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34"/>
  </p:notesMasterIdLst>
  <p:sldIdLst>
    <p:sldId id="301" r:id="rId2"/>
    <p:sldId id="425" r:id="rId3"/>
    <p:sldId id="426" r:id="rId4"/>
    <p:sldId id="303" r:id="rId5"/>
    <p:sldId id="422" r:id="rId6"/>
    <p:sldId id="309" r:id="rId7"/>
    <p:sldId id="323" r:id="rId8"/>
    <p:sldId id="312" r:id="rId9"/>
    <p:sldId id="308" r:id="rId10"/>
    <p:sldId id="274" r:id="rId11"/>
    <p:sldId id="306" r:id="rId12"/>
    <p:sldId id="304" r:id="rId13"/>
    <p:sldId id="420" r:id="rId14"/>
    <p:sldId id="305" r:id="rId15"/>
    <p:sldId id="317" r:id="rId16"/>
    <p:sldId id="320" r:id="rId17"/>
    <p:sldId id="321" r:id="rId18"/>
    <p:sldId id="423" r:id="rId19"/>
    <p:sldId id="315" r:id="rId20"/>
    <p:sldId id="424" r:id="rId21"/>
    <p:sldId id="379" r:id="rId22"/>
    <p:sldId id="410" r:id="rId23"/>
    <p:sldId id="411" r:id="rId24"/>
    <p:sldId id="413" r:id="rId25"/>
    <p:sldId id="414" r:id="rId26"/>
    <p:sldId id="415" r:id="rId27"/>
    <p:sldId id="421" r:id="rId28"/>
    <p:sldId id="417" r:id="rId29"/>
    <p:sldId id="418" r:id="rId30"/>
    <p:sldId id="427" r:id="rId31"/>
    <p:sldId id="419" r:id="rId32"/>
    <p:sldId id="302"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FFF9"/>
    <a:srgbClr val="0156FF"/>
    <a:srgbClr val="00B0F0"/>
    <a:srgbClr val="465A0C"/>
    <a:srgbClr val="9FFFFA"/>
    <a:srgbClr val="0000F6"/>
    <a:srgbClr val="79A6FF"/>
    <a:srgbClr val="67B9CF"/>
    <a:srgbClr val="0070C0"/>
    <a:srgbClr val="004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F4F11A-23CF-4E7E-9DF9-85F2C6E581D8}">
  <a:tblStyle styleId="{CCF4F11A-23CF-4E7E-9DF9-85F2C6E581D8}" styleName="Table_0">
    <a:wholeTbl>
      <a:tcTxStyle b="off" i="off">
        <a:font>
          <a:latin typeface="Arial"/>
          <a:ea typeface="Arial"/>
          <a:cs typeface="Arial"/>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 styleId="{C707DFD8-C232-4B70-B17B-26034490E56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B74FD3F-7353-4200-B0B9-FC3B863CEA15}"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autoAdjust="0"/>
    <p:restoredTop sz="94512" autoAdjust="0"/>
  </p:normalViewPr>
  <p:slideViewPr>
    <p:cSldViewPr snapToGrid="0">
      <p:cViewPr varScale="1">
        <p:scale>
          <a:sx n="131" d="100"/>
          <a:sy n="131" d="100"/>
        </p:scale>
        <p:origin x="1804" y="6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chemeClr val="bg1"/>
                </a:solidFill>
                <a:latin typeface="+mn-lt"/>
                <a:ea typeface="+mn-ea"/>
                <a:cs typeface="+mn-cs"/>
              </a:defRPr>
            </a:pPr>
            <a:r>
              <a:rPr lang="en-US" sz="1400" b="1" i="0" u="none" strike="noStrike" baseline="0" err="1">
                <a:solidFill>
                  <a:schemeClr val="bg1"/>
                </a:solidFill>
                <a:effectLst/>
              </a:rPr>
              <a:t>NVMe</a:t>
            </a:r>
            <a:r>
              <a:rPr lang="en-US" sz="1400" b="1" i="0" u="none" strike="noStrike" baseline="0">
                <a:solidFill>
                  <a:schemeClr val="bg1"/>
                </a:solidFill>
                <a:effectLst/>
              </a:rPr>
              <a:t> SSD/SATA SSD/HDD</a:t>
            </a:r>
            <a:r>
              <a:rPr lang="en-US" sz="1400" b="1" i="0" u="none" strike="noStrike" baseline="0">
                <a:solidFill>
                  <a:schemeClr val="bg1"/>
                </a:solidFill>
              </a:rPr>
              <a:t> </a:t>
            </a:r>
            <a:r>
              <a:rPr lang="en-US" b="1">
                <a:solidFill>
                  <a:schemeClr val="bg1"/>
                </a:solidFill>
              </a:rPr>
              <a:t>IOPS</a:t>
            </a:r>
          </a:p>
        </c:rich>
      </c:tx>
      <c:overlay val="0"/>
      <c:spPr>
        <a:noFill/>
        <a:ln>
          <a:noFill/>
        </a:ln>
        <a:effectLst/>
      </c:spPr>
      <c:txPr>
        <a:bodyPr rot="0" spcFirstLastPara="1" vertOverflow="ellipsis" vert="horz" wrap="square" anchor="ctr" anchorCtr="1"/>
        <a:lstStyle/>
        <a:p>
          <a:pPr>
            <a:defRPr lang="en-US" sz="1400" b="1" i="0" u="none" strike="noStrike" kern="1200" spc="0" baseline="0">
              <a:solidFill>
                <a:schemeClr val="bg1"/>
              </a:solidFill>
              <a:latin typeface="+mn-lt"/>
              <a:ea typeface="+mn-ea"/>
              <a:cs typeface="+mn-cs"/>
            </a:defRPr>
          </a:pPr>
          <a:endParaRPr lang="zh-TW"/>
        </a:p>
      </c:txPr>
    </c:title>
    <c:autoTitleDeleted val="0"/>
    <c:plotArea>
      <c:layout>
        <c:manualLayout>
          <c:layoutTarget val="inner"/>
          <c:xMode val="edge"/>
          <c:yMode val="edge"/>
          <c:x val="0.14349930399400374"/>
          <c:y val="0.14622770075913499"/>
          <c:w val="0.85632711220087032"/>
          <c:h val="0.6721275088489177"/>
        </c:manualLayout>
      </c:layout>
      <c:barChart>
        <c:barDir val="col"/>
        <c:grouping val="clustered"/>
        <c:varyColors val="0"/>
        <c:ser>
          <c:idx val="0"/>
          <c:order val="0"/>
          <c:tx>
            <c:strRef>
              <c:f>Sheet1!$A$5</c:f>
              <c:strCache>
                <c:ptCount val="1"/>
                <c:pt idx="0">
                  <c:v>Random Read (IOPS)</c:v>
                </c:pt>
              </c:strCache>
            </c:strRef>
          </c:tx>
          <c:spPr>
            <a:solidFill>
              <a:schemeClr val="accent6"/>
            </a:solidFill>
            <a:ln>
              <a:noFill/>
            </a:ln>
            <a:effectLst/>
          </c:spPr>
          <c:invertIfNegative val="0"/>
          <c:dLbls>
            <c:dLbl>
              <c:idx val="0"/>
              <c:layout>
                <c:manualLayout>
                  <c:x val="-3.7970009671888655E-3"/>
                  <c:y val="1.174868019040772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05-6642-8CE2-F6BEF39DFF13}"/>
                </c:ext>
              </c:extLst>
            </c:dLbl>
            <c:dLbl>
              <c:idx val="1"/>
              <c:layout>
                <c:manualLayout>
                  <c:x val="-1.1391002901566484E-2"/>
                  <c:y val="-4.02136033362948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605-6642-8CE2-F6BEF39DFF13}"/>
                </c:ext>
              </c:extLst>
            </c:dLbl>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bg1"/>
                    </a:solidFill>
                    <a:latin typeface="+mn-lt"/>
                    <a:ea typeface="+mn-ea"/>
                    <a:cs typeface="+mn-cs"/>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NVMe PCIe Gen3 x 2</c:v>
                </c:pt>
                <c:pt idx="1">
                  <c:v>SATA 6Gb/s SSD</c:v>
                </c:pt>
                <c:pt idx="2">
                  <c:v>SATA 6Gb/s HDD</c:v>
                </c:pt>
              </c:strCache>
            </c:strRef>
          </c:cat>
          <c:val>
            <c:numRef>
              <c:f>Sheet1!$B$5:$D$5</c:f>
              <c:numCache>
                <c:formatCode>General</c:formatCode>
                <c:ptCount val="3"/>
                <c:pt idx="0">
                  <c:v>250000</c:v>
                </c:pt>
                <c:pt idx="1">
                  <c:v>75000</c:v>
                </c:pt>
                <c:pt idx="2">
                  <c:v>75</c:v>
                </c:pt>
              </c:numCache>
            </c:numRef>
          </c:val>
          <c:extLst>
            <c:ext xmlns:c16="http://schemas.microsoft.com/office/drawing/2014/chart" uri="{C3380CC4-5D6E-409C-BE32-E72D297353CC}">
              <c16:uniqueId val="{00000000-D605-6642-8CE2-F6BEF39DFF13}"/>
            </c:ext>
          </c:extLst>
        </c:ser>
        <c:ser>
          <c:idx val="1"/>
          <c:order val="1"/>
          <c:tx>
            <c:strRef>
              <c:f>Sheet1!$A$6</c:f>
              <c:strCache>
                <c:ptCount val="1"/>
                <c:pt idx="0">
                  <c:v>Random Write(IOPS)</c:v>
                </c:pt>
              </c:strCache>
            </c:strRef>
          </c:tx>
          <c:spPr>
            <a:solidFill>
              <a:schemeClr val="accent5"/>
            </a:solidFill>
            <a:ln>
              <a:noFill/>
            </a:ln>
            <a:effectLst/>
          </c:spPr>
          <c:invertIfNegative val="0"/>
          <c:dLbls>
            <c:dLbl>
              <c:idx val="0"/>
              <c:layout>
                <c:manualLayout>
                  <c:x val="0"/>
                  <c:y val="-7.8850202620186084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05-6642-8CE2-F6BEF39DFF13}"/>
                </c:ext>
              </c:extLst>
            </c:dLbl>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bg1"/>
                    </a:solidFill>
                    <a:latin typeface="+mn-lt"/>
                    <a:ea typeface="+mn-ea"/>
                    <a:cs typeface="+mn-cs"/>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NVMe PCIe Gen3 x 2</c:v>
                </c:pt>
                <c:pt idx="1">
                  <c:v>SATA 6Gb/s SSD</c:v>
                </c:pt>
                <c:pt idx="2">
                  <c:v>SATA 6Gb/s HDD</c:v>
                </c:pt>
              </c:strCache>
            </c:strRef>
          </c:cat>
          <c:val>
            <c:numRef>
              <c:f>Sheet1!$B$6:$D$6</c:f>
              <c:numCache>
                <c:formatCode>General</c:formatCode>
                <c:ptCount val="3"/>
                <c:pt idx="0">
                  <c:v>145000</c:v>
                </c:pt>
                <c:pt idx="1">
                  <c:v>8500</c:v>
                </c:pt>
                <c:pt idx="2">
                  <c:v>75</c:v>
                </c:pt>
              </c:numCache>
            </c:numRef>
          </c:val>
          <c:extLst>
            <c:ext xmlns:c16="http://schemas.microsoft.com/office/drawing/2014/chart" uri="{C3380CC4-5D6E-409C-BE32-E72D297353CC}">
              <c16:uniqueId val="{00000001-D605-6642-8CE2-F6BEF39DFF13}"/>
            </c:ext>
          </c:extLst>
        </c:ser>
        <c:dLbls>
          <c:showLegendKey val="0"/>
          <c:showVal val="1"/>
          <c:showCatName val="0"/>
          <c:showSerName val="0"/>
          <c:showPercent val="0"/>
          <c:showBubbleSize val="0"/>
        </c:dLbls>
        <c:gapWidth val="219"/>
        <c:overlap val="-27"/>
        <c:axId val="270597120"/>
        <c:axId val="270639872"/>
      </c:barChart>
      <c:catAx>
        <c:axId val="27059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bg1"/>
                </a:solidFill>
                <a:latin typeface="+mn-lt"/>
                <a:ea typeface="+mn-ea"/>
                <a:cs typeface="+mn-cs"/>
              </a:defRPr>
            </a:pPr>
            <a:endParaRPr lang="zh-TW"/>
          </a:p>
        </c:txPr>
        <c:crossAx val="270639872"/>
        <c:crosses val="autoZero"/>
        <c:auto val="1"/>
        <c:lblAlgn val="ctr"/>
        <c:lblOffset val="100"/>
        <c:noMultiLvlLbl val="0"/>
      </c:catAx>
      <c:valAx>
        <c:axId val="270639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bg1"/>
                </a:solidFill>
                <a:latin typeface="+mn-lt"/>
                <a:ea typeface="+mn-ea"/>
                <a:cs typeface="+mn-cs"/>
              </a:defRPr>
            </a:pPr>
            <a:endParaRPr lang="zh-TW"/>
          </a:p>
        </c:txPr>
        <c:crossAx val="2705971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en-US" sz="900" b="0" i="0" u="none" strike="noStrike" kern="1200" baseline="0">
                <a:solidFill>
                  <a:schemeClr val="bg1"/>
                </a:solidFill>
                <a:latin typeface="+mn-lt"/>
                <a:ea typeface="+mn-ea"/>
                <a:cs typeface="+mn-cs"/>
              </a:defRPr>
            </a:pPr>
            <a:endParaRPr lang="zh-TW"/>
          </a:p>
        </c:txPr>
      </c:legendEntry>
      <c:legendEntry>
        <c:idx val="1"/>
        <c:txPr>
          <a:bodyPr rot="0" spcFirstLastPara="1" vertOverflow="ellipsis" vert="horz" wrap="square" anchor="ctr" anchorCtr="1"/>
          <a:lstStyle/>
          <a:p>
            <a:pPr>
              <a:defRPr lang="en-US" sz="900" b="0" i="0" u="none" strike="noStrike" kern="1200" baseline="0">
                <a:solidFill>
                  <a:schemeClr val="bg1"/>
                </a:solidFill>
                <a:latin typeface="+mn-lt"/>
                <a:ea typeface="+mn-ea"/>
                <a:cs typeface="+mn-cs"/>
              </a:defRPr>
            </a:pPr>
            <a:endParaRPr lang="zh-TW"/>
          </a:p>
        </c:txPr>
      </c:legendEntry>
      <c:layout>
        <c:manualLayout>
          <c:xMode val="edge"/>
          <c:yMode val="edge"/>
          <c:x val="5.1821976453699549E-2"/>
          <c:y val="0.89477883828778304"/>
          <c:w val="0.89354184310889861"/>
          <c:h val="6.6530324111584827E-2"/>
        </c:manualLayout>
      </c:layout>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chemeClr val="bg1"/>
                </a:solidFill>
                <a:latin typeface="+mn-lt"/>
                <a:ea typeface="+mn-ea"/>
                <a:cs typeface="+mn-cs"/>
              </a:defRPr>
            </a:pPr>
            <a:r>
              <a:rPr lang="en-US" b="1" dirty="0" err="1">
                <a:solidFill>
                  <a:schemeClr val="bg1"/>
                </a:solidFill>
              </a:rPr>
              <a:t>NVMe</a:t>
            </a:r>
            <a:r>
              <a:rPr lang="en-US" b="1" baseline="0" dirty="0">
                <a:solidFill>
                  <a:schemeClr val="bg1"/>
                </a:solidFill>
              </a:rPr>
              <a:t> SSD/SATA SSD/</a:t>
            </a:r>
            <a:r>
              <a:rPr lang="en-US" b="1" baseline="0" dirty="0" err="1">
                <a:solidFill>
                  <a:schemeClr val="bg1"/>
                </a:solidFill>
              </a:rPr>
              <a:t>HDD</a:t>
            </a:r>
            <a:r>
              <a:rPr lang="en-US" b="1" baseline="0" dirty="0" err="1">
                <a:solidFill>
                  <a:schemeClr val="bg1"/>
                </a:solidFill>
                <a:latin typeface="微軟正黑體" panose="020B0604030504040204" pitchFamily="34" charset="-120"/>
                <a:ea typeface="微軟正黑體" panose="020B0604030504040204" pitchFamily="34" charset="-120"/>
              </a:rPr>
              <a:t>效能</a:t>
            </a:r>
            <a:endParaRPr lang="en-US" b="1" dirty="0">
              <a:solidFill>
                <a:schemeClr val="bg1"/>
              </a:solidFill>
              <a:latin typeface="微軟正黑體" panose="020B0604030504040204" pitchFamily="34" charset="-120"/>
              <a:ea typeface="微軟正黑體" panose="020B0604030504040204" pitchFamily="34" charset="-120"/>
            </a:endParaRPr>
          </a:p>
        </c:rich>
      </c:tx>
      <c:layout>
        <c:manualLayout>
          <c:xMode val="edge"/>
          <c:yMode val="edge"/>
          <c:x val="0.1598900720901851"/>
          <c:y val="2.9169104303117433E-3"/>
        </c:manualLayout>
      </c:layout>
      <c:overlay val="0"/>
      <c:spPr>
        <a:noFill/>
        <a:ln>
          <a:noFill/>
        </a:ln>
        <a:effectLst/>
      </c:spPr>
      <c:txPr>
        <a:bodyPr rot="0" spcFirstLastPara="1" vertOverflow="ellipsis" vert="horz" wrap="square" anchor="ctr" anchorCtr="1"/>
        <a:lstStyle/>
        <a:p>
          <a:pPr>
            <a:defRPr lang="en-US" sz="1400" b="1" i="0" u="none" strike="noStrike" kern="1200" spc="0" baseline="0">
              <a:solidFill>
                <a:schemeClr val="bg1"/>
              </a:solidFill>
              <a:latin typeface="+mn-lt"/>
              <a:ea typeface="+mn-ea"/>
              <a:cs typeface="+mn-cs"/>
            </a:defRPr>
          </a:pPr>
          <a:endParaRPr lang="zh-TW"/>
        </a:p>
      </c:txPr>
    </c:title>
    <c:autoTitleDeleted val="0"/>
    <c:plotArea>
      <c:layout>
        <c:manualLayout>
          <c:layoutTarget val="inner"/>
          <c:xMode val="edge"/>
          <c:yMode val="edge"/>
          <c:x val="0.11117991922336243"/>
          <c:y val="0.17016373956719813"/>
          <c:w val="0.88882008077663732"/>
          <c:h val="0.61021909225113979"/>
        </c:manualLayout>
      </c:layout>
      <c:barChart>
        <c:barDir val="col"/>
        <c:grouping val="clustered"/>
        <c:varyColors val="0"/>
        <c:ser>
          <c:idx val="0"/>
          <c:order val="0"/>
          <c:tx>
            <c:strRef>
              <c:f>Sheet1!$A$2</c:f>
              <c:strCache>
                <c:ptCount val="1"/>
                <c:pt idx="0">
                  <c:v>循序讀取(MB/s)</c:v>
                </c:pt>
              </c:strCache>
            </c:strRef>
          </c:tx>
          <c:spPr>
            <a:solidFill>
              <a:schemeClr val="accent6"/>
            </a:solidFill>
            <a:ln>
              <a:noFill/>
            </a:ln>
            <a:effectLst/>
          </c:spPr>
          <c:invertIfNegative val="0"/>
          <c:dLbls>
            <c:dLbl>
              <c:idx val="0"/>
              <c:layout>
                <c:manualLayout>
                  <c:x val="-1.222956531117504E-2"/>
                  <c:y val="1.91679579969383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972-F149-B401-6B3EE00A9750}"/>
                </c:ext>
              </c:extLst>
            </c:dLbl>
            <c:dLbl>
              <c:idx val="1"/>
              <c:layout>
                <c:manualLayout>
                  <c:x val="-7.4735369107819581E-17"/>
                  <c:y val="-7.697975099172048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972-F149-B401-6B3EE00A9750}"/>
                </c:ext>
              </c:extLst>
            </c:dLbl>
            <c:dLbl>
              <c:idx val="2"/>
              <c:layout>
                <c:manualLayout>
                  <c:x val="4.0765217703916815E-3"/>
                  <c:y val="1.47782937710955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972-F149-B401-6B3EE00A9750}"/>
                </c:ext>
              </c:extLst>
            </c:dLbl>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bg1"/>
                    </a:solidFill>
                    <a:latin typeface="+mn-lt"/>
                    <a:ea typeface="+mn-ea"/>
                    <a:cs typeface="+mn-cs"/>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NVMe PCIe Gen3 x 2</c:v>
                </c:pt>
                <c:pt idx="1">
                  <c:v>SATA 6Gb/s SSD</c:v>
                </c:pt>
                <c:pt idx="2">
                  <c:v>SATA 6Gb/s HDD</c:v>
                </c:pt>
              </c:strCache>
            </c:strRef>
          </c:cat>
          <c:val>
            <c:numRef>
              <c:f>Sheet1!$B$2:$D$2</c:f>
              <c:numCache>
                <c:formatCode>General</c:formatCode>
                <c:ptCount val="3"/>
                <c:pt idx="0">
                  <c:v>1450</c:v>
                </c:pt>
                <c:pt idx="1">
                  <c:v>550</c:v>
                </c:pt>
                <c:pt idx="2">
                  <c:v>180</c:v>
                </c:pt>
              </c:numCache>
            </c:numRef>
          </c:val>
          <c:extLst>
            <c:ext xmlns:c16="http://schemas.microsoft.com/office/drawing/2014/chart" uri="{C3380CC4-5D6E-409C-BE32-E72D297353CC}">
              <c16:uniqueId val="{00000000-6972-F149-B401-6B3EE00A9750}"/>
            </c:ext>
          </c:extLst>
        </c:ser>
        <c:ser>
          <c:idx val="1"/>
          <c:order val="1"/>
          <c:tx>
            <c:strRef>
              <c:f>Sheet1!$A$3</c:f>
              <c:strCache>
                <c:ptCount val="1"/>
                <c:pt idx="0">
                  <c:v>循序寫入(MB/s)</c:v>
                </c:pt>
              </c:strCache>
            </c:strRef>
          </c:tx>
          <c:spPr>
            <a:solidFill>
              <a:schemeClr val="accent5"/>
            </a:solidFill>
            <a:ln>
              <a:noFill/>
            </a:ln>
            <a:effectLst/>
          </c:spPr>
          <c:invertIfNegative val="0"/>
          <c:dLbls>
            <c:dLbl>
              <c:idx val="0"/>
              <c:layout>
                <c:manualLayout>
                  <c:x val="-8.1530435407833959E-3"/>
                  <c:y val="1.531897044735237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972-F149-B401-6B3EE00A9750}"/>
                </c:ext>
              </c:extLst>
            </c:dLbl>
            <c:dLbl>
              <c:idx val="1"/>
              <c:layout>
                <c:manualLayout>
                  <c:x val="4.076521770391606E-3"/>
                  <c:y val="-7.6979750991790994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72-F149-B401-6B3EE00A9750}"/>
                </c:ext>
              </c:extLst>
            </c:dLbl>
            <c:dLbl>
              <c:idx val="2"/>
              <c:layout>
                <c:manualLayout>
                  <c:x val="0"/>
                  <c:y val="1.47782937710955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972-F149-B401-6B3EE00A9750}"/>
                </c:ext>
              </c:extLst>
            </c:dLbl>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bg1"/>
                    </a:solidFill>
                    <a:latin typeface="+mn-lt"/>
                    <a:ea typeface="+mn-ea"/>
                    <a:cs typeface="+mn-cs"/>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NVMe PCIe Gen3 x 2</c:v>
                </c:pt>
                <c:pt idx="1">
                  <c:v>SATA 6Gb/s SSD</c:v>
                </c:pt>
                <c:pt idx="2">
                  <c:v>SATA 6Gb/s HDD</c:v>
                </c:pt>
              </c:strCache>
            </c:strRef>
          </c:cat>
          <c:val>
            <c:numRef>
              <c:f>Sheet1!$B$3:$D$3</c:f>
              <c:numCache>
                <c:formatCode>General</c:formatCode>
                <c:ptCount val="3"/>
                <c:pt idx="0">
                  <c:v>640</c:v>
                </c:pt>
                <c:pt idx="1">
                  <c:v>450</c:v>
                </c:pt>
                <c:pt idx="2">
                  <c:v>180</c:v>
                </c:pt>
              </c:numCache>
            </c:numRef>
          </c:val>
          <c:extLst>
            <c:ext xmlns:c16="http://schemas.microsoft.com/office/drawing/2014/chart" uri="{C3380CC4-5D6E-409C-BE32-E72D297353CC}">
              <c16:uniqueId val="{00000001-6972-F149-B401-6B3EE00A9750}"/>
            </c:ext>
          </c:extLst>
        </c:ser>
        <c:dLbls>
          <c:showLegendKey val="0"/>
          <c:showVal val="1"/>
          <c:showCatName val="0"/>
          <c:showSerName val="0"/>
          <c:showPercent val="0"/>
          <c:showBubbleSize val="0"/>
        </c:dLbls>
        <c:gapWidth val="219"/>
        <c:overlap val="-27"/>
        <c:axId val="270715520"/>
        <c:axId val="270827904"/>
      </c:barChart>
      <c:catAx>
        <c:axId val="27071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bg1"/>
                </a:solidFill>
                <a:latin typeface="+mn-lt"/>
                <a:ea typeface="+mn-ea"/>
                <a:cs typeface="+mn-cs"/>
              </a:defRPr>
            </a:pPr>
            <a:endParaRPr lang="zh-TW"/>
          </a:p>
        </c:txPr>
        <c:crossAx val="270827904"/>
        <c:crosses val="autoZero"/>
        <c:auto val="1"/>
        <c:lblAlgn val="ctr"/>
        <c:lblOffset val="100"/>
        <c:noMultiLvlLbl val="0"/>
      </c:catAx>
      <c:valAx>
        <c:axId val="270827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bg1"/>
                </a:solidFill>
                <a:latin typeface="+mn-lt"/>
                <a:ea typeface="+mn-ea"/>
                <a:cs typeface="+mn-cs"/>
              </a:defRPr>
            </a:pPr>
            <a:endParaRPr lang="zh-TW"/>
          </a:p>
        </c:txPr>
        <c:crossAx val="270715520"/>
        <c:crosses val="autoZero"/>
        <c:crossBetween val="between"/>
      </c:valAx>
      <c:spPr>
        <a:noFill/>
        <a:ln>
          <a:noFill/>
        </a:ln>
        <a:effectLst/>
      </c:spPr>
    </c:plotArea>
    <c:legend>
      <c:legendPos val="b"/>
      <c:layout>
        <c:manualLayout>
          <c:xMode val="edge"/>
          <c:yMode val="edge"/>
          <c:x val="0.14486192949158072"/>
          <c:y val="0.86576610460335879"/>
          <c:w val="0.69396973294930575"/>
          <c:h val="6.4952119504092812E-2"/>
        </c:manualLayout>
      </c:layout>
      <c:overlay val="0"/>
      <c:spPr>
        <a:noFill/>
        <a:ln>
          <a:noFill/>
        </a:ln>
        <a:effectLst/>
      </c:spPr>
      <c:txPr>
        <a:bodyPr rot="0" spcFirstLastPara="1" vertOverflow="ellipsis" vert="horz" wrap="square" anchor="ctr" anchorCtr="1"/>
        <a:lstStyle/>
        <a:p>
          <a:pPr>
            <a:defRPr lang="en-US" sz="9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00" b="1" i="0" u="none" strike="noStrike" kern="1200" baseline="0">
                <a:solidFill>
                  <a:schemeClr val="dk1">
                    <a:lumMod val="75000"/>
                    <a:lumOff val="25000"/>
                  </a:schemeClr>
                </a:solidFill>
                <a:latin typeface="+mn-lt"/>
                <a:ea typeface="+mn-ea"/>
                <a:cs typeface="+mn-cs"/>
              </a:defRPr>
            </a:pPr>
            <a:r>
              <a:rPr lang="en-US" dirty="0">
                <a:latin typeface="Arial" panose="020B0604020202020204" pitchFamily="34" charset="0"/>
                <a:cs typeface="Arial" panose="020B0604020202020204" pitchFamily="34" charset="0"/>
              </a:rPr>
              <a:t>10GbE Performance (MB/s) </a:t>
            </a:r>
          </a:p>
        </c:rich>
      </c:tx>
      <c:overlay val="0"/>
      <c:spPr>
        <a:noFill/>
        <a:ln>
          <a:noFill/>
        </a:ln>
        <a:effectLst/>
      </c:spPr>
      <c:txPr>
        <a:bodyPr rot="0" spcFirstLastPara="1" vertOverflow="ellipsis" vert="horz" wrap="square" anchor="ctr" anchorCtr="1"/>
        <a:lstStyle/>
        <a:p>
          <a:pPr>
            <a:defRPr lang="en-US" sz="1800" b="1" i="0" u="none" strike="noStrike" kern="1200" baseline="0">
              <a:solidFill>
                <a:schemeClr val="dk1">
                  <a:lumMod val="75000"/>
                  <a:lumOff val="25000"/>
                </a:schemeClr>
              </a:solidFill>
              <a:latin typeface="+mn-lt"/>
              <a:ea typeface="+mn-ea"/>
              <a:cs typeface="+mn-cs"/>
            </a:defRPr>
          </a:pPr>
          <a:endParaRPr lang="zh-TW"/>
        </a:p>
      </c:txPr>
    </c:title>
    <c:autoTitleDeleted val="0"/>
    <c:plotArea>
      <c:layout/>
      <c:barChart>
        <c:barDir val="col"/>
        <c:grouping val="clustered"/>
        <c:varyColors val="0"/>
        <c:ser>
          <c:idx val="0"/>
          <c:order val="0"/>
          <c:tx>
            <c:strRef>
              <c:f>Sheet1!$A$2</c:f>
              <c:strCache>
                <c:ptCount val="1"/>
                <c:pt idx="0">
                  <c:v>寫入</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lt1"/>
                    </a:solidFill>
                    <a:latin typeface="+mn-lt"/>
                    <a:ea typeface="+mn-ea"/>
                    <a:cs typeface="+mn-cs"/>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Sheet1!$B$1:$D$1</c:f>
              <c:strCache>
                <c:ptCount val="3"/>
                <c:pt idx="0">
                  <c:v>iSCSI</c:v>
                </c:pt>
                <c:pt idx="1">
                  <c:v>SAMBA</c:v>
                </c:pt>
                <c:pt idx="2">
                  <c:v>Windows</c:v>
                </c:pt>
              </c:strCache>
            </c:strRef>
          </c:cat>
          <c:val>
            <c:numRef>
              <c:f>Sheet1!$B$2:$D$2</c:f>
              <c:numCache>
                <c:formatCode>General</c:formatCode>
                <c:ptCount val="3"/>
                <c:pt idx="0" formatCode="#,##0">
                  <c:v>1172</c:v>
                </c:pt>
                <c:pt idx="1">
                  <c:v>1167</c:v>
                </c:pt>
                <c:pt idx="2">
                  <c:v>1148</c:v>
                </c:pt>
              </c:numCache>
            </c:numRef>
          </c:val>
          <c:extLst>
            <c:ext xmlns:c16="http://schemas.microsoft.com/office/drawing/2014/chart" uri="{C3380CC4-5D6E-409C-BE32-E72D297353CC}">
              <c16:uniqueId val="{00000000-6AF8-4242-AA42-69373FA57A72}"/>
            </c:ext>
          </c:extLst>
        </c:ser>
        <c:ser>
          <c:idx val="1"/>
          <c:order val="1"/>
          <c:tx>
            <c:strRef>
              <c:f>Sheet1!$A$3</c:f>
              <c:strCache>
                <c:ptCount val="1"/>
                <c:pt idx="0">
                  <c:v>讀取</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1" i="0" u="none" strike="noStrike" kern="1200" baseline="0">
                    <a:solidFill>
                      <a:schemeClr val="lt1"/>
                    </a:solidFill>
                    <a:latin typeface="+mn-lt"/>
                    <a:ea typeface="+mn-ea"/>
                    <a:cs typeface="+mn-cs"/>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Sheet1!$B$1:$D$1</c:f>
              <c:strCache>
                <c:ptCount val="3"/>
                <c:pt idx="0">
                  <c:v>iSCSI</c:v>
                </c:pt>
                <c:pt idx="1">
                  <c:v>SAMBA</c:v>
                </c:pt>
                <c:pt idx="2">
                  <c:v>Windows</c:v>
                </c:pt>
              </c:strCache>
            </c:strRef>
          </c:cat>
          <c:val>
            <c:numRef>
              <c:f>Sheet1!$B$3:$D$3</c:f>
              <c:numCache>
                <c:formatCode>General</c:formatCode>
                <c:ptCount val="3"/>
                <c:pt idx="0">
                  <c:v>1180</c:v>
                </c:pt>
                <c:pt idx="1">
                  <c:v>1179</c:v>
                </c:pt>
                <c:pt idx="2">
                  <c:v>1150</c:v>
                </c:pt>
              </c:numCache>
            </c:numRef>
          </c:val>
          <c:extLst>
            <c:ext xmlns:c16="http://schemas.microsoft.com/office/drawing/2014/chart" uri="{C3380CC4-5D6E-409C-BE32-E72D297353CC}">
              <c16:uniqueId val="{00000001-6AF8-4242-AA42-69373FA57A72}"/>
            </c:ext>
          </c:extLst>
        </c:ser>
        <c:dLbls>
          <c:showLegendKey val="0"/>
          <c:showVal val="1"/>
          <c:showCatName val="0"/>
          <c:showSerName val="0"/>
          <c:showPercent val="0"/>
          <c:showBubbleSize val="0"/>
        </c:dLbls>
        <c:gapWidth val="65"/>
        <c:axId val="270899840"/>
        <c:axId val="270905728"/>
      </c:barChart>
      <c:catAx>
        <c:axId val="27089984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lang="en-US" sz="900" b="0" i="0" u="none" strike="noStrike" kern="1200" cap="all"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zh-TW"/>
          </a:p>
        </c:txPr>
        <c:crossAx val="270905728"/>
        <c:crosses val="autoZero"/>
        <c:auto val="1"/>
        <c:lblAlgn val="ctr"/>
        <c:lblOffset val="100"/>
        <c:noMultiLvlLbl val="0"/>
      </c:catAx>
      <c:valAx>
        <c:axId val="270905728"/>
        <c:scaling>
          <c:orientation val="minMax"/>
          <c:max val="1180"/>
          <c:min val="100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70899840"/>
        <c:crosses val="autoZero"/>
        <c:crossBetween val="between"/>
      </c:valAx>
      <c:spPr>
        <a:noFill/>
        <a:ln>
          <a:noFill/>
        </a:ln>
        <a:effectLst/>
      </c:spPr>
    </c:plotArea>
    <c:legend>
      <c:legendPos val="b"/>
      <c:layout>
        <c:manualLayout>
          <c:xMode val="edge"/>
          <c:yMode val="edge"/>
          <c:x val="0.42536798558127831"/>
          <c:y val="0.90822927360889594"/>
          <c:w val="0.15875180934415359"/>
          <c:h val="6.7699840475099873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lang="en-US" sz="900" b="1" i="0" u="none" strike="noStrike" kern="1200" baseline="0">
              <a:solidFill>
                <a:schemeClr val="dk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a:outerShdw blurRad="50800" dist="38100" dir="2700000" algn="tl" rotWithShape="0">
        <a:prstClr val="black">
          <a:alpha val="40000"/>
        </a:prstClr>
      </a:outerShdw>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修改筆記</a:t>
            </a:r>
            <a:r>
              <a:rPr lang="en-US" altLang="zh-TW" dirty="0"/>
              <a:t>:</a:t>
            </a:r>
            <a:r>
              <a:rPr lang="zh-TW" altLang="en-US" dirty="0"/>
              <a:t> 中英文字間加上空格</a:t>
            </a:r>
          </a:p>
        </p:txBody>
      </p:sp>
    </p:spTree>
    <p:extLst>
      <p:ext uri="{BB962C8B-B14F-4D97-AF65-F5344CB8AC3E}">
        <p14:creationId xmlns:p14="http://schemas.microsoft.com/office/powerpoint/2010/main" val="4021419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p:nvPr/>
        </p:nvSpPr>
        <p:spPr>
          <a:xfrm>
            <a:off x="3887788" y="8689975"/>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11</a:t>
            </a:fld>
            <a:endParaRPr sz="1300" b="0" i="0" u="none" strike="noStrike" cap="none">
              <a:solidFill>
                <a:schemeClr val="dk1"/>
              </a:solidFill>
              <a:latin typeface="Calibri"/>
              <a:ea typeface="Calibri"/>
              <a:cs typeface="Calibri"/>
              <a:sym typeface="Calibri"/>
            </a:endParaRPr>
          </a:p>
        </p:txBody>
      </p:sp>
      <p:sp>
        <p:nvSpPr>
          <p:cNvPr id="726" name="Shape 72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7" name="Shape 727"/>
          <p:cNvSpPr txBox="1">
            <a:spLocks noGrp="1"/>
          </p:cNvSpPr>
          <p:nvPr>
            <p:ph type="body" idx="1"/>
          </p:nvPr>
        </p:nvSpPr>
        <p:spPr>
          <a:xfrm>
            <a:off x="914400"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altLang="en-US" sz="1200" b="0" i="0" u="none" strike="noStrike" cap="none" dirty="0">
                <a:solidFill>
                  <a:schemeClr val="dk1"/>
                </a:solidFill>
                <a:latin typeface="Calibri"/>
                <a:ea typeface="Calibri"/>
                <a:cs typeface="Calibri"/>
                <a:sym typeface="Calibri"/>
              </a:rPr>
              <a:t>修改筆記</a:t>
            </a:r>
            <a:r>
              <a:rPr lang="en-US" altLang="zh-TW" sz="1200" b="0" i="0" u="none" strike="noStrike" cap="none" dirty="0">
                <a:solidFill>
                  <a:schemeClr val="dk1"/>
                </a:solidFill>
                <a:latin typeface="Calibri"/>
                <a:ea typeface="Calibri"/>
                <a:cs typeface="Calibri"/>
                <a:sym typeface="Calibri"/>
              </a:rPr>
              <a:t>:</a:t>
            </a:r>
            <a:r>
              <a:rPr lang="zh-TW" altLang="en-US" sz="1200" b="0" i="0" u="none" strike="noStrike" cap="none" baseline="0" dirty="0">
                <a:solidFill>
                  <a:schemeClr val="dk1"/>
                </a:solidFill>
                <a:latin typeface="Calibri"/>
                <a:ea typeface="Calibri"/>
                <a:cs typeface="Calibri"/>
                <a:sym typeface="Calibri"/>
              </a:rPr>
              <a:t> 中英文數字間加上空格</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4-bay (2GB): </a:t>
            </a:r>
            <a:r>
              <a:rPr lang="en-US" sz="1200" b="0" i="0" u="none" strike="noStrike" cap="none" dirty="0" err="1">
                <a:solidFill>
                  <a:schemeClr val="dk1"/>
                </a:solidFill>
                <a:latin typeface="Calibri"/>
                <a:ea typeface="Calibri"/>
                <a:cs typeface="Calibri"/>
                <a:sym typeface="Calibri"/>
              </a:rPr>
              <a:t>Apacer</a:t>
            </a:r>
            <a:r>
              <a:rPr lang="en-US" sz="1200" b="0" i="0" u="none" strike="noStrike" cap="none" dirty="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ts val="1100"/>
              <a:buFont typeface="Calibri"/>
              <a:buNone/>
            </a:pPr>
            <a:r>
              <a:rPr lang="en-US" sz="1200" b="0" i="0" u="none" strike="noStrike" cap="none" dirty="0">
                <a:solidFill>
                  <a:schemeClr val="dk1"/>
                </a:solidFill>
                <a:latin typeface="Calibri"/>
                <a:ea typeface="Calibri"/>
                <a:cs typeface="Calibri"/>
                <a:sym typeface="Calibri"/>
              </a:rPr>
              <a:t>6-bay (4GB): Kingston/ </a:t>
            </a:r>
            <a:r>
              <a:rPr lang="en-US" sz="1200" b="0" i="0" u="none" strike="noStrike" cap="none" dirty="0" err="1">
                <a:solidFill>
                  <a:schemeClr val="dk1"/>
                </a:solidFill>
                <a:latin typeface="Calibri"/>
                <a:ea typeface="Calibri"/>
                <a:cs typeface="Calibri"/>
                <a:sym typeface="Calibri"/>
              </a:rPr>
              <a:t>Apacer</a:t>
            </a: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b="0" i="0" u="none" strike="noStrike" cap="none" dirty="0">
                <a:solidFill>
                  <a:schemeClr val="dk1"/>
                </a:solidFill>
                <a:latin typeface="Calibri"/>
                <a:ea typeface="Calibri"/>
                <a:cs typeface="Calibri"/>
                <a:sym typeface="Calibri"/>
              </a:rPr>
              <a:t>8-bay (8GB): Kingston/ Transcend</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693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修改筆記</a:t>
            </a:r>
            <a:r>
              <a:rPr lang="en-US" altLang="zh-TW" dirty="0"/>
              <a:t>:</a:t>
            </a:r>
            <a:r>
              <a:rPr lang="zh-TW" altLang="en-US" dirty="0"/>
              <a:t> </a:t>
            </a:r>
            <a:r>
              <a:rPr lang="it-IT" sz="1100" b="1" i="0" u="none" strike="noStrike" cap="none" dirty="0">
                <a:solidFill>
                  <a:schemeClr val="dk1"/>
                </a:solidFill>
                <a:latin typeface="Arial"/>
                <a:ea typeface="Arial"/>
                <a:cs typeface="Arial"/>
                <a:sym typeface="Arial"/>
              </a:rPr>
              <a:t>10GBASE</a:t>
            </a:r>
            <a:r>
              <a:rPr lang="it-IT" sz="1100" b="0" i="0" u="none" strike="noStrike" cap="none" dirty="0">
                <a:solidFill>
                  <a:schemeClr val="dk1"/>
                </a:solidFill>
                <a:latin typeface="Arial"/>
                <a:ea typeface="Arial"/>
                <a:cs typeface="Arial"/>
                <a:sym typeface="Arial"/>
              </a:rPr>
              <a:t>-</a:t>
            </a:r>
            <a:r>
              <a:rPr lang="it-IT" sz="1100" b="1" i="0" u="none" strike="noStrike" cap="none" dirty="0">
                <a:solidFill>
                  <a:schemeClr val="dk1"/>
                </a:solidFill>
                <a:latin typeface="Arial"/>
                <a:ea typeface="Arial"/>
                <a:cs typeface="Arial"/>
                <a:sym typeface="Arial"/>
              </a:rPr>
              <a:t>T</a:t>
            </a:r>
            <a:endParaRPr lang="en-US" dirty="0"/>
          </a:p>
          <a:p>
            <a:r>
              <a:rPr lang="en-US" dirty="0"/>
              <a:t>https://docs.google.com/spreadsheets/d/1SkCe0F-8n8vc7DsaYI56qIkJjZAPN9wxM_pGDicz2JU/edit#gid=0</a:t>
            </a:r>
          </a:p>
          <a:p>
            <a:endParaRPr lang="en-US" dirty="0"/>
          </a:p>
        </p:txBody>
      </p:sp>
    </p:spTree>
    <p:extLst>
      <p:ext uri="{BB962C8B-B14F-4D97-AF65-F5344CB8AC3E}">
        <p14:creationId xmlns:p14="http://schemas.microsoft.com/office/powerpoint/2010/main" val="2886711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14</a:t>
            </a:fld>
            <a:endParaRPr sz="1300" b="0" i="0" u="none" strike="noStrike" cap="none">
              <a:solidFill>
                <a:schemeClr val="dk1"/>
              </a:solidFill>
              <a:latin typeface="Calibri"/>
              <a:ea typeface="Calibri"/>
              <a:cs typeface="Calibri"/>
              <a:sym typeface="Calibri"/>
            </a:endParaRPr>
          </a:p>
        </p:txBody>
      </p:sp>
      <p:sp>
        <p:nvSpPr>
          <p:cNvPr id="319" name="Shape 319"/>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0" name="Shape 320"/>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3096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411432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修改筆記</a:t>
            </a:r>
            <a:r>
              <a:rPr lang="en-US" altLang="zh-TW" dirty="0"/>
              <a:t>:</a:t>
            </a:r>
            <a:r>
              <a:rPr lang="zh-TW" altLang="en-US" dirty="0"/>
              <a:t> 交換器</a:t>
            </a:r>
            <a:r>
              <a:rPr lang="en-US" altLang="zh-TW" dirty="0"/>
              <a:t>;</a:t>
            </a:r>
            <a:r>
              <a:rPr lang="zh-TW" altLang="en-US" dirty="0"/>
              <a:t> 中英文數字間加空格</a:t>
            </a:r>
          </a:p>
        </p:txBody>
      </p:sp>
    </p:spTree>
    <p:extLst>
      <p:ext uri="{BB962C8B-B14F-4D97-AF65-F5344CB8AC3E}">
        <p14:creationId xmlns:p14="http://schemas.microsoft.com/office/powerpoint/2010/main" val="3135404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修改筆記</a:t>
            </a:r>
            <a:r>
              <a:rPr lang="en-US" altLang="zh-TW" dirty="0"/>
              <a:t>:</a:t>
            </a:r>
            <a:r>
              <a:rPr lang="zh-TW" altLang="en-US" dirty="0"/>
              <a:t>中英文數字間加空格</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修改筆記</a:t>
            </a:r>
            <a:r>
              <a:rPr lang="en-US" altLang="zh-TW" dirty="0"/>
              <a:t>:</a:t>
            </a:r>
            <a:r>
              <a:rPr kumimoji="1" lang="zh-TW" altLang="en-US" sz="1100" dirty="0"/>
              <a:t>利用 </a:t>
            </a:r>
            <a:r>
              <a:rPr kumimoji="1" lang="en" altLang="zh-TW" sz="1100" dirty="0">
                <a:latin typeface="Arial" panose="020B0604020202020204" pitchFamily="34" charset="0"/>
                <a:cs typeface="Arial" panose="020B0604020202020204" pitchFamily="34" charset="0"/>
              </a:rPr>
              <a:t>QM2</a:t>
            </a:r>
            <a:r>
              <a:rPr kumimoji="1" lang="en" altLang="zh-TW" sz="1100" dirty="0"/>
              <a:t> </a:t>
            </a:r>
            <a:r>
              <a:rPr kumimoji="1" lang="zh-TW" altLang="en-US" sz="1100" dirty="0"/>
              <a:t>卡擴展 </a:t>
            </a:r>
            <a:r>
              <a:rPr kumimoji="1" lang="en-US" altLang="zh-TW" sz="1100" dirty="0" err="1">
                <a:latin typeface="Arial" panose="020B0604020202020204" pitchFamily="34" charset="0"/>
                <a:cs typeface="Arial" panose="020B0604020202020204" pitchFamily="34" charset="0"/>
              </a:rPr>
              <a:t>NVMe</a:t>
            </a:r>
            <a:r>
              <a:rPr kumimoji="1" lang="en-US" altLang="zh-TW" sz="1100" dirty="0">
                <a:latin typeface="Arial" panose="020B0604020202020204" pitchFamily="34" charset="0"/>
                <a:cs typeface="Arial" panose="020B0604020202020204" pitchFamily="34" charset="0"/>
              </a:rPr>
              <a:t> SSD</a:t>
            </a:r>
            <a:r>
              <a:rPr kumimoji="1" lang="zh-TW" altLang="en-US" sz="1100" dirty="0">
                <a:latin typeface="Arial" panose="020B0604020202020204" pitchFamily="34" charset="0"/>
                <a:cs typeface="Arial" panose="020B0604020202020204" pitchFamily="34" charset="0"/>
              </a:rPr>
              <a:t> 應用</a:t>
            </a:r>
            <a:r>
              <a:rPr kumimoji="1" lang="en-US" altLang="zh-TW" sz="1100" dirty="0">
                <a:latin typeface="Arial" panose="020B0604020202020204" pitchFamily="34" charset="0"/>
                <a:cs typeface="Arial" panose="020B0604020202020204" pitchFamily="34" charset="0"/>
              </a:rPr>
              <a:t>; </a:t>
            </a:r>
            <a:r>
              <a:rPr kumimoji="1" lang="zh-TW" altLang="en-US" sz="1100" dirty="0">
                <a:latin typeface="Arial" panose="020B0604020202020204" pitchFamily="34" charset="0"/>
                <a:cs typeface="Arial" panose="020B0604020202020204" pitchFamily="34" charset="0"/>
              </a:rPr>
              <a:t>中英文數字間加空格</a:t>
            </a:r>
            <a:endParaRPr lang="zh-TW"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修改筆記</a:t>
            </a:r>
            <a:r>
              <a:rPr lang="en-US" altLang="zh-TW" dirty="0"/>
              <a:t>:</a:t>
            </a:r>
            <a:r>
              <a:rPr lang="zh-TW" altLang="en-US" dirty="0"/>
              <a:t> </a:t>
            </a:r>
            <a:r>
              <a:rPr lang="en-US" altLang="zh-TW" sz="1100" b="1" i="1" dirty="0">
                <a:solidFill>
                  <a:schemeClr val="bg1"/>
                </a:solidFill>
                <a:latin typeface="Arial" panose="020B0604020202020204" pitchFamily="34" charset="0"/>
                <a:ea typeface="微軟正黑體" panose="020B0604030504040204" pitchFamily="34" charset="-120"/>
                <a:cs typeface="Arial" panose="020B0604020202020204" pitchFamily="34" charset="0"/>
              </a:rPr>
              <a:t>SSD</a:t>
            </a:r>
            <a:r>
              <a:rPr lang="zh-TW" altLang="en-US" sz="1100" b="1" i="1" dirty="0">
                <a:solidFill>
                  <a:schemeClr val="bg1"/>
                </a:solidFill>
                <a:latin typeface="微軟正黑體" panose="020B0604030504040204" pitchFamily="34" charset="-120"/>
                <a:ea typeface="微軟正黑體" panose="020B0604030504040204" pitchFamily="34" charset="-120"/>
              </a:rPr>
              <a:t>  外掛預留空間配置</a:t>
            </a:r>
            <a:endParaRPr lang="zh-TW"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修改筆記</a:t>
            </a:r>
            <a:r>
              <a:rPr lang="en-US" altLang="zh-TW" dirty="0"/>
              <a:t>:</a:t>
            </a:r>
            <a:r>
              <a:rPr lang="zh-TW" altLang="en-US" dirty="0"/>
              <a:t> 中英文間加空格</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修改筆記</a:t>
            </a:r>
            <a:r>
              <a:rPr lang="en-US" altLang="zh-TW" dirty="0"/>
              <a:t>:</a:t>
            </a:r>
            <a:r>
              <a:rPr lang="zh-TW" altLang="en-US" sz="1100" dirty="0">
                <a:latin typeface="Microsoft JhengHei"/>
                <a:ea typeface="Microsoft JhengHei"/>
                <a:cs typeface="Microsoft JhengHei"/>
                <a:sym typeface="Microsoft JhengHei"/>
              </a:rPr>
              <a:t>導入唯寫快取 </a:t>
            </a:r>
            <a:r>
              <a:rPr lang="en-US" altLang="zh-TW" sz="1100" dirty="0">
                <a:latin typeface="Arial" panose="020B0604020202020204" pitchFamily="34" charset="0"/>
                <a:ea typeface="Microsoft JhengHei"/>
                <a:cs typeface="Arial" panose="020B0604020202020204" pitchFamily="34" charset="0"/>
                <a:sym typeface="Microsoft JhengHei"/>
              </a:rPr>
              <a:t>(Write-Only)</a:t>
            </a:r>
            <a:r>
              <a:rPr lang="zh-TW" altLang="en-US" sz="1100" dirty="0">
                <a:latin typeface="Arial" panose="020B0604020202020204" pitchFamily="34" charset="0"/>
                <a:ea typeface="Microsoft JhengHei"/>
                <a:cs typeface="Arial" panose="020B0604020202020204" pitchFamily="34" charset="0"/>
                <a:sym typeface="Microsoft JhengHei"/>
              </a:rPr>
              <a:t>，</a:t>
            </a:r>
            <a:r>
              <a:rPr lang="zh-TW" altLang="en-US" sz="1100" dirty="0">
                <a:latin typeface="Microsoft JhengHei"/>
                <a:ea typeface="Microsoft JhengHei"/>
                <a:cs typeface="Microsoft JhengHei"/>
                <a:sym typeface="Microsoft JhengHei"/>
              </a:rPr>
              <a:t>有效提高 </a:t>
            </a:r>
            <a:r>
              <a:rPr lang="en-US" altLang="zh-TW" sz="1100" dirty="0">
                <a:latin typeface="Arial" panose="020B0604020202020204" pitchFamily="34" charset="0"/>
                <a:ea typeface="Microsoft JhengHei"/>
                <a:cs typeface="Arial" panose="020B0604020202020204" pitchFamily="34" charset="0"/>
              </a:rPr>
              <a:t>SSD</a:t>
            </a:r>
            <a:br>
              <a:rPr lang="en-US" altLang="zh-TW" sz="1100" dirty="0">
                <a:latin typeface="Arial" panose="020B0604020202020204" pitchFamily="34" charset="0"/>
                <a:ea typeface="Microsoft JhengHei"/>
                <a:cs typeface="Arial" panose="020B0604020202020204" pitchFamily="34" charset="0"/>
              </a:rPr>
            </a:br>
            <a:r>
              <a:rPr lang="en-US" altLang="zh-TW" sz="1100" dirty="0" err="1">
                <a:latin typeface="Microsoft JhengHei"/>
                <a:ea typeface="Microsoft JhengHei"/>
                <a:cs typeface="Microsoft JhengHei"/>
              </a:rPr>
              <a:t>應用</a:t>
            </a:r>
            <a:r>
              <a:rPr lang="zh-TW" altLang="en-US" sz="1100" dirty="0">
                <a:latin typeface="Microsoft JhengHei"/>
                <a:ea typeface="Microsoft JhengHei"/>
                <a:cs typeface="Microsoft JhengHei"/>
              </a:rPr>
              <a:t>的性價比</a:t>
            </a:r>
            <a:endParaRPr lang="zh-TW"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156358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457200" marR="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zh-TW" altLang="en-US" dirty="0"/>
              <a:t>修改筆記</a:t>
            </a:r>
            <a:r>
              <a:rPr lang="en-US" altLang="zh-TW" dirty="0"/>
              <a:t>:</a:t>
            </a:r>
            <a:r>
              <a:rPr lang="zh-TW" altLang="en-US" dirty="0"/>
              <a:t> 中英文字間加上空格</a:t>
            </a:r>
            <a:r>
              <a:rPr lang="en-US" altLang="zh-TW" dirty="0"/>
              <a:t>;</a:t>
            </a:r>
            <a:r>
              <a:rPr lang="en-US" altLang="zh-TW" baseline="0" dirty="0"/>
              <a:t> </a:t>
            </a:r>
            <a:r>
              <a:rPr lang="en-US" sz="1100" b="0" i="0" u="none" strike="noStrike" cap="none" dirty="0">
                <a:solidFill>
                  <a:schemeClr val="dk1"/>
                </a:solidFill>
                <a:latin typeface="Arial"/>
                <a:ea typeface="Arial"/>
                <a:cs typeface="Arial"/>
                <a:sym typeface="Arial"/>
              </a:rPr>
              <a:t>Pentium </a:t>
            </a:r>
            <a:r>
              <a:rPr lang="zh-TW" altLang="en-US" sz="1100" b="0" i="0" u="none" strike="noStrike" cap="none" dirty="0">
                <a:solidFill>
                  <a:schemeClr val="dk1"/>
                </a:solidFill>
                <a:latin typeface="Arial"/>
                <a:ea typeface="Arial"/>
                <a:cs typeface="Arial"/>
                <a:sym typeface="Arial"/>
              </a:rPr>
              <a:t>後面加上</a:t>
            </a:r>
            <a:r>
              <a:rPr lang="en-US" sz="1100" b="0" i="0" u="none" strike="noStrike" cap="none" dirty="0">
                <a:solidFill>
                  <a:schemeClr val="dk1"/>
                </a:solidFill>
                <a:latin typeface="Arial"/>
                <a:ea typeface="Arial"/>
                <a:cs typeface="Arial"/>
                <a:sym typeface="Arial"/>
              </a:rPr>
              <a:t> Gold</a:t>
            </a:r>
            <a:endParaRPr lang="zh-TW"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chemeClr val="dk1"/>
              </a:buClr>
              <a:buSzPts val="1100"/>
              <a:buFont typeface="Arial"/>
              <a:buNone/>
              <a:tabLst/>
              <a:defRPr/>
            </a:pPr>
            <a:r>
              <a:rPr lang="zh-TW" altLang="en-US" dirty="0"/>
              <a:t>修改筆記</a:t>
            </a:r>
            <a:r>
              <a:rPr lang="en-US" altLang="zh-TW" dirty="0"/>
              <a:t>:</a:t>
            </a:r>
            <a:r>
              <a:rPr lang="zh-TW" altLang="en-US" dirty="0"/>
              <a:t> </a:t>
            </a:r>
            <a:r>
              <a:rPr lang="en-US" altLang="zh-TW" dirty="0"/>
              <a:t>“</a:t>
            </a:r>
            <a:r>
              <a:rPr lang="zh-TW" altLang="en-US" dirty="0"/>
              <a:t>加快</a:t>
            </a:r>
            <a:r>
              <a:rPr lang="en-US" altLang="zh-TW" dirty="0"/>
              <a:t>”</a:t>
            </a:r>
            <a:r>
              <a:rPr lang="zh-TW" altLang="en-US" dirty="0"/>
              <a:t>改成 </a:t>
            </a:r>
            <a:r>
              <a:rPr lang="en-US" altLang="zh-TW" dirty="0"/>
              <a:t>“</a:t>
            </a:r>
            <a:r>
              <a:rPr lang="zh-TW" altLang="en-US" dirty="0"/>
              <a:t>提升</a:t>
            </a:r>
            <a:r>
              <a:rPr lang="en-US" altLang="zh-TW" dirty="0"/>
              <a:t>”; </a:t>
            </a:r>
            <a:r>
              <a:rPr lang="zh-TW" altLang="en-US" dirty="0"/>
              <a:t>中英文字間加</a:t>
            </a:r>
            <a:r>
              <a:rPr lang="zh-TW" altLang="en-US" b="0" dirty="0"/>
              <a:t>空格</a:t>
            </a:r>
            <a:r>
              <a:rPr lang="en-US" altLang="zh-TW" b="0" dirty="0"/>
              <a:t>;</a:t>
            </a:r>
            <a:r>
              <a:rPr lang="zh-TW" altLang="en-US" sz="1100" b="0" dirty="0">
                <a:solidFill>
                  <a:schemeClr val="bg1"/>
                </a:solidFill>
                <a:latin typeface="微軟正黑體" panose="020B0604030504040204" pitchFamily="34" charset="-120"/>
                <a:ea typeface="微軟正黑體" panose="020B0604030504040204" pitchFamily="34" charset="-120"/>
              </a:rPr>
              <a:t>優質串流</a:t>
            </a:r>
          </a:p>
          <a:p>
            <a:pPr>
              <a:buNone/>
            </a:pPr>
            <a:br>
              <a:rPr lang="en-US" altLang="zh-TW" dirty="0"/>
            </a:br>
            <a:r>
              <a:rPr lang="zh-TW" dirty="0"/>
              <a:t>適用於 Intel® 通路夥伴的第 8 代 Intel® Core™ 處理器</a:t>
            </a:r>
          </a:p>
          <a:p>
            <a:pPr>
              <a:buNone/>
            </a:pPr>
            <a:endParaRPr lang="en-US" altLang="zh-TW" dirty="0">
              <a:latin typeface="Calibri"/>
              <a:cs typeface="Calibri"/>
            </a:endParaRPr>
          </a:p>
        </p:txBody>
      </p:sp>
    </p:spTree>
    <p:extLst>
      <p:ext uri="{BB962C8B-B14F-4D97-AF65-F5344CB8AC3E}">
        <p14:creationId xmlns:p14="http://schemas.microsoft.com/office/powerpoint/2010/main" val="3252027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修改筆記</a:t>
            </a:r>
            <a:r>
              <a:rPr lang="en-US" altLang="zh-TW" dirty="0"/>
              <a:t>:</a:t>
            </a:r>
            <a:r>
              <a:rPr lang="zh-TW" altLang="en-US" dirty="0"/>
              <a:t> </a:t>
            </a:r>
            <a:r>
              <a:rPr lang="en-US" altLang="zh-TW" dirty="0"/>
              <a:t>TVS-472XT</a:t>
            </a:r>
            <a:r>
              <a:rPr lang="en-US" altLang="zh-TW" baseline="0" dirty="0"/>
              <a:t> ; TVS-672XT</a:t>
            </a:r>
            <a:endParaRPr lang="zh-TW"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457200" marR="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zh-TW" altLang="en-US" dirty="0"/>
              <a:t>修改筆記</a:t>
            </a:r>
            <a:r>
              <a:rPr lang="en-US" altLang="zh-TW" dirty="0"/>
              <a:t>:</a:t>
            </a:r>
            <a:r>
              <a:rPr lang="zh-TW" altLang="en-US" dirty="0"/>
              <a:t> </a:t>
            </a:r>
            <a:r>
              <a:rPr lang="en-US" altLang="zh-TW" dirty="0"/>
              <a:t>TVS-472XT</a:t>
            </a:r>
            <a:r>
              <a:rPr lang="en-US" altLang="zh-TW" baseline="0" dirty="0"/>
              <a:t> ; TVS-672XT; </a:t>
            </a:r>
            <a:r>
              <a:rPr lang="en-US" altLang="en-US" sz="1100" b="1" dirty="0" err="1">
                <a:solidFill>
                  <a:srgbClr val="005EA4"/>
                </a:solidFill>
                <a:latin typeface="微軟正黑體" pitchFamily="34" charset="-120"/>
                <a:ea typeface="微軟正黑體" pitchFamily="34" charset="-120"/>
                <a:cs typeface="Arial" panose="020B0604020202020204" pitchFamily="34" charset="0"/>
              </a:rPr>
              <a:t>PCIe</a:t>
            </a:r>
            <a:r>
              <a:rPr lang="en-US" altLang="en-US" sz="1100" b="1" dirty="0">
                <a:solidFill>
                  <a:srgbClr val="005EA4"/>
                </a:solidFill>
                <a:latin typeface="微軟正黑體" pitchFamily="34" charset="-120"/>
                <a:ea typeface="微軟正黑體" pitchFamily="34" charset="-120"/>
                <a:cs typeface="Arial" panose="020B0604020202020204" pitchFamily="34" charset="0"/>
              </a:rPr>
              <a:t>;</a:t>
            </a:r>
            <a:r>
              <a:rPr lang="en-US" altLang="en-US" sz="1100" b="1" baseline="0" dirty="0">
                <a:solidFill>
                  <a:srgbClr val="005EA4"/>
                </a:solidFill>
                <a:latin typeface="微軟正黑體" pitchFamily="34" charset="-120"/>
                <a:ea typeface="微軟正黑體" pitchFamily="34" charset="-120"/>
                <a:cs typeface="Arial" panose="020B0604020202020204" pitchFamily="34" charset="0"/>
              </a:rPr>
              <a:t> </a:t>
            </a:r>
            <a:r>
              <a:rPr lang="en-US" altLang="zh-TW" sz="1100" b="1" dirty="0">
                <a:solidFill>
                  <a:srgbClr val="005EA4"/>
                </a:solidFill>
                <a:latin typeface="微軟正黑體" pitchFamily="34" charset="-120"/>
                <a:ea typeface="微軟正黑體" pitchFamily="34" charset="-120"/>
                <a:cs typeface="Arial" panose="020B0604020202020204" pitchFamily="34" charset="0"/>
              </a:rPr>
              <a:t>10</a:t>
            </a:r>
            <a:r>
              <a:rPr lang="en-US" altLang="en-US" sz="1100" b="1" dirty="0">
                <a:solidFill>
                  <a:srgbClr val="005EA4"/>
                </a:solidFill>
                <a:latin typeface="微軟正黑體" pitchFamily="34" charset="-120"/>
                <a:ea typeface="微軟正黑體" pitchFamily="34" charset="-120"/>
                <a:cs typeface="Arial" panose="020B0604020202020204" pitchFamily="34" charset="0"/>
              </a:rPr>
              <a:t>GBESE-T;</a:t>
            </a:r>
            <a:r>
              <a:rPr lang="en-US" altLang="en-US" sz="1100" b="1" baseline="0" dirty="0">
                <a:solidFill>
                  <a:srgbClr val="005EA4"/>
                </a:solidFill>
                <a:latin typeface="微軟正黑體" pitchFamily="34" charset="-120"/>
                <a:ea typeface="微軟正黑體" pitchFamily="34" charset="-120"/>
                <a:cs typeface="Arial" panose="020B0604020202020204" pitchFamily="34" charset="0"/>
              </a:rPr>
              <a:t> </a:t>
            </a:r>
            <a:r>
              <a:rPr lang="en-US" altLang="en-US" sz="1100" b="1" dirty="0">
                <a:latin typeface="微軟正黑體" pitchFamily="34" charset="-120"/>
                <a:ea typeface="微軟正黑體" pitchFamily="34" charset="-120"/>
                <a:cs typeface="Arial" panose="020B0604020202020204" pitchFamily="34" charset="0"/>
              </a:rPr>
              <a:t>Gigabit </a:t>
            </a:r>
            <a:endParaRPr lang="zh-TW" altLang="en-US" dirty="0"/>
          </a:p>
          <a:p>
            <a:pPr>
              <a:buNone/>
            </a:pPr>
            <a:endParaRPr lang="zh-TW"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p:nvPr/>
        </p:nvSpPr>
        <p:spPr>
          <a:xfrm>
            <a:off x="3887788" y="8689975"/>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8</a:t>
            </a:fld>
            <a:endParaRPr sz="1300" b="0" i="0" u="none" strike="noStrike" cap="none">
              <a:solidFill>
                <a:schemeClr val="dk1"/>
              </a:solidFill>
              <a:latin typeface="Calibri"/>
              <a:ea typeface="Calibri"/>
              <a:cs typeface="Calibri"/>
              <a:sym typeface="Calibri"/>
            </a:endParaRPr>
          </a:p>
        </p:txBody>
      </p:sp>
      <p:sp>
        <p:nvSpPr>
          <p:cNvPr id="726" name="Shape 72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7" name="Shape 727"/>
          <p:cNvSpPr txBox="1">
            <a:spLocks noGrp="1"/>
          </p:cNvSpPr>
          <p:nvPr>
            <p:ph type="body" idx="1"/>
          </p:nvPr>
        </p:nvSpPr>
        <p:spPr>
          <a:xfrm>
            <a:off x="914400"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altLang="en-US" sz="1200" b="0" i="0" u="none" strike="noStrike" cap="none" dirty="0">
                <a:solidFill>
                  <a:schemeClr val="dk1"/>
                </a:solidFill>
                <a:latin typeface="Calibri"/>
                <a:ea typeface="Calibri"/>
                <a:cs typeface="Calibri"/>
                <a:sym typeface="Calibri"/>
              </a:rPr>
              <a:t>修改筆記</a:t>
            </a:r>
            <a:r>
              <a:rPr lang="en-US" altLang="zh-TW" sz="1200" b="0" i="0" u="none" strike="noStrike" cap="none" dirty="0">
                <a:solidFill>
                  <a:schemeClr val="dk1"/>
                </a:solidFill>
                <a:latin typeface="Calibri"/>
                <a:ea typeface="Calibri"/>
                <a:cs typeface="Calibri"/>
                <a:sym typeface="Calibri"/>
              </a:rPr>
              <a:t>:</a:t>
            </a:r>
            <a:r>
              <a:rPr lang="zh-TW" altLang="en-US" sz="1200" dirty="0">
                <a:latin typeface="Microsoft JhengHei"/>
                <a:ea typeface="Microsoft JhengHei"/>
              </a:rPr>
              <a:t>直接輸出 HDMI 4K@60Hz 影片</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7410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修改筆記</a:t>
            </a:r>
            <a:r>
              <a:rPr lang="en-US" altLang="zh-TW" dirty="0"/>
              <a:t>:</a:t>
            </a:r>
            <a:r>
              <a:rPr lang="zh-TW" altLang="en-US" dirty="0"/>
              <a:t> 中英文數字間加空格</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10</a:t>
            </a:fld>
            <a:endParaRPr sz="1300" b="0" i="0" u="none" strike="noStrike" cap="none">
              <a:solidFill>
                <a:schemeClr val="dk1"/>
              </a:solidFill>
              <a:latin typeface="Calibri"/>
              <a:ea typeface="Calibri"/>
              <a:cs typeface="Calibri"/>
              <a:sym typeface="Calibri"/>
            </a:endParaRPr>
          </a:p>
        </p:txBody>
      </p:sp>
      <p:sp>
        <p:nvSpPr>
          <p:cNvPr id="319" name="Shape 319"/>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0" name="Shape 320"/>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67597" y="-171"/>
            <a:ext cx="9211597" cy="5183099"/>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body" userDrawn="1">
  <p:cSld name="1_Title and body">
    <p:spTree>
      <p:nvGrpSpPr>
        <p:cNvPr id="1" name="Shape 15"/>
        <p:cNvGrpSpPr/>
        <p:nvPr/>
      </p:nvGrpSpPr>
      <p:grpSpPr>
        <a:xfrm>
          <a:off x="0" y="0"/>
          <a:ext cx="0" cy="0"/>
          <a:chOff x="0" y="0"/>
          <a:chExt cx="0" cy="0"/>
        </a:xfrm>
      </p:grpSpPr>
      <p:pic>
        <p:nvPicPr>
          <p:cNvPr id="3" name="圖片 2" descr="一張含有 電子用品, 螢幕擷取畫面, 顯示, 監視器 的圖片&#10;&#10;描述是以高可信度產生">
            <a:extLst>
              <a:ext uri="{FF2B5EF4-FFF2-40B4-BE49-F238E27FC236}">
                <a16:creationId xmlns:a16="http://schemas.microsoft.com/office/drawing/2014/main" id="{72B23EA4-467B-4970-963B-E241A219EA5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7" name="Shape 17"/>
          <p:cNvSpPr txBox="1">
            <a:spLocks noGrp="1"/>
          </p:cNvSpPr>
          <p:nvPr>
            <p:ph type="body" idx="1"/>
          </p:nvPr>
        </p:nvSpPr>
        <p:spPr>
          <a:xfrm>
            <a:off x="428596" y="1017973"/>
            <a:ext cx="8286808" cy="3429024"/>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Tx/>
              <a:buNone/>
              <a:defRPr sz="2000" b="1" i="0" u="none" strike="noStrike" cap="none">
                <a:solidFill>
                  <a:srgbClr val="916409"/>
                </a:solidFill>
                <a:latin typeface="微軟正黑體" pitchFamily="34" charset="-120"/>
                <a:ea typeface="微軟正黑體" pitchFamily="34" charset="-120"/>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 name="標題 1"/>
          <p:cNvSpPr>
            <a:spLocks noGrp="1"/>
          </p:cNvSpPr>
          <p:nvPr>
            <p:ph type="title"/>
          </p:nvPr>
        </p:nvSpPr>
        <p:spPr>
          <a:xfrm>
            <a:off x="457200" y="53566"/>
            <a:ext cx="8229600" cy="857250"/>
          </a:xfrm>
        </p:spPr>
        <p:txBody>
          <a:bodyPr>
            <a:normAutofit/>
          </a:bodyPr>
          <a:lstStyle>
            <a:lvl1pPr algn="l">
              <a:defRPr sz="3600"/>
            </a:lvl1pPr>
          </a:lstStyle>
          <a:p>
            <a:r>
              <a:rPr lang="zh-TW" altLang="en-US"/>
              <a:t>按一下以編輯母片標題樣式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63569" y="-171"/>
            <a:ext cx="9198597" cy="5183099"/>
          </a:xfrm>
          <a:prstGeom prst="rect">
            <a:avLst/>
          </a:prstGeom>
          <a:noFill/>
        </p:spPr>
      </p:pic>
      <p:sp>
        <p:nvSpPr>
          <p:cNvPr id="3" name="文字版面配置區 2"/>
          <p:cNvSpPr>
            <a:spLocks noGrp="1"/>
          </p:cNvSpPr>
          <p:nvPr>
            <p:ph type="body" idx="1"/>
          </p:nvPr>
        </p:nvSpPr>
        <p:spPr>
          <a:xfrm>
            <a:off x="563525" y="1112322"/>
            <a:ext cx="7772400" cy="1125140"/>
          </a:xfrm>
        </p:spPr>
        <p:txBody>
          <a:bodyPr anchor="ctr">
            <a:normAutofit/>
          </a:bodyPr>
          <a:lstStyle>
            <a:lvl1pPr marL="0" indent="0" algn="ctr">
              <a:buNone/>
              <a:defRPr sz="4000" b="0">
                <a:solidFill>
                  <a:srgbClr val="FFC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區段標題">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63563" y="216"/>
            <a:ext cx="9203786" cy="5186023"/>
          </a:xfrm>
          <a:prstGeom prst="rect">
            <a:avLst/>
          </a:prstGeom>
          <a:noFill/>
        </p:spPr>
      </p:pic>
      <p:sp>
        <p:nvSpPr>
          <p:cNvPr id="8" name="Shape 748"/>
          <p:cNvSpPr txBox="1"/>
          <p:nvPr userDrawn="1"/>
        </p:nvSpPr>
        <p:spPr>
          <a:xfrm>
            <a:off x="5857884" y="4822047"/>
            <a:ext cx="3143272" cy="206100"/>
          </a:xfrm>
          <a:prstGeom prst="rect">
            <a:avLst/>
          </a:prstGeom>
          <a:noFill/>
          <a:ln>
            <a:noFill/>
          </a:ln>
        </p:spPr>
        <p:txBody>
          <a:bodyPr spcFirstLastPara="1" wrap="square" lIns="91425" tIns="91425" rIns="91425" bIns="91425" anchor="ctr" anchorCtr="0">
            <a:noAutofit/>
          </a:bodyPr>
          <a:lstStyle/>
          <a:p>
            <a:pPr marL="63500" lvl="0" indent="0" rtl="0">
              <a:spcBef>
                <a:spcPts val="500"/>
              </a:spcBef>
              <a:spcAft>
                <a:spcPts val="0"/>
              </a:spcAft>
              <a:buNone/>
            </a:pPr>
            <a:r>
              <a:rPr lang="zh-TW" sz="500" b="1">
                <a:solidFill>
                  <a:schemeClr val="bg1">
                    <a:lumMod val="65000"/>
                  </a:schemeClr>
                </a:solidFill>
                <a:latin typeface="Microsoft JhengHei"/>
                <a:ea typeface="Microsoft JhengHei"/>
                <a:cs typeface="Microsoft JhengHei"/>
                <a:sym typeface="Microsoft JhengHei"/>
              </a:rPr>
              <a:t>©2018著作權為威聯通科技股份有限公司所有。威聯通科技並保留所有權利。威聯通科技股份有限公司所使用或註冊之商標或標章。檔案中所提及之產品及公司名稱可能為其他公司所有之商標 。</a:t>
            </a:r>
            <a:endParaRPr sz="500" b="1">
              <a:solidFill>
                <a:schemeClr val="bg1">
                  <a:lumMod val="65000"/>
                </a:scheme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algn="l">
              <a:defRPr sz="3600"/>
            </a:lvl1pPr>
          </a:lstStyle>
          <a:p>
            <a:r>
              <a:rPr lang="zh-TW" altLang="en-US"/>
              <a:t>按一下以編輯母片標題樣式</a:t>
            </a:r>
          </a:p>
        </p:txBody>
      </p:sp>
      <p:sp>
        <p:nvSpPr>
          <p:cNvPr id="3" name="內容版面配置區 2"/>
          <p:cNvSpPr>
            <a:spLocks noGrp="1"/>
          </p:cNvSpPr>
          <p:nvPr>
            <p:ph idx="1"/>
          </p:nvPr>
        </p:nvSpPr>
        <p:spPr>
          <a:xfrm>
            <a:off x="457200" y="964395"/>
            <a:ext cx="8229600" cy="3630227"/>
          </a:xfrm>
        </p:spPr>
        <p:txBody>
          <a:bodyPr/>
          <a:lstStyle>
            <a:lvl1pPr>
              <a:defRPr sz="2400" b="1"/>
            </a:lvl1pPr>
            <a:lvl2pPr>
              <a:defRPr sz="2000"/>
            </a:lvl2pPr>
            <a:lvl3pPr>
              <a:defRPr sz="1800"/>
            </a:lvl3pPr>
            <a:lvl4pPr>
              <a:defRPr sz="16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a:defRPr sz="3600"/>
            </a:lvl1pPr>
          </a:lstStyle>
          <a:p>
            <a:r>
              <a:rPr lang="zh-TW" altLang="en-US"/>
              <a:t>按一下以編輯母片標題樣式</a:t>
            </a:r>
          </a:p>
        </p:txBody>
      </p:sp>
      <p:sp>
        <p:nvSpPr>
          <p:cNvPr id="3" name="內容版面配置區 2"/>
          <p:cNvSpPr>
            <a:spLocks noGrp="1"/>
          </p:cNvSpPr>
          <p:nvPr>
            <p:ph sz="half" idx="1"/>
          </p:nvPr>
        </p:nvSpPr>
        <p:spPr>
          <a:xfrm>
            <a:off x="457200" y="1200151"/>
            <a:ext cx="4038600" cy="3394472"/>
          </a:xfrm>
        </p:spPr>
        <p:txBody>
          <a:bodyPr/>
          <a:lstStyle>
            <a:lvl1pPr>
              <a:defRPr sz="24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00151"/>
            <a:ext cx="4038600" cy="3394472"/>
          </a:xfrm>
        </p:spPr>
        <p:txBody>
          <a:bodyPr/>
          <a:lstStyle>
            <a:lvl1pPr>
              <a:defRPr sz="24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投影片編號版面配置區 6"/>
          <p:cNvSpPr>
            <a:spLocks noGrp="1"/>
          </p:cNvSpPr>
          <p:nvPr>
            <p:ph type="sldNum" sz="quarter" idx="12"/>
          </p:nvPr>
        </p:nvSpPr>
        <p:spPr>
          <a:xfrm>
            <a:off x="6553200" y="4767263"/>
            <a:ext cx="2133600" cy="273844"/>
          </a:xfrm>
          <a:prstGeom prst="rect">
            <a:avLst/>
          </a:prstGeom>
        </p:spPr>
        <p:txBody>
          <a:bodyPr/>
          <a:lstStyle/>
          <a:p>
            <a:fld id="{C6FC6AAE-832C-41E7-921A-271ED2EE3AD0}"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a:defRPr sz="3600"/>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910816"/>
            <a:ext cx="3008313" cy="871538"/>
          </a:xfrm>
        </p:spPr>
        <p:txBody>
          <a:bodyPr anchor="t"/>
          <a:lstStyle>
            <a:lvl1pPr algn="l">
              <a:defRPr sz="2000" b="1">
                <a:solidFill>
                  <a:schemeClr val="tx1"/>
                </a:solidFill>
              </a:defRPr>
            </a:lvl1pPr>
          </a:lstStyle>
          <a:p>
            <a:r>
              <a:rPr lang="zh-TW" altLang="en-US"/>
              <a:t>按一下以編輯母片標題樣式</a:t>
            </a:r>
          </a:p>
        </p:txBody>
      </p:sp>
      <p:sp>
        <p:nvSpPr>
          <p:cNvPr id="3" name="內容版面配置區 2"/>
          <p:cNvSpPr>
            <a:spLocks noGrp="1"/>
          </p:cNvSpPr>
          <p:nvPr>
            <p:ph idx="1"/>
          </p:nvPr>
        </p:nvSpPr>
        <p:spPr>
          <a:xfrm>
            <a:off x="3575050" y="910817"/>
            <a:ext cx="5111750" cy="3696917"/>
          </a:xfrm>
        </p:spPr>
        <p:txBody>
          <a:bodyPr/>
          <a:lstStyle>
            <a:lvl1pPr>
              <a:defRPr sz="2800" b="1"/>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875230"/>
            <a:ext cx="3008313" cy="27193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1125130"/>
            <a:ext cx="5486400" cy="242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14" cstate="print">
            <a:extLst>
              <a:ext uri="{28A0092B-C50C-407E-A947-70E740481C1C}">
                <a14:useLocalDpi xmlns:a14="http://schemas.microsoft.com/office/drawing/2010/main"/>
              </a:ext>
            </a:extLst>
          </a:blip>
          <a:stretch>
            <a:fillRect/>
          </a:stretch>
        </p:blipFill>
        <p:spPr bwMode="auto">
          <a:xfrm>
            <a:off x="0" y="506"/>
            <a:ext cx="9144530" cy="5183999"/>
          </a:xfrm>
          <a:prstGeom prst="rect">
            <a:avLst/>
          </a:prstGeom>
          <a:noFill/>
        </p:spPr>
      </p:pic>
      <p:sp>
        <p:nvSpPr>
          <p:cNvPr id="2" name="標題版面配置區 1"/>
          <p:cNvSpPr>
            <a:spLocks noGrp="1"/>
          </p:cNvSpPr>
          <p:nvPr>
            <p:ph type="title"/>
          </p:nvPr>
        </p:nvSpPr>
        <p:spPr>
          <a:xfrm>
            <a:off x="457200" y="53566"/>
            <a:ext cx="8229600" cy="857250"/>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457200" y="910817"/>
            <a:ext cx="8229600" cy="3683806"/>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 bg1="lt1" tx1="dk1" bg2="lt2" tx2="dk2" accent1="accent1" accent2="accent2" accent3="accent3" accent4="accent4" accent5="accent5" accent6="accent6" hlink="hlink" folHlink="folHlink"/>
  <p:sldLayoutIdLst>
    <p:sldLayoutId id="2147483673" r:id="rId1"/>
    <p:sldLayoutId id="2147483675" r:id="rId2"/>
    <p:sldLayoutId id="2147483684" r:id="rId3"/>
    <p:sldLayoutId id="2147483674" r:id="rId4"/>
    <p:sldLayoutId id="2147483676" r:id="rId5"/>
    <p:sldLayoutId id="2147483677" r:id="rId6"/>
    <p:sldLayoutId id="2147483680" r:id="rId7"/>
    <p:sldLayoutId id="2147483681" r:id="rId8"/>
    <p:sldLayoutId id="2147483678" r:id="rId9"/>
    <p:sldLayoutId id="2147483685" r:id="rId10"/>
    <p:sldLayoutId id="2147483679" r:id="rId11"/>
  </p:sldLayoutIdLst>
  <p:txStyles>
    <p:titleStyle>
      <a:lvl1pPr algn="l" defTabSz="914400" rtl="0" eaLnBrk="1" latinLnBrk="0" hangingPunct="1">
        <a:spcBef>
          <a:spcPct val="0"/>
        </a:spcBef>
        <a:buNone/>
        <a:defRPr sz="3600" b="1" kern="1200">
          <a:solidFill>
            <a:schemeClr val="bg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svg"/><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gif"/><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hyperlink" Target="https://www.aquantia.com/support/driver-download/" TargetMode="External"/><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image" Target="../media/image64.tiff"/><Relationship Id="rId7" Type="http://schemas.openxmlformats.org/officeDocument/2006/relationships/image" Target="../media/image68.png"/><Relationship Id="rId12"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 Id="rId1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1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2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emf"/><Relationship Id="rId4" Type="http://schemas.openxmlformats.org/officeDocument/2006/relationships/image" Target="../media/image89.emf"/></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94.sv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svg"/><Relationship Id="rId2" Type="http://schemas.openxmlformats.org/officeDocument/2006/relationships/image" Target="../media/image103.png"/><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emf"/><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06.png"/><Relationship Id="rId7" Type="http://schemas.openxmlformats.org/officeDocument/2006/relationships/image" Target="../media/image122.png"/><Relationship Id="rId2" Type="http://schemas.openxmlformats.org/officeDocument/2006/relationships/image" Target="../media/image118.jpeg"/><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12" name="圖片 11" descr="一張含有 天空, 顯示 的圖片&#10;&#10;描述是以高可信度產生">
            <a:extLst>
              <a:ext uri="{FF2B5EF4-FFF2-40B4-BE49-F238E27FC236}">
                <a16:creationId xmlns:a16="http://schemas.microsoft.com/office/drawing/2014/main" id="{1F244E8E-8DD9-45DC-8D1E-A5F06685C4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848357"/>
            <a:ext cx="9137227" cy="2912035"/>
          </a:xfrm>
          <a:prstGeom prst="rect">
            <a:avLst/>
          </a:prstGeom>
        </p:spPr>
      </p:pic>
      <p:sp>
        <p:nvSpPr>
          <p:cNvPr id="323" name="Shape 323"/>
          <p:cNvSpPr txBox="1"/>
          <p:nvPr/>
        </p:nvSpPr>
        <p:spPr>
          <a:xfrm>
            <a:off x="285720" y="910817"/>
            <a:ext cx="8203010" cy="2088690"/>
          </a:xfrm>
          <a:prstGeom prst="rect">
            <a:avLst/>
          </a:prstGeom>
          <a:noFill/>
          <a:ln>
            <a:noFill/>
          </a:ln>
        </p:spPr>
        <p:txBody>
          <a:bodyPr spcFirstLastPara="1" wrap="square" lIns="68550" tIns="34250" rIns="68550" bIns="34250" anchor="t" anchorCtr="0">
            <a:noAutofit/>
          </a:bodyPr>
          <a:lstStyle/>
          <a:p>
            <a:pPr marL="444500" marR="0" lvl="0" indent="-228600" algn="l" rtl="0">
              <a:lnSpc>
                <a:spcPct val="100000"/>
              </a:lnSpc>
              <a:spcBef>
                <a:spcPts val="450"/>
              </a:spcBef>
              <a:spcAft>
                <a:spcPts val="0"/>
              </a:spcAft>
              <a:buClr>
                <a:srgbClr val="044981"/>
              </a:buClr>
              <a:buSzPts val="1800"/>
              <a:buFont typeface="Noto Sans Symbols"/>
              <a:buNone/>
            </a:pPr>
            <a:endParaRPr sz="1800" b="1" i="0" u="none" strike="noStrike" cap="none">
              <a:solidFill>
                <a:srgbClr val="916409"/>
              </a:solidFill>
              <a:latin typeface="微軟正黑體" pitchFamily="34" charset="-120"/>
              <a:ea typeface="微軟正黑體" pitchFamily="34" charset="-120"/>
              <a:cs typeface="Microsoft JhengHei"/>
              <a:sym typeface="Microsoft JhengHei"/>
            </a:endParaRPr>
          </a:p>
        </p:txBody>
      </p:sp>
      <p:sp>
        <p:nvSpPr>
          <p:cNvPr id="7" name="文字版面配置區 6"/>
          <p:cNvSpPr>
            <a:spLocks noGrp="1"/>
          </p:cNvSpPr>
          <p:nvPr>
            <p:ph type="body" idx="1"/>
          </p:nvPr>
        </p:nvSpPr>
        <p:spPr>
          <a:xfrm>
            <a:off x="518746" y="972899"/>
            <a:ext cx="8286808" cy="3429024"/>
          </a:xfrm>
        </p:spPr>
        <p:txBody>
          <a:bodyPr>
            <a:normAutofit/>
          </a:bodyPr>
          <a:lstStyle/>
          <a:p>
            <a:pPr marL="444500">
              <a:lnSpc>
                <a:spcPct val="100000"/>
              </a:lnSpc>
              <a:buClr>
                <a:schemeClr val="tx1"/>
              </a:buClr>
              <a:buFont typeface="Arial" panose="020B0604020202020204" pitchFamily="34" charset="0"/>
              <a:buChar char="•"/>
            </a:pPr>
            <a:r>
              <a:rPr lang="zh-CN" altLang="en-US" sz="2200" dirty="0">
                <a:solidFill>
                  <a:schemeClr val="tx2">
                    <a:lumMod val="50000"/>
                  </a:schemeClr>
                </a:solidFill>
                <a:cs typeface="Microsoft JhengHei"/>
                <a:sym typeface="Microsoft JhengHei"/>
              </a:rPr>
              <a:t>支援</a:t>
            </a:r>
            <a:r>
              <a:rPr lang="zh-TW" altLang="en-US" sz="2200" dirty="0">
                <a:solidFill>
                  <a:schemeClr val="tx2">
                    <a:lumMod val="50000"/>
                  </a:schemeClr>
                </a:solidFill>
                <a:cs typeface="Microsoft JhengHei"/>
                <a:sym typeface="Microsoft JhengHei"/>
              </a:rPr>
              <a:t> </a:t>
            </a:r>
            <a:r>
              <a:rPr lang="en-US" altLang="zh-TW" sz="2200" dirty="0" err="1">
                <a:solidFill>
                  <a:srgbClr val="0156FF"/>
                </a:solidFill>
                <a:latin typeface="Arial" panose="020B0604020202020204" pitchFamily="34" charset="0"/>
                <a:cs typeface="Arial" panose="020B0604020202020204" pitchFamily="34" charset="0"/>
                <a:sym typeface="Microsoft JhengHei"/>
              </a:rPr>
              <a:t>PCIe</a:t>
            </a:r>
            <a:r>
              <a:rPr lang="en-US" altLang="zh-TW" sz="2200" dirty="0">
                <a:solidFill>
                  <a:srgbClr val="0156FF"/>
                </a:solidFill>
                <a:latin typeface="Arial" panose="020B0604020202020204" pitchFamily="34" charset="0"/>
                <a:cs typeface="Arial" panose="020B0604020202020204" pitchFamily="34" charset="0"/>
                <a:sym typeface="Microsoft JhengHei"/>
              </a:rPr>
              <a:t> Gen3 x2</a:t>
            </a:r>
            <a:r>
              <a:rPr lang="zh-TW" altLang="en-US" sz="2200" dirty="0">
                <a:solidFill>
                  <a:srgbClr val="0156FF"/>
                </a:solidFill>
                <a:latin typeface="Arial" panose="020B0604020202020204" pitchFamily="34" charset="0"/>
                <a:cs typeface="Arial" panose="020B0604020202020204" pitchFamily="34" charset="0"/>
                <a:sym typeface="Microsoft JhengHei"/>
              </a:rPr>
              <a:t> </a:t>
            </a:r>
            <a:r>
              <a:rPr lang="en-US" altLang="zh-TW" sz="2200" dirty="0">
                <a:solidFill>
                  <a:srgbClr val="0156FF"/>
                </a:solidFill>
                <a:latin typeface="Arial" panose="020B0604020202020204" pitchFamily="34" charset="0"/>
                <a:cs typeface="Arial" panose="020B0604020202020204" pitchFamily="34" charset="0"/>
                <a:sym typeface="Microsoft JhengHei"/>
              </a:rPr>
              <a:t>M.2 SSD</a:t>
            </a:r>
            <a:r>
              <a:rPr lang="zh-TW" altLang="en-US" sz="2200" dirty="0">
                <a:solidFill>
                  <a:schemeClr val="tx2">
                    <a:lumMod val="50000"/>
                  </a:schemeClr>
                </a:solidFill>
                <a:cs typeface="Microsoft JhengHei"/>
                <a:sym typeface="Microsoft JhengHei"/>
              </a:rPr>
              <a:t>，</a:t>
            </a:r>
            <a:r>
              <a:rPr lang="zh-CN" altLang="en-US" sz="2200" dirty="0">
                <a:solidFill>
                  <a:schemeClr val="tx2">
                    <a:lumMod val="50000"/>
                  </a:schemeClr>
                </a:solidFill>
                <a:cs typeface="Microsoft JhengHei"/>
                <a:sym typeface="Microsoft JhengHei"/>
              </a:rPr>
              <a:t>每埠提供</a:t>
            </a:r>
            <a:r>
              <a:rPr lang="zh-CN" altLang="en-US" sz="2200" dirty="0">
                <a:solidFill>
                  <a:schemeClr val="tx2">
                    <a:lumMod val="50000"/>
                  </a:schemeClr>
                </a:solidFill>
                <a:latin typeface="Arial" panose="020B0604020202020204" pitchFamily="34" charset="0"/>
                <a:cs typeface="Arial" panose="020B0604020202020204" pitchFamily="34" charset="0"/>
                <a:sym typeface="Microsoft JhengHei"/>
              </a:rPr>
              <a:t>高達</a:t>
            </a:r>
            <a:r>
              <a:rPr lang="en-US" altLang="zh-TW" sz="2200" dirty="0">
                <a:solidFill>
                  <a:schemeClr val="tx2">
                    <a:lumMod val="50000"/>
                  </a:schemeClr>
                </a:solidFill>
                <a:latin typeface="Arial" panose="020B0604020202020204" pitchFamily="34" charset="0"/>
                <a:cs typeface="Arial" panose="020B0604020202020204" pitchFamily="34" charset="0"/>
                <a:sym typeface="Microsoft JhengHei"/>
              </a:rPr>
              <a:t> 1.97 GB/s </a:t>
            </a:r>
            <a:r>
              <a:rPr lang="zh-CN" altLang="en-US" sz="2200" dirty="0">
                <a:solidFill>
                  <a:schemeClr val="tx2">
                    <a:lumMod val="50000"/>
                  </a:schemeClr>
                </a:solidFill>
                <a:cs typeface="Microsoft JhengHei"/>
                <a:sym typeface="Microsoft JhengHei"/>
              </a:rPr>
              <a:t>頻寬</a:t>
            </a:r>
            <a:endParaRPr lang="en-US" altLang="zh-CN" sz="2200" dirty="0">
              <a:solidFill>
                <a:schemeClr val="tx2">
                  <a:lumMod val="50000"/>
                </a:schemeClr>
              </a:solidFill>
              <a:cs typeface="Microsoft JhengHei"/>
              <a:sym typeface="Microsoft JhengHei"/>
            </a:endParaRPr>
          </a:p>
          <a:p>
            <a:pPr marL="444500">
              <a:lnSpc>
                <a:spcPct val="100000"/>
              </a:lnSpc>
              <a:buClr>
                <a:schemeClr val="tx1"/>
              </a:buClr>
              <a:buFont typeface="Arial" panose="020B0604020202020204" pitchFamily="34" charset="0"/>
              <a:buChar char="•"/>
            </a:pPr>
            <a:r>
              <a:rPr lang="zh-CN" altLang="en-US" sz="2200" dirty="0">
                <a:solidFill>
                  <a:schemeClr val="tx2">
                    <a:lumMod val="50000"/>
                  </a:schemeClr>
                </a:solidFill>
                <a:cs typeface="Microsoft JhengHei"/>
                <a:sym typeface="Microsoft JhengHei"/>
              </a:rPr>
              <a:t>建立高速低延遲的快取與分層環境</a:t>
            </a:r>
            <a:endParaRPr lang="en-US" altLang="zh-CN" sz="2200" dirty="0">
              <a:solidFill>
                <a:schemeClr val="tx2">
                  <a:lumMod val="50000"/>
                </a:schemeClr>
              </a:solidFill>
              <a:cs typeface="Microsoft JhengHei"/>
              <a:sym typeface="Microsoft JhengHei"/>
            </a:endParaRPr>
          </a:p>
          <a:p>
            <a:pPr marL="444500" lvl="0">
              <a:lnSpc>
                <a:spcPct val="100000"/>
              </a:lnSpc>
              <a:buClr>
                <a:srgbClr val="044981"/>
              </a:buClr>
              <a:buFont typeface="Arial" panose="020B0604020202020204" pitchFamily="34" charset="0"/>
              <a:buChar char="•"/>
            </a:pPr>
            <a:endParaRPr lang="en-US" altLang="zh-TW" dirty="0">
              <a:cs typeface="Microsoft JhengHei"/>
              <a:sym typeface="Microsoft JhengHei"/>
            </a:endParaRPr>
          </a:p>
          <a:p>
            <a:pPr marL="444500" lvl="0">
              <a:lnSpc>
                <a:spcPct val="100000"/>
              </a:lnSpc>
              <a:buClr>
                <a:srgbClr val="044981"/>
              </a:buClr>
              <a:buFont typeface="Arial" panose="020B0604020202020204" pitchFamily="34" charset="0"/>
              <a:buChar char="•"/>
            </a:pPr>
            <a:endParaRPr lang="en-US" altLang="zh-CN" dirty="0">
              <a:cs typeface="Microsoft JhengHei"/>
              <a:sym typeface="Microsoft JhengHei"/>
            </a:endParaRPr>
          </a:p>
          <a:p>
            <a:pPr marL="444500" lvl="0">
              <a:lnSpc>
                <a:spcPct val="100000"/>
              </a:lnSpc>
              <a:buClr>
                <a:srgbClr val="044981"/>
              </a:buClr>
            </a:pPr>
            <a:endParaRPr lang="zh-TW" altLang="en-US" dirty="0">
              <a:cs typeface="Microsoft JhengHei"/>
              <a:sym typeface="Microsoft JhengHei"/>
            </a:endParaRPr>
          </a:p>
        </p:txBody>
      </p:sp>
      <p:sp>
        <p:nvSpPr>
          <p:cNvPr id="6" name="標題 5"/>
          <p:cNvSpPr>
            <a:spLocks noGrp="1"/>
          </p:cNvSpPr>
          <p:nvPr>
            <p:ph type="title"/>
          </p:nvPr>
        </p:nvSpPr>
        <p:spPr>
          <a:xfrm>
            <a:off x="457200" y="53566"/>
            <a:ext cx="6522396" cy="857250"/>
          </a:xfrm>
        </p:spPr>
        <p:txBody>
          <a:bodyPr>
            <a:normAutofit/>
          </a:bodyPr>
          <a:lstStyle/>
          <a:p>
            <a:pPr algn="ctr"/>
            <a:r>
              <a:rPr lang="en-US" altLang="zh-TW" dirty="0" err="1">
                <a:latin typeface="微軟正黑體"/>
                <a:ea typeface="微軟正黑體"/>
                <a:sym typeface="Microsoft JhengHei"/>
              </a:rPr>
              <a:t>內建兩個</a:t>
            </a:r>
            <a:r>
              <a:rPr lang="en-US" altLang="zh-TW" dirty="0" err="1">
                <a:latin typeface="Arial" panose="020B0604020202020204" pitchFamily="34" charset="0"/>
                <a:ea typeface="微軟正黑體"/>
                <a:cs typeface="Arial" panose="020B0604020202020204" pitchFamily="34" charset="0"/>
                <a:sym typeface="Microsoft JhengHei"/>
              </a:rPr>
              <a:t>PCIe</a:t>
            </a:r>
            <a:r>
              <a:rPr lang="en-US" altLang="zh-TW" dirty="0">
                <a:latin typeface="Arial" panose="020B0604020202020204" pitchFamily="34" charset="0"/>
                <a:ea typeface="微軟正黑體"/>
                <a:cs typeface="Arial" panose="020B0604020202020204" pitchFamily="34" charset="0"/>
                <a:sym typeface="Microsoft JhengHei"/>
              </a:rPr>
              <a:t> Gen3 x2 </a:t>
            </a:r>
            <a:r>
              <a:rPr lang="en-US" altLang="zh-TW" dirty="0">
                <a:latin typeface="Arial" panose="020B0604020202020204" pitchFamily="34" charset="0"/>
                <a:cs typeface="Arial" panose="020B0604020202020204" pitchFamily="34" charset="0"/>
              </a:rPr>
              <a:t>M.2</a:t>
            </a:r>
            <a:r>
              <a:rPr lang="en-US" altLang="zh-TW" dirty="0"/>
              <a:t>埠</a:t>
            </a:r>
          </a:p>
        </p:txBody>
      </p:sp>
      <p:pic>
        <p:nvPicPr>
          <p:cNvPr id="3" name="Picture 2">
            <a:extLst>
              <a:ext uri="{FF2B5EF4-FFF2-40B4-BE49-F238E27FC236}">
                <a16:creationId xmlns:a16="http://schemas.microsoft.com/office/drawing/2014/main" id="{1DC5D88F-BF7E-DE49-8AE0-902F013F071E}"/>
              </a:ext>
            </a:extLst>
          </p:cNvPr>
          <p:cNvPicPr>
            <a:picLocks noChangeAspect="1"/>
          </p:cNvPicPr>
          <p:nvPr/>
        </p:nvPicPr>
        <p:blipFill>
          <a:blip r:embed="rId4"/>
          <a:stretch>
            <a:fillRect/>
          </a:stretch>
        </p:blipFill>
        <p:spPr>
          <a:xfrm>
            <a:off x="6794911" y="1786274"/>
            <a:ext cx="4963580" cy="3077974"/>
          </a:xfrm>
          <a:prstGeom prst="rect">
            <a:avLst/>
          </a:prstGeom>
        </p:spPr>
      </p:pic>
      <p:graphicFrame>
        <p:nvGraphicFramePr>
          <p:cNvPr id="13" name="Chart 12">
            <a:extLst>
              <a:ext uri="{FF2B5EF4-FFF2-40B4-BE49-F238E27FC236}">
                <a16:creationId xmlns:a16="http://schemas.microsoft.com/office/drawing/2014/main" id="{D96499E8-4C73-8D4B-8319-F01D631D8FF3}"/>
              </a:ext>
            </a:extLst>
          </p:cNvPr>
          <p:cNvGraphicFramePr>
            <a:graphicFrameLocks/>
          </p:cNvGraphicFramePr>
          <p:nvPr>
            <p:extLst>
              <p:ext uri="{D42A27DB-BD31-4B8C-83A1-F6EECF244321}">
                <p14:modId xmlns:p14="http://schemas.microsoft.com/office/powerpoint/2010/main" val="4040984433"/>
              </p:ext>
            </p:extLst>
          </p:nvPr>
        </p:nvGraphicFramePr>
        <p:xfrm>
          <a:off x="3462276" y="1848357"/>
          <a:ext cx="3569393" cy="30779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3433768B-5313-2447-A953-2D711646E789}"/>
              </a:ext>
            </a:extLst>
          </p:cNvPr>
          <p:cNvGraphicFramePr>
            <a:graphicFrameLocks/>
          </p:cNvGraphicFramePr>
          <p:nvPr>
            <p:extLst>
              <p:ext uri="{D42A27DB-BD31-4B8C-83A1-F6EECF244321}">
                <p14:modId xmlns:p14="http://schemas.microsoft.com/office/powerpoint/2010/main" val="1765426631"/>
              </p:ext>
            </p:extLst>
          </p:nvPr>
        </p:nvGraphicFramePr>
        <p:xfrm>
          <a:off x="6773" y="1848358"/>
          <a:ext cx="3316029" cy="3182732"/>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31" name="Shape 731"/>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zh-TW" sz="1400" b="0" i="0" u="none" strike="noStrike" cap="none">
                <a:solidFill>
                  <a:schemeClr val="dk1"/>
                </a:solidFill>
                <a:latin typeface="Arial"/>
                <a:ea typeface="Arial"/>
                <a:cs typeface="Arial"/>
                <a:sym typeface="Arial"/>
              </a:rPr>
            </a:b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34" name="Shape 734"/>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zh-TW" sz="1400" b="0" i="0" u="none" strike="noStrike" cap="none">
                <a:solidFill>
                  <a:schemeClr val="dk1"/>
                </a:solidFill>
                <a:latin typeface="Arial"/>
                <a:ea typeface="Arial"/>
                <a:cs typeface="Arial"/>
                <a:sym typeface="Arial"/>
              </a:rPr>
            </a:b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 name="標題 18"/>
          <p:cNvSpPr>
            <a:spLocks noGrp="1"/>
          </p:cNvSpPr>
          <p:nvPr>
            <p:ph type="title"/>
          </p:nvPr>
        </p:nvSpPr>
        <p:spPr>
          <a:xfrm>
            <a:off x="457200" y="53566"/>
            <a:ext cx="5306438" cy="857250"/>
          </a:xfrm>
        </p:spPr>
        <p:txBody>
          <a:bodyPr>
            <a:normAutofit/>
          </a:bodyPr>
          <a:lstStyle/>
          <a:p>
            <a:pPr algn="ctr"/>
            <a:r>
              <a:rPr lang="zh-TW" altLang="en-US" dirty="0">
                <a:latin typeface="Microsoft JhengHei"/>
                <a:ea typeface="Microsoft JhengHei"/>
              </a:rPr>
              <a:t>免拆蓋升級記憶體</a:t>
            </a:r>
          </a:p>
        </p:txBody>
      </p:sp>
      <p:pic>
        <p:nvPicPr>
          <p:cNvPr id="2" name="圖片 2" descr="一張含有 室內, 監視器, 電腦, 坐 的圖片&#10;&#10;描述是以高可信度產生">
            <a:extLst>
              <a:ext uri="{FF2B5EF4-FFF2-40B4-BE49-F238E27FC236}">
                <a16:creationId xmlns:a16="http://schemas.microsoft.com/office/drawing/2014/main" id="{C4808851-7AF4-4D39-97CB-DD59156907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9492" y="821636"/>
            <a:ext cx="4697071" cy="4028516"/>
          </a:xfrm>
          <a:prstGeom prst="rect">
            <a:avLst/>
          </a:prstGeom>
          <a:effectLst>
            <a:outerShdw blurRad="50800" dist="38100" dir="2700000" algn="tl" rotWithShape="0">
              <a:prstClr val="black">
                <a:alpha val="40000"/>
              </a:prstClr>
            </a:outerShdw>
          </a:effectLst>
        </p:spPr>
      </p:pic>
      <p:cxnSp>
        <p:nvCxnSpPr>
          <p:cNvPr id="4" name="Elbow Connector 3">
            <a:extLst>
              <a:ext uri="{FF2B5EF4-FFF2-40B4-BE49-F238E27FC236}">
                <a16:creationId xmlns:a16="http://schemas.microsoft.com/office/drawing/2014/main" id="{C31ADB52-A8E3-8A4E-9525-654F24D900DB}"/>
              </a:ext>
            </a:extLst>
          </p:cNvPr>
          <p:cNvCxnSpPr>
            <a:cxnSpLocks/>
          </p:cNvCxnSpPr>
          <p:nvPr/>
        </p:nvCxnSpPr>
        <p:spPr>
          <a:xfrm flipV="1">
            <a:off x="2123728" y="1270983"/>
            <a:ext cx="2448272" cy="1780461"/>
          </a:xfrm>
          <a:prstGeom prst="bentConnector3">
            <a:avLst>
              <a:gd name="adj1" fmla="val 33014"/>
            </a:avLst>
          </a:prstGeom>
          <a:ln w="28575">
            <a:solidFill>
              <a:srgbClr val="00B0F0"/>
            </a:solidFill>
            <a:headEnd type="oval"/>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016863D2-588D-6741-BFCE-2A21E96FBD8C}"/>
              </a:ext>
            </a:extLst>
          </p:cNvPr>
          <p:cNvGraphicFramePr>
            <a:graphicFrameLocks noGrp="1"/>
          </p:cNvGraphicFramePr>
          <p:nvPr>
            <p:extLst>
              <p:ext uri="{D42A27DB-BD31-4B8C-83A1-F6EECF244321}">
                <p14:modId xmlns:p14="http://schemas.microsoft.com/office/powerpoint/2010/main" val="1556949061"/>
              </p:ext>
            </p:extLst>
          </p:nvPr>
        </p:nvGraphicFramePr>
        <p:xfrm>
          <a:off x="3941784" y="1514682"/>
          <a:ext cx="5034724" cy="3157728"/>
        </p:xfrm>
        <a:graphic>
          <a:graphicData uri="http://schemas.openxmlformats.org/drawingml/2006/table">
            <a:tbl>
              <a:tblPr firstRow="1" bandRow="1">
                <a:effectLst>
                  <a:outerShdw blurRad="50800" dist="38100" dir="2700000" algn="tl" rotWithShape="0">
                    <a:prstClr val="black">
                      <a:alpha val="40000"/>
                    </a:prstClr>
                  </a:outerShdw>
                </a:effectLst>
                <a:tableStyleId>{D113A9D2-9D6B-4929-AA2D-F23B5EE8CBE7}</a:tableStyleId>
              </a:tblPr>
              <a:tblGrid>
                <a:gridCol w="2052204">
                  <a:extLst>
                    <a:ext uri="{9D8B030D-6E8A-4147-A177-3AD203B41FA5}">
                      <a16:colId xmlns:a16="http://schemas.microsoft.com/office/drawing/2014/main" val="2215667010"/>
                    </a:ext>
                  </a:extLst>
                </a:gridCol>
                <a:gridCol w="2982520">
                  <a:extLst>
                    <a:ext uri="{9D8B030D-6E8A-4147-A177-3AD203B41FA5}">
                      <a16:colId xmlns:a16="http://schemas.microsoft.com/office/drawing/2014/main" val="471166135"/>
                    </a:ext>
                  </a:extLst>
                </a:gridCol>
              </a:tblGrid>
              <a:tr h="234382">
                <a:tc gridSpan="2">
                  <a:txBody>
                    <a:bodyPr/>
                    <a:lstStyle/>
                    <a:p>
                      <a:pPr algn="ctr"/>
                      <a:r>
                        <a:rPr lang="zh-CN" altLang="en-US" sz="1200" dirty="0">
                          <a:latin typeface="微軟正黑體"/>
                          <a:ea typeface="微軟正黑體"/>
                        </a:rPr>
                        <a:t>記憶體相容列表</a:t>
                      </a:r>
                      <a:endParaRPr lang="en-US" sz="1200" dirty="0">
                        <a:latin typeface="微軟正黑體"/>
                        <a:ea typeface="微軟正黑體"/>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hMerge="1">
                  <a:txBody>
                    <a:bodyPr/>
                    <a:lstStyle/>
                    <a:p>
                      <a:endParaRPr lang="en-US"/>
                    </a:p>
                  </a:txBody>
                  <a:tcPr/>
                </a:tc>
                <a:extLst>
                  <a:ext uri="{0D108BD9-81ED-4DB2-BD59-A6C34878D82A}">
                    <a16:rowId xmlns:a16="http://schemas.microsoft.com/office/drawing/2014/main" val="2963827461"/>
                  </a:ext>
                </a:extLst>
              </a:tr>
              <a:tr h="217719">
                <a:tc>
                  <a:txBody>
                    <a:bodyPr/>
                    <a:lstStyle/>
                    <a:p>
                      <a:r>
                        <a:rPr lang="en-US" sz="1200" b="1" dirty="0">
                          <a:latin typeface="Arial" panose="020B0604020202020204" pitchFamily="34" charset="0"/>
                          <a:cs typeface="Arial" panose="020B0604020202020204" pitchFamily="34" charset="0"/>
                        </a:rPr>
                        <a:t>QNAP</a:t>
                      </a:r>
                      <a:r>
                        <a:rPr lang="zh-TW" altLang="en-US" sz="1200" b="1" dirty="0">
                          <a:latin typeface="Arial" panose="020B0604020202020204" pitchFamily="34" charset="0"/>
                          <a:cs typeface="Arial" panose="020B0604020202020204" pitchFamily="34" charset="0"/>
                        </a:rPr>
                        <a:t> </a:t>
                      </a:r>
                      <a:r>
                        <a:rPr lang="zh-CN" altLang="en-US" sz="1200" b="1" dirty="0">
                          <a:latin typeface="微軟正黑體" panose="020B0604030504040204" pitchFamily="34" charset="-120"/>
                          <a:ea typeface="微軟正黑體" panose="020B0604030504040204" pitchFamily="34" charset="-120"/>
                        </a:rPr>
                        <a:t>型號</a:t>
                      </a:r>
                      <a:endParaRPr lang="en-US" sz="1200" b="1" dirty="0">
                        <a:latin typeface="微軟正黑體" panose="020B0604030504040204" pitchFamily="34" charset="-120"/>
                        <a:ea typeface="微軟正黑體" panose="020B0604030504040204" pitchFamily="34" charset="-120"/>
                      </a:endParaRPr>
                    </a:p>
                  </a:txBody>
                  <a:tcPr>
                    <a:lnL w="12700" cap="flat" cmpd="sng" algn="ctr">
                      <a:no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70C0">
                        <a:alpha val="20000"/>
                      </a:srgbClr>
                    </a:solidFill>
                  </a:tcPr>
                </a:tc>
                <a:tc>
                  <a:txBody>
                    <a:bodyPr/>
                    <a:lstStyle/>
                    <a:p>
                      <a:r>
                        <a:rPr lang="zh-CN" altLang="en-US" sz="1200" b="1" dirty="0">
                          <a:latin typeface="微軟正黑體" panose="020B0604030504040204" pitchFamily="34" charset="-120"/>
                          <a:ea typeface="微軟正黑體" panose="020B0604030504040204" pitchFamily="34" charset="-120"/>
                        </a:rPr>
                        <a:t>規格</a:t>
                      </a:r>
                      <a:endParaRPr lang="en-US" sz="1200" b="1" dirty="0">
                        <a:latin typeface="微軟正黑體" panose="020B0604030504040204" pitchFamily="34" charset="-120"/>
                        <a:ea typeface="微軟正黑體" panose="020B0604030504040204" pitchFamily="34" charset="-120"/>
                      </a:endParaRPr>
                    </a:p>
                  </a:txBody>
                  <a:tcPr>
                    <a:lnL w="12700" cap="flat" cmpd="sng" algn="ctr">
                      <a:solidFill>
                        <a:schemeClr val="accent1">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70C0">
                        <a:alpha val="20000"/>
                      </a:srgbClr>
                    </a:solidFill>
                  </a:tcPr>
                </a:tc>
                <a:extLst>
                  <a:ext uri="{0D108BD9-81ED-4DB2-BD59-A6C34878D82A}">
                    <a16:rowId xmlns:a16="http://schemas.microsoft.com/office/drawing/2014/main" val="3863242692"/>
                  </a:ext>
                </a:extLst>
              </a:tr>
              <a:tr h="370840">
                <a:tc>
                  <a:txBody>
                    <a:bodyPr/>
                    <a:lstStyle/>
                    <a:p>
                      <a:pPr>
                        <a:buNone/>
                      </a:pPr>
                      <a:r>
                        <a:rPr lang="en-US" sz="1200" b="1" kern="1200" dirty="0">
                          <a:effectLst/>
                          <a:latin typeface="Arial" panose="020B0604020202020204" pitchFamily="34" charset="0"/>
                          <a:cs typeface="Arial" panose="020B0604020202020204" pitchFamily="34" charset="0"/>
                        </a:rPr>
                        <a:t>RAM-2GDR4P0-SO-2400 </a:t>
                      </a:r>
                      <a:endParaRPr lang="en-US" sz="1200" b="1" i="0" kern="1200">
                        <a:solidFill>
                          <a:schemeClr val="dk1"/>
                        </a:solidFill>
                        <a:effectLst/>
                        <a:latin typeface="Arial" panose="020B0604020202020204" pitchFamily="34" charset="0"/>
                        <a:ea typeface="+mn-ea"/>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5EA4"/>
                    </a:solidFill>
                  </a:tcPr>
                </a:tc>
                <a:tc>
                  <a:txBody>
                    <a:bodyPr/>
                    <a:lstStyle/>
                    <a:p>
                      <a:pPr fontAlgn="base"/>
                      <a:r>
                        <a:rPr lang="en-US" sz="920" b="1" kern="1200" dirty="0">
                          <a:effectLst/>
                          <a:latin typeface="Arial" panose="020B0604020202020204" pitchFamily="34" charset="0"/>
                          <a:cs typeface="Arial" panose="020B0604020202020204" pitchFamily="34" charset="0"/>
                        </a:rPr>
                        <a:t>DDR type: 2GB DDR4-2400</a:t>
                      </a:r>
                    </a:p>
                    <a:p>
                      <a:pPr fontAlgn="base"/>
                      <a:r>
                        <a:rPr lang="en-US" sz="920" b="1" kern="1200" dirty="0">
                          <a:effectLst/>
                          <a:latin typeface="Arial" panose="020B0604020202020204" pitchFamily="34" charset="0"/>
                          <a:cs typeface="Arial" panose="020B0604020202020204" pitchFamily="34" charset="0"/>
                        </a:rPr>
                        <a:t>Form(PIN): SO-DIMM, 260PIN</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920" b="1" kern="1200" dirty="0">
                          <a:effectLst/>
                          <a:latin typeface="Arial" panose="020B0604020202020204" pitchFamily="34" charset="0"/>
                          <a:cs typeface="Arial" panose="020B0604020202020204" pitchFamily="34" charset="0"/>
                        </a:rPr>
                        <a:t>Manufacturer: APACER</a:t>
                      </a:r>
                    </a:p>
                    <a:p>
                      <a:pPr fontAlgn="base"/>
                      <a:r>
                        <a:rPr lang="en-US" sz="920" b="1" kern="1200" dirty="0">
                          <a:effectLst/>
                          <a:latin typeface="Arial" panose="020B0604020202020204" pitchFamily="34" charset="0"/>
                          <a:cs typeface="Arial" panose="020B0604020202020204" pitchFamily="34" charset="0"/>
                        </a:rPr>
                        <a:t>Manufacturer P/N: 78.A2GF7.4000B</a:t>
                      </a:r>
                      <a:endParaRPr lang="en-US" sz="920" b="1" i="0" kern="1200">
                        <a:solidFill>
                          <a:schemeClr val="dk1"/>
                        </a:solidFill>
                        <a:effectLst/>
                        <a:latin typeface="Arial" panose="020B0604020202020204" pitchFamily="34" charset="0"/>
                        <a:ea typeface="+mn-ea"/>
                        <a:cs typeface="Arial" panose="020B0604020202020204" pitchFamily="34" charset="0"/>
                      </a:endParaRPr>
                    </a:p>
                  </a:txBody>
                  <a:tcPr>
                    <a:lnL w="12700" cap="flat" cmpd="sng" algn="ctr">
                      <a:solidFill>
                        <a:schemeClr val="accent1">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5EA4"/>
                    </a:solidFill>
                  </a:tcPr>
                </a:tc>
                <a:extLst>
                  <a:ext uri="{0D108BD9-81ED-4DB2-BD59-A6C34878D82A}">
                    <a16:rowId xmlns:a16="http://schemas.microsoft.com/office/drawing/2014/main" val="4121641215"/>
                  </a:ext>
                </a:extLst>
              </a:tr>
              <a:tr h="370840">
                <a:tc>
                  <a:txBody>
                    <a:bodyPr/>
                    <a:lstStyle/>
                    <a:p>
                      <a:pPr>
                        <a:buNone/>
                      </a:pPr>
                      <a:r>
                        <a:rPr lang="en-US" sz="1200" b="1" kern="1200" dirty="0">
                          <a:effectLst/>
                          <a:latin typeface="Arial" panose="020B0604020202020204" pitchFamily="34" charset="0"/>
                          <a:cs typeface="Arial" panose="020B0604020202020204" pitchFamily="34" charset="0"/>
                        </a:rPr>
                        <a:t>RAM-4GDR4K0-SO-2666</a:t>
                      </a:r>
                      <a:endParaRPr lang="en-US" sz="1200" b="1" i="0" kern="1200" dirty="0">
                        <a:solidFill>
                          <a:schemeClr val="dk1"/>
                        </a:solidFill>
                        <a:effectLst/>
                        <a:latin typeface="Arial" panose="020B0604020202020204" pitchFamily="34" charset="0"/>
                        <a:ea typeface="+mn-ea"/>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70C0">
                        <a:alpha val="20000"/>
                      </a:srgbClr>
                    </a:solidFill>
                  </a:tcPr>
                </a:tc>
                <a:tc>
                  <a:txBody>
                    <a:bodyPr/>
                    <a:lstStyle/>
                    <a:p>
                      <a:pPr fontAlgn="base"/>
                      <a:r>
                        <a:rPr lang="en-US" sz="920" b="1" kern="1200" dirty="0">
                          <a:effectLst/>
                          <a:latin typeface="Arial" panose="020B0604020202020204" pitchFamily="34" charset="0"/>
                          <a:cs typeface="Arial" panose="020B0604020202020204" pitchFamily="34" charset="0"/>
                        </a:rPr>
                        <a:t>DDR type: 4GB DDR4-2666</a:t>
                      </a:r>
                    </a:p>
                    <a:p>
                      <a:pPr fontAlgn="base"/>
                      <a:r>
                        <a:rPr lang="en-US" sz="920" b="1" kern="1200" dirty="0">
                          <a:effectLst/>
                          <a:latin typeface="Arial" panose="020B0604020202020204" pitchFamily="34" charset="0"/>
                          <a:cs typeface="Arial" panose="020B0604020202020204" pitchFamily="34" charset="0"/>
                        </a:rPr>
                        <a:t>Form(PIN): SO-DIMM, 260PIN</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920" b="1" kern="1200" dirty="0">
                          <a:effectLst/>
                          <a:latin typeface="Arial" panose="020B0604020202020204" pitchFamily="34" charset="0"/>
                          <a:cs typeface="Arial" panose="020B0604020202020204" pitchFamily="34" charset="0"/>
                        </a:rPr>
                        <a:t>Manufacturer: KINGSTON</a:t>
                      </a:r>
                    </a:p>
                    <a:p>
                      <a:pPr fontAlgn="base"/>
                      <a:r>
                        <a:rPr lang="en-US" sz="920" b="1" kern="1200" dirty="0">
                          <a:effectLst/>
                          <a:latin typeface="Arial" panose="020B0604020202020204" pitchFamily="34" charset="0"/>
                          <a:cs typeface="Arial" panose="020B0604020202020204" pitchFamily="34" charset="0"/>
                        </a:rPr>
                        <a:t>Manufacturer P/N: CBD26D4S9S1ME-4B</a:t>
                      </a:r>
                      <a:endParaRPr lang="en-US" sz="920" b="1" i="0" kern="1200">
                        <a:solidFill>
                          <a:schemeClr val="dk1"/>
                        </a:solidFill>
                        <a:effectLst/>
                        <a:latin typeface="Arial" panose="020B0604020202020204" pitchFamily="34" charset="0"/>
                        <a:ea typeface="+mn-ea"/>
                        <a:cs typeface="Arial" panose="020B0604020202020204" pitchFamily="34" charset="0"/>
                      </a:endParaRPr>
                    </a:p>
                  </a:txBody>
                  <a:tcPr>
                    <a:lnL w="12700" cap="flat" cmpd="sng" algn="ctr">
                      <a:solidFill>
                        <a:schemeClr val="accent1">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70C0">
                        <a:alpha val="20000"/>
                      </a:srgbClr>
                    </a:solidFill>
                  </a:tcPr>
                </a:tc>
                <a:extLst>
                  <a:ext uri="{0D108BD9-81ED-4DB2-BD59-A6C34878D82A}">
                    <a16:rowId xmlns:a16="http://schemas.microsoft.com/office/drawing/2014/main" val="3769627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effectLst/>
                          <a:latin typeface="Arial" panose="020B0604020202020204" pitchFamily="34" charset="0"/>
                          <a:cs typeface="Arial" panose="020B0604020202020204" pitchFamily="34" charset="0"/>
                        </a:rPr>
                        <a:t>RAM-8GDR4K0-SO-2666</a:t>
                      </a:r>
                    </a:p>
                    <a:p>
                      <a:endParaRPr lang="en-US" sz="1200" b="1"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5EA4"/>
                    </a:solidFill>
                  </a:tcPr>
                </a:tc>
                <a:tc>
                  <a:txBody>
                    <a:bodyPr/>
                    <a:lstStyle/>
                    <a:p>
                      <a:pPr fontAlgn="base"/>
                      <a:r>
                        <a:rPr lang="en-US" sz="920" b="1" kern="1200" dirty="0">
                          <a:effectLst/>
                          <a:latin typeface="Arial" panose="020B0604020202020204" pitchFamily="34" charset="0"/>
                          <a:cs typeface="Arial" panose="020B0604020202020204" pitchFamily="34" charset="0"/>
                        </a:rPr>
                        <a:t>DDR type: 8GB DDR4-2666</a:t>
                      </a:r>
                    </a:p>
                    <a:p>
                      <a:pPr fontAlgn="base"/>
                      <a:r>
                        <a:rPr lang="en-US" sz="920" b="1" kern="1200" dirty="0">
                          <a:effectLst/>
                          <a:latin typeface="Arial" panose="020B0604020202020204" pitchFamily="34" charset="0"/>
                          <a:cs typeface="Arial" panose="020B0604020202020204" pitchFamily="34" charset="0"/>
                        </a:rPr>
                        <a:t>Form(PIN): SO-DIMM, 260PIN</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920" b="1" kern="1200" dirty="0">
                          <a:effectLst/>
                          <a:latin typeface="Arial" panose="020B0604020202020204" pitchFamily="34" charset="0"/>
                          <a:cs typeface="Arial" panose="020B0604020202020204" pitchFamily="34" charset="0"/>
                        </a:rPr>
                        <a:t>Manufacturer: KINGSTON</a:t>
                      </a:r>
                    </a:p>
                    <a:p>
                      <a:pPr fontAlgn="base"/>
                      <a:r>
                        <a:rPr lang="en-US" sz="920" b="1" kern="1200" dirty="0">
                          <a:effectLst/>
                          <a:latin typeface="Arial" panose="020B0604020202020204" pitchFamily="34" charset="0"/>
                          <a:cs typeface="Arial" panose="020B0604020202020204" pitchFamily="34" charset="0"/>
                        </a:rPr>
                        <a:t>Manufacturer P/N: CBD26D4S9S8ME-8</a:t>
                      </a:r>
                      <a:endParaRPr lang="en-US" sz="920" b="1" i="0" kern="1200">
                        <a:solidFill>
                          <a:schemeClr val="dk1"/>
                        </a:solidFill>
                        <a:effectLst/>
                        <a:latin typeface="Arial" panose="020B0604020202020204" pitchFamily="34" charset="0"/>
                        <a:ea typeface="+mn-ea"/>
                        <a:cs typeface="Arial" panose="020B0604020202020204" pitchFamily="34" charset="0"/>
                      </a:endParaRPr>
                    </a:p>
                  </a:txBody>
                  <a:tcPr>
                    <a:lnL w="12700" cap="flat" cmpd="sng" algn="ctr">
                      <a:solidFill>
                        <a:schemeClr val="accent1">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5EA4"/>
                    </a:solidFill>
                  </a:tcPr>
                </a:tc>
                <a:extLst>
                  <a:ext uri="{0D108BD9-81ED-4DB2-BD59-A6C34878D82A}">
                    <a16:rowId xmlns:a16="http://schemas.microsoft.com/office/drawing/2014/main" val="1175030306"/>
                  </a:ext>
                </a:extLst>
              </a:tr>
              <a:tr h="370839">
                <a:tc>
                  <a:txBody>
                    <a:bodyPr/>
                    <a:lstStyle/>
                    <a:p>
                      <a:pPr lvl="0" algn="l">
                        <a:buNone/>
                      </a:pPr>
                      <a:r>
                        <a:rPr lang="en-US" sz="1200" b="1" i="0" u="none" strike="noStrike" kern="1200" noProof="0" dirty="0">
                          <a:solidFill>
                            <a:srgbClr val="FFFFFF"/>
                          </a:solidFill>
                          <a:latin typeface="Arial" panose="020B0604020202020204" pitchFamily="34" charset="0"/>
                          <a:cs typeface="Arial" panose="020B0604020202020204" pitchFamily="34" charset="0"/>
                        </a:rPr>
                        <a:t>RAM-16GDR4T0-SO-2666</a:t>
                      </a:r>
                      <a:endParaRPr lang="zh-TW" altLang="en-US"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EA4"/>
                    </a:solidFill>
                  </a:tcPr>
                </a:tc>
                <a:tc>
                  <a:txBody>
                    <a:bodyPr/>
                    <a:lstStyle/>
                    <a:p>
                      <a:pPr marL="0" lvl="0" algn="l" fontAlgn="base">
                        <a:buNone/>
                      </a:pPr>
                      <a:r>
                        <a:rPr lang="en-US" sz="920" b="1" i="0" u="none" strike="noStrike" kern="1200" noProof="0" dirty="0">
                          <a:solidFill>
                            <a:srgbClr val="FFFFFF"/>
                          </a:solidFill>
                          <a:effectLst/>
                          <a:latin typeface="Arial" panose="020B0604020202020204" pitchFamily="34" charset="0"/>
                          <a:cs typeface="Arial" panose="020B0604020202020204" pitchFamily="34" charset="0"/>
                        </a:rPr>
                        <a:t>DDR type: 16GB DDR4-2666</a:t>
                      </a:r>
                      <a:endParaRPr lang="zh-TW" altLang="en-US" sz="920" b="0" i="0" u="none" strike="noStrike" kern="1200" noProof="0" dirty="0">
                        <a:effectLst/>
                        <a:latin typeface="Arial" panose="020B0604020202020204" pitchFamily="34" charset="0"/>
                        <a:cs typeface="Arial" panose="020B0604020202020204" pitchFamily="34" charset="0"/>
                      </a:endParaRPr>
                    </a:p>
                    <a:p>
                      <a:pPr marL="0" lvl="0" algn="l" fontAlgn="base">
                        <a:buNone/>
                      </a:pPr>
                      <a:r>
                        <a:rPr lang="en-US" sz="920" b="1" i="0" u="none" strike="noStrike" kern="1200" noProof="0" dirty="0">
                          <a:solidFill>
                            <a:srgbClr val="FFFFFF"/>
                          </a:solidFill>
                          <a:effectLst/>
                          <a:latin typeface="Arial" panose="020B0604020202020204" pitchFamily="34" charset="0"/>
                          <a:cs typeface="Arial" panose="020B0604020202020204" pitchFamily="34" charset="0"/>
                        </a:rPr>
                        <a:t>Form(PIN): SO-DIMM, 260PIN</a:t>
                      </a:r>
                      <a:endParaRPr lang="en-US" sz="920" b="0" i="0" u="none" strike="noStrike" kern="1200" noProof="0" dirty="0">
                        <a:effectLst/>
                        <a:latin typeface="Arial" panose="020B0604020202020204" pitchFamily="34" charset="0"/>
                        <a:cs typeface="Arial" panose="020B0604020202020204" pitchFamily="34" charset="0"/>
                      </a:endParaRPr>
                    </a:p>
                    <a:p>
                      <a:pPr marL="0" lvl="0" algn="l" fontAlgn="base">
                        <a:buNone/>
                      </a:pPr>
                      <a:r>
                        <a:rPr lang="en-US" sz="920" b="1" i="0" u="none" strike="noStrike" kern="1200" noProof="0" dirty="0">
                          <a:solidFill>
                            <a:srgbClr val="FFFFFF"/>
                          </a:solidFill>
                          <a:effectLst/>
                          <a:latin typeface="Arial" panose="020B0604020202020204" pitchFamily="34" charset="0"/>
                          <a:cs typeface="Arial" panose="020B0604020202020204" pitchFamily="34" charset="0"/>
                        </a:rPr>
                        <a:t>Manufacturer: Transcend</a:t>
                      </a:r>
                      <a:endParaRPr lang="en-US" sz="920" b="0" i="0" u="none" strike="noStrike" kern="1200" noProof="0" dirty="0">
                        <a:effectLst/>
                        <a:latin typeface="Arial" panose="020B0604020202020204" pitchFamily="34" charset="0"/>
                        <a:cs typeface="Arial" panose="020B0604020202020204" pitchFamily="34" charset="0"/>
                      </a:endParaRPr>
                    </a:p>
                    <a:p>
                      <a:pPr marL="0" lvl="0" algn="l" fontAlgn="base">
                        <a:buNone/>
                      </a:pPr>
                      <a:r>
                        <a:rPr lang="en-US" sz="920" b="1" i="0" u="none" strike="noStrike" kern="1200" noProof="0" dirty="0">
                          <a:solidFill>
                            <a:srgbClr val="FFFFFF"/>
                          </a:solidFill>
                          <a:effectLst/>
                          <a:latin typeface="Arial" panose="020B0604020202020204" pitchFamily="34" charset="0"/>
                          <a:cs typeface="Arial" panose="020B0604020202020204" pitchFamily="34" charset="0"/>
                        </a:rPr>
                        <a:t>Manufacturer P/N: TS2GSH64V6B</a:t>
                      </a:r>
                      <a:endParaRPr lang="en-US" sz="920" dirty="0">
                        <a:effectLst/>
                        <a:latin typeface="Arial" panose="020B0604020202020204" pitchFamily="34" charset="0"/>
                        <a:cs typeface="Arial" panose="020B0604020202020204" pitchFamily="34" charset="0"/>
                      </a:endParaRPr>
                    </a:p>
                  </a:txBody>
                  <a:tcPr>
                    <a:lnL w="12700" cap="flat" cmpd="sng" algn="ctr">
                      <a:solidFill>
                        <a:schemeClr val="accent1">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EA4"/>
                    </a:solidFill>
                  </a:tcPr>
                </a:tc>
                <a:extLst>
                  <a:ext uri="{0D108BD9-81ED-4DB2-BD59-A6C34878D82A}">
                    <a16:rowId xmlns:a16="http://schemas.microsoft.com/office/drawing/2014/main" val="153957039"/>
                  </a:ext>
                </a:extLst>
              </a:tr>
            </a:tbl>
          </a:graphicData>
        </a:graphic>
      </p:graphicFrame>
      <p:sp>
        <p:nvSpPr>
          <p:cNvPr id="7" name="TextBox 13">
            <a:extLst>
              <a:ext uri="{FF2B5EF4-FFF2-40B4-BE49-F238E27FC236}">
                <a16:creationId xmlns:a16="http://schemas.microsoft.com/office/drawing/2014/main" id="{0DB11545-1D9B-164F-970F-FB2E57669095}"/>
              </a:ext>
            </a:extLst>
          </p:cNvPr>
          <p:cNvSpPr txBox="1">
            <a:spLocks noChangeArrowheads="1"/>
          </p:cNvSpPr>
          <p:nvPr/>
        </p:nvSpPr>
        <p:spPr bwMode="auto">
          <a:xfrm>
            <a:off x="4494727" y="936912"/>
            <a:ext cx="3103220" cy="615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marL="179388" indent="-179388">
              <a:spcBef>
                <a:spcPct val="0"/>
              </a:spcBef>
              <a:buClr>
                <a:srgbClr val="005EA4"/>
              </a:buClr>
            </a:pPr>
            <a:r>
              <a:rPr lang="zh-CN" altLang="en-US" sz="1600" b="1" dirty="0">
                <a:solidFill>
                  <a:srgbClr val="005EA4"/>
                </a:solidFill>
                <a:latin typeface="微軟正黑體" pitchFamily="34" charset="-120"/>
                <a:ea typeface="微軟正黑體" pitchFamily="34" charset="-120"/>
                <a:cs typeface="Arial" panose="020B0604020202020204" pitchFamily="34" charset="0"/>
              </a:rPr>
              <a:t>兩個</a:t>
            </a:r>
            <a:r>
              <a:rPr lang="zh-TW" altLang="en-US" sz="1600" b="1" dirty="0">
                <a:solidFill>
                  <a:srgbClr val="005EA4"/>
                </a:solidFill>
                <a:ea typeface="微軟正黑體" pitchFamily="34" charset="-120"/>
                <a:cs typeface="Arial" panose="020B0604020202020204" pitchFamily="34" charset="0"/>
              </a:rPr>
              <a:t> </a:t>
            </a:r>
            <a:r>
              <a:rPr lang="en-US" altLang="zh-CN" sz="1600" b="1" dirty="0">
                <a:solidFill>
                  <a:srgbClr val="005EA4"/>
                </a:solidFill>
                <a:ea typeface="微軟正黑體" pitchFamily="34" charset="-120"/>
                <a:cs typeface="Arial" panose="020B0604020202020204" pitchFamily="34" charset="0"/>
              </a:rPr>
              <a:t>SODIMM</a:t>
            </a:r>
            <a:r>
              <a:rPr lang="zh-CN" altLang="en-US" sz="1600" b="1" dirty="0">
                <a:solidFill>
                  <a:srgbClr val="005EA4"/>
                </a:solidFill>
                <a:latin typeface="微軟正黑體" pitchFamily="34" charset="-120"/>
                <a:ea typeface="微軟正黑體" pitchFamily="34" charset="-120"/>
                <a:cs typeface="Arial" panose="020B0604020202020204" pitchFamily="34" charset="0"/>
              </a:rPr>
              <a:t>插槽</a:t>
            </a:r>
            <a:r>
              <a:rPr lang="en-US" altLang="zh-CN" sz="1600" b="1" dirty="0">
                <a:solidFill>
                  <a:srgbClr val="005EA4"/>
                </a:solidFill>
                <a:latin typeface="微軟正黑體" pitchFamily="34" charset="-120"/>
                <a:ea typeface="微軟正黑體" pitchFamily="34" charset="-120"/>
                <a:cs typeface="Arial" panose="020B0604020202020204" pitchFamily="34" charset="0"/>
              </a:rPr>
              <a:t> (</a:t>
            </a:r>
            <a:r>
              <a:rPr lang="zh-CN" altLang="en-US" sz="1600" b="1" dirty="0">
                <a:solidFill>
                  <a:srgbClr val="005EA4"/>
                </a:solidFill>
                <a:latin typeface="微軟正黑體" pitchFamily="34" charset="-120"/>
                <a:ea typeface="微軟正黑體" pitchFamily="34" charset="-120"/>
                <a:cs typeface="Arial" panose="020B0604020202020204" pitchFamily="34" charset="0"/>
              </a:rPr>
              <a:t>雙通道</a:t>
            </a:r>
            <a:r>
              <a:rPr lang="en-US" altLang="zh-CN" sz="1600" b="1" dirty="0">
                <a:solidFill>
                  <a:srgbClr val="005EA4"/>
                </a:solidFill>
                <a:latin typeface="微軟正黑體" pitchFamily="34" charset="-120"/>
                <a:ea typeface="微軟正黑體" pitchFamily="34" charset="-120"/>
                <a:cs typeface="Arial" panose="020B0604020202020204" pitchFamily="34" charset="0"/>
              </a:rPr>
              <a:t>)</a:t>
            </a:r>
          </a:p>
          <a:p>
            <a:pPr marL="179388" indent="-179388">
              <a:spcBef>
                <a:spcPct val="0"/>
              </a:spcBef>
              <a:buClr>
                <a:srgbClr val="005EA4"/>
              </a:buClr>
            </a:pPr>
            <a:r>
              <a:rPr lang="en-US" altLang="en-US" sz="1600" b="1" dirty="0">
                <a:solidFill>
                  <a:srgbClr val="005EA4"/>
                </a:solidFill>
                <a:ea typeface="微軟正黑體" pitchFamily="34" charset="-120"/>
                <a:cs typeface="Arial" panose="020B0604020202020204" pitchFamily="34" charset="0"/>
              </a:rPr>
              <a:t>DDR4 2400/2666MHz</a:t>
            </a:r>
          </a:p>
        </p:txBody>
      </p:sp>
    </p:spTree>
    <p:extLst>
      <p:ext uri="{BB962C8B-B14F-4D97-AF65-F5344CB8AC3E}">
        <p14:creationId xmlns:p14="http://schemas.microsoft.com/office/powerpoint/2010/main" val="1738574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B56C2BF9-DF01-40D3-954A-5AE2B979E8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標題 1">
            <a:extLst>
              <a:ext uri="{FF2B5EF4-FFF2-40B4-BE49-F238E27FC236}">
                <a16:creationId xmlns:a16="http://schemas.microsoft.com/office/drawing/2014/main" id="{F1356713-4A91-4850-848F-33E5C91EA322}"/>
              </a:ext>
            </a:extLst>
          </p:cNvPr>
          <p:cNvSpPr>
            <a:spLocks noGrp="1"/>
          </p:cNvSpPr>
          <p:nvPr>
            <p:ph type="title"/>
          </p:nvPr>
        </p:nvSpPr>
        <p:spPr>
          <a:xfrm>
            <a:off x="457200" y="66818"/>
            <a:ext cx="7553528" cy="857250"/>
          </a:xfrm>
        </p:spPr>
        <p:txBody>
          <a:bodyPr/>
          <a:lstStyle/>
          <a:p>
            <a:r>
              <a:rPr lang="zh-TW" dirty="0"/>
              <a:t>與生俱來的</a:t>
            </a:r>
            <a:r>
              <a:rPr lang="zh-TW" sz="1000" dirty="0"/>
              <a:t> </a:t>
            </a:r>
            <a:r>
              <a:rPr lang="zh-TW" dirty="0">
                <a:latin typeface="Arial" panose="020B0604020202020204" pitchFamily="34" charset="0"/>
                <a:cs typeface="Arial" panose="020B0604020202020204" pitchFamily="34" charset="0"/>
              </a:rPr>
              <a:t>10GbE</a:t>
            </a:r>
            <a:r>
              <a:rPr lang="zh-TW" sz="1000" dirty="0">
                <a:latin typeface="Arial" panose="020B0604020202020204" pitchFamily="34" charset="0"/>
                <a:cs typeface="Arial" panose="020B0604020202020204" pitchFamily="34" charset="0"/>
              </a:rPr>
              <a:t> </a:t>
            </a:r>
            <a:r>
              <a:rPr lang="zh-TW" dirty="0"/>
              <a:t>高速效能</a:t>
            </a:r>
          </a:p>
        </p:txBody>
      </p:sp>
      <p:sp>
        <p:nvSpPr>
          <p:cNvPr id="5" name="文字方塊 4">
            <a:extLst>
              <a:ext uri="{FF2B5EF4-FFF2-40B4-BE49-F238E27FC236}">
                <a16:creationId xmlns:a16="http://schemas.microsoft.com/office/drawing/2014/main" id="{5C3E3183-86D5-47AF-929F-5ECDBA570367}"/>
              </a:ext>
            </a:extLst>
          </p:cNvPr>
          <p:cNvSpPr txBox="1"/>
          <p:nvPr/>
        </p:nvSpPr>
        <p:spPr>
          <a:xfrm>
            <a:off x="115682" y="818342"/>
            <a:ext cx="6153539"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300" b="1" kern="1200" dirty="0">
                <a:solidFill>
                  <a:schemeClr val="bg1"/>
                </a:solidFill>
                <a:latin typeface="微軟正黑體"/>
                <a:ea typeface="微軟正黑體"/>
                <a:cs typeface="+mn-cs"/>
              </a:rPr>
              <a:t>內建 </a:t>
            </a:r>
            <a:r>
              <a:rPr lang="en-US" altLang="zh-TW" sz="2300" b="1" kern="1200" dirty="0">
                <a:solidFill>
                  <a:schemeClr val="bg1"/>
                </a:solidFill>
                <a:latin typeface="Arial" panose="020B0604020202020204" pitchFamily="34" charset="0"/>
                <a:ea typeface="微軟正黑體"/>
                <a:cs typeface="Arial" panose="020B0604020202020204" pitchFamily="34" charset="0"/>
              </a:rPr>
              <a:t>1 x </a:t>
            </a:r>
            <a:r>
              <a:rPr lang="it-IT" sz="2400" b="1" dirty="0">
                <a:solidFill>
                  <a:schemeClr val="bg1"/>
                </a:solidFill>
                <a:latin typeface="Arial" panose="020B0604020202020204" pitchFamily="34" charset="0"/>
                <a:cs typeface="Arial" panose="020B0604020202020204" pitchFamily="34" charset="0"/>
              </a:rPr>
              <a:t>10GBASE</a:t>
            </a:r>
            <a:r>
              <a:rPr lang="it-IT" sz="2400" dirty="0">
                <a:solidFill>
                  <a:schemeClr val="bg1"/>
                </a:solidFill>
                <a:latin typeface="Arial" panose="020B0604020202020204" pitchFamily="34" charset="0"/>
                <a:cs typeface="Arial" panose="020B0604020202020204" pitchFamily="34" charset="0"/>
              </a:rPr>
              <a:t>-</a:t>
            </a:r>
            <a:r>
              <a:rPr lang="it-IT" sz="2400" b="1" dirty="0">
                <a:solidFill>
                  <a:schemeClr val="bg1"/>
                </a:solidFill>
                <a:latin typeface="Arial" panose="020B0604020202020204" pitchFamily="34" charset="0"/>
                <a:cs typeface="Arial" panose="020B0604020202020204" pitchFamily="34" charset="0"/>
              </a:rPr>
              <a:t>T</a:t>
            </a:r>
            <a:r>
              <a:rPr lang="it-IT" sz="2400" b="1" dirty="0">
                <a:latin typeface="Arial" panose="020B0604020202020204" pitchFamily="34" charset="0"/>
                <a:cs typeface="Arial" panose="020B0604020202020204" pitchFamily="34" charset="0"/>
              </a:rPr>
              <a:t> </a:t>
            </a:r>
            <a:r>
              <a:rPr lang="zh-TW" sz="2300" b="1" kern="1200" dirty="0">
                <a:solidFill>
                  <a:schemeClr val="bg1"/>
                </a:solidFill>
                <a:latin typeface="微軟正黑體"/>
                <a:ea typeface="微軟正黑體"/>
                <a:cs typeface="+mn-cs"/>
              </a:rPr>
              <a:t>埠，無需額外花費</a:t>
            </a:r>
          </a:p>
        </p:txBody>
      </p:sp>
      <p:graphicFrame>
        <p:nvGraphicFramePr>
          <p:cNvPr id="7" name="Chart 6">
            <a:extLst>
              <a:ext uri="{FF2B5EF4-FFF2-40B4-BE49-F238E27FC236}">
                <a16:creationId xmlns:a16="http://schemas.microsoft.com/office/drawing/2014/main" id="{7C568BA2-B651-6E42-9686-CAF2B7272759}"/>
              </a:ext>
            </a:extLst>
          </p:cNvPr>
          <p:cNvGraphicFramePr>
            <a:graphicFrameLocks/>
          </p:cNvGraphicFramePr>
          <p:nvPr>
            <p:extLst>
              <p:ext uri="{D42A27DB-BD31-4B8C-83A1-F6EECF244321}">
                <p14:modId xmlns:p14="http://schemas.microsoft.com/office/powerpoint/2010/main" val="811302439"/>
              </p:ext>
            </p:extLst>
          </p:nvPr>
        </p:nvGraphicFramePr>
        <p:xfrm>
          <a:off x="817117" y="1458702"/>
          <a:ext cx="5354150" cy="3165650"/>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73677C47-1B27-814B-AA7E-ABE95D530FFD}"/>
              </a:ext>
            </a:extLst>
          </p:cNvPr>
          <p:cNvSpPr/>
          <p:nvPr/>
        </p:nvSpPr>
        <p:spPr>
          <a:xfrm>
            <a:off x="6228524" y="2466951"/>
            <a:ext cx="2850215" cy="923330"/>
          </a:xfrm>
          <a:prstGeom prst="rect">
            <a:avLst/>
          </a:prstGeom>
        </p:spPr>
        <p:txBody>
          <a:bodyPr wrap="square">
            <a:spAutoFit/>
          </a:bodyPr>
          <a:lstStyle/>
          <a:p>
            <a:r>
              <a:rPr lang="en-US" sz="900" dirty="0">
                <a:solidFill>
                  <a:schemeClr val="bg1"/>
                </a:solidFill>
                <a:latin typeface="Arial" panose="020B0604020202020204" pitchFamily="34" charset="0"/>
              </a:rPr>
              <a:t>PC Environment:</a:t>
            </a:r>
            <a:br>
              <a:rPr lang="en-US" sz="900" dirty="0">
                <a:solidFill>
                  <a:schemeClr val="bg1"/>
                </a:solidFill>
                <a:latin typeface="Arial" panose="020B0604020202020204" pitchFamily="34" charset="0"/>
              </a:rPr>
            </a:br>
            <a:r>
              <a:rPr lang="en-US" sz="900" dirty="0">
                <a:solidFill>
                  <a:schemeClr val="bg1"/>
                </a:solidFill>
                <a:latin typeface="Arial" panose="020B0604020202020204" pitchFamily="34" charset="0"/>
              </a:rPr>
              <a:t>1. CPU: Intel (R) Core(TM) i7-6700 3.40GHz.</a:t>
            </a:r>
            <a:br>
              <a:rPr lang="en-US" sz="900" dirty="0">
                <a:solidFill>
                  <a:schemeClr val="bg1"/>
                </a:solidFill>
                <a:latin typeface="Arial" panose="020B0604020202020204" pitchFamily="34" charset="0"/>
              </a:rPr>
            </a:br>
            <a:r>
              <a:rPr lang="en-US" sz="900" dirty="0">
                <a:solidFill>
                  <a:schemeClr val="bg1"/>
                </a:solidFill>
                <a:latin typeface="Arial" panose="020B0604020202020204" pitchFamily="34" charset="0"/>
              </a:rPr>
              <a:t>2. OS: Windows 10.</a:t>
            </a:r>
            <a:br>
              <a:rPr lang="en-US" sz="900" dirty="0">
                <a:solidFill>
                  <a:schemeClr val="bg1"/>
                </a:solidFill>
                <a:latin typeface="Arial" panose="020B0604020202020204" pitchFamily="34" charset="0"/>
              </a:rPr>
            </a:br>
            <a:r>
              <a:rPr lang="en-US" sz="900" dirty="0">
                <a:solidFill>
                  <a:schemeClr val="bg1"/>
                </a:solidFill>
                <a:latin typeface="Arial" panose="020B0604020202020204" pitchFamily="34" charset="0"/>
              </a:rPr>
              <a:t>3. Memory: 64 GB.</a:t>
            </a:r>
            <a:br>
              <a:rPr lang="en-US" sz="900" dirty="0">
                <a:solidFill>
                  <a:schemeClr val="bg1"/>
                </a:solidFill>
                <a:latin typeface="Arial" panose="020B0604020202020204" pitchFamily="34" charset="0"/>
              </a:rPr>
            </a:br>
            <a:r>
              <a:rPr lang="en-US" sz="900" dirty="0">
                <a:solidFill>
                  <a:schemeClr val="bg1"/>
                </a:solidFill>
                <a:latin typeface="Arial" panose="020B0604020202020204" pitchFamily="34" charset="0"/>
              </a:rPr>
              <a:t>4. 1GbE:On board</a:t>
            </a:r>
            <a:br>
              <a:rPr lang="en-US" sz="900" dirty="0">
                <a:solidFill>
                  <a:schemeClr val="bg1"/>
                </a:solidFill>
                <a:latin typeface="Arial" panose="020B0604020202020204" pitchFamily="34" charset="0"/>
              </a:rPr>
            </a:br>
            <a:r>
              <a:rPr lang="en-US" sz="900" dirty="0">
                <a:solidFill>
                  <a:schemeClr val="bg1"/>
                </a:solidFill>
                <a:latin typeface="Arial" panose="020B0604020202020204" pitchFamily="34" charset="0"/>
              </a:rPr>
              <a:t>5.10GbE:X550</a:t>
            </a:r>
            <a:endParaRPr lang="en-US" sz="900" dirty="0">
              <a:solidFill>
                <a:schemeClr val="bg1"/>
              </a:solidFill>
            </a:endParaRPr>
          </a:p>
        </p:txBody>
      </p:sp>
      <p:sp>
        <p:nvSpPr>
          <p:cNvPr id="9" name="Rectangle 8">
            <a:extLst>
              <a:ext uri="{FF2B5EF4-FFF2-40B4-BE49-F238E27FC236}">
                <a16:creationId xmlns:a16="http://schemas.microsoft.com/office/drawing/2014/main" id="{22E9568E-8DA4-4648-900C-1907415A8972}"/>
              </a:ext>
            </a:extLst>
          </p:cNvPr>
          <p:cNvSpPr/>
          <p:nvPr/>
        </p:nvSpPr>
        <p:spPr>
          <a:xfrm>
            <a:off x="6228524" y="3390281"/>
            <a:ext cx="2862064" cy="1338828"/>
          </a:xfrm>
          <a:prstGeom prst="rect">
            <a:avLst/>
          </a:prstGeom>
        </p:spPr>
        <p:txBody>
          <a:bodyPr wrap="square">
            <a:spAutoFit/>
          </a:bodyPr>
          <a:lstStyle/>
          <a:p>
            <a:r>
              <a:rPr lang="en-US" sz="900" dirty="0">
                <a:solidFill>
                  <a:schemeClr val="bg1"/>
                </a:solidFill>
                <a:latin typeface="Arial" panose="020B0604020202020204" pitchFamily="34" charset="0"/>
              </a:rPr>
              <a:t>TVS-872XT information:</a:t>
            </a:r>
            <a:br>
              <a:rPr lang="en-US" sz="900" dirty="0">
                <a:solidFill>
                  <a:schemeClr val="bg1"/>
                </a:solidFill>
                <a:latin typeface="Arial" panose="020B0604020202020204" pitchFamily="34" charset="0"/>
              </a:rPr>
            </a:br>
            <a:r>
              <a:rPr lang="en-US" sz="900" dirty="0">
                <a:solidFill>
                  <a:schemeClr val="bg1"/>
                </a:solidFill>
                <a:latin typeface="Arial" panose="020B0604020202020204" pitchFamily="34" charset="0"/>
              </a:rPr>
              <a:t>1. F/W: 4.4.0.0649 </a:t>
            </a:r>
            <a:r>
              <a:rPr lang="en-US" sz="900" dirty="0" err="1">
                <a:solidFill>
                  <a:schemeClr val="bg1"/>
                </a:solidFill>
                <a:latin typeface="Arial" panose="020B0604020202020204" pitchFamily="34" charset="0"/>
              </a:rPr>
              <a:t>Bulid</a:t>
            </a:r>
            <a:r>
              <a:rPr lang="en-US" sz="900" dirty="0">
                <a:solidFill>
                  <a:schemeClr val="bg1"/>
                </a:solidFill>
                <a:latin typeface="Arial" panose="020B0604020202020204" pitchFamily="34" charset="0"/>
              </a:rPr>
              <a:t> 20180801</a:t>
            </a:r>
            <a:br>
              <a:rPr lang="en-US" sz="900" dirty="0">
                <a:solidFill>
                  <a:schemeClr val="bg1"/>
                </a:solidFill>
                <a:latin typeface="Arial" panose="020B0604020202020204" pitchFamily="34" charset="0"/>
              </a:rPr>
            </a:br>
            <a:r>
              <a:rPr lang="en-US" sz="900" dirty="0">
                <a:solidFill>
                  <a:schemeClr val="bg1"/>
                </a:solidFill>
                <a:latin typeface="Arial" panose="020B0604020202020204" pitchFamily="34" charset="0"/>
              </a:rPr>
              <a:t>2. CPU: Intel(R) core™ i3-8100T CPU@3.10GHz</a:t>
            </a:r>
            <a:br>
              <a:rPr lang="en-US" sz="900" dirty="0">
                <a:solidFill>
                  <a:schemeClr val="bg1"/>
                </a:solidFill>
                <a:latin typeface="Arial" panose="020B0604020202020204" pitchFamily="34" charset="0"/>
              </a:rPr>
            </a:br>
            <a:r>
              <a:rPr lang="en-US" sz="900" dirty="0">
                <a:solidFill>
                  <a:schemeClr val="bg1"/>
                </a:solidFill>
                <a:latin typeface="Arial" panose="020B0604020202020204" pitchFamily="34" charset="0"/>
              </a:rPr>
              <a:t>3. SSD:SSDSC2BB240G4 * 8 (RAID 5)</a:t>
            </a:r>
            <a:br>
              <a:rPr lang="en-US" sz="900" dirty="0">
                <a:solidFill>
                  <a:schemeClr val="bg1"/>
                </a:solidFill>
                <a:latin typeface="Arial" panose="020B0604020202020204" pitchFamily="34" charset="0"/>
              </a:rPr>
            </a:br>
            <a:r>
              <a:rPr lang="en-US" sz="900" dirty="0">
                <a:solidFill>
                  <a:schemeClr val="bg1"/>
                </a:solidFill>
                <a:latin typeface="Arial" panose="020B0604020202020204" pitchFamily="34" charset="0"/>
              </a:rPr>
              <a:t>4. RAM: 4 GB *2</a:t>
            </a:r>
            <a:br>
              <a:rPr lang="en-US" sz="900" dirty="0">
                <a:solidFill>
                  <a:schemeClr val="bg1"/>
                </a:solidFill>
                <a:latin typeface="Arial" panose="020B0604020202020204" pitchFamily="34" charset="0"/>
              </a:rPr>
            </a:br>
            <a:r>
              <a:rPr lang="en-US" sz="900" dirty="0">
                <a:solidFill>
                  <a:schemeClr val="bg1"/>
                </a:solidFill>
                <a:latin typeface="Arial" panose="020B0604020202020204" pitchFamily="34" charset="0"/>
              </a:rPr>
              <a:t>5. Thick volume; Block-based LUN</a:t>
            </a:r>
            <a:br>
              <a:rPr lang="en-US" sz="900" dirty="0">
                <a:solidFill>
                  <a:schemeClr val="bg1"/>
                </a:solidFill>
                <a:latin typeface="Arial" panose="020B0604020202020204" pitchFamily="34" charset="0"/>
              </a:rPr>
            </a:br>
            <a:r>
              <a:rPr lang="en-US" sz="900" dirty="0">
                <a:solidFill>
                  <a:schemeClr val="bg1"/>
                </a:solidFill>
                <a:latin typeface="Arial" panose="020B0604020202020204" pitchFamily="34" charset="0"/>
              </a:rPr>
              <a:t>6. 1GbE:On board * 2</a:t>
            </a:r>
            <a:br>
              <a:rPr lang="en-US" sz="900" dirty="0">
                <a:solidFill>
                  <a:schemeClr val="bg1"/>
                </a:solidFill>
                <a:latin typeface="Arial" panose="020B0604020202020204" pitchFamily="34" charset="0"/>
              </a:rPr>
            </a:br>
            <a:r>
              <a:rPr lang="en-US" sz="900" dirty="0">
                <a:solidFill>
                  <a:schemeClr val="bg1"/>
                </a:solidFill>
                <a:latin typeface="Arial" panose="020B0604020202020204" pitchFamily="34" charset="0"/>
              </a:rPr>
              <a:t>7.10GbE:X550</a:t>
            </a:r>
            <a:br>
              <a:rPr lang="en-US" sz="900" dirty="0">
                <a:solidFill>
                  <a:schemeClr val="bg1"/>
                </a:solidFill>
                <a:latin typeface="Arial" panose="020B0604020202020204" pitchFamily="34" charset="0"/>
              </a:rPr>
            </a:br>
            <a:r>
              <a:rPr lang="en-US" sz="900" dirty="0">
                <a:solidFill>
                  <a:schemeClr val="bg1"/>
                </a:solidFill>
                <a:latin typeface="Arial" panose="020B0604020202020204" pitchFamily="34" charset="0"/>
              </a:rPr>
              <a:t>8. Thunderbolt</a:t>
            </a:r>
            <a:endParaRPr lang="en-US" sz="900" dirty="0">
              <a:solidFill>
                <a:schemeClr val="bg1"/>
              </a:solidFill>
            </a:endParaRPr>
          </a:p>
        </p:txBody>
      </p:sp>
      <p:pic>
        <p:nvPicPr>
          <p:cNvPr id="4" name="圖片 3" descr="一張含有 文字 的圖片&#10;&#10;描述是以高可信度產生">
            <a:extLst>
              <a:ext uri="{FF2B5EF4-FFF2-40B4-BE49-F238E27FC236}">
                <a16:creationId xmlns:a16="http://schemas.microsoft.com/office/drawing/2014/main" id="{E503894D-CA90-4B07-9BAE-82C48463120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56120" y="365796"/>
            <a:ext cx="1650628" cy="20860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4026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974D8AF-AAB9-4CF6-A436-828578AF29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9029"/>
            <a:ext cx="9144000" cy="5200341"/>
          </a:xfrm>
          <a:prstGeom prst="rect">
            <a:avLst/>
          </a:prstGeom>
        </p:spPr>
      </p:pic>
      <p:pic>
        <p:nvPicPr>
          <p:cNvPr id="6" name="圖片 6">
            <a:extLst>
              <a:ext uri="{FF2B5EF4-FFF2-40B4-BE49-F238E27FC236}">
                <a16:creationId xmlns:a16="http://schemas.microsoft.com/office/drawing/2014/main" id="{64D0CE8E-A355-4594-806A-7FF5F10BB7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042" y="676205"/>
            <a:ext cx="1668847" cy="1665610"/>
          </a:xfrm>
          <a:prstGeom prst="rect">
            <a:avLst/>
          </a:prstGeom>
          <a:effectLst>
            <a:outerShdw blurRad="50800" dist="38100" dir="2700000" algn="tl" rotWithShape="0">
              <a:prstClr val="black">
                <a:alpha val="40000"/>
              </a:prstClr>
            </a:outerShdw>
          </a:effectLst>
        </p:spPr>
      </p:pic>
      <p:sp>
        <p:nvSpPr>
          <p:cNvPr id="3" name="標題 2">
            <a:extLst>
              <a:ext uri="{FF2B5EF4-FFF2-40B4-BE49-F238E27FC236}">
                <a16:creationId xmlns:a16="http://schemas.microsoft.com/office/drawing/2014/main" id="{32721AB2-B496-4B5D-B632-5226920A3C26}"/>
              </a:ext>
            </a:extLst>
          </p:cNvPr>
          <p:cNvSpPr>
            <a:spLocks noGrp="1"/>
          </p:cNvSpPr>
          <p:nvPr>
            <p:ph type="title"/>
          </p:nvPr>
        </p:nvSpPr>
        <p:spPr>
          <a:xfrm>
            <a:off x="1407142" y="-32779"/>
            <a:ext cx="6142001" cy="857250"/>
          </a:xfrm>
        </p:spPr>
        <p:txBody>
          <a:bodyPr>
            <a:normAutofit/>
          </a:bodyPr>
          <a:lstStyle/>
          <a:p>
            <a:r>
              <a:rPr lang="en-US" altLang="zh-TW" sz="3200" dirty="0">
                <a:latin typeface="Arial" panose="020B0604020202020204" pitchFamily="34" charset="0"/>
                <a:cs typeface="Arial" panose="020B0604020202020204" pitchFamily="34" charset="0"/>
              </a:rPr>
              <a:t>2018 New </a:t>
            </a:r>
            <a:r>
              <a:rPr lang="zh-TW" altLang="en-US" sz="3200" dirty="0">
                <a:latin typeface="Arial" panose="020B0604020202020204" pitchFamily="34" charset="0"/>
                <a:cs typeface="Arial" panose="020B0604020202020204" pitchFamily="34" charset="0"/>
              </a:rPr>
              <a:t>iMac Pro</a:t>
            </a:r>
            <a:r>
              <a:rPr lang="zh-TW" altLang="en-US" sz="1200" dirty="0">
                <a:latin typeface="Arial" panose="020B0604020202020204" pitchFamily="34" charset="0"/>
                <a:cs typeface="Arial" panose="020B0604020202020204" pitchFamily="34" charset="0"/>
              </a:rPr>
              <a:t> </a:t>
            </a:r>
            <a:r>
              <a:rPr lang="zh-TW" altLang="en-US" sz="3200" dirty="0"/>
              <a:t>的最佳夥伴</a:t>
            </a:r>
          </a:p>
        </p:txBody>
      </p:sp>
      <p:pic>
        <p:nvPicPr>
          <p:cNvPr id="9" name="圖片 7" descr="一張含有 室內, 監視器, 電子用品, 黑色 的圖片&#10;&#10;描述是以高可信度產生">
            <a:extLst>
              <a:ext uri="{FF2B5EF4-FFF2-40B4-BE49-F238E27FC236}">
                <a16:creationId xmlns:a16="http://schemas.microsoft.com/office/drawing/2014/main" id="{C6C89A00-D10A-4C2E-98DD-C971C501A3DB}"/>
              </a:ext>
            </a:extLst>
          </p:cNvPr>
          <p:cNvPicPr>
            <a:picLocks noChangeAspect="1"/>
          </p:cNvPicPr>
          <p:nvPr/>
        </p:nvPicPr>
        <p:blipFill>
          <a:blip r:embed="rId4"/>
          <a:stretch>
            <a:fillRect/>
          </a:stretch>
        </p:blipFill>
        <p:spPr>
          <a:xfrm>
            <a:off x="4112402" y="2240370"/>
            <a:ext cx="4648252" cy="2905158"/>
          </a:xfrm>
          <a:prstGeom prst="rect">
            <a:avLst/>
          </a:prstGeom>
        </p:spPr>
      </p:pic>
      <p:sp>
        <p:nvSpPr>
          <p:cNvPr id="14" name="文字方塊 13">
            <a:extLst>
              <a:ext uri="{FF2B5EF4-FFF2-40B4-BE49-F238E27FC236}">
                <a16:creationId xmlns:a16="http://schemas.microsoft.com/office/drawing/2014/main" id="{A9624D86-F947-43DE-AE9A-FD5A88570C18}"/>
              </a:ext>
            </a:extLst>
          </p:cNvPr>
          <p:cNvSpPr txBox="1"/>
          <p:nvPr/>
        </p:nvSpPr>
        <p:spPr>
          <a:xfrm>
            <a:off x="1755306" y="1686658"/>
            <a:ext cx="3212441" cy="7232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700" b="1" dirty="0">
                <a:solidFill>
                  <a:schemeClr val="bg1"/>
                </a:solidFill>
                <a:latin typeface="Arial" panose="020B0604020202020204" pitchFamily="34" charset="0"/>
                <a:ea typeface="微軟正黑體" panose="020B0604030504040204" pitchFamily="34" charset="-120"/>
                <a:cs typeface="Arial" panose="020B0604020202020204" pitchFamily="34" charset="0"/>
              </a:rPr>
              <a:t>20</a:t>
            </a:r>
            <a:r>
              <a:rPr lang="en-US" altLang="en-US" sz="1700" b="1" dirty="0">
                <a:solidFill>
                  <a:schemeClr val="bg1"/>
                </a:solidFill>
                <a:latin typeface="Arial" panose="020B0604020202020204" pitchFamily="34" charset="0"/>
                <a:ea typeface="微軟正黑體" panose="020B0604030504040204" pitchFamily="34" charset="-120"/>
                <a:cs typeface="Arial" panose="020B0604020202020204" pitchFamily="34" charset="0"/>
              </a:rPr>
              <a:t>18</a:t>
            </a:r>
            <a:r>
              <a:rPr lang="en-US" altLang="en-US" sz="1700" b="1" dirty="0">
                <a:solidFill>
                  <a:schemeClr val="bg1"/>
                </a:solidFill>
                <a:latin typeface="微軟正黑體" panose="020B0604030504040204" pitchFamily="34" charset="-120"/>
                <a:ea typeface="微軟正黑體" panose="020B0604030504040204" pitchFamily="34" charset="-120"/>
              </a:rPr>
              <a:t>最新</a:t>
            </a:r>
            <a:r>
              <a:rPr lang="en-US" altLang="en-US" sz="1700" b="1" dirty="0">
                <a:solidFill>
                  <a:schemeClr val="bg1"/>
                </a:solidFill>
                <a:latin typeface="Arial" panose="020B0604020202020204" pitchFamily="34" charset="0"/>
                <a:ea typeface="微軟正黑體" panose="020B0604030504040204" pitchFamily="34" charset="-120"/>
                <a:cs typeface="Arial" panose="020B0604020202020204" pitchFamily="34" charset="0"/>
              </a:rPr>
              <a:t>iMac Pro</a:t>
            </a:r>
            <a:endParaRPr lang="zh-TW" altLang="en-US" sz="17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en-US" altLang="en-US" sz="1150" b="1" dirty="0" err="1">
                <a:solidFill>
                  <a:schemeClr val="bg1"/>
                </a:solidFill>
                <a:latin typeface="微軟正黑體" panose="020B0604030504040204" pitchFamily="34" charset="-120"/>
                <a:ea typeface="微軟正黑體" panose="020B0604030504040204" pitchFamily="34" charset="-120"/>
              </a:rPr>
              <a:t>內建一個</a:t>
            </a:r>
            <a:r>
              <a:rPr lang="en-US" altLang="en-US" sz="1150" b="1" dirty="0" err="1">
                <a:solidFill>
                  <a:schemeClr val="bg1"/>
                </a:solidFill>
                <a:latin typeface="Arial" panose="020B0604020202020204" pitchFamily="34" charset="0"/>
                <a:ea typeface="微軟正黑體" panose="020B0604030504040204" pitchFamily="34" charset="-120"/>
                <a:cs typeface="Arial" panose="020B0604020202020204" pitchFamily="34" charset="0"/>
              </a:rPr>
              <a:t>NGbase</a:t>
            </a:r>
            <a:r>
              <a:rPr lang="en-US" altLang="en-US" sz="1150" b="1" dirty="0">
                <a:solidFill>
                  <a:schemeClr val="bg1"/>
                </a:solidFill>
                <a:latin typeface="Arial" panose="020B0604020202020204" pitchFamily="34" charset="0"/>
                <a:ea typeface="微軟正黑體" panose="020B0604030504040204" pitchFamily="34" charset="-120"/>
                <a:cs typeface="Arial" panose="020B0604020202020204" pitchFamily="34" charset="0"/>
              </a:rPr>
              <a:t>-T</a:t>
            </a:r>
            <a:r>
              <a:rPr lang="en-US" altLang="en-US" sz="1150" b="1" dirty="0">
                <a:solidFill>
                  <a:schemeClr val="bg1"/>
                </a:solidFill>
                <a:latin typeface="微軟正黑體" panose="020B0604030504040204" pitchFamily="34" charset="-120"/>
                <a:ea typeface="微軟正黑體" panose="020B0604030504040204" pitchFamily="34" charset="-120"/>
              </a:rPr>
              <a:t> 可支援</a:t>
            </a:r>
            <a:r>
              <a:rPr lang="en-US" altLang="en-US" sz="1150" b="1" dirty="0">
                <a:solidFill>
                  <a:schemeClr val="bg1"/>
                </a:solidFill>
                <a:latin typeface="Arial" panose="020B0604020202020204" pitchFamily="34" charset="0"/>
                <a:ea typeface="微軟正黑體" panose="020B0604030504040204" pitchFamily="34" charset="-120"/>
                <a:cs typeface="Arial" panose="020B0604020202020204" pitchFamily="34" charset="0"/>
              </a:rPr>
              <a:t>10GbE</a:t>
            </a:r>
            <a:endParaRPr lang="zh-TW" altLang="en-US" sz="115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en-US" altLang="en-US" sz="1150" b="1" dirty="0" err="1">
                <a:solidFill>
                  <a:schemeClr val="bg1"/>
                </a:solidFill>
                <a:latin typeface="微軟正黑體" panose="020B0604030504040204" pitchFamily="34" charset="-120"/>
                <a:ea typeface="微軟正黑體" panose="020B0604030504040204" pitchFamily="34" charset="-120"/>
              </a:rPr>
              <a:t>內建四個</a:t>
            </a:r>
            <a:r>
              <a:rPr lang="en-US" altLang="en-US" sz="1150" b="1" dirty="0" err="1">
                <a:solidFill>
                  <a:schemeClr val="bg1"/>
                </a:solidFill>
                <a:latin typeface="Arial" panose="020B0604020202020204" pitchFamily="34" charset="0"/>
                <a:ea typeface="微軟正黑體" panose="020B0604030504040204" pitchFamily="34" charset="-120"/>
                <a:cs typeface="Arial" panose="020B0604020202020204" pitchFamily="34" charset="0"/>
              </a:rPr>
              <a:t>Thunderbolt</a:t>
            </a:r>
            <a:r>
              <a:rPr lang="en-US" altLang="en-US" sz="1150" b="1" dirty="0">
                <a:solidFill>
                  <a:schemeClr val="bg1"/>
                </a:solidFill>
                <a:latin typeface="Arial" panose="020B0604020202020204" pitchFamily="34" charset="0"/>
                <a:ea typeface="微軟正黑體" panose="020B0604030504040204" pitchFamily="34" charset="-120"/>
                <a:cs typeface="Arial" panose="020B0604020202020204" pitchFamily="34" charset="0"/>
              </a:rPr>
              <a:t> 3 port</a:t>
            </a:r>
          </a:p>
        </p:txBody>
      </p:sp>
      <p:sp>
        <p:nvSpPr>
          <p:cNvPr id="13" name="Rectangle 12">
            <a:extLst>
              <a:ext uri="{FF2B5EF4-FFF2-40B4-BE49-F238E27FC236}">
                <a16:creationId xmlns:a16="http://schemas.microsoft.com/office/drawing/2014/main" id="{E6E08FFB-495D-9F4A-B7BB-EA27DD4B9952}"/>
              </a:ext>
            </a:extLst>
          </p:cNvPr>
          <p:cNvSpPr/>
          <p:nvPr/>
        </p:nvSpPr>
        <p:spPr>
          <a:xfrm>
            <a:off x="5515920" y="1703892"/>
            <a:ext cx="3140946" cy="615553"/>
          </a:xfrm>
          <a:prstGeom prst="rect">
            <a:avLst/>
          </a:prstGeom>
        </p:spPr>
        <p:txBody>
          <a:bodyPr wrap="square">
            <a:spAutoFit/>
          </a:bodyPr>
          <a:lstStyle/>
          <a:p>
            <a:r>
              <a:rPr lang="en-US" dirty="0">
                <a:solidFill>
                  <a:srgbClr val="002060"/>
                </a:solidFill>
              </a:rPr>
              <a:t>10GbE/Thunderbolt 3 NAS</a:t>
            </a:r>
          </a:p>
          <a:p>
            <a:r>
              <a:rPr lang="en-US" sz="2000" b="1" dirty="0">
                <a:solidFill>
                  <a:srgbClr val="002060"/>
                </a:solidFill>
              </a:rPr>
              <a:t>TVS-872XT</a:t>
            </a:r>
          </a:p>
        </p:txBody>
      </p:sp>
      <p:sp>
        <p:nvSpPr>
          <p:cNvPr id="16" name="TextBox 32">
            <a:extLst>
              <a:ext uri="{FF2B5EF4-FFF2-40B4-BE49-F238E27FC236}">
                <a16:creationId xmlns:a16="http://schemas.microsoft.com/office/drawing/2014/main" id="{87B7C9E8-D635-4023-96C7-8DC9BB7CC1BD}"/>
              </a:ext>
            </a:extLst>
          </p:cNvPr>
          <p:cNvSpPr txBox="1"/>
          <p:nvPr/>
        </p:nvSpPr>
        <p:spPr>
          <a:xfrm>
            <a:off x="2698181" y="4290600"/>
            <a:ext cx="1178400" cy="523220"/>
          </a:xfrm>
          <a:prstGeom prst="rect">
            <a:avLst/>
          </a:prstGeom>
          <a:noFill/>
        </p:spPr>
        <p:txBody>
          <a:bodyPr wrap="square" rtlCol="0">
            <a:spAutoFit/>
          </a:bodyPr>
          <a:lstStyle/>
          <a:p>
            <a:pPr algn="ctr"/>
            <a:r>
              <a:rPr lang="en-US" altLang="zh-TW" b="1" dirty="0">
                <a:solidFill>
                  <a:schemeClr val="bg1"/>
                </a:solidFill>
              </a:rPr>
              <a:t>10GbE </a:t>
            </a:r>
          </a:p>
          <a:p>
            <a:pPr algn="ctr"/>
            <a:r>
              <a:rPr lang="en-US" altLang="zh-TW" b="1" dirty="0">
                <a:solidFill>
                  <a:schemeClr val="bg1"/>
                </a:solidFill>
              </a:rPr>
              <a:t>Ethernet</a:t>
            </a:r>
          </a:p>
        </p:txBody>
      </p:sp>
      <p:sp>
        <p:nvSpPr>
          <p:cNvPr id="17" name="橢圓 16">
            <a:extLst>
              <a:ext uri="{FF2B5EF4-FFF2-40B4-BE49-F238E27FC236}">
                <a16:creationId xmlns:a16="http://schemas.microsoft.com/office/drawing/2014/main" id="{3F973838-B6A0-481E-91BF-5E5D5EA8CF7C}"/>
              </a:ext>
            </a:extLst>
          </p:cNvPr>
          <p:cNvSpPr/>
          <p:nvPr/>
        </p:nvSpPr>
        <p:spPr>
          <a:xfrm>
            <a:off x="2100439" y="2679220"/>
            <a:ext cx="510212" cy="527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TextBox 32">
            <a:extLst>
              <a:ext uri="{FF2B5EF4-FFF2-40B4-BE49-F238E27FC236}">
                <a16:creationId xmlns:a16="http://schemas.microsoft.com/office/drawing/2014/main" id="{F5083088-6C6C-4A8F-9ED1-5EE9E7D7779F}"/>
              </a:ext>
            </a:extLst>
          </p:cNvPr>
          <p:cNvSpPr txBox="1"/>
          <p:nvPr/>
        </p:nvSpPr>
        <p:spPr>
          <a:xfrm>
            <a:off x="1273801" y="4500944"/>
            <a:ext cx="1323818" cy="200054"/>
          </a:xfrm>
          <a:prstGeom prst="rect">
            <a:avLst/>
          </a:prstGeom>
          <a:noFill/>
        </p:spPr>
        <p:txBody>
          <a:bodyPr wrap="square" rtlCol="0">
            <a:spAutoFit/>
          </a:bodyPr>
          <a:lstStyle/>
          <a:p>
            <a:pPr algn="r"/>
            <a:r>
              <a:rPr lang="en-US" altLang="zh-TW" sz="700" dirty="0">
                <a:solidFill>
                  <a:schemeClr val="bg1">
                    <a:lumMod val="75000"/>
                  </a:schemeClr>
                </a:solidFill>
              </a:rPr>
              <a:t>Ethernet</a:t>
            </a:r>
          </a:p>
        </p:txBody>
      </p:sp>
      <p:sp>
        <p:nvSpPr>
          <p:cNvPr id="19" name="TextBox 32">
            <a:extLst>
              <a:ext uri="{FF2B5EF4-FFF2-40B4-BE49-F238E27FC236}">
                <a16:creationId xmlns:a16="http://schemas.microsoft.com/office/drawing/2014/main" id="{70711052-438F-4CA5-8066-FAE13A6CA35F}"/>
              </a:ext>
            </a:extLst>
          </p:cNvPr>
          <p:cNvSpPr txBox="1"/>
          <p:nvPr/>
        </p:nvSpPr>
        <p:spPr>
          <a:xfrm>
            <a:off x="1022693" y="4184944"/>
            <a:ext cx="1323818" cy="307777"/>
          </a:xfrm>
          <a:prstGeom prst="rect">
            <a:avLst/>
          </a:prstGeom>
          <a:noFill/>
        </p:spPr>
        <p:txBody>
          <a:bodyPr wrap="square" rtlCol="0">
            <a:spAutoFit/>
          </a:bodyPr>
          <a:lstStyle/>
          <a:p>
            <a:pPr algn="ctr"/>
            <a:r>
              <a:rPr lang="en-US" altLang="zh-TW" sz="700" dirty="0">
                <a:solidFill>
                  <a:schemeClr val="bg1">
                    <a:lumMod val="75000"/>
                  </a:schemeClr>
                </a:solidFill>
              </a:rPr>
              <a:t>Thunderbolt 3</a:t>
            </a:r>
          </a:p>
          <a:p>
            <a:pPr algn="ctr"/>
            <a:r>
              <a:rPr lang="en-US" altLang="zh-TW" sz="700" dirty="0">
                <a:solidFill>
                  <a:schemeClr val="bg1">
                    <a:lumMod val="75000"/>
                  </a:schemeClr>
                </a:solidFill>
              </a:rPr>
              <a:t>(USB-C)</a:t>
            </a:r>
          </a:p>
        </p:txBody>
      </p:sp>
      <p:sp>
        <p:nvSpPr>
          <p:cNvPr id="20" name="TextBox 32">
            <a:extLst>
              <a:ext uri="{FF2B5EF4-FFF2-40B4-BE49-F238E27FC236}">
                <a16:creationId xmlns:a16="http://schemas.microsoft.com/office/drawing/2014/main" id="{101E3327-7D70-4112-A104-8AB242BBEF76}"/>
              </a:ext>
            </a:extLst>
          </p:cNvPr>
          <p:cNvSpPr txBox="1"/>
          <p:nvPr/>
        </p:nvSpPr>
        <p:spPr>
          <a:xfrm>
            <a:off x="634632" y="4175829"/>
            <a:ext cx="568966" cy="200054"/>
          </a:xfrm>
          <a:prstGeom prst="rect">
            <a:avLst/>
          </a:prstGeom>
          <a:noFill/>
        </p:spPr>
        <p:txBody>
          <a:bodyPr wrap="square" rtlCol="0">
            <a:spAutoFit/>
          </a:bodyPr>
          <a:lstStyle/>
          <a:p>
            <a:pPr algn="ctr"/>
            <a:r>
              <a:rPr lang="en-US" altLang="zh-TW" sz="700" dirty="0">
                <a:solidFill>
                  <a:schemeClr val="bg1">
                    <a:lumMod val="75000"/>
                  </a:schemeClr>
                </a:solidFill>
              </a:rPr>
              <a:t>USB 3</a:t>
            </a:r>
          </a:p>
        </p:txBody>
      </p:sp>
      <p:sp>
        <p:nvSpPr>
          <p:cNvPr id="21" name="TextBox 32">
            <a:extLst>
              <a:ext uri="{FF2B5EF4-FFF2-40B4-BE49-F238E27FC236}">
                <a16:creationId xmlns:a16="http://schemas.microsoft.com/office/drawing/2014/main" id="{3DC30527-2CAD-4EBE-AAAD-2AC0618D2708}"/>
              </a:ext>
            </a:extLst>
          </p:cNvPr>
          <p:cNvSpPr txBox="1"/>
          <p:nvPr/>
        </p:nvSpPr>
        <p:spPr>
          <a:xfrm>
            <a:off x="0" y="4557713"/>
            <a:ext cx="1202241" cy="200054"/>
          </a:xfrm>
          <a:prstGeom prst="rect">
            <a:avLst/>
          </a:prstGeom>
          <a:noFill/>
        </p:spPr>
        <p:txBody>
          <a:bodyPr wrap="square" rtlCol="0">
            <a:spAutoFit/>
          </a:bodyPr>
          <a:lstStyle/>
          <a:p>
            <a:pPr algn="ctr"/>
            <a:r>
              <a:rPr lang="en-US" altLang="zh-TW" sz="700" dirty="0">
                <a:solidFill>
                  <a:schemeClr val="bg1">
                    <a:lumMod val="75000"/>
                  </a:schemeClr>
                </a:solidFill>
              </a:rPr>
              <a:t>SDXC card slot</a:t>
            </a:r>
          </a:p>
        </p:txBody>
      </p:sp>
      <p:sp>
        <p:nvSpPr>
          <p:cNvPr id="22" name="TextBox 32">
            <a:extLst>
              <a:ext uri="{FF2B5EF4-FFF2-40B4-BE49-F238E27FC236}">
                <a16:creationId xmlns:a16="http://schemas.microsoft.com/office/drawing/2014/main" id="{A1884C0E-D1F8-4BA3-85EB-5A08616D5ED3}"/>
              </a:ext>
            </a:extLst>
          </p:cNvPr>
          <p:cNvSpPr txBox="1"/>
          <p:nvPr/>
        </p:nvSpPr>
        <p:spPr>
          <a:xfrm>
            <a:off x="-213338" y="4196363"/>
            <a:ext cx="954419" cy="307777"/>
          </a:xfrm>
          <a:prstGeom prst="rect">
            <a:avLst/>
          </a:prstGeom>
          <a:noFill/>
        </p:spPr>
        <p:txBody>
          <a:bodyPr wrap="square" rtlCol="0">
            <a:spAutoFit/>
          </a:bodyPr>
          <a:lstStyle/>
          <a:p>
            <a:pPr algn="ctr"/>
            <a:r>
              <a:rPr lang="en-US" altLang="zh-TW" sz="700" dirty="0">
                <a:solidFill>
                  <a:schemeClr val="bg1">
                    <a:lumMod val="75000"/>
                  </a:schemeClr>
                </a:solidFill>
              </a:rPr>
              <a:t>3.5mm </a:t>
            </a:r>
          </a:p>
          <a:p>
            <a:pPr algn="ctr"/>
            <a:r>
              <a:rPr lang="en-US" altLang="zh-TW" sz="700" dirty="0">
                <a:solidFill>
                  <a:schemeClr val="bg1">
                    <a:lumMod val="75000"/>
                  </a:schemeClr>
                </a:solidFill>
              </a:rPr>
              <a:t>headphone</a:t>
            </a:r>
          </a:p>
        </p:txBody>
      </p:sp>
      <p:cxnSp>
        <p:nvCxnSpPr>
          <p:cNvPr id="23" name="直線單箭頭接點 10">
            <a:extLst>
              <a:ext uri="{FF2B5EF4-FFF2-40B4-BE49-F238E27FC236}">
                <a16:creationId xmlns:a16="http://schemas.microsoft.com/office/drawing/2014/main" id="{36B104C7-A9B4-4C87-8CA3-30BA39631128}"/>
              </a:ext>
            </a:extLst>
          </p:cNvPr>
          <p:cNvCxnSpPr>
            <a:cxnSpLocks/>
          </p:cNvCxnSpPr>
          <p:nvPr/>
        </p:nvCxnSpPr>
        <p:spPr>
          <a:xfrm rot="16200000" flipH="1">
            <a:off x="2251758" y="3306936"/>
            <a:ext cx="1361858" cy="633989"/>
          </a:xfrm>
          <a:prstGeom prst="bentConnector3">
            <a:avLst>
              <a:gd name="adj1" fmla="val 526"/>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3">
            <a:extLst>
              <a:ext uri="{FF2B5EF4-FFF2-40B4-BE49-F238E27FC236}">
                <a16:creationId xmlns:a16="http://schemas.microsoft.com/office/drawing/2014/main" id="{2DF8A457-A2F7-418F-959C-A83615690BB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1138" y="573252"/>
            <a:ext cx="1893621" cy="1291297"/>
          </a:xfrm>
          <a:prstGeom prst="rect">
            <a:avLst/>
          </a:prstGeom>
        </p:spPr>
      </p:pic>
      <p:sp>
        <p:nvSpPr>
          <p:cNvPr id="15" name="文字方塊 14">
            <a:extLst>
              <a:ext uri="{FF2B5EF4-FFF2-40B4-BE49-F238E27FC236}">
                <a16:creationId xmlns:a16="http://schemas.microsoft.com/office/drawing/2014/main" id="{41292825-4023-445A-AA34-C4E2F00D0B88}"/>
              </a:ext>
            </a:extLst>
          </p:cNvPr>
          <p:cNvSpPr txBox="1"/>
          <p:nvPr/>
        </p:nvSpPr>
        <p:spPr>
          <a:xfrm>
            <a:off x="1744697" y="665510"/>
            <a:ext cx="5688632" cy="80021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300" b="1" dirty="0">
                <a:solidFill>
                  <a:schemeClr val="bg1"/>
                </a:solidFill>
              </a:rPr>
              <a:t>10GbE / Thunderbolt 3  </a:t>
            </a:r>
            <a:endParaRPr lang="en-US" altLang="zh-TW" sz="2300" b="1" dirty="0">
              <a:solidFill>
                <a:schemeClr val="bg1"/>
              </a:solidFill>
            </a:endParaRPr>
          </a:p>
          <a:p>
            <a:pPr algn="ctr"/>
            <a:r>
              <a:rPr lang="zh-TW" altLang="en-US" sz="2300" b="1" dirty="0">
                <a:solidFill>
                  <a:srgbClr val="81FFF9"/>
                </a:solidFill>
                <a:latin typeface="微軟正黑體" panose="020B0604030504040204" pitchFamily="34" charset="-120"/>
                <a:ea typeface="微軟正黑體" panose="020B0604030504040204" pitchFamily="34" charset="-120"/>
              </a:rPr>
              <a:t>連線隨你選</a:t>
            </a:r>
            <a:r>
              <a:rPr lang="zh-TW" altLang="en-US" sz="2300" b="1" dirty="0">
                <a:solidFill>
                  <a:srgbClr val="81FFF9"/>
                </a:solidFill>
                <a:latin typeface="Arial" panose="020B0604020202020204" pitchFamily="34" charset="0"/>
                <a:ea typeface="微軟正黑體" panose="020B0604030504040204" pitchFamily="34" charset="-120"/>
                <a:cs typeface="Arial" panose="020B0604020202020204" pitchFamily="34" charset="0"/>
              </a:rPr>
              <a:t>！！</a:t>
            </a:r>
          </a:p>
        </p:txBody>
      </p:sp>
      <p:pic>
        <p:nvPicPr>
          <p:cNvPr id="24" name="圖形 23">
            <a:extLst>
              <a:ext uri="{FF2B5EF4-FFF2-40B4-BE49-F238E27FC236}">
                <a16:creationId xmlns:a16="http://schemas.microsoft.com/office/drawing/2014/main" id="{9B239A3D-15B3-44F9-8F59-4B45E1ED4A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1351" y="675871"/>
            <a:ext cx="600109" cy="712630"/>
          </a:xfrm>
          <a:prstGeom prst="rect">
            <a:avLst/>
          </a:prstGeom>
        </p:spPr>
      </p:pic>
    </p:spTree>
    <p:extLst>
      <p:ext uri="{BB962C8B-B14F-4D97-AF65-F5344CB8AC3E}">
        <p14:creationId xmlns:p14="http://schemas.microsoft.com/office/powerpoint/2010/main" val="2585201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10" name="圖片 9">
            <a:extLst>
              <a:ext uri="{FF2B5EF4-FFF2-40B4-BE49-F238E27FC236}">
                <a16:creationId xmlns:a16="http://schemas.microsoft.com/office/drawing/2014/main" id="{DD2761DB-51A4-4656-B7EC-93D0738459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2" name="圖片 11">
            <a:extLst>
              <a:ext uri="{FF2B5EF4-FFF2-40B4-BE49-F238E27FC236}">
                <a16:creationId xmlns:a16="http://schemas.microsoft.com/office/drawing/2014/main" id="{4FFA7F86-8A03-4941-8589-CC929A799D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31843" y="787554"/>
            <a:ext cx="4275596" cy="4949984"/>
          </a:xfrm>
          <a:prstGeom prst="rect">
            <a:avLst/>
          </a:prstGeom>
        </p:spPr>
      </p:pic>
      <p:sp>
        <p:nvSpPr>
          <p:cNvPr id="323" name="Shape 323"/>
          <p:cNvSpPr txBox="1"/>
          <p:nvPr/>
        </p:nvSpPr>
        <p:spPr>
          <a:xfrm>
            <a:off x="292346" y="835366"/>
            <a:ext cx="8203010" cy="2088690"/>
          </a:xfrm>
          <a:prstGeom prst="rect">
            <a:avLst/>
          </a:prstGeom>
          <a:noFill/>
          <a:ln>
            <a:noFill/>
          </a:ln>
        </p:spPr>
        <p:txBody>
          <a:bodyPr spcFirstLastPara="1" wrap="square" lIns="68550" tIns="34250" rIns="68550" bIns="34250" anchor="t" anchorCtr="0">
            <a:noAutofit/>
          </a:bodyPr>
          <a:lstStyle/>
          <a:p>
            <a:pPr marL="444500" marR="0" lvl="0" indent="-228600" algn="l" rtl="0">
              <a:lnSpc>
                <a:spcPct val="100000"/>
              </a:lnSpc>
              <a:spcBef>
                <a:spcPts val="450"/>
              </a:spcBef>
              <a:spcAft>
                <a:spcPts val="0"/>
              </a:spcAft>
              <a:buClr>
                <a:srgbClr val="044981"/>
              </a:buClr>
              <a:buSzPts val="1800"/>
              <a:buFont typeface="Noto Sans Symbols"/>
              <a:buNone/>
            </a:pPr>
            <a:endParaRPr sz="1800" b="1" i="0" u="none" strike="noStrike" cap="none" dirty="0">
              <a:solidFill>
                <a:srgbClr val="916409"/>
              </a:solidFill>
              <a:latin typeface="微軟正黑體" pitchFamily="34" charset="-120"/>
              <a:ea typeface="微軟正黑體" pitchFamily="34" charset="-120"/>
              <a:cs typeface="Microsoft JhengHei"/>
              <a:sym typeface="Microsoft JhengHei"/>
            </a:endParaRPr>
          </a:p>
        </p:txBody>
      </p:sp>
      <p:sp>
        <p:nvSpPr>
          <p:cNvPr id="6" name="標題 5"/>
          <p:cNvSpPr>
            <a:spLocks noGrp="1"/>
          </p:cNvSpPr>
          <p:nvPr>
            <p:ph type="title"/>
          </p:nvPr>
        </p:nvSpPr>
        <p:spPr>
          <a:xfrm>
            <a:off x="1338469" y="78733"/>
            <a:ext cx="5015948" cy="857250"/>
          </a:xfrm>
          <a:effectLst>
            <a:outerShdw blurRad="50800" dist="38100" dir="2700000" algn="tl" rotWithShape="0">
              <a:prstClr val="black">
                <a:alpha val="40000"/>
              </a:prstClr>
            </a:outerShdw>
          </a:effectLst>
        </p:spPr>
        <p:txBody>
          <a:bodyPr>
            <a:normAutofit/>
          </a:bodyPr>
          <a:lstStyle/>
          <a:p>
            <a:r>
              <a:rPr lang="en-US" altLang="zh-TW" sz="3200" dirty="0">
                <a:latin typeface="Arial" panose="020B0604020202020204" pitchFamily="34" charset="0"/>
                <a:cs typeface="Arial" panose="020B0604020202020204" pitchFamily="34" charset="0"/>
              </a:rPr>
              <a:t>Thunderbolt 3</a:t>
            </a:r>
            <a:r>
              <a:rPr lang="en-US" altLang="zh-TW" sz="3200" dirty="0"/>
              <a:t> </a:t>
            </a:r>
            <a:r>
              <a:rPr lang="en-US" altLang="zh-TW" sz="3200" dirty="0" err="1"/>
              <a:t>就是快</a:t>
            </a:r>
            <a:endParaRPr lang="zh-TW" sz="3200" dirty="0"/>
          </a:p>
        </p:txBody>
      </p:sp>
      <p:sp>
        <p:nvSpPr>
          <p:cNvPr id="7" name="文字版面配置區 6"/>
          <p:cNvSpPr>
            <a:spLocks noGrp="1"/>
          </p:cNvSpPr>
          <p:nvPr>
            <p:ph idx="1"/>
          </p:nvPr>
        </p:nvSpPr>
        <p:spPr>
          <a:xfrm>
            <a:off x="1529095" y="1045054"/>
            <a:ext cx="4517436" cy="561266"/>
          </a:xfrm>
          <a:effectLst/>
        </p:spPr>
        <p:txBody>
          <a:bodyPr spcFirstLastPara="1" vert="horz" wrap="square" lIns="91425" tIns="91425" rIns="91425" bIns="91425" rtlCol="0" anchor="t" anchorCtr="0">
            <a:noAutofit/>
          </a:bodyPr>
          <a:lstStyle/>
          <a:p>
            <a:pPr marL="357188" indent="-255588">
              <a:buClr>
                <a:schemeClr val="tx1"/>
              </a:buClr>
              <a:buSzPct val="120000"/>
            </a:pPr>
            <a:r>
              <a:rPr lang="zh-TW" altLang="en-US" sz="2000" dirty="0">
                <a:cs typeface="Microsoft JhengHei"/>
              </a:rPr>
              <a:t>高達</a:t>
            </a:r>
            <a:r>
              <a:rPr lang="en-US" altLang="zh-TW" sz="2300" dirty="0">
                <a:solidFill>
                  <a:srgbClr val="0156FF"/>
                </a:solidFill>
                <a:latin typeface="Arial" panose="020B0604020202020204" pitchFamily="34" charset="0"/>
                <a:cs typeface="Arial" panose="020B0604020202020204" pitchFamily="34" charset="0"/>
              </a:rPr>
              <a:t>1,230</a:t>
            </a:r>
            <a:r>
              <a:rPr lang="zh-TW" altLang="en-US" sz="2000" dirty="0">
                <a:latin typeface="Arial" panose="020B0604020202020204" pitchFamily="34" charset="0"/>
                <a:cs typeface="Arial" panose="020B0604020202020204" pitchFamily="34" charset="0"/>
              </a:rPr>
              <a:t> MB/s</a:t>
            </a:r>
            <a:r>
              <a:rPr lang="zh-TW" altLang="en-US" sz="2000" dirty="0">
                <a:cs typeface="Microsoft JhengHei"/>
              </a:rPr>
              <a:t>的讀寫效能</a:t>
            </a:r>
          </a:p>
          <a:p>
            <a:pPr marL="444500" indent="-228600">
              <a:lnSpc>
                <a:spcPct val="100000"/>
              </a:lnSpc>
              <a:spcBef>
                <a:spcPts val="450"/>
              </a:spcBef>
              <a:buClr>
                <a:srgbClr val="044981"/>
              </a:buClr>
            </a:pPr>
            <a:endParaRPr lang="zh-TW" altLang="en-US" sz="2000" dirty="0">
              <a:cs typeface="Microsoft JhengHei"/>
            </a:endParaRPr>
          </a:p>
        </p:txBody>
      </p:sp>
      <p:pic>
        <p:nvPicPr>
          <p:cNvPr id="9" name="圖形 8">
            <a:extLst>
              <a:ext uri="{FF2B5EF4-FFF2-40B4-BE49-F238E27FC236}">
                <a16:creationId xmlns:a16="http://schemas.microsoft.com/office/drawing/2014/main" id="{45AEC8DE-58EB-4455-A2AC-4B7DCAB2DC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39824" y="633731"/>
            <a:ext cx="1106084" cy="1313475"/>
          </a:xfrm>
          <a:prstGeom prst="rect">
            <a:avLst/>
          </a:prstGeom>
          <a:effectLst>
            <a:outerShdw blurRad="50800" dist="38100" dir="2700000" algn="tl" rotWithShape="0">
              <a:prstClr val="black">
                <a:alpha val="40000"/>
              </a:prstClr>
            </a:outerShdw>
          </a:effectLst>
        </p:spPr>
      </p:pic>
      <p:pic>
        <p:nvPicPr>
          <p:cNvPr id="5" name="圖片 7" descr="一張含有 電子用品 的圖片&#10;&#10;描述是以高可信度產生">
            <a:extLst>
              <a:ext uri="{FF2B5EF4-FFF2-40B4-BE49-F238E27FC236}">
                <a16:creationId xmlns:a16="http://schemas.microsoft.com/office/drawing/2014/main" id="{81AAF9E2-4562-4723-BFC2-9E8AD3426558}"/>
              </a:ext>
            </a:extLst>
          </p:cNvPr>
          <p:cNvPicPr>
            <a:picLocks noChangeAspect="1"/>
          </p:cNvPicPr>
          <p:nvPr/>
        </p:nvPicPr>
        <p:blipFill>
          <a:blip r:embed="rId7"/>
          <a:stretch>
            <a:fillRect/>
          </a:stretch>
        </p:blipFill>
        <p:spPr>
          <a:xfrm>
            <a:off x="1449984" y="1644954"/>
            <a:ext cx="4052566" cy="3235489"/>
          </a:xfrm>
          <a:prstGeom prst="rect">
            <a:avLst/>
          </a:prstGeom>
        </p:spPr>
      </p:pic>
      <p:sp>
        <p:nvSpPr>
          <p:cNvPr id="14" name="文字版面配置區 6">
            <a:extLst>
              <a:ext uri="{FF2B5EF4-FFF2-40B4-BE49-F238E27FC236}">
                <a16:creationId xmlns:a16="http://schemas.microsoft.com/office/drawing/2014/main" id="{FDE99CBA-67A3-4992-B4CC-BE0D88293FB4}"/>
              </a:ext>
            </a:extLst>
          </p:cNvPr>
          <p:cNvSpPr txBox="1">
            <a:spLocks/>
          </p:cNvSpPr>
          <p:nvPr/>
        </p:nvSpPr>
        <p:spPr>
          <a:xfrm>
            <a:off x="1531444" y="808052"/>
            <a:ext cx="4517436" cy="483226"/>
          </a:xfrm>
          <a:prstGeom prst="rect">
            <a:avLst/>
          </a:prstGeom>
          <a:effectLst/>
        </p:spPr>
        <p:txBody>
          <a:bodyPr spcFirstLastPara="1" vert="horz" wrap="square" lIns="91425" tIns="91425" rIns="91425" bIns="91425" rtlCol="0" anchor="t" anchorCtr="0">
            <a:noAutofit/>
          </a:bodyPr>
          <a:lstStyle>
            <a:lvl1pPr marL="342900" indent="-342900" algn="l" defTabSz="914400" rtl="0" eaLnBrk="1" latinLnBrk="0" hangingPunct="1">
              <a:spcBef>
                <a:spcPct val="20000"/>
              </a:spcBef>
              <a:buFont typeface="Arial" pitchFamily="34" charset="0"/>
              <a:buChar char="•"/>
              <a:defRPr sz="2400" b="1"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7188" indent="-255588">
              <a:buClr>
                <a:schemeClr val="tx1"/>
              </a:buClr>
              <a:buSzPct val="120000"/>
            </a:pPr>
            <a:r>
              <a:rPr lang="zh-TW" altLang="en-US" sz="2000" dirty="0">
                <a:sym typeface="Microsoft JhengHei"/>
              </a:rPr>
              <a:t>內</a:t>
            </a:r>
            <a:r>
              <a:rPr lang="zh-TW" altLang="en-US" sz="2000" dirty="0"/>
              <a:t>建兩個</a:t>
            </a:r>
            <a:r>
              <a:rPr lang="zh-TW" altLang="en-US" sz="2000" dirty="0">
                <a:latin typeface="Arial" panose="020B0604020202020204" pitchFamily="34" charset="0"/>
                <a:cs typeface="Arial" panose="020B0604020202020204" pitchFamily="34" charset="0"/>
              </a:rPr>
              <a:t>Thunderbolt 3 </a:t>
            </a:r>
            <a:r>
              <a:rPr lang="zh-TW" altLang="en-US" sz="2000" dirty="0"/>
              <a:t>埠</a:t>
            </a:r>
          </a:p>
        </p:txBody>
      </p:sp>
    </p:spTree>
    <p:extLst>
      <p:ext uri="{BB962C8B-B14F-4D97-AF65-F5344CB8AC3E}">
        <p14:creationId xmlns:p14="http://schemas.microsoft.com/office/powerpoint/2010/main" val="1032790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1F72084A-696B-41FF-9ACD-ECF5446E39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018450"/>
            <a:ext cx="9144000" cy="1701657"/>
          </a:xfrm>
          <a:prstGeom prst="rect">
            <a:avLst/>
          </a:prstGeom>
        </p:spPr>
      </p:pic>
      <p:sp>
        <p:nvSpPr>
          <p:cNvPr id="2" name="標題 1">
            <a:extLst>
              <a:ext uri="{FF2B5EF4-FFF2-40B4-BE49-F238E27FC236}">
                <a16:creationId xmlns:a16="http://schemas.microsoft.com/office/drawing/2014/main" id="{34C2C3CA-92AD-4537-98EC-90EF1312B2D0}"/>
              </a:ext>
            </a:extLst>
          </p:cNvPr>
          <p:cNvSpPr>
            <a:spLocks noGrp="1"/>
          </p:cNvSpPr>
          <p:nvPr>
            <p:ph type="title"/>
          </p:nvPr>
        </p:nvSpPr>
        <p:spPr/>
        <p:txBody>
          <a:bodyPr/>
          <a:lstStyle/>
          <a:p>
            <a:r>
              <a:rPr lang="zh-TW" dirty="0"/>
              <a:t>跨平台協同作業</a:t>
            </a:r>
          </a:p>
        </p:txBody>
      </p:sp>
      <p:pic>
        <p:nvPicPr>
          <p:cNvPr id="8" name="Picture 10" descr="TBT_cross_platform_sharing.gif">
            <a:extLst>
              <a:ext uri="{FF2B5EF4-FFF2-40B4-BE49-F238E27FC236}">
                <a16:creationId xmlns:a16="http://schemas.microsoft.com/office/drawing/2014/main" id="{CB345029-C71B-4E54-891E-4F7EE6F7EC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5060" y="1093380"/>
            <a:ext cx="5897207" cy="1800200"/>
          </a:xfrm>
          <a:prstGeom prst="rect">
            <a:avLst/>
          </a:prstGeom>
        </p:spPr>
      </p:pic>
      <p:pic>
        <p:nvPicPr>
          <p:cNvPr id="9" name="Picture 24">
            <a:extLst>
              <a:ext uri="{FF2B5EF4-FFF2-40B4-BE49-F238E27FC236}">
                <a16:creationId xmlns:a16="http://schemas.microsoft.com/office/drawing/2014/main" id="{8E8EB688-B6D3-4740-9C7D-12487B1844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96808" y="1412480"/>
            <a:ext cx="1089992" cy="1089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圖片 5" descr="Apple-logo.jpg">
            <a:extLst>
              <a:ext uri="{FF2B5EF4-FFF2-40B4-BE49-F238E27FC236}">
                <a16:creationId xmlns:a16="http://schemas.microsoft.com/office/drawing/2014/main" id="{B1730BA5-86A8-425F-8AAE-ACE9CDFF00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2932" y="1413686"/>
            <a:ext cx="1101896" cy="1101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1">
            <a:extLst>
              <a:ext uri="{FF2B5EF4-FFF2-40B4-BE49-F238E27FC236}">
                <a16:creationId xmlns:a16="http://schemas.microsoft.com/office/drawing/2014/main" id="{4DD49BEC-9C1B-45C6-B5E1-A470C1BC5F5E}"/>
              </a:ext>
            </a:extLst>
          </p:cNvPr>
          <p:cNvSpPr txBox="1"/>
          <p:nvPr/>
        </p:nvSpPr>
        <p:spPr>
          <a:xfrm>
            <a:off x="2525180" y="2173500"/>
            <a:ext cx="1080120" cy="276999"/>
          </a:xfrm>
          <a:prstGeom prst="rect">
            <a:avLst/>
          </a:prstGeom>
          <a:noFill/>
        </p:spPr>
        <p:txBody>
          <a:bodyPr wrap="square" rtlCol="0">
            <a:spAutoFit/>
          </a:bodyPr>
          <a:lstStyle/>
          <a:p>
            <a:r>
              <a:rPr lang="en-US" sz="1200" dirty="0">
                <a:solidFill>
                  <a:schemeClr val="tx1"/>
                </a:solidFill>
              </a:rPr>
              <a:t>Thunderbolt</a:t>
            </a:r>
          </a:p>
        </p:txBody>
      </p:sp>
      <p:sp>
        <p:nvSpPr>
          <p:cNvPr id="12" name="TextBox 16">
            <a:extLst>
              <a:ext uri="{FF2B5EF4-FFF2-40B4-BE49-F238E27FC236}">
                <a16:creationId xmlns:a16="http://schemas.microsoft.com/office/drawing/2014/main" id="{11DD1069-6757-4722-AA46-00D69D87C23A}"/>
              </a:ext>
            </a:extLst>
          </p:cNvPr>
          <p:cNvSpPr txBox="1"/>
          <p:nvPr/>
        </p:nvSpPr>
        <p:spPr>
          <a:xfrm>
            <a:off x="5621524" y="2173500"/>
            <a:ext cx="936104" cy="276999"/>
          </a:xfrm>
          <a:prstGeom prst="rect">
            <a:avLst/>
          </a:prstGeom>
          <a:noFill/>
        </p:spPr>
        <p:txBody>
          <a:bodyPr wrap="square" rtlCol="0">
            <a:spAutoFit/>
          </a:bodyPr>
          <a:lstStyle/>
          <a:p>
            <a:r>
              <a:rPr lang="en-US" sz="1200">
                <a:solidFill>
                  <a:schemeClr val="tx1"/>
                </a:solidFill>
              </a:rPr>
              <a:t>Ethernet</a:t>
            </a:r>
          </a:p>
        </p:txBody>
      </p:sp>
      <p:cxnSp>
        <p:nvCxnSpPr>
          <p:cNvPr id="13" name="直線接點 12">
            <a:extLst>
              <a:ext uri="{FF2B5EF4-FFF2-40B4-BE49-F238E27FC236}">
                <a16:creationId xmlns:a16="http://schemas.microsoft.com/office/drawing/2014/main" id="{4FF41CD7-E940-450F-B15E-7F47B66A2A5A}"/>
              </a:ext>
            </a:extLst>
          </p:cNvPr>
          <p:cNvCxnSpPr/>
          <p:nvPr/>
        </p:nvCxnSpPr>
        <p:spPr>
          <a:xfrm rot="10800000">
            <a:off x="4340411" y="2073522"/>
            <a:ext cx="207170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95FD864C-E7FF-44D6-8FF8-F9509ECA727A}"/>
              </a:ext>
            </a:extLst>
          </p:cNvPr>
          <p:cNvCxnSpPr/>
          <p:nvPr/>
        </p:nvCxnSpPr>
        <p:spPr>
          <a:xfrm rot="10800000">
            <a:off x="2468562" y="2072316"/>
            <a:ext cx="2071702" cy="1588"/>
          </a:xfrm>
          <a:prstGeom prst="line">
            <a:avLst/>
          </a:prstGeom>
          <a:ln w="28575">
            <a:solidFill>
              <a:srgbClr val="3773E3"/>
            </a:solidFill>
          </a:ln>
        </p:spPr>
        <p:style>
          <a:lnRef idx="1">
            <a:schemeClr val="accent1"/>
          </a:lnRef>
          <a:fillRef idx="0">
            <a:schemeClr val="accent1"/>
          </a:fillRef>
          <a:effectRef idx="0">
            <a:schemeClr val="accent1"/>
          </a:effectRef>
          <a:fontRef idx="minor">
            <a:schemeClr val="tx1"/>
          </a:fontRef>
        </p:style>
      </p:cxnSp>
      <p:pic>
        <p:nvPicPr>
          <p:cNvPr id="15" name="Shape 238">
            <a:extLst>
              <a:ext uri="{FF2B5EF4-FFF2-40B4-BE49-F238E27FC236}">
                <a16:creationId xmlns:a16="http://schemas.microsoft.com/office/drawing/2014/main" id="{75852978-E5FE-471F-AA02-18F85BA27FA4}"/>
              </a:ext>
            </a:extLst>
          </p:cNvPr>
          <p:cNvPicPr preferRelativeResize="0">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81622" y="1294900"/>
            <a:ext cx="2557886" cy="1598680"/>
          </a:xfrm>
          <a:prstGeom prst="rect">
            <a:avLst/>
          </a:prstGeom>
          <a:noFill/>
          <a:ln>
            <a:noFill/>
          </a:ln>
        </p:spPr>
      </p:pic>
      <p:grpSp>
        <p:nvGrpSpPr>
          <p:cNvPr id="4" name="群組 3">
            <a:extLst>
              <a:ext uri="{FF2B5EF4-FFF2-40B4-BE49-F238E27FC236}">
                <a16:creationId xmlns:a16="http://schemas.microsoft.com/office/drawing/2014/main" id="{21365D86-94D6-4FE5-9A3C-61427AAD308E}"/>
              </a:ext>
            </a:extLst>
          </p:cNvPr>
          <p:cNvGrpSpPr/>
          <p:nvPr/>
        </p:nvGrpSpPr>
        <p:grpSpPr>
          <a:xfrm>
            <a:off x="760775" y="3310549"/>
            <a:ext cx="4220943" cy="1231096"/>
            <a:chOff x="3012719" y="3545532"/>
            <a:chExt cx="3504376" cy="1022099"/>
          </a:xfrm>
        </p:grpSpPr>
        <p:sp>
          <p:nvSpPr>
            <p:cNvPr id="26" name="圓角矩形 2">
              <a:extLst>
                <a:ext uri="{FF2B5EF4-FFF2-40B4-BE49-F238E27FC236}">
                  <a16:creationId xmlns:a16="http://schemas.microsoft.com/office/drawing/2014/main" id="{C18CD32D-729E-4AD9-87C1-3AD03570DD19}"/>
                </a:ext>
              </a:extLst>
            </p:cNvPr>
            <p:cNvSpPr/>
            <p:nvPr/>
          </p:nvSpPr>
          <p:spPr>
            <a:xfrm>
              <a:off x="3012719" y="3545532"/>
              <a:ext cx="3444751" cy="679393"/>
            </a:xfrm>
            <a:prstGeom prst="roundRect">
              <a:avLst>
                <a:gd name="adj" fmla="val 11882"/>
              </a:avLst>
            </a:prstGeom>
            <a:solidFill>
              <a:srgbClr val="3773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27" name="TextBox 11">
              <a:extLst>
                <a:ext uri="{FF2B5EF4-FFF2-40B4-BE49-F238E27FC236}">
                  <a16:creationId xmlns:a16="http://schemas.microsoft.com/office/drawing/2014/main" id="{40364A81-DBBF-42DE-B58F-47988EC48814}"/>
                </a:ext>
              </a:extLst>
            </p:cNvPr>
            <p:cNvSpPr txBox="1"/>
            <p:nvPr/>
          </p:nvSpPr>
          <p:spPr>
            <a:xfrm>
              <a:off x="3012719" y="4305716"/>
              <a:ext cx="3504376" cy="261915"/>
            </a:xfrm>
            <a:prstGeom prst="rect">
              <a:avLst/>
            </a:prstGeom>
            <a:noFill/>
          </p:spPr>
          <p:txBody>
            <a:bodyPr wrap="square" rtlCol="0">
              <a:spAutoFit/>
            </a:bodyPr>
            <a:lstStyle/>
            <a:p>
              <a:r>
                <a:rPr lang="en-US" altLang="zh-TW" sz="1450" b="1" dirty="0">
                  <a:solidFill>
                    <a:schemeClr val="bg1"/>
                  </a:solidFill>
                </a:rPr>
                <a:t>Apple </a:t>
              </a:r>
              <a:r>
                <a:rPr lang="hu-HU" altLang="zh-TW" sz="1450" b="1" dirty="0">
                  <a:solidFill>
                    <a:schemeClr val="bg1"/>
                  </a:solidFill>
                </a:rPr>
                <a:t>Thunderbolt 3 </a:t>
              </a:r>
              <a:r>
                <a:rPr lang="zh-TW" altLang="hu-HU" sz="1450" b="1" dirty="0">
                  <a:solidFill>
                    <a:schemeClr val="bg1"/>
                  </a:solidFill>
                  <a:latin typeface="微軟正黑體" pitchFamily="34" charset="-120"/>
                  <a:ea typeface="微軟正黑體" pitchFamily="34" charset="-120"/>
                </a:rPr>
                <a:t>對</a:t>
              </a:r>
              <a:r>
                <a:rPr lang="hu-HU" altLang="zh-TW" sz="1450" b="1" dirty="0">
                  <a:solidFill>
                    <a:schemeClr val="bg1"/>
                  </a:solidFill>
                </a:rPr>
                <a:t> Thunderbolt 2 </a:t>
              </a:r>
              <a:r>
                <a:rPr lang="zh-TW" altLang="hu-HU" sz="1450" b="1" dirty="0">
                  <a:solidFill>
                    <a:schemeClr val="bg1"/>
                  </a:solidFill>
                  <a:latin typeface="微軟正黑體" pitchFamily="34" charset="-120"/>
                  <a:ea typeface="微軟正黑體" pitchFamily="34" charset="-120"/>
                </a:rPr>
                <a:t>轉接器</a:t>
              </a:r>
              <a:endParaRPr lang="en-US" sz="1450" b="1" dirty="0">
                <a:solidFill>
                  <a:schemeClr val="bg1"/>
                </a:solidFill>
                <a:latin typeface="微軟正黑體" pitchFamily="34" charset="-120"/>
                <a:ea typeface="微軟正黑體" pitchFamily="34" charset="-120"/>
              </a:endParaRPr>
            </a:p>
          </p:txBody>
        </p:sp>
        <p:pic>
          <p:nvPicPr>
            <p:cNvPr id="29" name="圖片 28" descr="MMEL2.png">
              <a:extLst>
                <a:ext uri="{FF2B5EF4-FFF2-40B4-BE49-F238E27FC236}">
                  <a16:creationId xmlns:a16="http://schemas.microsoft.com/office/drawing/2014/main" id="{A9532BEB-2754-40C1-970C-CCAF41FD1BB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4431058" y="2478965"/>
              <a:ext cx="608072" cy="2741206"/>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680765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a:extLst>
              <a:ext uri="{FF2B5EF4-FFF2-40B4-BE49-F238E27FC236}">
                <a16:creationId xmlns:a16="http://schemas.microsoft.com/office/drawing/2014/main" id="{21DF5652-D6C8-49D7-BE8C-5250B6F42E6E}"/>
              </a:ext>
            </a:extLst>
          </p:cNvPr>
          <p:cNvSpPr/>
          <p:nvPr/>
        </p:nvSpPr>
        <p:spPr>
          <a:xfrm>
            <a:off x="3429698" y="3003798"/>
            <a:ext cx="2117778" cy="3137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42" name="Picture 11">
            <a:extLst>
              <a:ext uri="{FF2B5EF4-FFF2-40B4-BE49-F238E27FC236}">
                <a16:creationId xmlns:a16="http://schemas.microsoft.com/office/drawing/2014/main" id="{4EF75A24-95DA-E444-80CB-3E4C29146F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52372" y="1097994"/>
            <a:ext cx="1968419" cy="1728287"/>
          </a:xfrm>
          <a:prstGeom prst="roundRect">
            <a:avLst>
              <a:gd name="adj" fmla="val 7739"/>
            </a:avLst>
          </a:prstGeom>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B79CB425-BF1A-404C-9D65-4B8BB3815AA6}"/>
              </a:ext>
            </a:extLst>
          </p:cNvPr>
          <p:cNvSpPr>
            <a:spLocks noGrp="1"/>
          </p:cNvSpPr>
          <p:nvPr>
            <p:ph type="title"/>
          </p:nvPr>
        </p:nvSpPr>
        <p:spPr>
          <a:xfrm>
            <a:off x="457199" y="53566"/>
            <a:ext cx="8584661" cy="857250"/>
          </a:xfrm>
          <a:ln>
            <a:noFill/>
          </a:ln>
        </p:spPr>
        <p:txBody>
          <a:bodyPr>
            <a:noAutofit/>
          </a:bodyPr>
          <a:lstStyle/>
          <a:p>
            <a:r>
              <a:rPr lang="zh-CN" altLang="en-US" dirty="0"/>
              <a:t>原廠配件</a:t>
            </a:r>
            <a:r>
              <a:rPr lang="zh-CN" altLang="en-US" sz="1200" dirty="0"/>
              <a:t> </a:t>
            </a:r>
            <a:r>
              <a:rPr lang="en-US" altLang="zh-CN" dirty="0"/>
              <a:t>-</a:t>
            </a:r>
            <a:r>
              <a:rPr lang="en-US" altLang="zh-CN" sz="1200" dirty="0"/>
              <a:t> </a:t>
            </a:r>
            <a:r>
              <a:rPr lang="en-US" altLang="zh-TW" sz="3500" dirty="0">
                <a:latin typeface="Arial" panose="020B0604020202020204" pitchFamily="34" charset="0"/>
                <a:cs typeface="Arial" panose="020B0604020202020204" pitchFamily="34" charset="0"/>
              </a:rPr>
              <a:t>Thunderbolt 3/10GbE </a:t>
            </a:r>
            <a:r>
              <a:rPr lang="zh-CN" altLang="en-US" sz="3500" dirty="0"/>
              <a:t>轉接器</a:t>
            </a:r>
            <a:endParaRPr lang="en-US" sz="3500" dirty="0"/>
          </a:p>
        </p:txBody>
      </p:sp>
      <p:sp>
        <p:nvSpPr>
          <p:cNvPr id="10" name="Rectangle 9">
            <a:extLst>
              <a:ext uri="{FF2B5EF4-FFF2-40B4-BE49-F238E27FC236}">
                <a16:creationId xmlns:a16="http://schemas.microsoft.com/office/drawing/2014/main" id="{91D74267-A9C2-F64F-906C-EF651EE404A9}"/>
              </a:ext>
            </a:extLst>
          </p:cNvPr>
          <p:cNvSpPr/>
          <p:nvPr/>
        </p:nvSpPr>
        <p:spPr>
          <a:xfrm>
            <a:off x="3650926" y="2988208"/>
            <a:ext cx="1872575" cy="338554"/>
          </a:xfrm>
          <a:prstGeom prst="rect">
            <a:avLst/>
          </a:prstGeom>
        </p:spPr>
        <p:txBody>
          <a:bodyPr wrap="square">
            <a:spAutoFit/>
          </a:bodyPr>
          <a:lstStyle/>
          <a:p>
            <a:r>
              <a:rPr lang="en-US" altLang="zh-TW" sz="1600" b="1" dirty="0">
                <a:solidFill>
                  <a:schemeClr val="bg1"/>
                </a:solidFill>
              </a:rPr>
              <a:t>QNA-T310G1T</a:t>
            </a:r>
          </a:p>
        </p:txBody>
      </p:sp>
      <p:sp>
        <p:nvSpPr>
          <p:cNvPr id="2" name="矩形 1">
            <a:extLst>
              <a:ext uri="{FF2B5EF4-FFF2-40B4-BE49-F238E27FC236}">
                <a16:creationId xmlns:a16="http://schemas.microsoft.com/office/drawing/2014/main" id="{CD66DABD-3AC5-4EA6-BA7B-D43367C793E2}"/>
              </a:ext>
            </a:extLst>
          </p:cNvPr>
          <p:cNvSpPr/>
          <p:nvPr/>
        </p:nvSpPr>
        <p:spPr>
          <a:xfrm>
            <a:off x="5769243" y="4081961"/>
            <a:ext cx="3079127" cy="577466"/>
          </a:xfrm>
          <a:prstGeom prst="rect">
            <a:avLst/>
          </a:prstGeom>
        </p:spPr>
        <p:txBody>
          <a:bodyPr wrap="square">
            <a:spAutoFit/>
          </a:bodyPr>
          <a:lstStyle/>
          <a:p>
            <a:pPr>
              <a:lnSpc>
                <a:spcPct val="115000"/>
              </a:lnSpc>
            </a:pPr>
            <a:r>
              <a:rPr lang="zh-TW"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備註</a:t>
            </a:r>
            <a:r>
              <a:rPr lang="en-US"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 </a:t>
            </a:r>
            <a:endParaRPr lang="zh-TW"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endParaRPr>
          </a:p>
          <a:p>
            <a:pPr lvl="0">
              <a:lnSpc>
                <a:spcPct val="115000"/>
              </a:lnSpc>
            </a:pPr>
            <a:r>
              <a:rPr lang="zh-TW"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搭配</a:t>
            </a:r>
            <a:r>
              <a:rPr lang="en-US"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 Windows </a:t>
            </a:r>
            <a:r>
              <a:rPr lang="zh-TW"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裝置使用須先下載</a:t>
            </a:r>
            <a:r>
              <a:rPr lang="en-US"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 </a:t>
            </a:r>
            <a:r>
              <a:rPr lang="en-US" altLang="zh-TW" sz="700" dirty="0" err="1">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Aquantia</a:t>
            </a:r>
            <a:r>
              <a:rPr lang="en-US"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 AQC107 </a:t>
            </a:r>
            <a:r>
              <a:rPr lang="zh-TW"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驅動程式以啟用</a:t>
            </a:r>
            <a:r>
              <a:rPr lang="en-US"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 10GbE </a:t>
            </a:r>
            <a:r>
              <a:rPr lang="zh-TW"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連網能力。</a:t>
            </a:r>
            <a:r>
              <a:rPr lang="en-US" altLang="zh-TW" sz="700" u="sng" dirty="0" err="1">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hlinkClick r:id="rId4"/>
              </a:rPr>
              <a:t>驅動程式下載</a:t>
            </a:r>
            <a:endParaRPr lang="zh-TW"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endParaRPr>
          </a:p>
          <a:p>
            <a:pPr lvl="0">
              <a:lnSpc>
                <a:spcPct val="115000"/>
              </a:lnSpc>
            </a:pPr>
            <a:r>
              <a:rPr lang="en-US"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Mac </a:t>
            </a:r>
            <a:r>
              <a:rPr lang="zh-TW"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裝置需安裝</a:t>
            </a:r>
            <a:r>
              <a:rPr lang="en-US"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 Mac OS 10.13.3 (</a:t>
            </a:r>
            <a:r>
              <a:rPr lang="zh-TW"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或更新版本</a:t>
            </a:r>
            <a:r>
              <a:rPr lang="en-US"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 </a:t>
            </a:r>
            <a:r>
              <a:rPr lang="zh-TW"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以啟用</a:t>
            </a:r>
            <a:r>
              <a:rPr lang="en-US"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 10GbE </a:t>
            </a:r>
            <a:r>
              <a:rPr lang="zh-TW" altLang="zh-TW" sz="700"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連網能力。</a:t>
            </a:r>
          </a:p>
        </p:txBody>
      </p:sp>
      <p:sp>
        <p:nvSpPr>
          <p:cNvPr id="33" name="矩形 32">
            <a:extLst>
              <a:ext uri="{FF2B5EF4-FFF2-40B4-BE49-F238E27FC236}">
                <a16:creationId xmlns:a16="http://schemas.microsoft.com/office/drawing/2014/main" id="{8FC5141F-3390-4FD8-B6AA-D7D594356025}"/>
              </a:ext>
            </a:extLst>
          </p:cNvPr>
          <p:cNvSpPr/>
          <p:nvPr/>
        </p:nvSpPr>
        <p:spPr>
          <a:xfrm>
            <a:off x="5769244" y="2881127"/>
            <a:ext cx="3370657" cy="1062599"/>
          </a:xfrm>
          <a:prstGeom prst="rect">
            <a:avLst/>
          </a:prstGeom>
        </p:spPr>
        <p:txBody>
          <a:bodyPr wrap="square" anchor="t">
            <a:spAutoFit/>
          </a:bodyPr>
          <a:lstStyle/>
          <a:p>
            <a:pPr>
              <a:lnSpc>
                <a:spcPct val="115000"/>
              </a:lnSpc>
            </a:pPr>
            <a:r>
              <a:rPr lang="en-US" altLang="zh-TW" dirty="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QNAP QNA-T310G </a:t>
            </a:r>
            <a:r>
              <a:rPr lang="zh-TW" altLang="en-US"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系列讓您的 </a:t>
            </a:r>
            <a:r>
              <a:rPr lang="en-US" altLang="zh-TW" dirty="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Mac/Windows </a:t>
            </a:r>
            <a:r>
              <a:rPr lang="zh-TW" altLang="en-US"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電腦及工作站透過 </a:t>
            </a:r>
            <a:r>
              <a:rPr lang="en-US" altLang="zh-TW" dirty="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Thunderbolt 3 </a:t>
            </a:r>
            <a:r>
              <a:rPr lang="zh-TW" altLang="en-US"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埠轉換 </a:t>
            </a:r>
            <a:r>
              <a:rPr lang="en-US" altLang="zh-TW" dirty="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10GbE</a:t>
            </a:r>
            <a:r>
              <a:rPr lang="en-US" altLang="zh-TW"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 </a:t>
            </a:r>
            <a:r>
              <a:rPr lang="zh-TW" altLang="en-US" dirty="0">
                <a:solidFill>
                  <a:schemeClr val="tx1">
                    <a:lumMod val="65000"/>
                    <a:lumOff val="35000"/>
                  </a:schemeClr>
                </a:solidFill>
                <a:latin typeface="微軟正黑體" panose="020B0604030504040204" pitchFamily="34" charset="-120"/>
                <a:ea typeface="微軟正黑體" panose="020B0604030504040204" pitchFamily="34" charset="-120"/>
                <a:cs typeface="Calibri" panose="020F0502020204030204" pitchFamily="34" charset="0"/>
              </a:rPr>
              <a:t>乙太網路，享有高速網路傳輸效能</a:t>
            </a:r>
          </a:p>
        </p:txBody>
      </p:sp>
      <p:grpSp>
        <p:nvGrpSpPr>
          <p:cNvPr id="5" name="群組 4">
            <a:extLst>
              <a:ext uri="{FF2B5EF4-FFF2-40B4-BE49-F238E27FC236}">
                <a16:creationId xmlns:a16="http://schemas.microsoft.com/office/drawing/2014/main" id="{8AB12F99-1911-44A3-8D56-BAA8FE65E19C}"/>
              </a:ext>
            </a:extLst>
          </p:cNvPr>
          <p:cNvGrpSpPr/>
          <p:nvPr/>
        </p:nvGrpSpPr>
        <p:grpSpPr>
          <a:xfrm>
            <a:off x="3168261" y="977588"/>
            <a:ext cx="2598038" cy="2100002"/>
            <a:chOff x="2682897" y="3202032"/>
            <a:chExt cx="2249143" cy="1817990"/>
          </a:xfrm>
        </p:grpSpPr>
        <p:pic>
          <p:nvPicPr>
            <p:cNvPr id="20" name="Picture 19">
              <a:extLst>
                <a:ext uri="{FF2B5EF4-FFF2-40B4-BE49-F238E27FC236}">
                  <a16:creationId xmlns:a16="http://schemas.microsoft.com/office/drawing/2014/main" id="{53568D29-E4B7-C043-80E8-5FEB111720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72950" y="3202032"/>
              <a:ext cx="1259090" cy="1817990"/>
            </a:xfrm>
            <a:prstGeom prst="rect">
              <a:avLst/>
            </a:prstGeom>
          </p:spPr>
        </p:pic>
        <p:pic>
          <p:nvPicPr>
            <p:cNvPr id="21" name="Picture 20">
              <a:extLst>
                <a:ext uri="{FF2B5EF4-FFF2-40B4-BE49-F238E27FC236}">
                  <a16:creationId xmlns:a16="http://schemas.microsoft.com/office/drawing/2014/main" id="{A25DCC13-85EC-394B-BA0D-68D5B99AA4D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
            <a:stretch/>
          </p:blipFill>
          <p:spPr>
            <a:xfrm>
              <a:off x="2682897" y="4194167"/>
              <a:ext cx="1333604" cy="778099"/>
            </a:xfrm>
            <a:prstGeom prst="rect">
              <a:avLst/>
            </a:prstGeom>
          </p:spPr>
        </p:pic>
        <p:pic>
          <p:nvPicPr>
            <p:cNvPr id="22" name="Picture 21">
              <a:extLst>
                <a:ext uri="{FF2B5EF4-FFF2-40B4-BE49-F238E27FC236}">
                  <a16:creationId xmlns:a16="http://schemas.microsoft.com/office/drawing/2014/main" id="{9973226E-7EFA-B542-B50A-F60095341732}"/>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943589" y="3576378"/>
              <a:ext cx="967494" cy="682538"/>
            </a:xfrm>
            <a:prstGeom prst="rect">
              <a:avLst/>
            </a:prstGeom>
          </p:spPr>
        </p:pic>
        <p:cxnSp>
          <p:nvCxnSpPr>
            <p:cNvPr id="27" name="直線接點 26">
              <a:extLst>
                <a:ext uri="{FF2B5EF4-FFF2-40B4-BE49-F238E27FC236}">
                  <a16:creationId xmlns:a16="http://schemas.microsoft.com/office/drawing/2014/main" id="{CD476C10-906E-4E21-8B43-187E3FEAB6DC}"/>
                </a:ext>
              </a:extLst>
            </p:cNvPr>
            <p:cNvCxnSpPr/>
            <p:nvPr/>
          </p:nvCxnSpPr>
          <p:spPr>
            <a:xfrm>
              <a:off x="2928926" y="4194297"/>
              <a:ext cx="928694"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圓角矩形 37">
              <a:extLst>
                <a:ext uri="{FF2B5EF4-FFF2-40B4-BE49-F238E27FC236}">
                  <a16:creationId xmlns:a16="http://schemas.microsoft.com/office/drawing/2014/main" id="{C816638C-9DAA-4DF4-9349-8E5B3C6021A7}"/>
                </a:ext>
              </a:extLst>
            </p:cNvPr>
            <p:cNvSpPr/>
            <p:nvPr/>
          </p:nvSpPr>
          <p:spPr>
            <a:xfrm>
              <a:off x="2928926" y="3551355"/>
              <a:ext cx="928694" cy="1214446"/>
            </a:xfrm>
            <a:prstGeom prst="roundRect">
              <a:avLst>
                <a:gd name="adj" fmla="val 4675"/>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CE70B284-E555-4BEC-B7C8-45080BEA440E}"/>
                </a:ext>
              </a:extLst>
            </p:cNvPr>
            <p:cNvSpPr/>
            <p:nvPr/>
          </p:nvSpPr>
          <p:spPr>
            <a:xfrm>
              <a:off x="2928926" y="3363838"/>
              <a:ext cx="928694" cy="2057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3" name="矩形 22">
            <a:extLst>
              <a:ext uri="{FF2B5EF4-FFF2-40B4-BE49-F238E27FC236}">
                <a16:creationId xmlns:a16="http://schemas.microsoft.com/office/drawing/2014/main" id="{63CC004F-87D1-4298-A661-8166F8A4B8BA}"/>
              </a:ext>
            </a:extLst>
          </p:cNvPr>
          <p:cNvSpPr/>
          <p:nvPr/>
        </p:nvSpPr>
        <p:spPr>
          <a:xfrm>
            <a:off x="3497132" y="1124383"/>
            <a:ext cx="982961" cy="307777"/>
          </a:xfrm>
          <a:prstGeom prst="rect">
            <a:avLst/>
          </a:prstGeom>
        </p:spPr>
        <p:txBody>
          <a:bodyPr wrap="none">
            <a:spAutoFit/>
          </a:bodyPr>
          <a:lstStyle/>
          <a:p>
            <a:r>
              <a:rPr lang="en-US" altLang="zh-TW" dirty="0">
                <a:solidFill>
                  <a:srgbClr val="333333"/>
                </a:solidFill>
                <a:latin typeface="Arial" panose="020B0604020202020204" pitchFamily="34" charset="0"/>
                <a:ea typeface="新細明體" panose="02020500000000000000" pitchFamily="18" charset="-120"/>
                <a:cs typeface="Arial" panose="020B0604020202020204" pitchFamily="34" charset="0"/>
              </a:rPr>
              <a:t>NBASE-T</a:t>
            </a:r>
            <a:endParaRPr lang="zh-TW" altLang="en-US" dirty="0">
              <a:latin typeface="Arial" panose="020B0604020202020204" pitchFamily="34" charset="0"/>
              <a:cs typeface="Arial" panose="020B0604020202020204" pitchFamily="34" charset="0"/>
            </a:endParaRPr>
          </a:p>
        </p:txBody>
      </p:sp>
      <p:sp>
        <p:nvSpPr>
          <p:cNvPr id="30" name="矩形 29">
            <a:extLst>
              <a:ext uri="{FF2B5EF4-FFF2-40B4-BE49-F238E27FC236}">
                <a16:creationId xmlns:a16="http://schemas.microsoft.com/office/drawing/2014/main" id="{82BD0822-F46A-4E5C-B960-A39534E851F2}"/>
              </a:ext>
            </a:extLst>
          </p:cNvPr>
          <p:cNvSpPr/>
          <p:nvPr/>
        </p:nvSpPr>
        <p:spPr>
          <a:xfrm>
            <a:off x="509744" y="3014846"/>
            <a:ext cx="2117778" cy="3137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1" name="Rectangle 10">
            <a:extLst>
              <a:ext uri="{FF2B5EF4-FFF2-40B4-BE49-F238E27FC236}">
                <a16:creationId xmlns:a16="http://schemas.microsoft.com/office/drawing/2014/main" id="{90A5D1BC-AAAC-7D41-880F-CF04283B9E76}"/>
              </a:ext>
            </a:extLst>
          </p:cNvPr>
          <p:cNvSpPr/>
          <p:nvPr/>
        </p:nvSpPr>
        <p:spPr>
          <a:xfrm>
            <a:off x="642007" y="3006572"/>
            <a:ext cx="1872575" cy="338554"/>
          </a:xfrm>
          <a:prstGeom prst="rect">
            <a:avLst/>
          </a:prstGeom>
        </p:spPr>
        <p:txBody>
          <a:bodyPr wrap="square">
            <a:spAutoFit/>
          </a:bodyPr>
          <a:lstStyle/>
          <a:p>
            <a:pPr algn="ctr"/>
            <a:r>
              <a:rPr lang="en-US" sz="1600" b="1" dirty="0">
                <a:solidFill>
                  <a:schemeClr val="bg1"/>
                </a:solidFill>
              </a:rPr>
              <a:t>QNA-T310G1S</a:t>
            </a:r>
          </a:p>
        </p:txBody>
      </p:sp>
      <p:grpSp>
        <p:nvGrpSpPr>
          <p:cNvPr id="4" name="群組 3">
            <a:extLst>
              <a:ext uri="{FF2B5EF4-FFF2-40B4-BE49-F238E27FC236}">
                <a16:creationId xmlns:a16="http://schemas.microsoft.com/office/drawing/2014/main" id="{C13C9035-A20D-4A8E-BFFF-AD32C8FF9167}"/>
              </a:ext>
            </a:extLst>
          </p:cNvPr>
          <p:cNvGrpSpPr/>
          <p:nvPr/>
        </p:nvGrpSpPr>
        <p:grpSpPr>
          <a:xfrm>
            <a:off x="550481" y="974137"/>
            <a:ext cx="2314580" cy="2100006"/>
            <a:chOff x="911176" y="1353958"/>
            <a:chExt cx="2003751" cy="1817993"/>
          </a:xfrm>
        </p:grpSpPr>
        <p:pic>
          <p:nvPicPr>
            <p:cNvPr id="12" name="Picture 11">
              <a:extLst>
                <a:ext uri="{FF2B5EF4-FFF2-40B4-BE49-F238E27FC236}">
                  <a16:creationId xmlns:a16="http://schemas.microsoft.com/office/drawing/2014/main" id="{4EF75A24-95DA-E444-80CB-3E4C29146F0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55837" y="1353958"/>
              <a:ext cx="1259090" cy="1817993"/>
            </a:xfrm>
            <a:prstGeom prst="rect">
              <a:avLst/>
            </a:prstGeom>
          </p:spPr>
        </p:pic>
        <p:pic>
          <p:nvPicPr>
            <p:cNvPr id="18" name="Picture 17">
              <a:extLst>
                <a:ext uri="{FF2B5EF4-FFF2-40B4-BE49-F238E27FC236}">
                  <a16:creationId xmlns:a16="http://schemas.microsoft.com/office/drawing/2014/main" id="{0D862204-986F-1846-87C4-E071A6CDDEBA}"/>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911176" y="2325925"/>
              <a:ext cx="857256" cy="571504"/>
            </a:xfrm>
            <a:prstGeom prst="rect">
              <a:avLst/>
            </a:prstGeom>
          </p:spPr>
        </p:pic>
        <p:pic>
          <p:nvPicPr>
            <p:cNvPr id="19" name="Picture 18">
              <a:extLst>
                <a:ext uri="{FF2B5EF4-FFF2-40B4-BE49-F238E27FC236}">
                  <a16:creationId xmlns:a16="http://schemas.microsoft.com/office/drawing/2014/main" id="{E41B8568-F080-2645-8408-CA13FE29159E}"/>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911176" y="1682983"/>
              <a:ext cx="857256" cy="642942"/>
            </a:xfrm>
            <a:prstGeom prst="rect">
              <a:avLst/>
            </a:prstGeom>
          </p:spPr>
        </p:pic>
        <p:cxnSp>
          <p:nvCxnSpPr>
            <p:cNvPr id="31" name="直線接點 30"/>
            <p:cNvCxnSpPr/>
            <p:nvPr/>
          </p:nvCxnSpPr>
          <p:spPr>
            <a:xfrm>
              <a:off x="911176" y="2325925"/>
              <a:ext cx="928694" cy="1588"/>
            </a:xfrm>
            <a:prstGeom prst="line">
              <a:avLst/>
            </a:prstGeom>
            <a:ln>
              <a:solidFill>
                <a:srgbClr val="D4AE6A"/>
              </a:solidFill>
            </a:ln>
          </p:spPr>
          <p:style>
            <a:lnRef idx="1">
              <a:schemeClr val="accent1"/>
            </a:lnRef>
            <a:fillRef idx="0">
              <a:schemeClr val="accent1"/>
            </a:fillRef>
            <a:effectRef idx="0">
              <a:schemeClr val="accent1"/>
            </a:effectRef>
            <a:fontRef idx="minor">
              <a:schemeClr val="tx1"/>
            </a:fontRef>
          </p:style>
        </p:cxnSp>
        <p:sp>
          <p:nvSpPr>
            <p:cNvPr id="38" name="圓角矩形 37"/>
            <p:cNvSpPr/>
            <p:nvPr/>
          </p:nvSpPr>
          <p:spPr>
            <a:xfrm>
              <a:off x="911176" y="1682983"/>
              <a:ext cx="928694" cy="1214446"/>
            </a:xfrm>
            <a:prstGeom prst="roundRect">
              <a:avLst>
                <a:gd name="adj" fmla="val 4675"/>
              </a:avLst>
            </a:prstGeom>
            <a:noFill/>
            <a:ln w="12700">
              <a:solidFill>
                <a:srgbClr val="D4AE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913018" y="1491630"/>
              <a:ext cx="926851" cy="203797"/>
            </a:xfrm>
            <a:prstGeom prst="rect">
              <a:avLst/>
            </a:prstGeom>
            <a:solidFill>
              <a:srgbClr val="E2A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5" name="矩形 14">
            <a:extLst>
              <a:ext uri="{FF2B5EF4-FFF2-40B4-BE49-F238E27FC236}">
                <a16:creationId xmlns:a16="http://schemas.microsoft.com/office/drawing/2014/main" id="{5B9135D5-5A14-49D2-984E-5ED27840C724}"/>
              </a:ext>
            </a:extLst>
          </p:cNvPr>
          <p:cNvSpPr/>
          <p:nvPr/>
        </p:nvSpPr>
        <p:spPr>
          <a:xfrm>
            <a:off x="568657" y="1097994"/>
            <a:ext cx="688009" cy="307777"/>
          </a:xfrm>
          <a:prstGeom prst="rect">
            <a:avLst/>
          </a:prstGeom>
        </p:spPr>
        <p:txBody>
          <a:bodyPr wrap="none">
            <a:spAutoFit/>
          </a:bodyPr>
          <a:lstStyle/>
          <a:p>
            <a:r>
              <a:rPr lang="en-US" altLang="zh-TW" dirty="0">
                <a:latin typeface="Arial" panose="020B0604020202020204" pitchFamily="34" charset="0"/>
                <a:ea typeface="新細明體" panose="02020500000000000000" pitchFamily="18" charset="-120"/>
                <a:cs typeface="Arial" panose="020B0604020202020204" pitchFamily="34" charset="0"/>
              </a:rPr>
              <a:t>SFP +</a:t>
            </a:r>
            <a:endParaRPr lang="zh-TW" altLang="en-US" dirty="0">
              <a:latin typeface="Arial" panose="020B0604020202020204" pitchFamily="34" charset="0"/>
              <a:cs typeface="Arial" panose="020B0604020202020204" pitchFamily="34" charset="0"/>
            </a:endParaRPr>
          </a:p>
        </p:txBody>
      </p:sp>
      <p:sp>
        <p:nvSpPr>
          <p:cNvPr id="47" name="Rectangle 10">
            <a:extLst>
              <a:ext uri="{FF2B5EF4-FFF2-40B4-BE49-F238E27FC236}">
                <a16:creationId xmlns:a16="http://schemas.microsoft.com/office/drawing/2014/main" id="{B4898825-9C28-45E6-8477-665DB4AAD37E}"/>
              </a:ext>
            </a:extLst>
          </p:cNvPr>
          <p:cNvSpPr/>
          <p:nvPr/>
        </p:nvSpPr>
        <p:spPr>
          <a:xfrm>
            <a:off x="459691" y="3420490"/>
            <a:ext cx="2404856" cy="1500411"/>
          </a:xfrm>
          <a:prstGeom prst="rect">
            <a:avLst/>
          </a:prstGeom>
        </p:spPr>
        <p:txBody>
          <a:bodyPr wrap="square" anchor="t">
            <a:spAutoFit/>
          </a:bodyPr>
          <a:lstStyle/>
          <a:p>
            <a:r>
              <a:rPr lang="zh-CN" altLang="en-US" sz="1100" b="1" dirty="0">
                <a:solidFill>
                  <a:schemeClr val="tx1"/>
                </a:solidFill>
                <a:latin typeface="微軟正黑體" panose="020B0604030504040204" pitchFamily="34" charset="-120"/>
                <a:ea typeface="微軟正黑體" panose="020B0604030504040204" pitchFamily="34" charset="-120"/>
              </a:rPr>
              <a:t>規</a:t>
            </a:r>
            <a:r>
              <a:rPr lang="zh-TW" altLang="en-US" sz="1100" b="1" dirty="0">
                <a:solidFill>
                  <a:schemeClr val="tx1"/>
                </a:solidFill>
                <a:latin typeface="微軟正黑體" panose="020B0604030504040204" pitchFamily="34" charset="-120"/>
                <a:ea typeface="微軟正黑體" panose="020B0604030504040204" pitchFamily="34" charset="-120"/>
              </a:rPr>
              <a:t> </a:t>
            </a:r>
            <a:r>
              <a:rPr lang="zh-CN" altLang="en-US" sz="1100" b="1" dirty="0">
                <a:solidFill>
                  <a:schemeClr val="tx1"/>
                </a:solidFill>
                <a:latin typeface="微軟正黑體" panose="020B0604030504040204" pitchFamily="34" charset="-120"/>
                <a:ea typeface="微軟正黑體" panose="020B0604030504040204" pitchFamily="34" charset="-120"/>
              </a:rPr>
              <a:t>格</a:t>
            </a:r>
            <a:r>
              <a:rPr lang="en-US" altLang="zh-CN" sz="1100" b="1" dirty="0">
                <a:solidFill>
                  <a:schemeClr val="tx1"/>
                </a:solidFill>
                <a:latin typeface="微軟正黑體" panose="020B0604030504040204" pitchFamily="34" charset="-120"/>
                <a:ea typeface="微軟正黑體" panose="020B0604030504040204" pitchFamily="34" charset="-120"/>
              </a:rPr>
              <a:t>: </a:t>
            </a:r>
          </a:p>
          <a:p>
            <a:r>
              <a:rPr lang="zh-TW" altLang="en-US" sz="1000" b="1" dirty="0">
                <a:solidFill>
                  <a:schemeClr val="tx1"/>
                </a:solidFill>
                <a:latin typeface="微軟正黑體" panose="020B0604030504040204" pitchFamily="34" charset="-120"/>
                <a:ea typeface="微軟正黑體" panose="020B0604030504040204" pitchFamily="34" charset="-120"/>
              </a:rPr>
              <a:t>控制器：</a:t>
            </a:r>
            <a:r>
              <a:rPr lang="en-US" altLang="zh-TW" sz="1000" b="1" dirty="0">
                <a:solidFill>
                  <a:schemeClr val="tx1"/>
                </a:solidFill>
                <a:latin typeface="Arial" panose="020B0604020202020204" pitchFamily="34" charset="0"/>
                <a:ea typeface="微軟正黑體" panose="020B0604030504040204" pitchFamily="34" charset="-120"/>
                <a:cs typeface="Arial" panose="020B0604020202020204" pitchFamily="34" charset="0"/>
              </a:rPr>
              <a:t>AQC107S-B1-C + AQX-N3F10-DRE-U3C</a:t>
            </a:r>
          </a:p>
          <a:p>
            <a:r>
              <a:rPr lang="zh-TW" altLang="en-US" sz="1000" b="1" dirty="0">
                <a:solidFill>
                  <a:schemeClr val="tx1"/>
                </a:solidFill>
                <a:latin typeface="微軟正黑體" panose="020B0604030504040204" pitchFamily="34" charset="-120"/>
                <a:ea typeface="微軟正黑體" panose="020B0604030504040204" pitchFamily="34" charset="-120"/>
              </a:rPr>
              <a:t>傳輸介面：</a:t>
            </a:r>
            <a:r>
              <a:rPr lang="en-US" altLang="zh-TW" sz="1000" b="1" dirty="0">
                <a:solidFill>
                  <a:schemeClr val="tx1"/>
                </a:solidFill>
                <a:latin typeface="Arial" panose="020B0604020202020204" pitchFamily="34" charset="0"/>
                <a:ea typeface="微軟正黑體" panose="020B0604030504040204" pitchFamily="34" charset="-120"/>
                <a:cs typeface="Arial" panose="020B0604020202020204" pitchFamily="34" charset="0"/>
              </a:rPr>
              <a:t>1 x Thunderbolt 3, 1 x 10GbE SFP+ </a:t>
            </a:r>
            <a:r>
              <a:rPr lang="zh-TW" altLang="en-US" sz="1000" b="1" dirty="0">
                <a:solidFill>
                  <a:schemeClr val="tx1"/>
                </a:solidFill>
                <a:latin typeface="微軟正黑體" panose="020B0604030504040204" pitchFamily="34" charset="-120"/>
                <a:ea typeface="微軟正黑體" panose="020B0604030504040204" pitchFamily="34" charset="-120"/>
              </a:rPr>
              <a:t>埠</a:t>
            </a:r>
          </a:p>
          <a:p>
            <a:r>
              <a:rPr lang="zh-TW" altLang="en-US" sz="1000" b="1" dirty="0">
                <a:solidFill>
                  <a:schemeClr val="tx1"/>
                </a:solidFill>
                <a:latin typeface="微軟正黑體" panose="020B0604030504040204" pitchFamily="34" charset="-120"/>
                <a:ea typeface="微軟正黑體" panose="020B0604030504040204" pitchFamily="34" charset="-120"/>
              </a:rPr>
              <a:t>傳輸線材：</a:t>
            </a:r>
            <a:r>
              <a:rPr lang="en-US" altLang="zh-TW" sz="1000" b="1" dirty="0">
                <a:solidFill>
                  <a:schemeClr val="tx1"/>
                </a:solidFill>
                <a:latin typeface="Arial" panose="020B0604020202020204" pitchFamily="34" charset="0"/>
                <a:ea typeface="微軟正黑體" panose="020B0604030504040204" pitchFamily="34" charset="-120"/>
                <a:cs typeface="Arial" panose="020B0604020202020204" pitchFamily="34" charset="0"/>
              </a:rPr>
              <a:t>SFP+</a:t>
            </a:r>
            <a:r>
              <a:rPr lang="en-US" altLang="zh-TW" sz="1000" b="1" dirty="0">
                <a:solidFill>
                  <a:schemeClr val="tx1"/>
                </a:solidFill>
                <a:latin typeface="微軟正黑體" panose="020B0604030504040204" pitchFamily="34" charset="-120"/>
                <a:ea typeface="微軟正黑體" panose="020B0604030504040204" pitchFamily="34" charset="-120"/>
              </a:rPr>
              <a:t> </a:t>
            </a:r>
            <a:r>
              <a:rPr lang="zh-TW" altLang="en-US" sz="1000" b="1" dirty="0">
                <a:solidFill>
                  <a:schemeClr val="tx1"/>
                </a:solidFill>
                <a:latin typeface="微軟正黑體" panose="020B0604030504040204" pitchFamily="34" charset="-120"/>
                <a:ea typeface="微軟正黑體" panose="020B0604030504040204" pitchFamily="34" charset="-120"/>
              </a:rPr>
              <a:t>光纖埠；</a:t>
            </a:r>
          </a:p>
          <a:p>
            <a:r>
              <a:rPr lang="zh-TW" altLang="en-US" sz="1000" b="1" dirty="0">
                <a:solidFill>
                  <a:schemeClr val="tx1"/>
                </a:solidFill>
                <a:latin typeface="微軟正黑體" panose="020B0604030504040204" pitchFamily="34" charset="-120"/>
                <a:ea typeface="微軟正黑體" panose="020B0604030504040204" pitchFamily="34" charset="-120"/>
              </a:rPr>
              <a:t>建議使用 </a:t>
            </a:r>
            <a:r>
              <a:rPr lang="en-US" altLang="zh-TW" sz="1000" b="1" dirty="0">
                <a:solidFill>
                  <a:schemeClr val="tx1"/>
                </a:solidFill>
                <a:latin typeface="Arial" panose="020B0604020202020204" pitchFamily="34" charset="0"/>
                <a:ea typeface="微軟正黑體" panose="020B0604030504040204" pitchFamily="34" charset="-120"/>
                <a:cs typeface="Arial" panose="020B0604020202020204" pitchFamily="34" charset="0"/>
              </a:rPr>
              <a:t>SFP+ DAC </a:t>
            </a:r>
            <a:r>
              <a:rPr lang="zh-TW" altLang="en-US" sz="1000" b="1" dirty="0">
                <a:solidFill>
                  <a:schemeClr val="tx1"/>
                </a:solidFill>
                <a:latin typeface="微軟正黑體" panose="020B0604030504040204" pitchFamily="34" charset="-120"/>
                <a:ea typeface="微軟正黑體" panose="020B0604030504040204" pitchFamily="34" charset="-120"/>
              </a:rPr>
              <a:t>線材</a:t>
            </a:r>
            <a:endParaRPr lang="zh-TW" b="1" dirty="0">
              <a:solidFill>
                <a:schemeClr val="tx1"/>
              </a:solidFill>
            </a:endParaRPr>
          </a:p>
          <a:p>
            <a:endParaRPr lang="en-US" altLang="zh-TW" sz="1000" dirty="0">
              <a:solidFill>
                <a:schemeClr val="tx1"/>
              </a:solidFill>
            </a:endParaRPr>
          </a:p>
          <a:p>
            <a:endParaRPr lang="en-US" sz="1050" dirty="0"/>
          </a:p>
        </p:txBody>
      </p:sp>
      <p:sp>
        <p:nvSpPr>
          <p:cNvPr id="48" name="Rectangle 9">
            <a:extLst>
              <a:ext uri="{FF2B5EF4-FFF2-40B4-BE49-F238E27FC236}">
                <a16:creationId xmlns:a16="http://schemas.microsoft.com/office/drawing/2014/main" id="{96EABF2B-2A8D-45F6-823D-A06DF5B114EF}"/>
              </a:ext>
            </a:extLst>
          </p:cNvPr>
          <p:cNvSpPr/>
          <p:nvPr/>
        </p:nvSpPr>
        <p:spPr>
          <a:xfrm>
            <a:off x="3368894" y="3361102"/>
            <a:ext cx="2466485" cy="1354217"/>
          </a:xfrm>
          <a:prstGeom prst="rect">
            <a:avLst/>
          </a:prstGeom>
        </p:spPr>
        <p:txBody>
          <a:bodyPr wrap="square" anchor="t">
            <a:spAutoFit/>
          </a:bodyPr>
          <a:lstStyle/>
          <a:p>
            <a:r>
              <a:rPr lang="zh-CN" altLang="en-US" sz="1100" b="1" dirty="0">
                <a:solidFill>
                  <a:schemeClr val="tx1"/>
                </a:solidFill>
                <a:latin typeface="微軟正黑體" panose="020B0604030504040204" pitchFamily="34" charset="-120"/>
                <a:ea typeface="微軟正黑體" panose="020B0604030504040204" pitchFamily="34" charset="-120"/>
              </a:rPr>
              <a:t>規</a:t>
            </a:r>
            <a:r>
              <a:rPr lang="zh-TW" altLang="en-US" sz="1100" b="1" dirty="0">
                <a:solidFill>
                  <a:schemeClr val="tx1"/>
                </a:solidFill>
                <a:latin typeface="微軟正黑體" panose="020B0604030504040204" pitchFamily="34" charset="-120"/>
                <a:ea typeface="微軟正黑體" panose="020B0604030504040204" pitchFamily="34" charset="-120"/>
              </a:rPr>
              <a:t> </a:t>
            </a:r>
            <a:r>
              <a:rPr lang="zh-CN" altLang="en-US" sz="1100" b="1" dirty="0">
                <a:solidFill>
                  <a:schemeClr val="tx1"/>
                </a:solidFill>
                <a:latin typeface="微軟正黑體" panose="020B0604030504040204" pitchFamily="34" charset="-120"/>
                <a:ea typeface="微軟正黑體" panose="020B0604030504040204" pitchFamily="34" charset="-120"/>
              </a:rPr>
              <a:t>格</a:t>
            </a:r>
            <a:r>
              <a:rPr lang="en-US" altLang="zh-CN" sz="1100" b="1" dirty="0">
                <a:solidFill>
                  <a:schemeClr val="tx1"/>
                </a:solidFill>
                <a:latin typeface="微軟正黑體" panose="020B0604030504040204" pitchFamily="34" charset="-120"/>
                <a:ea typeface="微軟正黑體" panose="020B0604030504040204" pitchFamily="34" charset="-120"/>
              </a:rPr>
              <a:t>: </a:t>
            </a:r>
          </a:p>
          <a:p>
            <a:r>
              <a:rPr lang="zh-TW" altLang="en-US" sz="1000" b="1" dirty="0">
                <a:solidFill>
                  <a:schemeClr val="tx1"/>
                </a:solidFill>
                <a:latin typeface="微軟正黑體" panose="020B0604030504040204" pitchFamily="34" charset="-120"/>
                <a:ea typeface="微軟正黑體" panose="020B0604030504040204" pitchFamily="34" charset="-120"/>
              </a:rPr>
              <a:t>控制器</a:t>
            </a:r>
            <a:r>
              <a:rPr lang="zh-TW" altLang="en-US" sz="1000" b="1" dirty="0">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sz="1000" b="1" dirty="0">
                <a:solidFill>
                  <a:schemeClr val="tx1"/>
                </a:solidFill>
                <a:latin typeface="Arial" panose="020B0604020202020204" pitchFamily="34" charset="0"/>
                <a:ea typeface="微軟正黑體" panose="020B0604030504040204" pitchFamily="34" charset="-120"/>
                <a:cs typeface="Arial" panose="020B0604020202020204" pitchFamily="34" charset="0"/>
              </a:rPr>
              <a:t>AQC107S-B1-C + AQX-N3F10-DRE-U3C</a:t>
            </a:r>
          </a:p>
          <a:p>
            <a:r>
              <a:rPr lang="zh-TW" altLang="en-US" sz="1000" b="1" dirty="0">
                <a:solidFill>
                  <a:schemeClr val="tx1"/>
                </a:solidFill>
                <a:latin typeface="微軟正黑體" panose="020B0604030504040204" pitchFamily="34" charset="-120"/>
                <a:ea typeface="微軟正黑體" panose="020B0604030504040204" pitchFamily="34" charset="-120"/>
              </a:rPr>
              <a:t>傳輸介面：</a:t>
            </a:r>
            <a:r>
              <a:rPr lang="en-US" altLang="zh-TW" sz="1000" b="1" dirty="0">
                <a:solidFill>
                  <a:schemeClr val="tx1"/>
                </a:solidFill>
                <a:latin typeface="Arial" panose="020B0604020202020204" pitchFamily="34" charset="0"/>
                <a:ea typeface="微軟正黑體" panose="020B0604030504040204" pitchFamily="34" charset="-120"/>
                <a:cs typeface="Arial" panose="020B0604020202020204" pitchFamily="34" charset="0"/>
              </a:rPr>
              <a:t>1 x Thunderbolt 3, 1 x 10GbE SFP+ </a:t>
            </a:r>
            <a:r>
              <a:rPr lang="zh-TW" altLang="en-US" sz="1000" b="1" dirty="0">
                <a:solidFill>
                  <a:schemeClr val="tx1"/>
                </a:solidFill>
                <a:latin typeface="微軟正黑體" panose="020B0604030504040204" pitchFamily="34" charset="-120"/>
                <a:ea typeface="微軟正黑體" panose="020B0604030504040204" pitchFamily="34" charset="-120"/>
              </a:rPr>
              <a:t>埠</a:t>
            </a:r>
          </a:p>
          <a:p>
            <a:r>
              <a:rPr lang="zh-TW" altLang="en-US" sz="1000" b="1" dirty="0">
                <a:solidFill>
                  <a:schemeClr val="tx1"/>
                </a:solidFill>
                <a:latin typeface="微軟正黑體" panose="020B0604030504040204" pitchFamily="34" charset="-120"/>
                <a:ea typeface="微軟正黑體" panose="020B0604030504040204" pitchFamily="34" charset="-120"/>
              </a:rPr>
              <a:t>傳輸線材：</a:t>
            </a:r>
            <a:r>
              <a:rPr lang="en-US" altLang="zh-TW" sz="1000" b="1" dirty="0">
                <a:solidFill>
                  <a:schemeClr val="tx1"/>
                </a:solidFill>
                <a:latin typeface="Arial" panose="020B0604020202020204" pitchFamily="34" charset="0"/>
                <a:ea typeface="微軟正黑體" panose="020B0604030504040204" pitchFamily="34" charset="-120"/>
                <a:cs typeface="Arial" panose="020B0604020202020204" pitchFamily="34" charset="0"/>
              </a:rPr>
              <a:t>CAT</a:t>
            </a:r>
            <a:r>
              <a:rPr lang="en-US" altLang="zh-TW" sz="1000" b="1" dirty="0">
                <a:solidFill>
                  <a:schemeClr val="tx1"/>
                </a:solidFill>
                <a:latin typeface="Arial" panose="020B0604020202020204" pitchFamily="34" charset="0"/>
                <a:ea typeface="微軟正黑體"/>
                <a:cs typeface="Arial" panose="020B0604020202020204" pitchFamily="34" charset="0"/>
              </a:rPr>
              <a:t> 6a/ CAT 7</a:t>
            </a:r>
          </a:p>
          <a:p>
            <a:endParaRPr lang="zh-TW" altLang="en-US" sz="1000" dirty="0">
              <a:solidFill>
                <a:schemeClr val="tx1"/>
              </a:solidFill>
            </a:endParaRPr>
          </a:p>
          <a:p>
            <a:endParaRPr lang="en-US" altLang="zh-CN" sz="1100" dirty="0"/>
          </a:p>
        </p:txBody>
      </p:sp>
      <p:pic>
        <p:nvPicPr>
          <p:cNvPr id="14" name="圖片 13">
            <a:extLst>
              <a:ext uri="{FF2B5EF4-FFF2-40B4-BE49-F238E27FC236}">
                <a16:creationId xmlns:a16="http://schemas.microsoft.com/office/drawing/2014/main" id="{7A76EDCF-C577-42C3-98BA-822A7AEEAAA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79584" y="1216849"/>
            <a:ext cx="1916670" cy="604858"/>
          </a:xfrm>
          <a:prstGeom prst="rect">
            <a:avLst/>
          </a:prstGeom>
        </p:spPr>
      </p:pic>
    </p:spTree>
    <p:extLst>
      <p:ext uri="{BB962C8B-B14F-4D97-AF65-F5344CB8AC3E}">
        <p14:creationId xmlns:p14="http://schemas.microsoft.com/office/powerpoint/2010/main" val="1105909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08">
            <a:extLst>
              <a:ext uri="{FF2B5EF4-FFF2-40B4-BE49-F238E27FC236}">
                <a16:creationId xmlns:a16="http://schemas.microsoft.com/office/drawing/2014/main" id="{19BCF70C-E2FE-4155-B3BE-7788CA15476B}"/>
              </a:ext>
            </a:extLst>
          </p:cNvPr>
          <p:cNvSpPr/>
          <p:nvPr/>
        </p:nvSpPr>
        <p:spPr>
          <a:xfrm>
            <a:off x="509600" y="1441309"/>
            <a:ext cx="3827599" cy="1137534"/>
          </a:xfrm>
          <a:prstGeom prst="rect">
            <a:avLst/>
          </a:prstGeom>
          <a:solidFill>
            <a:srgbClr val="0070C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15" name="Shape 281">
            <a:extLst>
              <a:ext uri="{FF2B5EF4-FFF2-40B4-BE49-F238E27FC236}">
                <a16:creationId xmlns:a16="http://schemas.microsoft.com/office/drawing/2014/main" id="{CCCDC96C-8ED1-4517-A373-F588784A2085}"/>
              </a:ext>
            </a:extLst>
          </p:cNvPr>
          <p:cNvSpPr/>
          <p:nvPr/>
        </p:nvSpPr>
        <p:spPr bwMode="auto">
          <a:xfrm flipH="1">
            <a:off x="736930" y="1441309"/>
            <a:ext cx="3608997" cy="1137534"/>
          </a:xfrm>
          <a:prstGeom prst="rect">
            <a:avLst/>
          </a:prstGeom>
          <a:solidFill>
            <a:schemeClr val="bg1">
              <a:lumMod val="75000"/>
            </a:schemeClr>
          </a:solidFill>
          <a:ln>
            <a:noFill/>
          </a:ln>
        </p:spPr>
        <p:txBody>
          <a:bodyPr lIns="91425" tIns="45700" rIns="91425" bIns="45700" anchor="ctr"/>
          <a:lstStyle/>
          <a:p>
            <a:pPr algn="ctr">
              <a:defRPr/>
            </a:pPr>
            <a:endParaRPr lang="zh-TW" altLang="zh-TW">
              <a:solidFill>
                <a:srgbClr val="FFFFFF"/>
              </a:solidFill>
              <a:cs typeface="Arial" pitchFamily="34" charset="0"/>
              <a:sym typeface="Arial" pitchFamily="34" charset="0"/>
            </a:endParaRPr>
          </a:p>
        </p:txBody>
      </p:sp>
      <p:sp>
        <p:nvSpPr>
          <p:cNvPr id="17" name="Shape 108">
            <a:extLst>
              <a:ext uri="{FF2B5EF4-FFF2-40B4-BE49-F238E27FC236}">
                <a16:creationId xmlns:a16="http://schemas.microsoft.com/office/drawing/2014/main" id="{F1D5BC09-DE4D-492A-A1B4-94AD912870F7}"/>
              </a:ext>
            </a:extLst>
          </p:cNvPr>
          <p:cNvSpPr/>
          <p:nvPr/>
        </p:nvSpPr>
        <p:spPr>
          <a:xfrm>
            <a:off x="736930" y="1757291"/>
            <a:ext cx="3469352" cy="534403"/>
          </a:xfrm>
          <a:prstGeom prst="rect">
            <a:avLst/>
          </a:prstGeom>
          <a:solidFill>
            <a:schemeClr val="bg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18" name="文字方塊 17">
            <a:extLst>
              <a:ext uri="{FF2B5EF4-FFF2-40B4-BE49-F238E27FC236}">
                <a16:creationId xmlns:a16="http://schemas.microsoft.com/office/drawing/2014/main" id="{1C03B4F5-91BD-414E-AC58-F2CC098F8BED}"/>
              </a:ext>
            </a:extLst>
          </p:cNvPr>
          <p:cNvSpPr txBox="1"/>
          <p:nvPr/>
        </p:nvSpPr>
        <p:spPr>
          <a:xfrm>
            <a:off x="747469" y="1844266"/>
            <a:ext cx="3469352" cy="400110"/>
          </a:xfrm>
          <a:prstGeom prst="rect">
            <a:avLst/>
          </a:prstGeom>
          <a:noFill/>
        </p:spPr>
        <p:txBody>
          <a:bodyPr wrap="square" rtlCol="0">
            <a:spAutoFit/>
          </a:bodyPr>
          <a:lstStyle/>
          <a:p>
            <a:pPr lvl="0" algn="ctr"/>
            <a:r>
              <a:rPr lang="zh-TW" altLang="en-US" sz="2000" b="1" dirty="0">
                <a:solidFill>
                  <a:schemeClr val="tx1"/>
                </a:solidFill>
                <a:latin typeface="+mn-lt"/>
                <a:ea typeface="微軟正黑體" pitchFamily="34" charset="-120"/>
              </a:rPr>
              <a:t>同時高達</a:t>
            </a:r>
            <a:r>
              <a:rPr lang="zh-TW" altLang="en-US" sz="2000" b="1" dirty="0">
                <a:solidFill>
                  <a:schemeClr val="tx1"/>
                </a:solidFill>
                <a:latin typeface="Arial" panose="020B0604020202020204" pitchFamily="34" charset="0"/>
                <a:ea typeface="微軟正黑體" pitchFamily="34" charset="-120"/>
                <a:cs typeface="Arial" panose="020B0604020202020204" pitchFamily="34" charset="0"/>
              </a:rPr>
              <a:t> </a:t>
            </a:r>
            <a:r>
              <a:rPr lang="en-US" altLang="zh-TW" sz="2000" b="1" dirty="0">
                <a:solidFill>
                  <a:schemeClr val="tx1"/>
                </a:solidFill>
                <a:latin typeface="Arial" panose="020B0604020202020204" pitchFamily="34" charset="0"/>
                <a:ea typeface="微軟正黑體" pitchFamily="34" charset="-120"/>
                <a:cs typeface="Arial" panose="020B0604020202020204" pitchFamily="34" charset="0"/>
              </a:rPr>
              <a:t>12 </a:t>
            </a:r>
            <a:r>
              <a:rPr lang="zh-TW" altLang="en-US" sz="2000" b="1" dirty="0">
                <a:solidFill>
                  <a:schemeClr val="tx1"/>
                </a:solidFill>
                <a:latin typeface="+mn-lt"/>
                <a:ea typeface="微軟正黑體" pitchFamily="34" charset="-120"/>
              </a:rPr>
              <a:t>埠 </a:t>
            </a:r>
            <a:r>
              <a:rPr lang="en-US" altLang="zh-TW" sz="2000" b="1" dirty="0">
                <a:solidFill>
                  <a:schemeClr val="tx1"/>
                </a:solidFill>
                <a:latin typeface="Arial" panose="020B0604020202020204" pitchFamily="34" charset="0"/>
                <a:ea typeface="微軟正黑體" pitchFamily="34" charset="-120"/>
                <a:cs typeface="Arial" panose="020B0604020202020204" pitchFamily="34" charset="0"/>
              </a:rPr>
              <a:t>10Gbps</a:t>
            </a:r>
            <a:r>
              <a:rPr lang="en-US" altLang="zh-TW" sz="2000" b="1" dirty="0">
                <a:solidFill>
                  <a:schemeClr val="tx1"/>
                </a:solidFill>
                <a:latin typeface="+mn-lt"/>
                <a:ea typeface="微軟正黑體" pitchFamily="34" charset="-120"/>
              </a:rPr>
              <a:t> </a:t>
            </a:r>
            <a:r>
              <a:rPr lang="zh-TW" altLang="en-US" sz="2000" b="1" dirty="0">
                <a:solidFill>
                  <a:schemeClr val="tx1"/>
                </a:solidFill>
                <a:latin typeface="+mn-lt"/>
                <a:ea typeface="微軟正黑體" pitchFamily="34" charset="-120"/>
              </a:rPr>
              <a:t>傳輸 </a:t>
            </a:r>
          </a:p>
        </p:txBody>
      </p:sp>
      <p:sp>
        <p:nvSpPr>
          <p:cNvPr id="19" name="橢圓 18">
            <a:extLst>
              <a:ext uri="{FF2B5EF4-FFF2-40B4-BE49-F238E27FC236}">
                <a16:creationId xmlns:a16="http://schemas.microsoft.com/office/drawing/2014/main" id="{005A098F-1FEE-4280-B2DC-7EBBA15E084B}"/>
              </a:ext>
            </a:extLst>
          </p:cNvPr>
          <p:cNvSpPr/>
          <p:nvPr/>
        </p:nvSpPr>
        <p:spPr>
          <a:xfrm>
            <a:off x="258989" y="996975"/>
            <a:ext cx="884748" cy="884748"/>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F0590851-4525-4EDE-BFA9-92FF2FFB16C6}"/>
              </a:ext>
            </a:extLst>
          </p:cNvPr>
          <p:cNvSpPr txBox="1"/>
          <p:nvPr/>
        </p:nvSpPr>
        <p:spPr>
          <a:xfrm>
            <a:off x="312457" y="968140"/>
            <a:ext cx="758356" cy="877163"/>
          </a:xfrm>
          <a:prstGeom prst="rect">
            <a:avLst/>
          </a:prstGeom>
          <a:noFill/>
        </p:spPr>
        <p:txBody>
          <a:bodyPr wrap="square" rtlCol="0">
            <a:spAutoFit/>
          </a:bodyPr>
          <a:lstStyle/>
          <a:p>
            <a:pPr lvl="0" algn="ctr"/>
            <a:r>
              <a:rPr lang="en-US" altLang="zh-TW" sz="3500" b="1" dirty="0">
                <a:solidFill>
                  <a:srgbClr val="FFFF00"/>
                </a:solidFill>
                <a:latin typeface="Arial" panose="020B0604020202020204" pitchFamily="34" charset="0"/>
                <a:ea typeface="微軟正黑體" pitchFamily="34" charset="-120"/>
                <a:cs typeface="Arial" panose="020B0604020202020204" pitchFamily="34" charset="0"/>
              </a:rPr>
              <a:t>12</a:t>
            </a:r>
          </a:p>
          <a:p>
            <a:pPr lvl="0" algn="ctr"/>
            <a:r>
              <a:rPr lang="en-US" altLang="zh-TW" b="1" dirty="0">
                <a:solidFill>
                  <a:srgbClr val="FFFF00"/>
                </a:solidFill>
                <a:latin typeface="Arial" panose="020B0604020202020204" pitchFamily="34" charset="0"/>
                <a:ea typeface="微軟正黑體" pitchFamily="34" charset="-120"/>
                <a:cs typeface="Arial" panose="020B0604020202020204" pitchFamily="34" charset="0"/>
              </a:rPr>
              <a:t>Ports</a:t>
            </a:r>
            <a:endParaRPr lang="zh-TW" altLang="en-US" b="1" dirty="0">
              <a:solidFill>
                <a:srgbClr val="FFFF00"/>
              </a:solidFill>
              <a:latin typeface="Arial" panose="020B0604020202020204" pitchFamily="34" charset="0"/>
              <a:ea typeface="微軟正黑體" pitchFamily="34" charset="-120"/>
              <a:cs typeface="Arial" panose="020B0604020202020204" pitchFamily="34" charset="0"/>
            </a:endParaRPr>
          </a:p>
        </p:txBody>
      </p:sp>
      <p:sp>
        <p:nvSpPr>
          <p:cNvPr id="22" name="Shape 108">
            <a:extLst>
              <a:ext uri="{FF2B5EF4-FFF2-40B4-BE49-F238E27FC236}">
                <a16:creationId xmlns:a16="http://schemas.microsoft.com/office/drawing/2014/main" id="{731163D4-7881-4214-B904-C61E05C19411}"/>
              </a:ext>
            </a:extLst>
          </p:cNvPr>
          <p:cNvSpPr/>
          <p:nvPr/>
        </p:nvSpPr>
        <p:spPr>
          <a:xfrm>
            <a:off x="4901096" y="1441309"/>
            <a:ext cx="3827599" cy="1137534"/>
          </a:xfrm>
          <a:prstGeom prst="rect">
            <a:avLst/>
          </a:prstGeom>
          <a:solidFill>
            <a:srgbClr val="0070C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23" name="Shape 281">
            <a:extLst>
              <a:ext uri="{FF2B5EF4-FFF2-40B4-BE49-F238E27FC236}">
                <a16:creationId xmlns:a16="http://schemas.microsoft.com/office/drawing/2014/main" id="{960623C8-9A97-4EA8-912C-AEB1BCDF376C}"/>
              </a:ext>
            </a:extLst>
          </p:cNvPr>
          <p:cNvSpPr/>
          <p:nvPr/>
        </p:nvSpPr>
        <p:spPr bwMode="auto">
          <a:xfrm flipH="1">
            <a:off x="5128426" y="1441309"/>
            <a:ext cx="3608997" cy="1137534"/>
          </a:xfrm>
          <a:prstGeom prst="rect">
            <a:avLst/>
          </a:prstGeom>
          <a:solidFill>
            <a:schemeClr val="bg1">
              <a:lumMod val="65000"/>
            </a:schemeClr>
          </a:solidFill>
          <a:ln>
            <a:noFill/>
          </a:ln>
        </p:spPr>
        <p:txBody>
          <a:bodyPr lIns="91425" tIns="45700" rIns="91425" bIns="45700" anchor="ctr"/>
          <a:lstStyle/>
          <a:p>
            <a:pPr algn="ctr">
              <a:defRPr/>
            </a:pPr>
            <a:endParaRPr lang="zh-TW" altLang="zh-TW">
              <a:solidFill>
                <a:srgbClr val="FFFFFF"/>
              </a:solidFill>
              <a:cs typeface="Arial" pitchFamily="34" charset="0"/>
              <a:sym typeface="Arial" pitchFamily="34" charset="0"/>
            </a:endParaRPr>
          </a:p>
        </p:txBody>
      </p:sp>
      <p:sp>
        <p:nvSpPr>
          <p:cNvPr id="25" name="Shape 108">
            <a:extLst>
              <a:ext uri="{FF2B5EF4-FFF2-40B4-BE49-F238E27FC236}">
                <a16:creationId xmlns:a16="http://schemas.microsoft.com/office/drawing/2014/main" id="{E92F239E-1750-41CE-AC78-7BCA2340BE03}"/>
              </a:ext>
            </a:extLst>
          </p:cNvPr>
          <p:cNvSpPr/>
          <p:nvPr/>
        </p:nvSpPr>
        <p:spPr>
          <a:xfrm>
            <a:off x="5128426" y="1757291"/>
            <a:ext cx="3469352" cy="534403"/>
          </a:xfrm>
          <a:prstGeom prst="rect">
            <a:avLst/>
          </a:prstGeom>
          <a:solidFill>
            <a:schemeClr val="bg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26" name="文字方塊 25">
            <a:extLst>
              <a:ext uri="{FF2B5EF4-FFF2-40B4-BE49-F238E27FC236}">
                <a16:creationId xmlns:a16="http://schemas.microsoft.com/office/drawing/2014/main" id="{E18D0AD0-E4E8-40E7-B50B-8988C0CCD591}"/>
              </a:ext>
            </a:extLst>
          </p:cNvPr>
          <p:cNvSpPr txBox="1"/>
          <p:nvPr/>
        </p:nvSpPr>
        <p:spPr>
          <a:xfrm>
            <a:off x="5138965" y="1844266"/>
            <a:ext cx="3469352" cy="400110"/>
          </a:xfrm>
          <a:prstGeom prst="rect">
            <a:avLst/>
          </a:prstGeom>
          <a:noFill/>
        </p:spPr>
        <p:txBody>
          <a:bodyPr wrap="square" rtlCol="0">
            <a:spAutoFit/>
          </a:bodyPr>
          <a:lstStyle/>
          <a:p>
            <a:pPr lvl="0" algn="ctr"/>
            <a:r>
              <a:rPr lang="zh-TW" altLang="en-US" sz="2000" b="1" dirty="0">
                <a:solidFill>
                  <a:schemeClr val="tx1"/>
                </a:solidFill>
                <a:latin typeface="+mn-lt"/>
                <a:ea typeface="微軟正黑體" pitchFamily="34" charset="-120"/>
              </a:rPr>
              <a:t>同時高達 </a:t>
            </a:r>
            <a:r>
              <a:rPr lang="en-US" altLang="zh-TW" sz="2000" b="1" dirty="0">
                <a:solidFill>
                  <a:schemeClr val="tx1"/>
                </a:solidFill>
                <a:latin typeface="Arial" panose="020B0604020202020204" pitchFamily="34" charset="0"/>
                <a:ea typeface="微軟正黑體" pitchFamily="34" charset="-120"/>
                <a:cs typeface="Arial" panose="020B0604020202020204" pitchFamily="34" charset="0"/>
              </a:rPr>
              <a:t>8</a:t>
            </a:r>
            <a:r>
              <a:rPr lang="zh-TW" altLang="en-US" sz="2000" b="1" dirty="0">
                <a:solidFill>
                  <a:schemeClr val="tx1"/>
                </a:solidFill>
                <a:latin typeface="+mn-lt"/>
                <a:ea typeface="微軟正黑體" pitchFamily="34" charset="-120"/>
              </a:rPr>
              <a:t> 埠 </a:t>
            </a:r>
            <a:r>
              <a:rPr lang="en-US" altLang="zh-TW" sz="2000" b="1" dirty="0">
                <a:solidFill>
                  <a:schemeClr val="tx1"/>
                </a:solidFill>
                <a:latin typeface="Arial" panose="020B0604020202020204" pitchFamily="34" charset="0"/>
                <a:ea typeface="微軟正黑體" pitchFamily="34" charset="-120"/>
                <a:cs typeface="Arial" panose="020B0604020202020204" pitchFamily="34" charset="0"/>
              </a:rPr>
              <a:t>10Gbps </a:t>
            </a:r>
            <a:r>
              <a:rPr lang="zh-TW" altLang="en-US" sz="2000" b="1" dirty="0">
                <a:solidFill>
                  <a:schemeClr val="tx1"/>
                </a:solidFill>
                <a:latin typeface="+mn-lt"/>
                <a:ea typeface="微軟正黑體" pitchFamily="34" charset="-120"/>
              </a:rPr>
              <a:t>傳輸 </a:t>
            </a:r>
          </a:p>
        </p:txBody>
      </p:sp>
      <p:sp>
        <p:nvSpPr>
          <p:cNvPr id="27" name="橢圓 26">
            <a:extLst>
              <a:ext uri="{FF2B5EF4-FFF2-40B4-BE49-F238E27FC236}">
                <a16:creationId xmlns:a16="http://schemas.microsoft.com/office/drawing/2014/main" id="{6DC6D243-A559-4190-AF5A-A9DC963727AE}"/>
              </a:ext>
            </a:extLst>
          </p:cNvPr>
          <p:cNvSpPr/>
          <p:nvPr/>
        </p:nvSpPr>
        <p:spPr>
          <a:xfrm>
            <a:off x="4608186" y="988208"/>
            <a:ext cx="884748" cy="884748"/>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a:extLst>
              <a:ext uri="{FF2B5EF4-FFF2-40B4-BE49-F238E27FC236}">
                <a16:creationId xmlns:a16="http://schemas.microsoft.com/office/drawing/2014/main" id="{3F15E521-A6F1-4D6E-A6FF-0D330C7C0223}"/>
              </a:ext>
            </a:extLst>
          </p:cNvPr>
          <p:cNvSpPr txBox="1"/>
          <p:nvPr/>
        </p:nvSpPr>
        <p:spPr>
          <a:xfrm>
            <a:off x="4639506" y="935053"/>
            <a:ext cx="791672" cy="877163"/>
          </a:xfrm>
          <a:prstGeom prst="rect">
            <a:avLst/>
          </a:prstGeom>
          <a:noFill/>
        </p:spPr>
        <p:txBody>
          <a:bodyPr wrap="square" rtlCol="0">
            <a:spAutoFit/>
          </a:bodyPr>
          <a:lstStyle/>
          <a:p>
            <a:pPr lvl="0" algn="ctr"/>
            <a:r>
              <a:rPr lang="en-US" altLang="zh-TW" sz="3500" b="1" dirty="0">
                <a:solidFill>
                  <a:srgbClr val="FFFF00"/>
                </a:solidFill>
                <a:latin typeface="Arial" panose="020B0604020202020204" pitchFamily="34" charset="0"/>
                <a:ea typeface="微軟正黑體" pitchFamily="34" charset="-120"/>
                <a:cs typeface="Arial" panose="020B0604020202020204" pitchFamily="34" charset="0"/>
              </a:rPr>
              <a:t>8</a:t>
            </a:r>
          </a:p>
          <a:p>
            <a:pPr lvl="0" algn="ctr"/>
            <a:r>
              <a:rPr lang="en-US" altLang="zh-TW" b="1" dirty="0">
                <a:solidFill>
                  <a:srgbClr val="FFFF00"/>
                </a:solidFill>
                <a:latin typeface="Arial" panose="020B0604020202020204" pitchFamily="34" charset="0"/>
                <a:ea typeface="微軟正黑體" pitchFamily="34" charset="-120"/>
                <a:cs typeface="Arial" panose="020B0604020202020204" pitchFamily="34" charset="0"/>
              </a:rPr>
              <a:t>Ports</a:t>
            </a:r>
            <a:endParaRPr lang="zh-TW" altLang="en-US" b="1" dirty="0">
              <a:solidFill>
                <a:srgbClr val="FFFF00"/>
              </a:solidFill>
              <a:latin typeface="Arial" panose="020B0604020202020204" pitchFamily="34" charset="0"/>
              <a:ea typeface="微軟正黑體" pitchFamily="34" charset="-120"/>
              <a:cs typeface="Arial" panose="020B0604020202020204" pitchFamily="34" charset="0"/>
            </a:endParaRPr>
          </a:p>
        </p:txBody>
      </p:sp>
      <p:sp>
        <p:nvSpPr>
          <p:cNvPr id="9" name="矩形 8">
            <a:extLst>
              <a:ext uri="{FF2B5EF4-FFF2-40B4-BE49-F238E27FC236}">
                <a16:creationId xmlns:a16="http://schemas.microsoft.com/office/drawing/2014/main" id="{13D9871F-B652-4FB0-8FFD-A1A4A7622A2E}"/>
              </a:ext>
            </a:extLst>
          </p:cNvPr>
          <p:cNvSpPr/>
          <p:nvPr/>
        </p:nvSpPr>
        <p:spPr>
          <a:xfrm>
            <a:off x="1012848" y="3282993"/>
            <a:ext cx="2736304" cy="3784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05558559-62F3-499D-B0DF-79240FF111BC}"/>
              </a:ext>
            </a:extLst>
          </p:cNvPr>
          <p:cNvSpPr/>
          <p:nvPr/>
        </p:nvSpPr>
        <p:spPr>
          <a:xfrm>
            <a:off x="5561021" y="3274849"/>
            <a:ext cx="2736304" cy="3784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Title 2">
            <a:extLst>
              <a:ext uri="{FF2B5EF4-FFF2-40B4-BE49-F238E27FC236}">
                <a16:creationId xmlns:a16="http://schemas.microsoft.com/office/drawing/2014/main" id="{B79CB425-BF1A-404C-9D65-4B8BB3815AA6}"/>
              </a:ext>
            </a:extLst>
          </p:cNvPr>
          <p:cNvSpPr>
            <a:spLocks noGrp="1"/>
          </p:cNvSpPr>
          <p:nvPr>
            <p:ph type="title"/>
          </p:nvPr>
        </p:nvSpPr>
        <p:spPr>
          <a:ln>
            <a:noFill/>
          </a:ln>
        </p:spPr>
        <p:txBody>
          <a:bodyPr/>
          <a:lstStyle/>
          <a:p>
            <a:r>
              <a:rPr lang="zh-CN" altLang="en-US" dirty="0"/>
              <a:t>原廠配件</a:t>
            </a:r>
            <a:r>
              <a:rPr lang="zh-CN" altLang="en-US" sz="1200" dirty="0"/>
              <a:t> </a:t>
            </a:r>
            <a:r>
              <a:rPr lang="en-US" altLang="zh-CN" dirty="0"/>
              <a:t>-</a:t>
            </a:r>
            <a:r>
              <a:rPr lang="en-US" altLang="zh-TW" sz="1200" dirty="0">
                <a:solidFill>
                  <a:srgbClr val="0070C0"/>
                </a:solidFill>
              </a:rPr>
              <a:t> </a:t>
            </a:r>
            <a:r>
              <a:rPr lang="en-US" altLang="zh-TW" sz="3500" dirty="0">
                <a:latin typeface="Arial" panose="020B0604020202020204" pitchFamily="34" charset="0"/>
                <a:cs typeface="Arial" panose="020B0604020202020204" pitchFamily="34" charset="0"/>
              </a:rPr>
              <a:t>10GbE</a:t>
            </a:r>
            <a:r>
              <a:rPr lang="zh-TW" altLang="en-US" sz="3500" dirty="0"/>
              <a:t> </a:t>
            </a:r>
            <a:r>
              <a:rPr lang="zh-CN" altLang="en-US" sz="3500" dirty="0"/>
              <a:t>網路交換</a:t>
            </a:r>
            <a:r>
              <a:rPr lang="zh-TW" altLang="en-US" sz="3500" dirty="0"/>
              <a:t>器</a:t>
            </a:r>
            <a:endParaRPr lang="en-US" sz="3500" dirty="0"/>
          </a:p>
        </p:txBody>
      </p:sp>
      <p:pic>
        <p:nvPicPr>
          <p:cNvPr id="8" name="Picture 7" descr="一張含有 天空, 電子用品 的圖片&#10;&#10;描述是以高可信度產生">
            <a:extLst>
              <a:ext uri="{FF2B5EF4-FFF2-40B4-BE49-F238E27FC236}">
                <a16:creationId xmlns:a16="http://schemas.microsoft.com/office/drawing/2014/main" id="{A0EC0497-F8C0-0247-AB16-45A5458947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9685" y="2312624"/>
            <a:ext cx="3554099" cy="934728"/>
          </a:xfrm>
          <a:prstGeom prst="rect">
            <a:avLst/>
          </a:prstGeom>
        </p:spPr>
      </p:pic>
      <p:sp>
        <p:nvSpPr>
          <p:cNvPr id="13" name="Rectangle 12">
            <a:extLst>
              <a:ext uri="{FF2B5EF4-FFF2-40B4-BE49-F238E27FC236}">
                <a16:creationId xmlns:a16="http://schemas.microsoft.com/office/drawing/2014/main" id="{CE6C8B32-D0B2-AA4E-9654-B785529A5835}"/>
              </a:ext>
            </a:extLst>
          </p:cNvPr>
          <p:cNvSpPr/>
          <p:nvPr/>
        </p:nvSpPr>
        <p:spPr>
          <a:xfrm>
            <a:off x="1077804" y="3275434"/>
            <a:ext cx="2525349" cy="369332"/>
          </a:xfrm>
          <a:prstGeom prst="rect">
            <a:avLst/>
          </a:prstGeom>
        </p:spPr>
        <p:txBody>
          <a:bodyPr wrap="square" anchor="t">
            <a:spAutoFit/>
          </a:bodyPr>
          <a:lstStyle/>
          <a:p>
            <a:pPr algn="ctr"/>
            <a:r>
              <a:rPr lang="en-US" sz="1800" b="1" dirty="0">
                <a:solidFill>
                  <a:schemeClr val="bg1"/>
                </a:solidFill>
              </a:rPr>
              <a:t>QSW-1208-8C</a:t>
            </a:r>
          </a:p>
        </p:txBody>
      </p:sp>
      <p:sp>
        <p:nvSpPr>
          <p:cNvPr id="14" name="Rectangle 13">
            <a:extLst>
              <a:ext uri="{FF2B5EF4-FFF2-40B4-BE49-F238E27FC236}">
                <a16:creationId xmlns:a16="http://schemas.microsoft.com/office/drawing/2014/main" id="{22E4940F-FDEB-BA46-8B36-32B8FBD36241}"/>
              </a:ext>
            </a:extLst>
          </p:cNvPr>
          <p:cNvSpPr/>
          <p:nvPr/>
        </p:nvSpPr>
        <p:spPr>
          <a:xfrm>
            <a:off x="5662849" y="3268410"/>
            <a:ext cx="2525349" cy="553998"/>
          </a:xfrm>
          <a:prstGeom prst="rect">
            <a:avLst/>
          </a:prstGeom>
        </p:spPr>
        <p:txBody>
          <a:bodyPr wrap="square" anchor="t">
            <a:spAutoFit/>
          </a:bodyPr>
          <a:lstStyle/>
          <a:p>
            <a:pPr algn="ctr"/>
            <a:r>
              <a:rPr lang="en-US" sz="1800" b="1" dirty="0">
                <a:solidFill>
                  <a:schemeClr val="bg1"/>
                </a:solidFill>
              </a:rPr>
              <a:t>QSW-804-4C</a:t>
            </a:r>
          </a:p>
          <a:p>
            <a:pPr algn="ctr"/>
            <a:endParaRPr lang="en-US" altLang="zh-CN" sz="1200" b="1" dirty="0">
              <a:solidFill>
                <a:schemeClr val="bg1"/>
              </a:solidFill>
            </a:endParaRPr>
          </a:p>
        </p:txBody>
      </p:sp>
      <p:pic>
        <p:nvPicPr>
          <p:cNvPr id="10" name="圖片 9" descr="QSW-1208-8C_Front.png">
            <a:extLst>
              <a:ext uri="{FF2B5EF4-FFF2-40B4-BE49-F238E27FC236}">
                <a16:creationId xmlns:a16="http://schemas.microsoft.com/office/drawing/2014/main" id="{5CC10229-6F1D-48C2-B963-54141A6031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2070" y="2357680"/>
            <a:ext cx="3857652" cy="971420"/>
          </a:xfrm>
          <a:prstGeom prst="rect">
            <a:avLst/>
          </a:prstGeom>
          <a:effectLst/>
        </p:spPr>
      </p:pic>
      <p:sp>
        <p:nvSpPr>
          <p:cNvPr id="29" name="Rectangle 12">
            <a:extLst>
              <a:ext uri="{FF2B5EF4-FFF2-40B4-BE49-F238E27FC236}">
                <a16:creationId xmlns:a16="http://schemas.microsoft.com/office/drawing/2014/main" id="{4DE0A239-F921-4B62-88E0-F53CC2E76EC9}"/>
              </a:ext>
            </a:extLst>
          </p:cNvPr>
          <p:cNvSpPr/>
          <p:nvPr/>
        </p:nvSpPr>
        <p:spPr>
          <a:xfrm>
            <a:off x="1321511" y="3702834"/>
            <a:ext cx="2525349" cy="923330"/>
          </a:xfrm>
          <a:prstGeom prst="rect">
            <a:avLst/>
          </a:prstGeom>
        </p:spPr>
        <p:txBody>
          <a:bodyPr wrap="square" anchor="t">
            <a:spAutoFit/>
          </a:bodyPr>
          <a:lstStyle/>
          <a:p>
            <a:r>
              <a:rPr lang="zh-CN" altLang="en-US" sz="1200" b="1" dirty="0">
                <a:solidFill>
                  <a:schemeClr val="tx1"/>
                </a:solidFill>
                <a:latin typeface="微軟正黑體" panose="020B0604030504040204" pitchFamily="34" charset="-120"/>
                <a:ea typeface="微軟正黑體" panose="020B0604030504040204" pitchFamily="34" charset="-120"/>
              </a:rPr>
              <a:t>規格：</a:t>
            </a:r>
            <a:endParaRPr lang="en-US" altLang="zh-CN" sz="1200" b="1" dirty="0">
              <a:solidFill>
                <a:schemeClr val="tx1"/>
              </a:solidFill>
              <a:latin typeface="微軟正黑體" panose="020B0604030504040204" pitchFamily="34" charset="-120"/>
              <a:ea typeface="微軟正黑體" panose="020B0604030504040204" pitchFamily="34" charset="-120"/>
            </a:endParaRPr>
          </a:p>
          <a:p>
            <a:r>
              <a:rPr lang="en-US" altLang="zh-CN" dirty="0">
                <a:solidFill>
                  <a:schemeClr val="tx1"/>
                </a:solidFill>
                <a:latin typeface="Arial" panose="020B0604020202020204" pitchFamily="34" charset="0"/>
                <a:ea typeface="微軟正黑體" panose="020B0604030504040204" pitchFamily="34" charset="-120"/>
                <a:cs typeface="Arial" panose="020B0604020202020204" pitchFamily="34" charset="0"/>
              </a:rPr>
              <a:t>12</a:t>
            </a:r>
            <a:r>
              <a:rPr lang="zh-TW" altLang="en-US" dirty="0">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zh-CN" altLang="en-US" dirty="0">
                <a:solidFill>
                  <a:schemeClr val="tx1"/>
                </a:solidFill>
                <a:latin typeface="微軟正黑體" panose="020B0604030504040204" pitchFamily="34" charset="-120"/>
                <a:ea typeface="微軟正黑體" panose="020B0604030504040204" pitchFamily="34" charset="-120"/>
              </a:rPr>
              <a:t>埠</a:t>
            </a:r>
            <a:r>
              <a:rPr lang="zh-TW" altLang="en-US" dirty="0">
                <a:solidFill>
                  <a:schemeClr val="tx1"/>
                </a:solidFill>
                <a:latin typeface="微軟正黑體" panose="020B0604030504040204" pitchFamily="34" charset="-120"/>
                <a:ea typeface="微軟正黑體" panose="020B0604030504040204" pitchFamily="34" charset="-120"/>
              </a:rPr>
              <a:t> </a:t>
            </a:r>
            <a:r>
              <a:rPr lang="en-US" altLang="zh-CN" dirty="0">
                <a:solidFill>
                  <a:schemeClr val="tx1"/>
                </a:solidFill>
                <a:latin typeface="Arial" panose="020B0604020202020204" pitchFamily="34" charset="0"/>
                <a:ea typeface="微軟正黑體" panose="020B0604030504040204" pitchFamily="34" charset="-120"/>
                <a:cs typeface="Arial" panose="020B0604020202020204" pitchFamily="34" charset="0"/>
              </a:rPr>
              <a:t>10GbE</a:t>
            </a:r>
            <a:r>
              <a:rPr lang="en-US" altLang="zh-CN" dirty="0">
                <a:solidFill>
                  <a:schemeClr val="tx1"/>
                </a:solidFill>
                <a:latin typeface="微軟正黑體" panose="020B0604030504040204" pitchFamily="34" charset="-120"/>
                <a:ea typeface="微軟正黑體" panose="020B0604030504040204" pitchFamily="34" charset="-120"/>
              </a:rPr>
              <a:t> </a:t>
            </a:r>
            <a:r>
              <a:rPr lang="zh-CN" altLang="en-US" dirty="0">
                <a:solidFill>
                  <a:schemeClr val="tx1"/>
                </a:solidFill>
                <a:latin typeface="微軟正黑體" panose="020B0604030504040204" pitchFamily="34" charset="-120"/>
                <a:ea typeface="微軟正黑體" panose="020B0604030504040204" pitchFamily="34" charset="-120"/>
              </a:rPr>
              <a:t>交換</a:t>
            </a:r>
            <a:r>
              <a:rPr lang="zh-TW" altLang="en-US" dirty="0">
                <a:solidFill>
                  <a:schemeClr val="tx1"/>
                </a:solidFill>
                <a:latin typeface="微軟正黑體" panose="020B0604030504040204" pitchFamily="34" charset="-120"/>
                <a:ea typeface="微軟正黑體" panose="020B0604030504040204" pitchFamily="34" charset="-120"/>
              </a:rPr>
              <a:t>器</a:t>
            </a:r>
            <a:endParaRPr lang="en-US" altLang="zh-CN" dirty="0">
              <a:solidFill>
                <a:schemeClr val="tx1"/>
              </a:solidFill>
              <a:latin typeface="微軟正黑體" panose="020B0604030504040204" pitchFamily="34" charset="-120"/>
              <a:ea typeface="微軟正黑體" panose="020B0604030504040204" pitchFamily="34" charset="-120"/>
            </a:endParaRPr>
          </a:p>
          <a:p>
            <a:r>
              <a:rPr lang="en-US" dirty="0">
                <a:solidFill>
                  <a:schemeClr val="tx1"/>
                </a:solidFill>
                <a:latin typeface="Arial" panose="020B0604020202020204" pitchFamily="34" charset="0"/>
                <a:ea typeface="微軟正黑體" panose="020B0604030504040204" pitchFamily="34" charset="-120"/>
                <a:cs typeface="Arial" panose="020B0604020202020204" pitchFamily="34" charset="0"/>
              </a:rPr>
              <a:t>4 x SFP+ </a:t>
            </a:r>
            <a:r>
              <a:rPr lang="zh-CN" altLang="en-US" dirty="0">
                <a:solidFill>
                  <a:schemeClr val="tx1"/>
                </a:solidFill>
                <a:latin typeface="微軟正黑體" panose="020B0604030504040204" pitchFamily="34" charset="-120"/>
                <a:ea typeface="微軟正黑體" panose="020B0604030504040204" pitchFamily="34" charset="-120"/>
              </a:rPr>
              <a:t>埠</a:t>
            </a:r>
            <a:endParaRPr lang="en-US" dirty="0">
              <a:solidFill>
                <a:schemeClr val="tx1"/>
              </a:solidFill>
              <a:latin typeface="微軟正黑體" panose="020B0604030504040204" pitchFamily="34" charset="-120"/>
              <a:ea typeface="微軟正黑體" panose="020B0604030504040204" pitchFamily="34" charset="-120"/>
            </a:endParaRPr>
          </a:p>
          <a:p>
            <a:r>
              <a:rPr lang="en-US" dirty="0">
                <a:solidFill>
                  <a:schemeClr val="tx1"/>
                </a:solidFill>
                <a:latin typeface="Arial" panose="020B0604020202020204" pitchFamily="34" charset="0"/>
                <a:ea typeface="微軟正黑體" panose="020B0604030504040204" pitchFamily="34" charset="-120"/>
                <a:cs typeface="Arial" panose="020B0604020202020204" pitchFamily="34" charset="0"/>
              </a:rPr>
              <a:t>8 x RJ45/ SFP+</a:t>
            </a:r>
            <a:r>
              <a:rPr lang="en-US" altLang="zh-CN" dirty="0">
                <a:solidFill>
                  <a:schemeClr val="tx1"/>
                </a:solidFill>
                <a:latin typeface="微軟正黑體" panose="020B0604030504040204" pitchFamily="34" charset="-120"/>
                <a:ea typeface="微軟正黑體" panose="020B0604030504040204" pitchFamily="34" charset="-120"/>
              </a:rPr>
              <a:t> </a:t>
            </a:r>
            <a:r>
              <a:rPr lang="zh-CN" altLang="en-US" dirty="0">
                <a:solidFill>
                  <a:schemeClr val="tx1"/>
                </a:solidFill>
                <a:latin typeface="微軟正黑體" panose="020B0604030504040204" pitchFamily="34" charset="-120"/>
                <a:ea typeface="微軟正黑體" panose="020B0604030504040204" pitchFamily="34" charset="-120"/>
              </a:rPr>
              <a:t>複合埠</a:t>
            </a:r>
            <a:endParaRPr lang="en-US" dirty="0">
              <a:solidFill>
                <a:schemeClr val="tx1"/>
              </a:solidFill>
              <a:latin typeface="微軟正黑體" panose="020B0604030504040204" pitchFamily="34" charset="-120"/>
              <a:ea typeface="微軟正黑體" panose="020B0604030504040204" pitchFamily="34" charset="-120"/>
            </a:endParaRPr>
          </a:p>
        </p:txBody>
      </p:sp>
      <p:sp>
        <p:nvSpPr>
          <p:cNvPr id="30" name="Rectangle 13">
            <a:extLst>
              <a:ext uri="{FF2B5EF4-FFF2-40B4-BE49-F238E27FC236}">
                <a16:creationId xmlns:a16="http://schemas.microsoft.com/office/drawing/2014/main" id="{CC1B1A5F-CF9A-4059-B57E-4B9BFE93E3D6}"/>
              </a:ext>
            </a:extLst>
          </p:cNvPr>
          <p:cNvSpPr/>
          <p:nvPr/>
        </p:nvSpPr>
        <p:spPr>
          <a:xfrm>
            <a:off x="6023602" y="3702834"/>
            <a:ext cx="2032929" cy="1138773"/>
          </a:xfrm>
          <a:prstGeom prst="rect">
            <a:avLst/>
          </a:prstGeom>
        </p:spPr>
        <p:txBody>
          <a:bodyPr wrap="none" anchor="t">
            <a:spAutoFit/>
          </a:bodyPr>
          <a:lstStyle/>
          <a:p>
            <a:r>
              <a:rPr lang="zh-CN" altLang="en-US" sz="1200" b="1" dirty="0">
                <a:solidFill>
                  <a:schemeClr val="tx1"/>
                </a:solidFill>
                <a:latin typeface="微軟正黑體" panose="020B0604030504040204" pitchFamily="34" charset="-120"/>
                <a:ea typeface="微軟正黑體" panose="020B0604030504040204" pitchFamily="34" charset="-120"/>
              </a:rPr>
              <a:t>規格：</a:t>
            </a:r>
            <a:endParaRPr lang="en-US" altLang="zh-CN" sz="1200" b="1" dirty="0">
              <a:solidFill>
                <a:schemeClr val="tx1"/>
              </a:solidFill>
              <a:latin typeface="微軟正黑體" panose="020B0604030504040204" pitchFamily="34" charset="-120"/>
              <a:ea typeface="微軟正黑體" panose="020B0604030504040204" pitchFamily="34" charset="-120"/>
            </a:endParaRPr>
          </a:p>
          <a:p>
            <a:r>
              <a:rPr lang="en-US" dirty="0">
                <a:solidFill>
                  <a:schemeClr val="tx1"/>
                </a:solidFill>
                <a:latin typeface="Arial" panose="020B0604020202020204" pitchFamily="34" charset="0"/>
                <a:ea typeface="微軟正黑體" panose="020B0604030504040204" pitchFamily="34" charset="-120"/>
                <a:cs typeface="Arial" panose="020B0604020202020204" pitchFamily="34" charset="0"/>
              </a:rPr>
              <a:t>8</a:t>
            </a:r>
            <a:r>
              <a:rPr lang="zh-CN" altLang="en-US" dirty="0">
                <a:solidFill>
                  <a:schemeClr val="tx1"/>
                </a:solidFill>
                <a:latin typeface="微軟正黑體" panose="020B0604030504040204" pitchFamily="34" charset="-120"/>
                <a:ea typeface="微軟正黑體" panose="020B0604030504040204" pitchFamily="34" charset="-120"/>
              </a:rPr>
              <a:t>埠</a:t>
            </a:r>
            <a:r>
              <a:rPr lang="zh-TW" altLang="en-US" dirty="0">
                <a:solidFill>
                  <a:schemeClr val="tx1"/>
                </a:solidFill>
                <a:latin typeface="微軟正黑體" panose="020B0604030504040204" pitchFamily="34" charset="-120"/>
                <a:ea typeface="微軟正黑體" panose="020B0604030504040204" pitchFamily="34" charset="-120"/>
              </a:rPr>
              <a:t> </a:t>
            </a:r>
            <a:r>
              <a:rPr lang="en-US" altLang="zh-CN" dirty="0">
                <a:solidFill>
                  <a:schemeClr val="tx1"/>
                </a:solidFill>
                <a:latin typeface="Arial" panose="020B0604020202020204" pitchFamily="34" charset="0"/>
                <a:ea typeface="微軟正黑體" panose="020B0604030504040204" pitchFamily="34" charset="-120"/>
                <a:cs typeface="Arial" panose="020B0604020202020204" pitchFamily="34" charset="0"/>
              </a:rPr>
              <a:t>10Gb</a:t>
            </a:r>
            <a:r>
              <a:rPr lang="en-US" altLang="zh-CN" dirty="0">
                <a:solidFill>
                  <a:schemeClr val="tx1"/>
                </a:solidFill>
                <a:latin typeface="微軟正黑體" panose="020B0604030504040204" pitchFamily="34" charset="-120"/>
                <a:ea typeface="微軟正黑體" panose="020B0604030504040204" pitchFamily="34" charset="-120"/>
              </a:rPr>
              <a:t>E </a:t>
            </a:r>
            <a:r>
              <a:rPr lang="zh-CN" altLang="en-US" dirty="0">
                <a:solidFill>
                  <a:schemeClr val="tx1"/>
                </a:solidFill>
                <a:latin typeface="微軟正黑體" panose="020B0604030504040204" pitchFamily="34" charset="-120"/>
                <a:ea typeface="微軟正黑體" panose="020B0604030504040204" pitchFamily="34" charset="-120"/>
              </a:rPr>
              <a:t>交換</a:t>
            </a:r>
            <a:r>
              <a:rPr lang="zh-TW" altLang="en-US" dirty="0">
                <a:solidFill>
                  <a:schemeClr val="tx1"/>
                </a:solidFill>
                <a:latin typeface="微軟正黑體" panose="020B0604030504040204" pitchFamily="34" charset="-120"/>
                <a:ea typeface="微軟正黑體" panose="020B0604030504040204" pitchFamily="34" charset="-120"/>
              </a:rPr>
              <a:t>器</a:t>
            </a:r>
            <a:endParaRPr lang="en-US" altLang="zh-CN" dirty="0">
              <a:solidFill>
                <a:schemeClr val="tx1"/>
              </a:solidFill>
              <a:latin typeface="微軟正黑體" panose="020B0604030504040204" pitchFamily="34" charset="-120"/>
              <a:ea typeface="微軟正黑體" panose="020B0604030504040204" pitchFamily="34" charset="-120"/>
            </a:endParaRPr>
          </a:p>
          <a:p>
            <a:r>
              <a:rPr lang="en-US" dirty="0">
                <a:solidFill>
                  <a:schemeClr val="tx1"/>
                </a:solidFill>
                <a:latin typeface="Arial" panose="020B0604020202020204" pitchFamily="34" charset="0"/>
                <a:ea typeface="微軟正黑體" panose="020B0604030504040204" pitchFamily="34" charset="-120"/>
                <a:cs typeface="Arial" panose="020B0604020202020204" pitchFamily="34" charset="0"/>
              </a:rPr>
              <a:t>4 x SFP+ </a:t>
            </a:r>
            <a:r>
              <a:rPr lang="zh-CN" altLang="en-US" dirty="0">
                <a:solidFill>
                  <a:schemeClr val="tx1"/>
                </a:solidFill>
                <a:latin typeface="微軟正黑體" panose="020B0604030504040204" pitchFamily="34" charset="-120"/>
                <a:ea typeface="微軟正黑體" panose="020B0604030504040204" pitchFamily="34" charset="-120"/>
              </a:rPr>
              <a:t>埠</a:t>
            </a:r>
            <a:endParaRPr lang="en-US" dirty="0">
              <a:solidFill>
                <a:schemeClr val="tx1"/>
              </a:solidFill>
              <a:latin typeface="微軟正黑體" panose="020B0604030504040204" pitchFamily="34" charset="-120"/>
              <a:ea typeface="微軟正黑體" panose="020B0604030504040204" pitchFamily="34" charset="-120"/>
            </a:endParaRPr>
          </a:p>
          <a:p>
            <a:r>
              <a:rPr lang="en-US" dirty="0">
                <a:solidFill>
                  <a:schemeClr val="tx1"/>
                </a:solidFill>
                <a:latin typeface="Arial" panose="020B0604020202020204" pitchFamily="34" charset="0"/>
                <a:ea typeface="微軟正黑體" panose="020B0604030504040204" pitchFamily="34" charset="-120"/>
                <a:cs typeface="Arial" panose="020B0604020202020204" pitchFamily="34" charset="0"/>
              </a:rPr>
              <a:t>4 x RJ45/ SFP+</a:t>
            </a:r>
            <a:r>
              <a:rPr lang="en-US" altLang="zh-CN" dirty="0">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zh-CN" altLang="en-US" dirty="0">
                <a:solidFill>
                  <a:schemeClr val="tx1"/>
                </a:solidFill>
                <a:latin typeface="微軟正黑體" panose="020B0604030504040204" pitchFamily="34" charset="-120"/>
                <a:ea typeface="微軟正黑體" panose="020B0604030504040204" pitchFamily="34" charset="-120"/>
              </a:rPr>
              <a:t>複合埠</a:t>
            </a:r>
            <a:endParaRPr lang="en-US" dirty="0">
              <a:solidFill>
                <a:schemeClr val="tx1"/>
              </a:solidFill>
              <a:latin typeface="微軟正黑體" panose="020B0604030504040204" pitchFamily="34" charset="-120"/>
              <a:ea typeface="微軟正黑體" panose="020B0604030504040204" pitchFamily="34" charset="-120"/>
            </a:endParaRPr>
          </a:p>
          <a:p>
            <a:endParaRPr lang="en-US"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05909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1C08B8BD-15EF-4C86-8C24-3568828132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標題 1">
            <a:extLst>
              <a:ext uri="{FF2B5EF4-FFF2-40B4-BE49-F238E27FC236}">
                <a16:creationId xmlns:a16="http://schemas.microsoft.com/office/drawing/2014/main" id="{9D24EE3A-3DFB-4172-B557-1001A4D67322}"/>
              </a:ext>
            </a:extLst>
          </p:cNvPr>
          <p:cNvSpPr>
            <a:spLocks noGrp="1"/>
          </p:cNvSpPr>
          <p:nvPr>
            <p:ph type="title"/>
          </p:nvPr>
        </p:nvSpPr>
        <p:spPr>
          <a:xfrm>
            <a:off x="2313868" y="144864"/>
            <a:ext cx="3148885" cy="857250"/>
          </a:xfrm>
        </p:spPr>
        <p:txBody>
          <a:bodyPr>
            <a:normAutofit/>
          </a:bodyPr>
          <a:lstStyle/>
          <a:p>
            <a:r>
              <a:rPr lang="en-US" altLang="zh-TW" dirty="0">
                <a:latin typeface="Arial" panose="020B0604020202020204" pitchFamily="34" charset="0"/>
                <a:cs typeface="Arial" panose="020B0604020202020204" pitchFamily="34" charset="0"/>
              </a:rPr>
              <a:t>PCIe</a:t>
            </a:r>
            <a:r>
              <a:rPr lang="en-US" altLang="zh-TW" dirty="0"/>
              <a:t> </a:t>
            </a:r>
            <a:r>
              <a:rPr lang="zh-CN" altLang="en-US" dirty="0"/>
              <a:t>擴充槽</a:t>
            </a:r>
            <a:endParaRPr lang="zh-TW" altLang="en-US" dirty="0"/>
          </a:p>
        </p:txBody>
      </p:sp>
      <p:pic>
        <p:nvPicPr>
          <p:cNvPr id="8" name="圖片 8" descr="一張含有 家電用品 的圖片&#10;&#10;描述是以高可信度產生">
            <a:extLst>
              <a:ext uri="{FF2B5EF4-FFF2-40B4-BE49-F238E27FC236}">
                <a16:creationId xmlns:a16="http://schemas.microsoft.com/office/drawing/2014/main" id="{68D9804B-02FC-4214-8093-A0DA107B4B1C}"/>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4572000" y="1962183"/>
            <a:ext cx="5807331" cy="3630227"/>
          </a:xfrm>
          <a:prstGeom prst="rect">
            <a:avLst/>
          </a:prstGeom>
        </p:spPr>
      </p:pic>
      <p:sp>
        <p:nvSpPr>
          <p:cNvPr id="4" name="TextBox 13">
            <a:extLst>
              <a:ext uri="{FF2B5EF4-FFF2-40B4-BE49-F238E27FC236}">
                <a16:creationId xmlns:a16="http://schemas.microsoft.com/office/drawing/2014/main" id="{4FB26476-1D11-1148-83ED-9C27D01F7E32}"/>
              </a:ext>
            </a:extLst>
          </p:cNvPr>
          <p:cNvSpPr txBox="1">
            <a:spLocks noChangeArrowheads="1"/>
          </p:cNvSpPr>
          <p:nvPr/>
        </p:nvSpPr>
        <p:spPr bwMode="auto">
          <a:xfrm>
            <a:off x="343277" y="939108"/>
            <a:ext cx="5898772" cy="16927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nchor="t">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eaLnBrk="1" hangingPunct="1">
              <a:spcBef>
                <a:spcPct val="0"/>
              </a:spcBef>
              <a:buFontTx/>
              <a:buNone/>
            </a:pPr>
            <a:r>
              <a:rPr lang="en-US" altLang="zh-TW" sz="2600" b="1" dirty="0">
                <a:solidFill>
                  <a:schemeClr val="bg1"/>
                </a:solidFill>
                <a:ea typeface="微軟正黑體" pitchFamily="34" charset="-120"/>
                <a:cs typeface="Arial" panose="020B0604020202020204" pitchFamily="34" charset="0"/>
              </a:rPr>
              <a:t>PCIe Gen 3 x4</a:t>
            </a:r>
            <a:r>
              <a:rPr lang="zh-TW" altLang="en-US" sz="2600" b="1" dirty="0">
                <a:solidFill>
                  <a:schemeClr val="bg1"/>
                </a:solidFill>
                <a:ea typeface="微軟正黑體" pitchFamily="34" charset="-120"/>
                <a:cs typeface="Arial" panose="020B0604020202020204" pitchFamily="34" charset="0"/>
              </a:rPr>
              <a:t> </a:t>
            </a:r>
            <a:r>
              <a:rPr lang="zh-CN" altLang="en-US" sz="2600" b="1" dirty="0">
                <a:solidFill>
                  <a:schemeClr val="bg1"/>
                </a:solidFill>
                <a:latin typeface="微軟正黑體" pitchFamily="34" charset="-120"/>
                <a:ea typeface="微軟正黑體" pitchFamily="34" charset="-120"/>
                <a:cs typeface="Arial" panose="020B0604020202020204" pitchFamily="34" charset="0"/>
              </a:rPr>
              <a:t>提供高達</a:t>
            </a:r>
            <a:r>
              <a:rPr lang="zh-TW" altLang="en-US" sz="2600" b="1" dirty="0">
                <a:solidFill>
                  <a:schemeClr val="bg1"/>
                </a:solidFill>
                <a:latin typeface="微軟正黑體" pitchFamily="34" charset="-120"/>
                <a:ea typeface="微軟正黑體" pitchFamily="34" charset="-120"/>
                <a:cs typeface="Arial" panose="020B0604020202020204" pitchFamily="34" charset="0"/>
              </a:rPr>
              <a:t> </a:t>
            </a:r>
            <a:br>
              <a:rPr lang="en-US" altLang="zh-TW" sz="2600" b="1" dirty="0">
                <a:solidFill>
                  <a:schemeClr val="bg1"/>
                </a:solidFill>
                <a:latin typeface="微軟正黑體" pitchFamily="34" charset="-120"/>
                <a:ea typeface="微軟正黑體" pitchFamily="34" charset="-120"/>
                <a:cs typeface="Arial" panose="020B0604020202020204" pitchFamily="34" charset="0"/>
              </a:rPr>
            </a:br>
            <a:r>
              <a:rPr lang="en-US" altLang="zh-CN" sz="2600" b="1" dirty="0">
                <a:solidFill>
                  <a:schemeClr val="bg1"/>
                </a:solidFill>
                <a:ea typeface="微軟正黑體" pitchFamily="34" charset="-120"/>
                <a:cs typeface="Arial" panose="020B0604020202020204" pitchFamily="34" charset="0"/>
              </a:rPr>
              <a:t>3.94 GB/s </a:t>
            </a:r>
            <a:r>
              <a:rPr lang="zh-CN" altLang="en-US" sz="2600" b="1" dirty="0">
                <a:solidFill>
                  <a:schemeClr val="bg1"/>
                </a:solidFill>
                <a:latin typeface="微軟正黑體" pitchFamily="34" charset="-120"/>
                <a:ea typeface="微軟正黑體" pitchFamily="34" charset="-120"/>
                <a:cs typeface="Arial" panose="020B0604020202020204" pitchFamily="34" charset="0"/>
              </a:rPr>
              <a:t>的頻寬</a:t>
            </a:r>
            <a:endParaRPr lang="en-US" altLang="zh-CN" sz="2600" b="1" dirty="0">
              <a:solidFill>
                <a:schemeClr val="bg1"/>
              </a:solidFill>
              <a:latin typeface="微軟正黑體" pitchFamily="34" charset="-120"/>
              <a:ea typeface="微軟正黑體" pitchFamily="34" charset="-120"/>
              <a:cs typeface="Arial" panose="020B0604020202020204" pitchFamily="34" charset="0"/>
            </a:endParaRPr>
          </a:p>
          <a:p>
            <a:pPr marL="269875" indent="-269875">
              <a:spcBef>
                <a:spcPct val="0"/>
              </a:spcBef>
              <a:buClr>
                <a:schemeClr val="bg1"/>
              </a:buClr>
            </a:pPr>
            <a:r>
              <a:rPr lang="zh-CN" altLang="en-US" sz="2500" b="1" dirty="0">
                <a:solidFill>
                  <a:schemeClr val="bg1"/>
                </a:solidFill>
                <a:latin typeface="微軟正黑體" pitchFamily="34" charset="-120"/>
                <a:ea typeface="微軟正黑體" pitchFamily="34" charset="-120"/>
                <a:cs typeface="Arial" panose="020B0604020202020204" pitchFamily="34" charset="0"/>
              </a:rPr>
              <a:t>擴充網路頻寬</a:t>
            </a:r>
            <a:endParaRPr lang="en-US" altLang="zh-CN" sz="2500" b="1" dirty="0">
              <a:solidFill>
                <a:schemeClr val="bg1"/>
              </a:solidFill>
              <a:latin typeface="微軟正黑體" pitchFamily="34" charset="-120"/>
              <a:ea typeface="微軟正黑體" pitchFamily="34" charset="-120"/>
              <a:cs typeface="Arial" panose="020B0604020202020204" pitchFamily="34" charset="0"/>
            </a:endParaRPr>
          </a:p>
          <a:p>
            <a:pPr marL="269875" indent="-269875">
              <a:spcBef>
                <a:spcPct val="0"/>
              </a:spcBef>
              <a:buClr>
                <a:schemeClr val="bg1"/>
              </a:buClr>
            </a:pPr>
            <a:r>
              <a:rPr lang="zh-CN" altLang="en-US" sz="2500" b="1" dirty="0">
                <a:solidFill>
                  <a:schemeClr val="bg1"/>
                </a:solidFill>
                <a:latin typeface="微軟正黑體" pitchFamily="34" charset="-120"/>
                <a:ea typeface="微軟正黑體" pitchFamily="34" charset="-120"/>
                <a:cs typeface="Arial" panose="020B0604020202020204" pitchFamily="34" charset="0"/>
              </a:rPr>
              <a:t>增加 </a:t>
            </a:r>
            <a:r>
              <a:rPr lang="en-US" altLang="zh-CN" sz="2500" b="1" dirty="0" err="1">
                <a:solidFill>
                  <a:schemeClr val="bg1"/>
                </a:solidFill>
                <a:ea typeface="微軟正黑體" pitchFamily="34" charset="-120"/>
                <a:cs typeface="Arial" panose="020B0604020202020204" pitchFamily="34" charset="0"/>
              </a:rPr>
              <a:t>NVMe</a:t>
            </a:r>
            <a:r>
              <a:rPr lang="en-US" altLang="zh-CN" sz="2500" b="1" dirty="0">
                <a:solidFill>
                  <a:schemeClr val="bg1"/>
                </a:solidFill>
                <a:ea typeface="微軟正黑體" pitchFamily="34" charset="-120"/>
                <a:cs typeface="Arial" panose="020B0604020202020204" pitchFamily="34" charset="0"/>
              </a:rPr>
              <a:t> </a:t>
            </a:r>
            <a:r>
              <a:rPr lang="zh-CN" altLang="en-US" sz="2500" b="1" dirty="0">
                <a:solidFill>
                  <a:schemeClr val="bg1"/>
                </a:solidFill>
                <a:latin typeface="微軟正黑體" pitchFamily="34" charset="-120"/>
                <a:ea typeface="微軟正黑體" pitchFamily="34" charset="-120"/>
                <a:cs typeface="Arial" panose="020B0604020202020204" pitchFamily="34" charset="0"/>
              </a:rPr>
              <a:t>儲存容量</a:t>
            </a:r>
            <a:endParaRPr lang="en-US" altLang="zh-TW" sz="2500" b="1" dirty="0">
              <a:solidFill>
                <a:schemeClr val="bg1"/>
              </a:solidFill>
              <a:latin typeface="微軟正黑體" pitchFamily="34" charset="-120"/>
              <a:ea typeface="微軟正黑體" pitchFamily="34" charset="-120"/>
              <a:cs typeface="Arial" panose="020B0604020202020204" pitchFamily="34" charset="0"/>
            </a:endParaRPr>
          </a:p>
        </p:txBody>
      </p:sp>
      <p:cxnSp>
        <p:nvCxnSpPr>
          <p:cNvPr id="11" name="Shape 193">
            <a:extLst>
              <a:ext uri="{FF2B5EF4-FFF2-40B4-BE49-F238E27FC236}">
                <a16:creationId xmlns:a16="http://schemas.microsoft.com/office/drawing/2014/main" id="{54A65282-41F3-461A-9851-D17E8CFC19D3}"/>
              </a:ext>
            </a:extLst>
          </p:cNvPr>
          <p:cNvCxnSpPr>
            <a:cxnSpLocks/>
          </p:cNvCxnSpPr>
          <p:nvPr/>
        </p:nvCxnSpPr>
        <p:spPr>
          <a:xfrm>
            <a:off x="3273357" y="1653702"/>
            <a:ext cx="2287275" cy="1227892"/>
          </a:xfrm>
          <a:prstGeom prst="bentConnector3">
            <a:avLst>
              <a:gd name="adj1" fmla="val 99760"/>
            </a:avLst>
          </a:prstGeom>
          <a:noFill/>
          <a:ln w="21590" cap="flat" cmpd="sng">
            <a:solidFill>
              <a:srgbClr val="00B0F0"/>
            </a:solidFill>
            <a:prstDash val="solid"/>
            <a:round/>
            <a:headEnd type="none" w="med" len="med"/>
            <a:tailEnd type="oval" w="lg" len="lg"/>
          </a:ln>
        </p:spPr>
      </p:cxnSp>
    </p:spTree>
    <p:extLst>
      <p:ext uri="{BB962C8B-B14F-4D97-AF65-F5344CB8AC3E}">
        <p14:creationId xmlns:p14="http://schemas.microsoft.com/office/powerpoint/2010/main" val="4175853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D1CCAD-7633-48E8-A7A9-A89E305A18DD}"/>
              </a:ext>
            </a:extLst>
          </p:cNvPr>
          <p:cNvSpPr>
            <a:spLocks noGrp="1"/>
          </p:cNvSpPr>
          <p:nvPr>
            <p:ph type="title"/>
          </p:nvPr>
        </p:nvSpPr>
        <p:spPr>
          <a:xfrm>
            <a:off x="457200" y="48702"/>
            <a:ext cx="8229600" cy="857250"/>
          </a:xfrm>
        </p:spPr>
        <p:txBody>
          <a:bodyPr>
            <a:normAutofit/>
          </a:bodyPr>
          <a:lstStyle/>
          <a:p>
            <a:r>
              <a:rPr lang="zh-TW" sz="3200" dirty="0"/>
              <a:t>豐富的</a:t>
            </a:r>
            <a:r>
              <a:rPr lang="zh-TW" dirty="0"/>
              <a:t>各式</a:t>
            </a:r>
            <a:r>
              <a:rPr lang="zh-TW" sz="3200" dirty="0"/>
              <a:t>網路相關擴充配件</a:t>
            </a:r>
          </a:p>
        </p:txBody>
      </p:sp>
      <p:sp>
        <p:nvSpPr>
          <p:cNvPr id="5" name="Shape 528">
            <a:extLst>
              <a:ext uri="{FF2B5EF4-FFF2-40B4-BE49-F238E27FC236}">
                <a16:creationId xmlns:a16="http://schemas.microsoft.com/office/drawing/2014/main" id="{24B77BE9-F0CE-48C8-A5E7-F237C20D82CF}"/>
              </a:ext>
            </a:extLst>
          </p:cNvPr>
          <p:cNvSpPr/>
          <p:nvPr/>
        </p:nvSpPr>
        <p:spPr>
          <a:xfrm>
            <a:off x="142844" y="1202767"/>
            <a:ext cx="8858312" cy="1658484"/>
          </a:xfrm>
          <a:prstGeom prst="roundRect">
            <a:avLst>
              <a:gd name="adj" fmla="val 4004"/>
            </a:avLst>
          </a:prstGeom>
          <a:solidFill>
            <a:srgbClr val="00206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6" name="Shape 529">
            <a:extLst>
              <a:ext uri="{FF2B5EF4-FFF2-40B4-BE49-F238E27FC236}">
                <a16:creationId xmlns:a16="http://schemas.microsoft.com/office/drawing/2014/main" id="{58CDF245-4342-479F-AA42-7B9B6D6CE237}"/>
              </a:ext>
            </a:extLst>
          </p:cNvPr>
          <p:cNvSpPr/>
          <p:nvPr/>
        </p:nvSpPr>
        <p:spPr>
          <a:xfrm>
            <a:off x="2040209" y="1602025"/>
            <a:ext cx="1643074" cy="928694"/>
          </a:xfrm>
          <a:prstGeom prst="roundRect">
            <a:avLst>
              <a:gd name="adj" fmla="val 4004"/>
            </a:avLst>
          </a:prstGeom>
          <a:solidFill>
            <a:schemeClr val="lt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7" name="Shape 529">
            <a:extLst>
              <a:ext uri="{FF2B5EF4-FFF2-40B4-BE49-F238E27FC236}">
                <a16:creationId xmlns:a16="http://schemas.microsoft.com/office/drawing/2014/main" id="{96F65BD2-0988-4139-9C46-7BCB72529FDD}"/>
              </a:ext>
            </a:extLst>
          </p:cNvPr>
          <p:cNvSpPr/>
          <p:nvPr/>
        </p:nvSpPr>
        <p:spPr>
          <a:xfrm>
            <a:off x="3754721" y="1602025"/>
            <a:ext cx="1643074" cy="928694"/>
          </a:xfrm>
          <a:prstGeom prst="roundRect">
            <a:avLst>
              <a:gd name="adj" fmla="val 4004"/>
            </a:avLst>
          </a:prstGeom>
          <a:solidFill>
            <a:schemeClr val="lt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8" name="Shape 529">
            <a:extLst>
              <a:ext uri="{FF2B5EF4-FFF2-40B4-BE49-F238E27FC236}">
                <a16:creationId xmlns:a16="http://schemas.microsoft.com/office/drawing/2014/main" id="{647DEC19-009C-462F-B422-170FDD02331A}"/>
              </a:ext>
            </a:extLst>
          </p:cNvPr>
          <p:cNvSpPr/>
          <p:nvPr/>
        </p:nvSpPr>
        <p:spPr>
          <a:xfrm>
            <a:off x="5469233" y="1602025"/>
            <a:ext cx="1643074" cy="928694"/>
          </a:xfrm>
          <a:prstGeom prst="roundRect">
            <a:avLst>
              <a:gd name="adj" fmla="val 4004"/>
            </a:avLst>
          </a:prstGeom>
          <a:solidFill>
            <a:schemeClr val="lt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9" name="Shape 529">
            <a:extLst>
              <a:ext uri="{FF2B5EF4-FFF2-40B4-BE49-F238E27FC236}">
                <a16:creationId xmlns:a16="http://schemas.microsoft.com/office/drawing/2014/main" id="{371C49CF-C114-4C94-94D2-9CBBDD55DEFA}"/>
              </a:ext>
            </a:extLst>
          </p:cNvPr>
          <p:cNvSpPr/>
          <p:nvPr/>
        </p:nvSpPr>
        <p:spPr>
          <a:xfrm>
            <a:off x="7183745" y="1602025"/>
            <a:ext cx="1643074" cy="928694"/>
          </a:xfrm>
          <a:prstGeom prst="roundRect">
            <a:avLst>
              <a:gd name="adj" fmla="val 4004"/>
            </a:avLst>
          </a:prstGeom>
          <a:solidFill>
            <a:schemeClr val="lt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10" name="Shape 529">
            <a:extLst>
              <a:ext uri="{FF2B5EF4-FFF2-40B4-BE49-F238E27FC236}">
                <a16:creationId xmlns:a16="http://schemas.microsoft.com/office/drawing/2014/main" id="{18C42EA5-FD9F-4386-A52C-FC5F671745A2}"/>
              </a:ext>
            </a:extLst>
          </p:cNvPr>
          <p:cNvSpPr/>
          <p:nvPr/>
        </p:nvSpPr>
        <p:spPr>
          <a:xfrm>
            <a:off x="325697" y="1602025"/>
            <a:ext cx="1643074" cy="928694"/>
          </a:xfrm>
          <a:prstGeom prst="roundRect">
            <a:avLst>
              <a:gd name="adj" fmla="val 4004"/>
            </a:avLst>
          </a:prstGeom>
          <a:solidFill>
            <a:schemeClr val="lt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11" name="TextBox 45">
            <a:extLst>
              <a:ext uri="{FF2B5EF4-FFF2-40B4-BE49-F238E27FC236}">
                <a16:creationId xmlns:a16="http://schemas.microsoft.com/office/drawing/2014/main" id="{3B07719A-5788-44BF-BF3A-A2A1E829E893}"/>
              </a:ext>
            </a:extLst>
          </p:cNvPr>
          <p:cNvSpPr txBox="1"/>
          <p:nvPr/>
        </p:nvSpPr>
        <p:spPr>
          <a:xfrm>
            <a:off x="5571450" y="2539185"/>
            <a:ext cx="1336113" cy="276999"/>
          </a:xfrm>
          <a:prstGeom prst="rect">
            <a:avLst/>
          </a:prstGeom>
          <a:noFill/>
        </p:spPr>
        <p:txBody>
          <a:bodyPr wrap="square" rtlCol="0" anchor="t">
            <a:spAutoFit/>
          </a:bodyPr>
          <a:lstStyle/>
          <a:p>
            <a:pPr algn="ctr"/>
            <a:r>
              <a:rPr lang="en-US" sz="1200" dirty="0">
                <a:solidFill>
                  <a:schemeClr val="bg1"/>
                </a:solidFill>
                <a:ea typeface="+mn-ea"/>
              </a:rPr>
              <a:t>LAN-10G1TA</a:t>
            </a:r>
            <a:endParaRPr lang="zh-TW" altLang="en-US" dirty="0">
              <a:ea typeface="+mn-ea"/>
            </a:endParaRPr>
          </a:p>
        </p:txBody>
      </p:sp>
      <p:sp>
        <p:nvSpPr>
          <p:cNvPr id="13" name="TextBox 47">
            <a:extLst>
              <a:ext uri="{FF2B5EF4-FFF2-40B4-BE49-F238E27FC236}">
                <a16:creationId xmlns:a16="http://schemas.microsoft.com/office/drawing/2014/main" id="{0A1B2771-207E-4320-B448-F9AFE3A5044C}"/>
              </a:ext>
            </a:extLst>
          </p:cNvPr>
          <p:cNvSpPr txBox="1"/>
          <p:nvPr/>
        </p:nvSpPr>
        <p:spPr>
          <a:xfrm>
            <a:off x="3857620" y="2537679"/>
            <a:ext cx="1424981" cy="276999"/>
          </a:xfrm>
          <a:prstGeom prst="rect">
            <a:avLst/>
          </a:prstGeom>
          <a:noFill/>
        </p:spPr>
        <p:txBody>
          <a:bodyPr wrap="square" rtlCol="0" anchor="t">
            <a:spAutoFit/>
          </a:bodyPr>
          <a:lstStyle/>
          <a:p>
            <a:pPr algn="ctr"/>
            <a:r>
              <a:rPr lang="en-US" sz="1200">
                <a:solidFill>
                  <a:schemeClr val="bg1"/>
                </a:solidFill>
                <a:ea typeface="+mn-ea"/>
              </a:rPr>
              <a:t>LAN-10G1SR</a:t>
            </a:r>
            <a:endParaRPr lang="zh-TW" altLang="en-US">
              <a:ea typeface="+mn-ea"/>
            </a:endParaRPr>
          </a:p>
        </p:txBody>
      </p:sp>
      <p:pic>
        <p:nvPicPr>
          <p:cNvPr id="14" name="圖片 38" descr="LAN-10G1SR-D_正面.png">
            <a:extLst>
              <a:ext uri="{FF2B5EF4-FFF2-40B4-BE49-F238E27FC236}">
                <a16:creationId xmlns:a16="http://schemas.microsoft.com/office/drawing/2014/main" id="{40EDAB70-8533-42B6-A75B-C4FCF7B09345}"/>
              </a:ext>
            </a:extLst>
          </p:cNvPr>
          <p:cNvPicPr>
            <a:picLocks noChangeAspect="1"/>
          </p:cNvPicPr>
          <p:nvPr/>
        </p:nvPicPr>
        <p:blipFill>
          <a:blip r:embed="rId2" cstate="print"/>
          <a:stretch>
            <a:fillRect/>
          </a:stretch>
        </p:blipFill>
        <p:spPr>
          <a:xfrm>
            <a:off x="3857814" y="1566610"/>
            <a:ext cx="1428566" cy="1071564"/>
          </a:xfrm>
          <a:prstGeom prst="rect">
            <a:avLst/>
          </a:prstGeom>
        </p:spPr>
      </p:pic>
      <p:sp>
        <p:nvSpPr>
          <p:cNvPr id="15" name="TextBox 73">
            <a:extLst>
              <a:ext uri="{FF2B5EF4-FFF2-40B4-BE49-F238E27FC236}">
                <a16:creationId xmlns:a16="http://schemas.microsoft.com/office/drawing/2014/main" id="{37923793-AD03-4606-9BA8-E4B0273155C2}"/>
              </a:ext>
            </a:extLst>
          </p:cNvPr>
          <p:cNvSpPr txBox="1"/>
          <p:nvPr/>
        </p:nvSpPr>
        <p:spPr>
          <a:xfrm>
            <a:off x="2040852" y="2536754"/>
            <a:ext cx="1602965" cy="307764"/>
          </a:xfrm>
          <a:prstGeom prst="rect">
            <a:avLst/>
          </a:prstGeom>
          <a:noFill/>
        </p:spPr>
        <p:txBody>
          <a:bodyPr wrap="square" lIns="121908" tIns="60954" rIns="121908" bIns="60954" rtlCol="0" anchor="t">
            <a:spAutoFit/>
          </a:bodyPr>
          <a:lstStyle/>
          <a:p>
            <a:pPr algn="ctr"/>
            <a:r>
              <a:rPr lang="en-US" sz="1200">
                <a:solidFill>
                  <a:schemeClr val="bg1"/>
                </a:solidFill>
                <a:ea typeface="+mn-ea"/>
              </a:rPr>
              <a:t>LAN-10G2T-X550</a:t>
            </a:r>
            <a:endParaRPr lang="zh-TW" altLang="en-US">
              <a:ea typeface="+mn-ea"/>
            </a:endParaRPr>
          </a:p>
        </p:txBody>
      </p:sp>
      <p:pic>
        <p:nvPicPr>
          <p:cNvPr id="16" name="Picture 75">
            <a:extLst>
              <a:ext uri="{FF2B5EF4-FFF2-40B4-BE49-F238E27FC236}">
                <a16:creationId xmlns:a16="http://schemas.microsoft.com/office/drawing/2014/main" id="{98A44270-92B8-4736-9454-F37EDB968DA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286644" y="1620190"/>
            <a:ext cx="1431060" cy="857256"/>
          </a:xfrm>
          <a:prstGeom prst="rect">
            <a:avLst/>
          </a:prstGeom>
        </p:spPr>
      </p:pic>
      <p:sp>
        <p:nvSpPr>
          <p:cNvPr id="17" name="TextBox 76">
            <a:extLst>
              <a:ext uri="{FF2B5EF4-FFF2-40B4-BE49-F238E27FC236}">
                <a16:creationId xmlns:a16="http://schemas.microsoft.com/office/drawing/2014/main" id="{C3930D45-CD26-47AC-B24C-D3EFB230FDBC}"/>
              </a:ext>
            </a:extLst>
          </p:cNvPr>
          <p:cNvSpPr txBox="1"/>
          <p:nvPr/>
        </p:nvSpPr>
        <p:spPr>
          <a:xfrm>
            <a:off x="7407642" y="2548884"/>
            <a:ext cx="1268296" cy="276999"/>
          </a:xfrm>
          <a:prstGeom prst="rect">
            <a:avLst/>
          </a:prstGeom>
          <a:noFill/>
        </p:spPr>
        <p:txBody>
          <a:bodyPr wrap="none" rtlCol="0" anchor="t">
            <a:spAutoFit/>
          </a:bodyPr>
          <a:lstStyle/>
          <a:p>
            <a:pPr algn="ctr"/>
            <a:r>
              <a:rPr lang="en-US" sz="1200">
                <a:solidFill>
                  <a:schemeClr val="bg1"/>
                </a:solidFill>
                <a:ea typeface="+mn-ea"/>
              </a:rPr>
              <a:t>LAN-1G2T-I210</a:t>
            </a:r>
            <a:endParaRPr lang="zh-TW" altLang="en-US" sz="1200">
              <a:solidFill>
                <a:schemeClr val="bg1"/>
              </a:solidFill>
              <a:latin typeface="新細明體"/>
              <a:ea typeface="新細明體"/>
            </a:endParaRPr>
          </a:p>
        </p:txBody>
      </p:sp>
      <p:pic>
        <p:nvPicPr>
          <p:cNvPr id="18" name="圖片 46" descr="LAN-10G2T_x550+bracket.png">
            <a:extLst>
              <a:ext uri="{FF2B5EF4-FFF2-40B4-BE49-F238E27FC236}">
                <a16:creationId xmlns:a16="http://schemas.microsoft.com/office/drawing/2014/main" id="{EEFF19AC-CD04-4AF2-B955-4342331D422B}"/>
              </a:ext>
            </a:extLst>
          </p:cNvPr>
          <p:cNvPicPr>
            <a:picLocks noChangeAspect="1"/>
          </p:cNvPicPr>
          <p:nvPr/>
        </p:nvPicPr>
        <p:blipFill>
          <a:blip r:embed="rId4" cstate="print"/>
          <a:stretch>
            <a:fillRect/>
          </a:stretch>
        </p:blipFill>
        <p:spPr>
          <a:xfrm>
            <a:off x="2214546" y="1710691"/>
            <a:ext cx="1352816" cy="766755"/>
          </a:xfrm>
          <a:prstGeom prst="rect">
            <a:avLst/>
          </a:prstGeom>
        </p:spPr>
      </p:pic>
      <p:pic>
        <p:nvPicPr>
          <p:cNvPr id="19" name="圖片 49" descr="LAN-10G2SF-MLX.png">
            <a:extLst>
              <a:ext uri="{FF2B5EF4-FFF2-40B4-BE49-F238E27FC236}">
                <a16:creationId xmlns:a16="http://schemas.microsoft.com/office/drawing/2014/main" id="{9FACB5F4-F618-4C1F-8DD7-849CC684E729}"/>
              </a:ext>
            </a:extLst>
          </p:cNvPr>
          <p:cNvPicPr>
            <a:picLocks noChangeAspect="1"/>
          </p:cNvPicPr>
          <p:nvPr/>
        </p:nvPicPr>
        <p:blipFill>
          <a:blip r:embed="rId5" cstate="print"/>
          <a:stretch>
            <a:fillRect/>
          </a:stretch>
        </p:blipFill>
        <p:spPr>
          <a:xfrm>
            <a:off x="348433" y="1459149"/>
            <a:ext cx="1523812" cy="1143008"/>
          </a:xfrm>
          <a:prstGeom prst="rect">
            <a:avLst/>
          </a:prstGeom>
        </p:spPr>
      </p:pic>
      <p:sp>
        <p:nvSpPr>
          <p:cNvPr id="20" name="TextBox 29">
            <a:extLst>
              <a:ext uri="{FF2B5EF4-FFF2-40B4-BE49-F238E27FC236}">
                <a16:creationId xmlns:a16="http://schemas.microsoft.com/office/drawing/2014/main" id="{95818D34-4C3B-4C0B-B2E9-7DEE405794E2}"/>
              </a:ext>
            </a:extLst>
          </p:cNvPr>
          <p:cNvSpPr txBox="1"/>
          <p:nvPr/>
        </p:nvSpPr>
        <p:spPr>
          <a:xfrm>
            <a:off x="312745" y="2536754"/>
            <a:ext cx="1535011" cy="307764"/>
          </a:xfrm>
          <a:prstGeom prst="rect">
            <a:avLst/>
          </a:prstGeom>
          <a:noFill/>
        </p:spPr>
        <p:txBody>
          <a:bodyPr wrap="none" lIns="121908" tIns="60954" rIns="121908" bIns="60954" rtlCol="0" anchor="t">
            <a:spAutoFit/>
          </a:bodyPr>
          <a:lstStyle/>
          <a:p>
            <a:r>
              <a:rPr lang="en-US" sz="1200" dirty="0">
                <a:solidFill>
                  <a:schemeClr val="bg1"/>
                </a:solidFill>
                <a:ea typeface="+mn-ea"/>
              </a:rPr>
              <a:t>LAN-10G2SF-MLX</a:t>
            </a:r>
          </a:p>
        </p:txBody>
      </p:sp>
      <p:pic>
        <p:nvPicPr>
          <p:cNvPr id="23" name="Picture 53">
            <a:extLst>
              <a:ext uri="{FF2B5EF4-FFF2-40B4-BE49-F238E27FC236}">
                <a16:creationId xmlns:a16="http://schemas.microsoft.com/office/drawing/2014/main" id="{2CD09479-5AD0-4789-90B1-A97E901242B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68852" y="1623610"/>
            <a:ext cx="1116048" cy="873144"/>
          </a:xfrm>
          <a:prstGeom prst="rect">
            <a:avLst/>
          </a:prstGeom>
        </p:spPr>
      </p:pic>
      <p:sp>
        <p:nvSpPr>
          <p:cNvPr id="24" name="Shape 528">
            <a:extLst>
              <a:ext uri="{FF2B5EF4-FFF2-40B4-BE49-F238E27FC236}">
                <a16:creationId xmlns:a16="http://schemas.microsoft.com/office/drawing/2014/main" id="{83B115F5-E522-4FA4-BC62-6DB1890FE48A}"/>
              </a:ext>
            </a:extLst>
          </p:cNvPr>
          <p:cNvSpPr/>
          <p:nvPr/>
        </p:nvSpPr>
        <p:spPr>
          <a:xfrm>
            <a:off x="142844" y="3107825"/>
            <a:ext cx="8858312" cy="1641675"/>
          </a:xfrm>
          <a:prstGeom prst="roundRect">
            <a:avLst>
              <a:gd name="adj" fmla="val 4004"/>
            </a:avLst>
          </a:prstGeom>
          <a:solidFill>
            <a:srgbClr val="00206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25" name="Shape 529">
            <a:extLst>
              <a:ext uri="{FF2B5EF4-FFF2-40B4-BE49-F238E27FC236}">
                <a16:creationId xmlns:a16="http://schemas.microsoft.com/office/drawing/2014/main" id="{43CAABFB-165F-41D2-B536-E77F76FAFE6B}"/>
              </a:ext>
            </a:extLst>
          </p:cNvPr>
          <p:cNvSpPr/>
          <p:nvPr/>
        </p:nvSpPr>
        <p:spPr>
          <a:xfrm>
            <a:off x="3428992" y="3489708"/>
            <a:ext cx="1643074" cy="1041275"/>
          </a:xfrm>
          <a:prstGeom prst="roundRect">
            <a:avLst>
              <a:gd name="adj" fmla="val 4004"/>
            </a:avLst>
          </a:prstGeom>
          <a:solidFill>
            <a:schemeClr val="lt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28" name="TextBox 77">
            <a:extLst>
              <a:ext uri="{FF2B5EF4-FFF2-40B4-BE49-F238E27FC236}">
                <a16:creationId xmlns:a16="http://schemas.microsoft.com/office/drawing/2014/main" id="{672CFF7D-69C2-483A-8C14-67B6241CD36F}"/>
              </a:ext>
            </a:extLst>
          </p:cNvPr>
          <p:cNvSpPr txBox="1"/>
          <p:nvPr/>
        </p:nvSpPr>
        <p:spPr>
          <a:xfrm>
            <a:off x="628536" y="4487475"/>
            <a:ext cx="1219220" cy="307764"/>
          </a:xfrm>
          <a:prstGeom prst="rect">
            <a:avLst/>
          </a:prstGeom>
          <a:noFill/>
        </p:spPr>
        <p:txBody>
          <a:bodyPr wrap="none" lIns="121908" tIns="60954" rIns="121908" bIns="60954" rtlCol="0" anchor="t">
            <a:spAutoFit/>
          </a:bodyPr>
          <a:lstStyle/>
          <a:p>
            <a:r>
              <a:rPr lang="en-US" sz="1200" dirty="0">
                <a:solidFill>
                  <a:schemeClr val="bg1"/>
                </a:solidFill>
                <a:ea typeface="+mn-ea"/>
              </a:rPr>
              <a:t>QWA-AC2600</a:t>
            </a:r>
          </a:p>
        </p:txBody>
      </p:sp>
      <p:sp>
        <p:nvSpPr>
          <p:cNvPr id="29" name="Rectangle 84">
            <a:extLst>
              <a:ext uri="{FF2B5EF4-FFF2-40B4-BE49-F238E27FC236}">
                <a16:creationId xmlns:a16="http://schemas.microsoft.com/office/drawing/2014/main" id="{6C357005-CCCC-49ED-B46D-C7D49C0F9B1C}"/>
              </a:ext>
            </a:extLst>
          </p:cNvPr>
          <p:cNvSpPr/>
          <p:nvPr/>
        </p:nvSpPr>
        <p:spPr>
          <a:xfrm>
            <a:off x="5136776" y="3482349"/>
            <a:ext cx="1618368" cy="861762"/>
          </a:xfrm>
          <a:prstGeom prst="rect">
            <a:avLst/>
          </a:prstGeom>
        </p:spPr>
        <p:txBody>
          <a:bodyPr wrap="none" lIns="121908" tIns="60954" rIns="121908" bIns="60954" anchor="t">
            <a:spAutoFit/>
          </a:bodyPr>
          <a:lstStyle/>
          <a:p>
            <a:r>
              <a:rPr lang="da-DK" sz="1200" dirty="0">
                <a:solidFill>
                  <a:schemeClr val="bg1"/>
                </a:solidFill>
                <a:ea typeface="+mn-ea"/>
              </a:rPr>
              <a:t>TL-WDN4800 N900</a:t>
            </a:r>
          </a:p>
          <a:p>
            <a:r>
              <a:rPr lang="da-DK" sz="1200" dirty="0">
                <a:solidFill>
                  <a:schemeClr val="bg1"/>
                </a:solidFill>
                <a:ea typeface="+mn-ea"/>
              </a:rPr>
              <a:t>TL-WDN3800 N600</a:t>
            </a:r>
          </a:p>
          <a:p>
            <a:r>
              <a:rPr lang="da-DK" sz="1200" dirty="0">
                <a:solidFill>
                  <a:schemeClr val="bg1"/>
                </a:solidFill>
                <a:ea typeface="+mn-ea"/>
              </a:rPr>
              <a:t>TL-WN881ND N300</a:t>
            </a:r>
          </a:p>
          <a:p>
            <a:r>
              <a:rPr lang="da-DK" sz="1200" dirty="0">
                <a:solidFill>
                  <a:schemeClr val="bg1"/>
                </a:solidFill>
                <a:ea typeface="+mn-ea"/>
              </a:rPr>
              <a:t>TL-WN781ND N150</a:t>
            </a:r>
          </a:p>
        </p:txBody>
      </p:sp>
      <p:sp>
        <p:nvSpPr>
          <p:cNvPr id="30" name="Shape 529">
            <a:extLst>
              <a:ext uri="{FF2B5EF4-FFF2-40B4-BE49-F238E27FC236}">
                <a16:creationId xmlns:a16="http://schemas.microsoft.com/office/drawing/2014/main" id="{8E875420-6CF6-4815-997B-B9FC9BD08608}"/>
              </a:ext>
            </a:extLst>
          </p:cNvPr>
          <p:cNvSpPr/>
          <p:nvPr/>
        </p:nvSpPr>
        <p:spPr>
          <a:xfrm>
            <a:off x="350848" y="3488202"/>
            <a:ext cx="2720953" cy="1041275"/>
          </a:xfrm>
          <a:prstGeom prst="roundRect">
            <a:avLst>
              <a:gd name="adj" fmla="val 4004"/>
            </a:avLst>
          </a:prstGeom>
          <a:solidFill>
            <a:schemeClr val="lt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31" name="TextBox 57">
            <a:extLst>
              <a:ext uri="{FF2B5EF4-FFF2-40B4-BE49-F238E27FC236}">
                <a16:creationId xmlns:a16="http://schemas.microsoft.com/office/drawing/2014/main" id="{0DCECD25-1368-4D7C-881E-32D0A952CDBB}"/>
              </a:ext>
            </a:extLst>
          </p:cNvPr>
          <p:cNvSpPr txBox="1"/>
          <p:nvPr/>
        </p:nvSpPr>
        <p:spPr>
          <a:xfrm>
            <a:off x="3786182" y="4483885"/>
            <a:ext cx="775188" cy="307764"/>
          </a:xfrm>
          <a:prstGeom prst="rect">
            <a:avLst/>
          </a:prstGeom>
          <a:noFill/>
        </p:spPr>
        <p:txBody>
          <a:bodyPr wrap="none" lIns="121908" tIns="60954" rIns="121908" bIns="60954" rtlCol="0" anchor="t">
            <a:spAutoFit/>
          </a:bodyPr>
          <a:lstStyle/>
          <a:p>
            <a:r>
              <a:rPr lang="en-US" sz="1200" dirty="0">
                <a:solidFill>
                  <a:schemeClr val="bg1"/>
                </a:solidFill>
                <a:ea typeface="+mn-ea"/>
              </a:rPr>
              <a:t>TP-Link</a:t>
            </a:r>
          </a:p>
        </p:txBody>
      </p:sp>
      <p:pic>
        <p:nvPicPr>
          <p:cNvPr id="33" name="Picture 9" descr="C:\Users\Han Tsai\Desktop\AFOBOT _PPT\orange_light.png">
            <a:extLst>
              <a:ext uri="{FF2B5EF4-FFF2-40B4-BE49-F238E27FC236}">
                <a16:creationId xmlns:a16="http://schemas.microsoft.com/office/drawing/2014/main" id="{1BEF7F9E-D5BA-4038-8729-1BEA375C90C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2584614" y="3102223"/>
            <a:ext cx="1071570" cy="1071570"/>
          </a:xfrm>
          <a:prstGeom prst="rect">
            <a:avLst/>
          </a:prstGeom>
          <a:noFill/>
        </p:spPr>
      </p:pic>
      <p:sp>
        <p:nvSpPr>
          <p:cNvPr id="34" name="矩形 33">
            <a:extLst>
              <a:ext uri="{FF2B5EF4-FFF2-40B4-BE49-F238E27FC236}">
                <a16:creationId xmlns:a16="http://schemas.microsoft.com/office/drawing/2014/main" id="{2547906C-6D93-46BA-B4CD-9C92650AF791}"/>
              </a:ext>
            </a:extLst>
          </p:cNvPr>
          <p:cNvSpPr/>
          <p:nvPr/>
        </p:nvSpPr>
        <p:spPr>
          <a:xfrm>
            <a:off x="2795485" y="3459413"/>
            <a:ext cx="694690" cy="323165"/>
          </a:xfrm>
          <a:prstGeom prst="rect">
            <a:avLst/>
          </a:prstGeom>
        </p:spPr>
        <p:txBody>
          <a:bodyPr wrap="square">
            <a:spAutoFit/>
          </a:bodyPr>
          <a:lstStyle/>
          <a:p>
            <a:pPr lvl="0" indent="-127000" algn="ctr">
              <a:buClr>
                <a:srgbClr val="0070C0"/>
              </a:buClr>
              <a:buSzPts val="2000"/>
            </a:pPr>
            <a:r>
              <a:rPr lang="en-US" altLang="zh-TW" sz="1500" b="1" dirty="0">
                <a:solidFill>
                  <a:schemeClr val="bg1"/>
                </a:solidFill>
                <a:latin typeface="+mj-lt"/>
                <a:ea typeface="微軟正黑體" pitchFamily="34" charset="-120"/>
              </a:rPr>
              <a:t>NEW</a:t>
            </a:r>
            <a:endParaRPr lang="zh-TW" altLang="en-US" sz="1500" b="1" dirty="0">
              <a:solidFill>
                <a:schemeClr val="bg1"/>
              </a:solidFill>
              <a:latin typeface="+mj-lt"/>
              <a:ea typeface="微軟正黑體" pitchFamily="34" charset="-120"/>
            </a:endParaRPr>
          </a:p>
        </p:txBody>
      </p:sp>
      <p:pic>
        <p:nvPicPr>
          <p:cNvPr id="35" name="Picture 2" descr="C:\Users\Han Tsai\Desktop\TVS-x73e_直播\card_1.png">
            <a:extLst>
              <a:ext uri="{FF2B5EF4-FFF2-40B4-BE49-F238E27FC236}">
                <a16:creationId xmlns:a16="http://schemas.microsoft.com/office/drawing/2014/main" id="{C43FF54D-1182-41BD-BA54-60CF22A8C5F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1214414" y="3529451"/>
            <a:ext cx="1478467" cy="928694"/>
          </a:xfrm>
          <a:prstGeom prst="rect">
            <a:avLst/>
          </a:prstGeom>
          <a:noFill/>
        </p:spPr>
      </p:pic>
      <p:pic>
        <p:nvPicPr>
          <p:cNvPr id="36" name="Picture 3" descr="C:\Users\Han Tsai\Desktop\TVS-x73e_直播\card_wires.jpg">
            <a:extLst>
              <a:ext uri="{FF2B5EF4-FFF2-40B4-BE49-F238E27FC236}">
                <a16:creationId xmlns:a16="http://schemas.microsoft.com/office/drawing/2014/main" id="{6209A40C-07F2-48D5-8FFA-27ECA4E7298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786182" y="3602288"/>
            <a:ext cx="785818" cy="884387"/>
          </a:xfrm>
          <a:prstGeom prst="rect">
            <a:avLst/>
          </a:prstGeom>
          <a:noFill/>
        </p:spPr>
      </p:pic>
      <p:pic>
        <p:nvPicPr>
          <p:cNvPr id="37" name="Picture 2" descr="C:\Users\Han Tsai\Desktop\TVS-x73e_直播\未命名-19.png">
            <a:extLst>
              <a:ext uri="{FF2B5EF4-FFF2-40B4-BE49-F238E27FC236}">
                <a16:creationId xmlns:a16="http://schemas.microsoft.com/office/drawing/2014/main" id="{D72B9C17-43B7-4218-85F6-49349565596C}"/>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2910" y="3530851"/>
            <a:ext cx="571504" cy="929401"/>
          </a:xfrm>
          <a:prstGeom prst="rect">
            <a:avLst/>
          </a:prstGeom>
          <a:noFill/>
        </p:spPr>
      </p:pic>
      <p:pic>
        <p:nvPicPr>
          <p:cNvPr id="12" name="圖片 11">
            <a:extLst>
              <a:ext uri="{FF2B5EF4-FFF2-40B4-BE49-F238E27FC236}">
                <a16:creationId xmlns:a16="http://schemas.microsoft.com/office/drawing/2014/main" id="{CA93AC49-12E6-435F-BD81-655233A3C5EA}"/>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273763" y="993406"/>
            <a:ext cx="2926637" cy="541803"/>
          </a:xfrm>
          <a:prstGeom prst="rect">
            <a:avLst/>
          </a:prstGeom>
          <a:effectLst>
            <a:outerShdw blurRad="50800" dist="38100" dir="2700000" algn="tl" rotWithShape="0">
              <a:prstClr val="black">
                <a:alpha val="40000"/>
              </a:prstClr>
            </a:outerShdw>
          </a:effectLst>
        </p:spPr>
      </p:pic>
      <p:sp>
        <p:nvSpPr>
          <p:cNvPr id="22" name="TextBox 66">
            <a:extLst>
              <a:ext uri="{FF2B5EF4-FFF2-40B4-BE49-F238E27FC236}">
                <a16:creationId xmlns:a16="http://schemas.microsoft.com/office/drawing/2014/main" id="{44DEC3D5-3272-4DC8-9DF2-6598B171B2D9}"/>
              </a:ext>
            </a:extLst>
          </p:cNvPr>
          <p:cNvSpPr txBox="1"/>
          <p:nvPr/>
        </p:nvSpPr>
        <p:spPr>
          <a:xfrm>
            <a:off x="302175" y="1005809"/>
            <a:ext cx="2926637" cy="400097"/>
          </a:xfrm>
          <a:prstGeom prst="rect">
            <a:avLst/>
          </a:prstGeom>
          <a:noFill/>
        </p:spPr>
        <p:txBody>
          <a:bodyPr wrap="square" lIns="121908" tIns="60954" rIns="121908" bIns="60954" rtlCol="0">
            <a:spAutoFit/>
          </a:bodyPr>
          <a:lstStyle/>
          <a:p>
            <a:pPr marL="285722" indent="-285722"/>
            <a:r>
              <a:rPr lang="en-US" altLang="zh-TW" sz="1800" b="1" dirty="0">
                <a:solidFill>
                  <a:schemeClr val="bg1"/>
                </a:solidFill>
                <a:latin typeface="Arial" panose="020B0604020202020204" pitchFamily="34" charset="0"/>
                <a:ea typeface="微軟正黑體" pitchFamily="34" charset="-120"/>
                <a:cs typeface="Arial" panose="020B0604020202020204" pitchFamily="34" charset="0"/>
              </a:rPr>
              <a:t>10GbE/1GbE </a:t>
            </a:r>
            <a:r>
              <a:rPr lang="zh-TW" altLang="en-US" sz="1800" b="1" dirty="0">
                <a:solidFill>
                  <a:schemeClr val="bg1"/>
                </a:solidFill>
                <a:latin typeface="微軟正黑體" pitchFamily="34" charset="-120"/>
                <a:ea typeface="微軟正黑體" pitchFamily="34" charset="-120"/>
              </a:rPr>
              <a:t>網路擴充卡</a:t>
            </a:r>
            <a:endParaRPr lang="en-US" sz="1800" b="1" dirty="0">
              <a:solidFill>
                <a:schemeClr val="bg1"/>
              </a:solidFill>
              <a:latin typeface="微軟正黑體" pitchFamily="34" charset="-120"/>
              <a:ea typeface="微軟正黑體" pitchFamily="34" charset="-120"/>
            </a:endParaRPr>
          </a:p>
        </p:txBody>
      </p:sp>
      <p:pic>
        <p:nvPicPr>
          <p:cNvPr id="41" name="圖片 40">
            <a:extLst>
              <a:ext uri="{FF2B5EF4-FFF2-40B4-BE49-F238E27FC236}">
                <a16:creationId xmlns:a16="http://schemas.microsoft.com/office/drawing/2014/main" id="{2F2AF6F3-984B-4E09-A22F-375DF8D16149}"/>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a:xfrm>
            <a:off x="295109" y="2955323"/>
            <a:ext cx="1977440" cy="541803"/>
          </a:xfrm>
          <a:prstGeom prst="rect">
            <a:avLst/>
          </a:prstGeom>
          <a:effectLst>
            <a:outerShdw blurRad="50800" dist="38100" dir="2700000" algn="tl" rotWithShape="0">
              <a:prstClr val="black">
                <a:alpha val="40000"/>
              </a:prstClr>
            </a:outerShdw>
          </a:effectLst>
        </p:spPr>
      </p:pic>
      <p:sp>
        <p:nvSpPr>
          <p:cNvPr id="27" name="TextBox 66">
            <a:extLst>
              <a:ext uri="{FF2B5EF4-FFF2-40B4-BE49-F238E27FC236}">
                <a16:creationId xmlns:a16="http://schemas.microsoft.com/office/drawing/2014/main" id="{2F27640C-1F70-435F-BD6D-357F0AF397B7}"/>
              </a:ext>
            </a:extLst>
          </p:cNvPr>
          <p:cNvSpPr txBox="1"/>
          <p:nvPr/>
        </p:nvSpPr>
        <p:spPr>
          <a:xfrm>
            <a:off x="324589" y="2977462"/>
            <a:ext cx="1862024" cy="400097"/>
          </a:xfrm>
          <a:prstGeom prst="rect">
            <a:avLst/>
          </a:prstGeom>
          <a:noFill/>
        </p:spPr>
        <p:txBody>
          <a:bodyPr wrap="none" lIns="121908" tIns="60954" rIns="121908" bIns="60954" rtlCol="0">
            <a:spAutoFit/>
          </a:bodyPr>
          <a:lstStyle/>
          <a:p>
            <a:pPr marL="285722" indent="-285722"/>
            <a:r>
              <a:rPr lang="zh-TW" altLang="en-US" sz="1800" b="1" dirty="0">
                <a:solidFill>
                  <a:schemeClr val="bg1"/>
                </a:solidFill>
                <a:latin typeface="微軟正黑體" pitchFamily="34" charset="-120"/>
                <a:ea typeface="微軟正黑體" pitchFamily="34" charset="-120"/>
              </a:rPr>
              <a:t>無線網路擴充卡</a:t>
            </a:r>
          </a:p>
        </p:txBody>
      </p:sp>
    </p:spTree>
    <p:extLst>
      <p:ext uri="{BB962C8B-B14F-4D97-AF65-F5344CB8AC3E}">
        <p14:creationId xmlns:p14="http://schemas.microsoft.com/office/powerpoint/2010/main" val="2188383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1B166D2E-492E-4C1C-92A7-BD73E4AFFCBF}"/>
              </a:ext>
            </a:extLst>
          </p:cNvPr>
          <p:cNvPicPr>
            <a:picLocks noChangeAspect="1"/>
          </p:cNvPicPr>
          <p:nvPr/>
        </p:nvPicPr>
        <p:blipFill>
          <a:blip r:embed="rId3"/>
          <a:stretch>
            <a:fillRect/>
          </a:stretch>
        </p:blipFill>
        <p:spPr>
          <a:xfrm>
            <a:off x="0" y="0"/>
            <a:ext cx="9146164" cy="4825552"/>
          </a:xfrm>
          <a:prstGeom prst="rect">
            <a:avLst/>
          </a:prstGeom>
        </p:spPr>
      </p:pic>
      <p:sp>
        <p:nvSpPr>
          <p:cNvPr id="2" name="Title 1">
            <a:extLst>
              <a:ext uri="{FF2B5EF4-FFF2-40B4-BE49-F238E27FC236}">
                <a16:creationId xmlns:a16="http://schemas.microsoft.com/office/drawing/2014/main" id="{22663DE0-FFB2-F742-828D-F7EDF178DEA9}"/>
              </a:ext>
            </a:extLst>
          </p:cNvPr>
          <p:cNvSpPr>
            <a:spLocks noGrp="1"/>
          </p:cNvSpPr>
          <p:nvPr>
            <p:ph type="title"/>
          </p:nvPr>
        </p:nvSpPr>
        <p:spPr>
          <a:xfrm>
            <a:off x="324590" y="395568"/>
            <a:ext cx="5444565" cy="857250"/>
          </a:xfrm>
        </p:spPr>
        <p:txBody>
          <a:bodyPr>
            <a:normAutofit fontScale="90000"/>
          </a:bodyPr>
          <a:lstStyle/>
          <a:p>
            <a:r>
              <a:rPr lang="en-US" dirty="0">
                <a:latin typeface="Arial" panose="020B0604020202020204" pitchFamily="34" charset="0"/>
                <a:cs typeface="Arial" panose="020B0604020202020204" pitchFamily="34" charset="0"/>
              </a:rPr>
              <a:t>4K</a:t>
            </a:r>
            <a:r>
              <a:rPr lang="zh-TW" altLang="en-US" dirty="0">
                <a:latin typeface="Arial" panose="020B0604020202020204" pitchFamily="34" charset="0"/>
                <a:cs typeface="Arial" panose="020B0604020202020204" pitchFamily="34" charset="0"/>
              </a:rPr>
              <a:t> </a:t>
            </a:r>
            <a:r>
              <a:rPr lang="zh-CN" altLang="en-US" sz="3200" dirty="0"/>
              <a:t>影音編輯</a:t>
            </a:r>
            <a:br>
              <a:rPr lang="en-US" altLang="zh-CN" sz="3200" dirty="0"/>
            </a:br>
            <a:r>
              <a:rPr lang="zh-CN" altLang="en-US" sz="3200" dirty="0"/>
              <a:t>需要更大更快的儲存媒體</a:t>
            </a:r>
            <a:endParaRPr lang="en-US" sz="3200" dirty="0"/>
          </a:p>
        </p:txBody>
      </p:sp>
      <p:graphicFrame>
        <p:nvGraphicFramePr>
          <p:cNvPr id="10" name="表格 9">
            <a:extLst>
              <a:ext uri="{FF2B5EF4-FFF2-40B4-BE49-F238E27FC236}">
                <a16:creationId xmlns:a16="http://schemas.microsoft.com/office/drawing/2014/main" id="{D824A7C7-26A1-457E-B050-2B8C8E012959}"/>
              </a:ext>
            </a:extLst>
          </p:cNvPr>
          <p:cNvGraphicFramePr>
            <a:graphicFrameLocks noGrp="1"/>
          </p:cNvGraphicFramePr>
          <p:nvPr>
            <p:extLst/>
          </p:nvPr>
        </p:nvGraphicFramePr>
        <p:xfrm>
          <a:off x="399425" y="1505798"/>
          <a:ext cx="2473562" cy="2804736"/>
        </p:xfrm>
        <a:graphic>
          <a:graphicData uri="http://schemas.openxmlformats.org/drawingml/2006/table">
            <a:tbl>
              <a:tblPr firstRow="1" bandRow="1">
                <a:effectLst>
                  <a:reflection blurRad="6350" stA="33000" endPos="18000" dir="5400000" sy="-100000" algn="bl" rotWithShape="0"/>
                </a:effectLst>
                <a:tableStyleId>{327F97BB-C833-4FB7-BDE5-3F7075034690}</a:tableStyleId>
              </a:tblPr>
              <a:tblGrid>
                <a:gridCol w="1236781">
                  <a:extLst>
                    <a:ext uri="{9D8B030D-6E8A-4147-A177-3AD203B41FA5}">
                      <a16:colId xmlns:a16="http://schemas.microsoft.com/office/drawing/2014/main" val="4271409331"/>
                    </a:ext>
                  </a:extLst>
                </a:gridCol>
                <a:gridCol w="1236781">
                  <a:extLst>
                    <a:ext uri="{9D8B030D-6E8A-4147-A177-3AD203B41FA5}">
                      <a16:colId xmlns:a16="http://schemas.microsoft.com/office/drawing/2014/main" val="478865924"/>
                    </a:ext>
                  </a:extLst>
                </a:gridCol>
              </a:tblGrid>
              <a:tr h="307681">
                <a:tc>
                  <a:txBody>
                    <a:bodyPr/>
                    <a:lstStyle/>
                    <a:p>
                      <a:pPr algn="ctr"/>
                      <a:r>
                        <a:rPr lang="en-US" altLang="zh-TW" sz="1600" dirty="0">
                          <a:latin typeface="Arial "/>
                        </a:rPr>
                        <a:t>Format</a:t>
                      </a:r>
                      <a:endParaRPr lang="zh-TW" altLang="en-US" sz="1600" dirty="0">
                        <a:latin typeface="Arial "/>
                      </a:endParaRPr>
                    </a:p>
                  </a:txBody>
                  <a:tcPr anchor="ctr">
                    <a:lnL w="9525" cap="flat" cmpd="sng" algn="ctr">
                      <a:noFill/>
                      <a:prstDash val="solid"/>
                    </a:lnL>
                    <a:lnR w="12700" cap="flat" cmpd="sng" algn="ctr">
                      <a:solidFill>
                        <a:schemeClr val="bg1"/>
                      </a:solidFill>
                      <a:prstDash val="solid"/>
                      <a:round/>
                      <a:headEnd type="none" w="med" len="med"/>
                      <a:tailEnd type="none" w="med" len="med"/>
                    </a:lnR>
                    <a:lnT w="9525" cap="flat" cmpd="sng" algn="ctr">
                      <a:noFill/>
                      <a:prstDash val="soli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dirty="0">
                          <a:latin typeface="Arial "/>
                        </a:rPr>
                        <a:t>Date Rate</a:t>
                      </a:r>
                      <a:endParaRPr lang="zh-TW" altLang="en-US" sz="1600" dirty="0">
                        <a:latin typeface="Arial "/>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19979422"/>
                  </a:ext>
                </a:extLst>
              </a:tr>
              <a:tr h="482928">
                <a:tc>
                  <a:txBody>
                    <a:bodyPr/>
                    <a:lstStyle/>
                    <a:p>
                      <a:pPr algn="ctr"/>
                      <a:r>
                        <a:rPr lang="en-US" altLang="zh-TW" sz="1050" b="0" dirty="0">
                          <a:latin typeface="Arial "/>
                        </a:rPr>
                        <a:t>HD 1080P (</a:t>
                      </a:r>
                      <a:r>
                        <a:rPr lang="en-US" altLang="zh-TW" sz="1050" b="0" dirty="0" err="1">
                          <a:latin typeface="Arial "/>
                        </a:rPr>
                        <a:t>PrRes</a:t>
                      </a:r>
                      <a:r>
                        <a:rPr lang="en-US" altLang="zh-TW" sz="1050" b="0" dirty="0">
                          <a:latin typeface="Arial "/>
                        </a:rPr>
                        <a:t> 422)</a:t>
                      </a:r>
                      <a:endParaRPr lang="zh-TW" altLang="en-US" sz="1050" b="0" dirty="0">
                        <a:latin typeface="Arial "/>
                      </a:endParaRPr>
                    </a:p>
                  </a:txBody>
                  <a:tcPr anchor="ctr">
                    <a:lnL w="9525"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altLang="zh-TW" sz="1050" b="0" dirty="0">
                          <a:latin typeface="Arial "/>
                        </a:rPr>
                        <a:t>220 Mb/s</a:t>
                      </a:r>
                      <a:endParaRPr lang="zh-TW" altLang="en-US" sz="1050" b="0" dirty="0">
                        <a:latin typeface="Arial "/>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848618538"/>
                  </a:ext>
                </a:extLst>
              </a:tr>
              <a:tr h="300720">
                <a:tc>
                  <a:txBody>
                    <a:bodyPr/>
                    <a:lstStyle/>
                    <a:p>
                      <a:pPr algn="ctr"/>
                      <a:r>
                        <a:rPr lang="en-US" altLang="zh-TW" sz="1050" b="0" dirty="0">
                          <a:latin typeface="Arial "/>
                        </a:rPr>
                        <a:t>4K (</a:t>
                      </a:r>
                      <a:r>
                        <a:rPr lang="en-US" altLang="zh-TW" sz="1050" b="0" dirty="0" err="1">
                          <a:latin typeface="Arial "/>
                        </a:rPr>
                        <a:t>PrRes</a:t>
                      </a:r>
                      <a:r>
                        <a:rPr lang="en-US" altLang="zh-TW" sz="1050" b="0" dirty="0">
                          <a:latin typeface="Arial "/>
                        </a:rPr>
                        <a:t> 422)</a:t>
                      </a:r>
                      <a:endParaRPr lang="zh-TW" altLang="en-US" sz="1050" b="0" dirty="0">
                        <a:latin typeface="Arial "/>
                      </a:endParaRPr>
                    </a:p>
                  </a:txBody>
                  <a:tcPr anchor="ctr">
                    <a:lnL w="9525"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050" b="0" dirty="0">
                          <a:latin typeface="Arial "/>
                        </a:rPr>
                        <a:t>880 Mb/s</a:t>
                      </a:r>
                      <a:endParaRPr lang="zh-TW" altLang="en-US" sz="1050" b="0" dirty="0">
                        <a:latin typeface="Arial "/>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600676331"/>
                  </a:ext>
                </a:extLst>
              </a:tr>
              <a:tr h="3007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050" b="0" dirty="0" err="1">
                          <a:latin typeface="Arial "/>
                        </a:rPr>
                        <a:t>BlackMagic</a:t>
                      </a:r>
                      <a:r>
                        <a:rPr lang="en-US" altLang="zh-TW" sz="1050" b="0" dirty="0">
                          <a:latin typeface="Arial "/>
                        </a:rPr>
                        <a:t> 4K</a:t>
                      </a:r>
                      <a:endParaRPr lang="zh-TW" altLang="en-US" sz="1050" b="0" dirty="0">
                        <a:latin typeface="Arial "/>
                      </a:endParaRPr>
                    </a:p>
                  </a:txBody>
                  <a:tcPr anchor="ctr">
                    <a:lnL w="9525"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altLang="zh-TW" sz="1050" b="0" dirty="0">
                          <a:latin typeface="Arial "/>
                        </a:rPr>
                        <a:t>1.4 Gb/s</a:t>
                      </a:r>
                      <a:endParaRPr lang="zh-TW" altLang="en-US" sz="1050" b="0" dirty="0">
                        <a:latin typeface="Arial "/>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557875389"/>
                  </a:ext>
                </a:extLst>
              </a:tr>
              <a:tr h="3007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050" b="0" dirty="0">
                          <a:latin typeface="Arial "/>
                        </a:rPr>
                        <a:t>Canon 4K</a:t>
                      </a:r>
                      <a:endParaRPr lang="zh-TW" altLang="en-US" sz="1050" b="0" dirty="0">
                        <a:latin typeface="Arial "/>
                      </a:endParaRPr>
                    </a:p>
                  </a:txBody>
                  <a:tcPr anchor="ctr">
                    <a:lnL w="9525"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050" b="0" dirty="0">
                          <a:latin typeface="Arial "/>
                        </a:rPr>
                        <a:t>2.3 Gb/s</a:t>
                      </a:r>
                      <a:endParaRPr lang="zh-TW" altLang="en-US" sz="1050" b="0" dirty="0">
                        <a:latin typeface="Arial "/>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492154038"/>
                  </a:ext>
                </a:extLst>
              </a:tr>
              <a:tr h="482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050" b="0" dirty="0">
                          <a:latin typeface="Arial "/>
                        </a:rPr>
                        <a:t>Phantom Flex 4K</a:t>
                      </a:r>
                      <a:endParaRPr lang="zh-TW" altLang="en-US" sz="1050" b="0" dirty="0">
                        <a:latin typeface="Arial "/>
                      </a:endParaRPr>
                    </a:p>
                  </a:txBody>
                  <a:tcPr anchor="ctr">
                    <a:lnL w="9525"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050" b="0" dirty="0">
                          <a:latin typeface="Arial "/>
                        </a:rPr>
                        <a:t>2.3 Gb/s</a:t>
                      </a:r>
                      <a:endParaRPr lang="zh-TW" altLang="en-US" sz="1050" b="0" dirty="0">
                        <a:latin typeface="Arial "/>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567345304"/>
                  </a:ext>
                </a:extLst>
              </a:tr>
              <a:tr h="300720">
                <a:tc>
                  <a:txBody>
                    <a:bodyPr/>
                    <a:lstStyle/>
                    <a:p>
                      <a:pPr algn="ctr"/>
                      <a:r>
                        <a:rPr lang="en-US" altLang="zh-TW" sz="1050" b="0" dirty="0">
                          <a:latin typeface="Arial "/>
                        </a:rPr>
                        <a:t>Red 4K</a:t>
                      </a:r>
                      <a:endParaRPr lang="zh-TW" altLang="en-US" sz="1050" b="0" dirty="0">
                        <a:latin typeface="Arial "/>
                      </a:endParaRPr>
                    </a:p>
                  </a:txBody>
                  <a:tcPr anchor="ctr">
                    <a:lnL w="9525"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050" b="0" dirty="0">
                          <a:latin typeface="Arial "/>
                        </a:rPr>
                        <a:t>2.4 Gb/s</a:t>
                      </a:r>
                      <a:endParaRPr lang="zh-TW" altLang="en-US" sz="1050" b="0" dirty="0">
                        <a:latin typeface="Arial "/>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490171336"/>
                  </a:ext>
                </a:extLst>
              </a:tr>
              <a:tr h="300720">
                <a:tc>
                  <a:txBody>
                    <a:bodyPr/>
                    <a:lstStyle/>
                    <a:p>
                      <a:pPr algn="ctr"/>
                      <a:r>
                        <a:rPr lang="en-US" altLang="zh-TW" sz="1050" b="0" dirty="0">
                          <a:latin typeface="Arial "/>
                        </a:rPr>
                        <a:t>ARRI Alexa 6K</a:t>
                      </a:r>
                      <a:endParaRPr lang="zh-TW" altLang="en-US" sz="1050" b="0" dirty="0">
                        <a:latin typeface="Arial "/>
                      </a:endParaRPr>
                    </a:p>
                  </a:txBody>
                  <a:tcPr anchor="ctr">
                    <a:lnL w="9525"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050" b="0" dirty="0">
                          <a:latin typeface="Arial "/>
                        </a:rPr>
                        <a:t>6.6 Gb/s</a:t>
                      </a:r>
                      <a:endParaRPr lang="zh-TW" altLang="en-US" sz="1050" b="0" dirty="0">
                        <a:latin typeface="Arial "/>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223535293"/>
                  </a:ext>
                </a:extLst>
              </a:tr>
            </a:tbl>
          </a:graphicData>
        </a:graphic>
      </p:graphicFrame>
      <p:pic>
        <p:nvPicPr>
          <p:cNvPr id="12" name="圖片 11" descr="一張含有 標誌, 室外, 瓶, 黃色 的圖片&#10;&#10;描述是以高可信度產生">
            <a:extLst>
              <a:ext uri="{FF2B5EF4-FFF2-40B4-BE49-F238E27FC236}">
                <a16:creationId xmlns:a16="http://schemas.microsoft.com/office/drawing/2014/main" id="{6104D12C-A473-45BE-B6C8-B103DFB615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19318" y="3546668"/>
            <a:ext cx="1148210" cy="763866"/>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802739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A9602C08-1BB1-4C18-A470-6AD067CD5E06}"/>
              </a:ext>
            </a:extLst>
          </p:cNvPr>
          <p:cNvSpPr>
            <a:spLocks noGrp="1"/>
          </p:cNvSpPr>
          <p:nvPr>
            <p:ph type="title"/>
          </p:nvPr>
        </p:nvSpPr>
        <p:spPr>
          <a:xfrm>
            <a:off x="457200" y="53566"/>
            <a:ext cx="8229600" cy="857250"/>
          </a:xfrm>
        </p:spPr>
        <p:txBody>
          <a:bodyPr>
            <a:normAutofit/>
          </a:bodyPr>
          <a:lstStyle/>
          <a:p>
            <a:r>
              <a:rPr kumimoji="1" lang="zh-TW" altLang="en-US" sz="3200" dirty="0"/>
              <a:t>利用 </a:t>
            </a:r>
            <a:r>
              <a:rPr kumimoji="1" lang="en" altLang="zh-TW" sz="3200" dirty="0">
                <a:latin typeface="Arial" panose="020B0604020202020204" pitchFamily="34" charset="0"/>
                <a:cs typeface="Arial" panose="020B0604020202020204" pitchFamily="34" charset="0"/>
              </a:rPr>
              <a:t>QM2</a:t>
            </a:r>
            <a:r>
              <a:rPr kumimoji="1" lang="en" altLang="zh-TW" sz="3200" dirty="0"/>
              <a:t> </a:t>
            </a:r>
            <a:r>
              <a:rPr kumimoji="1" lang="zh-TW" altLang="en-US" sz="3200" dirty="0"/>
              <a:t>卡擴展 </a:t>
            </a:r>
            <a:r>
              <a:rPr kumimoji="1" lang="en-US" altLang="zh-TW" sz="3200" dirty="0" err="1">
                <a:latin typeface="Arial" panose="020B0604020202020204" pitchFamily="34" charset="0"/>
                <a:cs typeface="Arial" panose="020B0604020202020204" pitchFamily="34" charset="0"/>
              </a:rPr>
              <a:t>NVMe</a:t>
            </a:r>
            <a:r>
              <a:rPr kumimoji="1" lang="en-US" altLang="zh-TW" sz="3200" dirty="0">
                <a:latin typeface="Arial" panose="020B0604020202020204" pitchFamily="34" charset="0"/>
                <a:cs typeface="Arial" panose="020B0604020202020204" pitchFamily="34" charset="0"/>
              </a:rPr>
              <a:t> SSD</a:t>
            </a:r>
            <a:r>
              <a:rPr kumimoji="1" lang="zh-TW" altLang="en-US" sz="3200" dirty="0">
                <a:latin typeface="Arial" panose="020B0604020202020204" pitchFamily="34" charset="0"/>
                <a:cs typeface="Arial" panose="020B0604020202020204" pitchFamily="34" charset="0"/>
              </a:rPr>
              <a:t> 應用</a:t>
            </a:r>
            <a:endParaRPr lang="zh-TW" sz="3200" dirty="0">
              <a:latin typeface="Arial" panose="020B0604020202020204" pitchFamily="34" charset="0"/>
              <a:cs typeface="Arial" panose="020B0604020202020204" pitchFamily="34" charset="0"/>
            </a:endParaRPr>
          </a:p>
        </p:txBody>
      </p:sp>
      <p:sp>
        <p:nvSpPr>
          <p:cNvPr id="5" name="Shape 316">
            <a:extLst>
              <a:ext uri="{FF2B5EF4-FFF2-40B4-BE49-F238E27FC236}">
                <a16:creationId xmlns:a16="http://schemas.microsoft.com/office/drawing/2014/main" id="{3A9BFEA9-45C5-2541-9515-06DF258EEA4C}"/>
              </a:ext>
            </a:extLst>
          </p:cNvPr>
          <p:cNvSpPr>
            <a:spLocks noChangeArrowheads="1"/>
          </p:cNvSpPr>
          <p:nvPr/>
        </p:nvSpPr>
        <p:spPr bwMode="auto">
          <a:xfrm>
            <a:off x="905090" y="2339930"/>
            <a:ext cx="1056235" cy="1032370"/>
          </a:xfrm>
          <a:prstGeom prst="ellipse">
            <a:avLst/>
          </a:prstGeom>
          <a:solidFill>
            <a:srgbClr val="67B9CF"/>
          </a:solidFill>
          <a:ln w="9525">
            <a:noFill/>
            <a:round/>
            <a:headEnd/>
            <a:tailEnd/>
          </a:ln>
        </p:spPr>
        <p:txBody>
          <a:bodyPr lIns="121900" tIns="60950" rIns="121900" bIns="60950" anchor="ctr"/>
          <a:lstStyle/>
          <a:p>
            <a:pPr indent="-117475" algn="ctr">
              <a:buClr>
                <a:srgbClr val="000000"/>
              </a:buClr>
              <a:buSzPts val="1400"/>
              <a:defRPr/>
            </a:pPr>
            <a:endParaRPr lang="zh-TW" altLang="zh-TW" sz="1900">
              <a:solidFill>
                <a:srgbClr val="FFFFFF"/>
              </a:solidFill>
              <a:ea typeface="新細明體" pitchFamily="18" charset="-120"/>
              <a:cs typeface="Arial" charset="0"/>
              <a:sym typeface="Arial" charset="0"/>
            </a:endParaRPr>
          </a:p>
        </p:txBody>
      </p:sp>
      <p:pic>
        <p:nvPicPr>
          <p:cNvPr id="6" name="圖片 10" descr="QM2-2S-220A_Front_left-angle.png">
            <a:extLst>
              <a:ext uri="{FF2B5EF4-FFF2-40B4-BE49-F238E27FC236}">
                <a16:creationId xmlns:a16="http://schemas.microsoft.com/office/drawing/2014/main" id="{1BFD7739-A94D-6E4D-9E7E-CFDA28BBC3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7165" y="2385559"/>
            <a:ext cx="1652128" cy="1032753"/>
          </a:xfrm>
          <a:prstGeom prst="rect">
            <a:avLst/>
          </a:prstGeom>
        </p:spPr>
      </p:pic>
      <p:sp>
        <p:nvSpPr>
          <p:cNvPr id="8" name="Shape 316">
            <a:extLst>
              <a:ext uri="{FF2B5EF4-FFF2-40B4-BE49-F238E27FC236}">
                <a16:creationId xmlns:a16="http://schemas.microsoft.com/office/drawing/2014/main" id="{D7B7168B-C9F1-3946-B553-0EB0EEDCBD95}"/>
              </a:ext>
            </a:extLst>
          </p:cNvPr>
          <p:cNvSpPr>
            <a:spLocks noChangeArrowheads="1"/>
          </p:cNvSpPr>
          <p:nvPr/>
        </p:nvSpPr>
        <p:spPr bwMode="auto">
          <a:xfrm>
            <a:off x="910132" y="1152659"/>
            <a:ext cx="1014883" cy="1041506"/>
          </a:xfrm>
          <a:prstGeom prst="ellipse">
            <a:avLst/>
          </a:prstGeom>
          <a:solidFill>
            <a:srgbClr val="00B0F0"/>
          </a:solidFill>
          <a:ln>
            <a:noFill/>
          </a:ln>
          <a:extLst/>
        </p:spPr>
        <p:txBody>
          <a:bodyPr lIns="121900" tIns="60950" rIns="121900" bIns="6095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a:solidFill>
                <a:srgbClr val="FFFFFF"/>
              </a:solidFill>
              <a:sym typeface="Arial" charset="0"/>
            </a:endParaRPr>
          </a:p>
        </p:txBody>
      </p:sp>
      <p:pic>
        <p:nvPicPr>
          <p:cNvPr id="9" name="圖片 11">
            <a:extLst>
              <a:ext uri="{FF2B5EF4-FFF2-40B4-BE49-F238E27FC236}">
                <a16:creationId xmlns:a16="http://schemas.microsoft.com/office/drawing/2014/main" id="{1233EDDE-3C9A-294D-9758-514B812D17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7591" y="1209356"/>
            <a:ext cx="1706322" cy="984810"/>
          </a:xfrm>
          <a:prstGeom prst="rect">
            <a:avLst/>
          </a:prstGeom>
        </p:spPr>
      </p:pic>
      <p:sp>
        <p:nvSpPr>
          <p:cNvPr id="20" name="Shape 258">
            <a:extLst>
              <a:ext uri="{FF2B5EF4-FFF2-40B4-BE49-F238E27FC236}">
                <a16:creationId xmlns:a16="http://schemas.microsoft.com/office/drawing/2014/main" id="{C3B201E1-6720-4B46-B26A-308A4AA5F0E5}"/>
              </a:ext>
            </a:extLst>
          </p:cNvPr>
          <p:cNvSpPr>
            <a:spLocks noChangeArrowheads="1"/>
          </p:cNvSpPr>
          <p:nvPr/>
        </p:nvSpPr>
        <p:spPr bwMode="auto">
          <a:xfrm>
            <a:off x="2403551" y="4102357"/>
            <a:ext cx="6152197" cy="54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699" rIns="91431" bIns="45699"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340995" indent="-340995">
              <a:buClr>
                <a:srgbClr val="000000"/>
              </a:buClr>
              <a:buSzPct val="100000"/>
            </a:pPr>
            <a:r>
              <a:rPr lang="en-US" altLang="zh-TW" sz="2000" b="1" dirty="0">
                <a:solidFill>
                  <a:srgbClr val="002060"/>
                </a:solidFill>
                <a:latin typeface="Arial" panose="020B0604020202020204" pitchFamily="34" charset="0"/>
                <a:ea typeface="微軟正黑體" charset="-120"/>
                <a:cs typeface="Arial" panose="020B0604020202020204" pitchFamily="34" charset="0"/>
                <a:sym typeface="微軟正黑體" charset="-120"/>
              </a:rPr>
              <a:t>2 x M.2 22110/2280 </a:t>
            </a:r>
            <a:r>
              <a:rPr lang="en-US" altLang="zh-TW" sz="2000" b="1" dirty="0">
                <a:solidFill>
                  <a:schemeClr val="accent1"/>
                </a:solidFill>
                <a:latin typeface="Arial" panose="020B0604020202020204" pitchFamily="34" charset="0"/>
                <a:ea typeface="微軟正黑體" charset="-120"/>
                <a:cs typeface="Arial" panose="020B0604020202020204" pitchFamily="34" charset="0"/>
                <a:sym typeface="微軟正黑體" charset="-120"/>
              </a:rPr>
              <a:t>PCIe</a:t>
            </a:r>
            <a:r>
              <a:rPr lang="en-US" altLang="zh-TW" sz="2000" b="1" dirty="0">
                <a:solidFill>
                  <a:srgbClr val="FFC000"/>
                </a:solidFill>
                <a:latin typeface="Arial" panose="020B0604020202020204" pitchFamily="34" charset="0"/>
                <a:ea typeface="微軟正黑體" charset="-120"/>
                <a:cs typeface="Arial" panose="020B0604020202020204" pitchFamily="34" charset="0"/>
                <a:sym typeface="微軟正黑體" charset="-120"/>
              </a:rPr>
              <a:t> </a:t>
            </a:r>
            <a:r>
              <a:rPr lang="en-US" altLang="zh-TW" sz="2000" b="1" dirty="0">
                <a:solidFill>
                  <a:srgbClr val="002060"/>
                </a:solidFill>
                <a:latin typeface="Arial" panose="020B0604020202020204" pitchFamily="34" charset="0"/>
                <a:ea typeface="微軟正黑體" charset="-120"/>
                <a:cs typeface="Arial" panose="020B0604020202020204" pitchFamily="34" charset="0"/>
                <a:sym typeface="微軟正黑體" charset="-120"/>
              </a:rPr>
              <a:t>Gen 3 x4 </a:t>
            </a:r>
            <a:r>
              <a:rPr lang="en-US" altLang="zh-TW" sz="2000" b="1" dirty="0" err="1">
                <a:solidFill>
                  <a:srgbClr val="002060"/>
                </a:solidFill>
                <a:latin typeface="Arial" panose="020B0604020202020204" pitchFamily="34" charset="0"/>
                <a:ea typeface="微軟正黑體" charset="-120"/>
                <a:cs typeface="Arial" panose="020B0604020202020204" pitchFamily="34" charset="0"/>
                <a:sym typeface="微軟正黑體" charset="-120"/>
              </a:rPr>
              <a:t>NVMe</a:t>
            </a:r>
            <a:r>
              <a:rPr lang="en-US" altLang="zh-TW" sz="2000" b="1" dirty="0">
                <a:solidFill>
                  <a:srgbClr val="002060"/>
                </a:solidFill>
                <a:latin typeface="Arial" panose="020B0604020202020204" pitchFamily="34" charset="0"/>
                <a:ea typeface="微軟正黑體" charset="-120"/>
                <a:cs typeface="Arial" panose="020B0604020202020204" pitchFamily="34" charset="0"/>
                <a:sym typeface="微軟正黑體" charset="-120"/>
              </a:rPr>
              <a:t> SSD </a:t>
            </a:r>
            <a:r>
              <a:rPr lang="zh-Hant" altLang="en-US" sz="2000" b="1" dirty="0">
                <a:solidFill>
                  <a:srgbClr val="002060"/>
                </a:solidFill>
                <a:latin typeface="Arial" panose="020B0604020202020204" pitchFamily="34" charset="0"/>
                <a:ea typeface="微軟正黑體" charset="-120"/>
                <a:cs typeface="Arial" panose="020B0604020202020204" pitchFamily="34" charset="0"/>
                <a:sym typeface="微軟正黑體" charset="-120"/>
              </a:rPr>
              <a:t>埠</a:t>
            </a:r>
            <a:endParaRPr lang="en-US" altLang="en-US" sz="2000" b="1" dirty="0">
              <a:solidFill>
                <a:srgbClr val="002060"/>
              </a:solidFill>
              <a:latin typeface="Arial" panose="020B0604020202020204" pitchFamily="34" charset="0"/>
              <a:ea typeface="微軟正黑體" charset="-120"/>
              <a:cs typeface="Arial" panose="020B0604020202020204" pitchFamily="34" charset="0"/>
            </a:endParaRPr>
          </a:p>
        </p:txBody>
      </p:sp>
      <p:sp>
        <p:nvSpPr>
          <p:cNvPr id="21" name="文字方塊 8">
            <a:extLst>
              <a:ext uri="{FF2B5EF4-FFF2-40B4-BE49-F238E27FC236}">
                <a16:creationId xmlns:a16="http://schemas.microsoft.com/office/drawing/2014/main" id="{091789D9-2365-754E-B7EB-206FBF99CA37}"/>
              </a:ext>
            </a:extLst>
          </p:cNvPr>
          <p:cNvSpPr txBox="1"/>
          <p:nvPr/>
        </p:nvSpPr>
        <p:spPr>
          <a:xfrm>
            <a:off x="2353913" y="3533333"/>
            <a:ext cx="2680542" cy="615553"/>
          </a:xfrm>
          <a:prstGeom prst="rect">
            <a:avLst/>
          </a:prstGeom>
          <a:noFill/>
        </p:spPr>
        <p:txBody>
          <a:bodyPr wrap="none" rtlCol="0" anchor="t">
            <a:spAutoFit/>
          </a:bodyPr>
          <a:lstStyle/>
          <a:p>
            <a:r>
              <a:rPr kumimoji="1" lang="en-US" altLang="zh-TW" sz="3400" b="1" dirty="0">
                <a:latin typeface="Arial" panose="020B0604020202020204" pitchFamily="34" charset="0"/>
                <a:cs typeface="Arial" panose="020B0604020202020204" pitchFamily="34" charset="0"/>
              </a:rPr>
              <a:t>QM2-</a:t>
            </a:r>
            <a:r>
              <a:rPr kumimoji="1" lang="en-US" altLang="zh-TW" sz="3400" b="1" dirty="0">
                <a:solidFill>
                  <a:srgbClr val="FF0000"/>
                </a:solidFill>
                <a:latin typeface="Arial" panose="020B0604020202020204" pitchFamily="34" charset="0"/>
                <a:cs typeface="Arial" panose="020B0604020202020204" pitchFamily="34" charset="0"/>
              </a:rPr>
              <a:t>2P</a:t>
            </a:r>
            <a:r>
              <a:rPr kumimoji="1" lang="en-US" altLang="zh-TW" sz="3400" b="1" dirty="0">
                <a:latin typeface="Arial" panose="020B0604020202020204" pitchFamily="34" charset="0"/>
                <a:cs typeface="Arial" panose="020B0604020202020204" pitchFamily="34" charset="0"/>
              </a:rPr>
              <a:t>-344</a:t>
            </a:r>
            <a:endParaRPr kumimoji="1" lang="zh-TW" altLang="en-US" sz="3400" b="1" dirty="0">
              <a:latin typeface="Arial" panose="020B0604020202020204" pitchFamily="34" charset="0"/>
              <a:cs typeface="Arial" panose="020B0604020202020204" pitchFamily="34" charset="0"/>
            </a:endParaRPr>
          </a:p>
        </p:txBody>
      </p:sp>
      <p:sp>
        <p:nvSpPr>
          <p:cNvPr id="22" name="矩形 9">
            <a:extLst>
              <a:ext uri="{FF2B5EF4-FFF2-40B4-BE49-F238E27FC236}">
                <a16:creationId xmlns:a16="http://schemas.microsoft.com/office/drawing/2014/main" id="{6E44CC02-5E00-4C47-A002-54BA3D72FDD7}"/>
              </a:ext>
            </a:extLst>
          </p:cNvPr>
          <p:cNvSpPr/>
          <p:nvPr/>
        </p:nvSpPr>
        <p:spPr>
          <a:xfrm>
            <a:off x="5000433" y="3602329"/>
            <a:ext cx="2064989" cy="461665"/>
          </a:xfrm>
          <a:prstGeom prst="rect">
            <a:avLst/>
          </a:prstGeom>
        </p:spPr>
        <p:txBody>
          <a:bodyPr wrap="none" anchor="t">
            <a:spAutoFit/>
          </a:bodyPr>
          <a:lstStyle/>
          <a:p>
            <a:r>
              <a:rPr lang="en-US" altLang="zh-TW" sz="2400" b="1" dirty="0">
                <a:solidFill>
                  <a:srgbClr val="0070C0"/>
                </a:solidFill>
                <a:ea typeface="微軟正黑體" charset="-120"/>
                <a:sym typeface="微軟正黑體" charset="-120"/>
              </a:rPr>
              <a:t>(Gen</a:t>
            </a:r>
            <a:r>
              <a:rPr lang="zh-TW" altLang="en-US" sz="2400" b="1" dirty="0">
                <a:solidFill>
                  <a:srgbClr val="0070C0"/>
                </a:solidFill>
                <a:ea typeface="微軟正黑體" charset="-120"/>
                <a:sym typeface="微軟正黑體" charset="-120"/>
              </a:rPr>
              <a:t> </a:t>
            </a:r>
            <a:r>
              <a:rPr lang="en-US" altLang="zh-TW" sz="2400" b="1" dirty="0">
                <a:solidFill>
                  <a:srgbClr val="0070C0"/>
                </a:solidFill>
                <a:ea typeface="微軟正黑體" charset="-120"/>
                <a:sym typeface="微軟正黑體" charset="-120"/>
              </a:rPr>
              <a:t>3</a:t>
            </a:r>
            <a:r>
              <a:rPr lang="zh-TW" altLang="en-US" sz="2400" b="1" dirty="0">
                <a:solidFill>
                  <a:srgbClr val="0070C0"/>
                </a:solidFill>
                <a:ea typeface="微軟正黑體" charset="-120"/>
                <a:sym typeface="微軟正黑體" charset="-120"/>
              </a:rPr>
              <a:t> </a:t>
            </a:r>
            <a:r>
              <a:rPr lang="en-US" altLang="zh-TW" sz="2400" b="1" dirty="0">
                <a:solidFill>
                  <a:srgbClr val="0070C0"/>
                </a:solidFill>
                <a:ea typeface="微軟正黑體" charset="-120"/>
                <a:sym typeface="微軟正黑體" charset="-120"/>
              </a:rPr>
              <a:t>x4</a:t>
            </a:r>
            <a:r>
              <a:rPr lang="zh-TW" altLang="en-US" sz="2400" b="1" dirty="0">
                <a:solidFill>
                  <a:srgbClr val="0070C0"/>
                </a:solidFill>
                <a:ea typeface="微軟正黑體" charset="-120"/>
                <a:sym typeface="微軟正黑體" charset="-120"/>
              </a:rPr>
              <a:t> </a:t>
            </a:r>
            <a:r>
              <a:rPr lang="zh-TW" sz="2400" b="1" dirty="0">
                <a:solidFill>
                  <a:srgbClr val="0070C0"/>
                </a:solidFill>
                <a:ea typeface="微軟正黑體" charset="-120"/>
                <a:sym typeface="微軟正黑體" charset="-120"/>
              </a:rPr>
              <a:t>卡</a:t>
            </a:r>
            <a:r>
              <a:rPr lang="en-US" altLang="zh-TW" sz="2400" b="1" dirty="0">
                <a:solidFill>
                  <a:srgbClr val="0070C0"/>
                </a:solidFill>
                <a:ea typeface="微軟正黑體" charset="-120"/>
                <a:sym typeface="微軟正黑體" charset="-120"/>
              </a:rPr>
              <a:t>)</a:t>
            </a:r>
            <a:endParaRPr lang="zh-TW" altLang="en-US" sz="2400" b="1" dirty="0">
              <a:solidFill>
                <a:srgbClr val="0070C0"/>
              </a:solidFill>
              <a:ea typeface="微軟正黑體" charset="-120"/>
              <a:sym typeface="微軟正黑體" charset="-120"/>
            </a:endParaRPr>
          </a:p>
        </p:txBody>
      </p:sp>
      <p:sp>
        <p:nvSpPr>
          <p:cNvPr id="26" name="Shape 258">
            <a:extLst>
              <a:ext uri="{FF2B5EF4-FFF2-40B4-BE49-F238E27FC236}">
                <a16:creationId xmlns:a16="http://schemas.microsoft.com/office/drawing/2014/main" id="{3785CD9C-5718-A54C-9AFB-5FED4D68859E}"/>
              </a:ext>
            </a:extLst>
          </p:cNvPr>
          <p:cNvSpPr>
            <a:spLocks noChangeArrowheads="1"/>
          </p:cNvSpPr>
          <p:nvPr/>
        </p:nvSpPr>
        <p:spPr bwMode="auto">
          <a:xfrm>
            <a:off x="2365264" y="1909677"/>
            <a:ext cx="6152197" cy="54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699" rIns="91431" bIns="45699"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340995" indent="-340995">
              <a:buClr>
                <a:srgbClr val="000000"/>
              </a:buClr>
              <a:buSzPct val="100000"/>
            </a:pPr>
            <a:r>
              <a:rPr lang="en-US" altLang="zh-TW" sz="2000" b="1" dirty="0">
                <a:latin typeface="Arial" panose="020B0604020202020204" pitchFamily="34" charset="0"/>
                <a:ea typeface="微軟正黑體" charset="-120"/>
                <a:cs typeface="Arial" panose="020B0604020202020204" pitchFamily="34" charset="0"/>
                <a:sym typeface="微軟正黑體" charset="-120"/>
              </a:rPr>
              <a:t>4 x M.2 2280 </a:t>
            </a:r>
            <a:r>
              <a:rPr lang="en-US" altLang="zh-TW" sz="2000" b="1" dirty="0">
                <a:solidFill>
                  <a:schemeClr val="accent1"/>
                </a:solidFill>
                <a:latin typeface="Arial" panose="020B0604020202020204" pitchFamily="34" charset="0"/>
                <a:ea typeface="微軟正黑體" charset="-120"/>
                <a:cs typeface="Arial" panose="020B0604020202020204" pitchFamily="34" charset="0"/>
                <a:sym typeface="微軟正黑體" charset="-120"/>
              </a:rPr>
              <a:t>PCIe</a:t>
            </a:r>
            <a:r>
              <a:rPr lang="en-US" altLang="zh-TW" sz="2000" b="1" dirty="0">
                <a:latin typeface="Arial" panose="020B0604020202020204" pitchFamily="34" charset="0"/>
                <a:ea typeface="微軟正黑體" charset="-120"/>
                <a:cs typeface="Arial" panose="020B0604020202020204" pitchFamily="34" charset="0"/>
                <a:sym typeface="微軟正黑體" charset="-120"/>
              </a:rPr>
              <a:t> Gen</a:t>
            </a:r>
            <a:r>
              <a:rPr lang="zh-TW" altLang="en-US" sz="2000" b="1" dirty="0">
                <a:latin typeface="Arial" panose="020B0604020202020204" pitchFamily="34" charset="0"/>
                <a:ea typeface="微軟正黑體" charset="-120"/>
                <a:cs typeface="Arial" panose="020B0604020202020204" pitchFamily="34" charset="0"/>
                <a:sym typeface="微軟正黑體" charset="-120"/>
              </a:rPr>
              <a:t> </a:t>
            </a:r>
            <a:r>
              <a:rPr lang="en-US" altLang="zh-TW" sz="2000" b="1" dirty="0">
                <a:latin typeface="Arial" panose="020B0604020202020204" pitchFamily="34" charset="0"/>
                <a:ea typeface="微軟正黑體" charset="-120"/>
                <a:cs typeface="Arial" panose="020B0604020202020204" pitchFamily="34" charset="0"/>
                <a:sym typeface="微軟正黑體" charset="-120"/>
              </a:rPr>
              <a:t>3</a:t>
            </a:r>
            <a:r>
              <a:rPr lang="zh-TW" altLang="en-US" sz="2000" b="1" dirty="0">
                <a:latin typeface="Arial" panose="020B0604020202020204" pitchFamily="34" charset="0"/>
                <a:ea typeface="微軟正黑體" charset="-120"/>
                <a:cs typeface="Arial" panose="020B0604020202020204" pitchFamily="34" charset="0"/>
                <a:sym typeface="微軟正黑體" charset="-120"/>
              </a:rPr>
              <a:t> </a:t>
            </a:r>
            <a:r>
              <a:rPr lang="en-US" altLang="zh-TW" sz="2000" b="1" dirty="0">
                <a:latin typeface="Arial" panose="020B0604020202020204" pitchFamily="34" charset="0"/>
                <a:ea typeface="微軟正黑體" charset="-120"/>
                <a:cs typeface="Arial" panose="020B0604020202020204" pitchFamily="34" charset="0"/>
                <a:sym typeface="微軟正黑體" charset="-120"/>
              </a:rPr>
              <a:t>x4</a:t>
            </a:r>
            <a:r>
              <a:rPr lang="zh-TW" altLang="en-US" sz="2000" b="1" dirty="0">
                <a:latin typeface="Arial" panose="020B0604020202020204" pitchFamily="34" charset="0"/>
                <a:ea typeface="微軟正黑體" charset="-120"/>
                <a:cs typeface="Arial" panose="020B0604020202020204" pitchFamily="34" charset="0"/>
                <a:sym typeface="微軟正黑體" charset="-120"/>
              </a:rPr>
              <a:t> </a:t>
            </a:r>
            <a:r>
              <a:rPr lang="en-US" altLang="zh-TW" sz="2000" b="1" dirty="0" err="1">
                <a:latin typeface="Arial" panose="020B0604020202020204" pitchFamily="34" charset="0"/>
                <a:ea typeface="微軟正黑體" charset="-120"/>
                <a:cs typeface="Arial" panose="020B0604020202020204" pitchFamily="34" charset="0"/>
                <a:sym typeface="微軟正黑體" charset="-120"/>
              </a:rPr>
              <a:t>NVMe</a:t>
            </a:r>
            <a:r>
              <a:rPr lang="en-US" altLang="zh-TW" sz="2000" b="1" dirty="0">
                <a:latin typeface="Arial" panose="020B0604020202020204" pitchFamily="34" charset="0"/>
                <a:ea typeface="微軟正黑體" charset="-120"/>
                <a:cs typeface="Arial" panose="020B0604020202020204" pitchFamily="34" charset="0"/>
                <a:sym typeface="微軟正黑體" charset="-120"/>
              </a:rPr>
              <a:t> SSD </a:t>
            </a:r>
            <a:r>
              <a:rPr lang="zh-Hant" altLang="en-US" sz="2000" b="1" dirty="0">
                <a:latin typeface="Arial" panose="020B0604020202020204" pitchFamily="34" charset="0"/>
                <a:ea typeface="微軟正黑體" charset="-120"/>
                <a:cs typeface="Arial" panose="020B0604020202020204" pitchFamily="34" charset="0"/>
                <a:sym typeface="微軟正黑體" charset="-120"/>
              </a:rPr>
              <a:t>埠</a:t>
            </a:r>
            <a:endParaRPr lang="en-US" altLang="en-US" sz="2000" b="1" dirty="0">
              <a:latin typeface="Arial" panose="020B0604020202020204" pitchFamily="34" charset="0"/>
              <a:ea typeface="微軟正黑體" charset="-120"/>
              <a:cs typeface="Arial" panose="020B0604020202020204" pitchFamily="34" charset="0"/>
            </a:endParaRPr>
          </a:p>
        </p:txBody>
      </p:sp>
      <p:sp>
        <p:nvSpPr>
          <p:cNvPr id="27" name="文字方塊 16">
            <a:extLst>
              <a:ext uri="{FF2B5EF4-FFF2-40B4-BE49-F238E27FC236}">
                <a16:creationId xmlns:a16="http://schemas.microsoft.com/office/drawing/2014/main" id="{07E58397-8BBE-C54F-A012-4AC527B44067}"/>
              </a:ext>
            </a:extLst>
          </p:cNvPr>
          <p:cNvSpPr txBox="1"/>
          <p:nvPr/>
        </p:nvSpPr>
        <p:spPr>
          <a:xfrm>
            <a:off x="2315628" y="1340653"/>
            <a:ext cx="2986390" cy="615553"/>
          </a:xfrm>
          <a:prstGeom prst="rect">
            <a:avLst/>
          </a:prstGeom>
          <a:noFill/>
        </p:spPr>
        <p:txBody>
          <a:bodyPr wrap="square" rtlCol="0" anchor="t">
            <a:spAutoFit/>
          </a:bodyPr>
          <a:lstStyle/>
          <a:p>
            <a:r>
              <a:rPr kumimoji="1" lang="en-US" altLang="zh-TW" sz="3400" b="1" dirty="0">
                <a:latin typeface="Arial" panose="020B0604020202020204" pitchFamily="34" charset="0"/>
                <a:cs typeface="Arial" panose="020B0604020202020204" pitchFamily="34" charset="0"/>
              </a:rPr>
              <a:t>QM2-</a:t>
            </a:r>
            <a:r>
              <a:rPr kumimoji="1" lang="en-US" altLang="zh-TW" sz="3400" b="1" dirty="0">
                <a:solidFill>
                  <a:srgbClr val="FF0000"/>
                </a:solidFill>
                <a:latin typeface="Arial" panose="020B0604020202020204" pitchFamily="34" charset="0"/>
                <a:cs typeface="Arial" panose="020B0604020202020204" pitchFamily="34" charset="0"/>
              </a:rPr>
              <a:t>4P</a:t>
            </a:r>
            <a:r>
              <a:rPr kumimoji="1" lang="en-US" altLang="zh-TW" sz="3400" b="1" dirty="0">
                <a:latin typeface="Arial" panose="020B0604020202020204" pitchFamily="34" charset="0"/>
                <a:cs typeface="Arial" panose="020B0604020202020204" pitchFamily="34" charset="0"/>
              </a:rPr>
              <a:t>-384</a:t>
            </a:r>
            <a:endParaRPr kumimoji="1" lang="zh-TW" altLang="en-US" sz="3400" b="1" dirty="0">
              <a:latin typeface="Arial" panose="020B0604020202020204" pitchFamily="34" charset="0"/>
              <a:cs typeface="Arial" panose="020B0604020202020204" pitchFamily="34" charset="0"/>
            </a:endParaRPr>
          </a:p>
        </p:txBody>
      </p:sp>
      <p:sp>
        <p:nvSpPr>
          <p:cNvPr id="28" name="矩形 17">
            <a:extLst>
              <a:ext uri="{FF2B5EF4-FFF2-40B4-BE49-F238E27FC236}">
                <a16:creationId xmlns:a16="http://schemas.microsoft.com/office/drawing/2014/main" id="{F052A504-76CD-9D4D-ACD3-290056093690}"/>
              </a:ext>
            </a:extLst>
          </p:cNvPr>
          <p:cNvSpPr/>
          <p:nvPr/>
        </p:nvSpPr>
        <p:spPr>
          <a:xfrm>
            <a:off x="5027313" y="1391654"/>
            <a:ext cx="2064989" cy="461665"/>
          </a:xfrm>
          <a:prstGeom prst="rect">
            <a:avLst/>
          </a:prstGeom>
        </p:spPr>
        <p:txBody>
          <a:bodyPr wrap="none" anchor="t">
            <a:spAutoFit/>
          </a:bodyPr>
          <a:lstStyle/>
          <a:p>
            <a:r>
              <a:rPr lang="en-US" altLang="zh-TW" sz="2400" b="1" dirty="0">
                <a:solidFill>
                  <a:srgbClr val="0070C0"/>
                </a:solidFill>
                <a:ea typeface="微軟正黑體" charset="-120"/>
                <a:sym typeface="微軟正黑體" charset="-120"/>
              </a:rPr>
              <a:t>(Gen</a:t>
            </a:r>
            <a:r>
              <a:rPr lang="zh-TW" altLang="en-US" sz="2400" b="1" dirty="0">
                <a:solidFill>
                  <a:srgbClr val="0070C0"/>
                </a:solidFill>
                <a:ea typeface="微軟正黑體" charset="-120"/>
                <a:sym typeface="微軟正黑體" charset="-120"/>
              </a:rPr>
              <a:t> </a:t>
            </a:r>
            <a:r>
              <a:rPr lang="en-US" altLang="zh-TW" sz="2400" b="1" dirty="0">
                <a:solidFill>
                  <a:srgbClr val="0070C0"/>
                </a:solidFill>
                <a:ea typeface="微軟正黑體" charset="-120"/>
                <a:sym typeface="微軟正黑體" charset="-120"/>
              </a:rPr>
              <a:t>3</a:t>
            </a:r>
            <a:r>
              <a:rPr lang="zh-TW" altLang="en-US" sz="2400" b="1" dirty="0">
                <a:solidFill>
                  <a:srgbClr val="0070C0"/>
                </a:solidFill>
                <a:ea typeface="微軟正黑體" charset="-120"/>
                <a:sym typeface="微軟正黑體" charset="-120"/>
              </a:rPr>
              <a:t> </a:t>
            </a:r>
            <a:r>
              <a:rPr lang="en-US" altLang="zh-TW" sz="2400" b="1" dirty="0">
                <a:solidFill>
                  <a:srgbClr val="0070C0"/>
                </a:solidFill>
                <a:ea typeface="微軟正黑體" charset="-120"/>
                <a:sym typeface="微軟正黑體" charset="-120"/>
              </a:rPr>
              <a:t>x8</a:t>
            </a:r>
            <a:r>
              <a:rPr lang="zh-TW" altLang="en-US" sz="2400" b="1" dirty="0">
                <a:solidFill>
                  <a:srgbClr val="0070C0"/>
                </a:solidFill>
                <a:ea typeface="微軟正黑體" charset="-120"/>
                <a:sym typeface="微軟正黑體" charset="-120"/>
              </a:rPr>
              <a:t> </a:t>
            </a:r>
            <a:r>
              <a:rPr lang="zh-TW" sz="2400" dirty="0">
                <a:solidFill>
                  <a:srgbClr val="0070C0"/>
                </a:solidFill>
                <a:ea typeface="Microsoft YaHei"/>
                <a:sym typeface="微軟正黑體" charset="-120"/>
              </a:rPr>
              <a:t>卡</a:t>
            </a:r>
            <a:r>
              <a:rPr lang="en-US" altLang="zh-TW" sz="2400" b="1" dirty="0">
                <a:solidFill>
                  <a:srgbClr val="0070C0"/>
                </a:solidFill>
                <a:ea typeface="微軟正黑體" charset="-120"/>
                <a:sym typeface="微軟正黑體" charset="-120"/>
              </a:rPr>
              <a:t>)</a:t>
            </a:r>
            <a:endParaRPr lang="zh-TW" altLang="en-US" sz="2400" b="1" dirty="0">
              <a:solidFill>
                <a:srgbClr val="0070C0"/>
              </a:solidFill>
              <a:latin typeface="微軟正黑體"/>
              <a:ea typeface="微軟正黑體" charset="-120"/>
            </a:endParaRPr>
          </a:p>
        </p:txBody>
      </p:sp>
      <p:sp>
        <p:nvSpPr>
          <p:cNvPr id="29" name="Shape 316">
            <a:extLst>
              <a:ext uri="{FF2B5EF4-FFF2-40B4-BE49-F238E27FC236}">
                <a16:creationId xmlns:a16="http://schemas.microsoft.com/office/drawing/2014/main" id="{DFA71FBC-2A5E-7C47-9950-265DDEB61F3E}"/>
              </a:ext>
            </a:extLst>
          </p:cNvPr>
          <p:cNvSpPr>
            <a:spLocks noChangeArrowheads="1"/>
          </p:cNvSpPr>
          <p:nvPr/>
        </p:nvSpPr>
        <p:spPr bwMode="auto">
          <a:xfrm>
            <a:off x="905090" y="3551114"/>
            <a:ext cx="1056235" cy="1032370"/>
          </a:xfrm>
          <a:prstGeom prst="ellipse">
            <a:avLst/>
          </a:prstGeom>
          <a:solidFill>
            <a:srgbClr val="79A6FF"/>
          </a:solidFill>
          <a:ln w="9525">
            <a:noFill/>
            <a:round/>
            <a:headEnd/>
            <a:tailEnd/>
          </a:ln>
        </p:spPr>
        <p:txBody>
          <a:bodyPr lIns="121900" tIns="60950" rIns="121900" bIns="60950" anchor="ctr"/>
          <a:lstStyle/>
          <a:p>
            <a:pPr indent="-117475" algn="ctr">
              <a:buClr>
                <a:srgbClr val="000000"/>
              </a:buClr>
              <a:buSzPts val="1400"/>
              <a:defRPr/>
            </a:pPr>
            <a:endParaRPr lang="zh-TW" altLang="zh-TW" sz="1900">
              <a:solidFill>
                <a:srgbClr val="FFFFFF"/>
              </a:solidFill>
              <a:ea typeface="新細明體" pitchFamily="18" charset="-120"/>
              <a:cs typeface="Arial" charset="0"/>
              <a:sym typeface="Arial" charset="0"/>
            </a:endParaRPr>
          </a:p>
        </p:txBody>
      </p:sp>
      <p:pic>
        <p:nvPicPr>
          <p:cNvPr id="30" name="圖片 10" descr="QM2-2S-220A_Front_left-angle.png">
            <a:extLst>
              <a:ext uri="{FF2B5EF4-FFF2-40B4-BE49-F238E27FC236}">
                <a16:creationId xmlns:a16="http://schemas.microsoft.com/office/drawing/2014/main" id="{21AD0787-562B-414E-B1DF-56EB011FCF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7165" y="3626516"/>
            <a:ext cx="1607304" cy="1004738"/>
          </a:xfrm>
          <a:prstGeom prst="rect">
            <a:avLst/>
          </a:prstGeom>
        </p:spPr>
      </p:pic>
      <p:sp>
        <p:nvSpPr>
          <p:cNvPr id="31" name="Shape 258">
            <a:extLst>
              <a:ext uri="{FF2B5EF4-FFF2-40B4-BE49-F238E27FC236}">
                <a16:creationId xmlns:a16="http://schemas.microsoft.com/office/drawing/2014/main" id="{882DBE91-3A05-AE43-8AAF-39D7519C74C9}"/>
              </a:ext>
            </a:extLst>
          </p:cNvPr>
          <p:cNvSpPr>
            <a:spLocks noChangeArrowheads="1"/>
          </p:cNvSpPr>
          <p:nvPr/>
        </p:nvSpPr>
        <p:spPr bwMode="auto">
          <a:xfrm>
            <a:off x="2403551" y="2989119"/>
            <a:ext cx="6152197" cy="54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699" rIns="91431" bIns="45699"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340995" indent="-340995">
              <a:buClr>
                <a:srgbClr val="000000"/>
              </a:buClr>
              <a:buSzPct val="100000"/>
            </a:pPr>
            <a:r>
              <a:rPr lang="en-US" altLang="zh-TW" sz="2000" b="1" dirty="0">
                <a:latin typeface="Arial" panose="020B0604020202020204" pitchFamily="34" charset="0"/>
                <a:ea typeface="微軟正黑體" charset="-120"/>
                <a:cs typeface="Arial" panose="020B0604020202020204" pitchFamily="34" charset="0"/>
                <a:sym typeface="微軟正黑體" charset="-120"/>
              </a:rPr>
              <a:t>2 x M.2 22110/2280 </a:t>
            </a:r>
            <a:r>
              <a:rPr lang="en-US" altLang="zh-TW" sz="2000" b="1" dirty="0">
                <a:solidFill>
                  <a:schemeClr val="accent1"/>
                </a:solidFill>
                <a:latin typeface="Arial" panose="020B0604020202020204" pitchFamily="34" charset="0"/>
                <a:ea typeface="微軟正黑體" charset="-120"/>
                <a:cs typeface="Arial" panose="020B0604020202020204" pitchFamily="34" charset="0"/>
                <a:sym typeface="微軟正黑體" charset="-120"/>
              </a:rPr>
              <a:t>PCIe</a:t>
            </a:r>
            <a:r>
              <a:rPr lang="en-US" altLang="zh-TW" sz="2000" b="1" dirty="0">
                <a:latin typeface="Arial" panose="020B0604020202020204" pitchFamily="34" charset="0"/>
                <a:ea typeface="微軟正黑體" charset="-120"/>
                <a:cs typeface="Arial" panose="020B0604020202020204" pitchFamily="34" charset="0"/>
                <a:sym typeface="微軟正黑體" charset="-120"/>
              </a:rPr>
              <a:t> Gen 3 x4 </a:t>
            </a:r>
            <a:r>
              <a:rPr lang="en-US" altLang="zh-TW" sz="2000" b="1" dirty="0" err="1">
                <a:latin typeface="Arial" panose="020B0604020202020204" pitchFamily="34" charset="0"/>
                <a:ea typeface="微軟正黑體" charset="-120"/>
                <a:cs typeface="Arial" panose="020B0604020202020204" pitchFamily="34" charset="0"/>
                <a:sym typeface="微軟正黑體" charset="-120"/>
              </a:rPr>
              <a:t>NVMe</a:t>
            </a:r>
            <a:r>
              <a:rPr lang="en-US" altLang="zh-TW" sz="2000" b="1" dirty="0">
                <a:latin typeface="Arial" panose="020B0604020202020204" pitchFamily="34" charset="0"/>
                <a:ea typeface="微軟正黑體" charset="-120"/>
                <a:cs typeface="Arial" panose="020B0604020202020204" pitchFamily="34" charset="0"/>
                <a:sym typeface="微軟正黑體" charset="-120"/>
              </a:rPr>
              <a:t> SSD </a:t>
            </a:r>
            <a:r>
              <a:rPr lang="zh-Hant" altLang="en-US" sz="2000" b="1" dirty="0">
                <a:latin typeface="Arial" panose="020B0604020202020204" pitchFamily="34" charset="0"/>
                <a:ea typeface="微軟正黑體" charset="-120"/>
                <a:cs typeface="Arial" panose="020B0604020202020204" pitchFamily="34" charset="0"/>
                <a:sym typeface="微軟正黑體" charset="-120"/>
              </a:rPr>
              <a:t>埠</a:t>
            </a:r>
            <a:endParaRPr lang="en-US" altLang="en-US" sz="2000" b="1" dirty="0">
              <a:latin typeface="Arial" panose="020B0604020202020204" pitchFamily="34" charset="0"/>
              <a:ea typeface="微軟正黑體" charset="-120"/>
              <a:cs typeface="Arial" panose="020B0604020202020204" pitchFamily="34" charset="0"/>
            </a:endParaRPr>
          </a:p>
        </p:txBody>
      </p:sp>
      <p:sp>
        <p:nvSpPr>
          <p:cNvPr id="32" name="文字方塊 21">
            <a:extLst>
              <a:ext uri="{FF2B5EF4-FFF2-40B4-BE49-F238E27FC236}">
                <a16:creationId xmlns:a16="http://schemas.microsoft.com/office/drawing/2014/main" id="{FF2CD4A5-0300-F54C-929D-827BC8FC0450}"/>
              </a:ext>
            </a:extLst>
          </p:cNvPr>
          <p:cNvSpPr txBox="1"/>
          <p:nvPr/>
        </p:nvSpPr>
        <p:spPr>
          <a:xfrm>
            <a:off x="2353913" y="2420095"/>
            <a:ext cx="2680542" cy="615553"/>
          </a:xfrm>
          <a:prstGeom prst="rect">
            <a:avLst/>
          </a:prstGeom>
          <a:noFill/>
        </p:spPr>
        <p:txBody>
          <a:bodyPr wrap="none" rtlCol="0" anchor="t">
            <a:spAutoFit/>
          </a:bodyPr>
          <a:lstStyle/>
          <a:p>
            <a:r>
              <a:rPr kumimoji="1" lang="en-US" altLang="zh-TW" sz="3400" b="1" dirty="0">
                <a:latin typeface="Arial" panose="020B0604020202020204" pitchFamily="34" charset="0"/>
                <a:cs typeface="Arial" panose="020B0604020202020204" pitchFamily="34" charset="0"/>
              </a:rPr>
              <a:t>QM2-</a:t>
            </a:r>
            <a:r>
              <a:rPr kumimoji="1" lang="en-US" altLang="zh-TW" sz="3400" b="1" dirty="0">
                <a:solidFill>
                  <a:srgbClr val="FF0000"/>
                </a:solidFill>
                <a:latin typeface="Arial" panose="020B0604020202020204" pitchFamily="34" charset="0"/>
                <a:cs typeface="Arial" panose="020B0604020202020204" pitchFamily="34" charset="0"/>
              </a:rPr>
              <a:t>2P</a:t>
            </a:r>
            <a:r>
              <a:rPr kumimoji="1" lang="en-US" altLang="zh-TW" sz="3400" b="1" dirty="0">
                <a:latin typeface="Arial" panose="020B0604020202020204" pitchFamily="34" charset="0"/>
                <a:cs typeface="Arial" panose="020B0604020202020204" pitchFamily="34" charset="0"/>
              </a:rPr>
              <a:t>-384</a:t>
            </a:r>
            <a:endParaRPr kumimoji="1" lang="zh-TW" altLang="en-US" sz="3400" b="1" dirty="0">
              <a:latin typeface="Arial" panose="020B0604020202020204" pitchFamily="34" charset="0"/>
              <a:cs typeface="Arial" panose="020B0604020202020204" pitchFamily="34" charset="0"/>
            </a:endParaRPr>
          </a:p>
        </p:txBody>
      </p:sp>
      <p:sp>
        <p:nvSpPr>
          <p:cNvPr id="33" name="矩形 22">
            <a:extLst>
              <a:ext uri="{FF2B5EF4-FFF2-40B4-BE49-F238E27FC236}">
                <a16:creationId xmlns:a16="http://schemas.microsoft.com/office/drawing/2014/main" id="{CF062247-F961-B74A-88B9-B6F965D27301}"/>
              </a:ext>
            </a:extLst>
          </p:cNvPr>
          <p:cNvSpPr/>
          <p:nvPr/>
        </p:nvSpPr>
        <p:spPr>
          <a:xfrm>
            <a:off x="5000433" y="2493316"/>
            <a:ext cx="2064989" cy="461665"/>
          </a:xfrm>
          <a:prstGeom prst="rect">
            <a:avLst/>
          </a:prstGeom>
        </p:spPr>
        <p:txBody>
          <a:bodyPr wrap="none" anchor="t">
            <a:spAutoFit/>
          </a:bodyPr>
          <a:lstStyle/>
          <a:p>
            <a:r>
              <a:rPr lang="en-US" altLang="zh-TW" sz="2400" b="1" dirty="0">
                <a:solidFill>
                  <a:srgbClr val="0070C0"/>
                </a:solidFill>
                <a:ea typeface="微軟正黑體" charset="-120"/>
                <a:sym typeface="微軟正黑體" charset="-120"/>
              </a:rPr>
              <a:t>(</a:t>
            </a:r>
            <a:r>
              <a:rPr lang="en-US" altLang="zh-TW" sz="2400" b="1" dirty="0">
                <a:solidFill>
                  <a:srgbClr val="0070C0"/>
                </a:solidFill>
                <a:latin typeface="Arial" panose="020B0604020202020204" pitchFamily="34" charset="0"/>
                <a:ea typeface="微軟正黑體" charset="-120"/>
                <a:cs typeface="Arial" panose="020B0604020202020204" pitchFamily="34" charset="0"/>
                <a:sym typeface="微軟正黑體" charset="-120"/>
              </a:rPr>
              <a:t>Gen</a:t>
            </a:r>
            <a:r>
              <a:rPr lang="zh-TW" altLang="en-US" sz="2400" b="1" dirty="0">
                <a:solidFill>
                  <a:srgbClr val="0070C0"/>
                </a:solidFill>
                <a:latin typeface="Arial" panose="020B0604020202020204" pitchFamily="34" charset="0"/>
                <a:ea typeface="微軟正黑體" charset="-120"/>
                <a:cs typeface="Arial" panose="020B0604020202020204" pitchFamily="34" charset="0"/>
                <a:sym typeface="微軟正黑體" charset="-120"/>
              </a:rPr>
              <a:t> </a:t>
            </a:r>
            <a:r>
              <a:rPr lang="en-US" altLang="zh-TW" sz="2400" b="1" dirty="0">
                <a:solidFill>
                  <a:srgbClr val="0070C0"/>
                </a:solidFill>
                <a:latin typeface="Arial" panose="020B0604020202020204" pitchFamily="34" charset="0"/>
                <a:ea typeface="微軟正黑體" charset="-120"/>
                <a:cs typeface="Arial" panose="020B0604020202020204" pitchFamily="34" charset="0"/>
                <a:sym typeface="微軟正黑體" charset="-120"/>
              </a:rPr>
              <a:t>3</a:t>
            </a:r>
            <a:r>
              <a:rPr lang="zh-TW" altLang="en-US" sz="2400" b="1" dirty="0">
                <a:solidFill>
                  <a:srgbClr val="0070C0"/>
                </a:solidFill>
                <a:latin typeface="Arial" panose="020B0604020202020204" pitchFamily="34" charset="0"/>
                <a:ea typeface="微軟正黑體" charset="-120"/>
                <a:cs typeface="Arial" panose="020B0604020202020204" pitchFamily="34" charset="0"/>
                <a:sym typeface="微軟正黑體" charset="-120"/>
              </a:rPr>
              <a:t> </a:t>
            </a:r>
            <a:r>
              <a:rPr lang="en-US" altLang="zh-TW" sz="2400" b="1" dirty="0">
                <a:solidFill>
                  <a:srgbClr val="0070C0"/>
                </a:solidFill>
                <a:latin typeface="Arial" panose="020B0604020202020204" pitchFamily="34" charset="0"/>
                <a:ea typeface="微軟正黑體" charset="-120"/>
                <a:cs typeface="Arial" panose="020B0604020202020204" pitchFamily="34" charset="0"/>
                <a:sym typeface="微軟正黑體" charset="-120"/>
              </a:rPr>
              <a:t>x8</a:t>
            </a:r>
            <a:r>
              <a:rPr lang="zh-TW" altLang="en-US" sz="2400" b="1" dirty="0">
                <a:solidFill>
                  <a:srgbClr val="0070C0"/>
                </a:solidFill>
                <a:latin typeface="Arial" panose="020B0604020202020204" pitchFamily="34" charset="0"/>
                <a:ea typeface="微軟正黑體" charset="-120"/>
                <a:cs typeface="Arial" panose="020B0604020202020204" pitchFamily="34" charset="0"/>
                <a:sym typeface="微軟正黑體" charset="-120"/>
              </a:rPr>
              <a:t> </a:t>
            </a:r>
            <a:r>
              <a:rPr lang="zh-TW" sz="2400" b="1" dirty="0">
                <a:solidFill>
                  <a:srgbClr val="0070C0"/>
                </a:solidFill>
                <a:ea typeface="微軟正黑體" charset="-120"/>
                <a:sym typeface="微軟正黑體" charset="-120"/>
              </a:rPr>
              <a:t>卡</a:t>
            </a:r>
            <a:r>
              <a:rPr lang="en-US" altLang="zh-TW" sz="2400" b="1" dirty="0">
                <a:solidFill>
                  <a:srgbClr val="0070C0"/>
                </a:solidFill>
                <a:ea typeface="微軟正黑體" charset="-120"/>
                <a:sym typeface="微軟正黑體" charset="-120"/>
              </a:rPr>
              <a:t>)</a:t>
            </a:r>
            <a:endParaRPr lang="zh-TW" altLang="en-US" sz="2400" b="1" dirty="0">
              <a:solidFill>
                <a:srgbClr val="0070C0"/>
              </a:solidFill>
              <a:ea typeface="微軟正黑體" charset="-120"/>
              <a:sym typeface="微軟正黑體" charset="-120"/>
            </a:endParaRPr>
          </a:p>
        </p:txBody>
      </p:sp>
      <p:grpSp>
        <p:nvGrpSpPr>
          <p:cNvPr id="35" name="群組 10">
            <a:extLst>
              <a:ext uri="{FF2B5EF4-FFF2-40B4-BE49-F238E27FC236}">
                <a16:creationId xmlns:a16="http://schemas.microsoft.com/office/drawing/2014/main" id="{AA97801C-9BD7-2A49-A425-459DD9040313}"/>
              </a:ext>
            </a:extLst>
          </p:cNvPr>
          <p:cNvGrpSpPr/>
          <p:nvPr/>
        </p:nvGrpSpPr>
        <p:grpSpPr>
          <a:xfrm>
            <a:off x="4838099" y="911318"/>
            <a:ext cx="5043863" cy="480158"/>
            <a:chOff x="592528" y="3334866"/>
            <a:chExt cx="5043863" cy="480158"/>
          </a:xfrm>
          <a:solidFill>
            <a:srgbClr val="7030A0"/>
          </a:solidFill>
        </p:grpSpPr>
        <p:sp>
          <p:nvSpPr>
            <p:cNvPr id="36" name="五邊形 3">
              <a:extLst>
                <a:ext uri="{FF2B5EF4-FFF2-40B4-BE49-F238E27FC236}">
                  <a16:creationId xmlns:a16="http://schemas.microsoft.com/office/drawing/2014/main" id="{54B3E0B0-776F-6342-9E32-30F6FE731184}"/>
                </a:ext>
              </a:extLst>
            </p:cNvPr>
            <p:cNvSpPr/>
            <p:nvPr/>
          </p:nvSpPr>
          <p:spPr>
            <a:xfrm rot="10800000">
              <a:off x="592528" y="3334866"/>
              <a:ext cx="4533123" cy="480158"/>
            </a:xfrm>
            <a:prstGeom prst="homePlate">
              <a:avLst>
                <a:gd name="adj" fmla="val 5746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37" name="矩形 28">
              <a:extLst>
                <a:ext uri="{FF2B5EF4-FFF2-40B4-BE49-F238E27FC236}">
                  <a16:creationId xmlns:a16="http://schemas.microsoft.com/office/drawing/2014/main" id="{DD256483-3788-C047-9A3E-C77E156F86F5}"/>
                </a:ext>
              </a:extLst>
            </p:cNvPr>
            <p:cNvSpPr/>
            <p:nvPr/>
          </p:nvSpPr>
          <p:spPr>
            <a:xfrm>
              <a:off x="923605" y="3351573"/>
              <a:ext cx="4712786" cy="430887"/>
            </a:xfrm>
            <a:prstGeom prst="rect">
              <a:avLst/>
            </a:prstGeom>
            <a:noFill/>
          </p:spPr>
          <p:txBody>
            <a:bodyPr wrap="square">
              <a:spAutoFit/>
            </a:bodyPr>
            <a:lstStyle/>
            <a:p>
              <a:r>
                <a:rPr lang="zh-TW" altLang="en-US" sz="2200" b="1" dirty="0">
                  <a:solidFill>
                    <a:srgbClr val="FFF000"/>
                  </a:solidFill>
                  <a:ea typeface="微軟正黑體" pitchFamily="34" charset="-120"/>
                </a:rPr>
                <a:t>無需破壞 </a:t>
              </a:r>
              <a:r>
                <a:rPr lang="zh-TW" altLang="en-US" sz="2200" b="1" dirty="0">
                  <a:solidFill>
                    <a:schemeClr val="bg1"/>
                  </a:solidFill>
                  <a:latin typeface="微軟正黑體" pitchFamily="34" charset="-120"/>
                  <a:ea typeface="微軟正黑體" pitchFamily="34" charset="-120"/>
                </a:rPr>
                <a:t>原有儲存架構與配置</a:t>
              </a:r>
              <a:endParaRPr kumimoji="0" lang="en-US" altLang="zh-TW" sz="2200" b="1" i="0" u="none" strike="noStrike" kern="0" cap="none" spc="0" normalizeH="0" baseline="0" noProof="0" dirty="0">
                <a:ln>
                  <a:noFill/>
                </a:ln>
                <a:solidFill>
                  <a:schemeClr val="bg1"/>
                </a:solidFill>
                <a:effectLst/>
                <a:uLnTx/>
                <a:uFillTx/>
                <a:latin typeface="微軟正黑體" pitchFamily="34" charset="-120"/>
                <a:ea typeface="微軟正黑體" pitchFamily="34" charset="-120"/>
                <a:cs typeface="Verdana"/>
                <a:sym typeface="Verdana"/>
              </a:endParaRPr>
            </a:p>
          </p:txBody>
        </p:sp>
      </p:grpSp>
    </p:spTree>
    <p:extLst>
      <p:ext uri="{BB962C8B-B14F-4D97-AF65-F5344CB8AC3E}">
        <p14:creationId xmlns:p14="http://schemas.microsoft.com/office/powerpoint/2010/main" val="3475439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25B49CC5-DEC0-3749-88DF-E7280DBDE3A5}"/>
              </a:ext>
            </a:extLst>
          </p:cNvPr>
          <p:cNvSpPr txBox="1">
            <a:spLocks noGrp="1"/>
          </p:cNvSpPr>
          <p:nvPr>
            <p:ph type="body" idx="1"/>
          </p:nvPr>
        </p:nvSpPr>
        <p:spPr>
          <a:xfrm>
            <a:off x="347749" y="1158313"/>
            <a:ext cx="7772400" cy="112514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r>
              <a:rPr lang="en-US" altLang="zh-TW" sz="4300" dirty="0">
                <a:solidFill>
                  <a:srgbClr val="FFFFFF"/>
                </a:solidFill>
                <a:cs typeface="Arial" panose="020B0604020202020204" pitchFamily="34" charset="0"/>
              </a:rPr>
              <a:t>SSD</a:t>
            </a:r>
            <a:r>
              <a:rPr lang="zh-TW" altLang="en-US" sz="4300" dirty="0">
                <a:solidFill>
                  <a:srgbClr val="FFFFFF"/>
                </a:solidFill>
                <a:latin typeface="微軟正黑體"/>
              </a:rPr>
              <a:t> 應用性價比</a:t>
            </a:r>
            <a:br>
              <a:rPr lang="en-US" altLang="zh-TW" sz="4300" dirty="0">
                <a:solidFill>
                  <a:srgbClr val="FFFFFF"/>
                </a:solidFill>
                <a:latin typeface="微軟正黑體"/>
              </a:rPr>
            </a:br>
            <a:r>
              <a:rPr lang="zh-TW" altLang="en-US" sz="4300" dirty="0">
                <a:solidFill>
                  <a:srgbClr val="FFFFFF"/>
                </a:solidFill>
                <a:latin typeface="微軟正黑體"/>
              </a:rPr>
              <a:t>提升 </a:t>
            </a:r>
            <a:r>
              <a:rPr lang="en-US" altLang="zh-TW" sz="4300" dirty="0">
                <a:solidFill>
                  <a:srgbClr val="FFFFFF"/>
                </a:solidFill>
                <a:cs typeface="Arial" panose="020B0604020202020204" pitchFamily="34" charset="0"/>
              </a:rPr>
              <a:t>100%</a:t>
            </a:r>
          </a:p>
        </p:txBody>
      </p:sp>
      <p:sp>
        <p:nvSpPr>
          <p:cNvPr id="4" name="Rectangle 3">
            <a:extLst>
              <a:ext uri="{FF2B5EF4-FFF2-40B4-BE49-F238E27FC236}">
                <a16:creationId xmlns:a16="http://schemas.microsoft.com/office/drawing/2014/main" id="{69656D7D-99E5-104F-A379-588DE57B0F49}"/>
              </a:ext>
            </a:extLst>
          </p:cNvPr>
          <p:cNvSpPr/>
          <p:nvPr/>
        </p:nvSpPr>
        <p:spPr>
          <a:xfrm>
            <a:off x="2016320" y="2490545"/>
            <a:ext cx="4641014" cy="323165"/>
          </a:xfrm>
          <a:prstGeom prst="rect">
            <a:avLst/>
          </a:prstGeom>
          <a:effectLst>
            <a:outerShdw blurRad="50800" dist="38100" dir="2700000" algn="tl" rotWithShape="0">
              <a:prstClr val="black">
                <a:alpha val="40000"/>
              </a:prstClr>
            </a:outerShdw>
          </a:effectLst>
        </p:spPr>
        <p:txBody>
          <a:bodyPr wrap="none">
            <a:spAutoFit/>
          </a:bodyPr>
          <a:lstStyle/>
          <a:p>
            <a:pPr algn="ctr"/>
            <a:r>
              <a:rPr lang="en-US" altLang="zh-TW" sz="1500" b="1" i="1" dirty="0">
                <a:solidFill>
                  <a:schemeClr val="bg1"/>
                </a:solidFill>
                <a:latin typeface="Arial" panose="020B0604020202020204" pitchFamily="34" charset="0"/>
                <a:ea typeface="微軟正黑體" panose="020B0604030504040204" pitchFamily="34" charset="-120"/>
                <a:cs typeface="Arial" panose="020B0604020202020204" pitchFamily="34" charset="0"/>
              </a:rPr>
              <a:t>SSD</a:t>
            </a:r>
            <a:r>
              <a:rPr lang="zh-TW" altLang="en-US" sz="1500" b="1" i="1"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TW" altLang="en-US" sz="1500" b="1" i="1" dirty="0">
                <a:solidFill>
                  <a:schemeClr val="bg1"/>
                </a:solidFill>
                <a:latin typeface="微軟正黑體" panose="020B0604030504040204" pitchFamily="34" charset="-120"/>
                <a:ea typeface="微軟正黑體" panose="020B0604030504040204" pitchFamily="34" charset="-120"/>
              </a:rPr>
              <a:t> 外掛預留空間配置、進階 </a:t>
            </a:r>
            <a:r>
              <a:rPr lang="en-US" altLang="zh-TW" sz="1500" b="1" i="1" dirty="0">
                <a:solidFill>
                  <a:schemeClr val="bg1"/>
                </a:solidFill>
                <a:latin typeface="Arial" panose="020B0604020202020204" pitchFamily="34" charset="0"/>
                <a:ea typeface="微軟正黑體" panose="020B0604030504040204" pitchFamily="34" charset="-120"/>
                <a:cs typeface="Arial" panose="020B0604020202020204" pitchFamily="34" charset="0"/>
              </a:rPr>
              <a:t>SSD</a:t>
            </a:r>
            <a:r>
              <a:rPr lang="zh-TW" altLang="en-US" sz="1500" b="1" i="1"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TW" altLang="en-US" sz="1500" b="1" i="1" dirty="0">
                <a:solidFill>
                  <a:schemeClr val="bg1"/>
                </a:solidFill>
                <a:latin typeface="微軟正黑體" panose="020B0604030504040204" pitchFamily="34" charset="-120"/>
                <a:ea typeface="微軟正黑體" panose="020B0604030504040204" pitchFamily="34" charset="-120"/>
              </a:rPr>
              <a:t>快取與快照功能</a:t>
            </a:r>
          </a:p>
        </p:txBody>
      </p:sp>
    </p:spTree>
    <p:extLst>
      <p:ext uri="{BB962C8B-B14F-4D97-AF65-F5344CB8AC3E}">
        <p14:creationId xmlns:p14="http://schemas.microsoft.com/office/powerpoint/2010/main" val="1170850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圖片 212" descr="一張含有 天空, 顯示 的圖片&#10;&#10;描述是以高可信度產生">
            <a:extLst>
              <a:ext uri="{FF2B5EF4-FFF2-40B4-BE49-F238E27FC236}">
                <a16:creationId xmlns:a16="http://schemas.microsoft.com/office/drawing/2014/main" id="{A3A490D1-2BBF-43F7-BE1E-5B3F6B25125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65538" y="2437184"/>
            <a:ext cx="7971689" cy="2289272"/>
          </a:xfrm>
          <a:prstGeom prst="rect">
            <a:avLst/>
          </a:prstGeom>
        </p:spPr>
      </p:pic>
      <p:sp>
        <p:nvSpPr>
          <p:cNvPr id="3" name="Content Placeholder 2">
            <a:extLst>
              <a:ext uri="{FF2B5EF4-FFF2-40B4-BE49-F238E27FC236}">
                <a16:creationId xmlns:a16="http://schemas.microsoft.com/office/drawing/2014/main" id="{B2D19A7C-6229-8342-BD23-B1B97A712131}"/>
              </a:ext>
            </a:extLst>
          </p:cNvPr>
          <p:cNvSpPr>
            <a:spLocks noGrp="1"/>
          </p:cNvSpPr>
          <p:nvPr>
            <p:ph type="body" idx="1"/>
          </p:nvPr>
        </p:nvSpPr>
        <p:spPr>
          <a:xfrm>
            <a:off x="612486" y="923696"/>
            <a:ext cx="8286808" cy="3429024"/>
          </a:xfrm>
        </p:spPr>
        <p:txBody>
          <a:bodyPr>
            <a:normAutofit/>
          </a:bodyPr>
          <a:lstStyle/>
          <a:p>
            <a:pPr>
              <a:buClr>
                <a:schemeClr val="bg1"/>
              </a:buClr>
            </a:pPr>
            <a:r>
              <a:rPr kumimoji="1" lang="zh-TW" altLang="en-US" sz="1800" dirty="0">
                <a:solidFill>
                  <a:srgbClr val="002060"/>
                </a:solidFill>
              </a:rPr>
              <a:t>當</a:t>
            </a:r>
            <a:r>
              <a:rPr kumimoji="1" lang="zh-TW" altLang="en-US" sz="1800" dirty="0">
                <a:solidFill>
                  <a:srgbClr val="002060"/>
                </a:solidFill>
                <a:latin typeface="Arial" panose="020B0604020202020204" pitchFamily="34" charset="0"/>
                <a:cs typeface="Arial" panose="020B0604020202020204" pitchFamily="34" charset="0"/>
              </a:rPr>
              <a:t> </a:t>
            </a:r>
            <a:r>
              <a:rPr kumimoji="1" lang="en" altLang="zh-TW" sz="1800" dirty="0">
                <a:solidFill>
                  <a:srgbClr val="002060"/>
                </a:solidFill>
                <a:latin typeface="Arial" panose="020B0604020202020204" pitchFamily="34" charset="0"/>
                <a:cs typeface="Arial" panose="020B0604020202020204" pitchFamily="34" charset="0"/>
              </a:rPr>
              <a:t>HDD </a:t>
            </a:r>
            <a:r>
              <a:rPr kumimoji="1" lang="zh-TW" altLang="en-US" sz="1800" dirty="0">
                <a:solidFill>
                  <a:srgbClr val="002060"/>
                </a:solidFill>
              </a:rPr>
              <a:t>清除舊資料：以新資料直接覆寫掉原來磁區上的資料 </a:t>
            </a:r>
          </a:p>
          <a:p>
            <a:pPr>
              <a:buClr>
                <a:schemeClr val="bg1"/>
              </a:buClr>
            </a:pPr>
            <a:r>
              <a:rPr kumimoji="1" lang="zh-TW" altLang="en-US" sz="1800" dirty="0">
                <a:solidFill>
                  <a:srgbClr val="002060"/>
                </a:solidFill>
              </a:rPr>
              <a:t>當 </a:t>
            </a:r>
            <a:r>
              <a:rPr kumimoji="1" lang="en" altLang="zh-TW" sz="1800" dirty="0">
                <a:solidFill>
                  <a:srgbClr val="002060"/>
                </a:solidFill>
                <a:latin typeface="Arial" panose="020B0604020202020204" pitchFamily="34" charset="0"/>
                <a:cs typeface="Arial" panose="020B0604020202020204" pitchFamily="34" charset="0"/>
              </a:rPr>
              <a:t>SSD </a:t>
            </a:r>
            <a:r>
              <a:rPr kumimoji="1" lang="zh-TW" altLang="en-US" sz="1800" dirty="0">
                <a:solidFill>
                  <a:srgbClr val="002060"/>
                </a:solidFill>
              </a:rPr>
              <a:t>清除舊資料：分頁 </a:t>
            </a:r>
            <a:r>
              <a:rPr kumimoji="1" lang="en-US" altLang="zh-TW" sz="1800" dirty="0">
                <a:solidFill>
                  <a:srgbClr val="002060"/>
                </a:solidFill>
                <a:latin typeface="Arial" panose="020B0604020202020204" pitchFamily="34" charset="0"/>
                <a:cs typeface="Arial" panose="020B0604020202020204" pitchFamily="34" charset="0"/>
              </a:rPr>
              <a:t>(</a:t>
            </a:r>
            <a:r>
              <a:rPr kumimoji="1" lang="en" altLang="zh-TW" sz="1800" dirty="0">
                <a:solidFill>
                  <a:srgbClr val="002060"/>
                </a:solidFill>
                <a:latin typeface="Arial" panose="020B0604020202020204" pitchFamily="34" charset="0"/>
                <a:cs typeface="Arial" panose="020B0604020202020204" pitchFamily="34" charset="0"/>
              </a:rPr>
              <a:t>Page) </a:t>
            </a:r>
            <a:r>
              <a:rPr kumimoji="1" lang="zh-TW" altLang="en-US" sz="1800" dirty="0">
                <a:solidFill>
                  <a:srgbClr val="002060"/>
                </a:solidFill>
              </a:rPr>
              <a:t>必須以區塊 </a:t>
            </a:r>
            <a:r>
              <a:rPr kumimoji="1" lang="en-US" altLang="zh-TW" sz="1800" dirty="0">
                <a:solidFill>
                  <a:srgbClr val="002060"/>
                </a:solidFill>
                <a:latin typeface="Arial" panose="020B0604020202020204" pitchFamily="34" charset="0"/>
                <a:cs typeface="Arial" panose="020B0604020202020204" pitchFamily="34" charset="0"/>
              </a:rPr>
              <a:t>(</a:t>
            </a:r>
            <a:r>
              <a:rPr kumimoji="1" lang="en" altLang="zh-TW" sz="1800" dirty="0">
                <a:solidFill>
                  <a:srgbClr val="002060"/>
                </a:solidFill>
                <a:latin typeface="Arial" panose="020B0604020202020204" pitchFamily="34" charset="0"/>
                <a:cs typeface="Arial" panose="020B0604020202020204" pitchFamily="34" charset="0"/>
              </a:rPr>
              <a:t>Block) </a:t>
            </a:r>
            <a:r>
              <a:rPr kumimoji="1" lang="zh-TW" altLang="en-US" sz="1800" dirty="0">
                <a:solidFill>
                  <a:srgbClr val="002060"/>
                </a:solidFill>
              </a:rPr>
              <a:t>為單位做清除</a:t>
            </a:r>
            <a:endParaRPr lang="zh-TW" altLang="en-US" sz="1800" dirty="0">
              <a:solidFill>
                <a:srgbClr val="002060"/>
              </a:solidFill>
            </a:endParaRPr>
          </a:p>
          <a:p>
            <a:pPr>
              <a:buClr>
                <a:schemeClr val="bg1"/>
              </a:buClr>
            </a:pPr>
            <a:r>
              <a:rPr kumimoji="1" lang="zh-TW" altLang="en-US" sz="1800" dirty="0">
                <a:solidFill>
                  <a:srgbClr val="002060"/>
                </a:solidFill>
              </a:rPr>
              <a:t>結果：</a:t>
            </a:r>
            <a:r>
              <a:rPr kumimoji="1" lang="en" altLang="zh-TW" sz="1800" dirty="0">
                <a:solidFill>
                  <a:srgbClr val="002060"/>
                </a:solidFill>
              </a:rPr>
              <a:t>SSD 第一次用</a:t>
            </a:r>
            <a:r>
              <a:rPr kumimoji="1" lang="zh-TW" altLang="en-US" sz="1800" dirty="0">
                <a:solidFill>
                  <a:srgbClr val="002060"/>
                </a:solidFill>
              </a:rPr>
              <a:t>滿並刪除無效資料後，</a:t>
            </a:r>
            <a:r>
              <a:rPr kumimoji="1" lang="zh-TW" altLang="en-US" sz="1800" dirty="0">
                <a:solidFill>
                  <a:srgbClr val="0156FF"/>
                </a:solidFill>
              </a:rPr>
              <a:t>區塊中仍需使用的分頁資料需要被</a:t>
            </a:r>
            <a:endParaRPr kumimoji="1" lang="en-US" altLang="zh-TW" sz="1800" dirty="0">
              <a:solidFill>
                <a:srgbClr val="0156FF"/>
              </a:solidFill>
            </a:endParaRPr>
          </a:p>
          <a:p>
            <a:pPr>
              <a:buClr>
                <a:schemeClr val="bg1"/>
              </a:buClr>
            </a:pPr>
            <a:r>
              <a:rPr kumimoji="1" lang="en-US" altLang="zh-TW" sz="1800" dirty="0">
                <a:solidFill>
                  <a:srgbClr val="0156FF"/>
                </a:solidFill>
              </a:rPr>
              <a:t>        </a:t>
            </a:r>
            <a:r>
              <a:rPr kumimoji="1" lang="zh-TW" altLang="en-US" sz="1800" dirty="0">
                <a:solidFill>
                  <a:srgbClr val="0156FF"/>
                </a:solidFill>
              </a:rPr>
              <a:t>  重新排列，才可再寫入新資料 </a:t>
            </a:r>
            <a:r>
              <a:rPr kumimoji="1" lang="en-US" altLang="zh-TW" sz="1800" dirty="0">
                <a:solidFill>
                  <a:srgbClr val="0156FF"/>
                </a:solidFill>
                <a:latin typeface="Arial" panose="020B0604020202020204" pitchFamily="34" charset="0"/>
                <a:cs typeface="Arial" panose="020B0604020202020204" pitchFamily="34" charset="0"/>
              </a:rPr>
              <a:t>(</a:t>
            </a:r>
            <a:r>
              <a:rPr kumimoji="1" lang="en" altLang="zh-TW" sz="1800" dirty="0">
                <a:solidFill>
                  <a:srgbClr val="0156FF"/>
                </a:solidFill>
                <a:latin typeface="Arial" panose="020B0604020202020204" pitchFamily="34" charset="0"/>
                <a:cs typeface="Arial" panose="020B0604020202020204" pitchFamily="34" charset="0"/>
              </a:rPr>
              <a:t>Garbage Collection) </a:t>
            </a:r>
            <a:endParaRPr lang="en" altLang="zh-TW" sz="1800" dirty="0">
              <a:solidFill>
                <a:srgbClr val="0156FF"/>
              </a:solidFill>
              <a:latin typeface="Arial" panose="020B0604020202020204" pitchFamily="34" charset="0"/>
              <a:cs typeface="Arial" panose="020B0604020202020204" pitchFamily="34" charset="0"/>
            </a:endParaRPr>
          </a:p>
          <a:p>
            <a:pPr marL="0" indent="0">
              <a:buNone/>
            </a:pPr>
            <a:endParaRPr lang="en-US" sz="1800" dirty="0"/>
          </a:p>
        </p:txBody>
      </p:sp>
      <p:sp>
        <p:nvSpPr>
          <p:cNvPr id="2" name="Title 1">
            <a:extLst>
              <a:ext uri="{FF2B5EF4-FFF2-40B4-BE49-F238E27FC236}">
                <a16:creationId xmlns:a16="http://schemas.microsoft.com/office/drawing/2014/main" id="{6242B547-76A7-5344-8F94-F16E451D4A5C}"/>
              </a:ext>
            </a:extLst>
          </p:cNvPr>
          <p:cNvSpPr>
            <a:spLocks noGrp="1"/>
          </p:cNvSpPr>
          <p:nvPr>
            <p:ph type="title"/>
          </p:nvPr>
        </p:nvSpPr>
        <p:spPr>
          <a:xfrm>
            <a:off x="587293" y="26681"/>
            <a:ext cx="8229600" cy="857250"/>
          </a:xfrm>
        </p:spPr>
        <p:txBody>
          <a:bodyPr>
            <a:normAutofit/>
          </a:bodyPr>
          <a:lstStyle/>
          <a:p>
            <a:r>
              <a:rPr lang="en-US" altLang="zh-TW" dirty="0">
                <a:latin typeface="Arial" panose="020B0604020202020204" pitchFamily="34" charset="0"/>
                <a:ea typeface="Microsoft JhengHei"/>
                <a:cs typeface="Arial" panose="020B0604020202020204" pitchFamily="34" charset="0"/>
                <a:sym typeface="Microsoft JhengHei"/>
              </a:rPr>
              <a:t>SSD</a:t>
            </a:r>
            <a:r>
              <a:rPr lang="zh-TW" altLang="en-US" dirty="0">
                <a:latin typeface="Arial" panose="020B0604020202020204" pitchFamily="34" charset="0"/>
                <a:ea typeface="Microsoft JhengHei"/>
                <a:cs typeface="Arial" panose="020B0604020202020204" pitchFamily="34" charset="0"/>
                <a:sym typeface="Microsoft JhengHei"/>
              </a:rPr>
              <a:t> </a:t>
            </a:r>
            <a:r>
              <a:rPr lang="zh-TW" altLang="en-US" dirty="0">
                <a:latin typeface="Microsoft JhengHei"/>
                <a:ea typeface="Microsoft JhengHei"/>
                <a:cs typeface="Microsoft JhengHei"/>
                <a:sym typeface="Microsoft JhengHei"/>
              </a:rPr>
              <a:t>的工作原理</a:t>
            </a:r>
            <a:endParaRPr lang="en-US" dirty="0"/>
          </a:p>
        </p:txBody>
      </p:sp>
      <p:sp>
        <p:nvSpPr>
          <p:cNvPr id="4" name="圓角矩形 244">
            <a:extLst>
              <a:ext uri="{FF2B5EF4-FFF2-40B4-BE49-F238E27FC236}">
                <a16:creationId xmlns:a16="http://schemas.microsoft.com/office/drawing/2014/main" id="{AFD9C6D0-2CC2-514C-8D1C-D9284531A303}"/>
              </a:ext>
            </a:extLst>
          </p:cNvPr>
          <p:cNvSpPr/>
          <p:nvPr/>
        </p:nvSpPr>
        <p:spPr>
          <a:xfrm>
            <a:off x="3619900" y="2381459"/>
            <a:ext cx="5079778" cy="2482781"/>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文字方塊 31">
            <a:extLst>
              <a:ext uri="{FF2B5EF4-FFF2-40B4-BE49-F238E27FC236}">
                <a16:creationId xmlns:a16="http://schemas.microsoft.com/office/drawing/2014/main" id="{2FDD8BBA-44E5-134B-BF38-3AE83ED451AA}"/>
              </a:ext>
            </a:extLst>
          </p:cNvPr>
          <p:cNvSpPr txBox="1"/>
          <p:nvPr/>
        </p:nvSpPr>
        <p:spPr>
          <a:xfrm>
            <a:off x="7640948" y="2765985"/>
            <a:ext cx="913010" cy="253916"/>
          </a:xfrm>
          <a:prstGeom prst="rect">
            <a:avLst/>
          </a:prstGeom>
          <a:noFill/>
        </p:spPr>
        <p:txBody>
          <a:bodyPr wrap="square" rtlCol="0">
            <a:spAutoFit/>
          </a:bodyPr>
          <a:lstStyle/>
          <a:p>
            <a:r>
              <a:rPr lang="zh-TW" altLang="en-US" sz="1050" b="1">
                <a:latin typeface="微軟正黑體" panose="020B0604030504040204" pitchFamily="34" charset="-120"/>
                <a:ea typeface="微軟正黑體" panose="020B0604030504040204" pitchFamily="34" charset="-120"/>
              </a:rPr>
              <a:t>無效資料</a:t>
            </a:r>
            <a:endParaRPr lang="en-US" altLang="zh-TW" sz="1050" b="1">
              <a:latin typeface="微軟正黑體" panose="020B0604030504040204" pitchFamily="34" charset="-120"/>
              <a:ea typeface="微軟正黑體" panose="020B0604030504040204" pitchFamily="34" charset="-120"/>
            </a:endParaRPr>
          </a:p>
        </p:txBody>
      </p:sp>
      <p:pic>
        <p:nvPicPr>
          <p:cNvPr id="6" name="Shape 119">
            <a:extLst>
              <a:ext uri="{FF2B5EF4-FFF2-40B4-BE49-F238E27FC236}">
                <a16:creationId xmlns:a16="http://schemas.microsoft.com/office/drawing/2014/main" id="{49599DBD-88ED-D24C-A0DB-BC17AE8E8D2F}"/>
              </a:ext>
            </a:extLst>
          </p:cNvPr>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747218" y="2679741"/>
            <a:ext cx="775513" cy="778724"/>
          </a:xfrm>
          <a:prstGeom prst="rect">
            <a:avLst/>
          </a:prstGeom>
          <a:noFill/>
          <a:ln>
            <a:noFill/>
          </a:ln>
        </p:spPr>
      </p:pic>
      <p:sp>
        <p:nvSpPr>
          <p:cNvPr id="7" name="Shape 123">
            <a:extLst>
              <a:ext uri="{FF2B5EF4-FFF2-40B4-BE49-F238E27FC236}">
                <a16:creationId xmlns:a16="http://schemas.microsoft.com/office/drawing/2014/main" id="{DE379BBC-9948-3840-BCB6-467E72E6D1CB}"/>
              </a:ext>
            </a:extLst>
          </p:cNvPr>
          <p:cNvSpPr/>
          <p:nvPr/>
        </p:nvSpPr>
        <p:spPr>
          <a:xfrm rot="16200505">
            <a:off x="412700" y="3190271"/>
            <a:ext cx="1984709" cy="694296"/>
          </a:xfrm>
          <a:prstGeom prst="triangle">
            <a:avLst>
              <a:gd name="adj" fmla="val 49261"/>
            </a:avLst>
          </a:prstGeom>
          <a:gradFill>
            <a:gsLst>
              <a:gs pos="50000">
                <a:srgbClr val="FBEFC9">
                  <a:alpha val="50000"/>
                </a:srgbClr>
              </a:gs>
              <a:gs pos="0">
                <a:srgbClr val="FFE599">
                  <a:alpha val="0"/>
                  <a:lumMod val="0"/>
                  <a:lumOff val="100000"/>
                </a:srgbClr>
              </a:gs>
              <a:gs pos="100000">
                <a:srgbClr val="FFE599"/>
              </a:gs>
              <a:gs pos="100000">
                <a:srgbClr val="FFE599"/>
              </a:gs>
            </a:gsLst>
            <a:lin ang="5400000" scaled="1"/>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8" name="Shape 126">
            <a:extLst>
              <a:ext uri="{FF2B5EF4-FFF2-40B4-BE49-F238E27FC236}">
                <a16:creationId xmlns:a16="http://schemas.microsoft.com/office/drawing/2014/main" id="{C152B41D-159D-1D4E-A041-104D4D58771E}"/>
              </a:ext>
            </a:extLst>
          </p:cNvPr>
          <p:cNvCxnSpPr/>
          <p:nvPr/>
        </p:nvCxnSpPr>
        <p:spPr>
          <a:xfrm>
            <a:off x="4762237" y="4587438"/>
            <a:ext cx="1399500" cy="6600"/>
          </a:xfrm>
          <a:prstGeom prst="straightConnector1">
            <a:avLst/>
          </a:prstGeom>
          <a:ln w="19050">
            <a:headEnd type="non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9" name="Shape 127">
            <a:extLst>
              <a:ext uri="{FF2B5EF4-FFF2-40B4-BE49-F238E27FC236}">
                <a16:creationId xmlns:a16="http://schemas.microsoft.com/office/drawing/2014/main" id="{D81F665A-0024-FD48-A06A-F23FDB37CF5A}"/>
              </a:ext>
            </a:extLst>
          </p:cNvPr>
          <p:cNvCxnSpPr/>
          <p:nvPr/>
        </p:nvCxnSpPr>
        <p:spPr>
          <a:xfrm>
            <a:off x="4779937" y="2775689"/>
            <a:ext cx="1381800" cy="0"/>
          </a:xfrm>
          <a:prstGeom prst="straightConnector1">
            <a:avLst/>
          </a:prstGeom>
          <a:ln w="19050">
            <a:headEnd type="none" w="med" len="med"/>
            <a:tailEnd type="triangle" w="med" len="med"/>
          </a:ln>
        </p:spPr>
        <p:style>
          <a:lnRef idx="1">
            <a:schemeClr val="accent5"/>
          </a:lnRef>
          <a:fillRef idx="0">
            <a:schemeClr val="accent5"/>
          </a:fillRef>
          <a:effectRef idx="0">
            <a:schemeClr val="accent5"/>
          </a:effectRef>
          <a:fontRef idx="minor">
            <a:schemeClr val="tx1"/>
          </a:fontRef>
        </p:style>
      </p:cxnSp>
      <p:sp>
        <p:nvSpPr>
          <p:cNvPr id="10" name="文字方塊 4">
            <a:extLst>
              <a:ext uri="{FF2B5EF4-FFF2-40B4-BE49-F238E27FC236}">
                <a16:creationId xmlns:a16="http://schemas.microsoft.com/office/drawing/2014/main" id="{43FFC1E5-4BE6-6241-B554-47F54D6CDB84}"/>
              </a:ext>
            </a:extLst>
          </p:cNvPr>
          <p:cNvSpPr txBox="1"/>
          <p:nvPr/>
        </p:nvSpPr>
        <p:spPr>
          <a:xfrm>
            <a:off x="3726388" y="2437184"/>
            <a:ext cx="842804" cy="276999"/>
          </a:xfrm>
          <a:prstGeom prst="rect">
            <a:avLst/>
          </a:prstGeom>
          <a:noFill/>
        </p:spPr>
        <p:txBody>
          <a:bodyPr wrap="square" rtlCol="0">
            <a:spAutoFit/>
          </a:bodyPr>
          <a:lstStyle/>
          <a:p>
            <a:pPr algn="ctr"/>
            <a:r>
              <a:rPr lang="zh-TW" altLang="en-US" sz="1200" b="1">
                <a:solidFill>
                  <a:schemeClr val="tx1">
                    <a:lumMod val="75000"/>
                    <a:lumOff val="25000"/>
                  </a:schemeClr>
                </a:solidFill>
                <a:latin typeface="Microsoft YaHei"/>
                <a:ea typeface="Microsoft YaHei"/>
              </a:rPr>
              <a:t>區塊 </a:t>
            </a:r>
            <a:r>
              <a:rPr lang="en-US" altLang="zh-TW" sz="1200" b="1">
                <a:solidFill>
                  <a:schemeClr val="tx1">
                    <a:lumMod val="75000"/>
                    <a:lumOff val="25000"/>
                  </a:schemeClr>
                </a:solidFill>
                <a:latin typeface="Microsoft YaHei"/>
                <a:ea typeface="Microsoft YaHei"/>
              </a:rPr>
              <a:t>X</a:t>
            </a:r>
            <a:endParaRPr lang="zh-TW" altLang="en-US" sz="1200" b="1">
              <a:solidFill>
                <a:schemeClr val="tx1">
                  <a:lumMod val="75000"/>
                  <a:lumOff val="25000"/>
                </a:schemeClr>
              </a:solidFill>
              <a:latin typeface="Microsoft YaHei"/>
              <a:ea typeface="Microsoft YaHei"/>
            </a:endParaRPr>
          </a:p>
        </p:txBody>
      </p:sp>
      <p:sp>
        <p:nvSpPr>
          <p:cNvPr id="11" name="文字方塊 18">
            <a:extLst>
              <a:ext uri="{FF2B5EF4-FFF2-40B4-BE49-F238E27FC236}">
                <a16:creationId xmlns:a16="http://schemas.microsoft.com/office/drawing/2014/main" id="{8BB05103-E914-1D42-8B5E-C61E960F79DA}"/>
              </a:ext>
            </a:extLst>
          </p:cNvPr>
          <p:cNvSpPr txBox="1"/>
          <p:nvPr/>
        </p:nvSpPr>
        <p:spPr>
          <a:xfrm>
            <a:off x="3726388" y="3667509"/>
            <a:ext cx="842804" cy="276999"/>
          </a:xfrm>
          <a:prstGeom prst="rect">
            <a:avLst/>
          </a:prstGeom>
          <a:noFill/>
        </p:spPr>
        <p:txBody>
          <a:bodyPr wrap="square" rtlCol="0">
            <a:spAutoFit/>
          </a:bodyPr>
          <a:lstStyle/>
          <a:p>
            <a:pPr algn="ctr"/>
            <a:r>
              <a:rPr lang="zh-TW" altLang="en-US" sz="1200" b="1">
                <a:solidFill>
                  <a:schemeClr val="tx1">
                    <a:lumMod val="75000"/>
                    <a:lumOff val="25000"/>
                  </a:schemeClr>
                </a:solidFill>
                <a:latin typeface="Microsoft YaHei"/>
                <a:ea typeface="Microsoft YaHei"/>
              </a:rPr>
              <a:t>區塊</a:t>
            </a:r>
            <a:r>
              <a:rPr lang="en-US" altLang="zh-TW" sz="1200" b="1">
                <a:solidFill>
                  <a:schemeClr val="tx1">
                    <a:lumMod val="75000"/>
                    <a:lumOff val="25000"/>
                  </a:schemeClr>
                </a:solidFill>
                <a:latin typeface="Microsoft YaHei"/>
                <a:ea typeface="Microsoft YaHei"/>
              </a:rPr>
              <a:t> Y</a:t>
            </a:r>
            <a:endParaRPr lang="zh-TW" altLang="en-US" sz="1200" b="1">
              <a:solidFill>
                <a:schemeClr val="tx1">
                  <a:lumMod val="75000"/>
                  <a:lumOff val="25000"/>
                </a:schemeClr>
              </a:solidFill>
              <a:latin typeface="Microsoft YaHei"/>
              <a:ea typeface="Microsoft YaHei"/>
            </a:endParaRPr>
          </a:p>
        </p:txBody>
      </p:sp>
      <p:sp>
        <p:nvSpPr>
          <p:cNvPr id="12" name="文字方塊 19">
            <a:extLst>
              <a:ext uri="{FF2B5EF4-FFF2-40B4-BE49-F238E27FC236}">
                <a16:creationId xmlns:a16="http://schemas.microsoft.com/office/drawing/2014/main" id="{DEE12BE7-73E7-4044-8CA2-DCB4FF942E06}"/>
              </a:ext>
            </a:extLst>
          </p:cNvPr>
          <p:cNvSpPr txBox="1"/>
          <p:nvPr/>
        </p:nvSpPr>
        <p:spPr>
          <a:xfrm>
            <a:off x="5045128" y="3204414"/>
            <a:ext cx="842804" cy="276999"/>
          </a:xfrm>
          <a:prstGeom prst="rect">
            <a:avLst/>
          </a:prstGeom>
          <a:noFill/>
        </p:spPr>
        <p:txBody>
          <a:bodyPr wrap="square" rtlCol="0">
            <a:spAutoFit/>
          </a:bodyPr>
          <a:lstStyle/>
          <a:p>
            <a:pPr algn="ctr"/>
            <a:r>
              <a:rPr lang="zh-TW" altLang="en-US" sz="1200" b="1">
                <a:solidFill>
                  <a:schemeClr val="tx1">
                    <a:lumMod val="75000"/>
                    <a:lumOff val="25000"/>
                  </a:schemeClr>
                </a:solidFill>
                <a:latin typeface="Microsoft YaHei"/>
                <a:ea typeface="Microsoft YaHei"/>
              </a:rPr>
              <a:t>區塊</a:t>
            </a:r>
            <a:r>
              <a:rPr lang="en-US" altLang="zh-TW" sz="1200" b="1">
                <a:solidFill>
                  <a:schemeClr val="tx1">
                    <a:lumMod val="75000"/>
                    <a:lumOff val="25000"/>
                  </a:schemeClr>
                </a:solidFill>
                <a:latin typeface="Microsoft YaHei"/>
                <a:ea typeface="Microsoft YaHei"/>
              </a:rPr>
              <a:t> Z</a:t>
            </a:r>
            <a:endParaRPr lang="zh-TW" altLang="en-US" sz="1200" b="1">
              <a:solidFill>
                <a:schemeClr val="tx1">
                  <a:lumMod val="75000"/>
                  <a:lumOff val="25000"/>
                </a:schemeClr>
              </a:solidFill>
              <a:latin typeface="Microsoft YaHei"/>
              <a:ea typeface="Microsoft YaHei"/>
            </a:endParaRPr>
          </a:p>
        </p:txBody>
      </p:sp>
      <p:sp>
        <p:nvSpPr>
          <p:cNvPr id="13" name="文字方塊 20">
            <a:extLst>
              <a:ext uri="{FF2B5EF4-FFF2-40B4-BE49-F238E27FC236}">
                <a16:creationId xmlns:a16="http://schemas.microsoft.com/office/drawing/2014/main" id="{D0CD3121-49A8-AD4C-89C8-D7E46487E6DC}"/>
              </a:ext>
            </a:extLst>
          </p:cNvPr>
          <p:cNvSpPr txBox="1"/>
          <p:nvPr/>
        </p:nvSpPr>
        <p:spPr>
          <a:xfrm>
            <a:off x="6342387" y="2437184"/>
            <a:ext cx="842804" cy="276999"/>
          </a:xfrm>
          <a:prstGeom prst="rect">
            <a:avLst/>
          </a:prstGeom>
          <a:noFill/>
        </p:spPr>
        <p:txBody>
          <a:bodyPr wrap="square" rtlCol="0">
            <a:spAutoFit/>
          </a:bodyPr>
          <a:lstStyle/>
          <a:p>
            <a:pPr algn="ctr"/>
            <a:r>
              <a:rPr lang="zh-TW" altLang="en-US" sz="1200" b="1">
                <a:solidFill>
                  <a:schemeClr val="tx1">
                    <a:lumMod val="75000"/>
                    <a:lumOff val="25000"/>
                  </a:schemeClr>
                </a:solidFill>
                <a:latin typeface="Microsoft YaHei"/>
                <a:ea typeface="Microsoft YaHei"/>
              </a:rPr>
              <a:t>區塊</a:t>
            </a:r>
            <a:r>
              <a:rPr lang="en-US" altLang="zh-TW" sz="1200" b="1">
                <a:solidFill>
                  <a:schemeClr val="tx1">
                    <a:lumMod val="75000"/>
                    <a:lumOff val="25000"/>
                  </a:schemeClr>
                </a:solidFill>
                <a:latin typeface="Microsoft YaHei"/>
                <a:ea typeface="Microsoft YaHei"/>
              </a:rPr>
              <a:t> X</a:t>
            </a:r>
            <a:endParaRPr lang="zh-TW" altLang="en-US" sz="1200" b="1">
              <a:solidFill>
                <a:schemeClr val="tx1">
                  <a:lumMod val="75000"/>
                  <a:lumOff val="25000"/>
                </a:schemeClr>
              </a:solidFill>
              <a:latin typeface="Microsoft YaHei"/>
              <a:ea typeface="Microsoft YaHei"/>
            </a:endParaRPr>
          </a:p>
        </p:txBody>
      </p:sp>
      <p:sp>
        <p:nvSpPr>
          <p:cNvPr id="14" name="文字方塊 21">
            <a:extLst>
              <a:ext uri="{FF2B5EF4-FFF2-40B4-BE49-F238E27FC236}">
                <a16:creationId xmlns:a16="http://schemas.microsoft.com/office/drawing/2014/main" id="{BAE8B6D9-3C14-B44B-BCDC-3344AE46C6F6}"/>
              </a:ext>
            </a:extLst>
          </p:cNvPr>
          <p:cNvSpPr txBox="1"/>
          <p:nvPr/>
        </p:nvSpPr>
        <p:spPr>
          <a:xfrm>
            <a:off x="6342387" y="3667509"/>
            <a:ext cx="842804" cy="276999"/>
          </a:xfrm>
          <a:prstGeom prst="rect">
            <a:avLst/>
          </a:prstGeom>
          <a:noFill/>
        </p:spPr>
        <p:txBody>
          <a:bodyPr wrap="square" rtlCol="0">
            <a:spAutoFit/>
          </a:bodyPr>
          <a:lstStyle/>
          <a:p>
            <a:pPr algn="ctr"/>
            <a:r>
              <a:rPr lang="zh-TW" altLang="en-US" sz="1200" b="1">
                <a:solidFill>
                  <a:schemeClr val="tx1">
                    <a:lumMod val="75000"/>
                    <a:lumOff val="25000"/>
                  </a:schemeClr>
                </a:solidFill>
                <a:latin typeface="Microsoft YaHei"/>
                <a:ea typeface="Microsoft YaHei"/>
              </a:rPr>
              <a:t>區塊</a:t>
            </a:r>
            <a:r>
              <a:rPr lang="en-US" altLang="zh-TW" sz="1200" b="1">
                <a:solidFill>
                  <a:schemeClr val="tx1">
                    <a:lumMod val="75000"/>
                    <a:lumOff val="25000"/>
                  </a:schemeClr>
                </a:solidFill>
                <a:latin typeface="Microsoft YaHei"/>
                <a:ea typeface="Microsoft YaHei"/>
              </a:rPr>
              <a:t> Y</a:t>
            </a:r>
            <a:endParaRPr lang="zh-TW" altLang="en-US" sz="1200" b="1">
              <a:solidFill>
                <a:schemeClr val="tx1">
                  <a:lumMod val="75000"/>
                  <a:lumOff val="25000"/>
                </a:schemeClr>
              </a:solidFill>
              <a:latin typeface="Microsoft YaHei"/>
              <a:ea typeface="Microsoft YaHei"/>
            </a:endParaRPr>
          </a:p>
        </p:txBody>
      </p:sp>
      <p:pic>
        <p:nvPicPr>
          <p:cNvPr id="15" name="Shape 119">
            <a:extLst>
              <a:ext uri="{FF2B5EF4-FFF2-40B4-BE49-F238E27FC236}">
                <a16:creationId xmlns:a16="http://schemas.microsoft.com/office/drawing/2014/main" id="{7F0AB586-32B5-EB4A-9E2B-A8F961801828}"/>
              </a:ext>
            </a:extLst>
          </p:cNvPr>
          <p:cNvPicPr preferRelativeResize="0"/>
          <p:nvPr/>
        </p:nvPicPr>
        <p:blipFill>
          <a:blip r:embed="rId4" cstate="print">
            <a:extLst>
              <a:ext uri="{28A0092B-C50C-407E-A947-70E740481C1C}">
                <a14:useLocalDpi xmlns:a14="http://schemas.microsoft.com/office/drawing/2010/main"/>
              </a:ext>
            </a:extLst>
          </a:blip>
          <a:stretch>
            <a:fillRect/>
          </a:stretch>
        </p:blipFill>
        <p:spPr>
          <a:xfrm>
            <a:off x="3747218" y="3903501"/>
            <a:ext cx="775513" cy="778366"/>
          </a:xfrm>
          <a:prstGeom prst="rect">
            <a:avLst/>
          </a:prstGeom>
          <a:noFill/>
          <a:ln>
            <a:noFill/>
          </a:ln>
        </p:spPr>
      </p:pic>
      <p:pic>
        <p:nvPicPr>
          <p:cNvPr id="16" name="Shape 119">
            <a:extLst>
              <a:ext uri="{FF2B5EF4-FFF2-40B4-BE49-F238E27FC236}">
                <a16:creationId xmlns:a16="http://schemas.microsoft.com/office/drawing/2014/main" id="{A790EBC7-8EE3-704F-BAA1-01F9918949A4}"/>
              </a:ext>
            </a:extLst>
          </p:cNvPr>
          <p:cNvPicPr preferRelativeResize="0"/>
          <p:nvPr/>
        </p:nvPicPr>
        <p:blipFill>
          <a:blip r:embed="rId5" cstate="print">
            <a:extLst>
              <a:ext uri="{28A0092B-C50C-407E-A947-70E740481C1C}">
                <a14:useLocalDpi xmlns:a14="http://schemas.microsoft.com/office/drawing/2010/main"/>
              </a:ext>
            </a:extLst>
          </a:blip>
          <a:stretch>
            <a:fillRect/>
          </a:stretch>
        </p:blipFill>
        <p:spPr>
          <a:xfrm>
            <a:off x="5078774" y="3437987"/>
            <a:ext cx="775513" cy="778366"/>
          </a:xfrm>
          <a:prstGeom prst="rect">
            <a:avLst/>
          </a:prstGeom>
          <a:noFill/>
          <a:ln>
            <a:noFill/>
          </a:ln>
        </p:spPr>
      </p:pic>
      <p:pic>
        <p:nvPicPr>
          <p:cNvPr id="17" name="Shape 119">
            <a:extLst>
              <a:ext uri="{FF2B5EF4-FFF2-40B4-BE49-F238E27FC236}">
                <a16:creationId xmlns:a16="http://schemas.microsoft.com/office/drawing/2014/main" id="{E689C312-4FF3-CD43-9C66-63FF89B80613}"/>
              </a:ext>
            </a:extLst>
          </p:cNvPr>
          <p:cNvPicPr preferRelativeResize="0"/>
          <p:nvPr/>
        </p:nvPicPr>
        <p:blipFill>
          <a:blip r:embed="rId6" cstate="print">
            <a:extLst>
              <a:ext uri="{28A0092B-C50C-407E-A947-70E740481C1C}">
                <a14:useLocalDpi xmlns:a14="http://schemas.microsoft.com/office/drawing/2010/main"/>
              </a:ext>
            </a:extLst>
          </a:blip>
          <a:stretch>
            <a:fillRect/>
          </a:stretch>
        </p:blipFill>
        <p:spPr>
          <a:xfrm>
            <a:off x="6377041" y="2679741"/>
            <a:ext cx="775512" cy="778366"/>
          </a:xfrm>
          <a:prstGeom prst="rect">
            <a:avLst/>
          </a:prstGeom>
          <a:noFill/>
          <a:ln>
            <a:noFill/>
          </a:ln>
        </p:spPr>
      </p:pic>
      <p:pic>
        <p:nvPicPr>
          <p:cNvPr id="18" name="Shape 119">
            <a:extLst>
              <a:ext uri="{FF2B5EF4-FFF2-40B4-BE49-F238E27FC236}">
                <a16:creationId xmlns:a16="http://schemas.microsoft.com/office/drawing/2014/main" id="{85C51BCB-B474-4940-868F-C937B0D934EC}"/>
              </a:ext>
            </a:extLst>
          </p:cNvPr>
          <p:cNvPicPr preferRelativeResize="0"/>
          <p:nvPr/>
        </p:nvPicPr>
        <p:blipFill>
          <a:blip r:embed="rId6" cstate="print">
            <a:extLst>
              <a:ext uri="{28A0092B-C50C-407E-A947-70E740481C1C}">
                <a14:useLocalDpi xmlns:a14="http://schemas.microsoft.com/office/drawing/2010/main"/>
              </a:ext>
            </a:extLst>
          </a:blip>
          <a:stretch>
            <a:fillRect/>
          </a:stretch>
        </p:blipFill>
        <p:spPr>
          <a:xfrm>
            <a:off x="6377041" y="3903501"/>
            <a:ext cx="775512" cy="778366"/>
          </a:xfrm>
          <a:prstGeom prst="rect">
            <a:avLst/>
          </a:prstGeom>
          <a:noFill/>
          <a:ln>
            <a:noFill/>
          </a:ln>
        </p:spPr>
      </p:pic>
      <p:pic>
        <p:nvPicPr>
          <p:cNvPr id="19" name="圖片 6">
            <a:extLst>
              <a:ext uri="{FF2B5EF4-FFF2-40B4-BE49-F238E27FC236}">
                <a16:creationId xmlns:a16="http://schemas.microsoft.com/office/drawing/2014/main" id="{DE6C71C0-5FF1-074A-AEB9-4335799DB1C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75930" y="2512734"/>
            <a:ext cx="252791" cy="253251"/>
          </a:xfrm>
          <a:prstGeom prst="rect">
            <a:avLst/>
          </a:prstGeom>
        </p:spPr>
      </p:pic>
      <p:pic>
        <p:nvPicPr>
          <p:cNvPr id="20" name="圖片 8">
            <a:extLst>
              <a:ext uri="{FF2B5EF4-FFF2-40B4-BE49-F238E27FC236}">
                <a16:creationId xmlns:a16="http://schemas.microsoft.com/office/drawing/2014/main" id="{4ED496B9-CDD6-7D44-AEB1-BB22B9AF6AC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75930" y="2765985"/>
            <a:ext cx="252791" cy="253251"/>
          </a:xfrm>
          <a:prstGeom prst="rect">
            <a:avLst/>
          </a:prstGeom>
        </p:spPr>
      </p:pic>
      <p:sp>
        <p:nvSpPr>
          <p:cNvPr id="21" name="文字方塊 9">
            <a:extLst>
              <a:ext uri="{FF2B5EF4-FFF2-40B4-BE49-F238E27FC236}">
                <a16:creationId xmlns:a16="http://schemas.microsoft.com/office/drawing/2014/main" id="{16BBA676-E980-7A41-8C27-A66F97757133}"/>
              </a:ext>
            </a:extLst>
          </p:cNvPr>
          <p:cNvSpPr txBox="1"/>
          <p:nvPr/>
        </p:nvSpPr>
        <p:spPr>
          <a:xfrm>
            <a:off x="7640948" y="2504910"/>
            <a:ext cx="913010" cy="261610"/>
          </a:xfrm>
          <a:prstGeom prst="rect">
            <a:avLst/>
          </a:prstGeom>
          <a:noFill/>
        </p:spPr>
        <p:txBody>
          <a:bodyPr wrap="square" rtlCol="0">
            <a:spAutoFit/>
          </a:bodyPr>
          <a:lstStyle/>
          <a:p>
            <a:r>
              <a:rPr lang="zh-TW" altLang="en-US" sz="1050" b="1" dirty="0">
                <a:latin typeface="微軟正黑體" panose="020B0604030504040204" pitchFamily="34" charset="-120"/>
                <a:ea typeface="微軟正黑體" panose="020B0604030504040204" pitchFamily="34" charset="-120"/>
              </a:rPr>
              <a:t>已存在資料</a:t>
            </a:r>
          </a:p>
        </p:txBody>
      </p:sp>
      <p:sp>
        <p:nvSpPr>
          <p:cNvPr id="22" name="矩形 10">
            <a:extLst>
              <a:ext uri="{FF2B5EF4-FFF2-40B4-BE49-F238E27FC236}">
                <a16:creationId xmlns:a16="http://schemas.microsoft.com/office/drawing/2014/main" id="{93409AFF-5FCA-BD4B-99BB-2909F5BEDE7D}"/>
              </a:ext>
            </a:extLst>
          </p:cNvPr>
          <p:cNvSpPr/>
          <p:nvPr/>
        </p:nvSpPr>
        <p:spPr>
          <a:xfrm>
            <a:off x="7375930" y="2512734"/>
            <a:ext cx="1102533" cy="506502"/>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3" name="直線接點 12">
            <a:extLst>
              <a:ext uri="{FF2B5EF4-FFF2-40B4-BE49-F238E27FC236}">
                <a16:creationId xmlns:a16="http://schemas.microsoft.com/office/drawing/2014/main" id="{EAB80191-6650-FF48-899B-2AEFD83C59E3}"/>
              </a:ext>
            </a:extLst>
          </p:cNvPr>
          <p:cNvCxnSpPr>
            <a:endCxn id="22" idx="3"/>
          </p:cNvCxnSpPr>
          <p:nvPr/>
        </p:nvCxnSpPr>
        <p:spPr>
          <a:xfrm>
            <a:off x="7628721" y="2765985"/>
            <a:ext cx="84974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hape 127">
            <a:extLst>
              <a:ext uri="{FF2B5EF4-FFF2-40B4-BE49-F238E27FC236}">
                <a16:creationId xmlns:a16="http://schemas.microsoft.com/office/drawing/2014/main" id="{8499540A-9F10-0A4E-B588-056E30DB4E00}"/>
              </a:ext>
            </a:extLst>
          </p:cNvPr>
          <p:cNvCxnSpPr>
            <a:cxnSpLocks/>
          </p:cNvCxnSpPr>
          <p:nvPr/>
        </p:nvCxnSpPr>
        <p:spPr>
          <a:xfrm>
            <a:off x="4579240" y="2906317"/>
            <a:ext cx="372962" cy="728245"/>
          </a:xfrm>
          <a:prstGeom prst="straightConnector1">
            <a:avLst/>
          </a:prstGeom>
          <a:ln w="19050">
            <a:headEnd type="non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25" name="Shape 127">
            <a:extLst>
              <a:ext uri="{FF2B5EF4-FFF2-40B4-BE49-F238E27FC236}">
                <a16:creationId xmlns:a16="http://schemas.microsoft.com/office/drawing/2014/main" id="{8C465032-9EFE-844F-B5B3-D61A5A116150}"/>
              </a:ext>
            </a:extLst>
          </p:cNvPr>
          <p:cNvCxnSpPr>
            <a:cxnSpLocks/>
          </p:cNvCxnSpPr>
          <p:nvPr/>
        </p:nvCxnSpPr>
        <p:spPr>
          <a:xfrm flipV="1">
            <a:off x="4579240" y="3750748"/>
            <a:ext cx="372962" cy="728245"/>
          </a:xfrm>
          <a:prstGeom prst="straightConnector1">
            <a:avLst/>
          </a:prstGeom>
          <a:ln w="19050">
            <a:headEnd type="none" w="med" len="med"/>
            <a:tailEnd type="triangle" w="med" len="med"/>
          </a:ln>
        </p:spPr>
        <p:style>
          <a:lnRef idx="1">
            <a:schemeClr val="accent5"/>
          </a:lnRef>
          <a:fillRef idx="0">
            <a:schemeClr val="accent5"/>
          </a:fillRef>
          <a:effectRef idx="0">
            <a:schemeClr val="accent5"/>
          </a:effectRef>
          <a:fontRef idx="minor">
            <a:schemeClr val="tx1"/>
          </a:fontRef>
        </p:style>
      </p:cxnSp>
      <p:sp>
        <p:nvSpPr>
          <p:cNvPr id="26" name="文字方塊 15">
            <a:extLst>
              <a:ext uri="{FF2B5EF4-FFF2-40B4-BE49-F238E27FC236}">
                <a16:creationId xmlns:a16="http://schemas.microsoft.com/office/drawing/2014/main" id="{E048C67D-B8E0-6C43-A349-866A23A80BCA}"/>
              </a:ext>
            </a:extLst>
          </p:cNvPr>
          <p:cNvSpPr txBox="1"/>
          <p:nvPr/>
        </p:nvSpPr>
        <p:spPr>
          <a:xfrm>
            <a:off x="4326163" y="2648871"/>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C</a:t>
            </a:r>
            <a:endParaRPr lang="zh-TW" altLang="en-US" sz="1100" b="1">
              <a:solidFill>
                <a:schemeClr val="tx1">
                  <a:lumMod val="75000"/>
                  <a:lumOff val="25000"/>
                </a:schemeClr>
              </a:solidFill>
            </a:endParaRPr>
          </a:p>
        </p:txBody>
      </p:sp>
      <p:sp>
        <p:nvSpPr>
          <p:cNvPr id="27" name="文字方塊 40">
            <a:extLst>
              <a:ext uri="{FF2B5EF4-FFF2-40B4-BE49-F238E27FC236}">
                <a16:creationId xmlns:a16="http://schemas.microsoft.com/office/drawing/2014/main" id="{23C6B3F7-C0F2-8C46-A642-8431C1013B1B}"/>
              </a:ext>
            </a:extLst>
          </p:cNvPr>
          <p:cNvSpPr txBox="1"/>
          <p:nvPr/>
        </p:nvSpPr>
        <p:spPr>
          <a:xfrm>
            <a:off x="4139691" y="3039045"/>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B</a:t>
            </a:r>
            <a:endParaRPr lang="zh-TW" altLang="en-US" sz="1100" b="1">
              <a:solidFill>
                <a:schemeClr val="tx1">
                  <a:lumMod val="75000"/>
                  <a:lumOff val="25000"/>
                </a:schemeClr>
              </a:solidFill>
            </a:endParaRPr>
          </a:p>
        </p:txBody>
      </p:sp>
      <p:sp>
        <p:nvSpPr>
          <p:cNvPr id="28" name="文字方塊 41">
            <a:extLst>
              <a:ext uri="{FF2B5EF4-FFF2-40B4-BE49-F238E27FC236}">
                <a16:creationId xmlns:a16="http://schemas.microsoft.com/office/drawing/2014/main" id="{2A6D7BC6-BE25-534C-9108-E12AC7EDCDB2}"/>
              </a:ext>
            </a:extLst>
          </p:cNvPr>
          <p:cNvSpPr txBox="1"/>
          <p:nvPr/>
        </p:nvSpPr>
        <p:spPr>
          <a:xfrm>
            <a:off x="3747805" y="2841007"/>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A</a:t>
            </a:r>
            <a:endParaRPr lang="zh-TW" altLang="en-US" sz="1100" b="1">
              <a:solidFill>
                <a:schemeClr val="tx1">
                  <a:lumMod val="75000"/>
                  <a:lumOff val="25000"/>
                </a:schemeClr>
              </a:solidFill>
            </a:endParaRPr>
          </a:p>
        </p:txBody>
      </p:sp>
      <p:sp>
        <p:nvSpPr>
          <p:cNvPr id="29" name="文字方塊 42">
            <a:extLst>
              <a:ext uri="{FF2B5EF4-FFF2-40B4-BE49-F238E27FC236}">
                <a16:creationId xmlns:a16="http://schemas.microsoft.com/office/drawing/2014/main" id="{3F0B2330-C80B-384C-953F-3FD92866A551}"/>
              </a:ext>
            </a:extLst>
          </p:cNvPr>
          <p:cNvSpPr txBox="1"/>
          <p:nvPr/>
        </p:nvSpPr>
        <p:spPr>
          <a:xfrm>
            <a:off x="3747805" y="4067149"/>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D</a:t>
            </a:r>
            <a:endParaRPr lang="zh-TW" altLang="en-US" sz="1100" b="1">
              <a:solidFill>
                <a:schemeClr val="tx1">
                  <a:lumMod val="75000"/>
                  <a:lumOff val="25000"/>
                </a:schemeClr>
              </a:solidFill>
            </a:endParaRPr>
          </a:p>
        </p:txBody>
      </p:sp>
      <p:sp>
        <p:nvSpPr>
          <p:cNvPr id="30" name="文字方塊 43">
            <a:extLst>
              <a:ext uri="{FF2B5EF4-FFF2-40B4-BE49-F238E27FC236}">
                <a16:creationId xmlns:a16="http://schemas.microsoft.com/office/drawing/2014/main" id="{DE9B8933-BC13-8648-9AED-8CF44A2AC6F3}"/>
              </a:ext>
            </a:extLst>
          </p:cNvPr>
          <p:cNvSpPr txBox="1"/>
          <p:nvPr/>
        </p:nvSpPr>
        <p:spPr>
          <a:xfrm>
            <a:off x="4139661" y="4268234"/>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E</a:t>
            </a:r>
            <a:endParaRPr lang="zh-TW" altLang="en-US" sz="1100" b="1">
              <a:solidFill>
                <a:schemeClr val="tx1">
                  <a:lumMod val="75000"/>
                  <a:lumOff val="25000"/>
                </a:schemeClr>
              </a:solidFill>
            </a:endParaRPr>
          </a:p>
        </p:txBody>
      </p:sp>
      <p:sp>
        <p:nvSpPr>
          <p:cNvPr id="31" name="文字方塊 44">
            <a:extLst>
              <a:ext uri="{FF2B5EF4-FFF2-40B4-BE49-F238E27FC236}">
                <a16:creationId xmlns:a16="http://schemas.microsoft.com/office/drawing/2014/main" id="{CCE4FA3D-CFA7-D544-BE72-3AC31DE26378}"/>
              </a:ext>
            </a:extLst>
          </p:cNvPr>
          <p:cNvSpPr txBox="1"/>
          <p:nvPr/>
        </p:nvSpPr>
        <p:spPr>
          <a:xfrm>
            <a:off x="4139661" y="3865552"/>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F</a:t>
            </a:r>
            <a:endParaRPr lang="zh-TW" altLang="en-US" sz="1100" b="1">
              <a:solidFill>
                <a:schemeClr val="tx1">
                  <a:lumMod val="75000"/>
                  <a:lumOff val="25000"/>
                </a:schemeClr>
              </a:solidFill>
            </a:endParaRPr>
          </a:p>
        </p:txBody>
      </p:sp>
      <p:sp>
        <p:nvSpPr>
          <p:cNvPr id="32" name="文字方塊 45">
            <a:extLst>
              <a:ext uri="{FF2B5EF4-FFF2-40B4-BE49-F238E27FC236}">
                <a16:creationId xmlns:a16="http://schemas.microsoft.com/office/drawing/2014/main" id="{6C563327-962B-D24E-8CC8-EEFB4FB1EE2D}"/>
              </a:ext>
            </a:extLst>
          </p:cNvPr>
          <p:cNvSpPr txBox="1"/>
          <p:nvPr/>
        </p:nvSpPr>
        <p:spPr>
          <a:xfrm>
            <a:off x="4326163" y="4460022"/>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G</a:t>
            </a:r>
            <a:endParaRPr lang="zh-TW" altLang="en-US" sz="1100" b="1">
              <a:solidFill>
                <a:schemeClr val="tx1">
                  <a:lumMod val="75000"/>
                  <a:lumOff val="25000"/>
                </a:schemeClr>
              </a:solidFill>
            </a:endParaRPr>
          </a:p>
        </p:txBody>
      </p:sp>
      <p:sp>
        <p:nvSpPr>
          <p:cNvPr id="33" name="文字方塊 46">
            <a:extLst>
              <a:ext uri="{FF2B5EF4-FFF2-40B4-BE49-F238E27FC236}">
                <a16:creationId xmlns:a16="http://schemas.microsoft.com/office/drawing/2014/main" id="{8F9FF4F2-658A-6641-95A2-0A9A43080E6D}"/>
              </a:ext>
            </a:extLst>
          </p:cNvPr>
          <p:cNvSpPr txBox="1"/>
          <p:nvPr/>
        </p:nvSpPr>
        <p:spPr>
          <a:xfrm>
            <a:off x="5082652" y="3410535"/>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A</a:t>
            </a:r>
            <a:endParaRPr lang="zh-TW" altLang="en-US" sz="1100" b="1">
              <a:solidFill>
                <a:schemeClr val="tx1">
                  <a:lumMod val="75000"/>
                  <a:lumOff val="25000"/>
                </a:schemeClr>
              </a:solidFill>
            </a:endParaRPr>
          </a:p>
        </p:txBody>
      </p:sp>
      <p:sp>
        <p:nvSpPr>
          <p:cNvPr id="34" name="文字方塊 47">
            <a:extLst>
              <a:ext uri="{FF2B5EF4-FFF2-40B4-BE49-F238E27FC236}">
                <a16:creationId xmlns:a16="http://schemas.microsoft.com/office/drawing/2014/main" id="{54938236-AD8A-E54D-AC8A-017D0B465971}"/>
              </a:ext>
            </a:extLst>
          </p:cNvPr>
          <p:cNvSpPr txBox="1"/>
          <p:nvPr/>
        </p:nvSpPr>
        <p:spPr>
          <a:xfrm>
            <a:off x="5275959" y="3410535"/>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B</a:t>
            </a:r>
            <a:endParaRPr lang="zh-TW" altLang="en-US" sz="1100" b="1">
              <a:solidFill>
                <a:schemeClr val="tx1">
                  <a:lumMod val="75000"/>
                  <a:lumOff val="25000"/>
                </a:schemeClr>
              </a:solidFill>
            </a:endParaRPr>
          </a:p>
        </p:txBody>
      </p:sp>
      <p:sp>
        <p:nvSpPr>
          <p:cNvPr id="35" name="文字方塊 48">
            <a:extLst>
              <a:ext uri="{FF2B5EF4-FFF2-40B4-BE49-F238E27FC236}">
                <a16:creationId xmlns:a16="http://schemas.microsoft.com/office/drawing/2014/main" id="{D5ADFD37-A0ED-AA40-AE89-A1CF52231E51}"/>
              </a:ext>
            </a:extLst>
          </p:cNvPr>
          <p:cNvSpPr txBox="1"/>
          <p:nvPr/>
        </p:nvSpPr>
        <p:spPr>
          <a:xfrm>
            <a:off x="5461784" y="3410535"/>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C</a:t>
            </a:r>
            <a:endParaRPr lang="zh-TW" altLang="en-US" sz="1100" b="1">
              <a:solidFill>
                <a:schemeClr val="tx1">
                  <a:lumMod val="75000"/>
                  <a:lumOff val="25000"/>
                </a:schemeClr>
              </a:solidFill>
            </a:endParaRPr>
          </a:p>
        </p:txBody>
      </p:sp>
      <p:sp>
        <p:nvSpPr>
          <p:cNvPr id="36" name="文字方塊 49">
            <a:extLst>
              <a:ext uri="{FF2B5EF4-FFF2-40B4-BE49-F238E27FC236}">
                <a16:creationId xmlns:a16="http://schemas.microsoft.com/office/drawing/2014/main" id="{01591232-036D-E74C-A860-898C3AE41F36}"/>
              </a:ext>
            </a:extLst>
          </p:cNvPr>
          <p:cNvSpPr txBox="1"/>
          <p:nvPr/>
        </p:nvSpPr>
        <p:spPr>
          <a:xfrm>
            <a:off x="5653221" y="3410535"/>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D</a:t>
            </a:r>
            <a:endParaRPr lang="zh-TW" altLang="en-US" sz="1100" b="1">
              <a:solidFill>
                <a:schemeClr val="tx1">
                  <a:lumMod val="75000"/>
                  <a:lumOff val="25000"/>
                </a:schemeClr>
              </a:solidFill>
            </a:endParaRPr>
          </a:p>
        </p:txBody>
      </p:sp>
      <p:sp>
        <p:nvSpPr>
          <p:cNvPr id="37" name="文字方塊 50">
            <a:extLst>
              <a:ext uri="{FF2B5EF4-FFF2-40B4-BE49-F238E27FC236}">
                <a16:creationId xmlns:a16="http://schemas.microsoft.com/office/drawing/2014/main" id="{EB06EBBF-2978-BE41-A5FA-4761E83F8A42}"/>
              </a:ext>
            </a:extLst>
          </p:cNvPr>
          <p:cNvSpPr txBox="1"/>
          <p:nvPr/>
        </p:nvSpPr>
        <p:spPr>
          <a:xfrm>
            <a:off x="5082652" y="3589858"/>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E</a:t>
            </a:r>
            <a:endParaRPr lang="zh-TW" altLang="en-US" sz="1100" b="1">
              <a:solidFill>
                <a:schemeClr val="tx1">
                  <a:lumMod val="75000"/>
                  <a:lumOff val="25000"/>
                </a:schemeClr>
              </a:solidFill>
            </a:endParaRPr>
          </a:p>
        </p:txBody>
      </p:sp>
      <p:sp>
        <p:nvSpPr>
          <p:cNvPr id="38" name="文字方塊 51">
            <a:extLst>
              <a:ext uri="{FF2B5EF4-FFF2-40B4-BE49-F238E27FC236}">
                <a16:creationId xmlns:a16="http://schemas.microsoft.com/office/drawing/2014/main" id="{05493FAA-1457-574F-AAFF-0AB75C2687A2}"/>
              </a:ext>
            </a:extLst>
          </p:cNvPr>
          <p:cNvSpPr txBox="1"/>
          <p:nvPr/>
        </p:nvSpPr>
        <p:spPr>
          <a:xfrm>
            <a:off x="5275959" y="3589858"/>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F</a:t>
            </a:r>
            <a:endParaRPr lang="zh-TW" altLang="en-US" sz="1100" b="1">
              <a:solidFill>
                <a:schemeClr val="tx1">
                  <a:lumMod val="75000"/>
                  <a:lumOff val="25000"/>
                </a:schemeClr>
              </a:solidFill>
            </a:endParaRPr>
          </a:p>
        </p:txBody>
      </p:sp>
      <p:sp>
        <p:nvSpPr>
          <p:cNvPr id="39" name="文字方塊 52">
            <a:extLst>
              <a:ext uri="{FF2B5EF4-FFF2-40B4-BE49-F238E27FC236}">
                <a16:creationId xmlns:a16="http://schemas.microsoft.com/office/drawing/2014/main" id="{7F66729D-2A56-3749-86B3-F82A9D3C7B07}"/>
              </a:ext>
            </a:extLst>
          </p:cNvPr>
          <p:cNvSpPr txBox="1"/>
          <p:nvPr/>
        </p:nvSpPr>
        <p:spPr>
          <a:xfrm>
            <a:off x="5461784" y="3589858"/>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G</a:t>
            </a:r>
            <a:endParaRPr lang="zh-TW" altLang="en-US" sz="1100" b="1">
              <a:solidFill>
                <a:schemeClr val="tx1">
                  <a:lumMod val="75000"/>
                  <a:lumOff val="25000"/>
                </a:schemeClr>
              </a:solidFill>
            </a:endParaRPr>
          </a:p>
        </p:txBody>
      </p:sp>
      <p:grpSp>
        <p:nvGrpSpPr>
          <p:cNvPr id="212" name="Group 211">
            <a:extLst>
              <a:ext uri="{FF2B5EF4-FFF2-40B4-BE49-F238E27FC236}">
                <a16:creationId xmlns:a16="http://schemas.microsoft.com/office/drawing/2014/main" id="{53B3AB48-4844-B64E-9F70-454FCEE1C9B6}"/>
              </a:ext>
            </a:extLst>
          </p:cNvPr>
          <p:cNvGrpSpPr/>
          <p:nvPr/>
        </p:nvGrpSpPr>
        <p:grpSpPr>
          <a:xfrm>
            <a:off x="1752208" y="2550509"/>
            <a:ext cx="1079289" cy="1979334"/>
            <a:chOff x="1752208" y="2720236"/>
            <a:chExt cx="1079289" cy="1979334"/>
          </a:xfrm>
        </p:grpSpPr>
        <p:sp>
          <p:nvSpPr>
            <p:cNvPr id="40" name="矩形 16">
              <a:extLst>
                <a:ext uri="{FF2B5EF4-FFF2-40B4-BE49-F238E27FC236}">
                  <a16:creationId xmlns:a16="http://schemas.microsoft.com/office/drawing/2014/main" id="{80FD97F8-90EB-7542-AFD4-E2B16CD7CCC0}"/>
                </a:ext>
              </a:extLst>
            </p:cNvPr>
            <p:cNvSpPr/>
            <p:nvPr/>
          </p:nvSpPr>
          <p:spPr>
            <a:xfrm>
              <a:off x="1752208" y="2720236"/>
              <a:ext cx="1079289" cy="1979334"/>
            </a:xfrm>
            <a:prstGeom prst="rect">
              <a:avLst/>
            </a:prstGeom>
            <a:solidFill>
              <a:srgbClr val="F5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26">
              <a:extLst>
                <a:ext uri="{FF2B5EF4-FFF2-40B4-BE49-F238E27FC236}">
                  <a16:creationId xmlns:a16="http://schemas.microsoft.com/office/drawing/2014/main" id="{08ED1821-64B6-3641-9963-72C3B3B1C766}"/>
                </a:ext>
              </a:extLst>
            </p:cNvPr>
            <p:cNvSpPr/>
            <p:nvPr/>
          </p:nvSpPr>
          <p:spPr>
            <a:xfrm>
              <a:off x="1815055" y="2776754"/>
              <a:ext cx="954624" cy="186556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3" name="矩形 27">
              <a:extLst>
                <a:ext uri="{FF2B5EF4-FFF2-40B4-BE49-F238E27FC236}">
                  <a16:creationId xmlns:a16="http://schemas.microsoft.com/office/drawing/2014/main" id="{09C1050B-8759-7346-876B-A38CA92D28E4}"/>
                </a:ext>
              </a:extLst>
            </p:cNvPr>
            <p:cNvSpPr/>
            <p:nvPr/>
          </p:nvSpPr>
          <p:spPr>
            <a:xfrm>
              <a:off x="1858130" y="281804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58">
              <a:extLst>
                <a:ext uri="{FF2B5EF4-FFF2-40B4-BE49-F238E27FC236}">
                  <a16:creationId xmlns:a16="http://schemas.microsoft.com/office/drawing/2014/main" id="{EF91251E-D5EE-E447-9D67-2585E28E249D}"/>
                </a:ext>
              </a:extLst>
            </p:cNvPr>
            <p:cNvSpPr/>
            <p:nvPr/>
          </p:nvSpPr>
          <p:spPr>
            <a:xfrm>
              <a:off x="1858130" y="311669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61">
              <a:extLst>
                <a:ext uri="{FF2B5EF4-FFF2-40B4-BE49-F238E27FC236}">
                  <a16:creationId xmlns:a16="http://schemas.microsoft.com/office/drawing/2014/main" id="{25EC594D-EC78-E249-AA82-63CE3220B3E9}"/>
                </a:ext>
              </a:extLst>
            </p:cNvPr>
            <p:cNvSpPr/>
            <p:nvPr/>
          </p:nvSpPr>
          <p:spPr>
            <a:xfrm>
              <a:off x="1858130" y="341533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64">
              <a:extLst>
                <a:ext uri="{FF2B5EF4-FFF2-40B4-BE49-F238E27FC236}">
                  <a16:creationId xmlns:a16="http://schemas.microsoft.com/office/drawing/2014/main" id="{C64EA35F-2100-5D4C-B952-EFFEC57D88DB}"/>
                </a:ext>
              </a:extLst>
            </p:cNvPr>
            <p:cNvSpPr/>
            <p:nvPr/>
          </p:nvSpPr>
          <p:spPr>
            <a:xfrm>
              <a:off x="1858130" y="371398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67">
              <a:extLst>
                <a:ext uri="{FF2B5EF4-FFF2-40B4-BE49-F238E27FC236}">
                  <a16:creationId xmlns:a16="http://schemas.microsoft.com/office/drawing/2014/main" id="{6AC3B301-8411-0843-98A8-262DA157BEAB}"/>
                </a:ext>
              </a:extLst>
            </p:cNvPr>
            <p:cNvSpPr/>
            <p:nvPr/>
          </p:nvSpPr>
          <p:spPr>
            <a:xfrm>
              <a:off x="1858130" y="401262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70">
              <a:extLst>
                <a:ext uri="{FF2B5EF4-FFF2-40B4-BE49-F238E27FC236}">
                  <a16:creationId xmlns:a16="http://schemas.microsoft.com/office/drawing/2014/main" id="{39D43A00-1BBE-F742-AEE1-9920A6AFAC39}"/>
                </a:ext>
              </a:extLst>
            </p:cNvPr>
            <p:cNvSpPr/>
            <p:nvPr/>
          </p:nvSpPr>
          <p:spPr>
            <a:xfrm>
              <a:off x="1858130" y="431127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28">
              <a:extLst>
                <a:ext uri="{FF2B5EF4-FFF2-40B4-BE49-F238E27FC236}">
                  <a16:creationId xmlns:a16="http://schemas.microsoft.com/office/drawing/2014/main" id="{E5367A69-A2BD-664F-8729-646ABA8EC637}"/>
                </a:ext>
              </a:extLst>
            </p:cNvPr>
            <p:cNvSpPr/>
            <p:nvPr/>
          </p:nvSpPr>
          <p:spPr>
            <a:xfrm flipV="1">
              <a:off x="1875201" y="28441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74">
              <a:extLst>
                <a:ext uri="{FF2B5EF4-FFF2-40B4-BE49-F238E27FC236}">
                  <a16:creationId xmlns:a16="http://schemas.microsoft.com/office/drawing/2014/main" id="{D058C9EF-4CAF-3441-82FC-5F2B747CC2A8}"/>
                </a:ext>
              </a:extLst>
            </p:cNvPr>
            <p:cNvSpPr/>
            <p:nvPr/>
          </p:nvSpPr>
          <p:spPr>
            <a:xfrm flipV="1">
              <a:off x="1875201" y="289971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75">
              <a:extLst>
                <a:ext uri="{FF2B5EF4-FFF2-40B4-BE49-F238E27FC236}">
                  <a16:creationId xmlns:a16="http://schemas.microsoft.com/office/drawing/2014/main" id="{105C00EC-BA0A-DC47-A88D-71C483F001BB}"/>
                </a:ext>
              </a:extLst>
            </p:cNvPr>
            <p:cNvSpPr/>
            <p:nvPr/>
          </p:nvSpPr>
          <p:spPr>
            <a:xfrm flipV="1">
              <a:off x="1875201" y="295524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76">
              <a:extLst>
                <a:ext uri="{FF2B5EF4-FFF2-40B4-BE49-F238E27FC236}">
                  <a16:creationId xmlns:a16="http://schemas.microsoft.com/office/drawing/2014/main" id="{580D4B1B-4163-A345-8EFE-C3E2DEE7232C}"/>
                </a:ext>
              </a:extLst>
            </p:cNvPr>
            <p:cNvSpPr/>
            <p:nvPr/>
          </p:nvSpPr>
          <p:spPr>
            <a:xfrm flipV="1">
              <a:off x="1875201" y="301078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77">
              <a:extLst>
                <a:ext uri="{FF2B5EF4-FFF2-40B4-BE49-F238E27FC236}">
                  <a16:creationId xmlns:a16="http://schemas.microsoft.com/office/drawing/2014/main" id="{4048ED5A-32F7-0D48-9FF3-44CA1D4B11C1}"/>
                </a:ext>
              </a:extLst>
            </p:cNvPr>
            <p:cNvSpPr/>
            <p:nvPr/>
          </p:nvSpPr>
          <p:spPr>
            <a:xfrm flipV="1">
              <a:off x="1991699" y="28441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78">
              <a:extLst>
                <a:ext uri="{FF2B5EF4-FFF2-40B4-BE49-F238E27FC236}">
                  <a16:creationId xmlns:a16="http://schemas.microsoft.com/office/drawing/2014/main" id="{E708C648-3F5D-F14B-8353-6BB3ABB31B96}"/>
                </a:ext>
              </a:extLst>
            </p:cNvPr>
            <p:cNvSpPr/>
            <p:nvPr/>
          </p:nvSpPr>
          <p:spPr>
            <a:xfrm flipV="1">
              <a:off x="1991699" y="289971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79">
              <a:extLst>
                <a:ext uri="{FF2B5EF4-FFF2-40B4-BE49-F238E27FC236}">
                  <a16:creationId xmlns:a16="http://schemas.microsoft.com/office/drawing/2014/main" id="{EA4398B3-FF98-5845-B47B-C546F93DCA7A}"/>
                </a:ext>
              </a:extLst>
            </p:cNvPr>
            <p:cNvSpPr/>
            <p:nvPr/>
          </p:nvSpPr>
          <p:spPr>
            <a:xfrm flipV="1">
              <a:off x="1991699" y="295524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80">
              <a:extLst>
                <a:ext uri="{FF2B5EF4-FFF2-40B4-BE49-F238E27FC236}">
                  <a16:creationId xmlns:a16="http://schemas.microsoft.com/office/drawing/2014/main" id="{91447118-4D09-CB43-A566-9D7441359864}"/>
                </a:ext>
              </a:extLst>
            </p:cNvPr>
            <p:cNvSpPr/>
            <p:nvPr/>
          </p:nvSpPr>
          <p:spPr>
            <a:xfrm flipV="1">
              <a:off x="1991699" y="301078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81">
              <a:extLst>
                <a:ext uri="{FF2B5EF4-FFF2-40B4-BE49-F238E27FC236}">
                  <a16:creationId xmlns:a16="http://schemas.microsoft.com/office/drawing/2014/main" id="{F423C1C3-204C-B846-92A8-F99FA69D7ADE}"/>
                </a:ext>
              </a:extLst>
            </p:cNvPr>
            <p:cNvSpPr/>
            <p:nvPr/>
          </p:nvSpPr>
          <p:spPr>
            <a:xfrm flipV="1">
              <a:off x="1875201" y="314676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82">
              <a:extLst>
                <a:ext uri="{FF2B5EF4-FFF2-40B4-BE49-F238E27FC236}">
                  <a16:creationId xmlns:a16="http://schemas.microsoft.com/office/drawing/2014/main" id="{09B9182A-1AE1-CB4B-884E-2F6C0F37C567}"/>
                </a:ext>
              </a:extLst>
            </p:cNvPr>
            <p:cNvSpPr/>
            <p:nvPr/>
          </p:nvSpPr>
          <p:spPr>
            <a:xfrm flipV="1">
              <a:off x="1875201" y="320230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83">
              <a:extLst>
                <a:ext uri="{FF2B5EF4-FFF2-40B4-BE49-F238E27FC236}">
                  <a16:creationId xmlns:a16="http://schemas.microsoft.com/office/drawing/2014/main" id="{294328C8-71A0-C546-A373-A08D42CCC04E}"/>
                </a:ext>
              </a:extLst>
            </p:cNvPr>
            <p:cNvSpPr/>
            <p:nvPr/>
          </p:nvSpPr>
          <p:spPr>
            <a:xfrm flipV="1">
              <a:off x="1875201" y="325783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84">
              <a:extLst>
                <a:ext uri="{FF2B5EF4-FFF2-40B4-BE49-F238E27FC236}">
                  <a16:creationId xmlns:a16="http://schemas.microsoft.com/office/drawing/2014/main" id="{EC595151-E749-E24E-9A9B-643BC8E6BF59}"/>
                </a:ext>
              </a:extLst>
            </p:cNvPr>
            <p:cNvSpPr/>
            <p:nvPr/>
          </p:nvSpPr>
          <p:spPr>
            <a:xfrm flipV="1">
              <a:off x="1875201" y="331337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85">
              <a:extLst>
                <a:ext uri="{FF2B5EF4-FFF2-40B4-BE49-F238E27FC236}">
                  <a16:creationId xmlns:a16="http://schemas.microsoft.com/office/drawing/2014/main" id="{3BA2FA0B-3B98-8D45-AB8A-D3EF4CE1B793}"/>
                </a:ext>
              </a:extLst>
            </p:cNvPr>
            <p:cNvSpPr/>
            <p:nvPr/>
          </p:nvSpPr>
          <p:spPr>
            <a:xfrm flipV="1">
              <a:off x="1991699" y="314676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86">
              <a:extLst>
                <a:ext uri="{FF2B5EF4-FFF2-40B4-BE49-F238E27FC236}">
                  <a16:creationId xmlns:a16="http://schemas.microsoft.com/office/drawing/2014/main" id="{BFEDB373-C9C4-834E-94DC-9FD67BD6503E}"/>
                </a:ext>
              </a:extLst>
            </p:cNvPr>
            <p:cNvSpPr/>
            <p:nvPr/>
          </p:nvSpPr>
          <p:spPr>
            <a:xfrm flipV="1">
              <a:off x="1991699" y="320230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87">
              <a:extLst>
                <a:ext uri="{FF2B5EF4-FFF2-40B4-BE49-F238E27FC236}">
                  <a16:creationId xmlns:a16="http://schemas.microsoft.com/office/drawing/2014/main" id="{A81D49AF-1759-BA44-A6E1-498BDDBAC518}"/>
                </a:ext>
              </a:extLst>
            </p:cNvPr>
            <p:cNvSpPr/>
            <p:nvPr/>
          </p:nvSpPr>
          <p:spPr>
            <a:xfrm flipV="1">
              <a:off x="1991699" y="325783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88">
              <a:extLst>
                <a:ext uri="{FF2B5EF4-FFF2-40B4-BE49-F238E27FC236}">
                  <a16:creationId xmlns:a16="http://schemas.microsoft.com/office/drawing/2014/main" id="{2BBBD8A3-7F47-F549-959A-5810EF9C2C85}"/>
                </a:ext>
              </a:extLst>
            </p:cNvPr>
            <p:cNvSpPr/>
            <p:nvPr/>
          </p:nvSpPr>
          <p:spPr>
            <a:xfrm flipV="1">
              <a:off x="1991699" y="331337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89">
              <a:extLst>
                <a:ext uri="{FF2B5EF4-FFF2-40B4-BE49-F238E27FC236}">
                  <a16:creationId xmlns:a16="http://schemas.microsoft.com/office/drawing/2014/main" id="{5AEB0F19-14A9-AC43-ABA2-20C6A4741E97}"/>
                </a:ext>
              </a:extLst>
            </p:cNvPr>
            <p:cNvSpPr/>
            <p:nvPr/>
          </p:nvSpPr>
          <p:spPr>
            <a:xfrm flipV="1">
              <a:off x="1875201" y="344322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90">
              <a:extLst>
                <a:ext uri="{FF2B5EF4-FFF2-40B4-BE49-F238E27FC236}">
                  <a16:creationId xmlns:a16="http://schemas.microsoft.com/office/drawing/2014/main" id="{5BB63497-26DB-5749-9399-9E5C7C386710}"/>
                </a:ext>
              </a:extLst>
            </p:cNvPr>
            <p:cNvSpPr/>
            <p:nvPr/>
          </p:nvSpPr>
          <p:spPr>
            <a:xfrm flipV="1">
              <a:off x="1875201" y="349876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91">
              <a:extLst>
                <a:ext uri="{FF2B5EF4-FFF2-40B4-BE49-F238E27FC236}">
                  <a16:creationId xmlns:a16="http://schemas.microsoft.com/office/drawing/2014/main" id="{ADD5625E-EE19-E740-8085-1DD69F94A077}"/>
                </a:ext>
              </a:extLst>
            </p:cNvPr>
            <p:cNvSpPr/>
            <p:nvPr/>
          </p:nvSpPr>
          <p:spPr>
            <a:xfrm flipV="1">
              <a:off x="1875201" y="355429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92">
              <a:extLst>
                <a:ext uri="{FF2B5EF4-FFF2-40B4-BE49-F238E27FC236}">
                  <a16:creationId xmlns:a16="http://schemas.microsoft.com/office/drawing/2014/main" id="{EF275F7D-40CA-A64D-B92A-09145EC820B7}"/>
                </a:ext>
              </a:extLst>
            </p:cNvPr>
            <p:cNvSpPr/>
            <p:nvPr/>
          </p:nvSpPr>
          <p:spPr>
            <a:xfrm flipV="1">
              <a:off x="1875201" y="360983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93">
              <a:extLst>
                <a:ext uri="{FF2B5EF4-FFF2-40B4-BE49-F238E27FC236}">
                  <a16:creationId xmlns:a16="http://schemas.microsoft.com/office/drawing/2014/main" id="{8993C1E1-3CA3-0C4C-BD99-45F576E4AF9A}"/>
                </a:ext>
              </a:extLst>
            </p:cNvPr>
            <p:cNvSpPr/>
            <p:nvPr/>
          </p:nvSpPr>
          <p:spPr>
            <a:xfrm flipV="1">
              <a:off x="1991699" y="344322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94">
              <a:extLst>
                <a:ext uri="{FF2B5EF4-FFF2-40B4-BE49-F238E27FC236}">
                  <a16:creationId xmlns:a16="http://schemas.microsoft.com/office/drawing/2014/main" id="{AF0B90E0-F2F3-C54C-B6C6-966370BB0571}"/>
                </a:ext>
              </a:extLst>
            </p:cNvPr>
            <p:cNvSpPr/>
            <p:nvPr/>
          </p:nvSpPr>
          <p:spPr>
            <a:xfrm flipV="1">
              <a:off x="1991699" y="349876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95">
              <a:extLst>
                <a:ext uri="{FF2B5EF4-FFF2-40B4-BE49-F238E27FC236}">
                  <a16:creationId xmlns:a16="http://schemas.microsoft.com/office/drawing/2014/main" id="{76CB4B21-C2CF-E140-BEEA-D851F3470823}"/>
                </a:ext>
              </a:extLst>
            </p:cNvPr>
            <p:cNvSpPr/>
            <p:nvPr/>
          </p:nvSpPr>
          <p:spPr>
            <a:xfrm flipV="1">
              <a:off x="1991699" y="355429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96">
              <a:extLst>
                <a:ext uri="{FF2B5EF4-FFF2-40B4-BE49-F238E27FC236}">
                  <a16:creationId xmlns:a16="http://schemas.microsoft.com/office/drawing/2014/main" id="{E340C228-C190-784D-96D7-A55FEE929491}"/>
                </a:ext>
              </a:extLst>
            </p:cNvPr>
            <p:cNvSpPr/>
            <p:nvPr/>
          </p:nvSpPr>
          <p:spPr>
            <a:xfrm flipV="1">
              <a:off x="1991699" y="360983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97">
              <a:extLst>
                <a:ext uri="{FF2B5EF4-FFF2-40B4-BE49-F238E27FC236}">
                  <a16:creationId xmlns:a16="http://schemas.microsoft.com/office/drawing/2014/main" id="{C8AB6C39-9DD9-944B-A6D2-2AFC4A930E7E}"/>
                </a:ext>
              </a:extLst>
            </p:cNvPr>
            <p:cNvSpPr/>
            <p:nvPr/>
          </p:nvSpPr>
          <p:spPr>
            <a:xfrm flipV="1">
              <a:off x="1875201" y="37361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98">
              <a:extLst>
                <a:ext uri="{FF2B5EF4-FFF2-40B4-BE49-F238E27FC236}">
                  <a16:creationId xmlns:a16="http://schemas.microsoft.com/office/drawing/2014/main" id="{6CAB996A-418A-1441-8708-257432969615}"/>
                </a:ext>
              </a:extLst>
            </p:cNvPr>
            <p:cNvSpPr/>
            <p:nvPr/>
          </p:nvSpPr>
          <p:spPr>
            <a:xfrm flipV="1">
              <a:off x="1875201" y="379168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99">
              <a:extLst>
                <a:ext uri="{FF2B5EF4-FFF2-40B4-BE49-F238E27FC236}">
                  <a16:creationId xmlns:a16="http://schemas.microsoft.com/office/drawing/2014/main" id="{0999642D-96F7-DF41-B908-95B99122F8F8}"/>
                </a:ext>
              </a:extLst>
            </p:cNvPr>
            <p:cNvSpPr/>
            <p:nvPr/>
          </p:nvSpPr>
          <p:spPr>
            <a:xfrm flipV="1">
              <a:off x="1875201" y="384722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100">
              <a:extLst>
                <a:ext uri="{FF2B5EF4-FFF2-40B4-BE49-F238E27FC236}">
                  <a16:creationId xmlns:a16="http://schemas.microsoft.com/office/drawing/2014/main" id="{BFD3DB20-F577-4D4C-BB4F-B4CB768FA82C}"/>
                </a:ext>
              </a:extLst>
            </p:cNvPr>
            <p:cNvSpPr/>
            <p:nvPr/>
          </p:nvSpPr>
          <p:spPr>
            <a:xfrm flipV="1">
              <a:off x="1875201" y="390276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101">
              <a:extLst>
                <a:ext uri="{FF2B5EF4-FFF2-40B4-BE49-F238E27FC236}">
                  <a16:creationId xmlns:a16="http://schemas.microsoft.com/office/drawing/2014/main" id="{2CF80E85-293E-A245-BB6A-9A4EB599A81A}"/>
                </a:ext>
              </a:extLst>
            </p:cNvPr>
            <p:cNvSpPr/>
            <p:nvPr/>
          </p:nvSpPr>
          <p:spPr>
            <a:xfrm flipV="1">
              <a:off x="1991699" y="37361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102">
              <a:extLst>
                <a:ext uri="{FF2B5EF4-FFF2-40B4-BE49-F238E27FC236}">
                  <a16:creationId xmlns:a16="http://schemas.microsoft.com/office/drawing/2014/main" id="{21D69486-9BD9-7445-9510-18A307BF619F}"/>
                </a:ext>
              </a:extLst>
            </p:cNvPr>
            <p:cNvSpPr/>
            <p:nvPr/>
          </p:nvSpPr>
          <p:spPr>
            <a:xfrm flipV="1">
              <a:off x="1991699" y="379168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103">
              <a:extLst>
                <a:ext uri="{FF2B5EF4-FFF2-40B4-BE49-F238E27FC236}">
                  <a16:creationId xmlns:a16="http://schemas.microsoft.com/office/drawing/2014/main" id="{34A60510-ADBA-8B42-BBA6-4FA50E1D8C48}"/>
                </a:ext>
              </a:extLst>
            </p:cNvPr>
            <p:cNvSpPr/>
            <p:nvPr/>
          </p:nvSpPr>
          <p:spPr>
            <a:xfrm flipV="1">
              <a:off x="1991699" y="384722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104">
              <a:extLst>
                <a:ext uri="{FF2B5EF4-FFF2-40B4-BE49-F238E27FC236}">
                  <a16:creationId xmlns:a16="http://schemas.microsoft.com/office/drawing/2014/main" id="{F29FBB37-330F-DB45-B6CC-4AF1A4D55ADF}"/>
                </a:ext>
              </a:extLst>
            </p:cNvPr>
            <p:cNvSpPr/>
            <p:nvPr/>
          </p:nvSpPr>
          <p:spPr>
            <a:xfrm flipV="1">
              <a:off x="1991699" y="390276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105">
              <a:extLst>
                <a:ext uri="{FF2B5EF4-FFF2-40B4-BE49-F238E27FC236}">
                  <a16:creationId xmlns:a16="http://schemas.microsoft.com/office/drawing/2014/main" id="{1B629C9D-BA9B-BE49-850B-F368720B8134}"/>
                </a:ext>
              </a:extLst>
            </p:cNvPr>
            <p:cNvSpPr/>
            <p:nvPr/>
          </p:nvSpPr>
          <p:spPr>
            <a:xfrm flipV="1">
              <a:off x="1875201" y="404409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106">
              <a:extLst>
                <a:ext uri="{FF2B5EF4-FFF2-40B4-BE49-F238E27FC236}">
                  <a16:creationId xmlns:a16="http://schemas.microsoft.com/office/drawing/2014/main" id="{72C9D58B-8420-7640-837A-1E4BDF083E98}"/>
                </a:ext>
              </a:extLst>
            </p:cNvPr>
            <p:cNvSpPr/>
            <p:nvPr/>
          </p:nvSpPr>
          <p:spPr>
            <a:xfrm flipV="1">
              <a:off x="1875201" y="409962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107">
              <a:extLst>
                <a:ext uri="{FF2B5EF4-FFF2-40B4-BE49-F238E27FC236}">
                  <a16:creationId xmlns:a16="http://schemas.microsoft.com/office/drawing/2014/main" id="{75B7DAA4-7FE0-D04F-9C71-AB9FA6B5DA72}"/>
                </a:ext>
              </a:extLst>
            </p:cNvPr>
            <p:cNvSpPr/>
            <p:nvPr/>
          </p:nvSpPr>
          <p:spPr>
            <a:xfrm flipV="1">
              <a:off x="1875201" y="415516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108">
              <a:extLst>
                <a:ext uri="{FF2B5EF4-FFF2-40B4-BE49-F238E27FC236}">
                  <a16:creationId xmlns:a16="http://schemas.microsoft.com/office/drawing/2014/main" id="{29FA5EC5-10AC-5F47-B859-2DAB403AEC31}"/>
                </a:ext>
              </a:extLst>
            </p:cNvPr>
            <p:cNvSpPr/>
            <p:nvPr/>
          </p:nvSpPr>
          <p:spPr>
            <a:xfrm flipV="1">
              <a:off x="1875201" y="421069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109">
              <a:extLst>
                <a:ext uri="{FF2B5EF4-FFF2-40B4-BE49-F238E27FC236}">
                  <a16:creationId xmlns:a16="http://schemas.microsoft.com/office/drawing/2014/main" id="{A13C2A5C-7E62-6845-961C-7B112550449E}"/>
                </a:ext>
              </a:extLst>
            </p:cNvPr>
            <p:cNvSpPr/>
            <p:nvPr/>
          </p:nvSpPr>
          <p:spPr>
            <a:xfrm flipV="1">
              <a:off x="1991699" y="404409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110">
              <a:extLst>
                <a:ext uri="{FF2B5EF4-FFF2-40B4-BE49-F238E27FC236}">
                  <a16:creationId xmlns:a16="http://schemas.microsoft.com/office/drawing/2014/main" id="{6E931922-DC2E-3247-ACAE-7D6F2BB1CD7D}"/>
                </a:ext>
              </a:extLst>
            </p:cNvPr>
            <p:cNvSpPr/>
            <p:nvPr/>
          </p:nvSpPr>
          <p:spPr>
            <a:xfrm flipV="1">
              <a:off x="1991699" y="409962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111">
              <a:extLst>
                <a:ext uri="{FF2B5EF4-FFF2-40B4-BE49-F238E27FC236}">
                  <a16:creationId xmlns:a16="http://schemas.microsoft.com/office/drawing/2014/main" id="{E96FCF1F-CE9A-5642-807A-D50BF137752B}"/>
                </a:ext>
              </a:extLst>
            </p:cNvPr>
            <p:cNvSpPr/>
            <p:nvPr/>
          </p:nvSpPr>
          <p:spPr>
            <a:xfrm flipV="1">
              <a:off x="1991699" y="415516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112">
              <a:extLst>
                <a:ext uri="{FF2B5EF4-FFF2-40B4-BE49-F238E27FC236}">
                  <a16:creationId xmlns:a16="http://schemas.microsoft.com/office/drawing/2014/main" id="{6190236C-FF99-F748-BAC0-4C7B4FFC45A2}"/>
                </a:ext>
              </a:extLst>
            </p:cNvPr>
            <p:cNvSpPr/>
            <p:nvPr/>
          </p:nvSpPr>
          <p:spPr>
            <a:xfrm flipV="1">
              <a:off x="1991699" y="421069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113">
              <a:extLst>
                <a:ext uri="{FF2B5EF4-FFF2-40B4-BE49-F238E27FC236}">
                  <a16:creationId xmlns:a16="http://schemas.microsoft.com/office/drawing/2014/main" id="{873E55E6-8556-2544-AE73-D15CB28796D9}"/>
                </a:ext>
              </a:extLst>
            </p:cNvPr>
            <p:cNvSpPr/>
            <p:nvPr/>
          </p:nvSpPr>
          <p:spPr>
            <a:xfrm flipV="1">
              <a:off x="1875201" y="43418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114">
              <a:extLst>
                <a:ext uri="{FF2B5EF4-FFF2-40B4-BE49-F238E27FC236}">
                  <a16:creationId xmlns:a16="http://schemas.microsoft.com/office/drawing/2014/main" id="{7C6B28B5-CCCA-4645-895F-B6CF12E66477}"/>
                </a:ext>
              </a:extLst>
            </p:cNvPr>
            <p:cNvSpPr/>
            <p:nvPr/>
          </p:nvSpPr>
          <p:spPr>
            <a:xfrm flipV="1">
              <a:off x="1875201" y="439738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116">
              <a:extLst>
                <a:ext uri="{FF2B5EF4-FFF2-40B4-BE49-F238E27FC236}">
                  <a16:creationId xmlns:a16="http://schemas.microsoft.com/office/drawing/2014/main" id="{3ACBA851-0E93-294D-B504-625EF518DEC4}"/>
                </a:ext>
              </a:extLst>
            </p:cNvPr>
            <p:cNvSpPr/>
            <p:nvPr/>
          </p:nvSpPr>
          <p:spPr>
            <a:xfrm flipV="1">
              <a:off x="1875201" y="445292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127">
              <a:extLst>
                <a:ext uri="{FF2B5EF4-FFF2-40B4-BE49-F238E27FC236}">
                  <a16:creationId xmlns:a16="http://schemas.microsoft.com/office/drawing/2014/main" id="{357C1180-1247-0749-A3FD-322E89149183}"/>
                </a:ext>
              </a:extLst>
            </p:cNvPr>
            <p:cNvSpPr/>
            <p:nvPr/>
          </p:nvSpPr>
          <p:spPr>
            <a:xfrm flipV="1">
              <a:off x="1875201" y="450846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129">
              <a:extLst>
                <a:ext uri="{FF2B5EF4-FFF2-40B4-BE49-F238E27FC236}">
                  <a16:creationId xmlns:a16="http://schemas.microsoft.com/office/drawing/2014/main" id="{7B1EEBEB-A9C7-2748-B44C-4F142D690866}"/>
                </a:ext>
              </a:extLst>
            </p:cNvPr>
            <p:cNvSpPr/>
            <p:nvPr/>
          </p:nvSpPr>
          <p:spPr>
            <a:xfrm flipV="1">
              <a:off x="1991699" y="43418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130">
              <a:extLst>
                <a:ext uri="{FF2B5EF4-FFF2-40B4-BE49-F238E27FC236}">
                  <a16:creationId xmlns:a16="http://schemas.microsoft.com/office/drawing/2014/main" id="{27A1E262-4B64-BC40-A21C-086228ACD556}"/>
                </a:ext>
              </a:extLst>
            </p:cNvPr>
            <p:cNvSpPr/>
            <p:nvPr/>
          </p:nvSpPr>
          <p:spPr>
            <a:xfrm flipV="1">
              <a:off x="1991699" y="439738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131">
              <a:extLst>
                <a:ext uri="{FF2B5EF4-FFF2-40B4-BE49-F238E27FC236}">
                  <a16:creationId xmlns:a16="http://schemas.microsoft.com/office/drawing/2014/main" id="{BBBC7F06-A1D9-784E-BF4A-3662FB77C2AF}"/>
                </a:ext>
              </a:extLst>
            </p:cNvPr>
            <p:cNvSpPr/>
            <p:nvPr/>
          </p:nvSpPr>
          <p:spPr>
            <a:xfrm flipV="1">
              <a:off x="1991699" y="445292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132">
              <a:extLst>
                <a:ext uri="{FF2B5EF4-FFF2-40B4-BE49-F238E27FC236}">
                  <a16:creationId xmlns:a16="http://schemas.microsoft.com/office/drawing/2014/main" id="{5E155801-6DB9-4C4C-AD0F-E9AD07F793D3}"/>
                </a:ext>
              </a:extLst>
            </p:cNvPr>
            <p:cNvSpPr/>
            <p:nvPr/>
          </p:nvSpPr>
          <p:spPr>
            <a:xfrm flipV="1">
              <a:off x="1991699" y="450846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134">
              <a:extLst>
                <a:ext uri="{FF2B5EF4-FFF2-40B4-BE49-F238E27FC236}">
                  <a16:creationId xmlns:a16="http://schemas.microsoft.com/office/drawing/2014/main" id="{1ECA2F08-B000-D148-90ED-E8530F41FA4B}"/>
                </a:ext>
              </a:extLst>
            </p:cNvPr>
            <p:cNvSpPr/>
            <p:nvPr/>
          </p:nvSpPr>
          <p:spPr>
            <a:xfrm>
              <a:off x="2161762" y="281804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135">
              <a:extLst>
                <a:ext uri="{FF2B5EF4-FFF2-40B4-BE49-F238E27FC236}">
                  <a16:creationId xmlns:a16="http://schemas.microsoft.com/office/drawing/2014/main" id="{74A7920B-43CC-BD42-8F66-24182A5D29B7}"/>
                </a:ext>
              </a:extLst>
            </p:cNvPr>
            <p:cNvSpPr/>
            <p:nvPr/>
          </p:nvSpPr>
          <p:spPr>
            <a:xfrm>
              <a:off x="2161762" y="311669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136">
              <a:extLst>
                <a:ext uri="{FF2B5EF4-FFF2-40B4-BE49-F238E27FC236}">
                  <a16:creationId xmlns:a16="http://schemas.microsoft.com/office/drawing/2014/main" id="{AC8C3B28-AF20-4C41-9EAB-5A5CC69697A9}"/>
                </a:ext>
              </a:extLst>
            </p:cNvPr>
            <p:cNvSpPr/>
            <p:nvPr/>
          </p:nvSpPr>
          <p:spPr>
            <a:xfrm>
              <a:off x="2161762" y="341533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37">
              <a:extLst>
                <a:ext uri="{FF2B5EF4-FFF2-40B4-BE49-F238E27FC236}">
                  <a16:creationId xmlns:a16="http://schemas.microsoft.com/office/drawing/2014/main" id="{D55F188F-B563-D448-ABC1-8E905CFCCF2B}"/>
                </a:ext>
              </a:extLst>
            </p:cNvPr>
            <p:cNvSpPr/>
            <p:nvPr/>
          </p:nvSpPr>
          <p:spPr>
            <a:xfrm>
              <a:off x="2161762" y="371398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38">
              <a:extLst>
                <a:ext uri="{FF2B5EF4-FFF2-40B4-BE49-F238E27FC236}">
                  <a16:creationId xmlns:a16="http://schemas.microsoft.com/office/drawing/2014/main" id="{9CB3573D-8089-8047-A60A-6F7680C87DF6}"/>
                </a:ext>
              </a:extLst>
            </p:cNvPr>
            <p:cNvSpPr/>
            <p:nvPr/>
          </p:nvSpPr>
          <p:spPr>
            <a:xfrm>
              <a:off x="2161762" y="401262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39">
              <a:extLst>
                <a:ext uri="{FF2B5EF4-FFF2-40B4-BE49-F238E27FC236}">
                  <a16:creationId xmlns:a16="http://schemas.microsoft.com/office/drawing/2014/main" id="{B701ED0A-E1A1-C544-8814-2C86C9012EAE}"/>
                </a:ext>
              </a:extLst>
            </p:cNvPr>
            <p:cNvSpPr/>
            <p:nvPr/>
          </p:nvSpPr>
          <p:spPr>
            <a:xfrm>
              <a:off x="2161762" y="431127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140">
              <a:extLst>
                <a:ext uri="{FF2B5EF4-FFF2-40B4-BE49-F238E27FC236}">
                  <a16:creationId xmlns:a16="http://schemas.microsoft.com/office/drawing/2014/main" id="{43557A78-B8E7-1544-93E9-31D88279EA3F}"/>
                </a:ext>
              </a:extLst>
            </p:cNvPr>
            <p:cNvSpPr/>
            <p:nvPr/>
          </p:nvSpPr>
          <p:spPr>
            <a:xfrm flipV="1">
              <a:off x="2178833" y="28441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141">
              <a:extLst>
                <a:ext uri="{FF2B5EF4-FFF2-40B4-BE49-F238E27FC236}">
                  <a16:creationId xmlns:a16="http://schemas.microsoft.com/office/drawing/2014/main" id="{A5527511-0B3E-B747-AB0F-76C2A92EDC25}"/>
                </a:ext>
              </a:extLst>
            </p:cNvPr>
            <p:cNvSpPr/>
            <p:nvPr/>
          </p:nvSpPr>
          <p:spPr>
            <a:xfrm flipV="1">
              <a:off x="2178833" y="289971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142">
              <a:extLst>
                <a:ext uri="{FF2B5EF4-FFF2-40B4-BE49-F238E27FC236}">
                  <a16:creationId xmlns:a16="http://schemas.microsoft.com/office/drawing/2014/main" id="{6FE086EF-1AC3-5742-9948-295F273FBFEB}"/>
                </a:ext>
              </a:extLst>
            </p:cNvPr>
            <p:cNvSpPr/>
            <p:nvPr/>
          </p:nvSpPr>
          <p:spPr>
            <a:xfrm flipV="1">
              <a:off x="2178833" y="295524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矩形 143">
              <a:extLst>
                <a:ext uri="{FF2B5EF4-FFF2-40B4-BE49-F238E27FC236}">
                  <a16:creationId xmlns:a16="http://schemas.microsoft.com/office/drawing/2014/main" id="{85521D24-4781-A944-8DF5-45DFD68315DE}"/>
                </a:ext>
              </a:extLst>
            </p:cNvPr>
            <p:cNvSpPr/>
            <p:nvPr/>
          </p:nvSpPr>
          <p:spPr>
            <a:xfrm flipV="1">
              <a:off x="2178833" y="301078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矩形 144">
              <a:extLst>
                <a:ext uri="{FF2B5EF4-FFF2-40B4-BE49-F238E27FC236}">
                  <a16:creationId xmlns:a16="http://schemas.microsoft.com/office/drawing/2014/main" id="{6E80CD7B-DA8F-D34E-B4B2-3DA02CBAA349}"/>
                </a:ext>
              </a:extLst>
            </p:cNvPr>
            <p:cNvSpPr/>
            <p:nvPr/>
          </p:nvSpPr>
          <p:spPr>
            <a:xfrm flipV="1">
              <a:off x="2295331" y="28441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矩形 145">
              <a:extLst>
                <a:ext uri="{FF2B5EF4-FFF2-40B4-BE49-F238E27FC236}">
                  <a16:creationId xmlns:a16="http://schemas.microsoft.com/office/drawing/2014/main" id="{C3579C78-41FA-CB43-9231-7B5E55837990}"/>
                </a:ext>
              </a:extLst>
            </p:cNvPr>
            <p:cNvSpPr/>
            <p:nvPr/>
          </p:nvSpPr>
          <p:spPr>
            <a:xfrm flipV="1">
              <a:off x="2295331" y="289971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矩形 146">
              <a:extLst>
                <a:ext uri="{FF2B5EF4-FFF2-40B4-BE49-F238E27FC236}">
                  <a16:creationId xmlns:a16="http://schemas.microsoft.com/office/drawing/2014/main" id="{76291802-0101-564F-9821-09035F8B7D38}"/>
                </a:ext>
              </a:extLst>
            </p:cNvPr>
            <p:cNvSpPr/>
            <p:nvPr/>
          </p:nvSpPr>
          <p:spPr>
            <a:xfrm flipV="1">
              <a:off x="2295331" y="295524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矩形 147">
              <a:extLst>
                <a:ext uri="{FF2B5EF4-FFF2-40B4-BE49-F238E27FC236}">
                  <a16:creationId xmlns:a16="http://schemas.microsoft.com/office/drawing/2014/main" id="{31E4D412-7EB2-0B45-9733-F66E81046DAA}"/>
                </a:ext>
              </a:extLst>
            </p:cNvPr>
            <p:cNvSpPr/>
            <p:nvPr/>
          </p:nvSpPr>
          <p:spPr>
            <a:xfrm flipV="1">
              <a:off x="2295331" y="301078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2" name="矩形 148">
              <a:extLst>
                <a:ext uri="{FF2B5EF4-FFF2-40B4-BE49-F238E27FC236}">
                  <a16:creationId xmlns:a16="http://schemas.microsoft.com/office/drawing/2014/main" id="{7B5F6EC8-3D32-8046-A5F0-665B16639129}"/>
                </a:ext>
              </a:extLst>
            </p:cNvPr>
            <p:cNvSpPr/>
            <p:nvPr/>
          </p:nvSpPr>
          <p:spPr>
            <a:xfrm flipV="1">
              <a:off x="2178833" y="314676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矩形 149">
              <a:extLst>
                <a:ext uri="{FF2B5EF4-FFF2-40B4-BE49-F238E27FC236}">
                  <a16:creationId xmlns:a16="http://schemas.microsoft.com/office/drawing/2014/main" id="{30888B01-FD0B-0848-A2F3-203B0806B531}"/>
                </a:ext>
              </a:extLst>
            </p:cNvPr>
            <p:cNvSpPr/>
            <p:nvPr/>
          </p:nvSpPr>
          <p:spPr>
            <a:xfrm flipV="1">
              <a:off x="2178833" y="320230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4" name="矩形 150">
              <a:extLst>
                <a:ext uri="{FF2B5EF4-FFF2-40B4-BE49-F238E27FC236}">
                  <a16:creationId xmlns:a16="http://schemas.microsoft.com/office/drawing/2014/main" id="{8EFA4C3F-F0A0-4141-8866-75BC50581366}"/>
                </a:ext>
              </a:extLst>
            </p:cNvPr>
            <p:cNvSpPr/>
            <p:nvPr/>
          </p:nvSpPr>
          <p:spPr>
            <a:xfrm flipV="1">
              <a:off x="2178833" y="325783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5" name="矩形 151">
              <a:extLst>
                <a:ext uri="{FF2B5EF4-FFF2-40B4-BE49-F238E27FC236}">
                  <a16:creationId xmlns:a16="http://schemas.microsoft.com/office/drawing/2014/main" id="{D691C876-193A-4D4A-840F-0EF313240D31}"/>
                </a:ext>
              </a:extLst>
            </p:cNvPr>
            <p:cNvSpPr/>
            <p:nvPr/>
          </p:nvSpPr>
          <p:spPr>
            <a:xfrm flipV="1">
              <a:off x="2178833" y="331337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6" name="矩形 152">
              <a:extLst>
                <a:ext uri="{FF2B5EF4-FFF2-40B4-BE49-F238E27FC236}">
                  <a16:creationId xmlns:a16="http://schemas.microsoft.com/office/drawing/2014/main" id="{A7B6385B-262F-9046-9BE0-B1F58AEA787A}"/>
                </a:ext>
              </a:extLst>
            </p:cNvPr>
            <p:cNvSpPr/>
            <p:nvPr/>
          </p:nvSpPr>
          <p:spPr>
            <a:xfrm flipV="1">
              <a:off x="2295331" y="314676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矩形 153">
              <a:extLst>
                <a:ext uri="{FF2B5EF4-FFF2-40B4-BE49-F238E27FC236}">
                  <a16:creationId xmlns:a16="http://schemas.microsoft.com/office/drawing/2014/main" id="{697FCF24-E879-BB42-9423-2074A9533B67}"/>
                </a:ext>
              </a:extLst>
            </p:cNvPr>
            <p:cNvSpPr/>
            <p:nvPr/>
          </p:nvSpPr>
          <p:spPr>
            <a:xfrm flipV="1">
              <a:off x="2295331" y="320230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矩形 154">
              <a:extLst>
                <a:ext uri="{FF2B5EF4-FFF2-40B4-BE49-F238E27FC236}">
                  <a16:creationId xmlns:a16="http://schemas.microsoft.com/office/drawing/2014/main" id="{0FE60244-06EA-454E-B6FB-6CEF78F52AE7}"/>
                </a:ext>
              </a:extLst>
            </p:cNvPr>
            <p:cNvSpPr/>
            <p:nvPr/>
          </p:nvSpPr>
          <p:spPr>
            <a:xfrm flipV="1">
              <a:off x="2295331" y="325783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9" name="矩形 155">
              <a:extLst>
                <a:ext uri="{FF2B5EF4-FFF2-40B4-BE49-F238E27FC236}">
                  <a16:creationId xmlns:a16="http://schemas.microsoft.com/office/drawing/2014/main" id="{48B3E522-B3B5-7F49-98B7-844E34F2FE03}"/>
                </a:ext>
              </a:extLst>
            </p:cNvPr>
            <p:cNvSpPr/>
            <p:nvPr/>
          </p:nvSpPr>
          <p:spPr>
            <a:xfrm flipV="1">
              <a:off x="2295331" y="331337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0" name="矩形 156">
              <a:extLst>
                <a:ext uri="{FF2B5EF4-FFF2-40B4-BE49-F238E27FC236}">
                  <a16:creationId xmlns:a16="http://schemas.microsoft.com/office/drawing/2014/main" id="{6DC7542E-3377-4245-9850-1B44CBE653D5}"/>
                </a:ext>
              </a:extLst>
            </p:cNvPr>
            <p:cNvSpPr/>
            <p:nvPr/>
          </p:nvSpPr>
          <p:spPr>
            <a:xfrm flipV="1">
              <a:off x="2178833" y="344322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1" name="矩形 157">
              <a:extLst>
                <a:ext uri="{FF2B5EF4-FFF2-40B4-BE49-F238E27FC236}">
                  <a16:creationId xmlns:a16="http://schemas.microsoft.com/office/drawing/2014/main" id="{977EED82-F184-F149-8FA3-260DDD649403}"/>
                </a:ext>
              </a:extLst>
            </p:cNvPr>
            <p:cNvSpPr/>
            <p:nvPr/>
          </p:nvSpPr>
          <p:spPr>
            <a:xfrm flipV="1">
              <a:off x="2178833" y="349876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矩形 158">
              <a:extLst>
                <a:ext uri="{FF2B5EF4-FFF2-40B4-BE49-F238E27FC236}">
                  <a16:creationId xmlns:a16="http://schemas.microsoft.com/office/drawing/2014/main" id="{CA0945B2-128F-FD43-AB98-2919CFE8F16F}"/>
                </a:ext>
              </a:extLst>
            </p:cNvPr>
            <p:cNvSpPr/>
            <p:nvPr/>
          </p:nvSpPr>
          <p:spPr>
            <a:xfrm flipV="1">
              <a:off x="2178833" y="355429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3" name="矩形 159">
              <a:extLst>
                <a:ext uri="{FF2B5EF4-FFF2-40B4-BE49-F238E27FC236}">
                  <a16:creationId xmlns:a16="http://schemas.microsoft.com/office/drawing/2014/main" id="{A9F49E97-07DE-0741-98E4-77F79753D9B7}"/>
                </a:ext>
              </a:extLst>
            </p:cNvPr>
            <p:cNvSpPr/>
            <p:nvPr/>
          </p:nvSpPr>
          <p:spPr>
            <a:xfrm flipV="1">
              <a:off x="2178833" y="360983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4" name="矩形 160">
              <a:extLst>
                <a:ext uri="{FF2B5EF4-FFF2-40B4-BE49-F238E27FC236}">
                  <a16:creationId xmlns:a16="http://schemas.microsoft.com/office/drawing/2014/main" id="{17F18D67-8DAE-3D49-9569-7FB84CA81DA9}"/>
                </a:ext>
              </a:extLst>
            </p:cNvPr>
            <p:cNvSpPr/>
            <p:nvPr/>
          </p:nvSpPr>
          <p:spPr>
            <a:xfrm flipV="1">
              <a:off x="2295331" y="344322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5" name="矩形 161">
              <a:extLst>
                <a:ext uri="{FF2B5EF4-FFF2-40B4-BE49-F238E27FC236}">
                  <a16:creationId xmlns:a16="http://schemas.microsoft.com/office/drawing/2014/main" id="{E3E04951-114F-5042-B463-DBA3D298754A}"/>
                </a:ext>
              </a:extLst>
            </p:cNvPr>
            <p:cNvSpPr/>
            <p:nvPr/>
          </p:nvSpPr>
          <p:spPr>
            <a:xfrm flipV="1">
              <a:off x="2295331" y="349876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6" name="矩形 162">
              <a:extLst>
                <a:ext uri="{FF2B5EF4-FFF2-40B4-BE49-F238E27FC236}">
                  <a16:creationId xmlns:a16="http://schemas.microsoft.com/office/drawing/2014/main" id="{0FA4BC56-D0D5-9F42-9859-07277DF63D9F}"/>
                </a:ext>
              </a:extLst>
            </p:cNvPr>
            <p:cNvSpPr/>
            <p:nvPr/>
          </p:nvSpPr>
          <p:spPr>
            <a:xfrm flipV="1">
              <a:off x="2295331" y="355429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7" name="矩形 163">
              <a:extLst>
                <a:ext uri="{FF2B5EF4-FFF2-40B4-BE49-F238E27FC236}">
                  <a16:creationId xmlns:a16="http://schemas.microsoft.com/office/drawing/2014/main" id="{AC5C807D-A39F-9141-B4E7-FDFDB262A848}"/>
                </a:ext>
              </a:extLst>
            </p:cNvPr>
            <p:cNvSpPr/>
            <p:nvPr/>
          </p:nvSpPr>
          <p:spPr>
            <a:xfrm flipV="1">
              <a:off x="2295331" y="360983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8" name="矩形 164">
              <a:extLst>
                <a:ext uri="{FF2B5EF4-FFF2-40B4-BE49-F238E27FC236}">
                  <a16:creationId xmlns:a16="http://schemas.microsoft.com/office/drawing/2014/main" id="{BA801C23-66FF-0243-917A-804EB947D1DC}"/>
                </a:ext>
              </a:extLst>
            </p:cNvPr>
            <p:cNvSpPr/>
            <p:nvPr/>
          </p:nvSpPr>
          <p:spPr>
            <a:xfrm flipV="1">
              <a:off x="2178833" y="37361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9" name="矩形 165">
              <a:extLst>
                <a:ext uri="{FF2B5EF4-FFF2-40B4-BE49-F238E27FC236}">
                  <a16:creationId xmlns:a16="http://schemas.microsoft.com/office/drawing/2014/main" id="{CDA1F17D-881C-A742-A99E-8F027C4694BD}"/>
                </a:ext>
              </a:extLst>
            </p:cNvPr>
            <p:cNvSpPr/>
            <p:nvPr/>
          </p:nvSpPr>
          <p:spPr>
            <a:xfrm flipV="1">
              <a:off x="2178833" y="379168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0" name="矩形 166">
              <a:extLst>
                <a:ext uri="{FF2B5EF4-FFF2-40B4-BE49-F238E27FC236}">
                  <a16:creationId xmlns:a16="http://schemas.microsoft.com/office/drawing/2014/main" id="{32CDD391-87C7-304A-9E77-7088329E6550}"/>
                </a:ext>
              </a:extLst>
            </p:cNvPr>
            <p:cNvSpPr/>
            <p:nvPr/>
          </p:nvSpPr>
          <p:spPr>
            <a:xfrm flipV="1">
              <a:off x="2178833" y="384722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1" name="矩形 167">
              <a:extLst>
                <a:ext uri="{FF2B5EF4-FFF2-40B4-BE49-F238E27FC236}">
                  <a16:creationId xmlns:a16="http://schemas.microsoft.com/office/drawing/2014/main" id="{AA908AFF-C046-2D4E-BEDF-B9B4E7985709}"/>
                </a:ext>
              </a:extLst>
            </p:cNvPr>
            <p:cNvSpPr/>
            <p:nvPr/>
          </p:nvSpPr>
          <p:spPr>
            <a:xfrm flipV="1">
              <a:off x="2178833" y="390276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2" name="矩形 168">
              <a:extLst>
                <a:ext uri="{FF2B5EF4-FFF2-40B4-BE49-F238E27FC236}">
                  <a16:creationId xmlns:a16="http://schemas.microsoft.com/office/drawing/2014/main" id="{34BDB21A-76BD-6A45-A6AB-05F60D04203A}"/>
                </a:ext>
              </a:extLst>
            </p:cNvPr>
            <p:cNvSpPr/>
            <p:nvPr/>
          </p:nvSpPr>
          <p:spPr>
            <a:xfrm flipV="1">
              <a:off x="2295331" y="37361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 name="矩形 169">
              <a:extLst>
                <a:ext uri="{FF2B5EF4-FFF2-40B4-BE49-F238E27FC236}">
                  <a16:creationId xmlns:a16="http://schemas.microsoft.com/office/drawing/2014/main" id="{E8C2C927-7F55-264B-9835-C09C7DE8C399}"/>
                </a:ext>
              </a:extLst>
            </p:cNvPr>
            <p:cNvSpPr/>
            <p:nvPr/>
          </p:nvSpPr>
          <p:spPr>
            <a:xfrm flipV="1">
              <a:off x="2295331" y="379168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4" name="矩形 170">
              <a:extLst>
                <a:ext uri="{FF2B5EF4-FFF2-40B4-BE49-F238E27FC236}">
                  <a16:creationId xmlns:a16="http://schemas.microsoft.com/office/drawing/2014/main" id="{CE96CBB8-72F6-3E45-B8E5-C22F61B95F0E}"/>
                </a:ext>
              </a:extLst>
            </p:cNvPr>
            <p:cNvSpPr/>
            <p:nvPr/>
          </p:nvSpPr>
          <p:spPr>
            <a:xfrm flipV="1">
              <a:off x="2295331" y="384722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5" name="矩形 171">
              <a:extLst>
                <a:ext uri="{FF2B5EF4-FFF2-40B4-BE49-F238E27FC236}">
                  <a16:creationId xmlns:a16="http://schemas.microsoft.com/office/drawing/2014/main" id="{1FCBB6D6-55D9-6145-9833-061DEDB9B27A}"/>
                </a:ext>
              </a:extLst>
            </p:cNvPr>
            <p:cNvSpPr/>
            <p:nvPr/>
          </p:nvSpPr>
          <p:spPr>
            <a:xfrm flipV="1">
              <a:off x="2295331" y="390276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6" name="矩形 172">
              <a:extLst>
                <a:ext uri="{FF2B5EF4-FFF2-40B4-BE49-F238E27FC236}">
                  <a16:creationId xmlns:a16="http://schemas.microsoft.com/office/drawing/2014/main" id="{FEAFE693-1248-FE4D-9110-18244FE740EC}"/>
                </a:ext>
              </a:extLst>
            </p:cNvPr>
            <p:cNvSpPr/>
            <p:nvPr/>
          </p:nvSpPr>
          <p:spPr>
            <a:xfrm flipV="1">
              <a:off x="2178833" y="404409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7" name="矩形 173">
              <a:extLst>
                <a:ext uri="{FF2B5EF4-FFF2-40B4-BE49-F238E27FC236}">
                  <a16:creationId xmlns:a16="http://schemas.microsoft.com/office/drawing/2014/main" id="{A4BEC2CF-991F-BE42-B066-C1EAA9D9A361}"/>
                </a:ext>
              </a:extLst>
            </p:cNvPr>
            <p:cNvSpPr/>
            <p:nvPr/>
          </p:nvSpPr>
          <p:spPr>
            <a:xfrm flipV="1">
              <a:off x="2178833" y="409962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8" name="矩形 174">
              <a:extLst>
                <a:ext uri="{FF2B5EF4-FFF2-40B4-BE49-F238E27FC236}">
                  <a16:creationId xmlns:a16="http://schemas.microsoft.com/office/drawing/2014/main" id="{4DCC8737-5EB5-8444-BEE0-1437BBF6E92B}"/>
                </a:ext>
              </a:extLst>
            </p:cNvPr>
            <p:cNvSpPr/>
            <p:nvPr/>
          </p:nvSpPr>
          <p:spPr>
            <a:xfrm flipV="1">
              <a:off x="2178833" y="415516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9" name="矩形 175">
              <a:extLst>
                <a:ext uri="{FF2B5EF4-FFF2-40B4-BE49-F238E27FC236}">
                  <a16:creationId xmlns:a16="http://schemas.microsoft.com/office/drawing/2014/main" id="{A7B26985-9485-3D41-8922-E8E3C979FB26}"/>
                </a:ext>
              </a:extLst>
            </p:cNvPr>
            <p:cNvSpPr/>
            <p:nvPr/>
          </p:nvSpPr>
          <p:spPr>
            <a:xfrm flipV="1">
              <a:off x="2178833" y="421069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0" name="矩形 176">
              <a:extLst>
                <a:ext uri="{FF2B5EF4-FFF2-40B4-BE49-F238E27FC236}">
                  <a16:creationId xmlns:a16="http://schemas.microsoft.com/office/drawing/2014/main" id="{09F10725-2F9E-E643-8EED-AE73B401FF17}"/>
                </a:ext>
              </a:extLst>
            </p:cNvPr>
            <p:cNvSpPr/>
            <p:nvPr/>
          </p:nvSpPr>
          <p:spPr>
            <a:xfrm flipV="1">
              <a:off x="2295331" y="404409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1" name="矩形 177">
              <a:extLst>
                <a:ext uri="{FF2B5EF4-FFF2-40B4-BE49-F238E27FC236}">
                  <a16:creationId xmlns:a16="http://schemas.microsoft.com/office/drawing/2014/main" id="{FB2872A9-F866-0D48-9AA1-00E521729516}"/>
                </a:ext>
              </a:extLst>
            </p:cNvPr>
            <p:cNvSpPr/>
            <p:nvPr/>
          </p:nvSpPr>
          <p:spPr>
            <a:xfrm flipV="1">
              <a:off x="2295331" y="409962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2" name="矩形 178">
              <a:extLst>
                <a:ext uri="{FF2B5EF4-FFF2-40B4-BE49-F238E27FC236}">
                  <a16:creationId xmlns:a16="http://schemas.microsoft.com/office/drawing/2014/main" id="{B0CD7017-DE26-9A42-BF2A-82C8E6944477}"/>
                </a:ext>
              </a:extLst>
            </p:cNvPr>
            <p:cNvSpPr/>
            <p:nvPr/>
          </p:nvSpPr>
          <p:spPr>
            <a:xfrm flipV="1">
              <a:off x="2295331" y="415516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3" name="矩形 179">
              <a:extLst>
                <a:ext uri="{FF2B5EF4-FFF2-40B4-BE49-F238E27FC236}">
                  <a16:creationId xmlns:a16="http://schemas.microsoft.com/office/drawing/2014/main" id="{05B188A0-4B5A-444F-8AF4-4A8EF12CC450}"/>
                </a:ext>
              </a:extLst>
            </p:cNvPr>
            <p:cNvSpPr/>
            <p:nvPr/>
          </p:nvSpPr>
          <p:spPr>
            <a:xfrm flipV="1">
              <a:off x="2295331" y="421069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4" name="矩形 180">
              <a:extLst>
                <a:ext uri="{FF2B5EF4-FFF2-40B4-BE49-F238E27FC236}">
                  <a16:creationId xmlns:a16="http://schemas.microsoft.com/office/drawing/2014/main" id="{A053579C-85AF-ED41-9F6D-EBD2ED04AA81}"/>
                </a:ext>
              </a:extLst>
            </p:cNvPr>
            <p:cNvSpPr/>
            <p:nvPr/>
          </p:nvSpPr>
          <p:spPr>
            <a:xfrm flipV="1">
              <a:off x="2178833" y="43418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5" name="矩形 181">
              <a:extLst>
                <a:ext uri="{FF2B5EF4-FFF2-40B4-BE49-F238E27FC236}">
                  <a16:creationId xmlns:a16="http://schemas.microsoft.com/office/drawing/2014/main" id="{3E2FEDEF-80C3-F44C-A1E0-A4454DFE8954}"/>
                </a:ext>
              </a:extLst>
            </p:cNvPr>
            <p:cNvSpPr/>
            <p:nvPr/>
          </p:nvSpPr>
          <p:spPr>
            <a:xfrm flipV="1">
              <a:off x="2178833" y="439738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6" name="矩形 182">
              <a:extLst>
                <a:ext uri="{FF2B5EF4-FFF2-40B4-BE49-F238E27FC236}">
                  <a16:creationId xmlns:a16="http://schemas.microsoft.com/office/drawing/2014/main" id="{E1B7BD96-E200-5B4A-AF4F-6CE47DA5D38B}"/>
                </a:ext>
              </a:extLst>
            </p:cNvPr>
            <p:cNvSpPr/>
            <p:nvPr/>
          </p:nvSpPr>
          <p:spPr>
            <a:xfrm flipV="1">
              <a:off x="2178833" y="445292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7" name="矩形 183">
              <a:extLst>
                <a:ext uri="{FF2B5EF4-FFF2-40B4-BE49-F238E27FC236}">
                  <a16:creationId xmlns:a16="http://schemas.microsoft.com/office/drawing/2014/main" id="{AB8F1BD7-69A0-8244-9F3B-E6963FCA3DAE}"/>
                </a:ext>
              </a:extLst>
            </p:cNvPr>
            <p:cNvSpPr/>
            <p:nvPr/>
          </p:nvSpPr>
          <p:spPr>
            <a:xfrm flipV="1">
              <a:off x="2178833" y="450846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8" name="矩形 184">
              <a:extLst>
                <a:ext uri="{FF2B5EF4-FFF2-40B4-BE49-F238E27FC236}">
                  <a16:creationId xmlns:a16="http://schemas.microsoft.com/office/drawing/2014/main" id="{0C0F25B3-D91F-4040-A1DD-CD423AA5F7FE}"/>
                </a:ext>
              </a:extLst>
            </p:cNvPr>
            <p:cNvSpPr/>
            <p:nvPr/>
          </p:nvSpPr>
          <p:spPr>
            <a:xfrm flipV="1">
              <a:off x="2295331" y="43418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9" name="矩形 185">
              <a:extLst>
                <a:ext uri="{FF2B5EF4-FFF2-40B4-BE49-F238E27FC236}">
                  <a16:creationId xmlns:a16="http://schemas.microsoft.com/office/drawing/2014/main" id="{97A942DB-80E8-6F4E-BC9D-E7AF0DD1802F}"/>
                </a:ext>
              </a:extLst>
            </p:cNvPr>
            <p:cNvSpPr/>
            <p:nvPr/>
          </p:nvSpPr>
          <p:spPr>
            <a:xfrm flipV="1">
              <a:off x="2295331" y="439738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0" name="矩形 186">
              <a:extLst>
                <a:ext uri="{FF2B5EF4-FFF2-40B4-BE49-F238E27FC236}">
                  <a16:creationId xmlns:a16="http://schemas.microsoft.com/office/drawing/2014/main" id="{1BCC5136-A2E6-D84E-9298-CED7EA2D8190}"/>
                </a:ext>
              </a:extLst>
            </p:cNvPr>
            <p:cNvSpPr/>
            <p:nvPr/>
          </p:nvSpPr>
          <p:spPr>
            <a:xfrm flipV="1">
              <a:off x="2295331" y="445292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1" name="矩形 187">
              <a:extLst>
                <a:ext uri="{FF2B5EF4-FFF2-40B4-BE49-F238E27FC236}">
                  <a16:creationId xmlns:a16="http://schemas.microsoft.com/office/drawing/2014/main" id="{8FC6A7FB-691A-284B-8246-330B6B1B4C49}"/>
                </a:ext>
              </a:extLst>
            </p:cNvPr>
            <p:cNvSpPr/>
            <p:nvPr/>
          </p:nvSpPr>
          <p:spPr>
            <a:xfrm flipV="1">
              <a:off x="2295331" y="450846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矩形 189">
              <a:extLst>
                <a:ext uri="{FF2B5EF4-FFF2-40B4-BE49-F238E27FC236}">
                  <a16:creationId xmlns:a16="http://schemas.microsoft.com/office/drawing/2014/main" id="{C2E60947-D5C6-574D-9EA1-D0FCBA40DCDF}"/>
                </a:ext>
              </a:extLst>
            </p:cNvPr>
            <p:cNvSpPr/>
            <p:nvPr/>
          </p:nvSpPr>
          <p:spPr>
            <a:xfrm>
              <a:off x="2465394" y="281804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4" name="矩形 190">
              <a:extLst>
                <a:ext uri="{FF2B5EF4-FFF2-40B4-BE49-F238E27FC236}">
                  <a16:creationId xmlns:a16="http://schemas.microsoft.com/office/drawing/2014/main" id="{6744963A-B3F6-054C-A6FA-47032ABA23A3}"/>
                </a:ext>
              </a:extLst>
            </p:cNvPr>
            <p:cNvSpPr/>
            <p:nvPr/>
          </p:nvSpPr>
          <p:spPr>
            <a:xfrm>
              <a:off x="2465394" y="311669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5" name="矩形 191">
              <a:extLst>
                <a:ext uri="{FF2B5EF4-FFF2-40B4-BE49-F238E27FC236}">
                  <a16:creationId xmlns:a16="http://schemas.microsoft.com/office/drawing/2014/main" id="{540201C7-CE6D-D84D-BCC8-73992FB7ABA2}"/>
                </a:ext>
              </a:extLst>
            </p:cNvPr>
            <p:cNvSpPr/>
            <p:nvPr/>
          </p:nvSpPr>
          <p:spPr>
            <a:xfrm>
              <a:off x="2465394" y="341533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6" name="矩形 192">
              <a:extLst>
                <a:ext uri="{FF2B5EF4-FFF2-40B4-BE49-F238E27FC236}">
                  <a16:creationId xmlns:a16="http://schemas.microsoft.com/office/drawing/2014/main" id="{0307E3C6-51EF-9F41-9570-793CFD86DFAF}"/>
                </a:ext>
              </a:extLst>
            </p:cNvPr>
            <p:cNvSpPr/>
            <p:nvPr/>
          </p:nvSpPr>
          <p:spPr>
            <a:xfrm>
              <a:off x="2465394" y="371398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7" name="矩形 193">
              <a:extLst>
                <a:ext uri="{FF2B5EF4-FFF2-40B4-BE49-F238E27FC236}">
                  <a16:creationId xmlns:a16="http://schemas.microsoft.com/office/drawing/2014/main" id="{2ED16CC5-4047-1640-ADF6-8A04ABFD6B1C}"/>
                </a:ext>
              </a:extLst>
            </p:cNvPr>
            <p:cNvSpPr/>
            <p:nvPr/>
          </p:nvSpPr>
          <p:spPr>
            <a:xfrm>
              <a:off x="2465394" y="401262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8" name="矩形 194">
              <a:extLst>
                <a:ext uri="{FF2B5EF4-FFF2-40B4-BE49-F238E27FC236}">
                  <a16:creationId xmlns:a16="http://schemas.microsoft.com/office/drawing/2014/main" id="{C877D941-9E48-6140-9C4B-C0C59717563B}"/>
                </a:ext>
              </a:extLst>
            </p:cNvPr>
            <p:cNvSpPr/>
            <p:nvPr/>
          </p:nvSpPr>
          <p:spPr>
            <a:xfrm>
              <a:off x="2465394" y="431127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9" name="矩形 195">
              <a:extLst>
                <a:ext uri="{FF2B5EF4-FFF2-40B4-BE49-F238E27FC236}">
                  <a16:creationId xmlns:a16="http://schemas.microsoft.com/office/drawing/2014/main" id="{8B37A289-336F-3E44-8597-79F893F8030A}"/>
                </a:ext>
              </a:extLst>
            </p:cNvPr>
            <p:cNvSpPr/>
            <p:nvPr/>
          </p:nvSpPr>
          <p:spPr>
            <a:xfrm flipV="1">
              <a:off x="2482465" y="28441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0" name="矩形 196">
              <a:extLst>
                <a:ext uri="{FF2B5EF4-FFF2-40B4-BE49-F238E27FC236}">
                  <a16:creationId xmlns:a16="http://schemas.microsoft.com/office/drawing/2014/main" id="{A0256BC1-2C49-F147-8222-4D0820A159A9}"/>
                </a:ext>
              </a:extLst>
            </p:cNvPr>
            <p:cNvSpPr/>
            <p:nvPr/>
          </p:nvSpPr>
          <p:spPr>
            <a:xfrm flipV="1">
              <a:off x="2482465" y="289971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1" name="矩形 197">
              <a:extLst>
                <a:ext uri="{FF2B5EF4-FFF2-40B4-BE49-F238E27FC236}">
                  <a16:creationId xmlns:a16="http://schemas.microsoft.com/office/drawing/2014/main" id="{191328B5-7E4C-A04F-8B65-3019E4ED2F0F}"/>
                </a:ext>
              </a:extLst>
            </p:cNvPr>
            <p:cNvSpPr/>
            <p:nvPr/>
          </p:nvSpPr>
          <p:spPr>
            <a:xfrm flipV="1">
              <a:off x="2482465" y="295524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2" name="矩形 198">
              <a:extLst>
                <a:ext uri="{FF2B5EF4-FFF2-40B4-BE49-F238E27FC236}">
                  <a16:creationId xmlns:a16="http://schemas.microsoft.com/office/drawing/2014/main" id="{2A48425E-3D4F-9348-BE8D-6E254A95CB06}"/>
                </a:ext>
              </a:extLst>
            </p:cNvPr>
            <p:cNvSpPr/>
            <p:nvPr/>
          </p:nvSpPr>
          <p:spPr>
            <a:xfrm flipV="1">
              <a:off x="2482465" y="301078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3" name="矩形 199">
              <a:extLst>
                <a:ext uri="{FF2B5EF4-FFF2-40B4-BE49-F238E27FC236}">
                  <a16:creationId xmlns:a16="http://schemas.microsoft.com/office/drawing/2014/main" id="{CDAAAE85-DEE8-8A4B-B346-D92E1ED0A411}"/>
                </a:ext>
              </a:extLst>
            </p:cNvPr>
            <p:cNvSpPr/>
            <p:nvPr/>
          </p:nvSpPr>
          <p:spPr>
            <a:xfrm flipV="1">
              <a:off x="2598963" y="28441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4" name="矩形 200">
              <a:extLst>
                <a:ext uri="{FF2B5EF4-FFF2-40B4-BE49-F238E27FC236}">
                  <a16:creationId xmlns:a16="http://schemas.microsoft.com/office/drawing/2014/main" id="{E30DCCD6-328A-5346-ACD8-F4EB5E62DD7A}"/>
                </a:ext>
              </a:extLst>
            </p:cNvPr>
            <p:cNvSpPr/>
            <p:nvPr/>
          </p:nvSpPr>
          <p:spPr>
            <a:xfrm flipV="1">
              <a:off x="2598963" y="289971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5" name="矩形 201">
              <a:extLst>
                <a:ext uri="{FF2B5EF4-FFF2-40B4-BE49-F238E27FC236}">
                  <a16:creationId xmlns:a16="http://schemas.microsoft.com/office/drawing/2014/main" id="{0D437D67-FBBF-2F4D-ABB5-C8AA10DB3B79}"/>
                </a:ext>
              </a:extLst>
            </p:cNvPr>
            <p:cNvSpPr/>
            <p:nvPr/>
          </p:nvSpPr>
          <p:spPr>
            <a:xfrm flipV="1">
              <a:off x="2598963" y="295524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6" name="矩形 202">
              <a:extLst>
                <a:ext uri="{FF2B5EF4-FFF2-40B4-BE49-F238E27FC236}">
                  <a16:creationId xmlns:a16="http://schemas.microsoft.com/office/drawing/2014/main" id="{5A916432-2F8A-AC4E-94B2-DF4759816F03}"/>
                </a:ext>
              </a:extLst>
            </p:cNvPr>
            <p:cNvSpPr/>
            <p:nvPr/>
          </p:nvSpPr>
          <p:spPr>
            <a:xfrm flipV="1">
              <a:off x="2598963" y="301078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7" name="矩形 203">
              <a:extLst>
                <a:ext uri="{FF2B5EF4-FFF2-40B4-BE49-F238E27FC236}">
                  <a16:creationId xmlns:a16="http://schemas.microsoft.com/office/drawing/2014/main" id="{78620DA4-76A3-E64A-8050-35878B41C2B5}"/>
                </a:ext>
              </a:extLst>
            </p:cNvPr>
            <p:cNvSpPr/>
            <p:nvPr/>
          </p:nvSpPr>
          <p:spPr>
            <a:xfrm flipV="1">
              <a:off x="2482465" y="314676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8" name="矩形 204">
              <a:extLst>
                <a:ext uri="{FF2B5EF4-FFF2-40B4-BE49-F238E27FC236}">
                  <a16:creationId xmlns:a16="http://schemas.microsoft.com/office/drawing/2014/main" id="{8857AFFB-1C72-8E43-AF7F-C70BA1647B51}"/>
                </a:ext>
              </a:extLst>
            </p:cNvPr>
            <p:cNvSpPr/>
            <p:nvPr/>
          </p:nvSpPr>
          <p:spPr>
            <a:xfrm flipV="1">
              <a:off x="2482465" y="320230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9" name="矩形 205">
              <a:extLst>
                <a:ext uri="{FF2B5EF4-FFF2-40B4-BE49-F238E27FC236}">
                  <a16:creationId xmlns:a16="http://schemas.microsoft.com/office/drawing/2014/main" id="{409BD8B9-9150-F141-A401-730D8787F18D}"/>
                </a:ext>
              </a:extLst>
            </p:cNvPr>
            <p:cNvSpPr/>
            <p:nvPr/>
          </p:nvSpPr>
          <p:spPr>
            <a:xfrm flipV="1">
              <a:off x="2482465" y="325783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0" name="矩形 206">
              <a:extLst>
                <a:ext uri="{FF2B5EF4-FFF2-40B4-BE49-F238E27FC236}">
                  <a16:creationId xmlns:a16="http://schemas.microsoft.com/office/drawing/2014/main" id="{64274ADF-D781-6F41-9BE0-8E70CBAD8BC8}"/>
                </a:ext>
              </a:extLst>
            </p:cNvPr>
            <p:cNvSpPr/>
            <p:nvPr/>
          </p:nvSpPr>
          <p:spPr>
            <a:xfrm flipV="1">
              <a:off x="2482465" y="331337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1" name="矩形 207">
              <a:extLst>
                <a:ext uri="{FF2B5EF4-FFF2-40B4-BE49-F238E27FC236}">
                  <a16:creationId xmlns:a16="http://schemas.microsoft.com/office/drawing/2014/main" id="{E95ABC32-3275-3C48-8E1F-3BCFCA27FD7A}"/>
                </a:ext>
              </a:extLst>
            </p:cNvPr>
            <p:cNvSpPr/>
            <p:nvPr/>
          </p:nvSpPr>
          <p:spPr>
            <a:xfrm flipV="1">
              <a:off x="2598963" y="314676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2" name="矩形 208">
              <a:extLst>
                <a:ext uri="{FF2B5EF4-FFF2-40B4-BE49-F238E27FC236}">
                  <a16:creationId xmlns:a16="http://schemas.microsoft.com/office/drawing/2014/main" id="{2851D93B-C237-0940-8416-6DF2CB17C6DA}"/>
                </a:ext>
              </a:extLst>
            </p:cNvPr>
            <p:cNvSpPr/>
            <p:nvPr/>
          </p:nvSpPr>
          <p:spPr>
            <a:xfrm flipV="1">
              <a:off x="2598963" y="320230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3" name="矩形 209">
              <a:extLst>
                <a:ext uri="{FF2B5EF4-FFF2-40B4-BE49-F238E27FC236}">
                  <a16:creationId xmlns:a16="http://schemas.microsoft.com/office/drawing/2014/main" id="{70705EBB-9D1D-F140-8772-8EE8265D096F}"/>
                </a:ext>
              </a:extLst>
            </p:cNvPr>
            <p:cNvSpPr/>
            <p:nvPr/>
          </p:nvSpPr>
          <p:spPr>
            <a:xfrm flipV="1">
              <a:off x="2598963" y="325783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4" name="矩形 210">
              <a:extLst>
                <a:ext uri="{FF2B5EF4-FFF2-40B4-BE49-F238E27FC236}">
                  <a16:creationId xmlns:a16="http://schemas.microsoft.com/office/drawing/2014/main" id="{C83F87D1-7E9D-AD42-9572-4B1B53AD027C}"/>
                </a:ext>
              </a:extLst>
            </p:cNvPr>
            <p:cNvSpPr/>
            <p:nvPr/>
          </p:nvSpPr>
          <p:spPr>
            <a:xfrm flipV="1">
              <a:off x="2598963" y="331337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5" name="矩形 211">
              <a:extLst>
                <a:ext uri="{FF2B5EF4-FFF2-40B4-BE49-F238E27FC236}">
                  <a16:creationId xmlns:a16="http://schemas.microsoft.com/office/drawing/2014/main" id="{8FE06D9E-6E61-9B4C-9F32-EA5BD1F85400}"/>
                </a:ext>
              </a:extLst>
            </p:cNvPr>
            <p:cNvSpPr/>
            <p:nvPr/>
          </p:nvSpPr>
          <p:spPr>
            <a:xfrm flipV="1">
              <a:off x="2482465" y="344322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6" name="矩形 212">
              <a:extLst>
                <a:ext uri="{FF2B5EF4-FFF2-40B4-BE49-F238E27FC236}">
                  <a16:creationId xmlns:a16="http://schemas.microsoft.com/office/drawing/2014/main" id="{DE1D3ED0-FD77-034A-B826-224BCB0DA3B7}"/>
                </a:ext>
              </a:extLst>
            </p:cNvPr>
            <p:cNvSpPr/>
            <p:nvPr/>
          </p:nvSpPr>
          <p:spPr>
            <a:xfrm flipV="1">
              <a:off x="2482465" y="349876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7" name="矩形 213">
              <a:extLst>
                <a:ext uri="{FF2B5EF4-FFF2-40B4-BE49-F238E27FC236}">
                  <a16:creationId xmlns:a16="http://schemas.microsoft.com/office/drawing/2014/main" id="{E02E7258-E451-B844-B7A9-0B1CBF20CF94}"/>
                </a:ext>
              </a:extLst>
            </p:cNvPr>
            <p:cNvSpPr/>
            <p:nvPr/>
          </p:nvSpPr>
          <p:spPr>
            <a:xfrm flipV="1">
              <a:off x="2482465" y="355429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8" name="矩形 214">
              <a:extLst>
                <a:ext uri="{FF2B5EF4-FFF2-40B4-BE49-F238E27FC236}">
                  <a16:creationId xmlns:a16="http://schemas.microsoft.com/office/drawing/2014/main" id="{6C2D219D-05FA-0F43-A6F4-DFBCD57C3270}"/>
                </a:ext>
              </a:extLst>
            </p:cNvPr>
            <p:cNvSpPr/>
            <p:nvPr/>
          </p:nvSpPr>
          <p:spPr>
            <a:xfrm flipV="1">
              <a:off x="2482465" y="360983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9" name="矩形 215">
              <a:extLst>
                <a:ext uri="{FF2B5EF4-FFF2-40B4-BE49-F238E27FC236}">
                  <a16:creationId xmlns:a16="http://schemas.microsoft.com/office/drawing/2014/main" id="{7E38B194-8916-9448-9B6B-D77B512E2789}"/>
                </a:ext>
              </a:extLst>
            </p:cNvPr>
            <p:cNvSpPr/>
            <p:nvPr/>
          </p:nvSpPr>
          <p:spPr>
            <a:xfrm flipV="1">
              <a:off x="2598963" y="344322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0" name="矩形 216">
              <a:extLst>
                <a:ext uri="{FF2B5EF4-FFF2-40B4-BE49-F238E27FC236}">
                  <a16:creationId xmlns:a16="http://schemas.microsoft.com/office/drawing/2014/main" id="{5177E0A3-F010-9C47-B318-3FBDA7DA5DCE}"/>
                </a:ext>
              </a:extLst>
            </p:cNvPr>
            <p:cNvSpPr/>
            <p:nvPr/>
          </p:nvSpPr>
          <p:spPr>
            <a:xfrm flipV="1">
              <a:off x="2598963" y="349876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1" name="矩形 217">
              <a:extLst>
                <a:ext uri="{FF2B5EF4-FFF2-40B4-BE49-F238E27FC236}">
                  <a16:creationId xmlns:a16="http://schemas.microsoft.com/office/drawing/2014/main" id="{EE14FC76-BD38-0F4F-8892-A872B2AFDD23}"/>
                </a:ext>
              </a:extLst>
            </p:cNvPr>
            <p:cNvSpPr/>
            <p:nvPr/>
          </p:nvSpPr>
          <p:spPr>
            <a:xfrm flipV="1">
              <a:off x="2598963" y="355429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2" name="矩形 218">
              <a:extLst>
                <a:ext uri="{FF2B5EF4-FFF2-40B4-BE49-F238E27FC236}">
                  <a16:creationId xmlns:a16="http://schemas.microsoft.com/office/drawing/2014/main" id="{668D826F-7FFB-2547-A0E7-701AF0EDBA59}"/>
                </a:ext>
              </a:extLst>
            </p:cNvPr>
            <p:cNvSpPr/>
            <p:nvPr/>
          </p:nvSpPr>
          <p:spPr>
            <a:xfrm flipV="1">
              <a:off x="2598963" y="360983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3" name="矩形 219">
              <a:extLst>
                <a:ext uri="{FF2B5EF4-FFF2-40B4-BE49-F238E27FC236}">
                  <a16:creationId xmlns:a16="http://schemas.microsoft.com/office/drawing/2014/main" id="{319561B7-BEC6-CB43-9026-EB9BED8D1612}"/>
                </a:ext>
              </a:extLst>
            </p:cNvPr>
            <p:cNvSpPr/>
            <p:nvPr/>
          </p:nvSpPr>
          <p:spPr>
            <a:xfrm flipV="1">
              <a:off x="2482465" y="37361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4" name="矩形 220">
              <a:extLst>
                <a:ext uri="{FF2B5EF4-FFF2-40B4-BE49-F238E27FC236}">
                  <a16:creationId xmlns:a16="http://schemas.microsoft.com/office/drawing/2014/main" id="{BDE3EE1A-DAFB-DA4F-9168-9F7CE92C96B5}"/>
                </a:ext>
              </a:extLst>
            </p:cNvPr>
            <p:cNvSpPr/>
            <p:nvPr/>
          </p:nvSpPr>
          <p:spPr>
            <a:xfrm flipV="1">
              <a:off x="2482465" y="379168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5" name="矩形 221">
              <a:extLst>
                <a:ext uri="{FF2B5EF4-FFF2-40B4-BE49-F238E27FC236}">
                  <a16:creationId xmlns:a16="http://schemas.microsoft.com/office/drawing/2014/main" id="{300A66EC-596C-2F41-974B-22625109E8A4}"/>
                </a:ext>
              </a:extLst>
            </p:cNvPr>
            <p:cNvSpPr/>
            <p:nvPr/>
          </p:nvSpPr>
          <p:spPr>
            <a:xfrm flipV="1">
              <a:off x="2482465" y="384722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6" name="矩形 222">
              <a:extLst>
                <a:ext uri="{FF2B5EF4-FFF2-40B4-BE49-F238E27FC236}">
                  <a16:creationId xmlns:a16="http://schemas.microsoft.com/office/drawing/2014/main" id="{52ED96E5-F4D3-E147-8936-33570D53FFBE}"/>
                </a:ext>
              </a:extLst>
            </p:cNvPr>
            <p:cNvSpPr/>
            <p:nvPr/>
          </p:nvSpPr>
          <p:spPr>
            <a:xfrm flipV="1">
              <a:off x="2482465" y="390276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7" name="矩形 223">
              <a:extLst>
                <a:ext uri="{FF2B5EF4-FFF2-40B4-BE49-F238E27FC236}">
                  <a16:creationId xmlns:a16="http://schemas.microsoft.com/office/drawing/2014/main" id="{FBBE44C6-99C1-CE46-93C1-7F17C1BA98A5}"/>
                </a:ext>
              </a:extLst>
            </p:cNvPr>
            <p:cNvSpPr/>
            <p:nvPr/>
          </p:nvSpPr>
          <p:spPr>
            <a:xfrm flipV="1">
              <a:off x="2598963" y="37361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8" name="矩形 224">
              <a:extLst>
                <a:ext uri="{FF2B5EF4-FFF2-40B4-BE49-F238E27FC236}">
                  <a16:creationId xmlns:a16="http://schemas.microsoft.com/office/drawing/2014/main" id="{CCB0BBF7-3909-BE43-9C15-DB4700C7B574}"/>
                </a:ext>
              </a:extLst>
            </p:cNvPr>
            <p:cNvSpPr/>
            <p:nvPr/>
          </p:nvSpPr>
          <p:spPr>
            <a:xfrm flipV="1">
              <a:off x="2598963" y="379168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9" name="矩形 225">
              <a:extLst>
                <a:ext uri="{FF2B5EF4-FFF2-40B4-BE49-F238E27FC236}">
                  <a16:creationId xmlns:a16="http://schemas.microsoft.com/office/drawing/2014/main" id="{A879E360-6E8F-B244-A5F4-16D2ADBD5EBC}"/>
                </a:ext>
              </a:extLst>
            </p:cNvPr>
            <p:cNvSpPr/>
            <p:nvPr/>
          </p:nvSpPr>
          <p:spPr>
            <a:xfrm flipV="1">
              <a:off x="2598963" y="384722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0" name="矩形 226">
              <a:extLst>
                <a:ext uri="{FF2B5EF4-FFF2-40B4-BE49-F238E27FC236}">
                  <a16:creationId xmlns:a16="http://schemas.microsoft.com/office/drawing/2014/main" id="{36ED64B6-2DC2-8E48-BF16-83D132F4E6F1}"/>
                </a:ext>
              </a:extLst>
            </p:cNvPr>
            <p:cNvSpPr/>
            <p:nvPr/>
          </p:nvSpPr>
          <p:spPr>
            <a:xfrm flipV="1">
              <a:off x="2598963" y="390276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1" name="矩形 227">
              <a:extLst>
                <a:ext uri="{FF2B5EF4-FFF2-40B4-BE49-F238E27FC236}">
                  <a16:creationId xmlns:a16="http://schemas.microsoft.com/office/drawing/2014/main" id="{CFE17878-B21B-DE4D-993F-F48223053AE8}"/>
                </a:ext>
              </a:extLst>
            </p:cNvPr>
            <p:cNvSpPr/>
            <p:nvPr/>
          </p:nvSpPr>
          <p:spPr>
            <a:xfrm flipV="1">
              <a:off x="2482465" y="404409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2" name="矩形 228">
              <a:extLst>
                <a:ext uri="{FF2B5EF4-FFF2-40B4-BE49-F238E27FC236}">
                  <a16:creationId xmlns:a16="http://schemas.microsoft.com/office/drawing/2014/main" id="{83EA18A2-D3CB-C446-AC4E-01091F4BAE59}"/>
                </a:ext>
              </a:extLst>
            </p:cNvPr>
            <p:cNvSpPr/>
            <p:nvPr/>
          </p:nvSpPr>
          <p:spPr>
            <a:xfrm flipV="1">
              <a:off x="2482465" y="409962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3" name="矩形 229">
              <a:extLst>
                <a:ext uri="{FF2B5EF4-FFF2-40B4-BE49-F238E27FC236}">
                  <a16:creationId xmlns:a16="http://schemas.microsoft.com/office/drawing/2014/main" id="{5F888AF3-7814-9F40-8AD1-2931129084DC}"/>
                </a:ext>
              </a:extLst>
            </p:cNvPr>
            <p:cNvSpPr/>
            <p:nvPr/>
          </p:nvSpPr>
          <p:spPr>
            <a:xfrm flipV="1">
              <a:off x="2482465" y="415516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4" name="矩形 230">
              <a:extLst>
                <a:ext uri="{FF2B5EF4-FFF2-40B4-BE49-F238E27FC236}">
                  <a16:creationId xmlns:a16="http://schemas.microsoft.com/office/drawing/2014/main" id="{2A6B7D28-B018-8244-837B-EFFF06A48228}"/>
                </a:ext>
              </a:extLst>
            </p:cNvPr>
            <p:cNvSpPr/>
            <p:nvPr/>
          </p:nvSpPr>
          <p:spPr>
            <a:xfrm flipV="1">
              <a:off x="2482465" y="421069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5" name="矩形 231">
              <a:extLst>
                <a:ext uri="{FF2B5EF4-FFF2-40B4-BE49-F238E27FC236}">
                  <a16:creationId xmlns:a16="http://schemas.microsoft.com/office/drawing/2014/main" id="{35A4A65E-CF94-974D-90EA-5933CEDEB243}"/>
                </a:ext>
              </a:extLst>
            </p:cNvPr>
            <p:cNvSpPr/>
            <p:nvPr/>
          </p:nvSpPr>
          <p:spPr>
            <a:xfrm flipV="1">
              <a:off x="2598963" y="404409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6" name="矩形 232">
              <a:extLst>
                <a:ext uri="{FF2B5EF4-FFF2-40B4-BE49-F238E27FC236}">
                  <a16:creationId xmlns:a16="http://schemas.microsoft.com/office/drawing/2014/main" id="{5F22DA0D-147A-3048-9E1E-50DF5621F26C}"/>
                </a:ext>
              </a:extLst>
            </p:cNvPr>
            <p:cNvSpPr/>
            <p:nvPr/>
          </p:nvSpPr>
          <p:spPr>
            <a:xfrm flipV="1">
              <a:off x="2598963" y="409962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7" name="矩形 233">
              <a:extLst>
                <a:ext uri="{FF2B5EF4-FFF2-40B4-BE49-F238E27FC236}">
                  <a16:creationId xmlns:a16="http://schemas.microsoft.com/office/drawing/2014/main" id="{DADFB621-D3C4-1A4F-ABB8-8A822EC343E3}"/>
                </a:ext>
              </a:extLst>
            </p:cNvPr>
            <p:cNvSpPr/>
            <p:nvPr/>
          </p:nvSpPr>
          <p:spPr>
            <a:xfrm flipV="1">
              <a:off x="2598963" y="415516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8" name="矩形 234">
              <a:extLst>
                <a:ext uri="{FF2B5EF4-FFF2-40B4-BE49-F238E27FC236}">
                  <a16:creationId xmlns:a16="http://schemas.microsoft.com/office/drawing/2014/main" id="{C64CA9D9-8A74-B949-B86F-7CC40E2F4920}"/>
                </a:ext>
              </a:extLst>
            </p:cNvPr>
            <p:cNvSpPr/>
            <p:nvPr/>
          </p:nvSpPr>
          <p:spPr>
            <a:xfrm flipV="1">
              <a:off x="2598963" y="421069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9" name="矩形 235">
              <a:extLst>
                <a:ext uri="{FF2B5EF4-FFF2-40B4-BE49-F238E27FC236}">
                  <a16:creationId xmlns:a16="http://schemas.microsoft.com/office/drawing/2014/main" id="{5AE70B19-53A3-A540-A750-6227F930E552}"/>
                </a:ext>
              </a:extLst>
            </p:cNvPr>
            <p:cNvSpPr/>
            <p:nvPr/>
          </p:nvSpPr>
          <p:spPr>
            <a:xfrm flipV="1">
              <a:off x="2482465" y="43418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0" name="矩形 236">
              <a:extLst>
                <a:ext uri="{FF2B5EF4-FFF2-40B4-BE49-F238E27FC236}">
                  <a16:creationId xmlns:a16="http://schemas.microsoft.com/office/drawing/2014/main" id="{A1A87E87-18DB-C34B-96D6-69DACE6DC6E0}"/>
                </a:ext>
              </a:extLst>
            </p:cNvPr>
            <p:cNvSpPr/>
            <p:nvPr/>
          </p:nvSpPr>
          <p:spPr>
            <a:xfrm flipV="1">
              <a:off x="2482465" y="439738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1" name="矩形 237">
              <a:extLst>
                <a:ext uri="{FF2B5EF4-FFF2-40B4-BE49-F238E27FC236}">
                  <a16:creationId xmlns:a16="http://schemas.microsoft.com/office/drawing/2014/main" id="{6B1D037E-92CD-C74D-9B79-212F01BDFB36}"/>
                </a:ext>
              </a:extLst>
            </p:cNvPr>
            <p:cNvSpPr/>
            <p:nvPr/>
          </p:nvSpPr>
          <p:spPr>
            <a:xfrm flipV="1">
              <a:off x="2482465" y="445292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2" name="矩形 238">
              <a:extLst>
                <a:ext uri="{FF2B5EF4-FFF2-40B4-BE49-F238E27FC236}">
                  <a16:creationId xmlns:a16="http://schemas.microsoft.com/office/drawing/2014/main" id="{903237E7-8E9E-AD48-B05E-9C2C1BD3C8D4}"/>
                </a:ext>
              </a:extLst>
            </p:cNvPr>
            <p:cNvSpPr/>
            <p:nvPr/>
          </p:nvSpPr>
          <p:spPr>
            <a:xfrm flipV="1">
              <a:off x="2482465" y="450846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3" name="矩形 239">
              <a:extLst>
                <a:ext uri="{FF2B5EF4-FFF2-40B4-BE49-F238E27FC236}">
                  <a16:creationId xmlns:a16="http://schemas.microsoft.com/office/drawing/2014/main" id="{880BD133-BD93-8649-8485-BF8B588982BF}"/>
                </a:ext>
              </a:extLst>
            </p:cNvPr>
            <p:cNvSpPr/>
            <p:nvPr/>
          </p:nvSpPr>
          <p:spPr>
            <a:xfrm flipV="1">
              <a:off x="2598963" y="43418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4" name="矩形 240">
              <a:extLst>
                <a:ext uri="{FF2B5EF4-FFF2-40B4-BE49-F238E27FC236}">
                  <a16:creationId xmlns:a16="http://schemas.microsoft.com/office/drawing/2014/main" id="{2DD2BE60-9D9C-B54D-9DB6-30A0C47E0DD5}"/>
                </a:ext>
              </a:extLst>
            </p:cNvPr>
            <p:cNvSpPr/>
            <p:nvPr/>
          </p:nvSpPr>
          <p:spPr>
            <a:xfrm flipV="1">
              <a:off x="2598963" y="439738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5" name="矩形 241">
              <a:extLst>
                <a:ext uri="{FF2B5EF4-FFF2-40B4-BE49-F238E27FC236}">
                  <a16:creationId xmlns:a16="http://schemas.microsoft.com/office/drawing/2014/main" id="{9C843121-6A13-B84C-9130-8E9976BB75D0}"/>
                </a:ext>
              </a:extLst>
            </p:cNvPr>
            <p:cNvSpPr/>
            <p:nvPr/>
          </p:nvSpPr>
          <p:spPr>
            <a:xfrm flipV="1">
              <a:off x="2598963" y="445292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6" name="矩形 242">
              <a:extLst>
                <a:ext uri="{FF2B5EF4-FFF2-40B4-BE49-F238E27FC236}">
                  <a16:creationId xmlns:a16="http://schemas.microsoft.com/office/drawing/2014/main" id="{32C24E44-827E-B24B-9750-6BBB773B674F}"/>
                </a:ext>
              </a:extLst>
            </p:cNvPr>
            <p:cNvSpPr/>
            <p:nvPr/>
          </p:nvSpPr>
          <p:spPr>
            <a:xfrm flipV="1">
              <a:off x="2598963" y="450846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07" name="矩形 249">
            <a:extLst>
              <a:ext uri="{FF2B5EF4-FFF2-40B4-BE49-F238E27FC236}">
                <a16:creationId xmlns:a16="http://schemas.microsoft.com/office/drawing/2014/main" id="{D253A327-D853-0241-BD91-4E5DA27D7EB7}"/>
              </a:ext>
            </a:extLst>
          </p:cNvPr>
          <p:cNvSpPr/>
          <p:nvPr/>
        </p:nvSpPr>
        <p:spPr>
          <a:xfrm>
            <a:off x="2957652" y="2777830"/>
            <a:ext cx="202533" cy="202533"/>
          </a:xfrm>
          <a:prstGeom prst="rect">
            <a:avLst/>
          </a:prstGeom>
          <a:solidFill>
            <a:srgbClr val="215968"/>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8" name="矩形 298">
            <a:extLst>
              <a:ext uri="{FF2B5EF4-FFF2-40B4-BE49-F238E27FC236}">
                <a16:creationId xmlns:a16="http://schemas.microsoft.com/office/drawing/2014/main" id="{947C897A-E3BB-EA47-8C59-49924F4E811C}"/>
              </a:ext>
            </a:extLst>
          </p:cNvPr>
          <p:cNvSpPr/>
          <p:nvPr/>
        </p:nvSpPr>
        <p:spPr>
          <a:xfrm>
            <a:off x="2957652" y="2563629"/>
            <a:ext cx="202533" cy="202533"/>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9" name="文字方塊 299">
            <a:extLst>
              <a:ext uri="{FF2B5EF4-FFF2-40B4-BE49-F238E27FC236}">
                <a16:creationId xmlns:a16="http://schemas.microsoft.com/office/drawing/2014/main" id="{0CDDC0BB-3599-7047-8DEA-014566936C11}"/>
              </a:ext>
            </a:extLst>
          </p:cNvPr>
          <p:cNvSpPr txBox="1"/>
          <p:nvPr/>
        </p:nvSpPr>
        <p:spPr>
          <a:xfrm>
            <a:off x="3131573" y="2556976"/>
            <a:ext cx="475450" cy="246221"/>
          </a:xfrm>
          <a:prstGeom prst="rect">
            <a:avLst/>
          </a:prstGeom>
          <a:noFill/>
        </p:spPr>
        <p:txBody>
          <a:bodyPr wrap="square" rtlCol="0" anchor="t">
            <a:spAutoFit/>
          </a:bodyPr>
          <a:lstStyle/>
          <a:p>
            <a:pPr algn="ctr"/>
            <a:r>
              <a:rPr lang="zh-TW" altLang="en-US" sz="1000" b="1">
                <a:solidFill>
                  <a:schemeClr val="bg1"/>
                </a:solidFill>
                <a:latin typeface="Microsoft YaHei"/>
                <a:ea typeface="Microsoft YaHei"/>
              </a:rPr>
              <a:t>區塊</a:t>
            </a:r>
          </a:p>
        </p:txBody>
      </p:sp>
      <p:sp>
        <p:nvSpPr>
          <p:cNvPr id="210" name="文字方塊 300">
            <a:extLst>
              <a:ext uri="{FF2B5EF4-FFF2-40B4-BE49-F238E27FC236}">
                <a16:creationId xmlns:a16="http://schemas.microsoft.com/office/drawing/2014/main" id="{41F0AA0C-0285-324A-8807-360DA70153C6}"/>
              </a:ext>
            </a:extLst>
          </p:cNvPr>
          <p:cNvSpPr txBox="1"/>
          <p:nvPr/>
        </p:nvSpPr>
        <p:spPr>
          <a:xfrm>
            <a:off x="3131573" y="2771473"/>
            <a:ext cx="475450" cy="246221"/>
          </a:xfrm>
          <a:prstGeom prst="rect">
            <a:avLst/>
          </a:prstGeom>
          <a:noFill/>
        </p:spPr>
        <p:txBody>
          <a:bodyPr wrap="square" rtlCol="0" anchor="t">
            <a:spAutoFit/>
          </a:bodyPr>
          <a:lstStyle/>
          <a:p>
            <a:pPr algn="ctr"/>
            <a:r>
              <a:rPr lang="zh-TW" altLang="en-US" sz="1000" b="1">
                <a:solidFill>
                  <a:schemeClr val="bg1"/>
                </a:solidFill>
                <a:latin typeface="Microsoft YaHei"/>
                <a:ea typeface="Microsoft YaHei"/>
              </a:rPr>
              <a:t>分頁</a:t>
            </a:r>
          </a:p>
        </p:txBody>
      </p:sp>
      <p:pic>
        <p:nvPicPr>
          <p:cNvPr id="211" name="圖片 32" descr="一張含有 電子用品, 綠色 的圖片&#10;&#10;描述是以非常高的可信度產生">
            <a:extLst>
              <a:ext uri="{FF2B5EF4-FFF2-40B4-BE49-F238E27FC236}">
                <a16:creationId xmlns:a16="http://schemas.microsoft.com/office/drawing/2014/main" id="{108DD93D-55A7-AE4F-B569-9975C6E275B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16200000">
            <a:off x="-271463" y="3023066"/>
            <a:ext cx="2623594" cy="906080"/>
          </a:xfrm>
          <a:prstGeom prst="rect">
            <a:avLst/>
          </a:prstGeom>
          <a:effectLst>
            <a:outerShdw blurRad="50800" dist="38100" dir="2700000" algn="tl" rotWithShape="0">
              <a:prstClr val="black">
                <a:alpha val="40000"/>
              </a:prstClr>
            </a:outerShdw>
            <a:reflection blurRad="6350" stA="33000" endPos="12000" dir="5400000" sy="-100000" algn="bl" rotWithShape="0"/>
          </a:effectLst>
        </p:spPr>
      </p:pic>
    </p:spTree>
    <p:extLst>
      <p:ext uri="{BB962C8B-B14F-4D97-AF65-F5344CB8AC3E}">
        <p14:creationId xmlns:p14="http://schemas.microsoft.com/office/powerpoint/2010/main" val="1608457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descr="一張含有 天空, 顯示 的圖片&#10;&#10;描述是以高可信度產生">
            <a:extLst>
              <a:ext uri="{FF2B5EF4-FFF2-40B4-BE49-F238E27FC236}">
                <a16:creationId xmlns:a16="http://schemas.microsoft.com/office/drawing/2014/main" id="{792BF71B-74FD-4B48-A639-E00C0B277C1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8794" y="2247369"/>
            <a:ext cx="7515315" cy="2427661"/>
          </a:xfrm>
          <a:prstGeom prst="rect">
            <a:avLst/>
          </a:prstGeom>
        </p:spPr>
      </p:pic>
      <p:sp>
        <p:nvSpPr>
          <p:cNvPr id="3" name="Content Placeholder 2">
            <a:extLst>
              <a:ext uri="{FF2B5EF4-FFF2-40B4-BE49-F238E27FC236}">
                <a16:creationId xmlns:a16="http://schemas.microsoft.com/office/drawing/2014/main" id="{69362D2E-68AC-094A-BDF4-2D7593E9970B}"/>
              </a:ext>
            </a:extLst>
          </p:cNvPr>
          <p:cNvSpPr>
            <a:spLocks noGrp="1"/>
          </p:cNvSpPr>
          <p:nvPr>
            <p:ph type="body" idx="1"/>
          </p:nvPr>
        </p:nvSpPr>
        <p:spPr>
          <a:xfrm>
            <a:off x="673294" y="1021497"/>
            <a:ext cx="8286808" cy="1263737"/>
          </a:xfrm>
        </p:spPr>
        <p:txBody>
          <a:bodyPr>
            <a:normAutofit/>
          </a:bodyPr>
          <a:lstStyle/>
          <a:p>
            <a:r>
              <a:rPr lang="zh-TW" altLang="en-US" sz="1800" dirty="0">
                <a:solidFill>
                  <a:srgbClr val="002060"/>
                </a:solidFill>
              </a:rPr>
              <a:t>除了在 </a:t>
            </a:r>
            <a:r>
              <a:rPr lang="en" altLang="zh-TW" sz="1800" dirty="0">
                <a:solidFill>
                  <a:srgbClr val="002060"/>
                </a:solidFill>
              </a:rPr>
              <a:t>SSD</a:t>
            </a:r>
            <a:r>
              <a:rPr lang="zh-TW" altLang="en-US" sz="1800" dirty="0">
                <a:solidFill>
                  <a:srgbClr val="002060"/>
                </a:solidFill>
              </a:rPr>
              <a:t> 硬體上有固定的內建預留空間配置，</a:t>
            </a:r>
            <a:r>
              <a:rPr lang="en-US" altLang="zh-TW" sz="1800" dirty="0">
                <a:solidFill>
                  <a:srgbClr val="002060"/>
                </a:solidFill>
              </a:rPr>
              <a:t>QTS</a:t>
            </a:r>
            <a:r>
              <a:rPr lang="zh-TW" altLang="en-US" sz="1800" dirty="0">
                <a:solidFill>
                  <a:srgbClr val="002060"/>
                </a:solidFill>
              </a:rPr>
              <a:t> </a:t>
            </a:r>
            <a:r>
              <a:rPr lang="en-US" altLang="zh-TW" sz="1800" dirty="0">
                <a:solidFill>
                  <a:srgbClr val="002060"/>
                </a:solidFill>
              </a:rPr>
              <a:t>4.4.0 </a:t>
            </a:r>
            <a:r>
              <a:rPr lang="zh-TW" altLang="en-US" sz="1800" dirty="0">
                <a:solidFill>
                  <a:srgbClr val="002060"/>
                </a:solidFill>
              </a:rPr>
              <a:t>軟體定義的</a:t>
            </a:r>
            <a:endParaRPr lang="en-US" altLang="zh-TW" sz="1800" dirty="0">
              <a:solidFill>
                <a:srgbClr val="002060"/>
              </a:solidFill>
            </a:endParaRPr>
          </a:p>
          <a:p>
            <a:r>
              <a:rPr lang="zh-TW" altLang="en-US" sz="1800" dirty="0">
                <a:solidFill>
                  <a:srgbClr val="002060"/>
                </a:solidFill>
              </a:rPr>
              <a:t>SSD 外掛預留空間配置</a:t>
            </a:r>
            <a:r>
              <a:rPr lang="zh-TW" altLang="zh-TW" sz="1800" dirty="0">
                <a:solidFill>
                  <a:srgbClr val="002060"/>
                </a:solidFill>
              </a:rPr>
              <a:t>，可因應</a:t>
            </a:r>
            <a:r>
              <a:rPr lang="zh-TW" altLang="en-US" sz="1800" dirty="0">
                <a:solidFill>
                  <a:srgbClr val="002060"/>
                </a:solidFill>
              </a:rPr>
              <a:t>不同</a:t>
            </a:r>
            <a:r>
              <a:rPr lang="zh-TW" altLang="zh-TW" sz="1800" dirty="0">
                <a:solidFill>
                  <a:srgbClr val="002060"/>
                </a:solidFill>
              </a:rPr>
              <a:t>應用彈性調整設定 </a:t>
            </a:r>
            <a:endParaRPr lang="zh-TW" altLang="en-US" sz="1800" b="0" dirty="0">
              <a:solidFill>
                <a:srgbClr val="002060"/>
              </a:solidFill>
            </a:endParaRPr>
          </a:p>
          <a:p>
            <a:r>
              <a:rPr lang="en" altLang="zh-TW" sz="1800" cap="all" dirty="0">
                <a:solidFill>
                  <a:srgbClr val="0156FF"/>
                </a:solidFill>
              </a:rPr>
              <a:t>SSD</a:t>
            </a:r>
            <a:r>
              <a:rPr lang="zh-TW" altLang="en-US" sz="1800" cap="all" dirty="0">
                <a:solidFill>
                  <a:srgbClr val="0156FF"/>
                </a:solidFill>
              </a:rPr>
              <a:t> 預留空間配置有內建、有外掛，效果更好</a:t>
            </a:r>
            <a:endParaRPr lang="en-US" altLang="zh-TW" sz="1800" cap="all" dirty="0">
              <a:solidFill>
                <a:srgbClr val="0156FF"/>
              </a:solidFill>
            </a:endParaRPr>
          </a:p>
        </p:txBody>
      </p:sp>
      <p:sp>
        <p:nvSpPr>
          <p:cNvPr id="2" name="Title 1">
            <a:extLst>
              <a:ext uri="{FF2B5EF4-FFF2-40B4-BE49-F238E27FC236}">
                <a16:creationId xmlns:a16="http://schemas.microsoft.com/office/drawing/2014/main" id="{62D42B1D-A745-364D-8439-E1B394F6695C}"/>
              </a:ext>
            </a:extLst>
          </p:cNvPr>
          <p:cNvSpPr>
            <a:spLocks noGrp="1"/>
          </p:cNvSpPr>
          <p:nvPr>
            <p:ph type="title"/>
          </p:nvPr>
        </p:nvSpPr>
        <p:spPr>
          <a:xfrm>
            <a:off x="-1565914" y="384506"/>
            <a:ext cx="8229600" cy="380420"/>
          </a:xfrm>
        </p:spPr>
        <p:txBody>
          <a:bodyPr>
            <a:normAutofit fontScale="90000"/>
          </a:bodyPr>
          <a:lstStyle/>
          <a:p>
            <a:pPr algn="ctr"/>
            <a:r>
              <a:rPr lang="en-US" altLang="zh-TW" dirty="0">
                <a:latin typeface="Microsoft JhengHei"/>
                <a:ea typeface="Microsoft JhengHei"/>
                <a:cs typeface="Microsoft JhengHei"/>
              </a:rPr>
              <a:t>SSD </a:t>
            </a:r>
            <a:r>
              <a:rPr lang="en-US" altLang="zh-TW" dirty="0" err="1">
                <a:latin typeface="Microsoft JhengHei"/>
                <a:ea typeface="Microsoft JhengHei"/>
                <a:cs typeface="Microsoft JhengHei"/>
              </a:rPr>
              <a:t>外掛</a:t>
            </a:r>
            <a:r>
              <a:rPr lang="zh-TW" altLang="en-US" dirty="0">
                <a:latin typeface="Microsoft JhengHei"/>
                <a:ea typeface="Microsoft JhengHei"/>
                <a:cs typeface="Microsoft JhengHei"/>
              </a:rPr>
              <a:t>預留空間配置</a:t>
            </a:r>
            <a:br>
              <a:rPr lang="en-US" altLang="zh-TW" dirty="0">
                <a:latin typeface="Microsoft JhengHei"/>
                <a:ea typeface="Microsoft JhengHei"/>
                <a:cs typeface="Microsoft JhengHei"/>
              </a:rPr>
            </a:br>
            <a:r>
              <a:rPr lang="zh-TW" altLang="en-US" dirty="0">
                <a:latin typeface="Microsoft JhengHei"/>
                <a:ea typeface="Microsoft JhengHei"/>
                <a:cs typeface="Microsoft JhengHei"/>
              </a:rPr>
              <a:t> </a:t>
            </a:r>
            <a:endParaRPr lang="en-US" dirty="0"/>
          </a:p>
        </p:txBody>
      </p:sp>
      <p:sp>
        <p:nvSpPr>
          <p:cNvPr id="4" name="矩形 3">
            <a:extLst>
              <a:ext uri="{FF2B5EF4-FFF2-40B4-BE49-F238E27FC236}">
                <a16:creationId xmlns:a16="http://schemas.microsoft.com/office/drawing/2014/main" id="{BE48612C-D8C1-2349-95E0-E9023752FE62}"/>
              </a:ext>
            </a:extLst>
          </p:cNvPr>
          <p:cNvSpPr/>
          <p:nvPr/>
        </p:nvSpPr>
        <p:spPr>
          <a:xfrm>
            <a:off x="924915" y="4220629"/>
            <a:ext cx="2258343" cy="389173"/>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微軟正黑體"/>
                <a:ea typeface="微軟正黑體"/>
              </a:rPr>
              <a:t>SSD 自帶 OP 7.37%</a:t>
            </a:r>
            <a:endParaRPr lang="en-US" altLang="zh-TW" b="1">
              <a:latin typeface="微軟正黑體"/>
              <a:ea typeface="微軟正黑體"/>
            </a:endParaRPr>
          </a:p>
        </p:txBody>
      </p:sp>
      <p:sp>
        <p:nvSpPr>
          <p:cNvPr id="5" name="矩形 6">
            <a:extLst>
              <a:ext uri="{FF2B5EF4-FFF2-40B4-BE49-F238E27FC236}">
                <a16:creationId xmlns:a16="http://schemas.microsoft.com/office/drawing/2014/main" id="{A3989C73-8767-0846-A242-F86B5DD7853C}"/>
              </a:ext>
            </a:extLst>
          </p:cNvPr>
          <p:cNvSpPr/>
          <p:nvPr/>
        </p:nvSpPr>
        <p:spPr>
          <a:xfrm>
            <a:off x="924915" y="3851000"/>
            <a:ext cx="2258344" cy="36378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微軟正黑體"/>
                <a:ea typeface="微軟正黑體"/>
              </a:rPr>
              <a:t>廠商定義 OP 0%~28+%</a:t>
            </a:r>
            <a:endParaRPr lang="en-US" altLang="zh-TW" b="1">
              <a:latin typeface="微軟正黑體"/>
              <a:ea typeface="微軟正黑體"/>
            </a:endParaRPr>
          </a:p>
        </p:txBody>
      </p:sp>
      <p:sp>
        <p:nvSpPr>
          <p:cNvPr id="6" name="矩形 7">
            <a:extLst>
              <a:ext uri="{FF2B5EF4-FFF2-40B4-BE49-F238E27FC236}">
                <a16:creationId xmlns:a16="http://schemas.microsoft.com/office/drawing/2014/main" id="{70BBF974-7619-9948-867F-A3BDF05D10D6}"/>
              </a:ext>
            </a:extLst>
          </p:cNvPr>
          <p:cNvSpPr/>
          <p:nvPr/>
        </p:nvSpPr>
        <p:spPr>
          <a:xfrm>
            <a:off x="917676" y="3344854"/>
            <a:ext cx="7358438" cy="378117"/>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latin typeface="微軟正黑體"/>
                <a:ea typeface="微軟正黑體"/>
              </a:rPr>
              <a:t>QNAP 軟體定義 RAID 層級 SSD 外掛預留空間配置</a:t>
            </a:r>
            <a:endParaRPr lang="en-US" altLang="zh-TW" sz="1600" b="1">
              <a:latin typeface="微軟正黑體"/>
              <a:ea typeface="微軟正黑體"/>
            </a:endParaRPr>
          </a:p>
        </p:txBody>
      </p:sp>
      <p:sp>
        <p:nvSpPr>
          <p:cNvPr id="7" name="矩形 8">
            <a:extLst>
              <a:ext uri="{FF2B5EF4-FFF2-40B4-BE49-F238E27FC236}">
                <a16:creationId xmlns:a16="http://schemas.microsoft.com/office/drawing/2014/main" id="{26F640B7-FFFE-4242-87C0-20C44A5536B5}"/>
              </a:ext>
            </a:extLst>
          </p:cNvPr>
          <p:cNvSpPr/>
          <p:nvPr/>
        </p:nvSpPr>
        <p:spPr>
          <a:xfrm>
            <a:off x="917676" y="2606286"/>
            <a:ext cx="7358438" cy="732727"/>
          </a:xfrm>
          <a:prstGeom prst="rect">
            <a:avLst/>
          </a:prstGeom>
          <a:solidFill>
            <a:schemeClr val="bg1">
              <a:lumMod val="95000"/>
            </a:schemeClr>
          </a:solidFill>
          <a:ln w="12700">
            <a:solidFill>
              <a:schemeClr val="bg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000000"/>
                </a:solidFill>
                <a:latin typeface="微軟正黑體"/>
                <a:ea typeface="微軟正黑體"/>
              </a:rPr>
              <a:t>具備 Trim 功能的 SSD 閒置空間，均可作彈性 OP</a:t>
            </a:r>
            <a:endParaRPr lang="zh-TW" altLang="en-US" sz="1600" b="1">
              <a:solidFill>
                <a:srgbClr val="000000"/>
              </a:solidFill>
            </a:endParaRPr>
          </a:p>
        </p:txBody>
      </p:sp>
      <p:sp>
        <p:nvSpPr>
          <p:cNvPr id="8" name="矩形 9">
            <a:extLst>
              <a:ext uri="{FF2B5EF4-FFF2-40B4-BE49-F238E27FC236}">
                <a16:creationId xmlns:a16="http://schemas.microsoft.com/office/drawing/2014/main" id="{3A47C65A-5D0F-3142-BBE8-91524875687A}"/>
              </a:ext>
            </a:extLst>
          </p:cNvPr>
          <p:cNvSpPr/>
          <p:nvPr/>
        </p:nvSpPr>
        <p:spPr>
          <a:xfrm>
            <a:off x="899592" y="2308227"/>
            <a:ext cx="7387377" cy="305775"/>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latin typeface="微軟正黑體"/>
                <a:ea typeface="微軟正黑體"/>
              </a:rPr>
              <a:t>使用者資料</a:t>
            </a:r>
            <a:endParaRPr lang="zh-TW" altLang="en-US" sz="1600" b="1"/>
          </a:p>
        </p:txBody>
      </p:sp>
      <p:sp>
        <p:nvSpPr>
          <p:cNvPr id="9" name="箭號: 上-下雙向 4">
            <a:extLst>
              <a:ext uri="{FF2B5EF4-FFF2-40B4-BE49-F238E27FC236}">
                <a16:creationId xmlns:a16="http://schemas.microsoft.com/office/drawing/2014/main" id="{86D6CB0B-37C1-3549-B861-CAEB5B97FFAD}"/>
              </a:ext>
            </a:extLst>
          </p:cNvPr>
          <p:cNvSpPr/>
          <p:nvPr/>
        </p:nvSpPr>
        <p:spPr>
          <a:xfrm>
            <a:off x="8434939" y="2300276"/>
            <a:ext cx="436804" cy="1046637"/>
          </a:xfrm>
          <a:prstGeom prst="upDownArrow">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1300" b="1" dirty="0">
                <a:latin typeface="微軟正黑體"/>
                <a:ea typeface="微軟正黑體"/>
              </a:rPr>
              <a:t>可用空間</a:t>
            </a:r>
            <a:r>
              <a:rPr lang="zh-TW" altLang="en-US" sz="1200" b="1" dirty="0">
                <a:latin typeface="微軟正黑體"/>
                <a:ea typeface="微軟正黑體"/>
              </a:rPr>
              <a:t> </a:t>
            </a:r>
            <a:endParaRPr lang="zh-TW" altLang="en-US" sz="1200" b="1" dirty="0"/>
          </a:p>
        </p:txBody>
      </p:sp>
      <p:sp>
        <p:nvSpPr>
          <p:cNvPr id="10" name="箭號: 上-下雙向 10">
            <a:extLst>
              <a:ext uri="{FF2B5EF4-FFF2-40B4-BE49-F238E27FC236}">
                <a16:creationId xmlns:a16="http://schemas.microsoft.com/office/drawing/2014/main" id="{A5775007-E054-5D4A-B606-FEEED8CC94A0}"/>
              </a:ext>
            </a:extLst>
          </p:cNvPr>
          <p:cNvSpPr/>
          <p:nvPr/>
        </p:nvSpPr>
        <p:spPr>
          <a:xfrm>
            <a:off x="272257" y="2541806"/>
            <a:ext cx="496718" cy="2082758"/>
          </a:xfrm>
          <a:prstGeom prst="upDownArrow">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sz="1300" b="1" dirty="0">
                <a:latin typeface="微軟正黑體"/>
                <a:ea typeface="微軟正黑體"/>
              </a:rPr>
              <a:t>預留空間配置 </a:t>
            </a:r>
            <a:endParaRPr lang="zh-TW" altLang="en-US" sz="1300" b="1" dirty="0"/>
          </a:p>
        </p:txBody>
      </p:sp>
      <p:sp>
        <p:nvSpPr>
          <p:cNvPr id="11" name="矩形 14">
            <a:extLst>
              <a:ext uri="{FF2B5EF4-FFF2-40B4-BE49-F238E27FC236}">
                <a16:creationId xmlns:a16="http://schemas.microsoft.com/office/drawing/2014/main" id="{CCB8BFAA-9C76-B347-8AD9-D1F800A216C2}"/>
              </a:ext>
            </a:extLst>
          </p:cNvPr>
          <p:cNvSpPr/>
          <p:nvPr/>
        </p:nvSpPr>
        <p:spPr>
          <a:xfrm>
            <a:off x="3464110" y="4213396"/>
            <a:ext cx="2258343" cy="389173"/>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微軟正黑體"/>
                <a:ea typeface="微軟正黑體"/>
              </a:rPr>
              <a:t>SSD 自帶 OP 7.37%</a:t>
            </a:r>
            <a:endParaRPr lang="en-US" altLang="zh-TW" b="1">
              <a:latin typeface="微軟正黑體"/>
              <a:ea typeface="微軟正黑體"/>
            </a:endParaRPr>
          </a:p>
        </p:txBody>
      </p:sp>
      <p:sp>
        <p:nvSpPr>
          <p:cNvPr id="12" name="矩形 15">
            <a:extLst>
              <a:ext uri="{FF2B5EF4-FFF2-40B4-BE49-F238E27FC236}">
                <a16:creationId xmlns:a16="http://schemas.microsoft.com/office/drawing/2014/main" id="{D8064F22-8656-0F44-BFE8-7A893017A5B9}"/>
              </a:ext>
            </a:extLst>
          </p:cNvPr>
          <p:cNvSpPr/>
          <p:nvPr/>
        </p:nvSpPr>
        <p:spPr>
          <a:xfrm>
            <a:off x="3464110" y="3843765"/>
            <a:ext cx="2258344" cy="36378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微軟正黑體"/>
                <a:ea typeface="微軟正黑體"/>
              </a:rPr>
              <a:t>廠商定義 OP 0%~28+%</a:t>
            </a:r>
            <a:endParaRPr lang="en-US" altLang="zh-TW" b="1">
              <a:latin typeface="微軟正黑體"/>
              <a:ea typeface="微軟正黑體"/>
            </a:endParaRPr>
          </a:p>
        </p:txBody>
      </p:sp>
      <p:sp>
        <p:nvSpPr>
          <p:cNvPr id="13" name="矩形 16">
            <a:extLst>
              <a:ext uri="{FF2B5EF4-FFF2-40B4-BE49-F238E27FC236}">
                <a16:creationId xmlns:a16="http://schemas.microsoft.com/office/drawing/2014/main" id="{A4F95327-E183-DD41-A355-90C63D27A850}"/>
              </a:ext>
            </a:extLst>
          </p:cNvPr>
          <p:cNvSpPr/>
          <p:nvPr/>
        </p:nvSpPr>
        <p:spPr>
          <a:xfrm>
            <a:off x="6017774" y="4213396"/>
            <a:ext cx="2258343" cy="389173"/>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微軟正黑體"/>
                <a:ea typeface="微軟正黑體"/>
              </a:rPr>
              <a:t>SSD 自帶 OP 7.37%</a:t>
            </a:r>
            <a:endParaRPr lang="en-US" altLang="zh-TW" b="1">
              <a:latin typeface="微軟正黑體"/>
              <a:ea typeface="微軟正黑體"/>
            </a:endParaRPr>
          </a:p>
        </p:txBody>
      </p:sp>
      <p:sp>
        <p:nvSpPr>
          <p:cNvPr id="14" name="矩形 17">
            <a:extLst>
              <a:ext uri="{FF2B5EF4-FFF2-40B4-BE49-F238E27FC236}">
                <a16:creationId xmlns:a16="http://schemas.microsoft.com/office/drawing/2014/main" id="{5E57A2C9-E679-9E4B-964A-3D175ECF39A1}"/>
              </a:ext>
            </a:extLst>
          </p:cNvPr>
          <p:cNvSpPr/>
          <p:nvPr/>
        </p:nvSpPr>
        <p:spPr>
          <a:xfrm>
            <a:off x="6017774" y="3843764"/>
            <a:ext cx="2258344" cy="36378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微軟正黑體"/>
                <a:ea typeface="微軟正黑體"/>
              </a:rPr>
              <a:t>廠商定義 OP 0%~28+%</a:t>
            </a:r>
            <a:endParaRPr lang="en-US" altLang="zh-TW" b="1">
              <a:latin typeface="微軟正黑體"/>
              <a:ea typeface="微軟正黑體"/>
            </a:endParaRPr>
          </a:p>
        </p:txBody>
      </p:sp>
      <p:sp>
        <p:nvSpPr>
          <p:cNvPr id="15" name="矩形 1">
            <a:extLst>
              <a:ext uri="{FF2B5EF4-FFF2-40B4-BE49-F238E27FC236}">
                <a16:creationId xmlns:a16="http://schemas.microsoft.com/office/drawing/2014/main" id="{1D0F5C71-9C5A-2C42-851D-69149D1F9AC3}"/>
              </a:ext>
            </a:extLst>
          </p:cNvPr>
          <p:cNvSpPr/>
          <p:nvPr/>
        </p:nvSpPr>
        <p:spPr>
          <a:xfrm>
            <a:off x="917533" y="3835194"/>
            <a:ext cx="2267191" cy="762483"/>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sp>
        <p:nvSpPr>
          <p:cNvPr id="16" name="矩形 18">
            <a:extLst>
              <a:ext uri="{FF2B5EF4-FFF2-40B4-BE49-F238E27FC236}">
                <a16:creationId xmlns:a16="http://schemas.microsoft.com/office/drawing/2014/main" id="{BA52C37B-5DCF-5D43-872C-315E6E61CF0A}"/>
              </a:ext>
            </a:extLst>
          </p:cNvPr>
          <p:cNvSpPr/>
          <p:nvPr/>
        </p:nvSpPr>
        <p:spPr>
          <a:xfrm>
            <a:off x="3463963" y="3840669"/>
            <a:ext cx="2267191" cy="762483"/>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sp>
        <p:nvSpPr>
          <p:cNvPr id="17" name="矩形 19">
            <a:extLst>
              <a:ext uri="{FF2B5EF4-FFF2-40B4-BE49-F238E27FC236}">
                <a16:creationId xmlns:a16="http://schemas.microsoft.com/office/drawing/2014/main" id="{167A3F3D-7324-8843-AAEC-C442428F8A91}"/>
              </a:ext>
            </a:extLst>
          </p:cNvPr>
          <p:cNvSpPr/>
          <p:nvPr/>
        </p:nvSpPr>
        <p:spPr>
          <a:xfrm>
            <a:off x="6010393" y="3833435"/>
            <a:ext cx="2267191" cy="762483"/>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sp>
        <p:nvSpPr>
          <p:cNvPr id="18" name="矩形 2">
            <a:extLst>
              <a:ext uri="{FF2B5EF4-FFF2-40B4-BE49-F238E27FC236}">
                <a16:creationId xmlns:a16="http://schemas.microsoft.com/office/drawing/2014/main" id="{28A846AE-57E0-2743-8EC5-F96D2B2B5DAA}"/>
              </a:ext>
            </a:extLst>
          </p:cNvPr>
          <p:cNvSpPr/>
          <p:nvPr/>
        </p:nvSpPr>
        <p:spPr>
          <a:xfrm>
            <a:off x="329321" y="463461"/>
            <a:ext cx="5747944" cy="369332"/>
          </a:xfrm>
          <a:prstGeom prst="rect">
            <a:avLst/>
          </a:prstGeom>
        </p:spPr>
        <p:txBody>
          <a:bodyPr wrap="square">
            <a:spAutoFit/>
          </a:bodyPr>
          <a:lstStyle/>
          <a:p>
            <a:r>
              <a:rPr lang="en-US" altLang="zh-TW" sz="1800" b="1" dirty="0">
                <a:solidFill>
                  <a:schemeClr val="bg1"/>
                </a:solidFill>
                <a:latin typeface="Arial" panose="020B0604020202020204" pitchFamily="34" charset="0"/>
                <a:ea typeface="Microsoft JhengHei"/>
                <a:cs typeface="Arial" panose="020B0604020202020204" pitchFamily="34" charset="0"/>
              </a:rPr>
              <a:t>(Software Defined External Over-Provisioning)</a:t>
            </a:r>
            <a:endParaRPr lang="zh-TW" altLang="en-US" sz="1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2825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089A-6568-F14B-A6C3-0FACE420B444}"/>
              </a:ext>
            </a:extLst>
          </p:cNvPr>
          <p:cNvSpPr>
            <a:spLocks noGrp="1"/>
          </p:cNvSpPr>
          <p:nvPr>
            <p:ph type="title"/>
          </p:nvPr>
        </p:nvSpPr>
        <p:spPr>
          <a:xfrm>
            <a:off x="457200" y="53566"/>
            <a:ext cx="8740302" cy="857250"/>
          </a:xfrm>
        </p:spPr>
        <p:txBody>
          <a:bodyPr>
            <a:normAutofit/>
          </a:bodyPr>
          <a:lstStyle/>
          <a:p>
            <a:r>
              <a:rPr lang="zh-TW" altLang="en-US" dirty="0">
                <a:latin typeface="Microsoft JhengHei"/>
                <a:ea typeface="Microsoft JhengHei"/>
                <a:cs typeface="Microsoft JhengHei"/>
              </a:rPr>
              <a:t>軟體定義 </a:t>
            </a:r>
            <a:r>
              <a:rPr lang="zh-TW" altLang="en-US" dirty="0">
                <a:latin typeface="Arial" panose="020B0604020202020204" pitchFamily="34" charset="0"/>
                <a:ea typeface="Microsoft JhengHei"/>
                <a:cs typeface="Arial" panose="020B0604020202020204" pitchFamily="34" charset="0"/>
              </a:rPr>
              <a:t>SSD</a:t>
            </a:r>
            <a:r>
              <a:rPr lang="zh-TW" altLang="en-US" dirty="0">
                <a:latin typeface="Microsoft JhengHei"/>
                <a:ea typeface="Microsoft JhengHei"/>
                <a:cs typeface="Microsoft JhengHei"/>
              </a:rPr>
              <a:t> 外掛預留空間配置的優勢 </a:t>
            </a:r>
            <a:endParaRPr lang="en-US" dirty="0"/>
          </a:p>
        </p:txBody>
      </p:sp>
      <p:sp>
        <p:nvSpPr>
          <p:cNvPr id="3" name="Content Placeholder 2">
            <a:extLst>
              <a:ext uri="{FF2B5EF4-FFF2-40B4-BE49-F238E27FC236}">
                <a16:creationId xmlns:a16="http://schemas.microsoft.com/office/drawing/2014/main" id="{4087BC04-8788-7D40-835B-833416919B03}"/>
              </a:ext>
            </a:extLst>
          </p:cNvPr>
          <p:cNvSpPr>
            <a:spLocks noGrp="1"/>
          </p:cNvSpPr>
          <p:nvPr>
            <p:ph idx="1"/>
          </p:nvPr>
        </p:nvSpPr>
        <p:spPr>
          <a:xfrm>
            <a:off x="476516" y="977273"/>
            <a:ext cx="8550751" cy="3630227"/>
          </a:xfrm>
        </p:spPr>
        <p:txBody>
          <a:bodyPr>
            <a:normAutofit/>
          </a:bodyPr>
          <a:lstStyle/>
          <a:p>
            <a:pPr>
              <a:buClr>
                <a:schemeClr val="bg1"/>
              </a:buClr>
            </a:pPr>
            <a:r>
              <a:rPr kumimoji="1" lang="zh-TW" altLang="en-US" sz="1800" dirty="0">
                <a:solidFill>
                  <a:schemeClr val="bg1"/>
                </a:solidFill>
              </a:rPr>
              <a:t>在壽命和持續寫入效能上帶來巨大優勢，使消費級別 </a:t>
            </a:r>
            <a:r>
              <a:rPr kumimoji="1" lang="en" altLang="zh-TW" sz="1800" dirty="0">
                <a:solidFill>
                  <a:schemeClr val="bg1"/>
                </a:solidFill>
                <a:latin typeface="Arial" panose="020B0604020202020204" pitchFamily="34" charset="0"/>
                <a:cs typeface="Arial" panose="020B0604020202020204" pitchFamily="34" charset="0"/>
              </a:rPr>
              <a:t>SSD</a:t>
            </a:r>
            <a:r>
              <a:rPr kumimoji="1" lang="en" altLang="zh-TW" sz="1800" dirty="0">
                <a:solidFill>
                  <a:schemeClr val="bg1"/>
                </a:solidFill>
              </a:rPr>
              <a:t> </a:t>
            </a:r>
            <a:r>
              <a:rPr kumimoji="1" lang="zh-TW" altLang="en-US" sz="1800" dirty="0">
                <a:solidFill>
                  <a:schemeClr val="bg1"/>
                </a:solidFill>
              </a:rPr>
              <a:t>可接近企業級 </a:t>
            </a:r>
            <a:r>
              <a:rPr kumimoji="1" lang="en" altLang="zh-TW" sz="1800" dirty="0">
                <a:solidFill>
                  <a:schemeClr val="bg1"/>
                </a:solidFill>
                <a:latin typeface="Arial" panose="020B0604020202020204" pitchFamily="34" charset="0"/>
                <a:cs typeface="Arial" panose="020B0604020202020204" pitchFamily="34" charset="0"/>
              </a:rPr>
              <a:t>SSD </a:t>
            </a:r>
          </a:p>
          <a:p>
            <a:pPr>
              <a:buClr>
                <a:schemeClr val="bg1"/>
              </a:buClr>
            </a:pPr>
            <a:r>
              <a:rPr kumimoji="1" lang="zh-TW" altLang="en-US" sz="1800" dirty="0">
                <a:solidFill>
                  <a:schemeClr val="bg1"/>
                </a:solidFill>
              </a:rPr>
              <a:t>的壽命與效能，如果使用企業級</a:t>
            </a:r>
            <a:r>
              <a:rPr kumimoji="1" lang="zh-TW" altLang="en-US" sz="1800" dirty="0">
                <a:solidFill>
                  <a:schemeClr val="bg1"/>
                </a:solidFill>
                <a:latin typeface="Arial" panose="020B0604020202020204" pitchFamily="34" charset="0"/>
                <a:cs typeface="Arial" panose="020B0604020202020204" pitchFamily="34" charset="0"/>
              </a:rPr>
              <a:t> </a:t>
            </a:r>
            <a:r>
              <a:rPr kumimoji="1" lang="en" altLang="zh-TW" sz="1800" dirty="0">
                <a:solidFill>
                  <a:schemeClr val="bg1"/>
                </a:solidFill>
                <a:latin typeface="Arial" panose="020B0604020202020204" pitchFamily="34" charset="0"/>
                <a:cs typeface="Arial" panose="020B0604020202020204" pitchFamily="34" charset="0"/>
              </a:rPr>
              <a:t>SSD </a:t>
            </a:r>
            <a:r>
              <a:rPr kumimoji="1" lang="en" altLang="zh-TW" sz="1800" dirty="0">
                <a:solidFill>
                  <a:schemeClr val="bg1"/>
                </a:solidFill>
              </a:rPr>
              <a:t>則</a:t>
            </a:r>
            <a:r>
              <a:rPr kumimoji="1" lang="zh-TW" altLang="en-US" sz="1800" dirty="0">
                <a:solidFill>
                  <a:schemeClr val="bg1"/>
                </a:solidFill>
              </a:rPr>
              <a:t>優勢更上一層 </a:t>
            </a:r>
            <a:endParaRPr kumimoji="1" lang="en-US" altLang="zh-TW" sz="1800" dirty="0">
              <a:solidFill>
                <a:schemeClr val="bg1"/>
              </a:solidFill>
            </a:endParaRPr>
          </a:p>
          <a:p>
            <a:pPr>
              <a:buClr>
                <a:schemeClr val="bg1"/>
              </a:buClr>
            </a:pPr>
            <a:r>
              <a:rPr kumimoji="1" lang="zh-TW" altLang="en-US" sz="1800" dirty="0">
                <a:solidFill>
                  <a:schemeClr val="bg1"/>
                </a:solidFill>
              </a:rPr>
              <a:t>降低了使用者的 </a:t>
            </a:r>
            <a:r>
              <a:rPr kumimoji="1" lang="en" altLang="zh-TW" sz="1800" dirty="0">
                <a:solidFill>
                  <a:schemeClr val="bg1"/>
                </a:solidFill>
                <a:latin typeface="Arial" panose="020B0604020202020204" pitchFamily="34" charset="0"/>
                <a:cs typeface="Arial" panose="020B0604020202020204" pitchFamily="34" charset="0"/>
              </a:rPr>
              <a:t>TCO (Total Cost of Ownership)</a:t>
            </a:r>
            <a:endParaRPr lang="zh-TW" altLang="en-US" sz="1800" dirty="0">
              <a:solidFill>
                <a:schemeClr val="bg1"/>
              </a:solidFill>
              <a:latin typeface="Arial" panose="020B0604020202020204" pitchFamily="34" charset="0"/>
              <a:cs typeface="Arial" panose="020B0604020202020204" pitchFamily="34" charset="0"/>
            </a:endParaRPr>
          </a:p>
          <a:p>
            <a:pPr marL="0" indent="0">
              <a:buClr>
                <a:schemeClr val="bg1"/>
              </a:buClr>
              <a:buNone/>
            </a:pPr>
            <a:r>
              <a:rPr kumimoji="1" lang="zh-TW" altLang="en-US" sz="1500" dirty="0">
                <a:solidFill>
                  <a:schemeClr val="bg1"/>
                </a:solidFill>
              </a:rPr>
              <a:t>       註：雖然直接可用空間減少，但實際使用到的</a:t>
            </a:r>
            <a:r>
              <a:rPr kumimoji="1" lang="zh-TW" altLang="en-US" sz="1500" dirty="0">
                <a:solidFill>
                  <a:schemeClr val="bg1"/>
                </a:solidFill>
                <a:latin typeface="Arial" panose="020B0604020202020204" pitchFamily="34" charset="0"/>
                <a:cs typeface="Arial" panose="020B0604020202020204" pitchFamily="34" charset="0"/>
              </a:rPr>
              <a:t> </a:t>
            </a:r>
            <a:r>
              <a:rPr kumimoji="1" lang="en" altLang="zh-TW" sz="1500" dirty="0">
                <a:solidFill>
                  <a:schemeClr val="bg1"/>
                </a:solidFill>
                <a:latin typeface="Arial" panose="020B0604020202020204" pitchFamily="34" charset="0"/>
                <a:cs typeface="Arial" panose="020B0604020202020204" pitchFamily="34" charset="0"/>
              </a:rPr>
              <a:t>SSD </a:t>
            </a:r>
            <a:r>
              <a:rPr kumimoji="1" lang="zh-TW" altLang="en-US" sz="1500" dirty="0">
                <a:solidFill>
                  <a:schemeClr val="bg1"/>
                </a:solidFill>
              </a:rPr>
              <a:t>空間仍不變</a:t>
            </a:r>
          </a:p>
          <a:p>
            <a:pPr>
              <a:buClr>
                <a:schemeClr val="tx1">
                  <a:lumMod val="75000"/>
                  <a:lumOff val="25000"/>
                </a:schemeClr>
              </a:buClr>
            </a:pPr>
            <a:endParaRPr kumimoji="1" lang="zh-TW" altLang="en-US" sz="1800" dirty="0">
              <a:solidFill>
                <a:srgbClr val="002060"/>
              </a:solidFill>
            </a:endParaRPr>
          </a:p>
          <a:p>
            <a:endParaRPr lang="en-US" sz="1800" dirty="0">
              <a:solidFill>
                <a:srgbClr val="002060"/>
              </a:solidFill>
            </a:endParaRPr>
          </a:p>
        </p:txBody>
      </p:sp>
      <p:sp>
        <p:nvSpPr>
          <p:cNvPr id="4" name="圓角矩形 13">
            <a:extLst>
              <a:ext uri="{FF2B5EF4-FFF2-40B4-BE49-F238E27FC236}">
                <a16:creationId xmlns:a16="http://schemas.microsoft.com/office/drawing/2014/main" id="{1F56DF8D-5D39-C549-B187-2467D534BF43}"/>
              </a:ext>
            </a:extLst>
          </p:cNvPr>
          <p:cNvSpPr/>
          <p:nvPr/>
        </p:nvSpPr>
        <p:spPr>
          <a:xfrm>
            <a:off x="521194" y="2315278"/>
            <a:ext cx="8146290" cy="2277630"/>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6" name="圖片 4" descr="一張含有 螢幕擷取畫面 的圖片&#10;&#10;描述是以非常高的可信度產生">
            <a:extLst>
              <a:ext uri="{FF2B5EF4-FFF2-40B4-BE49-F238E27FC236}">
                <a16:creationId xmlns:a16="http://schemas.microsoft.com/office/drawing/2014/main" id="{7B5551D8-FA1F-4E42-901E-3D5912B00F6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24744" y="2398579"/>
            <a:ext cx="3467665" cy="2051249"/>
          </a:xfrm>
          <a:prstGeom prst="rect">
            <a:avLst/>
          </a:prstGeom>
        </p:spPr>
      </p:pic>
      <p:sp>
        <p:nvSpPr>
          <p:cNvPr id="7" name="矩形 5">
            <a:extLst>
              <a:ext uri="{FF2B5EF4-FFF2-40B4-BE49-F238E27FC236}">
                <a16:creationId xmlns:a16="http://schemas.microsoft.com/office/drawing/2014/main" id="{4539F3E7-5443-2F41-B7E0-F65E05EBDCBF}"/>
              </a:ext>
            </a:extLst>
          </p:cNvPr>
          <p:cNvSpPr/>
          <p:nvPr/>
        </p:nvSpPr>
        <p:spPr>
          <a:xfrm>
            <a:off x="6260498" y="2794112"/>
            <a:ext cx="2087948" cy="8485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29" descr="一張含有 文字, 地圖 的圖片&#10;&#10;描述是以非常高的可信度產生">
            <a:extLst>
              <a:ext uri="{FF2B5EF4-FFF2-40B4-BE49-F238E27FC236}">
                <a16:creationId xmlns:a16="http://schemas.microsoft.com/office/drawing/2014/main" id="{214A4798-DB12-BF4F-A647-423D9F2ACF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337" y="2472326"/>
            <a:ext cx="3654357" cy="2051249"/>
          </a:xfrm>
          <a:prstGeom prst="rect">
            <a:avLst/>
          </a:prstGeom>
        </p:spPr>
      </p:pic>
      <p:sp>
        <p:nvSpPr>
          <p:cNvPr id="10" name="矩形 36">
            <a:extLst>
              <a:ext uri="{FF2B5EF4-FFF2-40B4-BE49-F238E27FC236}">
                <a16:creationId xmlns:a16="http://schemas.microsoft.com/office/drawing/2014/main" id="{D34AC20A-1B1F-9341-A5C8-D5F8472DAA1A}"/>
              </a:ext>
            </a:extLst>
          </p:cNvPr>
          <p:cNvSpPr/>
          <p:nvPr/>
        </p:nvSpPr>
        <p:spPr>
          <a:xfrm>
            <a:off x="1749390" y="2792801"/>
            <a:ext cx="2361574" cy="3421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39">
            <a:extLst>
              <a:ext uri="{FF2B5EF4-FFF2-40B4-BE49-F238E27FC236}">
                <a16:creationId xmlns:a16="http://schemas.microsoft.com/office/drawing/2014/main" id="{547C5739-50B1-2F44-B27A-27D94616440D}"/>
              </a:ext>
            </a:extLst>
          </p:cNvPr>
          <p:cNvSpPr/>
          <p:nvPr/>
        </p:nvSpPr>
        <p:spPr>
          <a:xfrm>
            <a:off x="1670134" y="3612695"/>
            <a:ext cx="2423303" cy="3597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Shape 209">
            <a:extLst>
              <a:ext uri="{FF2B5EF4-FFF2-40B4-BE49-F238E27FC236}">
                <a16:creationId xmlns:a16="http://schemas.microsoft.com/office/drawing/2014/main" id="{93D315B4-5EAA-2244-B177-652FD0374F95}"/>
              </a:ext>
            </a:extLst>
          </p:cNvPr>
          <p:cNvSpPr txBox="1"/>
          <p:nvPr/>
        </p:nvSpPr>
        <p:spPr>
          <a:xfrm>
            <a:off x="546957" y="4582048"/>
            <a:ext cx="4232212" cy="215400"/>
          </a:xfrm>
          <a:prstGeom prst="rect">
            <a:avLst/>
          </a:prstGeom>
          <a:noFill/>
          <a:ln>
            <a:noFill/>
          </a:ln>
        </p:spPr>
        <p:txBody>
          <a:bodyPr spcFirstLastPara="1" wrap="square" lIns="91425" tIns="45700" rIns="91425" bIns="45700" anchor="t" anchorCtr="0">
            <a:noAutofit/>
          </a:bodyPr>
          <a:lstStyle/>
          <a:p>
            <a:r>
              <a:rPr lang="en-US" altLang="zh-TW" sz="600" dirty="0" err="1">
                <a:solidFill>
                  <a:schemeClr val="bg1"/>
                </a:solidFill>
                <a:latin typeface="微軟正黑體" panose="020B0604030504040204" pitchFamily="34" charset="-120"/>
                <a:ea typeface="微軟正黑體" panose="020B0604030504040204" pitchFamily="34" charset="-120"/>
              </a:rPr>
              <a:t>參考資料</a:t>
            </a:r>
            <a:r>
              <a:rPr lang="en-US" altLang="zh-TW" sz="600" dirty="0">
                <a:solidFill>
                  <a:schemeClr val="bg1"/>
                </a:solidFill>
              </a:rPr>
              <a:t> </a:t>
            </a:r>
            <a:r>
              <a:rPr lang="en-US" altLang="zh-TW" sz="600" dirty="0" err="1">
                <a:solidFill>
                  <a:schemeClr val="bg1"/>
                </a:solidFill>
              </a:rPr>
              <a:t>ht</a:t>
            </a:r>
            <a:r>
              <a:rPr lang="zh-TW" sz="600" i="0" u="none" strike="noStrike" cap="none" dirty="0">
                <a:solidFill>
                  <a:schemeClr val="bg1"/>
                </a:solidFill>
                <a:latin typeface="Arial"/>
                <a:ea typeface="Arial"/>
                <a:cs typeface="Arial"/>
                <a:sym typeface="Arial"/>
              </a:rPr>
              <a:t>t</a:t>
            </a:r>
            <a:r>
              <a:rPr lang="en-US" altLang="zh-TW" sz="600" dirty="0">
                <a:solidFill>
                  <a:schemeClr val="bg1"/>
                </a:solidFill>
              </a:rPr>
              <a:t>p://www.</a:t>
            </a:r>
            <a:r>
              <a:rPr lang="zh-TW" sz="600" i="0" u="none" strike="noStrike" cap="none" dirty="0">
                <a:solidFill>
                  <a:schemeClr val="bg1"/>
                </a:solidFill>
                <a:latin typeface="Arial"/>
                <a:ea typeface="Arial"/>
                <a:cs typeface="Arial"/>
                <a:sym typeface="Arial"/>
              </a:rPr>
              <a:t>a</a:t>
            </a:r>
            <a:r>
              <a:rPr lang="en-US" altLang="zh-TW" sz="600" dirty="0" err="1">
                <a:solidFill>
                  <a:schemeClr val="bg1"/>
                </a:solidFill>
              </a:rPr>
              <a:t>tpi</a:t>
            </a:r>
            <a:r>
              <a:rPr lang="zh-TW" sz="600" i="0" u="none" strike="noStrike" cap="none" dirty="0">
                <a:solidFill>
                  <a:schemeClr val="bg1"/>
                </a:solidFill>
                <a:latin typeface="Arial"/>
                <a:ea typeface="Arial"/>
                <a:cs typeface="Arial"/>
                <a:sym typeface="Arial"/>
              </a:rPr>
              <a:t>n</a:t>
            </a:r>
            <a:r>
              <a:rPr lang="en-US" altLang="zh-TW" sz="600" dirty="0" err="1">
                <a:solidFill>
                  <a:schemeClr val="bg1"/>
                </a:solidFill>
              </a:rPr>
              <a:t>c.c</a:t>
            </a:r>
            <a:r>
              <a:rPr lang="zh-TW" sz="600" i="0" u="none" strike="noStrike" cap="none" dirty="0">
                <a:solidFill>
                  <a:schemeClr val="bg1"/>
                </a:solidFill>
                <a:latin typeface="Arial"/>
                <a:ea typeface="Arial"/>
                <a:cs typeface="Arial"/>
                <a:sym typeface="Arial"/>
              </a:rPr>
              <a:t>om</a:t>
            </a:r>
            <a:r>
              <a:rPr lang="en-US" altLang="zh-TW" sz="600" dirty="0">
                <a:solidFill>
                  <a:schemeClr val="bg1"/>
                </a:solidFill>
              </a:rPr>
              <a:t>/t</a:t>
            </a:r>
            <a:r>
              <a:rPr lang="zh-TW" sz="600" dirty="0">
                <a:solidFill>
                  <a:schemeClr val="bg1"/>
                </a:solidFill>
              </a:rPr>
              <a:t>e</a:t>
            </a:r>
            <a:r>
              <a:rPr lang="en-US" altLang="zh-TW" sz="600" dirty="0" err="1">
                <a:solidFill>
                  <a:schemeClr val="bg1"/>
                </a:solidFill>
              </a:rPr>
              <a:t>ch</a:t>
            </a:r>
            <a:r>
              <a:rPr lang="zh-TW" sz="600" dirty="0">
                <a:solidFill>
                  <a:schemeClr val="bg1"/>
                </a:solidFill>
              </a:rPr>
              <a:t>n</a:t>
            </a:r>
            <a:r>
              <a:rPr lang="en-US" altLang="zh-TW" sz="600" dirty="0">
                <a:solidFill>
                  <a:schemeClr val="bg1"/>
                </a:solidFill>
              </a:rPr>
              <a:t>o</a:t>
            </a:r>
            <a:r>
              <a:rPr lang="zh-TW" sz="600" dirty="0">
                <a:solidFill>
                  <a:schemeClr val="bg1"/>
                </a:solidFill>
              </a:rPr>
              <a:t>l</a:t>
            </a:r>
            <a:r>
              <a:rPr lang="en-US" altLang="zh-TW" sz="600" dirty="0" err="1">
                <a:solidFill>
                  <a:schemeClr val="bg1"/>
                </a:solidFill>
              </a:rPr>
              <a:t>ogy</a:t>
            </a:r>
            <a:r>
              <a:rPr lang="en-US" altLang="zh-TW" sz="600" dirty="0">
                <a:solidFill>
                  <a:schemeClr val="bg1"/>
                </a:solidFill>
              </a:rPr>
              <a:t>/</a:t>
            </a:r>
            <a:r>
              <a:rPr lang="en-US" altLang="zh-TW" sz="600" dirty="0" err="1">
                <a:solidFill>
                  <a:schemeClr val="bg1"/>
                </a:solidFill>
              </a:rPr>
              <a:t>ssd</a:t>
            </a:r>
            <a:r>
              <a:rPr lang="zh-TW" sz="600" i="0" u="none" strike="noStrike" cap="none" dirty="0">
                <a:solidFill>
                  <a:schemeClr val="bg1"/>
                </a:solidFill>
                <a:latin typeface="Arial"/>
                <a:ea typeface="Arial"/>
                <a:cs typeface="Arial"/>
                <a:sym typeface="Arial"/>
              </a:rPr>
              <a:t>-o</a:t>
            </a:r>
            <a:r>
              <a:rPr lang="en-US" altLang="zh-TW" sz="600" dirty="0">
                <a:solidFill>
                  <a:schemeClr val="bg1"/>
                </a:solidFill>
              </a:rPr>
              <a:t>v</a:t>
            </a:r>
            <a:r>
              <a:rPr lang="zh-TW" sz="600" i="0" u="none" strike="noStrike" cap="none" dirty="0">
                <a:solidFill>
                  <a:schemeClr val="bg1"/>
                </a:solidFill>
                <a:latin typeface="Arial"/>
                <a:ea typeface="Arial"/>
                <a:cs typeface="Arial"/>
                <a:sym typeface="Arial"/>
              </a:rPr>
              <a:t>e</a:t>
            </a:r>
            <a:r>
              <a:rPr lang="en-US" altLang="zh-TW" sz="600" dirty="0">
                <a:solidFill>
                  <a:schemeClr val="bg1"/>
                </a:solidFill>
              </a:rPr>
              <a:t>r-</a:t>
            </a:r>
            <a:r>
              <a:rPr lang="zh-TW" sz="600" i="0" u="none" strike="noStrike" cap="none" dirty="0">
                <a:solidFill>
                  <a:schemeClr val="bg1"/>
                </a:solidFill>
                <a:latin typeface="Arial"/>
                <a:ea typeface="Arial"/>
                <a:cs typeface="Arial"/>
                <a:sym typeface="Arial"/>
              </a:rPr>
              <a:t>p</a:t>
            </a:r>
            <a:r>
              <a:rPr lang="zh-TW" sz="600" dirty="0">
                <a:solidFill>
                  <a:schemeClr val="bg1"/>
                </a:solidFill>
              </a:rPr>
              <a:t>ro</a:t>
            </a:r>
            <a:r>
              <a:rPr lang="en-US" altLang="zh-TW" sz="600" dirty="0">
                <a:solidFill>
                  <a:schemeClr val="bg1"/>
                </a:solidFill>
              </a:rPr>
              <a:t>vi</a:t>
            </a:r>
            <a:r>
              <a:rPr lang="zh-TW" sz="600" dirty="0">
                <a:solidFill>
                  <a:schemeClr val="bg1"/>
                </a:solidFill>
              </a:rPr>
              <a:t>s</a:t>
            </a:r>
            <a:r>
              <a:rPr lang="en-US" altLang="zh-TW" sz="600" dirty="0" err="1">
                <a:solidFill>
                  <a:schemeClr val="bg1"/>
                </a:solidFill>
              </a:rPr>
              <a:t>io</a:t>
            </a:r>
            <a:r>
              <a:rPr lang="zh-TW" sz="600" dirty="0">
                <a:solidFill>
                  <a:schemeClr val="bg1"/>
                </a:solidFill>
              </a:rPr>
              <a:t>ni</a:t>
            </a:r>
            <a:r>
              <a:rPr lang="en-US" altLang="zh-TW" sz="600" dirty="0">
                <a:solidFill>
                  <a:schemeClr val="bg1"/>
                </a:solidFill>
              </a:rPr>
              <a:t>ng</a:t>
            </a:r>
            <a:r>
              <a:rPr lang="zh-TW" sz="600" dirty="0">
                <a:solidFill>
                  <a:schemeClr val="bg1"/>
                </a:solidFill>
              </a:rPr>
              <a:t>-</a:t>
            </a:r>
            <a:r>
              <a:rPr lang="en-US" altLang="zh-TW" sz="600" dirty="0">
                <a:solidFill>
                  <a:schemeClr val="bg1"/>
                </a:solidFill>
              </a:rPr>
              <a:t>bene</a:t>
            </a:r>
            <a:r>
              <a:rPr lang="zh-TW" sz="600" dirty="0">
                <a:solidFill>
                  <a:schemeClr val="bg1"/>
                </a:solidFill>
              </a:rPr>
              <a:t>fi</a:t>
            </a:r>
            <a:r>
              <a:rPr lang="en-US" altLang="zh-TW" sz="600" dirty="0">
                <a:solidFill>
                  <a:schemeClr val="bg1"/>
                </a:solidFill>
              </a:rPr>
              <a:t>t</a:t>
            </a:r>
            <a:r>
              <a:rPr lang="zh-TW" sz="600" dirty="0">
                <a:solidFill>
                  <a:schemeClr val="bg1"/>
                </a:solidFill>
              </a:rPr>
              <a:t>s</a:t>
            </a:r>
            <a:r>
              <a:rPr lang="en-US" altLang="zh-TW" sz="600" dirty="0">
                <a:solidFill>
                  <a:schemeClr val="bg1"/>
                </a:solidFill>
              </a:rPr>
              <a:t>-</a:t>
            </a:r>
            <a:r>
              <a:rPr lang="en-US" altLang="zh-TW" sz="600" dirty="0" err="1">
                <a:solidFill>
                  <a:schemeClr val="bg1"/>
                </a:solidFill>
              </a:rPr>
              <a:t>conf</a:t>
            </a:r>
            <a:r>
              <a:rPr lang="zh-TW" sz="600" dirty="0">
                <a:solidFill>
                  <a:schemeClr val="bg1"/>
                </a:solidFill>
              </a:rPr>
              <a:t>i</a:t>
            </a:r>
            <a:r>
              <a:rPr lang="en-US" altLang="zh-TW" sz="600" dirty="0" err="1">
                <a:solidFill>
                  <a:schemeClr val="bg1"/>
                </a:solidFill>
              </a:rPr>
              <a:t>gur</a:t>
            </a:r>
            <a:r>
              <a:rPr lang="zh-TW" sz="600" dirty="0">
                <a:solidFill>
                  <a:schemeClr val="bg1"/>
                </a:solidFill>
              </a:rPr>
              <a:t>e</a:t>
            </a:r>
            <a:endParaRPr lang="zh-TW" altLang="en-US" sz="600" dirty="0">
              <a:solidFill>
                <a:schemeClr val="bg1"/>
              </a:solidFill>
            </a:endParaRPr>
          </a:p>
        </p:txBody>
      </p:sp>
      <p:cxnSp>
        <p:nvCxnSpPr>
          <p:cNvPr id="13" name="直線接點 8">
            <a:extLst>
              <a:ext uri="{FF2B5EF4-FFF2-40B4-BE49-F238E27FC236}">
                <a16:creationId xmlns:a16="http://schemas.microsoft.com/office/drawing/2014/main" id="{50152A69-54B0-4C44-9D73-D7F6FA97DB46}"/>
              </a:ext>
            </a:extLst>
          </p:cNvPr>
          <p:cNvCxnSpPr/>
          <p:nvPr/>
        </p:nvCxnSpPr>
        <p:spPr>
          <a:xfrm flipV="1">
            <a:off x="4772721" y="2472326"/>
            <a:ext cx="0" cy="1871019"/>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387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264C-BC31-0044-90C0-6F8C47876C05}"/>
              </a:ext>
            </a:extLst>
          </p:cNvPr>
          <p:cNvSpPr>
            <a:spLocks noGrp="1"/>
          </p:cNvSpPr>
          <p:nvPr>
            <p:ph type="title"/>
          </p:nvPr>
        </p:nvSpPr>
        <p:spPr>
          <a:xfrm>
            <a:off x="476656" y="53566"/>
            <a:ext cx="8229600" cy="857250"/>
          </a:xfrm>
        </p:spPr>
        <p:txBody>
          <a:bodyPr/>
          <a:lstStyle/>
          <a:p>
            <a:r>
              <a:rPr lang="en-US" altLang="zh-TW" dirty="0">
                <a:latin typeface="Arial" panose="020B0604020202020204" pitchFamily="34" charset="0"/>
                <a:cs typeface="Arial" panose="020B0604020202020204" pitchFamily="34" charset="0"/>
              </a:rPr>
              <a:t>SSD</a:t>
            </a:r>
            <a:r>
              <a:rPr lang="zh-TW" altLang="en-US" dirty="0"/>
              <a:t> 全域快取支援組態設定</a:t>
            </a:r>
            <a:endParaRPr lang="en-US" dirty="0"/>
          </a:p>
        </p:txBody>
      </p:sp>
      <p:sp>
        <p:nvSpPr>
          <p:cNvPr id="3" name="Content Placeholder 2">
            <a:extLst>
              <a:ext uri="{FF2B5EF4-FFF2-40B4-BE49-F238E27FC236}">
                <a16:creationId xmlns:a16="http://schemas.microsoft.com/office/drawing/2014/main" id="{03B6E483-76F8-EC4F-BAFC-0E9F82F05B06}"/>
              </a:ext>
            </a:extLst>
          </p:cNvPr>
          <p:cNvSpPr>
            <a:spLocks noGrp="1"/>
          </p:cNvSpPr>
          <p:nvPr>
            <p:ph idx="1"/>
          </p:nvPr>
        </p:nvSpPr>
        <p:spPr>
          <a:xfrm>
            <a:off x="344091" y="996229"/>
            <a:ext cx="8342709" cy="1751371"/>
          </a:xfrm>
        </p:spPr>
        <p:txBody>
          <a:bodyPr vert="horz" lIns="91440" tIns="45720" rIns="91440" bIns="45720" rtlCol="0" anchor="t">
            <a:normAutofit/>
          </a:bodyPr>
          <a:lstStyle/>
          <a:p>
            <a:pPr marL="0" indent="0">
              <a:buNone/>
            </a:pPr>
            <a:r>
              <a:rPr lang="zh-TW" altLang="en-US" sz="1800" dirty="0">
                <a:solidFill>
                  <a:schemeClr val="bg1"/>
                </a:solidFill>
              </a:rPr>
              <a:t>     在 </a:t>
            </a:r>
            <a:r>
              <a:rPr lang="zh-TW" altLang="en-US" sz="1800" dirty="0">
                <a:solidFill>
                  <a:schemeClr val="bg1"/>
                </a:solidFill>
                <a:latin typeface="Arial" panose="020B0604020202020204" pitchFamily="34" charset="0"/>
                <a:cs typeface="Arial" panose="020B0604020202020204" pitchFamily="34" charset="0"/>
              </a:rPr>
              <a:t>QNAP NAS </a:t>
            </a:r>
            <a:r>
              <a:rPr lang="zh-TW" altLang="en-US" sz="1800" dirty="0">
                <a:solidFill>
                  <a:schemeClr val="bg1"/>
                </a:solidFill>
              </a:rPr>
              <a:t>上，</a:t>
            </a:r>
            <a:r>
              <a:rPr lang="en-US" altLang="zh-TW" sz="1800" dirty="0">
                <a:solidFill>
                  <a:schemeClr val="bg1"/>
                </a:solidFill>
                <a:latin typeface="Arial" panose="020B0604020202020204" pitchFamily="34" charset="0"/>
                <a:cs typeface="Arial" panose="020B0604020202020204" pitchFamily="34" charset="0"/>
              </a:rPr>
              <a:t>SSD</a:t>
            </a:r>
            <a:r>
              <a:rPr lang="zh-TW" altLang="en-US" sz="1800" dirty="0">
                <a:solidFill>
                  <a:schemeClr val="bg1"/>
                </a:solidFill>
              </a:rPr>
              <a:t> 全域快取可以配置為所有磁碟區與 </a:t>
            </a:r>
            <a:r>
              <a:rPr lang="en-US" altLang="zh-TW" sz="1800" dirty="0">
                <a:solidFill>
                  <a:schemeClr val="bg1"/>
                </a:solidFill>
                <a:latin typeface="Arial" panose="020B0604020202020204" pitchFamily="34" charset="0"/>
                <a:cs typeface="Arial" panose="020B0604020202020204" pitchFamily="34" charset="0"/>
              </a:rPr>
              <a:t>LUN</a:t>
            </a:r>
            <a:r>
              <a:rPr lang="zh-TW" altLang="en-US" sz="1800" dirty="0">
                <a:solidFill>
                  <a:schemeClr val="bg1"/>
                </a:solidFill>
              </a:rPr>
              <a:t> 加速使用：</a:t>
            </a:r>
            <a:endParaRPr lang="en-US" altLang="zh-TW" sz="1800" dirty="0">
              <a:solidFill>
                <a:schemeClr val="bg1"/>
              </a:solidFill>
            </a:endParaRPr>
          </a:p>
          <a:p>
            <a:pPr marL="0" indent="0">
              <a:buNone/>
            </a:pPr>
            <a:r>
              <a:rPr lang="zh-TW" altLang="en-US" sz="1800" dirty="0">
                <a:solidFill>
                  <a:schemeClr val="bg1"/>
                </a:solidFill>
              </a:rPr>
              <a:t>  </a:t>
            </a:r>
            <a:r>
              <a:rPr lang="zh-TW" altLang="en-US" sz="1650" dirty="0">
                <a:solidFill>
                  <a:schemeClr val="bg1"/>
                </a:solidFill>
              </a:rPr>
              <a:t>    </a:t>
            </a:r>
            <a:r>
              <a:rPr lang="en-US" altLang="zh-TW" sz="1650" dirty="0">
                <a:solidFill>
                  <a:schemeClr val="bg1"/>
                </a:solidFill>
              </a:rPr>
              <a:t>-</a:t>
            </a:r>
            <a:r>
              <a:rPr lang="zh-TW" altLang="en-US" sz="1650" dirty="0">
                <a:solidFill>
                  <a:schemeClr val="bg1"/>
                </a:solidFill>
              </a:rPr>
              <a:t> 快取類型：唯讀快取</a:t>
            </a:r>
            <a:r>
              <a:rPr lang="en-US" altLang="zh-TW" sz="1650" dirty="0">
                <a:solidFill>
                  <a:schemeClr val="bg1"/>
                </a:solidFill>
                <a:sym typeface="Wingdings" panose="05000000000000000000" pitchFamily="2" charset="2"/>
              </a:rPr>
              <a:t></a:t>
            </a:r>
            <a:r>
              <a:rPr lang="zh-TW" altLang="en-US" sz="1650" dirty="0">
                <a:solidFill>
                  <a:schemeClr val="bg1"/>
                </a:solidFill>
              </a:rPr>
              <a:t>將常用資料存放一份至快取做讀取加速。</a:t>
            </a:r>
            <a:endParaRPr lang="en-US" altLang="zh-TW" sz="1650" dirty="0">
              <a:solidFill>
                <a:schemeClr val="bg1"/>
              </a:solidFill>
            </a:endParaRPr>
          </a:p>
          <a:p>
            <a:pPr marL="0" indent="0">
              <a:buNone/>
            </a:pPr>
            <a:r>
              <a:rPr lang="zh-TW" altLang="en-US" sz="1650" dirty="0">
                <a:solidFill>
                  <a:schemeClr val="bg1"/>
                </a:solidFill>
              </a:rPr>
              <a:t>                       讀寫快取</a:t>
            </a:r>
            <a:r>
              <a:rPr lang="en-US" altLang="zh-TW" sz="1650" dirty="0">
                <a:solidFill>
                  <a:schemeClr val="bg1"/>
                </a:solidFill>
                <a:sym typeface="Wingdings" panose="05000000000000000000" pitchFamily="2" charset="2"/>
              </a:rPr>
              <a:t></a:t>
            </a:r>
            <a:r>
              <a:rPr lang="zh-TW" altLang="en-US" sz="1650" dirty="0">
                <a:solidFill>
                  <a:schemeClr val="bg1"/>
                </a:solidFill>
              </a:rPr>
              <a:t>不僅放置常用資料，新寫入資料將暫存於 </a:t>
            </a:r>
            <a:r>
              <a:rPr lang="en-US" altLang="zh-TW" sz="1650" dirty="0">
                <a:solidFill>
                  <a:schemeClr val="bg1"/>
                </a:solidFill>
                <a:latin typeface="Arial" panose="020B0604020202020204" pitchFamily="34" charset="0"/>
                <a:cs typeface="Arial" panose="020B0604020202020204" pitchFamily="34" charset="0"/>
              </a:rPr>
              <a:t>SSD</a:t>
            </a:r>
            <a:r>
              <a:rPr lang="zh-TW" altLang="en-US" sz="1650" dirty="0">
                <a:solidFill>
                  <a:schemeClr val="bg1"/>
                </a:solidFill>
              </a:rPr>
              <a:t>。</a:t>
            </a:r>
            <a:endParaRPr lang="en-US" altLang="zh-TW" sz="1650" dirty="0">
              <a:solidFill>
                <a:schemeClr val="bg1"/>
              </a:solidFill>
            </a:endParaRPr>
          </a:p>
          <a:p>
            <a:pPr marL="0" indent="0">
              <a:buNone/>
            </a:pPr>
            <a:r>
              <a:rPr lang="zh-TW" altLang="en-US" sz="1650" dirty="0">
                <a:solidFill>
                  <a:schemeClr val="bg1"/>
                </a:solidFill>
              </a:rPr>
              <a:t>      </a:t>
            </a:r>
            <a:r>
              <a:rPr lang="en-US" altLang="zh-TW" sz="1650" dirty="0">
                <a:solidFill>
                  <a:schemeClr val="bg1"/>
                </a:solidFill>
              </a:rPr>
              <a:t>-</a:t>
            </a:r>
            <a:r>
              <a:rPr lang="zh-TW" altLang="en-US" sz="1650" dirty="0">
                <a:solidFill>
                  <a:schemeClr val="bg1"/>
                </a:solidFill>
              </a:rPr>
              <a:t> </a:t>
            </a:r>
            <a:r>
              <a:rPr lang="en-US" altLang="zh-TW" sz="1650" dirty="0">
                <a:solidFill>
                  <a:schemeClr val="bg1"/>
                </a:solidFill>
                <a:latin typeface="Arial" panose="020B0604020202020204" pitchFamily="34" charset="0"/>
                <a:cs typeface="Arial" panose="020B0604020202020204" pitchFamily="34" charset="0"/>
              </a:rPr>
              <a:t>RAID</a:t>
            </a:r>
            <a:r>
              <a:rPr lang="zh-TW" altLang="en-US" sz="1650" dirty="0">
                <a:solidFill>
                  <a:schemeClr val="bg1"/>
                </a:solidFill>
              </a:rPr>
              <a:t> 組態：</a:t>
            </a:r>
            <a:r>
              <a:rPr lang="en-US" altLang="zh-TW" sz="1650" dirty="0">
                <a:solidFill>
                  <a:schemeClr val="bg1"/>
                </a:solidFill>
                <a:latin typeface="Arial" panose="020B0604020202020204" pitchFamily="34" charset="0"/>
                <a:cs typeface="Arial" panose="020B0604020202020204" pitchFamily="34" charset="0"/>
              </a:rPr>
              <a:t>Single</a:t>
            </a:r>
            <a:r>
              <a:rPr lang="zh-TW" altLang="en-US" sz="1650" dirty="0">
                <a:solidFill>
                  <a:schemeClr val="bg1"/>
                </a:solidFill>
                <a:latin typeface="Arial" panose="020B0604020202020204" pitchFamily="34" charset="0"/>
                <a:cs typeface="Arial" panose="020B0604020202020204" pitchFamily="34" charset="0"/>
              </a:rPr>
              <a:t>，</a:t>
            </a:r>
            <a:r>
              <a:rPr lang="en-US" altLang="zh-TW" sz="1650" dirty="0">
                <a:solidFill>
                  <a:schemeClr val="bg1"/>
                </a:solidFill>
                <a:latin typeface="Arial" panose="020B0604020202020204" pitchFamily="34" charset="0"/>
                <a:cs typeface="Arial" panose="020B0604020202020204" pitchFamily="34" charset="0"/>
              </a:rPr>
              <a:t>RAID 0</a:t>
            </a:r>
            <a:r>
              <a:rPr lang="zh-TW" altLang="en-US" sz="1650" dirty="0">
                <a:solidFill>
                  <a:schemeClr val="bg1"/>
                </a:solidFill>
                <a:latin typeface="Arial" panose="020B0604020202020204" pitchFamily="34" charset="0"/>
                <a:cs typeface="Arial" panose="020B0604020202020204" pitchFamily="34" charset="0"/>
              </a:rPr>
              <a:t>，</a:t>
            </a:r>
            <a:r>
              <a:rPr lang="en-US" altLang="zh-TW" sz="1650" dirty="0">
                <a:solidFill>
                  <a:schemeClr val="bg1"/>
                </a:solidFill>
                <a:latin typeface="Arial" panose="020B0604020202020204" pitchFamily="34" charset="0"/>
                <a:cs typeface="Arial" panose="020B0604020202020204" pitchFamily="34" charset="0"/>
              </a:rPr>
              <a:t>RAID</a:t>
            </a:r>
            <a:r>
              <a:rPr lang="zh-TW" altLang="en-US" sz="1650" dirty="0">
                <a:solidFill>
                  <a:schemeClr val="bg1"/>
                </a:solidFill>
                <a:latin typeface="Arial" panose="020B0604020202020204" pitchFamily="34" charset="0"/>
                <a:cs typeface="Arial" panose="020B0604020202020204" pitchFamily="34" charset="0"/>
              </a:rPr>
              <a:t> </a:t>
            </a:r>
            <a:r>
              <a:rPr lang="en-US" altLang="zh-TW" sz="1650" dirty="0">
                <a:solidFill>
                  <a:schemeClr val="bg1"/>
                </a:solidFill>
                <a:latin typeface="Arial" panose="020B0604020202020204" pitchFamily="34" charset="0"/>
                <a:cs typeface="Arial" panose="020B0604020202020204" pitchFamily="34" charset="0"/>
              </a:rPr>
              <a:t>1</a:t>
            </a:r>
            <a:r>
              <a:rPr lang="zh-TW" altLang="en-US" sz="1650" dirty="0">
                <a:solidFill>
                  <a:schemeClr val="bg1"/>
                </a:solidFill>
                <a:latin typeface="Arial" panose="020B0604020202020204" pitchFamily="34" charset="0"/>
                <a:cs typeface="Arial" panose="020B0604020202020204" pitchFamily="34" charset="0"/>
              </a:rPr>
              <a:t>，</a:t>
            </a:r>
            <a:r>
              <a:rPr lang="en-US" altLang="zh-TW" sz="1650" dirty="0">
                <a:solidFill>
                  <a:schemeClr val="bg1"/>
                </a:solidFill>
                <a:latin typeface="Arial" panose="020B0604020202020204" pitchFamily="34" charset="0"/>
                <a:cs typeface="Arial" panose="020B0604020202020204" pitchFamily="34" charset="0"/>
              </a:rPr>
              <a:t>RAID</a:t>
            </a:r>
            <a:r>
              <a:rPr lang="zh-TW" altLang="en-US" sz="1650" dirty="0">
                <a:solidFill>
                  <a:schemeClr val="bg1"/>
                </a:solidFill>
                <a:latin typeface="Arial" panose="020B0604020202020204" pitchFamily="34" charset="0"/>
                <a:cs typeface="Arial" panose="020B0604020202020204" pitchFamily="34" charset="0"/>
              </a:rPr>
              <a:t> </a:t>
            </a:r>
            <a:r>
              <a:rPr lang="en-US" altLang="zh-TW" sz="1650" dirty="0">
                <a:solidFill>
                  <a:schemeClr val="bg1"/>
                </a:solidFill>
                <a:latin typeface="Arial" panose="020B0604020202020204" pitchFamily="34" charset="0"/>
                <a:cs typeface="Arial" panose="020B0604020202020204" pitchFamily="34" charset="0"/>
              </a:rPr>
              <a:t>10</a:t>
            </a:r>
          </a:p>
          <a:p>
            <a:pPr marL="0" indent="0">
              <a:buNone/>
            </a:pPr>
            <a:r>
              <a:rPr lang="zh-TW" altLang="en-US" sz="1650" dirty="0">
                <a:solidFill>
                  <a:schemeClr val="bg1"/>
                </a:solidFill>
              </a:rPr>
              <a:t>      </a:t>
            </a:r>
            <a:r>
              <a:rPr lang="en-US" altLang="zh-TW" sz="1650" dirty="0">
                <a:solidFill>
                  <a:schemeClr val="bg1"/>
                </a:solidFill>
              </a:rPr>
              <a:t>-</a:t>
            </a:r>
            <a:r>
              <a:rPr lang="zh-TW" altLang="en-US" sz="1650" dirty="0">
                <a:solidFill>
                  <a:schemeClr val="bg1"/>
                </a:solidFill>
              </a:rPr>
              <a:t> 可用</a:t>
            </a:r>
            <a:r>
              <a:rPr lang="en-US" altLang="zh-TW" sz="1650" dirty="0">
                <a:solidFill>
                  <a:schemeClr val="bg1"/>
                </a:solidFill>
                <a:latin typeface="Arial" panose="020B0604020202020204" pitchFamily="34" charset="0"/>
                <a:cs typeface="Arial" panose="020B0604020202020204" pitchFamily="34" charset="0"/>
              </a:rPr>
              <a:t>SSD</a:t>
            </a:r>
            <a:r>
              <a:rPr lang="zh-TW" altLang="en-US" sz="1650" dirty="0">
                <a:solidFill>
                  <a:schemeClr val="bg1"/>
                </a:solidFill>
              </a:rPr>
              <a:t>：</a:t>
            </a:r>
            <a:r>
              <a:rPr lang="en-US" altLang="zh-TW" sz="1650" dirty="0">
                <a:solidFill>
                  <a:schemeClr val="bg1"/>
                </a:solidFill>
                <a:latin typeface="Arial" panose="020B0604020202020204" pitchFamily="34" charset="0"/>
                <a:cs typeface="Arial" panose="020B0604020202020204" pitchFamily="34" charset="0"/>
              </a:rPr>
              <a:t>SATA</a:t>
            </a:r>
            <a:r>
              <a:rPr lang="zh-TW" altLang="en-US" sz="1650" dirty="0">
                <a:solidFill>
                  <a:schemeClr val="bg1"/>
                </a:solidFill>
                <a:latin typeface="Arial" panose="020B0604020202020204" pitchFamily="34" charset="0"/>
                <a:cs typeface="Arial" panose="020B0604020202020204" pitchFamily="34" charset="0"/>
              </a:rPr>
              <a:t>、</a:t>
            </a:r>
            <a:r>
              <a:rPr lang="en-US" altLang="zh-TW" sz="1650" dirty="0">
                <a:solidFill>
                  <a:schemeClr val="bg1"/>
                </a:solidFill>
                <a:latin typeface="Arial" panose="020B0604020202020204" pitchFamily="34" charset="0"/>
                <a:cs typeface="Arial" panose="020B0604020202020204" pitchFamily="34" charset="0"/>
              </a:rPr>
              <a:t>SAS</a:t>
            </a:r>
            <a:r>
              <a:rPr lang="zh-TW" altLang="en-US" sz="1650" dirty="0">
                <a:solidFill>
                  <a:schemeClr val="bg1"/>
                </a:solidFill>
                <a:latin typeface="Arial" panose="020B0604020202020204" pitchFamily="34" charset="0"/>
                <a:cs typeface="Arial" panose="020B0604020202020204" pitchFamily="34" charset="0"/>
              </a:rPr>
              <a:t>、</a:t>
            </a:r>
            <a:r>
              <a:rPr lang="en-US" altLang="zh-TW" sz="1650" dirty="0">
                <a:solidFill>
                  <a:schemeClr val="bg1"/>
                </a:solidFill>
                <a:latin typeface="Arial" panose="020B0604020202020204" pitchFamily="34" charset="0"/>
                <a:cs typeface="Arial" panose="020B0604020202020204" pitchFamily="34" charset="0"/>
              </a:rPr>
              <a:t>M.2</a:t>
            </a:r>
            <a:r>
              <a:rPr lang="zh-TW" altLang="en-US" sz="1650" dirty="0">
                <a:solidFill>
                  <a:schemeClr val="bg1"/>
                </a:solidFill>
                <a:latin typeface="Arial" panose="020B0604020202020204" pitchFamily="34" charset="0"/>
                <a:cs typeface="Arial" panose="020B0604020202020204" pitchFamily="34" charset="0"/>
              </a:rPr>
              <a:t>、</a:t>
            </a:r>
            <a:r>
              <a:rPr lang="en-US" altLang="zh-TW" sz="1650" dirty="0">
                <a:solidFill>
                  <a:schemeClr val="bg1"/>
                </a:solidFill>
                <a:latin typeface="Arial" panose="020B0604020202020204" pitchFamily="34" charset="0"/>
                <a:cs typeface="Arial" panose="020B0604020202020204" pitchFamily="34" charset="0"/>
              </a:rPr>
              <a:t>PCIe</a:t>
            </a:r>
            <a:r>
              <a:rPr lang="zh-TW" altLang="en-US" sz="1650" dirty="0">
                <a:solidFill>
                  <a:schemeClr val="bg1"/>
                </a:solidFill>
                <a:latin typeface="Arial" panose="020B0604020202020204" pitchFamily="34" charset="0"/>
                <a:cs typeface="Arial" panose="020B0604020202020204" pitchFamily="34" charset="0"/>
              </a:rPr>
              <a:t> </a:t>
            </a:r>
            <a:r>
              <a:rPr lang="en-US" altLang="zh-TW" sz="1650" dirty="0">
                <a:solidFill>
                  <a:schemeClr val="bg1"/>
                </a:solidFill>
                <a:latin typeface="Arial" panose="020B0604020202020204" pitchFamily="34" charset="0"/>
                <a:cs typeface="Arial" panose="020B0604020202020204" pitchFamily="34" charset="0"/>
              </a:rPr>
              <a:t>SSD</a:t>
            </a:r>
            <a:r>
              <a:rPr lang="zh-TW" altLang="en-US" sz="1650" dirty="0">
                <a:solidFill>
                  <a:schemeClr val="bg1"/>
                </a:solidFill>
                <a:latin typeface="Arial" panose="020B0604020202020204" pitchFamily="34" charset="0"/>
                <a:cs typeface="Arial" panose="020B0604020202020204" pitchFamily="34" charset="0"/>
              </a:rPr>
              <a:t> </a:t>
            </a:r>
          </a:p>
          <a:p>
            <a:endParaRPr lang="en-US" sz="1800" dirty="0"/>
          </a:p>
        </p:txBody>
      </p:sp>
      <p:sp>
        <p:nvSpPr>
          <p:cNvPr id="5" name="圓角矩形 40">
            <a:extLst>
              <a:ext uri="{FF2B5EF4-FFF2-40B4-BE49-F238E27FC236}">
                <a16:creationId xmlns:a16="http://schemas.microsoft.com/office/drawing/2014/main" id="{D82CCFCA-993A-A642-9960-295292E3997C}"/>
              </a:ext>
            </a:extLst>
          </p:cNvPr>
          <p:cNvSpPr/>
          <p:nvPr/>
        </p:nvSpPr>
        <p:spPr>
          <a:xfrm>
            <a:off x="234761" y="2704635"/>
            <a:ext cx="8664405" cy="2063433"/>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Shape 449">
            <a:extLst>
              <a:ext uri="{FF2B5EF4-FFF2-40B4-BE49-F238E27FC236}">
                <a16:creationId xmlns:a16="http://schemas.microsoft.com/office/drawing/2014/main" id="{525A52EA-8D7E-2E48-8F2A-64DFE77D7FBB}"/>
              </a:ext>
            </a:extLst>
          </p:cNvPr>
          <p:cNvSpPr/>
          <p:nvPr/>
        </p:nvSpPr>
        <p:spPr>
          <a:xfrm>
            <a:off x="2267528" y="2653988"/>
            <a:ext cx="6631638" cy="355126"/>
          </a:xfrm>
          <a:prstGeom prst="roundRect">
            <a:avLst>
              <a:gd name="adj" fmla="val 10000"/>
            </a:avLst>
          </a:prstGeom>
          <a:solidFill>
            <a:schemeClr val="bg1"/>
          </a:solidFill>
          <a:ln>
            <a:solidFill>
              <a:schemeClr val="accent5">
                <a:lumMod val="50000"/>
              </a:schemeClr>
            </a:solid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8" name="文字方塊 49">
            <a:extLst>
              <a:ext uri="{FF2B5EF4-FFF2-40B4-BE49-F238E27FC236}">
                <a16:creationId xmlns:a16="http://schemas.microsoft.com/office/drawing/2014/main" id="{BE8B2E40-5245-4C4F-85E7-2D2E6DA276F6}"/>
              </a:ext>
            </a:extLst>
          </p:cNvPr>
          <p:cNvSpPr txBox="1"/>
          <p:nvPr/>
        </p:nvSpPr>
        <p:spPr>
          <a:xfrm>
            <a:off x="2277524" y="2693743"/>
            <a:ext cx="6824067" cy="307777"/>
          </a:xfrm>
          <a:prstGeom prst="rect">
            <a:avLst/>
          </a:prstGeom>
          <a:noFill/>
        </p:spPr>
        <p:txBody>
          <a:bodyPr wrap="square" rtlCol="0">
            <a:spAutoFit/>
          </a:bodyPr>
          <a:lstStyle/>
          <a:p>
            <a:r>
              <a:rPr lang="zh-TW" altLang="en-US" b="1" dirty="0">
                <a:solidFill>
                  <a:schemeClr val="accent5">
                    <a:lumMod val="50000"/>
                  </a:schemeClr>
                </a:solidFill>
                <a:latin typeface="Microsoft JhengHei"/>
                <a:ea typeface="Microsoft JhengHei"/>
              </a:rPr>
              <a:t>開啟快取，應用程式端資料將先寫入</a:t>
            </a:r>
            <a:r>
              <a:rPr lang="zh-TW" altLang="en-US" sz="800" b="1" dirty="0">
                <a:solidFill>
                  <a:schemeClr val="accent5">
                    <a:lumMod val="50000"/>
                  </a:schemeClr>
                </a:solidFill>
                <a:latin typeface="Microsoft JhengHei"/>
                <a:ea typeface="Microsoft JhengHei"/>
              </a:rPr>
              <a:t> </a:t>
            </a:r>
            <a:r>
              <a:rPr lang="en-US" altLang="zh-TW" b="1" dirty="0">
                <a:solidFill>
                  <a:schemeClr val="accent5">
                    <a:lumMod val="50000"/>
                  </a:schemeClr>
                </a:solidFill>
                <a:latin typeface="Arial" panose="020B0604020202020204" pitchFamily="34" charset="0"/>
                <a:ea typeface="Microsoft JhengHei"/>
                <a:cs typeface="Arial" panose="020B0604020202020204" pitchFamily="34" charset="0"/>
              </a:rPr>
              <a:t>SSD</a:t>
            </a:r>
            <a:r>
              <a:rPr lang="zh-TW" altLang="en-US" b="1" dirty="0">
                <a:solidFill>
                  <a:schemeClr val="accent5">
                    <a:lumMod val="50000"/>
                  </a:schemeClr>
                </a:solidFill>
                <a:latin typeface="Microsoft JhengHei"/>
                <a:ea typeface="Microsoft JhengHei"/>
              </a:rPr>
              <a:t>，而頻繁讀取的資料也將同時存在於</a:t>
            </a:r>
            <a:r>
              <a:rPr lang="zh-TW" altLang="en-US" sz="800" b="1" dirty="0">
                <a:solidFill>
                  <a:schemeClr val="accent5">
                    <a:lumMod val="50000"/>
                  </a:schemeClr>
                </a:solidFill>
                <a:latin typeface="Microsoft JhengHei"/>
                <a:ea typeface="Microsoft JhengHei"/>
              </a:rPr>
              <a:t> </a:t>
            </a:r>
            <a:r>
              <a:rPr lang="en-US" altLang="zh-TW" b="1" dirty="0">
                <a:solidFill>
                  <a:schemeClr val="accent5">
                    <a:lumMod val="50000"/>
                  </a:schemeClr>
                </a:solidFill>
                <a:latin typeface="Arial" panose="020B0604020202020204" pitchFamily="34" charset="0"/>
                <a:ea typeface="Microsoft JhengHei"/>
                <a:cs typeface="Arial" panose="020B0604020202020204" pitchFamily="34" charset="0"/>
              </a:rPr>
              <a:t>SSD</a:t>
            </a:r>
            <a:endParaRPr lang="zh-TW" altLang="en-US" b="1" dirty="0">
              <a:solidFill>
                <a:schemeClr val="accent5">
                  <a:lumMod val="50000"/>
                </a:schemeClr>
              </a:solidFill>
              <a:latin typeface="Arial" panose="020B0604020202020204" pitchFamily="34" charset="0"/>
              <a:ea typeface="Microsoft JhengHei"/>
              <a:cs typeface="Arial" panose="020B0604020202020204" pitchFamily="34" charset="0"/>
            </a:endParaRPr>
          </a:p>
        </p:txBody>
      </p:sp>
      <p:sp>
        <p:nvSpPr>
          <p:cNvPr id="9" name="Shape 449">
            <a:extLst>
              <a:ext uri="{FF2B5EF4-FFF2-40B4-BE49-F238E27FC236}">
                <a16:creationId xmlns:a16="http://schemas.microsoft.com/office/drawing/2014/main" id="{3DC862A5-5B37-874D-A91C-887C75E3BC70}"/>
              </a:ext>
            </a:extLst>
          </p:cNvPr>
          <p:cNvSpPr/>
          <p:nvPr/>
        </p:nvSpPr>
        <p:spPr>
          <a:xfrm>
            <a:off x="234761" y="2653988"/>
            <a:ext cx="2071894" cy="355126"/>
          </a:xfrm>
          <a:prstGeom prst="roundRect">
            <a:avLst>
              <a:gd name="adj" fmla="val 10000"/>
            </a:avLst>
          </a:prstGeom>
          <a:gradFill>
            <a:gsLst>
              <a:gs pos="0">
                <a:srgbClr val="267098"/>
              </a:gs>
              <a:gs pos="73000">
                <a:srgbClr val="2B8EAC"/>
              </a:gs>
              <a:gs pos="100000">
                <a:srgbClr val="2EAAD0"/>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10" name="文字方塊 5">
            <a:extLst>
              <a:ext uri="{FF2B5EF4-FFF2-40B4-BE49-F238E27FC236}">
                <a16:creationId xmlns:a16="http://schemas.microsoft.com/office/drawing/2014/main" id="{8E26AE70-6088-424E-9307-3FED80FEA53D}"/>
              </a:ext>
            </a:extLst>
          </p:cNvPr>
          <p:cNvSpPr txBox="1"/>
          <p:nvPr/>
        </p:nvSpPr>
        <p:spPr>
          <a:xfrm>
            <a:off x="234761" y="2680842"/>
            <a:ext cx="2197154" cy="307777"/>
          </a:xfrm>
          <a:prstGeom prst="rect">
            <a:avLst/>
          </a:prstGeom>
          <a:noFill/>
        </p:spPr>
        <p:txBody>
          <a:bodyPr wrap="square" rtlCol="0">
            <a:spAutoFit/>
          </a:bodyPr>
          <a:lstStyle/>
          <a:p>
            <a:r>
              <a:rPr lang="zh-TW" altLang="en-US" b="1" dirty="0">
                <a:solidFill>
                  <a:schemeClr val="bg1"/>
                </a:solidFill>
                <a:latin typeface="Microsoft JhengHei"/>
                <a:ea typeface="Microsoft JhengHei"/>
              </a:rPr>
              <a:t>開啟讀寫快取運作原理：</a:t>
            </a:r>
          </a:p>
        </p:txBody>
      </p:sp>
      <p:pic>
        <p:nvPicPr>
          <p:cNvPr id="11" name="圖片 8">
            <a:extLst>
              <a:ext uri="{FF2B5EF4-FFF2-40B4-BE49-F238E27FC236}">
                <a16:creationId xmlns:a16="http://schemas.microsoft.com/office/drawing/2014/main" id="{6BEBEEE1-36C8-6B46-A3A7-530DA90F790C}"/>
              </a:ext>
            </a:extLst>
          </p:cNvPr>
          <p:cNvPicPr>
            <a:picLocks noChangeAspect="1"/>
          </p:cNvPicPr>
          <p:nvPr/>
        </p:nvPicPr>
        <p:blipFill>
          <a:blip r:embed="rId3"/>
          <a:stretch>
            <a:fillRect/>
          </a:stretch>
        </p:blipFill>
        <p:spPr>
          <a:xfrm>
            <a:off x="3743208" y="3098226"/>
            <a:ext cx="878253" cy="1155519"/>
          </a:xfrm>
          <a:prstGeom prst="rect">
            <a:avLst/>
          </a:prstGeom>
          <a:effectLst>
            <a:outerShdw blurRad="50800" dist="38100" dir="8100000" algn="tr" rotWithShape="0">
              <a:prstClr val="black">
                <a:alpha val="40000"/>
              </a:prstClr>
            </a:outerShdw>
          </a:effectLst>
        </p:spPr>
      </p:pic>
      <p:sp>
        <p:nvSpPr>
          <p:cNvPr id="12" name="箭號: 向左 17">
            <a:extLst>
              <a:ext uri="{FF2B5EF4-FFF2-40B4-BE49-F238E27FC236}">
                <a16:creationId xmlns:a16="http://schemas.microsoft.com/office/drawing/2014/main" id="{03C34082-0128-3242-B786-88472F09A5D0}"/>
              </a:ext>
            </a:extLst>
          </p:cNvPr>
          <p:cNvSpPr/>
          <p:nvPr/>
        </p:nvSpPr>
        <p:spPr>
          <a:xfrm>
            <a:off x="1960860" y="4404525"/>
            <a:ext cx="947618" cy="241859"/>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3" name="文字方塊 19">
            <a:extLst>
              <a:ext uri="{FF2B5EF4-FFF2-40B4-BE49-F238E27FC236}">
                <a16:creationId xmlns:a16="http://schemas.microsoft.com/office/drawing/2014/main" id="{49671981-AD42-4146-AAF7-155E5B2D131C}"/>
              </a:ext>
            </a:extLst>
          </p:cNvPr>
          <p:cNvSpPr txBox="1"/>
          <p:nvPr/>
        </p:nvSpPr>
        <p:spPr>
          <a:xfrm>
            <a:off x="2890931" y="4373728"/>
            <a:ext cx="3103320" cy="307777"/>
          </a:xfrm>
          <a:prstGeom prst="rect">
            <a:avLst/>
          </a:prstGeom>
          <a:noFill/>
        </p:spPr>
        <p:txBody>
          <a:bodyPr wrap="square" rtlCol="0">
            <a:spAutoFit/>
          </a:bodyPr>
          <a:lstStyle/>
          <a:p>
            <a:pPr algn="ctr"/>
            <a:r>
              <a:rPr lang="zh-TW" altLang="en-US" b="1" dirty="0">
                <a:solidFill>
                  <a:srgbClr val="002060"/>
                </a:solidFill>
                <a:latin typeface="Microsoft JhengHei"/>
                <a:ea typeface="Microsoft JhengHei"/>
              </a:rPr>
              <a:t>當</a:t>
            </a:r>
            <a:r>
              <a:rPr lang="en-US" altLang="zh-TW" b="1" dirty="0">
                <a:solidFill>
                  <a:srgbClr val="002060"/>
                </a:solidFill>
                <a:latin typeface="Arial" panose="020B0604020202020204" pitchFamily="34" charset="0"/>
                <a:ea typeface="Microsoft JhengHei"/>
                <a:cs typeface="Arial" panose="020B0604020202020204" pitchFamily="34" charset="0"/>
              </a:rPr>
              <a:t>SSD</a:t>
            </a:r>
            <a:r>
              <a:rPr lang="zh-TW" altLang="en-US" b="1" dirty="0">
                <a:solidFill>
                  <a:srgbClr val="002060"/>
                </a:solidFill>
                <a:latin typeface="Microsoft JhengHei"/>
                <a:ea typeface="Microsoft JhengHei"/>
              </a:rPr>
              <a:t>空間不足時，資料不經過快取</a:t>
            </a:r>
          </a:p>
        </p:txBody>
      </p:sp>
      <p:grpSp>
        <p:nvGrpSpPr>
          <p:cNvPr id="15" name="群組 30">
            <a:extLst>
              <a:ext uri="{FF2B5EF4-FFF2-40B4-BE49-F238E27FC236}">
                <a16:creationId xmlns:a16="http://schemas.microsoft.com/office/drawing/2014/main" id="{1A181480-8F56-634C-8781-5F100AFC351B}"/>
              </a:ext>
            </a:extLst>
          </p:cNvPr>
          <p:cNvGrpSpPr/>
          <p:nvPr/>
        </p:nvGrpSpPr>
        <p:grpSpPr>
          <a:xfrm rot="10800000">
            <a:off x="5569715" y="3653842"/>
            <a:ext cx="912075" cy="126248"/>
            <a:chOff x="2000157" y="3753946"/>
            <a:chExt cx="912075" cy="126248"/>
          </a:xfrm>
        </p:grpSpPr>
        <p:cxnSp>
          <p:nvCxnSpPr>
            <p:cNvPr id="25" name="直線接點 21">
              <a:extLst>
                <a:ext uri="{FF2B5EF4-FFF2-40B4-BE49-F238E27FC236}">
                  <a16:creationId xmlns:a16="http://schemas.microsoft.com/office/drawing/2014/main" id="{473EA45E-3F13-F24C-96AA-48B0FB0884FC}"/>
                </a:ext>
              </a:extLst>
            </p:cNvPr>
            <p:cNvCxnSpPr>
              <a:cxnSpLocks/>
            </p:cNvCxnSpPr>
            <p:nvPr/>
          </p:nvCxnSpPr>
          <p:spPr>
            <a:xfrm>
              <a:off x="2741461" y="3753946"/>
              <a:ext cx="170771" cy="126248"/>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26" name="直線接點 24">
              <a:extLst>
                <a:ext uri="{FF2B5EF4-FFF2-40B4-BE49-F238E27FC236}">
                  <a16:creationId xmlns:a16="http://schemas.microsoft.com/office/drawing/2014/main" id="{4AF004D5-3F4E-7D4B-A118-08C6967ABFF1}"/>
                </a:ext>
              </a:extLst>
            </p:cNvPr>
            <p:cNvCxnSpPr>
              <a:cxnSpLocks/>
            </p:cNvCxnSpPr>
            <p:nvPr/>
          </p:nvCxnSpPr>
          <p:spPr>
            <a:xfrm>
              <a:off x="2000157" y="3875171"/>
              <a:ext cx="907971" cy="0"/>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grpSp>
      <p:grpSp>
        <p:nvGrpSpPr>
          <p:cNvPr id="16" name="群組 31">
            <a:extLst>
              <a:ext uri="{FF2B5EF4-FFF2-40B4-BE49-F238E27FC236}">
                <a16:creationId xmlns:a16="http://schemas.microsoft.com/office/drawing/2014/main" id="{2FEDCB4F-71B0-0641-BB07-76C9AF2D8A13}"/>
              </a:ext>
            </a:extLst>
          </p:cNvPr>
          <p:cNvGrpSpPr/>
          <p:nvPr/>
        </p:nvGrpSpPr>
        <p:grpSpPr>
          <a:xfrm>
            <a:off x="5569715" y="3422928"/>
            <a:ext cx="912075" cy="126248"/>
            <a:chOff x="2000157" y="3753946"/>
            <a:chExt cx="912075" cy="126248"/>
          </a:xfrm>
        </p:grpSpPr>
        <p:cxnSp>
          <p:nvCxnSpPr>
            <p:cNvPr id="23" name="直線接點 32">
              <a:extLst>
                <a:ext uri="{FF2B5EF4-FFF2-40B4-BE49-F238E27FC236}">
                  <a16:creationId xmlns:a16="http://schemas.microsoft.com/office/drawing/2014/main" id="{A64EAB14-576E-EE45-8DC0-D0B4C14F260F}"/>
                </a:ext>
              </a:extLst>
            </p:cNvPr>
            <p:cNvCxnSpPr>
              <a:cxnSpLocks/>
            </p:cNvCxnSpPr>
            <p:nvPr/>
          </p:nvCxnSpPr>
          <p:spPr>
            <a:xfrm>
              <a:off x="2741461" y="3753946"/>
              <a:ext cx="170771" cy="1262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4" name="直線接點 33">
              <a:extLst>
                <a:ext uri="{FF2B5EF4-FFF2-40B4-BE49-F238E27FC236}">
                  <a16:creationId xmlns:a16="http://schemas.microsoft.com/office/drawing/2014/main" id="{A0C8DB6B-6CBF-4B47-8495-3C6F52E83CF0}"/>
                </a:ext>
              </a:extLst>
            </p:cNvPr>
            <p:cNvCxnSpPr>
              <a:cxnSpLocks/>
            </p:cNvCxnSpPr>
            <p:nvPr/>
          </p:nvCxnSpPr>
          <p:spPr>
            <a:xfrm>
              <a:off x="2000157" y="3875171"/>
              <a:ext cx="907971" cy="0"/>
            </a:xfrm>
            <a:prstGeom prst="line">
              <a:avLst/>
            </a:prstGeom>
            <a:ln w="28575"/>
          </p:spPr>
          <p:style>
            <a:lnRef idx="1">
              <a:schemeClr val="accent2"/>
            </a:lnRef>
            <a:fillRef idx="0">
              <a:schemeClr val="accent2"/>
            </a:fillRef>
            <a:effectRef idx="0">
              <a:schemeClr val="accent2"/>
            </a:effectRef>
            <a:fontRef idx="minor">
              <a:schemeClr val="tx1"/>
            </a:fontRef>
          </p:style>
        </p:cxnSp>
      </p:grpSp>
      <p:grpSp>
        <p:nvGrpSpPr>
          <p:cNvPr id="17" name="群組 34">
            <a:extLst>
              <a:ext uri="{FF2B5EF4-FFF2-40B4-BE49-F238E27FC236}">
                <a16:creationId xmlns:a16="http://schemas.microsoft.com/office/drawing/2014/main" id="{46ECEB91-BF04-7D4C-B404-F64342196170}"/>
              </a:ext>
            </a:extLst>
          </p:cNvPr>
          <p:cNvGrpSpPr/>
          <p:nvPr/>
        </p:nvGrpSpPr>
        <p:grpSpPr>
          <a:xfrm rot="10800000">
            <a:off x="2202182" y="3653842"/>
            <a:ext cx="912075" cy="126248"/>
            <a:chOff x="2000157" y="3753946"/>
            <a:chExt cx="912075" cy="126248"/>
          </a:xfrm>
        </p:grpSpPr>
        <p:cxnSp>
          <p:nvCxnSpPr>
            <p:cNvPr id="21" name="直線接點 35">
              <a:extLst>
                <a:ext uri="{FF2B5EF4-FFF2-40B4-BE49-F238E27FC236}">
                  <a16:creationId xmlns:a16="http://schemas.microsoft.com/office/drawing/2014/main" id="{57F9D426-46CE-4844-9CDB-46431D87D80C}"/>
                </a:ext>
              </a:extLst>
            </p:cNvPr>
            <p:cNvCxnSpPr>
              <a:cxnSpLocks/>
            </p:cNvCxnSpPr>
            <p:nvPr/>
          </p:nvCxnSpPr>
          <p:spPr>
            <a:xfrm>
              <a:off x="2741461" y="3753946"/>
              <a:ext cx="170771" cy="126248"/>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22" name="直線接點 36">
              <a:extLst>
                <a:ext uri="{FF2B5EF4-FFF2-40B4-BE49-F238E27FC236}">
                  <a16:creationId xmlns:a16="http://schemas.microsoft.com/office/drawing/2014/main" id="{47AFE8B7-26AF-4A43-B963-E81BCC6F62C4}"/>
                </a:ext>
              </a:extLst>
            </p:cNvPr>
            <p:cNvCxnSpPr>
              <a:cxnSpLocks/>
            </p:cNvCxnSpPr>
            <p:nvPr/>
          </p:nvCxnSpPr>
          <p:spPr>
            <a:xfrm>
              <a:off x="2000157" y="3875171"/>
              <a:ext cx="907971" cy="0"/>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grpSp>
      <p:grpSp>
        <p:nvGrpSpPr>
          <p:cNvPr id="18" name="群組 37">
            <a:extLst>
              <a:ext uri="{FF2B5EF4-FFF2-40B4-BE49-F238E27FC236}">
                <a16:creationId xmlns:a16="http://schemas.microsoft.com/office/drawing/2014/main" id="{83AE43C6-20C7-2644-8603-6EDED795552A}"/>
              </a:ext>
            </a:extLst>
          </p:cNvPr>
          <p:cNvGrpSpPr/>
          <p:nvPr/>
        </p:nvGrpSpPr>
        <p:grpSpPr>
          <a:xfrm>
            <a:off x="2202182" y="3422928"/>
            <a:ext cx="912075" cy="126248"/>
            <a:chOff x="2000157" y="3753946"/>
            <a:chExt cx="912075" cy="126248"/>
          </a:xfrm>
        </p:grpSpPr>
        <p:cxnSp>
          <p:nvCxnSpPr>
            <p:cNvPr id="19" name="直線接點 38">
              <a:extLst>
                <a:ext uri="{FF2B5EF4-FFF2-40B4-BE49-F238E27FC236}">
                  <a16:creationId xmlns:a16="http://schemas.microsoft.com/office/drawing/2014/main" id="{11522996-2B76-1346-A46A-3A30B4B424D9}"/>
                </a:ext>
              </a:extLst>
            </p:cNvPr>
            <p:cNvCxnSpPr>
              <a:cxnSpLocks/>
            </p:cNvCxnSpPr>
            <p:nvPr/>
          </p:nvCxnSpPr>
          <p:spPr>
            <a:xfrm>
              <a:off x="2741461" y="3753946"/>
              <a:ext cx="170771" cy="1262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0" name="直線接點 39">
              <a:extLst>
                <a:ext uri="{FF2B5EF4-FFF2-40B4-BE49-F238E27FC236}">
                  <a16:creationId xmlns:a16="http://schemas.microsoft.com/office/drawing/2014/main" id="{151DAB4B-9D0D-074C-B16D-2FE0DA741BCC}"/>
                </a:ext>
              </a:extLst>
            </p:cNvPr>
            <p:cNvCxnSpPr>
              <a:cxnSpLocks/>
            </p:cNvCxnSpPr>
            <p:nvPr/>
          </p:nvCxnSpPr>
          <p:spPr>
            <a:xfrm>
              <a:off x="2000157" y="3875171"/>
              <a:ext cx="907971" cy="0"/>
            </a:xfrm>
            <a:prstGeom prst="line">
              <a:avLst/>
            </a:prstGeom>
            <a:ln w="28575"/>
          </p:spPr>
          <p:style>
            <a:lnRef idx="1">
              <a:schemeClr val="accent2"/>
            </a:lnRef>
            <a:fillRef idx="0">
              <a:schemeClr val="accent2"/>
            </a:fillRef>
            <a:effectRef idx="0">
              <a:schemeClr val="accent2"/>
            </a:effectRef>
            <a:fontRef idx="minor">
              <a:schemeClr val="tx1"/>
            </a:fontRef>
          </p:style>
        </p:cxnSp>
      </p:grpSp>
      <p:sp>
        <p:nvSpPr>
          <p:cNvPr id="27" name="文字方塊 41">
            <a:extLst>
              <a:ext uri="{FF2B5EF4-FFF2-40B4-BE49-F238E27FC236}">
                <a16:creationId xmlns:a16="http://schemas.microsoft.com/office/drawing/2014/main" id="{97B487F2-7072-6B4C-B1B1-FFA15611B6EF}"/>
              </a:ext>
            </a:extLst>
          </p:cNvPr>
          <p:cNvSpPr txBox="1"/>
          <p:nvPr/>
        </p:nvSpPr>
        <p:spPr>
          <a:xfrm>
            <a:off x="2319508" y="3687077"/>
            <a:ext cx="700150" cy="307777"/>
          </a:xfrm>
          <a:prstGeom prst="rect">
            <a:avLst/>
          </a:prstGeom>
          <a:noFill/>
        </p:spPr>
        <p:txBody>
          <a:bodyPr wrap="square" rtlCol="0" anchor="t">
            <a:spAutoFit/>
          </a:bodyPr>
          <a:lstStyle/>
          <a:p>
            <a:pPr algn="ctr"/>
            <a:r>
              <a:rPr lang="en-US" altLang="zh-TW" b="1" err="1">
                <a:solidFill>
                  <a:schemeClr val="tx2">
                    <a:lumMod val="75000"/>
                  </a:schemeClr>
                </a:solidFill>
                <a:latin typeface="Microsoft JhengHei"/>
                <a:ea typeface="Microsoft JhengHei"/>
              </a:rPr>
              <a:t>讀取</a:t>
            </a:r>
            <a:endParaRPr lang="en-US" altLang="zh-TW" b="1">
              <a:solidFill>
                <a:schemeClr val="tx2">
                  <a:lumMod val="75000"/>
                </a:schemeClr>
              </a:solidFill>
              <a:latin typeface="Microsoft JhengHei"/>
              <a:ea typeface="Microsoft JhengHei"/>
            </a:endParaRPr>
          </a:p>
        </p:txBody>
      </p:sp>
      <p:sp>
        <p:nvSpPr>
          <p:cNvPr id="28" name="文字方塊 43">
            <a:extLst>
              <a:ext uri="{FF2B5EF4-FFF2-40B4-BE49-F238E27FC236}">
                <a16:creationId xmlns:a16="http://schemas.microsoft.com/office/drawing/2014/main" id="{E1F155C7-8D2B-0B47-8BFD-82F1CD71753B}"/>
              </a:ext>
            </a:extLst>
          </p:cNvPr>
          <p:cNvSpPr txBox="1"/>
          <p:nvPr/>
        </p:nvSpPr>
        <p:spPr>
          <a:xfrm>
            <a:off x="2327407" y="3236376"/>
            <a:ext cx="700150" cy="307777"/>
          </a:xfrm>
          <a:prstGeom prst="rect">
            <a:avLst/>
          </a:prstGeom>
          <a:noFill/>
        </p:spPr>
        <p:txBody>
          <a:bodyPr wrap="square" rtlCol="0" anchor="t">
            <a:spAutoFit/>
          </a:bodyPr>
          <a:lstStyle/>
          <a:p>
            <a:pPr algn="ctr"/>
            <a:r>
              <a:rPr lang="en-US" altLang="zh-TW" b="1" err="1">
                <a:solidFill>
                  <a:srgbClr val="C00000"/>
                </a:solidFill>
                <a:latin typeface="Microsoft JhengHei"/>
                <a:ea typeface="Microsoft JhengHei"/>
              </a:rPr>
              <a:t>寫入</a:t>
            </a:r>
          </a:p>
        </p:txBody>
      </p:sp>
      <p:sp>
        <p:nvSpPr>
          <p:cNvPr id="29" name="文字方塊 44">
            <a:extLst>
              <a:ext uri="{FF2B5EF4-FFF2-40B4-BE49-F238E27FC236}">
                <a16:creationId xmlns:a16="http://schemas.microsoft.com/office/drawing/2014/main" id="{AE86E831-54E0-0E48-94E4-19B398FA6663}"/>
              </a:ext>
            </a:extLst>
          </p:cNvPr>
          <p:cNvSpPr txBox="1"/>
          <p:nvPr/>
        </p:nvSpPr>
        <p:spPr>
          <a:xfrm>
            <a:off x="5714065" y="3696301"/>
            <a:ext cx="700150" cy="307777"/>
          </a:xfrm>
          <a:prstGeom prst="rect">
            <a:avLst/>
          </a:prstGeom>
          <a:noFill/>
        </p:spPr>
        <p:txBody>
          <a:bodyPr wrap="square" rtlCol="0" anchor="t">
            <a:spAutoFit/>
          </a:bodyPr>
          <a:lstStyle/>
          <a:p>
            <a:pPr algn="ctr"/>
            <a:r>
              <a:rPr lang="en-US" altLang="zh-TW" b="1" err="1">
                <a:solidFill>
                  <a:schemeClr val="tx2">
                    <a:lumMod val="75000"/>
                  </a:schemeClr>
                </a:solidFill>
                <a:latin typeface="Microsoft JhengHei"/>
                <a:ea typeface="Microsoft JhengHei"/>
              </a:rPr>
              <a:t>讀取</a:t>
            </a:r>
            <a:endParaRPr lang="en-US" altLang="zh-TW" b="1">
              <a:solidFill>
                <a:schemeClr val="tx2">
                  <a:lumMod val="75000"/>
                </a:schemeClr>
              </a:solidFill>
              <a:latin typeface="Microsoft JhengHei"/>
              <a:ea typeface="Microsoft JhengHei"/>
            </a:endParaRPr>
          </a:p>
        </p:txBody>
      </p:sp>
      <p:sp>
        <p:nvSpPr>
          <p:cNvPr id="30" name="文字方塊 45">
            <a:extLst>
              <a:ext uri="{FF2B5EF4-FFF2-40B4-BE49-F238E27FC236}">
                <a16:creationId xmlns:a16="http://schemas.microsoft.com/office/drawing/2014/main" id="{9FE7DD55-B14B-854B-BDEC-0C5096CBE81E}"/>
              </a:ext>
            </a:extLst>
          </p:cNvPr>
          <p:cNvSpPr txBox="1"/>
          <p:nvPr/>
        </p:nvSpPr>
        <p:spPr>
          <a:xfrm>
            <a:off x="5710135" y="3229652"/>
            <a:ext cx="700150" cy="307777"/>
          </a:xfrm>
          <a:prstGeom prst="rect">
            <a:avLst/>
          </a:prstGeom>
          <a:noFill/>
        </p:spPr>
        <p:txBody>
          <a:bodyPr wrap="square" rtlCol="0" anchor="t">
            <a:spAutoFit/>
          </a:bodyPr>
          <a:lstStyle/>
          <a:p>
            <a:pPr algn="ctr"/>
            <a:r>
              <a:rPr lang="en-US" altLang="zh-TW" b="1" err="1">
                <a:solidFill>
                  <a:srgbClr val="C00000"/>
                </a:solidFill>
                <a:latin typeface="Microsoft JhengHei"/>
                <a:ea typeface="Microsoft JhengHei"/>
              </a:rPr>
              <a:t>寫入</a:t>
            </a:r>
          </a:p>
        </p:txBody>
      </p:sp>
      <p:sp>
        <p:nvSpPr>
          <p:cNvPr id="31" name="文字方塊 46">
            <a:extLst>
              <a:ext uri="{FF2B5EF4-FFF2-40B4-BE49-F238E27FC236}">
                <a16:creationId xmlns:a16="http://schemas.microsoft.com/office/drawing/2014/main" id="{89B7BF87-BD79-C945-B43E-F09D89A5F396}"/>
              </a:ext>
            </a:extLst>
          </p:cNvPr>
          <p:cNvSpPr txBox="1"/>
          <p:nvPr/>
        </p:nvSpPr>
        <p:spPr>
          <a:xfrm>
            <a:off x="6535627" y="4373320"/>
            <a:ext cx="1567898" cy="276999"/>
          </a:xfrm>
          <a:prstGeom prst="rect">
            <a:avLst/>
          </a:prstGeom>
          <a:noFill/>
        </p:spPr>
        <p:txBody>
          <a:bodyPr wrap="square" rtlCol="0">
            <a:spAutoFit/>
          </a:bodyPr>
          <a:lstStyle/>
          <a:p>
            <a:pPr algn="ctr"/>
            <a:r>
              <a:rPr lang="zh-TW" altLang="en-US" sz="1200" b="1" dirty="0">
                <a:solidFill>
                  <a:schemeClr val="tx1">
                    <a:lumMod val="95000"/>
                    <a:lumOff val="5000"/>
                  </a:schemeClr>
                </a:solidFill>
                <a:latin typeface="Microsoft JhengHei"/>
                <a:ea typeface="Microsoft JhengHei"/>
              </a:rPr>
              <a:t>容量</a:t>
            </a:r>
            <a:r>
              <a:rPr lang="en-US" altLang="zh-TW" sz="1200" b="1" dirty="0">
                <a:solidFill>
                  <a:schemeClr val="tx1">
                    <a:lumMod val="95000"/>
                    <a:lumOff val="5000"/>
                  </a:schemeClr>
                </a:solidFill>
                <a:latin typeface="Microsoft JhengHei"/>
                <a:ea typeface="Microsoft JhengHei"/>
              </a:rPr>
              <a:t> </a:t>
            </a:r>
            <a:r>
              <a:rPr lang="en-US" altLang="zh-TW" sz="1200" b="1" dirty="0">
                <a:solidFill>
                  <a:schemeClr val="tx1">
                    <a:lumMod val="95000"/>
                    <a:lumOff val="5000"/>
                  </a:schemeClr>
                </a:solidFill>
                <a:latin typeface="Arial" panose="020B0604020202020204" pitchFamily="34" charset="0"/>
                <a:ea typeface="Microsoft JhengHei"/>
                <a:cs typeface="Arial" panose="020B0604020202020204" pitchFamily="34" charset="0"/>
              </a:rPr>
              <a:t>HDD</a:t>
            </a:r>
            <a:endParaRPr lang="zh-TW" altLang="en-US" sz="1200" b="1" dirty="0">
              <a:solidFill>
                <a:schemeClr val="tx1">
                  <a:lumMod val="95000"/>
                  <a:lumOff val="5000"/>
                </a:schemeClr>
              </a:solidFill>
              <a:latin typeface="Arial" panose="020B0604020202020204" pitchFamily="34" charset="0"/>
              <a:ea typeface="Microsoft JhengHei"/>
              <a:cs typeface="Arial" panose="020B0604020202020204" pitchFamily="34" charset="0"/>
            </a:endParaRPr>
          </a:p>
        </p:txBody>
      </p:sp>
      <p:sp>
        <p:nvSpPr>
          <p:cNvPr id="32" name="文字方塊 47">
            <a:extLst>
              <a:ext uri="{FF2B5EF4-FFF2-40B4-BE49-F238E27FC236}">
                <a16:creationId xmlns:a16="http://schemas.microsoft.com/office/drawing/2014/main" id="{131826FC-1645-BD43-AC6C-6E78C2AB033D}"/>
              </a:ext>
            </a:extLst>
          </p:cNvPr>
          <p:cNvSpPr txBox="1"/>
          <p:nvPr/>
        </p:nvSpPr>
        <p:spPr>
          <a:xfrm>
            <a:off x="947642" y="4296784"/>
            <a:ext cx="1168125" cy="461665"/>
          </a:xfrm>
          <a:prstGeom prst="rect">
            <a:avLst/>
          </a:prstGeom>
          <a:noFill/>
        </p:spPr>
        <p:txBody>
          <a:bodyPr wrap="square" rtlCol="0">
            <a:spAutoFit/>
          </a:bodyPr>
          <a:lstStyle/>
          <a:p>
            <a:pPr algn="ctr"/>
            <a:r>
              <a:rPr lang="en-US" altLang="zh-TW" sz="1200" b="1" dirty="0">
                <a:solidFill>
                  <a:schemeClr val="tx1">
                    <a:lumMod val="95000"/>
                    <a:lumOff val="5000"/>
                  </a:schemeClr>
                </a:solidFill>
                <a:latin typeface="Arial" panose="020B0604020202020204" pitchFamily="34" charset="0"/>
                <a:ea typeface="Microsoft JhengHei"/>
                <a:cs typeface="Arial" panose="020B0604020202020204" pitchFamily="34" charset="0"/>
              </a:rPr>
              <a:t>IO</a:t>
            </a:r>
            <a:r>
              <a:rPr lang="en-US" altLang="zh-TW" sz="1200" b="1" dirty="0">
                <a:solidFill>
                  <a:schemeClr val="tx1">
                    <a:lumMod val="95000"/>
                    <a:lumOff val="5000"/>
                  </a:schemeClr>
                </a:solidFill>
                <a:latin typeface="Microsoft JhengHei"/>
                <a:ea typeface="Microsoft JhengHei"/>
              </a:rPr>
              <a:t> </a:t>
            </a:r>
            <a:r>
              <a:rPr lang="zh-TW" altLang="en-US" sz="1200" b="1" dirty="0">
                <a:solidFill>
                  <a:schemeClr val="tx1">
                    <a:lumMod val="95000"/>
                    <a:lumOff val="5000"/>
                  </a:schemeClr>
                </a:solidFill>
                <a:latin typeface="Microsoft JhengHei"/>
                <a:ea typeface="Microsoft JhengHei"/>
              </a:rPr>
              <a:t>高需求</a:t>
            </a:r>
            <a:br>
              <a:rPr lang="en-US" altLang="zh-TW" sz="1200" b="1" dirty="0">
                <a:solidFill>
                  <a:schemeClr val="tx1">
                    <a:lumMod val="95000"/>
                    <a:lumOff val="5000"/>
                  </a:schemeClr>
                </a:solidFill>
                <a:latin typeface="Microsoft JhengHei"/>
                <a:ea typeface="Microsoft JhengHei"/>
              </a:rPr>
            </a:br>
            <a:r>
              <a:rPr lang="zh-TW" altLang="en-US" sz="1200" b="1" dirty="0">
                <a:solidFill>
                  <a:schemeClr val="tx1">
                    <a:lumMod val="95000"/>
                    <a:lumOff val="5000"/>
                  </a:schemeClr>
                </a:solidFill>
                <a:latin typeface="Microsoft JhengHei"/>
                <a:ea typeface="Microsoft JhengHei"/>
              </a:rPr>
              <a:t>應用程式</a:t>
            </a:r>
          </a:p>
        </p:txBody>
      </p:sp>
      <p:sp>
        <p:nvSpPr>
          <p:cNvPr id="33" name="文字方塊 53">
            <a:extLst>
              <a:ext uri="{FF2B5EF4-FFF2-40B4-BE49-F238E27FC236}">
                <a16:creationId xmlns:a16="http://schemas.microsoft.com/office/drawing/2014/main" id="{44CC533B-00B2-0B45-A60C-DAB2C1EFD52E}"/>
              </a:ext>
            </a:extLst>
          </p:cNvPr>
          <p:cNvSpPr txBox="1"/>
          <p:nvPr/>
        </p:nvSpPr>
        <p:spPr>
          <a:xfrm>
            <a:off x="3647563" y="4164813"/>
            <a:ext cx="1567898" cy="276999"/>
          </a:xfrm>
          <a:prstGeom prst="rect">
            <a:avLst/>
          </a:prstGeom>
          <a:noFill/>
        </p:spPr>
        <p:txBody>
          <a:bodyPr wrap="square" rtlCol="0">
            <a:spAutoFit/>
          </a:bodyPr>
          <a:lstStyle/>
          <a:p>
            <a:pPr algn="ctr"/>
            <a:r>
              <a:rPr lang="zh-TW" altLang="en-US" sz="1200" b="1" dirty="0">
                <a:solidFill>
                  <a:schemeClr val="tx1">
                    <a:lumMod val="95000"/>
                    <a:lumOff val="5000"/>
                  </a:schemeClr>
                </a:solidFill>
                <a:latin typeface="Microsoft JhengHei"/>
                <a:ea typeface="Microsoft JhengHei"/>
              </a:rPr>
              <a:t>效能 </a:t>
            </a:r>
            <a:r>
              <a:rPr lang="en-US" altLang="zh-TW" sz="1200" b="1" dirty="0">
                <a:solidFill>
                  <a:schemeClr val="tx1">
                    <a:lumMod val="95000"/>
                    <a:lumOff val="5000"/>
                  </a:schemeClr>
                </a:solidFill>
                <a:latin typeface="Arial" panose="020B0604020202020204" pitchFamily="34" charset="0"/>
                <a:ea typeface="Microsoft JhengHei"/>
                <a:cs typeface="Arial" panose="020B0604020202020204" pitchFamily="34" charset="0"/>
              </a:rPr>
              <a:t>SSD</a:t>
            </a:r>
            <a:endParaRPr lang="zh-TW" altLang="en-US" sz="1200" b="1" dirty="0">
              <a:solidFill>
                <a:schemeClr val="tx1">
                  <a:lumMod val="95000"/>
                  <a:lumOff val="5000"/>
                </a:schemeClr>
              </a:solidFill>
              <a:latin typeface="Arial" panose="020B0604020202020204" pitchFamily="34" charset="0"/>
              <a:ea typeface="Microsoft JhengHei"/>
              <a:cs typeface="Arial" panose="020B0604020202020204" pitchFamily="34" charset="0"/>
            </a:endParaRPr>
          </a:p>
        </p:txBody>
      </p:sp>
      <p:pic>
        <p:nvPicPr>
          <p:cNvPr id="34" name="圖片 1786">
            <a:extLst>
              <a:ext uri="{FF2B5EF4-FFF2-40B4-BE49-F238E27FC236}">
                <a16:creationId xmlns:a16="http://schemas.microsoft.com/office/drawing/2014/main" id="{D4D22184-9ABD-944E-BBA9-F3DC32B83987}"/>
              </a:ext>
            </a:extLst>
          </p:cNvPr>
          <p:cNvPicPr>
            <a:picLocks noChangeAspect="1"/>
          </p:cNvPicPr>
          <p:nvPr/>
        </p:nvPicPr>
        <p:blipFill>
          <a:blip r:embed="rId4"/>
          <a:stretch>
            <a:fillRect/>
          </a:stretch>
        </p:blipFill>
        <p:spPr>
          <a:xfrm>
            <a:off x="4263731" y="3515683"/>
            <a:ext cx="1164564" cy="730931"/>
          </a:xfrm>
          <a:prstGeom prst="rect">
            <a:avLst/>
          </a:prstGeom>
          <a:effectLst>
            <a:outerShdw blurRad="50800" dist="38100" dir="5400000" algn="t" rotWithShape="0">
              <a:prstClr val="black">
                <a:alpha val="40000"/>
              </a:prstClr>
            </a:outerShdw>
          </a:effectLst>
        </p:spPr>
      </p:pic>
      <p:pic>
        <p:nvPicPr>
          <p:cNvPr id="35" name="圖片 1787">
            <a:extLst>
              <a:ext uri="{FF2B5EF4-FFF2-40B4-BE49-F238E27FC236}">
                <a16:creationId xmlns:a16="http://schemas.microsoft.com/office/drawing/2014/main" id="{3C9B7FD7-45FF-DD4E-95AE-41650CA220F8}"/>
              </a:ext>
            </a:extLst>
          </p:cNvPr>
          <p:cNvPicPr>
            <a:picLocks noChangeAspect="1"/>
          </p:cNvPicPr>
          <p:nvPr/>
        </p:nvPicPr>
        <p:blipFill>
          <a:blip r:embed="rId5"/>
          <a:stretch>
            <a:fillRect/>
          </a:stretch>
        </p:blipFill>
        <p:spPr>
          <a:xfrm>
            <a:off x="6725585" y="3327288"/>
            <a:ext cx="1245435" cy="837525"/>
          </a:xfrm>
          <a:prstGeom prst="rect">
            <a:avLst/>
          </a:prstGeom>
          <a:effectLst>
            <a:outerShdw blurRad="50800" dist="38100" dir="5400000" algn="t" rotWithShape="0">
              <a:prstClr val="black">
                <a:alpha val="40000"/>
              </a:prstClr>
            </a:outerShdw>
          </a:effectLst>
        </p:spPr>
      </p:pic>
      <p:sp>
        <p:nvSpPr>
          <p:cNvPr id="36" name="箭號: 向左 604">
            <a:extLst>
              <a:ext uri="{FF2B5EF4-FFF2-40B4-BE49-F238E27FC236}">
                <a16:creationId xmlns:a16="http://schemas.microsoft.com/office/drawing/2014/main" id="{2734B9B2-0B24-574F-B64B-483D51E47B98}"/>
              </a:ext>
            </a:extLst>
          </p:cNvPr>
          <p:cNvSpPr/>
          <p:nvPr/>
        </p:nvSpPr>
        <p:spPr>
          <a:xfrm rot="10800000">
            <a:off x="5954871" y="4388728"/>
            <a:ext cx="943303" cy="246183"/>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37" name="Shape 477" descr="ãServer iconãçåçæå°çµæ">
            <a:extLst>
              <a:ext uri="{FF2B5EF4-FFF2-40B4-BE49-F238E27FC236}">
                <a16:creationId xmlns:a16="http://schemas.microsoft.com/office/drawing/2014/main" id="{89CEBAF7-139C-9A4B-BCE9-77E556C452F5}"/>
              </a:ext>
            </a:extLst>
          </p:cNvPr>
          <p:cNvPicPr preferRelativeResize="0"/>
          <p:nvPr/>
        </p:nvPicPr>
        <p:blipFill rotWithShape="1">
          <a:blip r:embed="rId6">
            <a:alphaModFix/>
          </a:blip>
          <a:srcRect/>
          <a:stretch/>
        </p:blipFill>
        <p:spPr>
          <a:xfrm flipH="1">
            <a:off x="878472" y="3126474"/>
            <a:ext cx="1212055" cy="1160690"/>
          </a:xfrm>
          <a:prstGeom prst="rect">
            <a:avLst/>
          </a:prstGeom>
          <a:noFill/>
          <a:ln>
            <a:noFill/>
          </a:ln>
        </p:spPr>
      </p:pic>
    </p:spTree>
    <p:extLst>
      <p:ext uri="{BB962C8B-B14F-4D97-AF65-F5344CB8AC3E}">
        <p14:creationId xmlns:p14="http://schemas.microsoft.com/office/powerpoint/2010/main" val="529152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圖片 51">
            <a:extLst>
              <a:ext uri="{FF2B5EF4-FFF2-40B4-BE49-F238E27FC236}">
                <a16:creationId xmlns:a16="http://schemas.microsoft.com/office/drawing/2014/main" id="{4DD1F920-85FE-41DA-9B9B-0CBB2ACE21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C83C63D5-2EDF-AB44-A5D3-D01057457C37}"/>
              </a:ext>
            </a:extLst>
          </p:cNvPr>
          <p:cNvSpPr>
            <a:spLocks noGrp="1"/>
          </p:cNvSpPr>
          <p:nvPr>
            <p:ph type="body" idx="1"/>
          </p:nvPr>
        </p:nvSpPr>
        <p:spPr>
          <a:xfrm>
            <a:off x="166361" y="1296673"/>
            <a:ext cx="5154180" cy="1599989"/>
          </a:xfrm>
          <a:effectLst>
            <a:outerShdw blurRad="50800" dist="38100" dir="2700000" algn="tl" rotWithShape="0">
              <a:prstClr val="black">
                <a:alpha val="40000"/>
              </a:prstClr>
            </a:outerShdw>
          </a:effectLst>
        </p:spPr>
        <p:txBody>
          <a:bodyPr>
            <a:normAutofit/>
          </a:bodyPr>
          <a:lstStyle/>
          <a:p>
            <a:pPr>
              <a:lnSpc>
                <a:spcPct val="120000"/>
              </a:lnSpc>
              <a:buClr>
                <a:schemeClr val="bg1"/>
              </a:buClr>
            </a:pPr>
            <a:r>
              <a:rPr kumimoji="1" lang="zh-TW" altLang="en-US" sz="1650" dirty="0">
                <a:solidFill>
                  <a:schemeClr val="bg1"/>
                </a:solidFill>
              </a:rPr>
              <a:t>唯寫快取為微軟提倡，在使用全快閃儲存時</a:t>
            </a:r>
            <a:endParaRPr kumimoji="1" lang="en-US" altLang="zh-TW" sz="1650" dirty="0">
              <a:solidFill>
                <a:schemeClr val="bg1"/>
              </a:solidFill>
            </a:endParaRPr>
          </a:p>
          <a:p>
            <a:pPr>
              <a:lnSpc>
                <a:spcPct val="120000"/>
              </a:lnSpc>
              <a:buClr>
                <a:schemeClr val="bg1"/>
              </a:buClr>
            </a:pPr>
            <a:r>
              <a:rPr kumimoji="1" lang="zh-TW" altLang="en-US" sz="1650" dirty="0">
                <a:solidFill>
                  <a:schemeClr val="bg1"/>
                </a:solidFill>
              </a:rPr>
              <a:t>，搭配 </a:t>
            </a:r>
            <a:r>
              <a:rPr kumimoji="1" lang="en" altLang="zh-TW" sz="1650" dirty="0">
                <a:solidFill>
                  <a:schemeClr val="bg1"/>
                </a:solidFill>
                <a:latin typeface="Arial" panose="020B0604020202020204" pitchFamily="34" charset="0"/>
                <a:cs typeface="Arial" panose="020B0604020202020204" pitchFamily="34" charset="0"/>
              </a:rPr>
              <a:t>PCIe SSD</a:t>
            </a:r>
            <a:r>
              <a:rPr kumimoji="1" lang="en" altLang="zh-TW" sz="1650" dirty="0">
                <a:solidFill>
                  <a:schemeClr val="bg1"/>
                </a:solidFill>
              </a:rPr>
              <a:t> </a:t>
            </a:r>
            <a:r>
              <a:rPr kumimoji="1" lang="zh-TW" altLang="en-US" sz="1650" dirty="0">
                <a:solidFill>
                  <a:schemeClr val="bg1"/>
                </a:solidFill>
              </a:rPr>
              <a:t>將寫入重寫合併</a:t>
            </a:r>
            <a:r>
              <a:rPr lang="zh-TW" altLang="en-US" sz="1650" dirty="0">
                <a:solidFill>
                  <a:schemeClr val="bg1"/>
                </a:solidFill>
              </a:rPr>
              <a:t>以提升壽命</a:t>
            </a:r>
            <a:endParaRPr lang="en-US" altLang="zh-TW" sz="1650" dirty="0">
              <a:solidFill>
                <a:schemeClr val="bg1"/>
              </a:solidFill>
            </a:endParaRPr>
          </a:p>
          <a:p>
            <a:pPr>
              <a:lnSpc>
                <a:spcPct val="120000"/>
              </a:lnSpc>
            </a:pPr>
            <a:r>
              <a:rPr lang="en-US" altLang="zh-TW" sz="1650" dirty="0">
                <a:solidFill>
                  <a:srgbClr val="81FFF9"/>
                </a:solidFill>
                <a:latin typeface="Arial" panose="020B0604020202020204" pitchFamily="34" charset="0"/>
                <a:cs typeface="Arial" panose="020B0604020202020204" pitchFamily="34" charset="0"/>
              </a:rPr>
              <a:t>QNAP</a:t>
            </a:r>
            <a:r>
              <a:rPr lang="zh-TW" altLang="en-US" sz="1650" dirty="0">
                <a:solidFill>
                  <a:srgbClr val="81FFF9"/>
                </a:solidFill>
              </a:rPr>
              <a:t> 認為，將高成本有限容量的 </a:t>
            </a:r>
            <a:r>
              <a:rPr lang="en" altLang="zh-TW" sz="1650" dirty="0">
                <a:solidFill>
                  <a:srgbClr val="81FFF9"/>
                </a:solidFill>
                <a:latin typeface="Arial" panose="020B0604020202020204" pitchFamily="34" charset="0"/>
                <a:cs typeface="Arial" panose="020B0604020202020204" pitchFamily="34" charset="0"/>
              </a:rPr>
              <a:t>SSD</a:t>
            </a:r>
            <a:r>
              <a:rPr lang="zh-TW" altLang="en-US" sz="1650" dirty="0">
                <a:solidFill>
                  <a:srgbClr val="81FFF9"/>
                </a:solidFill>
              </a:rPr>
              <a:t> 使</a:t>
            </a:r>
            <a:endParaRPr lang="en-US" altLang="zh-TW" sz="1650" dirty="0">
              <a:solidFill>
                <a:srgbClr val="81FFF9"/>
              </a:solidFill>
            </a:endParaRPr>
          </a:p>
          <a:p>
            <a:pPr>
              <a:lnSpc>
                <a:spcPct val="120000"/>
              </a:lnSpc>
            </a:pPr>
            <a:r>
              <a:rPr lang="zh-TW" altLang="en-US" sz="1650" dirty="0">
                <a:solidFill>
                  <a:srgbClr val="81FFF9"/>
                </a:solidFill>
              </a:rPr>
              <a:t>用寫入快取，在特定應用下將獲得最高的性價比</a:t>
            </a:r>
            <a:r>
              <a:rPr kumimoji="1" lang="zh-TW" altLang="en-US" sz="1650" dirty="0">
                <a:solidFill>
                  <a:srgbClr val="81FFF9"/>
                </a:solidFill>
              </a:rPr>
              <a:t>：</a:t>
            </a:r>
            <a:endParaRPr lang="zh-TW" altLang="en-US" sz="1650" dirty="0">
              <a:solidFill>
                <a:srgbClr val="81FFF9"/>
              </a:solidFill>
            </a:endParaRPr>
          </a:p>
        </p:txBody>
      </p:sp>
      <p:sp>
        <p:nvSpPr>
          <p:cNvPr id="2" name="Title 1">
            <a:extLst>
              <a:ext uri="{FF2B5EF4-FFF2-40B4-BE49-F238E27FC236}">
                <a16:creationId xmlns:a16="http://schemas.microsoft.com/office/drawing/2014/main" id="{A738D60F-4460-F348-AD42-5DD510F1C3E8}"/>
              </a:ext>
            </a:extLst>
          </p:cNvPr>
          <p:cNvSpPr>
            <a:spLocks noGrp="1"/>
          </p:cNvSpPr>
          <p:nvPr>
            <p:ph type="title"/>
          </p:nvPr>
        </p:nvSpPr>
        <p:spPr>
          <a:xfrm>
            <a:off x="254492" y="346129"/>
            <a:ext cx="6355455" cy="857250"/>
          </a:xfrm>
        </p:spPr>
        <p:txBody>
          <a:bodyPr>
            <a:noAutofit/>
          </a:bodyPr>
          <a:lstStyle/>
          <a:p>
            <a:r>
              <a:rPr lang="zh-TW" altLang="en-US" sz="2800" dirty="0">
                <a:latin typeface="Microsoft JhengHei"/>
                <a:ea typeface="Microsoft JhengHei"/>
                <a:cs typeface="Microsoft JhengHei"/>
                <a:sym typeface="Microsoft JhengHei"/>
              </a:rPr>
              <a:t>導入唯寫快取 </a:t>
            </a:r>
            <a:r>
              <a:rPr lang="en-US" altLang="zh-TW" sz="2800" dirty="0">
                <a:latin typeface="Arial" panose="020B0604020202020204" pitchFamily="34" charset="0"/>
                <a:ea typeface="Microsoft JhengHei"/>
                <a:cs typeface="Arial" panose="020B0604020202020204" pitchFamily="34" charset="0"/>
                <a:sym typeface="Microsoft JhengHei"/>
              </a:rPr>
              <a:t>(Write-Only)</a:t>
            </a:r>
            <a:r>
              <a:rPr lang="zh-TW" altLang="en-US" sz="2800" dirty="0">
                <a:latin typeface="Arial" panose="020B0604020202020204" pitchFamily="34" charset="0"/>
                <a:ea typeface="Microsoft JhengHei"/>
                <a:cs typeface="Arial" panose="020B0604020202020204" pitchFamily="34" charset="0"/>
                <a:sym typeface="Microsoft JhengHei"/>
              </a:rPr>
              <a:t>，</a:t>
            </a:r>
            <a:r>
              <a:rPr lang="zh-TW" altLang="en-US" sz="2800" dirty="0">
                <a:latin typeface="Microsoft JhengHei"/>
                <a:ea typeface="Microsoft JhengHei"/>
                <a:cs typeface="Microsoft JhengHei"/>
                <a:sym typeface="Microsoft JhengHei"/>
              </a:rPr>
              <a:t>有效提高 </a:t>
            </a:r>
            <a:r>
              <a:rPr lang="en-US" altLang="zh-TW" sz="2800" dirty="0" err="1">
                <a:latin typeface="Arial" panose="020B0604020202020204" pitchFamily="34" charset="0"/>
                <a:ea typeface="Microsoft JhengHei"/>
                <a:cs typeface="Arial" panose="020B0604020202020204" pitchFamily="34" charset="0"/>
              </a:rPr>
              <a:t>SSD</a:t>
            </a:r>
            <a:r>
              <a:rPr lang="en-US" altLang="zh-TW" sz="2800" dirty="0" err="1">
                <a:latin typeface="Microsoft JhengHei"/>
                <a:ea typeface="Microsoft JhengHei"/>
                <a:cs typeface="Microsoft JhengHei"/>
              </a:rPr>
              <a:t>應用</a:t>
            </a:r>
            <a:r>
              <a:rPr lang="zh-TW" altLang="en-US" sz="2800" dirty="0">
                <a:latin typeface="Microsoft JhengHei"/>
                <a:ea typeface="Microsoft JhengHei"/>
                <a:cs typeface="Microsoft JhengHei"/>
              </a:rPr>
              <a:t>的性價比</a:t>
            </a:r>
            <a:endParaRPr lang="en-US" sz="2800" dirty="0"/>
          </a:p>
        </p:txBody>
      </p:sp>
      <p:sp>
        <p:nvSpPr>
          <p:cNvPr id="27" name="圓角矩形 32">
            <a:extLst>
              <a:ext uri="{FF2B5EF4-FFF2-40B4-BE49-F238E27FC236}">
                <a16:creationId xmlns:a16="http://schemas.microsoft.com/office/drawing/2014/main" id="{B591B436-B62D-3C40-BD06-B4DE23CDB1FA}"/>
              </a:ext>
            </a:extLst>
          </p:cNvPr>
          <p:cNvSpPr/>
          <p:nvPr/>
        </p:nvSpPr>
        <p:spPr>
          <a:xfrm>
            <a:off x="5504924" y="913262"/>
            <a:ext cx="3043477" cy="3605601"/>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28" name="群組 257">
            <a:extLst>
              <a:ext uri="{FF2B5EF4-FFF2-40B4-BE49-F238E27FC236}">
                <a16:creationId xmlns:a16="http://schemas.microsoft.com/office/drawing/2014/main" id="{D28135E6-AF71-5E4B-B946-AEEA3B16C4C5}"/>
              </a:ext>
            </a:extLst>
          </p:cNvPr>
          <p:cNvGrpSpPr/>
          <p:nvPr/>
        </p:nvGrpSpPr>
        <p:grpSpPr>
          <a:xfrm>
            <a:off x="5585817" y="973405"/>
            <a:ext cx="3758168" cy="4198342"/>
            <a:chOff x="5896920" y="1311362"/>
            <a:chExt cx="3758168" cy="4198342"/>
          </a:xfrm>
        </p:grpSpPr>
        <p:sp>
          <p:nvSpPr>
            <p:cNvPr id="29" name="弧形 22">
              <a:extLst>
                <a:ext uri="{FF2B5EF4-FFF2-40B4-BE49-F238E27FC236}">
                  <a16:creationId xmlns:a16="http://schemas.microsoft.com/office/drawing/2014/main" id="{E1B46D35-576F-3842-B3E9-3C9590B75D13}"/>
                </a:ext>
              </a:extLst>
            </p:cNvPr>
            <p:cNvSpPr/>
            <p:nvPr/>
          </p:nvSpPr>
          <p:spPr>
            <a:xfrm rot="14580648">
              <a:off x="6569274" y="2423889"/>
              <a:ext cx="4110804" cy="2060825"/>
            </a:xfrm>
            <a:prstGeom prst="arc">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0" name="矩形 2">
              <a:extLst>
                <a:ext uri="{FF2B5EF4-FFF2-40B4-BE49-F238E27FC236}">
                  <a16:creationId xmlns:a16="http://schemas.microsoft.com/office/drawing/2014/main" id="{CFBC6926-0DFC-BC45-9193-59B96975250D}"/>
                </a:ext>
              </a:extLst>
            </p:cNvPr>
            <p:cNvSpPr/>
            <p:nvPr/>
          </p:nvSpPr>
          <p:spPr>
            <a:xfrm>
              <a:off x="6074229"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latin typeface="Arial" panose="020B0604020202020204" pitchFamily="34" charset="0"/>
                  <a:cs typeface="Arial" panose="020B0604020202020204" pitchFamily="34" charset="0"/>
                </a:rPr>
                <a:t>SSD</a:t>
              </a:r>
              <a:endParaRPr lang="zh-TW" altLang="en-US" sz="1200" b="1">
                <a:solidFill>
                  <a:schemeClr val="tx1">
                    <a:lumMod val="75000"/>
                    <a:lumOff val="25000"/>
                  </a:schemeClr>
                </a:solidFill>
                <a:latin typeface="Arial" panose="020B0604020202020204" pitchFamily="34" charset="0"/>
                <a:cs typeface="Arial" panose="020B0604020202020204" pitchFamily="34" charset="0"/>
              </a:endParaRPr>
            </a:p>
          </p:txBody>
        </p:sp>
        <p:sp>
          <p:nvSpPr>
            <p:cNvPr id="31" name="矩形 6">
              <a:extLst>
                <a:ext uri="{FF2B5EF4-FFF2-40B4-BE49-F238E27FC236}">
                  <a16:creationId xmlns:a16="http://schemas.microsoft.com/office/drawing/2014/main" id="{3C48E213-9117-8348-A0D6-79EE57BA8AC9}"/>
                </a:ext>
              </a:extLst>
            </p:cNvPr>
            <p:cNvSpPr/>
            <p:nvPr/>
          </p:nvSpPr>
          <p:spPr>
            <a:xfrm>
              <a:off x="6741920"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lumMod val="75000"/>
                      <a:lumOff val="25000"/>
                    </a:schemeClr>
                  </a:solidFill>
                  <a:latin typeface="Arial" panose="020B0604020202020204" pitchFamily="34" charset="0"/>
                  <a:cs typeface="Arial" panose="020B0604020202020204" pitchFamily="34" charset="0"/>
                </a:rPr>
                <a:t>SSD</a:t>
              </a:r>
              <a:endParaRPr lang="zh-TW"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32" name="接點: 肘形 4">
              <a:extLst>
                <a:ext uri="{FF2B5EF4-FFF2-40B4-BE49-F238E27FC236}">
                  <a16:creationId xmlns:a16="http://schemas.microsoft.com/office/drawing/2014/main" id="{9D4CA7C8-77FA-E74D-BADC-9DE5E4614863}"/>
                </a:ext>
              </a:extLst>
            </p:cNvPr>
            <p:cNvCxnSpPr>
              <a:cxnSpLocks/>
              <a:endCxn id="31" idx="0"/>
            </p:cNvCxnSpPr>
            <p:nvPr/>
          </p:nvCxnSpPr>
          <p:spPr>
            <a:xfrm>
              <a:off x="6668989"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3" name="接點: 肘形 13">
              <a:extLst>
                <a:ext uri="{FF2B5EF4-FFF2-40B4-BE49-F238E27FC236}">
                  <a16:creationId xmlns:a16="http://schemas.microsoft.com/office/drawing/2014/main" id="{AD6BF7EF-751E-A34E-8C13-EE493D9613CD}"/>
                </a:ext>
              </a:extLst>
            </p:cNvPr>
            <p:cNvCxnSpPr>
              <a:cxnSpLocks/>
            </p:cNvCxnSpPr>
            <p:nvPr/>
          </p:nvCxnSpPr>
          <p:spPr>
            <a:xfrm rot="5400000">
              <a:off x="6272618" y="3496041"/>
              <a:ext cx="510811" cy="324780"/>
            </a:xfrm>
            <a:prstGeom prst="bentConnector3">
              <a:avLst>
                <a:gd name="adj1" fmla="val 50000"/>
              </a:avLst>
            </a:prstGeom>
            <a:ln w="34925" cmpd="sng">
              <a:solidFill>
                <a:srgbClr val="0071C2"/>
              </a:solidFill>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4" name="群組 16">
              <a:extLst>
                <a:ext uri="{FF2B5EF4-FFF2-40B4-BE49-F238E27FC236}">
                  <a16:creationId xmlns:a16="http://schemas.microsoft.com/office/drawing/2014/main" id="{269EBBA4-BFD1-F445-B930-AAFC50A8EE35}"/>
                </a:ext>
              </a:extLst>
            </p:cNvPr>
            <p:cNvGrpSpPr/>
            <p:nvPr/>
          </p:nvGrpSpPr>
          <p:grpSpPr>
            <a:xfrm>
              <a:off x="6400398" y="2597499"/>
              <a:ext cx="577780" cy="805526"/>
              <a:chOff x="6404096" y="2612019"/>
              <a:chExt cx="577780" cy="805526"/>
            </a:xfrm>
          </p:grpSpPr>
          <p:sp>
            <p:nvSpPr>
              <p:cNvPr id="48" name="直角三角形 15">
                <a:extLst>
                  <a:ext uri="{FF2B5EF4-FFF2-40B4-BE49-F238E27FC236}">
                    <a16:creationId xmlns:a16="http://schemas.microsoft.com/office/drawing/2014/main" id="{7B6A6052-5928-6B45-885C-4631CD82CD5A}"/>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直角三角形 19">
                <a:extLst>
                  <a:ext uri="{FF2B5EF4-FFF2-40B4-BE49-F238E27FC236}">
                    <a16:creationId xmlns:a16="http://schemas.microsoft.com/office/drawing/2014/main" id="{11C98AF3-1CE0-FE46-8E55-2BC7D8538A04}"/>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5" name="文字方塊 17">
              <a:extLst>
                <a:ext uri="{FF2B5EF4-FFF2-40B4-BE49-F238E27FC236}">
                  <a16:creationId xmlns:a16="http://schemas.microsoft.com/office/drawing/2014/main" id="{CE1EDDC7-00DF-0D41-9F97-E6DDC8A555E1}"/>
                </a:ext>
              </a:extLst>
            </p:cNvPr>
            <p:cNvSpPr txBox="1"/>
            <p:nvPr/>
          </p:nvSpPr>
          <p:spPr>
            <a:xfrm>
              <a:off x="6400398" y="2891035"/>
              <a:ext cx="577781" cy="261610"/>
            </a:xfrm>
            <a:prstGeom prst="rect">
              <a:avLst/>
            </a:prstGeom>
            <a:noFill/>
          </p:spPr>
          <p:txBody>
            <a:bodyPr wrap="square" rtlCol="0">
              <a:spAutoFit/>
            </a:bodyPr>
            <a:lstStyle/>
            <a:p>
              <a:pPr algn="ctr"/>
              <a:r>
                <a:rPr lang="en-US" altLang="zh-TW" sz="1050" b="1" err="1">
                  <a:solidFill>
                    <a:schemeClr val="tx1">
                      <a:lumMod val="75000"/>
                      <a:lumOff val="25000"/>
                    </a:schemeClr>
                  </a:solidFill>
                  <a:latin typeface="Arial" panose="020B0604020202020204" pitchFamily="34" charset="0"/>
                  <a:cs typeface="Arial" panose="020B0604020202020204" pitchFamily="34" charset="0"/>
                </a:rPr>
                <a:t>NVMe</a:t>
              </a:r>
              <a:endParaRPr lang="zh-TW" altLang="en-US" sz="1050" b="1">
                <a:solidFill>
                  <a:schemeClr val="tx1">
                    <a:lumMod val="75000"/>
                    <a:lumOff val="25000"/>
                  </a:schemeClr>
                </a:solidFill>
                <a:latin typeface="Arial" panose="020B0604020202020204" pitchFamily="34" charset="0"/>
                <a:cs typeface="Arial" panose="020B0604020202020204" pitchFamily="34" charset="0"/>
              </a:endParaRPr>
            </a:p>
          </p:txBody>
        </p:sp>
        <p:cxnSp>
          <p:nvCxnSpPr>
            <p:cNvPr id="36" name="直線單箭頭接點 20">
              <a:extLst>
                <a:ext uri="{FF2B5EF4-FFF2-40B4-BE49-F238E27FC236}">
                  <a16:creationId xmlns:a16="http://schemas.microsoft.com/office/drawing/2014/main" id="{FAE191DC-5042-284B-B5C4-F40976CB0C52}"/>
                </a:ext>
              </a:extLst>
            </p:cNvPr>
            <p:cNvCxnSpPr/>
            <p:nvPr/>
          </p:nvCxnSpPr>
          <p:spPr>
            <a:xfrm>
              <a:off x="6690414" y="1768510"/>
              <a:ext cx="0" cy="8289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24">
              <a:extLst>
                <a:ext uri="{FF2B5EF4-FFF2-40B4-BE49-F238E27FC236}">
                  <a16:creationId xmlns:a16="http://schemas.microsoft.com/office/drawing/2014/main" id="{3E23CED0-A958-D044-8621-5A0D785A062F}"/>
                </a:ext>
              </a:extLst>
            </p:cNvPr>
            <p:cNvSpPr/>
            <p:nvPr/>
          </p:nvSpPr>
          <p:spPr>
            <a:xfrm>
              <a:off x="7425047"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latin typeface="Arial" panose="020B0604020202020204" pitchFamily="34" charset="0"/>
                  <a:cs typeface="Arial" panose="020B0604020202020204" pitchFamily="34" charset="0"/>
                </a:rPr>
                <a:t>SSD</a:t>
              </a:r>
              <a:endParaRPr lang="zh-TW" altLang="en-US" sz="1200" b="1">
                <a:solidFill>
                  <a:schemeClr val="tx1">
                    <a:lumMod val="75000"/>
                    <a:lumOff val="25000"/>
                  </a:schemeClr>
                </a:solidFill>
                <a:latin typeface="Arial" panose="020B0604020202020204" pitchFamily="34" charset="0"/>
                <a:cs typeface="Arial" panose="020B0604020202020204" pitchFamily="34" charset="0"/>
              </a:endParaRPr>
            </a:p>
          </p:txBody>
        </p:sp>
        <p:sp>
          <p:nvSpPr>
            <p:cNvPr id="38" name="矩形 25">
              <a:extLst>
                <a:ext uri="{FF2B5EF4-FFF2-40B4-BE49-F238E27FC236}">
                  <a16:creationId xmlns:a16="http://schemas.microsoft.com/office/drawing/2014/main" id="{83A16A77-8338-194C-93B5-BD4FDE7F3C2B}"/>
                </a:ext>
              </a:extLst>
            </p:cNvPr>
            <p:cNvSpPr/>
            <p:nvPr/>
          </p:nvSpPr>
          <p:spPr>
            <a:xfrm>
              <a:off x="8092738"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latin typeface="Arial" panose="020B0604020202020204" pitchFamily="34" charset="0"/>
                  <a:cs typeface="Arial" panose="020B0604020202020204" pitchFamily="34" charset="0"/>
                </a:rPr>
                <a:t>SSD</a:t>
              </a:r>
              <a:endParaRPr lang="zh-TW" altLang="en-US" sz="1200" b="1">
                <a:solidFill>
                  <a:schemeClr val="tx1">
                    <a:lumMod val="75000"/>
                    <a:lumOff val="25000"/>
                  </a:schemeClr>
                </a:solidFill>
                <a:latin typeface="Arial" panose="020B0604020202020204" pitchFamily="34" charset="0"/>
                <a:cs typeface="Arial" panose="020B0604020202020204" pitchFamily="34" charset="0"/>
              </a:endParaRPr>
            </a:p>
          </p:txBody>
        </p:sp>
        <p:cxnSp>
          <p:nvCxnSpPr>
            <p:cNvPr id="39" name="接點: 肘形 26">
              <a:extLst>
                <a:ext uri="{FF2B5EF4-FFF2-40B4-BE49-F238E27FC236}">
                  <a16:creationId xmlns:a16="http://schemas.microsoft.com/office/drawing/2014/main" id="{844E0156-069C-D84F-9CF9-CBECAEFEF930}"/>
                </a:ext>
              </a:extLst>
            </p:cNvPr>
            <p:cNvCxnSpPr>
              <a:cxnSpLocks/>
              <a:endCxn id="38" idx="0"/>
            </p:cNvCxnSpPr>
            <p:nvPr/>
          </p:nvCxnSpPr>
          <p:spPr>
            <a:xfrm>
              <a:off x="8019807"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0" name="接點: 肘形 27">
              <a:extLst>
                <a:ext uri="{FF2B5EF4-FFF2-40B4-BE49-F238E27FC236}">
                  <a16:creationId xmlns:a16="http://schemas.microsoft.com/office/drawing/2014/main" id="{1F0C07D8-2C48-CD4B-B9F8-95A93ABA5B8F}"/>
                </a:ext>
              </a:extLst>
            </p:cNvPr>
            <p:cNvCxnSpPr>
              <a:cxnSpLocks/>
            </p:cNvCxnSpPr>
            <p:nvPr/>
          </p:nvCxnSpPr>
          <p:spPr>
            <a:xfrm rot="5400000">
              <a:off x="7623436" y="3496041"/>
              <a:ext cx="510811" cy="324780"/>
            </a:xfrm>
            <a:prstGeom prst="bentConnector3">
              <a:avLst>
                <a:gd name="adj1" fmla="val 50000"/>
              </a:avLst>
            </a:prstGeom>
            <a:ln w="34925" cmpd="sng">
              <a:solidFill>
                <a:schemeClr val="bg1">
                  <a:lumMod val="75000"/>
                </a:schemeClr>
              </a:solidFill>
              <a:round/>
              <a:headEnd type="none"/>
              <a:tailEnd type="none"/>
            </a:ln>
          </p:spPr>
          <p:style>
            <a:lnRef idx="1">
              <a:schemeClr val="accent1"/>
            </a:lnRef>
            <a:fillRef idx="0">
              <a:schemeClr val="accent1"/>
            </a:fillRef>
            <a:effectRef idx="0">
              <a:schemeClr val="accent1"/>
            </a:effectRef>
            <a:fontRef idx="minor">
              <a:schemeClr val="tx1"/>
            </a:fontRef>
          </p:style>
        </p:cxnSp>
        <p:grpSp>
          <p:nvGrpSpPr>
            <p:cNvPr id="41" name="群組 28">
              <a:extLst>
                <a:ext uri="{FF2B5EF4-FFF2-40B4-BE49-F238E27FC236}">
                  <a16:creationId xmlns:a16="http://schemas.microsoft.com/office/drawing/2014/main" id="{162B5CE4-78D2-E54D-B6A5-C6E6EEA937E8}"/>
                </a:ext>
              </a:extLst>
            </p:cNvPr>
            <p:cNvGrpSpPr/>
            <p:nvPr/>
          </p:nvGrpSpPr>
          <p:grpSpPr>
            <a:xfrm>
              <a:off x="7751216" y="2597499"/>
              <a:ext cx="577780" cy="805526"/>
              <a:chOff x="6404096" y="2612019"/>
              <a:chExt cx="577780" cy="805526"/>
            </a:xfrm>
          </p:grpSpPr>
          <p:sp>
            <p:nvSpPr>
              <p:cNvPr id="46" name="直角三角形 29">
                <a:extLst>
                  <a:ext uri="{FF2B5EF4-FFF2-40B4-BE49-F238E27FC236}">
                    <a16:creationId xmlns:a16="http://schemas.microsoft.com/office/drawing/2014/main" id="{8A2E44B8-BADE-4C4A-B670-995A71B1C0BF}"/>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直角三角形 30">
                <a:extLst>
                  <a:ext uri="{FF2B5EF4-FFF2-40B4-BE49-F238E27FC236}">
                    <a16:creationId xmlns:a16="http://schemas.microsoft.com/office/drawing/2014/main" id="{AF4C637C-A8EF-A544-B315-D6CD79874E76}"/>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2" name="文字方塊 31">
              <a:extLst>
                <a:ext uri="{FF2B5EF4-FFF2-40B4-BE49-F238E27FC236}">
                  <a16:creationId xmlns:a16="http://schemas.microsoft.com/office/drawing/2014/main" id="{E8B65E0F-3D02-AB47-B6E2-AF4C7154FCBD}"/>
                </a:ext>
              </a:extLst>
            </p:cNvPr>
            <p:cNvSpPr txBox="1"/>
            <p:nvPr/>
          </p:nvSpPr>
          <p:spPr>
            <a:xfrm>
              <a:off x="7751216" y="2891035"/>
              <a:ext cx="577781" cy="261610"/>
            </a:xfrm>
            <a:prstGeom prst="rect">
              <a:avLst/>
            </a:prstGeom>
            <a:noFill/>
          </p:spPr>
          <p:txBody>
            <a:bodyPr wrap="square" rtlCol="0">
              <a:spAutoFit/>
            </a:bodyPr>
            <a:lstStyle/>
            <a:p>
              <a:pPr algn="ctr"/>
              <a:r>
                <a:rPr lang="en-US" altLang="zh-TW" sz="1050" b="1" err="1">
                  <a:solidFill>
                    <a:schemeClr val="tx1">
                      <a:lumMod val="75000"/>
                      <a:lumOff val="25000"/>
                    </a:schemeClr>
                  </a:solidFill>
                  <a:latin typeface="Arial" panose="020B0604020202020204" pitchFamily="34" charset="0"/>
                  <a:cs typeface="Arial" panose="020B0604020202020204" pitchFamily="34" charset="0"/>
                </a:rPr>
                <a:t>NVMe</a:t>
              </a:r>
              <a:endParaRPr lang="zh-TW" altLang="en-US" sz="1050" b="1">
                <a:solidFill>
                  <a:schemeClr val="tx1">
                    <a:lumMod val="75000"/>
                    <a:lumOff val="25000"/>
                  </a:schemeClr>
                </a:solidFill>
                <a:latin typeface="Arial" panose="020B0604020202020204" pitchFamily="34" charset="0"/>
                <a:cs typeface="Arial" panose="020B0604020202020204" pitchFamily="34" charset="0"/>
              </a:endParaRPr>
            </a:p>
          </p:txBody>
        </p:sp>
        <p:sp>
          <p:nvSpPr>
            <p:cNvPr id="43" name="文字方塊 23">
              <a:extLst>
                <a:ext uri="{FF2B5EF4-FFF2-40B4-BE49-F238E27FC236}">
                  <a16:creationId xmlns:a16="http://schemas.microsoft.com/office/drawing/2014/main" id="{7DBC2C32-3E1A-594D-A2D1-211D88D8AB14}"/>
                </a:ext>
              </a:extLst>
            </p:cNvPr>
            <p:cNvSpPr txBox="1"/>
            <p:nvPr/>
          </p:nvSpPr>
          <p:spPr>
            <a:xfrm>
              <a:off x="6117793" y="1311362"/>
              <a:ext cx="1142990" cy="430887"/>
            </a:xfrm>
            <a:prstGeom prst="rect">
              <a:avLst/>
            </a:prstGeom>
            <a:noFill/>
          </p:spPr>
          <p:txBody>
            <a:bodyPr wrap="square" rtlCol="0">
              <a:spAutoFit/>
            </a:bodyPr>
            <a:lstStyle/>
            <a:p>
              <a:pPr algn="ctr"/>
              <a:r>
                <a:rPr lang="en-US" altLang="zh-TW" sz="1100" b="1" dirty="0">
                  <a:solidFill>
                    <a:srgbClr val="0070C0"/>
                  </a:solidFill>
                </a:rPr>
                <a:t>Writes</a:t>
              </a:r>
              <a:br>
                <a:rPr lang="en-US" altLang="zh-TW" sz="1100" b="1" dirty="0"/>
              </a:br>
              <a:r>
                <a:rPr lang="en-US" altLang="zh-TW" sz="1100" dirty="0"/>
                <a:t>are cached</a:t>
              </a:r>
              <a:endParaRPr lang="zh-TW" altLang="en-US" sz="1100" dirty="0"/>
            </a:p>
          </p:txBody>
        </p:sp>
        <p:sp>
          <p:nvSpPr>
            <p:cNvPr id="44" name="文字方塊 36">
              <a:extLst>
                <a:ext uri="{FF2B5EF4-FFF2-40B4-BE49-F238E27FC236}">
                  <a16:creationId xmlns:a16="http://schemas.microsoft.com/office/drawing/2014/main" id="{0C78EEF0-45E2-2F4F-A26A-196D4031B117}"/>
                </a:ext>
              </a:extLst>
            </p:cNvPr>
            <p:cNvSpPr txBox="1"/>
            <p:nvPr/>
          </p:nvSpPr>
          <p:spPr>
            <a:xfrm>
              <a:off x="7484560" y="1311362"/>
              <a:ext cx="1142990" cy="430887"/>
            </a:xfrm>
            <a:prstGeom prst="rect">
              <a:avLst/>
            </a:prstGeom>
            <a:noFill/>
          </p:spPr>
          <p:txBody>
            <a:bodyPr wrap="square" rtlCol="0">
              <a:spAutoFit/>
            </a:bodyPr>
            <a:lstStyle/>
            <a:p>
              <a:pPr algn="ctr"/>
              <a:r>
                <a:rPr lang="en-US" altLang="zh-TW" sz="1100" b="1" dirty="0">
                  <a:solidFill>
                    <a:srgbClr val="0070C0"/>
                  </a:solidFill>
                </a:rPr>
                <a:t>Reads</a:t>
              </a:r>
              <a:br>
                <a:rPr lang="en-US" altLang="zh-TW" sz="1100" b="1" dirty="0"/>
              </a:br>
              <a:r>
                <a:rPr lang="en-US" altLang="zh-TW" sz="1100" dirty="0"/>
                <a:t>are </a:t>
              </a:r>
              <a:r>
                <a:rPr lang="en-US" altLang="zh-TW" sz="1100" b="1" dirty="0">
                  <a:solidFill>
                    <a:srgbClr val="FF0000"/>
                  </a:solidFill>
                </a:rPr>
                <a:t>NOT</a:t>
              </a:r>
              <a:endParaRPr lang="zh-TW" altLang="en-US" sz="1100" b="1" dirty="0">
                <a:solidFill>
                  <a:srgbClr val="FF0000"/>
                </a:solidFill>
              </a:endParaRPr>
            </a:p>
          </p:txBody>
        </p:sp>
        <p:pic>
          <p:nvPicPr>
            <p:cNvPr id="45" name="圖形 256" descr="碼錶">
              <a:extLst>
                <a:ext uri="{FF2B5EF4-FFF2-40B4-BE49-F238E27FC236}">
                  <a16:creationId xmlns:a16="http://schemas.microsoft.com/office/drawing/2014/main" id="{AA91CB3B-C0CD-E347-9DFF-41DECEF398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6920" y="3385108"/>
              <a:ext cx="468711" cy="468711"/>
            </a:xfrm>
            <a:prstGeom prst="rect">
              <a:avLst/>
            </a:prstGeom>
          </p:spPr>
        </p:pic>
      </p:grpSp>
      <p:sp>
        <p:nvSpPr>
          <p:cNvPr id="50" name="Content Placeholder 2">
            <a:extLst>
              <a:ext uri="{FF2B5EF4-FFF2-40B4-BE49-F238E27FC236}">
                <a16:creationId xmlns:a16="http://schemas.microsoft.com/office/drawing/2014/main" id="{45178C8E-4125-4179-A492-F68716B624F6}"/>
              </a:ext>
            </a:extLst>
          </p:cNvPr>
          <p:cNvSpPr txBox="1">
            <a:spLocks/>
          </p:cNvSpPr>
          <p:nvPr/>
        </p:nvSpPr>
        <p:spPr>
          <a:xfrm>
            <a:off x="304730" y="2627421"/>
            <a:ext cx="4550128" cy="3244127"/>
          </a:xfrm>
          <a:prstGeom prst="rect">
            <a:avLst/>
          </a:prstGeom>
          <a:noFill/>
          <a:ln>
            <a:noFill/>
          </a:ln>
          <a:effectLst>
            <a:outerShdw blurRad="50800" dist="38100" dir="2700000" algn="tl" rotWithShape="0">
              <a:prstClr val="black">
                <a:alpha val="40000"/>
              </a:prstClr>
            </a:outerShdw>
          </a:effectLst>
        </p:spPr>
        <p:txBody>
          <a:bodyPr spcFirstLastPara="1" vert="horz" wrap="square" lIns="91425" tIns="91425" rIns="91425" bIns="91425" rtlCol="0" anchor="t" anchorCtr="0">
            <a:normAutofit/>
          </a:bodyPr>
          <a:lstStyle>
            <a:lvl1pPr marL="457200" marR="0" lvl="0" indent="-342900" algn="l" defTabSz="914400" rtl="0" eaLnBrk="1" latinLnBrk="0" hangingPunct="1">
              <a:lnSpc>
                <a:spcPct val="115000"/>
              </a:lnSpc>
              <a:spcBef>
                <a:spcPts val="0"/>
              </a:spcBef>
              <a:spcAft>
                <a:spcPts val="0"/>
              </a:spcAft>
              <a:buClr>
                <a:schemeClr val="dk2"/>
              </a:buClr>
              <a:buSzPts val="1800"/>
              <a:buFontTx/>
              <a:buNone/>
              <a:defRPr sz="2000" b="1" i="0" u="none" strike="noStrike" kern="1200" cap="none">
                <a:solidFill>
                  <a:srgbClr val="916409"/>
                </a:solidFill>
                <a:latin typeface="微軟正黑體" pitchFamily="34" charset="-120"/>
                <a:ea typeface="微軟正黑體" pitchFamily="34" charset="-120"/>
                <a:cs typeface="Arial"/>
                <a:sym typeface="Arial"/>
              </a:defRPr>
            </a:lvl1pPr>
            <a:lvl2pPr marL="914400" marR="0" lvl="1" indent="-317500" algn="l" defTabSz="914400" rtl="0" eaLnBrk="1" latinLnBrk="0" hangingPunct="1">
              <a:lnSpc>
                <a:spcPct val="115000"/>
              </a:lnSpc>
              <a:spcBef>
                <a:spcPts val="0"/>
              </a:spcBef>
              <a:spcAft>
                <a:spcPts val="0"/>
              </a:spcAft>
              <a:buClr>
                <a:schemeClr val="dk2"/>
              </a:buClr>
              <a:buSzPts val="1400"/>
              <a:buFont typeface="Arial"/>
              <a:buChar char="○"/>
              <a:defRPr sz="1400" b="0" i="0" u="none" strike="noStrike" kern="1200" cap="none">
                <a:solidFill>
                  <a:schemeClr val="dk2"/>
                </a:solidFill>
                <a:latin typeface="Arial"/>
                <a:ea typeface="Arial"/>
                <a:cs typeface="Arial"/>
                <a:sym typeface="Arial"/>
              </a:defRPr>
            </a:lvl2pPr>
            <a:lvl3pPr marL="1371600" marR="0" lvl="2" indent="-317500" algn="l" defTabSz="914400" rtl="0" eaLnBrk="1" latinLnBrk="0" hangingPunct="1">
              <a:lnSpc>
                <a:spcPct val="115000"/>
              </a:lnSpc>
              <a:spcBef>
                <a:spcPts val="1600"/>
              </a:spcBef>
              <a:spcAft>
                <a:spcPts val="0"/>
              </a:spcAft>
              <a:buClr>
                <a:schemeClr val="dk2"/>
              </a:buClr>
              <a:buSzPts val="1400"/>
              <a:buFont typeface="Arial"/>
              <a:buChar char="■"/>
              <a:defRPr sz="1400" b="0" i="0" u="none" strike="noStrike" kern="1200" cap="none">
                <a:solidFill>
                  <a:schemeClr val="dk2"/>
                </a:solidFill>
                <a:latin typeface="Arial"/>
                <a:ea typeface="Arial"/>
                <a:cs typeface="Arial"/>
                <a:sym typeface="Arial"/>
              </a:defRPr>
            </a:lvl3pPr>
            <a:lvl4pPr marL="1828800" marR="0" lvl="3" indent="-317500" algn="l" defTabSz="914400" rtl="0" eaLnBrk="1" latinLnBrk="0" hangingPunct="1">
              <a:lnSpc>
                <a:spcPct val="115000"/>
              </a:lnSpc>
              <a:spcBef>
                <a:spcPts val="1600"/>
              </a:spcBef>
              <a:spcAft>
                <a:spcPts val="0"/>
              </a:spcAft>
              <a:buClr>
                <a:schemeClr val="dk2"/>
              </a:buClr>
              <a:buSzPts val="1400"/>
              <a:buFont typeface="Arial"/>
              <a:buChar char="●"/>
              <a:defRPr sz="1400" b="0" i="0" u="none" strike="noStrike" kern="1200" cap="none">
                <a:solidFill>
                  <a:schemeClr val="dk2"/>
                </a:solidFill>
                <a:latin typeface="Arial"/>
                <a:ea typeface="Arial"/>
                <a:cs typeface="Arial"/>
                <a:sym typeface="Arial"/>
              </a:defRPr>
            </a:lvl4pPr>
            <a:lvl5pPr marL="2286000" marR="0" lvl="4" indent="-317500" algn="l" defTabSz="914400" rtl="0" eaLnBrk="1" latinLnBrk="0" hangingPunct="1">
              <a:lnSpc>
                <a:spcPct val="115000"/>
              </a:lnSpc>
              <a:spcBef>
                <a:spcPts val="1600"/>
              </a:spcBef>
              <a:spcAft>
                <a:spcPts val="0"/>
              </a:spcAft>
              <a:buClr>
                <a:schemeClr val="dk2"/>
              </a:buClr>
              <a:buSzPts val="1400"/>
              <a:buFont typeface="Arial"/>
              <a:buChar char="○"/>
              <a:defRPr sz="1400" b="0" i="0" u="none" strike="noStrike" kern="1200" cap="none">
                <a:solidFill>
                  <a:schemeClr val="dk2"/>
                </a:solidFill>
                <a:latin typeface="Arial"/>
                <a:ea typeface="Arial"/>
                <a:cs typeface="Arial"/>
                <a:sym typeface="Arial"/>
              </a:defRPr>
            </a:lvl5pPr>
            <a:lvl6pPr marL="2743200" marR="0" lvl="5" indent="-317500" algn="l" defTabSz="914400" rtl="0" eaLnBrk="1" latinLnBrk="0" hangingPunct="1">
              <a:lnSpc>
                <a:spcPct val="115000"/>
              </a:lnSpc>
              <a:spcBef>
                <a:spcPts val="1600"/>
              </a:spcBef>
              <a:spcAft>
                <a:spcPts val="0"/>
              </a:spcAft>
              <a:buClr>
                <a:schemeClr val="dk2"/>
              </a:buClr>
              <a:buSzPts val="1400"/>
              <a:buFont typeface="Arial"/>
              <a:buChar char="■"/>
              <a:defRPr sz="1400" b="0" i="0" u="none" strike="noStrike" kern="1200" cap="none">
                <a:solidFill>
                  <a:schemeClr val="dk2"/>
                </a:solidFill>
                <a:latin typeface="Arial"/>
                <a:ea typeface="Arial"/>
                <a:cs typeface="Arial"/>
                <a:sym typeface="Arial"/>
              </a:defRPr>
            </a:lvl6pPr>
            <a:lvl7pPr marL="3200400" marR="0" lvl="6" indent="-317500" algn="l" defTabSz="914400" rtl="0" eaLnBrk="1" latinLnBrk="0" hangingPunct="1">
              <a:lnSpc>
                <a:spcPct val="115000"/>
              </a:lnSpc>
              <a:spcBef>
                <a:spcPts val="1600"/>
              </a:spcBef>
              <a:spcAft>
                <a:spcPts val="0"/>
              </a:spcAft>
              <a:buClr>
                <a:schemeClr val="dk2"/>
              </a:buClr>
              <a:buSzPts val="1400"/>
              <a:buFont typeface="Arial"/>
              <a:buChar char="●"/>
              <a:defRPr sz="1400" b="0" i="0" u="none" strike="noStrike" kern="1200" cap="none">
                <a:solidFill>
                  <a:schemeClr val="dk2"/>
                </a:solidFill>
                <a:latin typeface="Arial"/>
                <a:ea typeface="Arial"/>
                <a:cs typeface="Arial"/>
                <a:sym typeface="Arial"/>
              </a:defRPr>
            </a:lvl7pPr>
            <a:lvl8pPr marL="3657600" marR="0" lvl="7" indent="-317500" algn="l" defTabSz="914400" rtl="0" eaLnBrk="1" latinLnBrk="0" hangingPunct="1">
              <a:lnSpc>
                <a:spcPct val="115000"/>
              </a:lnSpc>
              <a:spcBef>
                <a:spcPts val="1600"/>
              </a:spcBef>
              <a:spcAft>
                <a:spcPts val="0"/>
              </a:spcAft>
              <a:buClr>
                <a:schemeClr val="dk2"/>
              </a:buClr>
              <a:buSzPts val="1400"/>
              <a:buFont typeface="Arial"/>
              <a:buChar char="○"/>
              <a:defRPr sz="1400" b="0" i="0" u="none" strike="noStrike" kern="1200" cap="none">
                <a:solidFill>
                  <a:schemeClr val="dk2"/>
                </a:solidFill>
                <a:latin typeface="Arial"/>
                <a:ea typeface="Arial"/>
                <a:cs typeface="Arial"/>
                <a:sym typeface="Arial"/>
              </a:defRPr>
            </a:lvl8pPr>
            <a:lvl9pPr marL="4114800" marR="0" lvl="8" indent="-317500" algn="l" defTabSz="914400" rtl="0" eaLnBrk="1" latinLnBrk="0" hangingPunct="1">
              <a:lnSpc>
                <a:spcPct val="115000"/>
              </a:lnSpc>
              <a:spcBef>
                <a:spcPts val="1600"/>
              </a:spcBef>
              <a:spcAft>
                <a:spcPts val="1600"/>
              </a:spcAft>
              <a:buClr>
                <a:schemeClr val="dk2"/>
              </a:buClr>
              <a:buSzPts val="1400"/>
              <a:buFont typeface="Arial"/>
              <a:buChar char="■"/>
              <a:defRPr sz="1400" b="0" i="0" u="none" strike="noStrike" kern="1200" cap="none">
                <a:solidFill>
                  <a:schemeClr val="dk2"/>
                </a:solidFill>
                <a:latin typeface="Arial"/>
                <a:ea typeface="Arial"/>
                <a:cs typeface="Arial"/>
                <a:sym typeface="Arial"/>
              </a:defRPr>
            </a:lvl9pPr>
          </a:lstStyle>
          <a:p>
            <a:pPr marL="0" indent="0">
              <a:lnSpc>
                <a:spcPct val="120000"/>
              </a:lnSpc>
              <a:buClr>
                <a:schemeClr val="tx1">
                  <a:lumMod val="75000"/>
                  <a:lumOff val="25000"/>
                </a:schemeClr>
              </a:buClr>
            </a:pPr>
            <a:r>
              <a:rPr kumimoji="1" lang="en-US" altLang="zh-TW" sz="1550" dirty="0">
                <a:solidFill>
                  <a:schemeClr val="bg1"/>
                </a:solidFill>
              </a:rPr>
              <a:t>1.</a:t>
            </a:r>
            <a:r>
              <a:rPr kumimoji="1" lang="zh-TW" altLang="en-US" sz="1550" dirty="0">
                <a:solidFill>
                  <a:schemeClr val="bg1"/>
                </a:solidFill>
              </a:rPr>
              <a:t> 需要以高速傳入的檔案伺服器</a:t>
            </a:r>
          </a:p>
          <a:p>
            <a:pPr marL="0" indent="0">
              <a:lnSpc>
                <a:spcPct val="120000"/>
              </a:lnSpc>
            </a:pPr>
            <a:r>
              <a:rPr kumimoji="1" lang="en-US" altLang="zh-TW" sz="1550" dirty="0">
                <a:solidFill>
                  <a:schemeClr val="bg1"/>
                </a:solidFill>
              </a:rPr>
              <a:t>2.</a:t>
            </a:r>
            <a:r>
              <a:rPr kumimoji="1" lang="zh-TW" altLang="en-US" sz="1550" dirty="0">
                <a:solidFill>
                  <a:schemeClr val="bg1"/>
                </a:solidFill>
              </a:rPr>
              <a:t> 在資料存取種類上，寫入</a:t>
            </a:r>
            <a:r>
              <a:rPr kumimoji="1" lang="zh-TW" altLang="en-US" sz="1550" dirty="0">
                <a:solidFill>
                  <a:srgbClr val="81FFF9"/>
                </a:solidFill>
              </a:rPr>
              <a:t>明顯大於讀取</a:t>
            </a:r>
            <a:r>
              <a:rPr lang="zh-TW" altLang="en-US" sz="1550" dirty="0">
                <a:solidFill>
                  <a:srgbClr val="81FFF9"/>
                </a:solidFill>
              </a:rPr>
              <a:t>的</a:t>
            </a:r>
            <a:endParaRPr kumimoji="1" lang="zh-TW" altLang="en-US" sz="1550" dirty="0">
              <a:solidFill>
                <a:srgbClr val="81FFF9"/>
              </a:solidFill>
            </a:endParaRPr>
          </a:p>
          <a:p>
            <a:pPr marL="0" indent="0">
              <a:lnSpc>
                <a:spcPct val="120000"/>
              </a:lnSpc>
            </a:pPr>
            <a:r>
              <a:rPr kumimoji="1" lang="zh-TW" altLang="en-US" sz="1550" dirty="0">
                <a:solidFill>
                  <a:srgbClr val="81FFF9"/>
                </a:solidFill>
              </a:rPr>
              <a:t>    資料庫應用 </a:t>
            </a:r>
            <a:r>
              <a:rPr kumimoji="1" lang="en-US" altLang="zh-TW" sz="1550" dirty="0">
                <a:solidFill>
                  <a:srgbClr val="81FFF9"/>
                </a:solidFill>
              </a:rPr>
              <a:t>(</a:t>
            </a:r>
            <a:r>
              <a:rPr kumimoji="1" lang="zh-TW" altLang="en-US" sz="1550" dirty="0">
                <a:solidFill>
                  <a:srgbClr val="81FFF9"/>
                </a:solidFill>
              </a:rPr>
              <a:t>如</a:t>
            </a:r>
            <a:r>
              <a:rPr kumimoji="1" lang="zh-TW" altLang="en-US" sz="1550" dirty="0">
                <a:solidFill>
                  <a:srgbClr val="81FFF9"/>
                </a:solidFill>
                <a:latin typeface="Arial" panose="020B0604020202020204" pitchFamily="34" charset="0"/>
                <a:cs typeface="Arial" panose="020B0604020202020204" pitchFamily="34" charset="0"/>
              </a:rPr>
              <a:t> </a:t>
            </a:r>
            <a:r>
              <a:rPr kumimoji="1" lang="en" altLang="zh-TW" sz="1550" dirty="0">
                <a:solidFill>
                  <a:srgbClr val="81FFF9"/>
                </a:solidFill>
                <a:latin typeface="Arial" panose="020B0604020202020204" pitchFamily="34" charset="0"/>
                <a:cs typeface="Arial" panose="020B0604020202020204" pitchFamily="34" charset="0"/>
              </a:rPr>
              <a:t>I</a:t>
            </a:r>
            <a:r>
              <a:rPr kumimoji="1" lang="en-US" altLang="zh-TW" sz="1550" dirty="0">
                <a:solidFill>
                  <a:srgbClr val="81FFF9"/>
                </a:solidFill>
                <a:latin typeface="Arial" panose="020B0604020202020204" pitchFamily="34" charset="0"/>
                <a:cs typeface="Arial" panose="020B0604020202020204" pitchFamily="34" charset="0"/>
              </a:rPr>
              <a:t>o</a:t>
            </a:r>
            <a:r>
              <a:rPr kumimoji="1" lang="en" altLang="zh-TW" sz="1550" dirty="0">
                <a:solidFill>
                  <a:srgbClr val="81FFF9"/>
                </a:solidFill>
                <a:latin typeface="Arial" panose="020B0604020202020204" pitchFamily="34" charset="0"/>
                <a:cs typeface="Arial" panose="020B0604020202020204" pitchFamily="34" charset="0"/>
              </a:rPr>
              <a:t>T </a:t>
            </a:r>
            <a:r>
              <a:rPr kumimoji="1" lang="zh-TW" altLang="en-US" sz="1550" dirty="0">
                <a:solidFill>
                  <a:srgbClr val="81FFF9"/>
                </a:solidFill>
              </a:rPr>
              <a:t>監控伺服器</a:t>
            </a:r>
            <a:r>
              <a:rPr kumimoji="1" lang="en-US" altLang="zh-TW" sz="1550" dirty="0">
                <a:solidFill>
                  <a:srgbClr val="81FFF9"/>
                </a:solidFill>
              </a:rPr>
              <a:t>)</a:t>
            </a:r>
            <a:br>
              <a:rPr lang="en-US" altLang="zh-TW" sz="1550" dirty="0">
                <a:solidFill>
                  <a:srgbClr val="81FFF9"/>
                </a:solidFill>
              </a:rPr>
            </a:br>
            <a:r>
              <a:rPr lang="en-US" altLang="zh-TW" sz="1550" dirty="0">
                <a:solidFill>
                  <a:schemeClr val="bg1"/>
                </a:solidFill>
              </a:rPr>
              <a:t>3.</a:t>
            </a:r>
            <a:r>
              <a:rPr lang="zh-TW" altLang="en-US" sz="1550" dirty="0">
                <a:solidFill>
                  <a:schemeClr val="bg1"/>
                </a:solidFill>
              </a:rPr>
              <a:t> 寫入放大低，壽命高的 </a:t>
            </a:r>
            <a:r>
              <a:rPr lang="en-US" altLang="zh-TW" sz="1550" dirty="0">
                <a:solidFill>
                  <a:schemeClr val="bg1"/>
                </a:solidFill>
                <a:latin typeface="Arial" panose="020B0604020202020204" pitchFamily="34" charset="0"/>
                <a:cs typeface="Arial" panose="020B0604020202020204" pitchFamily="34" charset="0"/>
              </a:rPr>
              <a:t>SSD</a:t>
            </a:r>
            <a:r>
              <a:rPr lang="zh-TW" altLang="en-US" sz="1550" dirty="0">
                <a:solidFill>
                  <a:schemeClr val="bg1"/>
                </a:solidFill>
                <a:latin typeface="Arial" panose="020B0604020202020204" pitchFamily="34" charset="0"/>
                <a:cs typeface="Arial" panose="020B0604020202020204" pitchFamily="34" charset="0"/>
              </a:rPr>
              <a:t> </a:t>
            </a:r>
            <a:r>
              <a:rPr lang="zh-TW" altLang="en-US" sz="1550" dirty="0">
                <a:solidFill>
                  <a:schemeClr val="bg1"/>
                </a:solidFill>
              </a:rPr>
              <a:t>與其他 </a:t>
            </a:r>
            <a:r>
              <a:rPr lang="en-US" altLang="zh-TW" sz="1550" dirty="0">
                <a:solidFill>
                  <a:schemeClr val="bg1"/>
                </a:solidFill>
                <a:latin typeface="Arial" panose="020B0604020202020204" pitchFamily="34" charset="0"/>
                <a:cs typeface="Arial" panose="020B0604020202020204" pitchFamily="34" charset="0"/>
              </a:rPr>
              <a:t>SSD</a:t>
            </a:r>
            <a:r>
              <a:rPr lang="zh-TW" altLang="en-US" sz="1550" dirty="0">
                <a:solidFill>
                  <a:schemeClr val="bg1"/>
                </a:solidFill>
                <a:latin typeface="Arial" panose="020B0604020202020204" pitchFamily="34" charset="0"/>
                <a:cs typeface="Arial" panose="020B0604020202020204" pitchFamily="34" charset="0"/>
              </a:rPr>
              <a:t> </a:t>
            </a:r>
          </a:p>
          <a:p>
            <a:pPr marL="0" indent="0">
              <a:lnSpc>
                <a:spcPct val="120000"/>
              </a:lnSpc>
            </a:pPr>
            <a:r>
              <a:rPr lang="zh-TW" altLang="en-US" sz="1550" dirty="0">
                <a:solidFill>
                  <a:schemeClr val="bg1"/>
                </a:solidFill>
              </a:rPr>
              <a:t>    混用</a:t>
            </a:r>
            <a:r>
              <a:rPr lang="zh-TW" altLang="en-US" sz="1550" dirty="0">
                <a:solidFill>
                  <a:srgbClr val="81FFF9"/>
                </a:solidFill>
              </a:rPr>
              <a:t>如</a:t>
            </a:r>
            <a:r>
              <a:rPr kumimoji="1" lang="zh-TW" altLang="en-US" sz="1550" dirty="0">
                <a:solidFill>
                  <a:srgbClr val="81FFF9"/>
                </a:solidFill>
              </a:rPr>
              <a:t> </a:t>
            </a:r>
            <a:r>
              <a:rPr kumimoji="1" lang="en" altLang="zh-TW" sz="1550" dirty="0">
                <a:solidFill>
                  <a:srgbClr val="81FFF9"/>
                </a:solidFill>
                <a:latin typeface="Arial" panose="020B0604020202020204" pitchFamily="34" charset="0"/>
                <a:cs typeface="Arial" panose="020B0604020202020204" pitchFamily="34" charset="0"/>
              </a:rPr>
              <a:t>Intel</a:t>
            </a:r>
            <a:r>
              <a:rPr kumimoji="1" lang="en" altLang="zh-TW" sz="1200" baseline="80000" dirty="0">
                <a:solidFill>
                  <a:srgbClr val="81FFF9"/>
                </a:solidFill>
                <a:latin typeface="Arial" panose="020B0604020202020204" pitchFamily="34" charset="0"/>
                <a:cs typeface="Arial" panose="020B0604020202020204" pitchFamily="34" charset="0"/>
              </a:rPr>
              <a:t>®</a:t>
            </a:r>
            <a:r>
              <a:rPr kumimoji="1" lang="en" altLang="zh-TW" sz="1550" dirty="0">
                <a:solidFill>
                  <a:srgbClr val="81FFF9"/>
                </a:solidFill>
                <a:latin typeface="Arial" panose="020B0604020202020204" pitchFamily="34" charset="0"/>
                <a:cs typeface="Arial" panose="020B0604020202020204" pitchFamily="34" charset="0"/>
              </a:rPr>
              <a:t> Optane</a:t>
            </a:r>
            <a:r>
              <a:rPr kumimoji="1" lang="en" altLang="zh-TW" sz="1200" baseline="70000" dirty="0">
                <a:solidFill>
                  <a:srgbClr val="81FFF9"/>
                </a:solidFill>
                <a:latin typeface="Arial" panose="020B0604020202020204" pitchFamily="34" charset="0"/>
                <a:cs typeface="Arial" panose="020B0604020202020204" pitchFamily="34" charset="0"/>
              </a:rPr>
              <a:t>™</a:t>
            </a:r>
            <a:endParaRPr lang="zh-TW" altLang="en-US" sz="1200" baseline="70000" dirty="0">
              <a:solidFill>
                <a:srgbClr val="81FFF9"/>
              </a:solidFill>
              <a:latin typeface="Arial" panose="020B0604020202020204" pitchFamily="34" charset="0"/>
              <a:cs typeface="Arial" panose="020B0604020202020204" pitchFamily="34" charset="0"/>
            </a:endParaRPr>
          </a:p>
          <a:p>
            <a:endParaRPr lang="en-US" sz="1550" dirty="0"/>
          </a:p>
        </p:txBody>
      </p:sp>
    </p:spTree>
    <p:extLst>
      <p:ext uri="{BB962C8B-B14F-4D97-AF65-F5344CB8AC3E}">
        <p14:creationId xmlns:p14="http://schemas.microsoft.com/office/powerpoint/2010/main" val="1894626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D0E93-D1DF-CA4D-B83A-62774109F0EE}"/>
              </a:ext>
            </a:extLst>
          </p:cNvPr>
          <p:cNvSpPr>
            <a:spLocks noGrp="1"/>
          </p:cNvSpPr>
          <p:nvPr>
            <p:ph type="title"/>
          </p:nvPr>
        </p:nvSpPr>
        <p:spPr>
          <a:xfrm>
            <a:off x="457200" y="58430"/>
            <a:ext cx="8229600" cy="857250"/>
          </a:xfrm>
        </p:spPr>
        <p:txBody>
          <a:bodyPr/>
          <a:lstStyle/>
          <a:p>
            <a:r>
              <a:rPr lang="zh-TW" altLang="en-US" dirty="0">
                <a:solidFill>
                  <a:schemeClr val="lt1"/>
                </a:solidFill>
                <a:latin typeface="Microsoft JhengHei"/>
                <a:ea typeface="Microsoft JhengHei"/>
                <a:cs typeface="Microsoft JhengHei"/>
                <a:sym typeface="Microsoft JhengHei"/>
              </a:rPr>
              <a:t>企業需要更低的 </a:t>
            </a:r>
            <a:r>
              <a:rPr lang="en-US" altLang="zh-TW" dirty="0">
                <a:solidFill>
                  <a:schemeClr val="lt1"/>
                </a:solidFill>
                <a:latin typeface="Arial" panose="020B0604020202020204" pitchFamily="34" charset="0"/>
                <a:ea typeface="Microsoft JhengHei"/>
                <a:cs typeface="Arial" panose="020B0604020202020204" pitchFamily="34" charset="0"/>
                <a:sym typeface="Microsoft JhengHei"/>
              </a:rPr>
              <a:t>RTO</a:t>
            </a:r>
            <a:r>
              <a:rPr lang="zh-TW" altLang="en-US" dirty="0">
                <a:solidFill>
                  <a:schemeClr val="lt1"/>
                </a:solidFill>
                <a:latin typeface="Microsoft JhengHei"/>
                <a:ea typeface="Microsoft JhengHei"/>
                <a:cs typeface="Microsoft JhengHei"/>
                <a:sym typeface="Microsoft JhengHei"/>
              </a:rPr>
              <a:t> </a:t>
            </a:r>
            <a:r>
              <a:rPr lang="en-US" altLang="zh-TW" dirty="0">
                <a:solidFill>
                  <a:schemeClr val="lt1"/>
                </a:solidFill>
                <a:latin typeface="Microsoft JhengHei"/>
                <a:ea typeface="Microsoft JhengHei"/>
                <a:cs typeface="Microsoft JhengHei"/>
                <a:sym typeface="Microsoft JhengHei"/>
              </a:rPr>
              <a:t>(</a:t>
            </a:r>
            <a:r>
              <a:rPr lang="zh-TW" altLang="en-US" dirty="0">
                <a:solidFill>
                  <a:schemeClr val="lt1"/>
                </a:solidFill>
                <a:latin typeface="Microsoft JhengHei"/>
                <a:ea typeface="Microsoft JhengHei"/>
                <a:cs typeface="Microsoft JhengHei"/>
                <a:sym typeface="Microsoft JhengHei"/>
              </a:rPr>
              <a:t>還原時間目標</a:t>
            </a:r>
            <a:r>
              <a:rPr lang="en-US" altLang="zh-TW" dirty="0">
                <a:solidFill>
                  <a:schemeClr val="lt1"/>
                </a:solidFill>
                <a:latin typeface="Microsoft JhengHei"/>
                <a:ea typeface="Microsoft JhengHei"/>
                <a:cs typeface="Microsoft JhengHei"/>
                <a:sym typeface="Microsoft JhengHei"/>
              </a:rPr>
              <a:t>)</a:t>
            </a:r>
            <a:r>
              <a:rPr lang="zh-TW" altLang="en-US" dirty="0">
                <a:solidFill>
                  <a:schemeClr val="lt1"/>
                </a:solidFill>
                <a:latin typeface="Microsoft JhengHei"/>
                <a:ea typeface="Microsoft JhengHei"/>
                <a:cs typeface="Microsoft JhengHei"/>
                <a:sym typeface="Microsoft JhengHei"/>
              </a:rPr>
              <a:t> </a:t>
            </a:r>
            <a:endParaRPr lang="en-US" dirty="0"/>
          </a:p>
        </p:txBody>
      </p:sp>
      <p:pic>
        <p:nvPicPr>
          <p:cNvPr id="4" name="圖片 16">
            <a:extLst>
              <a:ext uri="{FF2B5EF4-FFF2-40B4-BE49-F238E27FC236}">
                <a16:creationId xmlns:a16="http://schemas.microsoft.com/office/drawing/2014/main" id="{5AF2CCE1-D7F3-6C43-B9B3-A5C459EBD5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41057"/>
            <a:ext cx="3048345" cy="3046698"/>
          </a:xfrm>
          <a:prstGeom prst="rect">
            <a:avLst/>
          </a:prstGeom>
        </p:spPr>
      </p:pic>
      <p:pic>
        <p:nvPicPr>
          <p:cNvPr id="5" name="圖片 18">
            <a:extLst>
              <a:ext uri="{FF2B5EF4-FFF2-40B4-BE49-F238E27FC236}">
                <a16:creationId xmlns:a16="http://schemas.microsoft.com/office/drawing/2014/main" id="{82BA7A90-DB9B-8B4E-98A9-5017A7417A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3048345" y="2141057"/>
            <a:ext cx="3048345" cy="3046698"/>
          </a:xfrm>
          <a:prstGeom prst="rect">
            <a:avLst/>
          </a:prstGeom>
        </p:spPr>
      </p:pic>
      <p:pic>
        <p:nvPicPr>
          <p:cNvPr id="6" name="圖片 19">
            <a:extLst>
              <a:ext uri="{FF2B5EF4-FFF2-40B4-BE49-F238E27FC236}">
                <a16:creationId xmlns:a16="http://schemas.microsoft.com/office/drawing/2014/main" id="{5DFE5AC2-F55C-CB49-A8F9-5D6D093F4A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5655" y="2141057"/>
            <a:ext cx="3048345" cy="3046698"/>
          </a:xfrm>
          <a:prstGeom prst="rect">
            <a:avLst/>
          </a:prstGeom>
        </p:spPr>
      </p:pic>
      <p:sp>
        <p:nvSpPr>
          <p:cNvPr id="7" name="語音泡泡: 圓角矩形 7">
            <a:extLst>
              <a:ext uri="{FF2B5EF4-FFF2-40B4-BE49-F238E27FC236}">
                <a16:creationId xmlns:a16="http://schemas.microsoft.com/office/drawing/2014/main" id="{6FB44B61-5A7A-8C4A-A32E-424DEB89777C}"/>
              </a:ext>
            </a:extLst>
          </p:cNvPr>
          <p:cNvSpPr/>
          <p:nvPr/>
        </p:nvSpPr>
        <p:spPr>
          <a:xfrm>
            <a:off x="3991882" y="2471574"/>
            <a:ext cx="3546047" cy="784139"/>
          </a:xfrm>
          <a:prstGeom prst="wedgeRoundRectCallout">
            <a:avLst>
              <a:gd name="adj1" fmla="val 40755"/>
              <a:gd name="adj2" fmla="val 76355"/>
              <a:gd name="adj3" fmla="val 16667"/>
            </a:avLst>
          </a:prstGeom>
          <a:solidFill>
            <a:srgbClr val="81FFF9"/>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Shape 396">
            <a:extLst>
              <a:ext uri="{FF2B5EF4-FFF2-40B4-BE49-F238E27FC236}">
                <a16:creationId xmlns:a16="http://schemas.microsoft.com/office/drawing/2014/main" id="{3DB35976-E312-2D40-ADB5-23A42248D9D4}"/>
              </a:ext>
            </a:extLst>
          </p:cNvPr>
          <p:cNvSpPr/>
          <p:nvPr/>
        </p:nvSpPr>
        <p:spPr>
          <a:xfrm>
            <a:off x="4483508" y="2456335"/>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9" name="Shape 402">
            <a:extLst>
              <a:ext uri="{FF2B5EF4-FFF2-40B4-BE49-F238E27FC236}">
                <a16:creationId xmlns:a16="http://schemas.microsoft.com/office/drawing/2014/main" id="{5A5CA53E-2B23-474C-B05E-45B47ADC14A6}"/>
              </a:ext>
            </a:extLst>
          </p:cNvPr>
          <p:cNvSpPr txBox="1"/>
          <p:nvPr/>
        </p:nvSpPr>
        <p:spPr>
          <a:xfrm>
            <a:off x="564142" y="4690574"/>
            <a:ext cx="212910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dirty="0"/>
              <a:t>資料來源：</a:t>
            </a:r>
            <a:r>
              <a:rPr lang="zh-TW" sz="800" b="0" i="0" u="none" strike="noStrike" cap="none" dirty="0">
                <a:solidFill>
                  <a:srgbClr val="000000"/>
                </a:solidFill>
                <a:latin typeface="Arial"/>
                <a:ea typeface="Arial"/>
                <a:cs typeface="Arial"/>
                <a:sym typeface="Arial"/>
              </a:rPr>
              <a:t> Taiwan  IThome survey 2017</a:t>
            </a:r>
            <a:endParaRPr sz="800" b="0" i="0" u="none" strike="noStrike" cap="none" dirty="0">
              <a:solidFill>
                <a:srgbClr val="000000"/>
              </a:solidFill>
              <a:latin typeface="Arial"/>
              <a:ea typeface="Arial"/>
              <a:cs typeface="Arial"/>
              <a:sym typeface="Arial"/>
            </a:endParaRPr>
          </a:p>
        </p:txBody>
      </p:sp>
      <p:pic>
        <p:nvPicPr>
          <p:cNvPr id="10" name="圖片 3">
            <a:extLst>
              <a:ext uri="{FF2B5EF4-FFF2-40B4-BE49-F238E27FC236}">
                <a16:creationId xmlns:a16="http://schemas.microsoft.com/office/drawing/2014/main" id="{77744DE4-00F2-AA44-8CDE-B400171120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0802" y="3738631"/>
            <a:ext cx="4893897" cy="666413"/>
          </a:xfrm>
          <a:prstGeom prst="rect">
            <a:avLst/>
          </a:prstGeom>
        </p:spPr>
      </p:pic>
      <p:sp>
        <p:nvSpPr>
          <p:cNvPr id="11" name="文字方塊 4">
            <a:extLst>
              <a:ext uri="{FF2B5EF4-FFF2-40B4-BE49-F238E27FC236}">
                <a16:creationId xmlns:a16="http://schemas.microsoft.com/office/drawing/2014/main" id="{2D01ED6C-0C9E-B541-B94A-0B214E870BD0}"/>
              </a:ext>
            </a:extLst>
          </p:cNvPr>
          <p:cNvSpPr txBox="1"/>
          <p:nvPr/>
        </p:nvSpPr>
        <p:spPr>
          <a:xfrm>
            <a:off x="282126" y="3497041"/>
            <a:ext cx="1650559" cy="283218"/>
          </a:xfrm>
          <a:prstGeom prst="rect">
            <a:avLst/>
          </a:prstGeom>
          <a:noFill/>
        </p:spPr>
        <p:txBody>
          <a:bodyPr wrap="square" rtlCol="0">
            <a:spAutoFit/>
          </a:bodyPr>
          <a:lstStyle/>
          <a:p>
            <a:pPr algn="ctr"/>
            <a:r>
              <a:rPr lang="zh-TW" altLang="en-US" sz="1200" b="1" dirty="0">
                <a:solidFill>
                  <a:srgbClr val="465A0C"/>
                </a:solidFill>
                <a:latin typeface="微軟正黑體" pitchFamily="34" charset="-120"/>
                <a:ea typeface="微軟正黑體" pitchFamily="34" charset="-120"/>
              </a:rPr>
              <a:t>資料備份時間</a:t>
            </a:r>
          </a:p>
        </p:txBody>
      </p:sp>
      <p:sp>
        <p:nvSpPr>
          <p:cNvPr id="12" name="文字方塊 11">
            <a:extLst>
              <a:ext uri="{FF2B5EF4-FFF2-40B4-BE49-F238E27FC236}">
                <a16:creationId xmlns:a16="http://schemas.microsoft.com/office/drawing/2014/main" id="{FB798712-C19A-7B44-B1D5-FD4AAB619B09}"/>
              </a:ext>
            </a:extLst>
          </p:cNvPr>
          <p:cNvSpPr txBox="1"/>
          <p:nvPr/>
        </p:nvSpPr>
        <p:spPr>
          <a:xfrm>
            <a:off x="4390074" y="3478736"/>
            <a:ext cx="1762794" cy="283218"/>
          </a:xfrm>
          <a:prstGeom prst="rect">
            <a:avLst/>
          </a:prstGeom>
          <a:noFill/>
        </p:spPr>
        <p:txBody>
          <a:bodyPr wrap="square" rtlCol="0">
            <a:spAutoFit/>
          </a:bodyPr>
          <a:lstStyle/>
          <a:p>
            <a:pPr algn="ctr"/>
            <a:r>
              <a:rPr lang="zh-TW" altLang="en-US" sz="1200" b="1">
                <a:solidFill>
                  <a:srgbClr val="465A0C"/>
                </a:solidFill>
                <a:latin typeface="微軟正黑體" pitchFamily="34" charset="-120"/>
                <a:ea typeface="微軟正黑體" pitchFamily="34" charset="-120"/>
              </a:rPr>
              <a:t>系統重新上線</a:t>
            </a:r>
          </a:p>
        </p:txBody>
      </p:sp>
      <p:sp>
        <p:nvSpPr>
          <p:cNvPr id="13" name="文字方塊 12">
            <a:extLst>
              <a:ext uri="{FF2B5EF4-FFF2-40B4-BE49-F238E27FC236}">
                <a16:creationId xmlns:a16="http://schemas.microsoft.com/office/drawing/2014/main" id="{F5E332ED-951B-7C4B-A686-5F1E489BD90D}"/>
              </a:ext>
            </a:extLst>
          </p:cNvPr>
          <p:cNvSpPr txBox="1"/>
          <p:nvPr/>
        </p:nvSpPr>
        <p:spPr>
          <a:xfrm>
            <a:off x="2499434" y="3478736"/>
            <a:ext cx="1650559" cy="283218"/>
          </a:xfrm>
          <a:prstGeom prst="rect">
            <a:avLst/>
          </a:prstGeom>
          <a:noFill/>
        </p:spPr>
        <p:txBody>
          <a:bodyPr wrap="square" rtlCol="0">
            <a:spAutoFit/>
          </a:bodyPr>
          <a:lstStyle/>
          <a:p>
            <a:pPr algn="ctr"/>
            <a:r>
              <a:rPr lang="zh-TW" altLang="en-US" sz="1200" b="1">
                <a:solidFill>
                  <a:srgbClr val="DB0579"/>
                </a:solidFill>
                <a:latin typeface="微軟正黑體" pitchFamily="34" charset="-120"/>
                <a:ea typeface="微軟正黑體" pitchFamily="34" charset="-120"/>
              </a:rPr>
              <a:t>資料災難發生</a:t>
            </a:r>
          </a:p>
        </p:txBody>
      </p:sp>
      <p:sp>
        <p:nvSpPr>
          <p:cNvPr id="14" name="文字方塊 13">
            <a:extLst>
              <a:ext uri="{FF2B5EF4-FFF2-40B4-BE49-F238E27FC236}">
                <a16:creationId xmlns:a16="http://schemas.microsoft.com/office/drawing/2014/main" id="{AF72930B-9CEF-454C-B62F-4052A2553E5A}"/>
              </a:ext>
            </a:extLst>
          </p:cNvPr>
          <p:cNvSpPr txBox="1"/>
          <p:nvPr/>
        </p:nvSpPr>
        <p:spPr>
          <a:xfrm>
            <a:off x="1320245" y="4214164"/>
            <a:ext cx="1650559" cy="283218"/>
          </a:xfrm>
          <a:prstGeom prst="rect">
            <a:avLst/>
          </a:prstGeom>
          <a:noFill/>
        </p:spPr>
        <p:txBody>
          <a:bodyPr wrap="square" rtlCol="0">
            <a:spAutoFit/>
          </a:bodyPr>
          <a:lstStyle/>
          <a:p>
            <a:r>
              <a:rPr lang="zh-TW" altLang="en-US" sz="1200" b="1" dirty="0">
                <a:solidFill>
                  <a:srgbClr val="740632"/>
                </a:solidFill>
                <a:latin typeface="微軟正黑體" pitchFamily="34" charset="-120"/>
                <a:ea typeface="微軟正黑體" pitchFamily="34" charset="-120"/>
              </a:rPr>
              <a:t>資料還原點目標</a:t>
            </a:r>
            <a:r>
              <a:rPr lang="en-US" altLang="zh-TW" sz="1200" b="1" dirty="0">
                <a:solidFill>
                  <a:srgbClr val="740632"/>
                </a:solidFill>
                <a:latin typeface="Arial" panose="020B0604020202020204" pitchFamily="34" charset="0"/>
                <a:ea typeface="微軟正黑體" pitchFamily="34" charset="-120"/>
                <a:cs typeface="Arial" panose="020B0604020202020204" pitchFamily="34" charset="0"/>
              </a:rPr>
              <a:t>(RPO)</a:t>
            </a:r>
            <a:endParaRPr lang="zh-TW" altLang="en-US" sz="1200" b="1" dirty="0">
              <a:solidFill>
                <a:srgbClr val="740632"/>
              </a:solidFill>
              <a:latin typeface="Arial" panose="020B0604020202020204" pitchFamily="34" charset="0"/>
              <a:ea typeface="微軟正黑體"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0974F7CC-6444-F647-AB23-A39BF63A85EA}"/>
              </a:ext>
            </a:extLst>
          </p:cNvPr>
          <p:cNvSpPr txBox="1"/>
          <p:nvPr/>
        </p:nvSpPr>
        <p:spPr>
          <a:xfrm>
            <a:off x="3643654" y="4206544"/>
            <a:ext cx="1913425" cy="276999"/>
          </a:xfrm>
          <a:prstGeom prst="rect">
            <a:avLst/>
          </a:prstGeom>
          <a:noFill/>
        </p:spPr>
        <p:txBody>
          <a:bodyPr wrap="square" rtlCol="0">
            <a:spAutoFit/>
          </a:bodyPr>
          <a:lstStyle/>
          <a:p>
            <a:r>
              <a:rPr lang="zh-TW" altLang="en-US" sz="1200" b="1" dirty="0">
                <a:solidFill>
                  <a:srgbClr val="330A41"/>
                </a:solidFill>
                <a:latin typeface="微軟正黑體" pitchFamily="34" charset="-120"/>
                <a:ea typeface="微軟正黑體" pitchFamily="34" charset="-120"/>
              </a:rPr>
              <a:t>資料還原時間目標</a:t>
            </a:r>
            <a:r>
              <a:rPr lang="en-US" altLang="zh-TW" sz="1200" b="1" dirty="0">
                <a:solidFill>
                  <a:srgbClr val="330A41"/>
                </a:solidFill>
                <a:latin typeface="Arial" panose="020B0604020202020204" pitchFamily="34" charset="0"/>
                <a:ea typeface="微軟正黑體" pitchFamily="34" charset="-120"/>
                <a:cs typeface="Arial" panose="020B0604020202020204" pitchFamily="34" charset="0"/>
              </a:rPr>
              <a:t>(RTO)</a:t>
            </a:r>
            <a:endParaRPr lang="zh-TW" altLang="en-US" sz="1200" b="1" dirty="0">
              <a:solidFill>
                <a:srgbClr val="330A41"/>
              </a:solidFill>
              <a:latin typeface="Arial" panose="020B0604020202020204" pitchFamily="34" charset="0"/>
              <a:ea typeface="微軟正黑體" pitchFamily="34" charset="-120"/>
              <a:cs typeface="Arial" panose="020B0604020202020204" pitchFamily="34" charset="0"/>
            </a:endParaRPr>
          </a:p>
        </p:txBody>
      </p:sp>
      <p:sp>
        <p:nvSpPr>
          <p:cNvPr id="16" name="文字方塊 17">
            <a:extLst>
              <a:ext uri="{FF2B5EF4-FFF2-40B4-BE49-F238E27FC236}">
                <a16:creationId xmlns:a16="http://schemas.microsoft.com/office/drawing/2014/main" id="{1DFC1E0B-2CD1-5544-B1B3-85156A118284}"/>
              </a:ext>
            </a:extLst>
          </p:cNvPr>
          <p:cNvSpPr txBox="1"/>
          <p:nvPr/>
        </p:nvSpPr>
        <p:spPr>
          <a:xfrm>
            <a:off x="5763535" y="3847269"/>
            <a:ext cx="639053" cy="283218"/>
          </a:xfrm>
          <a:prstGeom prst="rect">
            <a:avLst/>
          </a:prstGeom>
          <a:noFill/>
        </p:spPr>
        <p:txBody>
          <a:bodyPr wrap="square" rtlCol="0">
            <a:spAutoFit/>
          </a:bodyPr>
          <a:lstStyle/>
          <a:p>
            <a:pPr algn="ctr"/>
            <a:r>
              <a:rPr lang="en-US" altLang="zh-TW" sz="1200" b="1" dirty="0">
                <a:solidFill>
                  <a:srgbClr val="CB8EEF"/>
                </a:solidFill>
              </a:rPr>
              <a:t>TIME</a:t>
            </a:r>
            <a:endParaRPr lang="zh-TW" altLang="en-US" sz="1200" b="1" dirty="0">
              <a:solidFill>
                <a:srgbClr val="CB8EEF"/>
              </a:solidFill>
            </a:endParaRPr>
          </a:p>
        </p:txBody>
      </p:sp>
      <p:pic>
        <p:nvPicPr>
          <p:cNvPr id="17" name="Shape 399" descr="一張含有 個人, 套裝, 男人, 服飾 的圖片&#10;&#10;描述是以非常高的可信度產生">
            <a:extLst>
              <a:ext uri="{FF2B5EF4-FFF2-40B4-BE49-F238E27FC236}">
                <a16:creationId xmlns:a16="http://schemas.microsoft.com/office/drawing/2014/main" id="{2E1243A1-09D0-BC4D-8462-611812995773}"/>
              </a:ext>
            </a:extLst>
          </p:cNvPr>
          <p:cNvPicPr preferRelativeResize="0"/>
          <p:nvPr/>
        </p:nvPicPr>
        <p:blipFill>
          <a:blip r:embed="rId4" cstate="print">
            <a:extLst>
              <a:ext uri="{28A0092B-C50C-407E-A947-70E740481C1C}">
                <a14:useLocalDpi xmlns:a14="http://schemas.microsoft.com/office/drawing/2010/main"/>
              </a:ext>
            </a:extLst>
          </a:blip>
          <a:stretch>
            <a:fillRect/>
          </a:stretch>
        </p:blipFill>
        <p:spPr>
          <a:xfrm>
            <a:off x="6575504" y="1995571"/>
            <a:ext cx="2984055" cy="3239691"/>
          </a:xfrm>
          <a:prstGeom prst="rect">
            <a:avLst/>
          </a:prstGeom>
          <a:noFill/>
          <a:ln>
            <a:noFill/>
          </a:ln>
        </p:spPr>
      </p:pic>
      <p:sp>
        <p:nvSpPr>
          <p:cNvPr id="18" name="Shape 179">
            <a:extLst>
              <a:ext uri="{FF2B5EF4-FFF2-40B4-BE49-F238E27FC236}">
                <a16:creationId xmlns:a16="http://schemas.microsoft.com/office/drawing/2014/main" id="{391859E4-5C2F-CE42-A69F-D345E64F5C2B}"/>
              </a:ext>
            </a:extLst>
          </p:cNvPr>
          <p:cNvSpPr/>
          <p:nvPr/>
        </p:nvSpPr>
        <p:spPr>
          <a:xfrm>
            <a:off x="4024626" y="2577682"/>
            <a:ext cx="3662210" cy="571924"/>
          </a:xfrm>
          <a:prstGeom prst="wedgeRectCallout">
            <a:avLst>
              <a:gd name="adj1" fmla="val 37853"/>
              <a:gd name="adj2" fmla="val 82972"/>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r>
              <a:rPr lang="zh-TW" altLang="en-US" sz="1400" b="1" dirty="0">
                <a:solidFill>
                  <a:schemeClr val="tx1"/>
                </a:solidFill>
                <a:latin typeface="微軟正黑體" pitchFamily="34" charset="-120"/>
                <a:ea typeface="微軟正黑體" pitchFamily="34" charset="-120"/>
                <a:cs typeface="Microsoft JhengHei"/>
              </a:rPr>
              <a:t>當我的企業資料需要還原，難道還是只能</a:t>
            </a:r>
            <a:br>
              <a:rPr lang="en-US" altLang="zh-TW" sz="1400" b="1" dirty="0">
                <a:solidFill>
                  <a:schemeClr val="tx1"/>
                </a:solidFill>
                <a:latin typeface="微軟正黑體" pitchFamily="34" charset="-120"/>
                <a:ea typeface="微軟正黑體" pitchFamily="34" charset="-120"/>
                <a:cs typeface="Microsoft JhengHei"/>
              </a:rPr>
            </a:br>
            <a:r>
              <a:rPr lang="zh-TW" altLang="en-US" sz="1400" b="1" dirty="0">
                <a:solidFill>
                  <a:schemeClr val="tx1"/>
                </a:solidFill>
                <a:latin typeface="微軟正黑體" pitchFamily="34" charset="-120"/>
                <a:ea typeface="微軟正黑體" pitchFamily="34" charset="-120"/>
                <a:cs typeface="Microsoft JhengHei"/>
              </a:rPr>
              <a:t>一份一份把還原資料複製回來源端</a:t>
            </a:r>
            <a:r>
              <a:rPr lang="en-US" altLang="zh-TW" sz="1400" b="1" dirty="0">
                <a:solidFill>
                  <a:schemeClr val="tx1"/>
                </a:solidFill>
                <a:latin typeface="微軟正黑體" pitchFamily="34" charset="-120"/>
                <a:ea typeface="微軟正黑體" pitchFamily="34" charset="-120"/>
                <a:cs typeface="Microsoft JhengHei"/>
              </a:rPr>
              <a:t>?</a:t>
            </a:r>
          </a:p>
        </p:txBody>
      </p:sp>
      <p:sp>
        <p:nvSpPr>
          <p:cNvPr id="19" name="內容版面配置區 1">
            <a:extLst>
              <a:ext uri="{FF2B5EF4-FFF2-40B4-BE49-F238E27FC236}">
                <a16:creationId xmlns:a16="http://schemas.microsoft.com/office/drawing/2014/main" id="{FD9570ED-8910-1A40-8DB2-FC9B68AC7879}"/>
              </a:ext>
            </a:extLst>
          </p:cNvPr>
          <p:cNvSpPr txBox="1">
            <a:spLocks/>
          </p:cNvSpPr>
          <p:nvPr/>
        </p:nvSpPr>
        <p:spPr>
          <a:xfrm>
            <a:off x="424143" y="1036127"/>
            <a:ext cx="8296315" cy="178435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5EA16"/>
              </a:buClr>
              <a:buNone/>
            </a:pPr>
            <a:r>
              <a:rPr kumimoji="1" lang="zh-TW" sz="1800" dirty="0">
                <a:solidFill>
                  <a:schemeClr val="bg1"/>
                </a:solidFill>
                <a:latin typeface="Microsoft JhengHei"/>
                <a:ea typeface="Microsoft JhengHei"/>
              </a:rPr>
              <a:t>在</a:t>
            </a:r>
            <a:r>
              <a:rPr kumimoji="1" lang="zh-TW" sz="1800" dirty="0">
                <a:solidFill>
                  <a:schemeClr val="bg1"/>
                </a:solidFill>
                <a:ea typeface="Microsoft JhengHei"/>
                <a:cs typeface="Arial" panose="020B0604020202020204" pitchFamily="34" charset="0"/>
              </a:rPr>
              <a:t> 300 </a:t>
            </a:r>
            <a:r>
              <a:rPr kumimoji="1" lang="zh-TW" sz="1800" dirty="0">
                <a:solidFill>
                  <a:schemeClr val="bg1"/>
                </a:solidFill>
                <a:latin typeface="Microsoft JhengHei"/>
                <a:ea typeface="Microsoft JhengHei"/>
              </a:rPr>
              <a:t>家台灣大型及中小企業備份調查顯示：</a:t>
            </a:r>
            <a:endParaRPr lang="en-US" altLang="zh-TW" sz="1800" dirty="0">
              <a:solidFill>
                <a:schemeClr val="bg1"/>
              </a:solidFill>
              <a:latin typeface="Microsoft JhengHei"/>
              <a:ea typeface="Microsoft JhengHei"/>
            </a:endParaRPr>
          </a:p>
          <a:p>
            <a:pPr marL="179388" indent="-179388">
              <a:buClr>
                <a:schemeClr val="bg1"/>
              </a:buClr>
              <a:buSzPct val="100000"/>
              <a:buFont typeface="Arial" panose="020B0604020202020204" pitchFamily="34" charset="0"/>
              <a:buChar char="•"/>
            </a:pPr>
            <a:r>
              <a:rPr kumimoji="1" lang="en-US" altLang="zh-TW" sz="1800" dirty="0">
                <a:solidFill>
                  <a:schemeClr val="bg1"/>
                </a:solidFill>
                <a:ea typeface="Microsoft JhengHei"/>
                <a:cs typeface="Arial" panose="020B0604020202020204" pitchFamily="34" charset="0"/>
              </a:rPr>
              <a:t>60%</a:t>
            </a:r>
            <a:r>
              <a:rPr kumimoji="1" lang="zh-TW" altLang="en-US" sz="1800" dirty="0">
                <a:solidFill>
                  <a:schemeClr val="bg1"/>
                </a:solidFill>
                <a:ea typeface="Microsoft JhengHei"/>
                <a:cs typeface="Arial" panose="020B0604020202020204" pitchFamily="34" charset="0"/>
              </a:rPr>
              <a:t> </a:t>
            </a:r>
            <a:r>
              <a:rPr kumimoji="1" lang="zh-TW" altLang="en-US" sz="1800" dirty="0">
                <a:solidFill>
                  <a:schemeClr val="bg1"/>
                </a:solidFill>
                <a:latin typeface="Microsoft JhengHei"/>
                <a:ea typeface="Microsoft JhengHei"/>
              </a:rPr>
              <a:t>的企業具備遠端網路備份做為資料災難救援方案 </a:t>
            </a:r>
            <a:endParaRPr lang="en-US" altLang="zh-TW" dirty="0">
              <a:solidFill>
                <a:schemeClr val="bg1"/>
              </a:solidFill>
              <a:latin typeface="Arial"/>
              <a:ea typeface="Microsoft JhengHei"/>
              <a:cs typeface="Arial"/>
            </a:endParaRPr>
          </a:p>
          <a:p>
            <a:pPr marL="179388" indent="-179388">
              <a:buClr>
                <a:schemeClr val="bg1"/>
              </a:buClr>
              <a:buSzPct val="100000"/>
              <a:buFont typeface="Arial" panose="020B0604020202020204" pitchFamily="34" charset="0"/>
              <a:buChar char="•"/>
            </a:pPr>
            <a:r>
              <a:rPr kumimoji="1" lang="en-US" altLang="zh-TW" sz="1800" dirty="0">
                <a:solidFill>
                  <a:srgbClr val="81FFF9"/>
                </a:solidFill>
                <a:ea typeface="Microsoft JhengHei"/>
                <a:cs typeface="Arial" panose="020B0604020202020204" pitchFamily="34" charset="0"/>
              </a:rPr>
              <a:t>50%</a:t>
            </a:r>
            <a:r>
              <a:rPr kumimoji="1" lang="zh-TW" altLang="en-US" sz="1800" dirty="0">
                <a:solidFill>
                  <a:srgbClr val="81FFF9"/>
                </a:solidFill>
                <a:ea typeface="Microsoft JhengHei"/>
                <a:cs typeface="Arial" panose="020B0604020202020204" pitchFamily="34" charset="0"/>
              </a:rPr>
              <a:t> </a:t>
            </a:r>
            <a:r>
              <a:rPr kumimoji="1" lang="zh-TW" altLang="en-US" sz="1800" dirty="0">
                <a:solidFill>
                  <a:schemeClr val="bg1"/>
                </a:solidFill>
                <a:latin typeface="Microsoft JhengHei"/>
                <a:ea typeface="Microsoft JhengHei"/>
              </a:rPr>
              <a:t>中的企業期望當災難發生時，資料可在</a:t>
            </a:r>
            <a:r>
              <a:rPr kumimoji="1" lang="zh-TW" altLang="en-US" sz="1800" dirty="0">
                <a:latin typeface="Microsoft JhengHei"/>
                <a:ea typeface="Microsoft JhengHei"/>
              </a:rPr>
              <a:t> </a:t>
            </a:r>
            <a:r>
              <a:rPr kumimoji="1" lang="en-US" altLang="zh-TW" sz="1800" dirty="0">
                <a:solidFill>
                  <a:srgbClr val="81FFF9"/>
                </a:solidFill>
                <a:ea typeface="Microsoft JhengHei"/>
                <a:cs typeface="Arial" panose="020B0604020202020204" pitchFamily="34" charset="0"/>
              </a:rPr>
              <a:t>1</a:t>
            </a:r>
            <a:r>
              <a:rPr kumimoji="1" lang="zh-TW" altLang="en-US" sz="1800" dirty="0">
                <a:solidFill>
                  <a:srgbClr val="81FFF9"/>
                </a:solidFill>
                <a:latin typeface="Microsoft JhengHei"/>
                <a:ea typeface="Microsoft JhengHei"/>
              </a:rPr>
              <a:t> 小時內還原 </a:t>
            </a:r>
            <a:r>
              <a:rPr kumimoji="1" lang="en-US" altLang="zh-TW" sz="1800" dirty="0">
                <a:solidFill>
                  <a:schemeClr val="bg1"/>
                </a:solidFill>
                <a:ea typeface="Microsoft JhengHei"/>
                <a:cs typeface="Arial" panose="020B0604020202020204" pitchFamily="34" charset="0"/>
              </a:rPr>
              <a:t>(RTO=1</a:t>
            </a:r>
            <a:r>
              <a:rPr kumimoji="1" lang="zh-TW" altLang="en-US" sz="1800" dirty="0">
                <a:solidFill>
                  <a:schemeClr val="bg1"/>
                </a:solidFill>
                <a:ea typeface="Microsoft JhengHei"/>
                <a:cs typeface="Arial" panose="020B0604020202020204" pitchFamily="34" charset="0"/>
              </a:rPr>
              <a:t> </a:t>
            </a:r>
            <a:r>
              <a:rPr kumimoji="1" lang="en-US" altLang="zh-TW" sz="1800" dirty="0">
                <a:solidFill>
                  <a:schemeClr val="bg1"/>
                </a:solidFill>
                <a:ea typeface="Microsoft JhengHei"/>
                <a:cs typeface="Arial" panose="020B0604020202020204" pitchFamily="34" charset="0"/>
              </a:rPr>
              <a:t>hour)</a:t>
            </a:r>
            <a:r>
              <a:rPr kumimoji="1" lang="zh-TW" altLang="en-US" sz="1800" dirty="0">
                <a:solidFill>
                  <a:schemeClr val="bg1"/>
                </a:solidFill>
                <a:latin typeface="Microsoft JhengHei"/>
                <a:ea typeface="Microsoft JhengHei"/>
              </a:rPr>
              <a:t> </a:t>
            </a:r>
            <a:endParaRPr kumimoji="1" lang="en-US" altLang="zh-TW" dirty="0">
              <a:solidFill>
                <a:schemeClr val="bg1"/>
              </a:solidFill>
              <a:latin typeface="Arial"/>
              <a:ea typeface="Microsoft JhengHei"/>
              <a:cs typeface="Arial"/>
            </a:endParaRPr>
          </a:p>
          <a:p>
            <a:pPr marL="0" indent="0">
              <a:buClr>
                <a:srgbClr val="E5EA16"/>
              </a:buClr>
              <a:buNone/>
            </a:pPr>
            <a:r>
              <a:rPr kumimoji="1" lang="zh-TW" sz="1800" dirty="0">
                <a:solidFill>
                  <a:schemeClr val="bg1"/>
                </a:solidFill>
                <a:latin typeface="Microsoft JhengHei"/>
                <a:ea typeface="Microsoft JhengHei"/>
              </a:rPr>
              <a:t>  </a:t>
            </a:r>
            <a:r>
              <a:rPr kumimoji="1" lang="zh-TW" altLang="en-US" sz="1800" dirty="0">
                <a:solidFill>
                  <a:schemeClr val="bg1"/>
                </a:solidFill>
                <a:latin typeface="Microsoft JhengHei"/>
                <a:ea typeface="Microsoft JhengHei"/>
              </a:rPr>
              <a:t> </a:t>
            </a:r>
            <a:r>
              <a:rPr kumimoji="1" lang="zh-TW" sz="1800" dirty="0">
                <a:solidFill>
                  <a:schemeClr val="bg1"/>
                </a:solidFill>
                <a:latin typeface="Microsoft JhengHei"/>
                <a:ea typeface="Microsoft JhengHei"/>
              </a:rPr>
              <a:t>但同樣 </a:t>
            </a:r>
            <a:r>
              <a:rPr kumimoji="1" lang="zh-TW" sz="1800" dirty="0">
                <a:solidFill>
                  <a:srgbClr val="81FFF9"/>
                </a:solidFill>
                <a:ea typeface="Microsoft JhengHei"/>
                <a:cs typeface="Arial" panose="020B0604020202020204" pitchFamily="34" charset="0"/>
              </a:rPr>
              <a:t>50%</a:t>
            </a:r>
            <a:r>
              <a:rPr kumimoji="1" lang="zh-TW" sz="1800" dirty="0">
                <a:solidFill>
                  <a:srgbClr val="FFC000"/>
                </a:solidFill>
                <a:ea typeface="Microsoft JhengHei"/>
                <a:cs typeface="Arial" panose="020B0604020202020204" pitchFamily="34" charset="0"/>
              </a:rPr>
              <a:t> </a:t>
            </a:r>
            <a:r>
              <a:rPr kumimoji="1" lang="zh-TW" sz="1800" dirty="0">
                <a:solidFill>
                  <a:schemeClr val="bg1"/>
                </a:solidFill>
                <a:latin typeface="Microsoft JhengHei"/>
                <a:ea typeface="Microsoft JhengHei"/>
              </a:rPr>
              <a:t>的企業表示，實際遭遇資料還原時間</a:t>
            </a:r>
            <a:r>
              <a:rPr kumimoji="1" lang="zh-TW" altLang="en-US" sz="1800" dirty="0">
                <a:solidFill>
                  <a:schemeClr val="bg1"/>
                </a:solidFill>
                <a:latin typeface="Microsoft JhengHei"/>
                <a:ea typeface="Microsoft JhengHei"/>
              </a:rPr>
              <a:t> </a:t>
            </a:r>
            <a:r>
              <a:rPr kumimoji="1" lang="zh-TW" sz="1800" dirty="0">
                <a:solidFill>
                  <a:srgbClr val="81FFF9"/>
                </a:solidFill>
                <a:latin typeface="Microsoft JhengHei"/>
                <a:ea typeface="Microsoft JhengHei"/>
              </a:rPr>
              <a:t>超過 </a:t>
            </a:r>
            <a:r>
              <a:rPr kumimoji="1" lang="zh-TW" sz="1800" dirty="0">
                <a:solidFill>
                  <a:srgbClr val="81FFF9"/>
                </a:solidFill>
                <a:ea typeface="Microsoft JhengHei"/>
                <a:cs typeface="Arial" panose="020B0604020202020204" pitchFamily="34" charset="0"/>
              </a:rPr>
              <a:t>1</a:t>
            </a:r>
            <a:r>
              <a:rPr kumimoji="1" lang="zh-TW" sz="1800" dirty="0">
                <a:solidFill>
                  <a:srgbClr val="81FFF9"/>
                </a:solidFill>
                <a:latin typeface="Microsoft JhengHei"/>
                <a:ea typeface="Microsoft JhengHei"/>
              </a:rPr>
              <a:t> 天 !</a:t>
            </a:r>
            <a:r>
              <a:rPr kumimoji="1" lang="zh-TW" altLang="en-US" sz="1800" dirty="0">
                <a:solidFill>
                  <a:srgbClr val="81FFF9"/>
                </a:solidFill>
                <a:latin typeface="Microsoft JhengHei"/>
                <a:ea typeface="Microsoft JhengHei"/>
              </a:rPr>
              <a:t> </a:t>
            </a:r>
            <a:endParaRPr lang="en-US" dirty="0">
              <a:solidFill>
                <a:srgbClr val="81FFF9"/>
              </a:solidFill>
              <a:cs typeface="Arial"/>
            </a:endParaRPr>
          </a:p>
        </p:txBody>
      </p:sp>
    </p:spTree>
    <p:extLst>
      <p:ext uri="{BB962C8B-B14F-4D97-AF65-F5344CB8AC3E}">
        <p14:creationId xmlns:p14="http://schemas.microsoft.com/office/powerpoint/2010/main" val="3634665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0D6F0-C2B1-2744-8DB3-E0F12ABCED11}"/>
              </a:ext>
            </a:extLst>
          </p:cNvPr>
          <p:cNvSpPr>
            <a:spLocks noGrp="1"/>
          </p:cNvSpPr>
          <p:nvPr>
            <p:ph type="title"/>
          </p:nvPr>
        </p:nvSpPr>
        <p:spPr/>
        <p:txBody>
          <a:bodyPr/>
          <a:lstStyle/>
          <a:p>
            <a:r>
              <a:rPr lang="zh-TW" altLang="en-US" dirty="0">
                <a:latin typeface="Microsoft JhengHei"/>
                <a:ea typeface="Microsoft JhengHei"/>
                <a:cs typeface="Microsoft JhengHei"/>
                <a:sym typeface="Microsoft JhengHei"/>
              </a:rPr>
              <a:t>快照管理員支援遠端</a:t>
            </a:r>
            <a:r>
              <a:rPr lang="zh-TW" altLang="en-US" dirty="0"/>
              <a:t>閱覽、還原檔案</a:t>
            </a:r>
            <a:endParaRPr lang="en-US" dirty="0"/>
          </a:p>
        </p:txBody>
      </p:sp>
      <p:sp>
        <p:nvSpPr>
          <p:cNvPr id="4" name="Shape 429">
            <a:extLst>
              <a:ext uri="{FF2B5EF4-FFF2-40B4-BE49-F238E27FC236}">
                <a16:creationId xmlns:a16="http://schemas.microsoft.com/office/drawing/2014/main" id="{9AAF3AAC-D14E-A844-A0F0-61278683FEF2}"/>
              </a:ext>
            </a:extLst>
          </p:cNvPr>
          <p:cNvSpPr/>
          <p:nvPr/>
        </p:nvSpPr>
        <p:spPr>
          <a:xfrm rot="16200000" flipH="1">
            <a:off x="2147938" y="2679450"/>
            <a:ext cx="2697268" cy="1289493"/>
          </a:xfrm>
          <a:prstGeom prst="triangle">
            <a:avLst>
              <a:gd name="adj" fmla="val 84846"/>
            </a:avLst>
          </a:prstGeom>
          <a:gradFill flip="none" rotWithShape="1">
            <a:gsLst>
              <a:gs pos="0">
                <a:schemeClr val="accent5">
                  <a:lumMod val="60000"/>
                  <a:lumOff val="40000"/>
                </a:schemeClr>
              </a:gs>
              <a:gs pos="20000">
                <a:schemeClr val="accent5">
                  <a:lumMod val="60000"/>
                  <a:lumOff val="40000"/>
                </a:schemeClr>
              </a:gs>
              <a:gs pos="100000">
                <a:schemeClr val="bg1">
                  <a:alpha val="0"/>
                </a:schemeClr>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 name="圖片 10" descr="一張含有 螢幕擷取畫面 的圖片&#10;&#10;描述是以非常高的可信度產生">
            <a:extLst>
              <a:ext uri="{FF2B5EF4-FFF2-40B4-BE49-F238E27FC236}">
                <a16:creationId xmlns:a16="http://schemas.microsoft.com/office/drawing/2014/main" id="{51CE296B-7586-4846-A24B-D5CC08F49A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7206" y="1955826"/>
            <a:ext cx="4709501" cy="2824904"/>
          </a:xfrm>
          <a:prstGeom prst="rect">
            <a:avLst/>
          </a:prstGeom>
          <a:ln>
            <a:solidFill>
              <a:srgbClr val="00B0F0"/>
            </a:solidFill>
          </a:ln>
          <a:effectLst>
            <a:reflection blurRad="6350" stA="18000" endPos="10000" dir="5400000" sy="-100000" algn="bl" rotWithShape="0"/>
          </a:effectLst>
        </p:spPr>
      </p:pic>
      <p:sp>
        <p:nvSpPr>
          <p:cNvPr id="6" name="Shape 425">
            <a:extLst>
              <a:ext uri="{FF2B5EF4-FFF2-40B4-BE49-F238E27FC236}">
                <a16:creationId xmlns:a16="http://schemas.microsoft.com/office/drawing/2014/main" id="{B8C1742F-10B2-4B4F-B208-75A039EC86E2}"/>
              </a:ext>
            </a:extLst>
          </p:cNvPr>
          <p:cNvSpPr/>
          <p:nvPr/>
        </p:nvSpPr>
        <p:spPr>
          <a:xfrm>
            <a:off x="4569772" y="244555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7" name="內容版面配置區 1">
            <a:extLst>
              <a:ext uri="{FF2B5EF4-FFF2-40B4-BE49-F238E27FC236}">
                <a16:creationId xmlns:a16="http://schemas.microsoft.com/office/drawing/2014/main" id="{D342173F-864E-194B-AB41-A9BF16316A41}"/>
              </a:ext>
            </a:extLst>
          </p:cNvPr>
          <p:cNvSpPr txBox="1">
            <a:spLocks/>
          </p:cNvSpPr>
          <p:nvPr/>
        </p:nvSpPr>
        <p:spPr>
          <a:xfrm>
            <a:off x="598470" y="947946"/>
            <a:ext cx="8229600" cy="44450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9875" indent="-269875">
              <a:buClr>
                <a:schemeClr val="bg1"/>
              </a:buClr>
            </a:pPr>
            <a:r>
              <a:rPr lang="en" altLang="zh-TW" sz="1800" b="1" dirty="0">
                <a:solidFill>
                  <a:schemeClr val="bg1"/>
                </a:solidFill>
                <a:latin typeface="Arial" panose="020B0604020202020204" pitchFamily="34" charset="0"/>
                <a:ea typeface="Microsoft JhengHei"/>
                <a:cs typeface="Arial" panose="020B0604020202020204" pitchFamily="34" charset="0"/>
                <a:sym typeface="Microsoft JhengHei"/>
              </a:rPr>
              <a:t>QTS 4.</a:t>
            </a:r>
            <a:r>
              <a:rPr lang="en-US" altLang="zh-TW" sz="1800" b="1" dirty="0">
                <a:solidFill>
                  <a:schemeClr val="bg1"/>
                </a:solidFill>
                <a:latin typeface="Arial" panose="020B0604020202020204" pitchFamily="34" charset="0"/>
                <a:ea typeface="Microsoft JhengHei"/>
                <a:cs typeface="Arial" panose="020B0604020202020204" pitchFamily="34" charset="0"/>
                <a:sym typeface="Microsoft JhengHei"/>
              </a:rPr>
              <a:t>4</a:t>
            </a:r>
            <a:r>
              <a:rPr lang="en" altLang="zh-TW" sz="1800" b="1" dirty="0">
                <a:solidFill>
                  <a:schemeClr val="bg1"/>
                </a:solidFill>
                <a:latin typeface="Arial" panose="020B0604020202020204" pitchFamily="34" charset="0"/>
                <a:ea typeface="Microsoft JhengHei"/>
                <a:cs typeface="Arial" panose="020B0604020202020204" pitchFamily="34" charset="0"/>
                <a:sym typeface="Microsoft JhengHei"/>
              </a:rPr>
              <a:t>.0 </a:t>
            </a:r>
            <a:r>
              <a:rPr lang="zh-TW" altLang="en-US" sz="1800" b="1" dirty="0">
                <a:solidFill>
                  <a:schemeClr val="bg1"/>
                </a:solidFill>
                <a:latin typeface="Microsoft JhengHei"/>
                <a:ea typeface="Microsoft JhengHei"/>
                <a:cs typeface="Microsoft JhengHei"/>
                <a:sym typeface="Microsoft JhengHei"/>
              </a:rPr>
              <a:t>的快照管理員支援閱覽、還原</a:t>
            </a:r>
            <a:r>
              <a:rPr lang="en-US" altLang="zh-TW" sz="1800" b="1" dirty="0">
                <a:solidFill>
                  <a:schemeClr val="bg1"/>
                </a:solidFill>
                <a:latin typeface="Microsoft JhengHei"/>
                <a:ea typeface="Microsoft JhengHei"/>
                <a:cs typeface="Microsoft JhengHei"/>
                <a:sym typeface="Microsoft JhengHei"/>
              </a:rPr>
              <a:t>”</a:t>
            </a:r>
            <a:r>
              <a:rPr lang="zh-TW" altLang="en-US" sz="1800" b="1" dirty="0">
                <a:solidFill>
                  <a:schemeClr val="bg1"/>
                </a:solidFill>
                <a:latin typeface="Microsoft JhengHei"/>
                <a:ea typeface="Microsoft JhengHei"/>
                <a:cs typeface="Microsoft JhengHei"/>
                <a:sym typeface="Microsoft JhengHei"/>
              </a:rPr>
              <a:t>遠端</a:t>
            </a:r>
            <a:r>
              <a:rPr lang="en-US" altLang="zh-TW" sz="1800" b="1" dirty="0">
                <a:solidFill>
                  <a:schemeClr val="bg1"/>
                </a:solidFill>
                <a:latin typeface="Microsoft JhengHei"/>
                <a:ea typeface="Microsoft JhengHei"/>
                <a:cs typeface="Microsoft JhengHei"/>
                <a:sym typeface="Microsoft JhengHei"/>
              </a:rPr>
              <a:t>”</a:t>
            </a:r>
            <a:r>
              <a:rPr lang="zh-TW" altLang="en-US" sz="1800" b="1" dirty="0">
                <a:solidFill>
                  <a:schemeClr val="bg1"/>
                </a:solidFill>
                <a:latin typeface="Microsoft JhengHei"/>
                <a:ea typeface="Microsoft JhengHei"/>
                <a:cs typeface="Microsoft JhengHei"/>
                <a:sym typeface="Microsoft JhengHei"/>
              </a:rPr>
              <a:t>快照備份功能</a:t>
            </a:r>
            <a:endParaRPr lang="zh-TW" altLang="en-US" sz="1800" b="1" dirty="0">
              <a:solidFill>
                <a:schemeClr val="bg1"/>
              </a:solidFill>
              <a:latin typeface="Microsoft JhengHei"/>
              <a:ea typeface="Microsoft JhengHei"/>
              <a:cs typeface="Microsoft JhengHei"/>
            </a:endParaRPr>
          </a:p>
          <a:p>
            <a:pPr marL="269875" indent="-269875">
              <a:buClr>
                <a:schemeClr val="bg1"/>
              </a:buClr>
            </a:pPr>
            <a:r>
              <a:rPr lang="zh-TW" altLang="en-US" sz="1800" b="1" dirty="0">
                <a:solidFill>
                  <a:schemeClr val="bg1"/>
                </a:solidFill>
              </a:rPr>
              <a:t>可以在本機查看備份到遠端快照保險庫的檔案內容，並透過網路還原</a:t>
            </a:r>
            <a:br>
              <a:rPr lang="zh-TW" altLang="en-US" sz="1800" b="1" dirty="0">
                <a:solidFill>
                  <a:schemeClr val="bg1"/>
                </a:solidFill>
                <a:latin typeface="微軟正黑體"/>
              </a:rPr>
            </a:br>
            <a:r>
              <a:rPr lang="zh-TW" altLang="en-US" sz="1800" b="1" dirty="0">
                <a:solidFill>
                  <a:schemeClr val="bg1"/>
                </a:solidFill>
              </a:rPr>
              <a:t>選定的檔案、整個磁碟區</a:t>
            </a:r>
            <a:r>
              <a:rPr lang="zh-TW" altLang="en-US" sz="1800" b="1" dirty="0">
                <a:solidFill>
                  <a:schemeClr val="bg1"/>
                </a:solidFill>
                <a:latin typeface="Arial" panose="020B0604020202020204" pitchFamily="34" charset="0"/>
                <a:cs typeface="Arial" panose="020B0604020202020204" pitchFamily="34" charset="0"/>
              </a:rPr>
              <a:t>或 </a:t>
            </a:r>
            <a:r>
              <a:rPr lang="en-US" altLang="zh-TW" sz="1800" b="1" dirty="0">
                <a:solidFill>
                  <a:schemeClr val="bg1"/>
                </a:solidFill>
                <a:latin typeface="Arial" panose="020B0604020202020204" pitchFamily="34" charset="0"/>
                <a:cs typeface="Arial" panose="020B0604020202020204" pitchFamily="34" charset="0"/>
              </a:rPr>
              <a:t>iSCSI</a:t>
            </a:r>
            <a:r>
              <a:rPr lang="zh-TW" altLang="en-US" sz="1800" b="1" dirty="0">
                <a:solidFill>
                  <a:schemeClr val="bg1"/>
                </a:solidFill>
                <a:latin typeface="Arial" panose="020B0604020202020204" pitchFamily="34" charset="0"/>
                <a:cs typeface="Arial" panose="020B0604020202020204" pitchFamily="34" charset="0"/>
              </a:rPr>
              <a:t> </a:t>
            </a:r>
            <a:r>
              <a:rPr lang="en-US" altLang="zh-TW" sz="1800" b="1" dirty="0">
                <a:solidFill>
                  <a:schemeClr val="bg1"/>
                </a:solidFill>
                <a:latin typeface="Arial" panose="020B0604020202020204" pitchFamily="34" charset="0"/>
                <a:cs typeface="Arial" panose="020B0604020202020204" pitchFamily="34" charset="0"/>
              </a:rPr>
              <a:t>LUN</a:t>
            </a:r>
            <a:endParaRPr lang="zh-TW" altLang="en-US" sz="1800" b="1" dirty="0">
              <a:solidFill>
                <a:schemeClr val="bg1"/>
              </a:solidFill>
              <a:latin typeface="Arial" panose="020B0604020202020204" pitchFamily="34" charset="0"/>
              <a:cs typeface="Arial" panose="020B0604020202020204" pitchFamily="34" charset="0"/>
            </a:endParaRPr>
          </a:p>
        </p:txBody>
      </p:sp>
      <p:sp>
        <p:nvSpPr>
          <p:cNvPr id="8" name="Shape 433">
            <a:extLst>
              <a:ext uri="{FF2B5EF4-FFF2-40B4-BE49-F238E27FC236}">
                <a16:creationId xmlns:a16="http://schemas.microsoft.com/office/drawing/2014/main" id="{310EA0FF-CA6D-E449-8A55-36C77E004226}"/>
              </a:ext>
            </a:extLst>
          </p:cNvPr>
          <p:cNvSpPr txBox="1"/>
          <p:nvPr/>
        </p:nvSpPr>
        <p:spPr>
          <a:xfrm>
            <a:off x="154898" y="4420198"/>
            <a:ext cx="3788299" cy="431731"/>
          </a:xfrm>
          <a:prstGeom prst="rect">
            <a:avLst/>
          </a:prstGeom>
          <a:noFill/>
          <a:ln>
            <a:noFill/>
          </a:ln>
        </p:spPr>
        <p:txBody>
          <a:bodyPr spcFirstLastPara="1" wrap="square" lIns="91425" tIns="45700" rIns="91425" bIns="45700" anchor="t" anchorCtr="0">
            <a:noAutofit/>
          </a:bodyPr>
          <a:lstStyle/>
          <a:p>
            <a:pPr algn="ctr"/>
            <a:r>
              <a:rPr lang="zh-TW" altLang="en-US" sz="800" b="1" dirty="0">
                <a:solidFill>
                  <a:srgbClr val="D8D8D8"/>
                </a:solidFill>
                <a:latin typeface="Microsoft JhengHei"/>
                <a:ea typeface="Microsoft JhengHei"/>
                <a:cs typeface="Microsoft JhengHei"/>
                <a:sym typeface="Microsoft JhengHei"/>
              </a:rPr>
              <a:t>來源與目的端的</a:t>
            </a:r>
            <a:r>
              <a:rPr lang="en-US" altLang="zh-TW" sz="800" b="1" dirty="0">
                <a:solidFill>
                  <a:srgbClr val="D8D8D8"/>
                </a:solidFill>
                <a:latin typeface="Arial" panose="020B0604020202020204" pitchFamily="34" charset="0"/>
                <a:ea typeface="Microsoft JhengHei"/>
                <a:cs typeface="Arial" panose="020B0604020202020204" pitchFamily="34" charset="0"/>
                <a:sym typeface="Microsoft JhengHei"/>
              </a:rPr>
              <a:t>NAS</a:t>
            </a:r>
            <a:r>
              <a:rPr lang="zh-TW" altLang="en-US" sz="800" b="1" dirty="0">
                <a:solidFill>
                  <a:srgbClr val="D8D8D8"/>
                </a:solidFill>
                <a:latin typeface="Microsoft JhengHei"/>
                <a:ea typeface="Microsoft JhengHei"/>
                <a:cs typeface="Microsoft JhengHei"/>
                <a:sym typeface="Microsoft JhengHei"/>
              </a:rPr>
              <a:t>皆需要升級至 </a:t>
            </a:r>
            <a:r>
              <a:rPr lang="en-US" altLang="zh-TW" sz="800" b="1" dirty="0">
                <a:solidFill>
                  <a:srgbClr val="D8D8D8"/>
                </a:solidFill>
                <a:latin typeface="Arial" panose="020B0604020202020204" pitchFamily="34" charset="0"/>
                <a:ea typeface="Microsoft JhengHei"/>
                <a:cs typeface="Arial" panose="020B0604020202020204" pitchFamily="34" charset="0"/>
                <a:sym typeface="Microsoft JhengHei"/>
              </a:rPr>
              <a:t>QTS</a:t>
            </a:r>
            <a:r>
              <a:rPr lang="zh-TW" altLang="en-US" sz="800" b="1" dirty="0">
                <a:solidFill>
                  <a:srgbClr val="D8D8D8"/>
                </a:solidFill>
                <a:latin typeface="Arial" panose="020B0604020202020204" pitchFamily="34" charset="0"/>
                <a:ea typeface="Microsoft JhengHei"/>
                <a:cs typeface="Arial" panose="020B0604020202020204" pitchFamily="34" charset="0"/>
                <a:sym typeface="Microsoft JhengHei"/>
              </a:rPr>
              <a:t> </a:t>
            </a:r>
            <a:r>
              <a:rPr lang="en-US" altLang="zh-TW" sz="800" b="1" dirty="0">
                <a:solidFill>
                  <a:srgbClr val="D8D8D8"/>
                </a:solidFill>
                <a:latin typeface="Arial" panose="020B0604020202020204" pitchFamily="34" charset="0"/>
                <a:ea typeface="Microsoft JhengHei"/>
                <a:cs typeface="Arial" panose="020B0604020202020204" pitchFamily="34" charset="0"/>
                <a:sym typeface="Microsoft JhengHei"/>
              </a:rPr>
              <a:t>4.3.5</a:t>
            </a:r>
          </a:p>
          <a:p>
            <a:pPr algn="ctr"/>
            <a:r>
              <a:rPr lang="zh-TW" altLang="en-US" sz="800" b="1" dirty="0">
                <a:solidFill>
                  <a:srgbClr val="D8D8D8"/>
                </a:solidFill>
                <a:latin typeface="Microsoft JhengHei"/>
                <a:ea typeface="Microsoft JhengHei"/>
                <a:cs typeface="Microsoft JhengHei"/>
                <a:sym typeface="Microsoft JhengHei"/>
              </a:rPr>
              <a:t>並且可以彼此連接以使用此功能</a:t>
            </a:r>
            <a:endParaRPr lang="zh-TW" altLang="en-US" sz="800" b="1" i="0" u="none" strike="noStrike" cap="none" dirty="0">
              <a:solidFill>
                <a:srgbClr val="D8D8D8"/>
              </a:solidFill>
              <a:latin typeface="Microsoft JhengHei"/>
              <a:ea typeface="Microsoft JhengHei"/>
              <a:cs typeface="Microsoft JhengHei"/>
            </a:endParaRPr>
          </a:p>
        </p:txBody>
      </p:sp>
      <p:pic>
        <p:nvPicPr>
          <p:cNvPr id="9" name="圖片 10" descr="一張含有 螢幕擷取畫面 的圖片&#10;&#10;描述是以非常高的可信度產生">
            <a:extLst>
              <a:ext uri="{FF2B5EF4-FFF2-40B4-BE49-F238E27FC236}">
                <a16:creationId xmlns:a16="http://schemas.microsoft.com/office/drawing/2014/main" id="{E948945F-EC79-B14C-A3EC-3D8A8DF122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6585" y="1954990"/>
            <a:ext cx="2928098" cy="1729584"/>
          </a:xfrm>
          <a:prstGeom prst="rect">
            <a:avLst/>
          </a:prstGeom>
          <a:ln w="19050">
            <a:solidFill>
              <a:srgbClr val="E7FC20"/>
            </a:solidFill>
          </a:ln>
          <a:effectLst>
            <a:outerShdw blurRad="50800" dist="38100" dir="2700000" algn="tl" rotWithShape="0">
              <a:prstClr val="black">
                <a:alpha val="40000"/>
              </a:prstClr>
            </a:outerShdw>
          </a:effectLst>
        </p:spPr>
      </p:pic>
      <p:pic>
        <p:nvPicPr>
          <p:cNvPr id="37" name="圖片 7" descr="一張含有 室內, 監視器, 電子用品, 黑色 的圖片&#10;&#10;描述是以高可信度產生">
            <a:extLst>
              <a:ext uri="{FF2B5EF4-FFF2-40B4-BE49-F238E27FC236}">
                <a16:creationId xmlns:a16="http://schemas.microsoft.com/office/drawing/2014/main" id="{2D798BCC-18D8-4BF3-81BB-04E7A0D27E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5506" y="2569529"/>
            <a:ext cx="3164412" cy="1977758"/>
          </a:xfrm>
          <a:prstGeom prst="rect">
            <a:avLst/>
          </a:prstGeom>
        </p:spPr>
      </p:pic>
      <p:pic>
        <p:nvPicPr>
          <p:cNvPr id="11" name="圖形 5">
            <a:extLst>
              <a:ext uri="{FF2B5EF4-FFF2-40B4-BE49-F238E27FC236}">
                <a16:creationId xmlns:a16="http://schemas.microsoft.com/office/drawing/2014/main" id="{D92830DA-AB5B-A24B-8225-88D2801C5A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81299" y="2007393"/>
            <a:ext cx="679356" cy="793443"/>
          </a:xfrm>
          <a:prstGeom prst="rect">
            <a:avLst/>
          </a:prstGeom>
        </p:spPr>
      </p:pic>
    </p:spTree>
    <p:extLst>
      <p:ext uri="{BB962C8B-B14F-4D97-AF65-F5344CB8AC3E}">
        <p14:creationId xmlns:p14="http://schemas.microsoft.com/office/powerpoint/2010/main" val="1603786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B4DD0-6982-2446-8DE7-8892891500EC}"/>
              </a:ext>
            </a:extLst>
          </p:cNvPr>
          <p:cNvSpPr>
            <a:spLocks noGrp="1"/>
          </p:cNvSpPr>
          <p:nvPr>
            <p:ph type="title"/>
          </p:nvPr>
        </p:nvSpPr>
        <p:spPr>
          <a:xfrm>
            <a:off x="466928" y="68158"/>
            <a:ext cx="8229600" cy="857250"/>
          </a:xfrm>
        </p:spPr>
        <p:txBody>
          <a:bodyPr/>
          <a:lstStyle/>
          <a:p>
            <a:r>
              <a:rPr lang="zh-TW" altLang="en-US" dirty="0">
                <a:latin typeface="Microsoft JhengHei"/>
                <a:ea typeface="Microsoft JhengHei"/>
                <a:cs typeface="Microsoft JhengHei"/>
                <a:sym typeface="Microsoft JhengHei"/>
              </a:rPr>
              <a:t>以 </a:t>
            </a:r>
            <a:r>
              <a:rPr lang="en-US" altLang="zh-TW" dirty="0">
                <a:latin typeface="Arial" panose="020B0604020202020204" pitchFamily="34" charset="0"/>
                <a:ea typeface="Microsoft JhengHei"/>
                <a:cs typeface="Arial" panose="020B0604020202020204" pitchFamily="34" charset="0"/>
                <a:sym typeface="Microsoft JhengHei"/>
              </a:rPr>
              <a:t>10GbE</a:t>
            </a:r>
            <a:r>
              <a:rPr lang="en-US" altLang="zh-TW" dirty="0">
                <a:latin typeface="Microsoft JhengHei"/>
                <a:ea typeface="Microsoft JhengHei"/>
                <a:cs typeface="Microsoft JhengHei"/>
                <a:sym typeface="Microsoft JhengHei"/>
              </a:rPr>
              <a:t> </a:t>
            </a:r>
            <a:r>
              <a:rPr lang="zh-TW" altLang="en-US" dirty="0">
                <a:latin typeface="Microsoft JhengHei"/>
                <a:ea typeface="Microsoft JhengHei"/>
                <a:cs typeface="Microsoft JhengHei"/>
                <a:sym typeface="Microsoft JhengHei"/>
              </a:rPr>
              <a:t>網路大幅降低還原時間</a:t>
            </a:r>
            <a:endParaRPr lang="en-US" dirty="0"/>
          </a:p>
        </p:txBody>
      </p:sp>
      <p:pic>
        <p:nvPicPr>
          <p:cNvPr id="4" name="圖片 37">
            <a:extLst>
              <a:ext uri="{FF2B5EF4-FFF2-40B4-BE49-F238E27FC236}">
                <a16:creationId xmlns:a16="http://schemas.microsoft.com/office/drawing/2014/main" id="{57BA2A15-BACD-DD40-B060-0DD3E305A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a:ln>
            <a:noFill/>
          </a:ln>
        </p:spPr>
      </p:pic>
      <p:pic>
        <p:nvPicPr>
          <p:cNvPr id="6" name="圖片 34">
            <a:extLst>
              <a:ext uri="{FF2B5EF4-FFF2-40B4-BE49-F238E27FC236}">
                <a16:creationId xmlns:a16="http://schemas.microsoft.com/office/drawing/2014/main" id="{B33ED1B9-9C1A-2E42-AFD7-8E5C5158C6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1141" b="33655"/>
          <a:stretch/>
        </p:blipFill>
        <p:spPr>
          <a:xfrm>
            <a:off x="137282" y="3678158"/>
            <a:ext cx="5644426" cy="1241931"/>
          </a:xfrm>
          <a:prstGeom prst="rect">
            <a:avLst/>
          </a:prstGeom>
          <a:effectLst>
            <a:reflection blurRad="63500" stA="65000" endPos="22000" dir="5400000" sy="-100000" algn="bl" rotWithShape="0"/>
          </a:effectLst>
        </p:spPr>
      </p:pic>
      <p:grpSp>
        <p:nvGrpSpPr>
          <p:cNvPr id="7" name="群組 12">
            <a:extLst>
              <a:ext uri="{FF2B5EF4-FFF2-40B4-BE49-F238E27FC236}">
                <a16:creationId xmlns:a16="http://schemas.microsoft.com/office/drawing/2014/main" id="{13DD7F6E-5626-8C4C-BACD-61AF92B3B34C}"/>
              </a:ext>
            </a:extLst>
          </p:cNvPr>
          <p:cNvGrpSpPr/>
          <p:nvPr/>
        </p:nvGrpSpPr>
        <p:grpSpPr>
          <a:xfrm>
            <a:off x="244960" y="3752696"/>
            <a:ext cx="5497820" cy="312939"/>
            <a:chOff x="1652372" y="3673754"/>
            <a:chExt cx="5113139" cy="319786"/>
          </a:xfrm>
        </p:grpSpPr>
        <p:pic>
          <p:nvPicPr>
            <p:cNvPr id="8" name="圖片 11">
              <a:extLst>
                <a:ext uri="{FF2B5EF4-FFF2-40B4-BE49-F238E27FC236}">
                  <a16:creationId xmlns:a16="http://schemas.microsoft.com/office/drawing/2014/main" id="{E1A56A82-CB4E-184D-BB35-0839A95CDE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52372" y="3673754"/>
              <a:ext cx="3446550" cy="306043"/>
            </a:xfrm>
            <a:prstGeom prst="rect">
              <a:avLst/>
            </a:prstGeom>
          </p:spPr>
        </p:pic>
        <p:pic>
          <p:nvPicPr>
            <p:cNvPr id="9" name="圖片 38">
              <a:extLst>
                <a:ext uri="{FF2B5EF4-FFF2-40B4-BE49-F238E27FC236}">
                  <a16:creationId xmlns:a16="http://schemas.microsoft.com/office/drawing/2014/main" id="{A61101E1-EEAE-A94E-9A47-A249C3D1BA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18961" y="3687497"/>
              <a:ext cx="3446550" cy="306043"/>
            </a:xfrm>
            <a:prstGeom prst="rect">
              <a:avLst/>
            </a:prstGeom>
          </p:spPr>
        </p:pic>
      </p:grpSp>
      <p:pic>
        <p:nvPicPr>
          <p:cNvPr id="11" name="圖片 44">
            <a:extLst>
              <a:ext uri="{FF2B5EF4-FFF2-40B4-BE49-F238E27FC236}">
                <a16:creationId xmlns:a16="http://schemas.microsoft.com/office/drawing/2014/main" id="{282B68CD-E51A-FE4B-AB24-BFF11ABC5A1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40317" y="4322033"/>
            <a:ext cx="3452502" cy="461856"/>
          </a:xfrm>
          <a:prstGeom prst="rect">
            <a:avLst/>
          </a:prstGeom>
        </p:spPr>
      </p:pic>
      <p:sp>
        <p:nvSpPr>
          <p:cNvPr id="12" name="Shape 486">
            <a:extLst>
              <a:ext uri="{FF2B5EF4-FFF2-40B4-BE49-F238E27FC236}">
                <a16:creationId xmlns:a16="http://schemas.microsoft.com/office/drawing/2014/main" id="{727355D1-4779-8840-923A-8D3F92DFCC25}"/>
              </a:ext>
            </a:extLst>
          </p:cNvPr>
          <p:cNvSpPr/>
          <p:nvPr/>
        </p:nvSpPr>
        <p:spPr>
          <a:xfrm>
            <a:off x="5306468" y="247066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13" name="內容版面配置區 1">
            <a:extLst>
              <a:ext uri="{FF2B5EF4-FFF2-40B4-BE49-F238E27FC236}">
                <a16:creationId xmlns:a16="http://schemas.microsoft.com/office/drawing/2014/main" id="{79535073-5C71-004E-A46A-F11E3555C4C6}"/>
              </a:ext>
            </a:extLst>
          </p:cNvPr>
          <p:cNvSpPr txBox="1">
            <a:spLocks/>
          </p:cNvSpPr>
          <p:nvPr/>
        </p:nvSpPr>
        <p:spPr>
          <a:xfrm>
            <a:off x="478915" y="1037993"/>
            <a:ext cx="8229600" cy="15303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pPr>
            <a:r>
              <a:rPr kumimoji="1" lang="zh-TW" altLang="en-US" sz="1800" b="1" dirty="0">
                <a:solidFill>
                  <a:schemeClr val="bg1"/>
                </a:solidFill>
              </a:rPr>
              <a:t>快照備份保險庫來源端還原是基於網路的應用技術</a:t>
            </a:r>
          </a:p>
          <a:p>
            <a:pPr>
              <a:buClr>
                <a:schemeClr val="bg1"/>
              </a:buClr>
            </a:pPr>
            <a:r>
              <a:rPr kumimoji="1" lang="zh-TW" altLang="en-US" sz="1800" b="1" dirty="0">
                <a:solidFill>
                  <a:schemeClr val="bg1"/>
                </a:solidFill>
              </a:rPr>
              <a:t>當使用 </a:t>
            </a:r>
            <a:r>
              <a:rPr kumimoji="1" lang="en-US" altLang="zh-TW" sz="1800" b="1" dirty="0">
                <a:solidFill>
                  <a:schemeClr val="bg1"/>
                </a:solidFill>
                <a:latin typeface="Arial" panose="020B0604020202020204" pitchFamily="34" charset="0"/>
                <a:cs typeface="Arial" panose="020B0604020202020204" pitchFamily="34" charset="0"/>
              </a:rPr>
              <a:t>1</a:t>
            </a:r>
            <a:r>
              <a:rPr kumimoji="1" lang="en" altLang="zh-TW" sz="1800" b="1" dirty="0">
                <a:solidFill>
                  <a:schemeClr val="bg1"/>
                </a:solidFill>
                <a:latin typeface="Arial" panose="020B0604020202020204" pitchFamily="34" charset="0"/>
                <a:cs typeface="Arial" panose="020B0604020202020204" pitchFamily="34" charset="0"/>
              </a:rPr>
              <a:t>GbE </a:t>
            </a:r>
            <a:r>
              <a:rPr kumimoji="1" lang="zh-TW" altLang="en-US" sz="1800" b="1" dirty="0">
                <a:solidFill>
                  <a:schemeClr val="bg1"/>
                </a:solidFill>
              </a:rPr>
              <a:t>網路時，還原大型檔案將可能花費數小時之久</a:t>
            </a:r>
          </a:p>
          <a:p>
            <a:pPr>
              <a:lnSpc>
                <a:spcPct val="120000"/>
              </a:lnSpc>
              <a:buClr>
                <a:schemeClr val="bg1"/>
              </a:buClr>
            </a:pPr>
            <a:r>
              <a:rPr kumimoji="1" lang="zh-TW" altLang="en-US" sz="1800" b="1" dirty="0">
                <a:solidFill>
                  <a:schemeClr val="bg1"/>
                </a:solidFill>
              </a:rPr>
              <a:t>選用 </a:t>
            </a:r>
            <a:r>
              <a:rPr kumimoji="1" lang="en-US" altLang="zh-TW" sz="1800" b="1" dirty="0">
                <a:solidFill>
                  <a:schemeClr val="bg1"/>
                </a:solidFill>
                <a:latin typeface="Arial" panose="020B0604020202020204" pitchFamily="34" charset="0"/>
                <a:cs typeface="Arial" panose="020B0604020202020204" pitchFamily="34" charset="0"/>
              </a:rPr>
              <a:t>10</a:t>
            </a:r>
            <a:r>
              <a:rPr kumimoji="1" lang="en" altLang="zh-TW" sz="1800" b="1" dirty="0">
                <a:solidFill>
                  <a:schemeClr val="bg1"/>
                </a:solidFill>
                <a:latin typeface="Arial" panose="020B0604020202020204" pitchFamily="34" charset="0"/>
                <a:cs typeface="Arial" panose="020B0604020202020204" pitchFamily="34" charset="0"/>
              </a:rPr>
              <a:t>GbE </a:t>
            </a:r>
            <a:r>
              <a:rPr kumimoji="1" lang="zh-TW" altLang="en-US" sz="1800" b="1" dirty="0">
                <a:solidFill>
                  <a:schemeClr val="bg1"/>
                </a:solidFill>
              </a:rPr>
              <a:t>網路搭配快照備份任務，不僅提升備份速度，</a:t>
            </a:r>
            <a:br>
              <a:rPr kumimoji="1" lang="zh-TW" altLang="en-US" sz="1800" dirty="0"/>
            </a:br>
            <a:r>
              <a:rPr kumimoji="1" lang="zh-TW" altLang="en-US" sz="1800" b="1" dirty="0">
                <a:solidFill>
                  <a:srgbClr val="81FFF9"/>
                </a:solidFill>
              </a:rPr>
              <a:t>在 </a:t>
            </a:r>
            <a:r>
              <a:rPr kumimoji="1" lang="en" altLang="zh-TW" sz="1800" b="1" dirty="0">
                <a:solidFill>
                  <a:srgbClr val="81FFF9"/>
                </a:solidFill>
                <a:latin typeface="Arial" panose="020B0604020202020204" pitchFamily="34" charset="0"/>
                <a:cs typeface="Arial" panose="020B0604020202020204" pitchFamily="34" charset="0"/>
              </a:rPr>
              <a:t>QTS 4.3.5 </a:t>
            </a:r>
            <a:r>
              <a:rPr kumimoji="1" lang="zh-TW" altLang="en-US" sz="1800" b="1" dirty="0">
                <a:solidFill>
                  <a:srgbClr val="81FFF9"/>
                </a:solidFill>
              </a:rPr>
              <a:t>更等於直接提升還原速度</a:t>
            </a:r>
            <a:r>
              <a:rPr kumimoji="1" lang="en-US" altLang="zh-TW" sz="1800" b="1" dirty="0">
                <a:solidFill>
                  <a:srgbClr val="81FFF9"/>
                </a:solidFill>
              </a:rPr>
              <a:t>! </a:t>
            </a:r>
          </a:p>
        </p:txBody>
      </p:sp>
      <p:pic>
        <p:nvPicPr>
          <p:cNvPr id="14" name="圖形 51">
            <a:extLst>
              <a:ext uri="{FF2B5EF4-FFF2-40B4-BE49-F238E27FC236}">
                <a16:creationId xmlns:a16="http://schemas.microsoft.com/office/drawing/2014/main" id="{D849C7C0-3C06-8141-B9F9-9F0F1E301E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6667" y="2017797"/>
            <a:ext cx="1565488" cy="905817"/>
          </a:xfrm>
          <a:prstGeom prst="rect">
            <a:avLst/>
          </a:prstGeom>
        </p:spPr>
      </p:pic>
      <p:pic>
        <p:nvPicPr>
          <p:cNvPr id="15" name="圖片 31">
            <a:extLst>
              <a:ext uri="{FF2B5EF4-FFF2-40B4-BE49-F238E27FC236}">
                <a16:creationId xmlns:a16="http://schemas.microsoft.com/office/drawing/2014/main" id="{6D08A79E-182F-4E49-B38C-DA317DC9A53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605675" y="2851359"/>
            <a:ext cx="3151964" cy="1240100"/>
          </a:xfrm>
          <a:prstGeom prst="rect">
            <a:avLst/>
          </a:prstGeom>
        </p:spPr>
      </p:pic>
      <p:pic>
        <p:nvPicPr>
          <p:cNvPr id="17" name="圖片 64">
            <a:extLst>
              <a:ext uri="{FF2B5EF4-FFF2-40B4-BE49-F238E27FC236}">
                <a16:creationId xmlns:a16="http://schemas.microsoft.com/office/drawing/2014/main" id="{B247B37D-C658-2E4C-AE71-B01DA0E0F32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17440" y="2268368"/>
            <a:ext cx="3850271" cy="1684493"/>
          </a:xfrm>
          <a:prstGeom prst="rect">
            <a:avLst/>
          </a:prstGeom>
        </p:spPr>
      </p:pic>
      <p:sp>
        <p:nvSpPr>
          <p:cNvPr id="18" name="矩形 65">
            <a:extLst>
              <a:ext uri="{FF2B5EF4-FFF2-40B4-BE49-F238E27FC236}">
                <a16:creationId xmlns:a16="http://schemas.microsoft.com/office/drawing/2014/main" id="{2418E7F0-F05C-EC47-BB7F-2991B28E5762}"/>
              </a:ext>
            </a:extLst>
          </p:cNvPr>
          <p:cNvSpPr/>
          <p:nvPr/>
        </p:nvSpPr>
        <p:spPr>
          <a:xfrm>
            <a:off x="5001499" y="2631506"/>
            <a:ext cx="2008468" cy="1000274"/>
          </a:xfrm>
          <a:prstGeom prst="rect">
            <a:avLst/>
          </a:prstGeom>
        </p:spPr>
        <p:txBody>
          <a:bodyPr wrap="square">
            <a:spAutoFit/>
          </a:bodyPr>
          <a:lstStyle/>
          <a:p>
            <a:pPr algn="ctr"/>
            <a:r>
              <a:rPr lang="zh-TW" altLang="en-US" sz="1300" dirty="0">
                <a:latin typeface="微軟正黑體" panose="020B0604030504040204" pitchFamily="34" charset="-120"/>
                <a:ea typeface="微軟正黑體" panose="020B0604030504040204" pitchFamily="34" charset="-120"/>
                <a:cs typeface="Microsoft JhengHei"/>
              </a:rPr>
              <a:t>使用</a:t>
            </a:r>
            <a:r>
              <a:rPr lang="zh-TW" altLang="en-US" sz="1300" dirty="0">
                <a:latin typeface="Microsoft YaHei" panose="020B0503020204020204" pitchFamily="34" charset="-122"/>
                <a:ea typeface="Microsoft YaHei" panose="020B0503020204020204" pitchFamily="34" charset="-122"/>
                <a:cs typeface="Microsoft JhengHei"/>
              </a:rPr>
              <a:t> </a:t>
            </a:r>
            <a:r>
              <a:rPr lang="en" altLang="zh-TW" sz="1300" dirty="0">
                <a:latin typeface="Arial" panose="020B0604020202020204" pitchFamily="34" charset="0"/>
                <a:ea typeface="Microsoft YaHei" panose="020B0503020204020204" pitchFamily="34" charset="-122"/>
                <a:cs typeface="Arial" panose="020B0604020202020204" pitchFamily="34" charset="0"/>
              </a:rPr>
              <a:t>QNAP 10GbE </a:t>
            </a:r>
            <a:br>
              <a:rPr lang="en" altLang="zh-TW" sz="1300" dirty="0">
                <a:latin typeface="Microsoft YaHei" panose="020B0503020204020204" pitchFamily="34" charset="-122"/>
                <a:ea typeface="Microsoft YaHei" panose="020B0503020204020204" pitchFamily="34" charset="-122"/>
                <a:cs typeface="Microsoft JhengHei"/>
              </a:rPr>
            </a:br>
            <a:r>
              <a:rPr lang="zh-TW" altLang="en-US" sz="1300" dirty="0">
                <a:latin typeface="微軟正黑體" panose="020B0604030504040204" pitchFamily="34" charset="-120"/>
                <a:ea typeface="微軟正黑體" panose="020B0604030504040204" pitchFamily="34" charset="-120"/>
                <a:cs typeface="Microsoft JhengHei"/>
              </a:rPr>
              <a:t>非網管型交換器取代</a:t>
            </a:r>
            <a:r>
              <a:rPr lang="en-US" altLang="zh-TW" sz="1300" dirty="0">
                <a:latin typeface="微軟正黑體" panose="020B0604030504040204" pitchFamily="34" charset="-120"/>
                <a:ea typeface="微軟正黑體" panose="020B0604030504040204" pitchFamily="34" charset="-120"/>
                <a:cs typeface="Microsoft JhengHei"/>
              </a:rPr>
              <a:t> </a:t>
            </a:r>
            <a:br>
              <a:rPr lang="en-US" altLang="zh-TW" sz="1300" dirty="0">
                <a:latin typeface="Microsoft YaHei" panose="020B0503020204020204" pitchFamily="34" charset="-122"/>
                <a:ea typeface="Microsoft YaHei" panose="020B0503020204020204" pitchFamily="34" charset="-122"/>
                <a:cs typeface="Microsoft JhengHei"/>
              </a:rPr>
            </a:br>
            <a:r>
              <a:rPr lang="en-US" altLang="zh-TW" sz="1300" dirty="0">
                <a:latin typeface="Arial" panose="020B0604020202020204" pitchFamily="34" charset="0"/>
                <a:ea typeface="Microsoft YaHei" panose="020B0503020204020204" pitchFamily="34" charset="-122"/>
                <a:cs typeface="Arial" panose="020B0604020202020204" pitchFamily="34" charset="0"/>
              </a:rPr>
              <a:t>1</a:t>
            </a:r>
            <a:r>
              <a:rPr lang="en" altLang="zh-TW" sz="1300" dirty="0">
                <a:latin typeface="Arial" panose="020B0604020202020204" pitchFamily="34" charset="0"/>
                <a:ea typeface="Microsoft YaHei" panose="020B0503020204020204" pitchFamily="34" charset="-122"/>
                <a:cs typeface="Arial" panose="020B0604020202020204" pitchFamily="34" charset="0"/>
              </a:rPr>
              <a:t>GbE </a:t>
            </a:r>
            <a:r>
              <a:rPr lang="zh-TW" altLang="en-US" sz="1300" dirty="0">
                <a:latin typeface="微軟正黑體" panose="020B0604030504040204" pitchFamily="34" charset="-120"/>
                <a:ea typeface="微軟正黑體" panose="020B0604030504040204" pitchFamily="34" charset="-120"/>
                <a:cs typeface="Microsoft JhengHei"/>
              </a:rPr>
              <a:t>傳統交換器來</a:t>
            </a:r>
            <a:r>
              <a:rPr lang="en-US" altLang="zh-TW" sz="1300" dirty="0">
                <a:latin typeface="微軟正黑體" panose="020B0604030504040204" pitchFamily="34" charset="-120"/>
                <a:ea typeface="微軟正黑體" panose="020B0604030504040204" pitchFamily="34" charset="-120"/>
                <a:cs typeface="Microsoft JhengHei"/>
              </a:rPr>
              <a:t> </a:t>
            </a:r>
            <a:br>
              <a:rPr lang="en-US" altLang="zh-TW" sz="1300" dirty="0">
                <a:latin typeface="微軟正黑體" panose="020B0604030504040204" pitchFamily="34" charset="-120"/>
                <a:ea typeface="微軟正黑體" panose="020B0604030504040204" pitchFamily="34" charset="-120"/>
                <a:cs typeface="Microsoft JhengHei"/>
              </a:rPr>
            </a:br>
            <a:r>
              <a:rPr lang="zh-TW" altLang="en-US" sz="2000" b="1" dirty="0">
                <a:solidFill>
                  <a:srgbClr val="FF0000"/>
                </a:solidFill>
                <a:latin typeface="微軟正黑體" panose="020B0604030504040204" pitchFamily="34" charset="-120"/>
                <a:ea typeface="微軟正黑體" panose="020B0604030504040204" pitchFamily="34" charset="-120"/>
                <a:cs typeface="Microsoft JhengHei"/>
              </a:rPr>
              <a:t>大幅降低 </a:t>
            </a:r>
            <a:r>
              <a:rPr lang="en" altLang="zh-TW" sz="20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RTO</a:t>
            </a:r>
          </a:p>
        </p:txBody>
      </p:sp>
      <p:pic>
        <p:nvPicPr>
          <p:cNvPr id="19" name="圖片 70">
            <a:extLst>
              <a:ext uri="{FF2B5EF4-FFF2-40B4-BE49-F238E27FC236}">
                <a16:creationId xmlns:a16="http://schemas.microsoft.com/office/drawing/2014/main" id="{3073102F-8D79-1649-9426-542813399AA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27053" y="2749025"/>
            <a:ext cx="2202768" cy="341658"/>
          </a:xfrm>
          <a:prstGeom prst="rect">
            <a:avLst/>
          </a:prstGeom>
        </p:spPr>
      </p:pic>
      <p:grpSp>
        <p:nvGrpSpPr>
          <p:cNvPr id="3" name="圖形 45">
            <a:extLst>
              <a:ext uri="{FF2B5EF4-FFF2-40B4-BE49-F238E27FC236}">
                <a16:creationId xmlns:a16="http://schemas.microsoft.com/office/drawing/2014/main" id="{1F5E0AE6-4B87-9649-B46D-14EA6270F9F0}"/>
              </a:ext>
            </a:extLst>
          </p:cNvPr>
          <p:cNvGrpSpPr/>
          <p:nvPr/>
        </p:nvGrpSpPr>
        <p:grpSpPr>
          <a:xfrm>
            <a:off x="470304" y="2713909"/>
            <a:ext cx="4648599" cy="1199750"/>
            <a:chOff x="470304" y="2713909"/>
            <a:chExt cx="4648599" cy="1199750"/>
          </a:xfrm>
        </p:grpSpPr>
        <p:sp>
          <p:nvSpPr>
            <p:cNvPr id="5" name="手繪多邊形: 圖案 4">
              <a:extLst>
                <a:ext uri="{FF2B5EF4-FFF2-40B4-BE49-F238E27FC236}">
                  <a16:creationId xmlns:a16="http://schemas.microsoft.com/office/drawing/2014/main" id="{F82FD04D-5287-4D7D-9ED2-1ACA45B7EB04}"/>
                </a:ext>
              </a:extLst>
            </p:cNvPr>
            <p:cNvSpPr/>
            <p:nvPr/>
          </p:nvSpPr>
          <p:spPr>
            <a:xfrm>
              <a:off x="4754960" y="3592195"/>
              <a:ext cx="114809" cy="137770"/>
            </a:xfrm>
            <a:custGeom>
              <a:avLst/>
              <a:gdLst>
                <a:gd name="connsiteX0" fmla="*/ 8611 w 114808"/>
                <a:gd name="connsiteY0" fmla="*/ 8611 h 137770"/>
                <a:gd name="connsiteX1" fmla="*/ 111938 w 114808"/>
                <a:gd name="connsiteY1" fmla="*/ 8611 h 137770"/>
                <a:gd name="connsiteX2" fmla="*/ 111938 w 114808"/>
                <a:gd name="connsiteY2" fmla="*/ 134900 h 137770"/>
                <a:gd name="connsiteX3" fmla="*/ 8611 w 114808"/>
                <a:gd name="connsiteY3" fmla="*/ 134900 h 137770"/>
                <a:gd name="connsiteX4" fmla="*/ 8611 w 114808"/>
                <a:gd name="connsiteY4" fmla="*/ 8611 h 137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8" h="137770">
                  <a:moveTo>
                    <a:pt x="8611" y="8611"/>
                  </a:moveTo>
                  <a:lnTo>
                    <a:pt x="111938" y="8611"/>
                  </a:lnTo>
                  <a:lnTo>
                    <a:pt x="111938" y="134900"/>
                  </a:lnTo>
                  <a:lnTo>
                    <a:pt x="8611" y="134900"/>
                  </a:lnTo>
                  <a:lnTo>
                    <a:pt x="8611" y="8611"/>
                  </a:lnTo>
                  <a:close/>
                </a:path>
              </a:pathLst>
            </a:custGeom>
            <a:solidFill>
              <a:srgbClr val="000000"/>
            </a:solidFill>
            <a:ln w="9525" cap="flat">
              <a:noFill/>
              <a:prstDash val="solid"/>
              <a:miter/>
            </a:ln>
          </p:spPr>
          <p:txBody>
            <a:bodyPr rtlCol="0" anchor="ctr"/>
            <a:lstStyle/>
            <a:p>
              <a:endParaRPr lang="zh-TW" altLang="en-US">
                <a:solidFill>
                  <a:srgbClr val="81FFF9"/>
                </a:solidFill>
              </a:endParaRPr>
            </a:p>
          </p:txBody>
        </p:sp>
        <p:sp>
          <p:nvSpPr>
            <p:cNvPr id="16" name="手繪多邊形: 圖案 15">
              <a:extLst>
                <a:ext uri="{FF2B5EF4-FFF2-40B4-BE49-F238E27FC236}">
                  <a16:creationId xmlns:a16="http://schemas.microsoft.com/office/drawing/2014/main" id="{35C0D44E-20ED-4606-BAAD-08F7D3457F80}"/>
                </a:ext>
              </a:extLst>
            </p:cNvPr>
            <p:cNvSpPr/>
            <p:nvPr/>
          </p:nvSpPr>
          <p:spPr>
            <a:xfrm>
              <a:off x="1321036" y="3592195"/>
              <a:ext cx="3306487" cy="149251"/>
            </a:xfrm>
            <a:custGeom>
              <a:avLst/>
              <a:gdLst>
                <a:gd name="connsiteX0" fmla="*/ 3307061 w 3306486"/>
                <a:gd name="connsiteY0" fmla="*/ 8611 h 149251"/>
                <a:gd name="connsiteX1" fmla="*/ 8611 w 3306486"/>
                <a:gd name="connsiteY1" fmla="*/ 8611 h 149251"/>
                <a:gd name="connsiteX2" fmla="*/ 8611 w 3306486"/>
                <a:gd name="connsiteY2" fmla="*/ 145233 h 149251"/>
                <a:gd name="connsiteX3" fmla="*/ 3307061 w 3306486"/>
                <a:gd name="connsiteY3" fmla="*/ 145233 h 149251"/>
                <a:gd name="connsiteX4" fmla="*/ 3307061 w 3306486"/>
                <a:gd name="connsiteY4" fmla="*/ 8611 h 14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486" h="149251">
                  <a:moveTo>
                    <a:pt x="3307061" y="8611"/>
                  </a:moveTo>
                  <a:lnTo>
                    <a:pt x="8611" y="8611"/>
                  </a:lnTo>
                  <a:lnTo>
                    <a:pt x="8611" y="145233"/>
                  </a:lnTo>
                  <a:lnTo>
                    <a:pt x="3307061" y="145233"/>
                  </a:lnTo>
                  <a:lnTo>
                    <a:pt x="3307061" y="8611"/>
                  </a:lnTo>
                  <a:close/>
                </a:path>
              </a:pathLst>
            </a:custGeom>
            <a:solidFill>
              <a:srgbClr val="000000"/>
            </a:solidFill>
            <a:ln w="9525" cap="flat">
              <a:noFill/>
              <a:prstDash val="solid"/>
              <a:miter/>
            </a:ln>
          </p:spPr>
          <p:txBody>
            <a:bodyPr rtlCol="0" anchor="ctr"/>
            <a:lstStyle/>
            <a:p>
              <a:endParaRPr lang="zh-TW" altLang="en-US">
                <a:solidFill>
                  <a:srgbClr val="81FFF9"/>
                </a:solidFill>
              </a:endParaRPr>
            </a:p>
          </p:txBody>
        </p:sp>
        <p:sp>
          <p:nvSpPr>
            <p:cNvPr id="20" name="手繪多邊形: 圖案 19">
              <a:extLst>
                <a:ext uri="{FF2B5EF4-FFF2-40B4-BE49-F238E27FC236}">
                  <a16:creationId xmlns:a16="http://schemas.microsoft.com/office/drawing/2014/main" id="{0C39B939-E4A2-4DE3-BF43-CBD0C2525D34}"/>
                </a:ext>
              </a:extLst>
            </p:cNvPr>
            <p:cNvSpPr/>
            <p:nvPr/>
          </p:nvSpPr>
          <p:spPr>
            <a:xfrm>
              <a:off x="3337074" y="3580714"/>
              <a:ext cx="1182528" cy="252579"/>
            </a:xfrm>
            <a:custGeom>
              <a:avLst/>
              <a:gdLst>
                <a:gd name="connsiteX0" fmla="*/ 1145216 w 1182528"/>
                <a:gd name="connsiteY0" fmla="*/ 230191 h 252578"/>
                <a:gd name="connsiteX1" fmla="*/ 1142919 w 1182528"/>
                <a:gd name="connsiteY1" fmla="*/ 156714 h 252578"/>
                <a:gd name="connsiteX2" fmla="*/ 1130290 w 1182528"/>
                <a:gd name="connsiteY2" fmla="*/ 107346 h 252578"/>
                <a:gd name="connsiteX3" fmla="*/ 985631 w 1182528"/>
                <a:gd name="connsiteY3" fmla="*/ 37313 h 252578"/>
                <a:gd name="connsiteX4" fmla="*/ 195749 w 1182528"/>
                <a:gd name="connsiteY4" fmla="*/ 37313 h 252578"/>
                <a:gd name="connsiteX5" fmla="*/ 61423 w 1182528"/>
                <a:gd name="connsiteY5" fmla="*/ 99309 h 252578"/>
                <a:gd name="connsiteX6" fmla="*/ 38461 w 1182528"/>
                <a:gd name="connsiteY6" fmla="*/ 229043 h 252578"/>
                <a:gd name="connsiteX7" fmla="*/ 37313 w 1182528"/>
                <a:gd name="connsiteY7" fmla="*/ 242820 h 252578"/>
                <a:gd name="connsiteX8" fmla="*/ 8611 w 1182528"/>
                <a:gd name="connsiteY8" fmla="*/ 240524 h 252578"/>
                <a:gd name="connsiteX9" fmla="*/ 9759 w 1182528"/>
                <a:gd name="connsiteY9" fmla="*/ 226747 h 252578"/>
                <a:gd name="connsiteX10" fmla="*/ 14351 w 1182528"/>
                <a:gd name="connsiteY10" fmla="*/ 171639 h 252578"/>
                <a:gd name="connsiteX11" fmla="*/ 36165 w 1182528"/>
                <a:gd name="connsiteY11" fmla="*/ 86681 h 252578"/>
                <a:gd name="connsiteX12" fmla="*/ 194600 w 1182528"/>
                <a:gd name="connsiteY12" fmla="*/ 8611 h 252578"/>
                <a:gd name="connsiteX13" fmla="*/ 985631 w 1182528"/>
                <a:gd name="connsiteY13" fmla="*/ 8611 h 252578"/>
                <a:gd name="connsiteX14" fmla="*/ 1156696 w 1182528"/>
                <a:gd name="connsiteY14" fmla="*/ 94717 h 252578"/>
                <a:gd name="connsiteX15" fmla="*/ 1175066 w 1182528"/>
                <a:gd name="connsiteY15" fmla="*/ 230191 h 252578"/>
                <a:gd name="connsiteX16" fmla="*/ 1175066 w 1182528"/>
                <a:gd name="connsiteY16" fmla="*/ 243968 h 252578"/>
                <a:gd name="connsiteX17" fmla="*/ 1146363 w 1182528"/>
                <a:gd name="connsiteY17" fmla="*/ 243968 h 252578"/>
                <a:gd name="connsiteX18" fmla="*/ 1145216 w 1182528"/>
                <a:gd name="connsiteY18" fmla="*/ 230191 h 252578"/>
                <a:gd name="connsiteX19" fmla="*/ 1145216 w 1182528"/>
                <a:gd name="connsiteY19" fmla="*/ 230191 h 2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82528" h="252578">
                  <a:moveTo>
                    <a:pt x="1145216" y="230191"/>
                  </a:moveTo>
                  <a:cubicBezTo>
                    <a:pt x="1145216" y="206081"/>
                    <a:pt x="1146363" y="180823"/>
                    <a:pt x="1142919" y="156714"/>
                  </a:cubicBezTo>
                  <a:cubicBezTo>
                    <a:pt x="1140623" y="139492"/>
                    <a:pt x="1137179" y="122271"/>
                    <a:pt x="1130290" y="107346"/>
                  </a:cubicBezTo>
                  <a:cubicBezTo>
                    <a:pt x="1103884" y="49942"/>
                    <a:pt x="1043036" y="37313"/>
                    <a:pt x="985631" y="37313"/>
                  </a:cubicBezTo>
                  <a:cubicBezTo>
                    <a:pt x="983335" y="37313"/>
                    <a:pt x="198045" y="37313"/>
                    <a:pt x="195749" y="37313"/>
                  </a:cubicBezTo>
                  <a:cubicBezTo>
                    <a:pt x="144085" y="38461"/>
                    <a:pt x="86681" y="49942"/>
                    <a:pt x="61423" y="99309"/>
                  </a:cubicBezTo>
                  <a:cubicBezTo>
                    <a:pt x="41905" y="137196"/>
                    <a:pt x="41905" y="187712"/>
                    <a:pt x="38461" y="229043"/>
                  </a:cubicBezTo>
                  <a:lnTo>
                    <a:pt x="37313" y="242820"/>
                  </a:lnTo>
                  <a:lnTo>
                    <a:pt x="8611" y="240524"/>
                  </a:lnTo>
                  <a:lnTo>
                    <a:pt x="9759" y="226747"/>
                  </a:lnTo>
                  <a:cubicBezTo>
                    <a:pt x="10907" y="208378"/>
                    <a:pt x="12055" y="190008"/>
                    <a:pt x="14351" y="171639"/>
                  </a:cubicBezTo>
                  <a:cubicBezTo>
                    <a:pt x="16647" y="142937"/>
                    <a:pt x="22388" y="113086"/>
                    <a:pt x="36165" y="86681"/>
                  </a:cubicBezTo>
                  <a:cubicBezTo>
                    <a:pt x="67163" y="25832"/>
                    <a:pt x="131456" y="10907"/>
                    <a:pt x="194600" y="8611"/>
                  </a:cubicBezTo>
                  <a:cubicBezTo>
                    <a:pt x="196897" y="8611"/>
                    <a:pt x="983335" y="8611"/>
                    <a:pt x="985631" y="8611"/>
                  </a:cubicBezTo>
                  <a:cubicBezTo>
                    <a:pt x="1055665" y="8611"/>
                    <a:pt x="1125698" y="25832"/>
                    <a:pt x="1156696" y="94717"/>
                  </a:cubicBezTo>
                  <a:cubicBezTo>
                    <a:pt x="1176214" y="137196"/>
                    <a:pt x="1175066" y="185416"/>
                    <a:pt x="1175066" y="230191"/>
                  </a:cubicBezTo>
                  <a:lnTo>
                    <a:pt x="1175066" y="243968"/>
                  </a:lnTo>
                  <a:lnTo>
                    <a:pt x="1146363" y="243968"/>
                  </a:lnTo>
                  <a:lnTo>
                    <a:pt x="1145216" y="230191"/>
                  </a:lnTo>
                  <a:lnTo>
                    <a:pt x="1145216" y="230191"/>
                  </a:lnTo>
                  <a:close/>
                </a:path>
              </a:pathLst>
            </a:custGeom>
            <a:solidFill>
              <a:srgbClr val="242E2B"/>
            </a:solidFill>
            <a:ln w="9525" cap="flat">
              <a:noFill/>
              <a:prstDash val="solid"/>
              <a:miter/>
            </a:ln>
          </p:spPr>
          <p:txBody>
            <a:bodyPr rtlCol="0" anchor="ctr"/>
            <a:lstStyle/>
            <a:p>
              <a:endParaRPr lang="zh-TW" altLang="en-US">
                <a:solidFill>
                  <a:srgbClr val="81FFF9"/>
                </a:solidFill>
              </a:endParaRPr>
            </a:p>
          </p:txBody>
        </p:sp>
        <p:sp>
          <p:nvSpPr>
            <p:cNvPr id="21" name="手繪多邊形: 圖案 20">
              <a:extLst>
                <a:ext uri="{FF2B5EF4-FFF2-40B4-BE49-F238E27FC236}">
                  <a16:creationId xmlns:a16="http://schemas.microsoft.com/office/drawing/2014/main" id="{1DA17550-9E2D-453D-B818-97D41C8F1095}"/>
                </a:ext>
              </a:extLst>
            </p:cNvPr>
            <p:cNvSpPr/>
            <p:nvPr/>
          </p:nvSpPr>
          <p:spPr>
            <a:xfrm>
              <a:off x="4955875" y="3592195"/>
              <a:ext cx="68885" cy="149251"/>
            </a:xfrm>
            <a:custGeom>
              <a:avLst/>
              <a:gdLst>
                <a:gd name="connsiteX0" fmla="*/ 63719 w 68885"/>
                <a:gd name="connsiteY0" fmla="*/ 8611 h 149251"/>
                <a:gd name="connsiteX1" fmla="*/ 8611 w 68885"/>
                <a:gd name="connsiteY1" fmla="*/ 8611 h 149251"/>
                <a:gd name="connsiteX2" fmla="*/ 8611 w 68885"/>
                <a:gd name="connsiteY2" fmla="*/ 140640 h 149251"/>
                <a:gd name="connsiteX3" fmla="*/ 63719 w 68885"/>
                <a:gd name="connsiteY3" fmla="*/ 140640 h 149251"/>
                <a:gd name="connsiteX4" fmla="*/ 63719 w 68885"/>
                <a:gd name="connsiteY4" fmla="*/ 8611 h 14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85" h="149251">
                  <a:moveTo>
                    <a:pt x="63719" y="8611"/>
                  </a:moveTo>
                  <a:lnTo>
                    <a:pt x="8611" y="8611"/>
                  </a:lnTo>
                  <a:lnTo>
                    <a:pt x="8611" y="140640"/>
                  </a:lnTo>
                  <a:lnTo>
                    <a:pt x="63719" y="140640"/>
                  </a:lnTo>
                  <a:lnTo>
                    <a:pt x="63719" y="8611"/>
                  </a:lnTo>
                  <a:close/>
                </a:path>
              </a:pathLst>
            </a:custGeom>
            <a:solidFill>
              <a:srgbClr val="000000"/>
            </a:solidFill>
            <a:ln w="9525" cap="flat">
              <a:noFill/>
              <a:prstDash val="solid"/>
              <a:miter/>
            </a:ln>
          </p:spPr>
          <p:txBody>
            <a:bodyPr rtlCol="0" anchor="ctr"/>
            <a:lstStyle/>
            <a:p>
              <a:endParaRPr lang="zh-TW" altLang="en-US">
                <a:solidFill>
                  <a:srgbClr val="81FFF9"/>
                </a:solidFill>
              </a:endParaRPr>
            </a:p>
          </p:txBody>
        </p:sp>
        <p:sp>
          <p:nvSpPr>
            <p:cNvPr id="22" name="手繪多邊形: 圖案 21">
              <a:extLst>
                <a:ext uri="{FF2B5EF4-FFF2-40B4-BE49-F238E27FC236}">
                  <a16:creationId xmlns:a16="http://schemas.microsoft.com/office/drawing/2014/main" id="{BC73281F-8863-4C72-A142-E92BF12C6EF1}"/>
                </a:ext>
              </a:extLst>
            </p:cNvPr>
            <p:cNvSpPr/>
            <p:nvPr/>
          </p:nvSpPr>
          <p:spPr>
            <a:xfrm>
              <a:off x="5061499" y="2772462"/>
              <a:ext cx="57404" cy="826622"/>
            </a:xfrm>
            <a:custGeom>
              <a:avLst/>
              <a:gdLst>
                <a:gd name="connsiteX0" fmla="*/ 8611 w 57404"/>
                <a:gd name="connsiteY0" fmla="*/ 828344 h 826621"/>
                <a:gd name="connsiteX1" fmla="*/ 48794 w 57404"/>
                <a:gd name="connsiteY1" fmla="*/ 828344 h 826621"/>
                <a:gd name="connsiteX2" fmla="*/ 48794 w 57404"/>
                <a:gd name="connsiteY2" fmla="*/ 8611 h 826621"/>
                <a:gd name="connsiteX3" fmla="*/ 8611 w 57404"/>
                <a:gd name="connsiteY3" fmla="*/ 8611 h 826621"/>
                <a:gd name="connsiteX4" fmla="*/ 8611 w 57404"/>
                <a:gd name="connsiteY4" fmla="*/ 828344 h 826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4" h="826621">
                  <a:moveTo>
                    <a:pt x="8611" y="828344"/>
                  </a:moveTo>
                  <a:lnTo>
                    <a:pt x="48794" y="828344"/>
                  </a:lnTo>
                  <a:lnTo>
                    <a:pt x="48794" y="8611"/>
                  </a:lnTo>
                  <a:lnTo>
                    <a:pt x="8611" y="8611"/>
                  </a:lnTo>
                  <a:lnTo>
                    <a:pt x="8611" y="828344"/>
                  </a:lnTo>
                  <a:close/>
                </a:path>
              </a:pathLst>
            </a:custGeom>
            <a:solidFill>
              <a:srgbClr val="9E9E9E"/>
            </a:solidFill>
            <a:ln w="9525" cap="flat">
              <a:noFill/>
              <a:prstDash val="solid"/>
              <a:miter/>
            </a:ln>
          </p:spPr>
          <p:txBody>
            <a:bodyPr rtlCol="0" anchor="ctr"/>
            <a:lstStyle/>
            <a:p>
              <a:endParaRPr lang="zh-TW" altLang="en-US">
                <a:solidFill>
                  <a:srgbClr val="81FFF9"/>
                </a:solidFill>
              </a:endParaRPr>
            </a:p>
          </p:txBody>
        </p:sp>
        <p:sp>
          <p:nvSpPr>
            <p:cNvPr id="23" name="手繪多邊形: 圖案 22">
              <a:extLst>
                <a:ext uri="{FF2B5EF4-FFF2-40B4-BE49-F238E27FC236}">
                  <a16:creationId xmlns:a16="http://schemas.microsoft.com/office/drawing/2014/main" id="{DB6488D4-021F-4028-8AD4-55588FE50AF9}"/>
                </a:ext>
              </a:extLst>
            </p:cNvPr>
            <p:cNvSpPr/>
            <p:nvPr/>
          </p:nvSpPr>
          <p:spPr>
            <a:xfrm>
              <a:off x="1051236" y="3543975"/>
              <a:ext cx="1056239" cy="252579"/>
            </a:xfrm>
            <a:custGeom>
              <a:avLst/>
              <a:gdLst>
                <a:gd name="connsiteX0" fmla="*/ 16647 w 1056238"/>
                <a:gd name="connsiteY0" fmla="*/ 8611 h 252578"/>
                <a:gd name="connsiteX1" fmla="*/ 137196 w 1056238"/>
                <a:gd name="connsiteY1" fmla="*/ 76348 h 252578"/>
                <a:gd name="connsiteX2" fmla="*/ 372554 w 1056238"/>
                <a:gd name="connsiteY2" fmla="*/ 76348 h 252578"/>
                <a:gd name="connsiteX3" fmla="*/ 372554 w 1056238"/>
                <a:gd name="connsiteY3" fmla="*/ 85532 h 252578"/>
                <a:gd name="connsiteX4" fmla="*/ 750274 w 1056238"/>
                <a:gd name="connsiteY4" fmla="*/ 85532 h 252578"/>
                <a:gd name="connsiteX5" fmla="*/ 862786 w 1056238"/>
                <a:gd name="connsiteY5" fmla="*/ 55682 h 252578"/>
                <a:gd name="connsiteX6" fmla="*/ 986780 w 1056238"/>
                <a:gd name="connsiteY6" fmla="*/ 76348 h 252578"/>
                <a:gd name="connsiteX7" fmla="*/ 1052221 w 1056238"/>
                <a:gd name="connsiteY7" fmla="*/ 173935 h 252578"/>
                <a:gd name="connsiteX8" fmla="*/ 1052221 w 1056238"/>
                <a:gd name="connsiteY8" fmla="*/ 254301 h 252578"/>
                <a:gd name="connsiteX9" fmla="*/ 8611 w 1056238"/>
                <a:gd name="connsiteY9" fmla="*/ 254301 h 252578"/>
                <a:gd name="connsiteX10" fmla="*/ 16647 w 1056238"/>
                <a:gd name="connsiteY10" fmla="*/ 8611 h 2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6238" h="252578">
                  <a:moveTo>
                    <a:pt x="16647" y="8611"/>
                  </a:moveTo>
                  <a:lnTo>
                    <a:pt x="137196" y="76348"/>
                  </a:lnTo>
                  <a:lnTo>
                    <a:pt x="372554" y="76348"/>
                  </a:lnTo>
                  <a:lnTo>
                    <a:pt x="372554" y="85532"/>
                  </a:lnTo>
                  <a:lnTo>
                    <a:pt x="750274" y="85532"/>
                  </a:lnTo>
                  <a:lnTo>
                    <a:pt x="862786" y="55682"/>
                  </a:lnTo>
                  <a:lnTo>
                    <a:pt x="986780" y="76348"/>
                  </a:lnTo>
                  <a:lnTo>
                    <a:pt x="1052221" y="173935"/>
                  </a:lnTo>
                  <a:lnTo>
                    <a:pt x="1052221" y="254301"/>
                  </a:lnTo>
                  <a:lnTo>
                    <a:pt x="8611" y="254301"/>
                  </a:lnTo>
                  <a:lnTo>
                    <a:pt x="16647" y="8611"/>
                  </a:lnTo>
                  <a:close/>
                </a:path>
              </a:pathLst>
            </a:custGeom>
            <a:solidFill>
              <a:srgbClr val="000000"/>
            </a:solidFill>
            <a:ln w="9525" cap="flat">
              <a:noFill/>
              <a:prstDash val="solid"/>
              <a:miter/>
            </a:ln>
          </p:spPr>
          <p:txBody>
            <a:bodyPr rtlCol="0" anchor="ctr"/>
            <a:lstStyle/>
            <a:p>
              <a:endParaRPr lang="zh-TW" altLang="en-US">
                <a:solidFill>
                  <a:srgbClr val="81FFF9"/>
                </a:solidFill>
              </a:endParaRPr>
            </a:p>
          </p:txBody>
        </p:sp>
        <p:sp>
          <p:nvSpPr>
            <p:cNvPr id="24" name="手繪多邊形: 圖案 23">
              <a:extLst>
                <a:ext uri="{FF2B5EF4-FFF2-40B4-BE49-F238E27FC236}">
                  <a16:creationId xmlns:a16="http://schemas.microsoft.com/office/drawing/2014/main" id="{79CC3ABF-7820-4A80-8672-4AEE092AF3DC}"/>
                </a:ext>
              </a:extLst>
            </p:cNvPr>
            <p:cNvSpPr/>
            <p:nvPr/>
          </p:nvSpPr>
          <p:spPr>
            <a:xfrm>
              <a:off x="645961" y="3556604"/>
              <a:ext cx="424792" cy="206655"/>
            </a:xfrm>
            <a:custGeom>
              <a:avLst/>
              <a:gdLst>
                <a:gd name="connsiteX0" fmla="*/ 8611 w 424791"/>
                <a:gd name="connsiteY0" fmla="*/ 200341 h 206655"/>
                <a:gd name="connsiteX1" fmla="*/ 419625 w 424791"/>
                <a:gd name="connsiteY1" fmla="*/ 200341 h 206655"/>
                <a:gd name="connsiteX2" fmla="*/ 419625 w 424791"/>
                <a:gd name="connsiteY2" fmla="*/ 8611 h 206655"/>
                <a:gd name="connsiteX3" fmla="*/ 8611 w 424791"/>
                <a:gd name="connsiteY3" fmla="*/ 8611 h 206655"/>
                <a:gd name="connsiteX4" fmla="*/ 8611 w 424791"/>
                <a:gd name="connsiteY4" fmla="*/ 200341 h 206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791" h="206655">
                  <a:moveTo>
                    <a:pt x="8611" y="200341"/>
                  </a:moveTo>
                  <a:lnTo>
                    <a:pt x="419625" y="200341"/>
                  </a:lnTo>
                  <a:lnTo>
                    <a:pt x="419625" y="8611"/>
                  </a:lnTo>
                  <a:lnTo>
                    <a:pt x="8611" y="8611"/>
                  </a:lnTo>
                  <a:lnTo>
                    <a:pt x="8611" y="200341"/>
                  </a:lnTo>
                  <a:close/>
                </a:path>
              </a:pathLst>
            </a:custGeom>
            <a:solidFill>
              <a:srgbClr val="000000"/>
            </a:solidFill>
            <a:ln w="9525" cap="flat">
              <a:noFill/>
              <a:prstDash val="solid"/>
              <a:miter/>
            </a:ln>
          </p:spPr>
          <p:txBody>
            <a:bodyPr rtlCol="0" anchor="ctr"/>
            <a:lstStyle/>
            <a:p>
              <a:endParaRPr lang="zh-TW" altLang="en-US">
                <a:solidFill>
                  <a:srgbClr val="81FFF9"/>
                </a:solidFill>
              </a:endParaRPr>
            </a:p>
          </p:txBody>
        </p:sp>
        <p:sp>
          <p:nvSpPr>
            <p:cNvPr id="25" name="手繪多邊形: 圖案 24">
              <a:extLst>
                <a:ext uri="{FF2B5EF4-FFF2-40B4-BE49-F238E27FC236}">
                  <a16:creationId xmlns:a16="http://schemas.microsoft.com/office/drawing/2014/main" id="{4581FD05-55A7-4514-AC3A-24FD985AE702}"/>
                </a:ext>
              </a:extLst>
            </p:cNvPr>
            <p:cNvSpPr/>
            <p:nvPr/>
          </p:nvSpPr>
          <p:spPr>
            <a:xfrm>
              <a:off x="976610" y="3601380"/>
              <a:ext cx="114809" cy="57404"/>
            </a:xfrm>
            <a:custGeom>
              <a:avLst/>
              <a:gdLst>
                <a:gd name="connsiteX0" fmla="*/ 8611 w 114808"/>
                <a:gd name="connsiteY0" fmla="*/ 8611 h 57404"/>
                <a:gd name="connsiteX1" fmla="*/ 49942 w 114808"/>
                <a:gd name="connsiteY1" fmla="*/ 56830 h 57404"/>
                <a:gd name="connsiteX2" fmla="*/ 115383 w 114808"/>
                <a:gd name="connsiteY2" fmla="*/ 56830 h 57404"/>
                <a:gd name="connsiteX3" fmla="*/ 98161 w 114808"/>
                <a:gd name="connsiteY3" fmla="*/ 8611 h 57404"/>
                <a:gd name="connsiteX4" fmla="*/ 8611 w 114808"/>
                <a:gd name="connsiteY4" fmla="*/ 8611 h 57404"/>
                <a:gd name="connsiteX5" fmla="*/ 8611 w 114808"/>
                <a:gd name="connsiteY5" fmla="*/ 8611 h 5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08" h="57404">
                  <a:moveTo>
                    <a:pt x="8611" y="8611"/>
                  </a:moveTo>
                  <a:cubicBezTo>
                    <a:pt x="23536" y="21240"/>
                    <a:pt x="37313" y="37313"/>
                    <a:pt x="49942" y="56830"/>
                  </a:cubicBezTo>
                  <a:lnTo>
                    <a:pt x="115383" y="56830"/>
                  </a:lnTo>
                  <a:lnTo>
                    <a:pt x="98161" y="8611"/>
                  </a:lnTo>
                  <a:lnTo>
                    <a:pt x="8611" y="8611"/>
                  </a:lnTo>
                  <a:lnTo>
                    <a:pt x="8611" y="8611"/>
                  </a:lnTo>
                  <a:close/>
                </a:path>
              </a:pathLst>
            </a:custGeom>
            <a:solidFill>
              <a:srgbClr val="0F1212"/>
            </a:solidFill>
            <a:ln w="9525" cap="flat">
              <a:noFill/>
              <a:prstDash val="solid"/>
              <a:miter/>
            </a:ln>
          </p:spPr>
          <p:txBody>
            <a:bodyPr rtlCol="0" anchor="ctr"/>
            <a:lstStyle/>
            <a:p>
              <a:endParaRPr lang="zh-TW" altLang="en-US">
                <a:solidFill>
                  <a:srgbClr val="81FFF9"/>
                </a:solidFill>
              </a:endParaRPr>
            </a:p>
          </p:txBody>
        </p:sp>
        <p:sp>
          <p:nvSpPr>
            <p:cNvPr id="26" name="手繪多邊形: 圖案 25">
              <a:extLst>
                <a:ext uri="{FF2B5EF4-FFF2-40B4-BE49-F238E27FC236}">
                  <a16:creationId xmlns:a16="http://schemas.microsoft.com/office/drawing/2014/main" id="{FA4F6C5F-85DE-42A9-A4B4-79F6A9AD44AF}"/>
                </a:ext>
              </a:extLst>
            </p:cNvPr>
            <p:cNvSpPr/>
            <p:nvPr/>
          </p:nvSpPr>
          <p:spPr>
            <a:xfrm>
              <a:off x="490970" y="3507236"/>
              <a:ext cx="218136" cy="309983"/>
            </a:xfrm>
            <a:custGeom>
              <a:avLst/>
              <a:gdLst>
                <a:gd name="connsiteX0" fmla="*/ 16647 w 218136"/>
                <a:gd name="connsiteY0" fmla="*/ 41905 h 309983"/>
                <a:gd name="connsiteX1" fmla="*/ 28128 w 218136"/>
                <a:gd name="connsiteY1" fmla="*/ 16647 h 309983"/>
                <a:gd name="connsiteX2" fmla="*/ 51090 w 218136"/>
                <a:gd name="connsiteY2" fmla="*/ 8611 h 309983"/>
                <a:gd name="connsiteX3" fmla="*/ 214118 w 218136"/>
                <a:gd name="connsiteY3" fmla="*/ 203785 h 309983"/>
                <a:gd name="connsiteX4" fmla="*/ 206081 w 218136"/>
                <a:gd name="connsiteY4" fmla="*/ 227895 h 309983"/>
                <a:gd name="connsiteX5" fmla="*/ 168195 w 218136"/>
                <a:gd name="connsiteY5" fmla="*/ 301372 h 309983"/>
                <a:gd name="connsiteX6" fmla="*/ 49942 w 218136"/>
                <a:gd name="connsiteY6" fmla="*/ 300224 h 309983"/>
                <a:gd name="connsiteX7" fmla="*/ 36165 w 218136"/>
                <a:gd name="connsiteY7" fmla="*/ 301372 h 309983"/>
                <a:gd name="connsiteX8" fmla="*/ 8611 w 218136"/>
                <a:gd name="connsiteY8" fmla="*/ 239376 h 309983"/>
                <a:gd name="connsiteX9" fmla="*/ 16647 w 218136"/>
                <a:gd name="connsiteY9" fmla="*/ 41905 h 3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36" h="309983">
                  <a:moveTo>
                    <a:pt x="16647" y="41905"/>
                  </a:moveTo>
                  <a:lnTo>
                    <a:pt x="28128" y="16647"/>
                  </a:lnTo>
                  <a:lnTo>
                    <a:pt x="51090" y="8611"/>
                  </a:lnTo>
                  <a:lnTo>
                    <a:pt x="214118" y="203785"/>
                  </a:lnTo>
                  <a:lnTo>
                    <a:pt x="206081" y="227895"/>
                  </a:lnTo>
                  <a:lnTo>
                    <a:pt x="168195" y="301372"/>
                  </a:lnTo>
                  <a:lnTo>
                    <a:pt x="49942" y="300224"/>
                  </a:lnTo>
                  <a:lnTo>
                    <a:pt x="36165" y="301372"/>
                  </a:lnTo>
                  <a:lnTo>
                    <a:pt x="8611" y="239376"/>
                  </a:lnTo>
                  <a:lnTo>
                    <a:pt x="16647" y="41905"/>
                  </a:lnTo>
                  <a:close/>
                </a:path>
              </a:pathLst>
            </a:custGeom>
            <a:solidFill>
              <a:srgbClr val="0A0A05"/>
            </a:solidFill>
            <a:ln w="9525" cap="flat">
              <a:noFill/>
              <a:prstDash val="solid"/>
              <a:miter/>
            </a:ln>
          </p:spPr>
          <p:txBody>
            <a:bodyPr rtlCol="0" anchor="ctr"/>
            <a:lstStyle/>
            <a:p>
              <a:endParaRPr lang="zh-TW" altLang="en-US">
                <a:solidFill>
                  <a:srgbClr val="81FFF9"/>
                </a:solidFill>
              </a:endParaRPr>
            </a:p>
          </p:txBody>
        </p:sp>
        <p:sp>
          <p:nvSpPr>
            <p:cNvPr id="27" name="手繪多邊形: 圖案 26">
              <a:extLst>
                <a:ext uri="{FF2B5EF4-FFF2-40B4-BE49-F238E27FC236}">
                  <a16:creationId xmlns:a16="http://schemas.microsoft.com/office/drawing/2014/main" id="{4F4A59CF-7A96-4DA0-B3A8-0CF1DA18870E}"/>
                </a:ext>
              </a:extLst>
            </p:cNvPr>
            <p:cNvSpPr/>
            <p:nvPr/>
          </p:nvSpPr>
          <p:spPr>
            <a:xfrm>
              <a:off x="512784" y="3496904"/>
              <a:ext cx="597005" cy="218136"/>
            </a:xfrm>
            <a:custGeom>
              <a:avLst/>
              <a:gdLst>
                <a:gd name="connsiteX0" fmla="*/ 588394 w 597004"/>
                <a:gd name="connsiteY0" fmla="*/ 8611 h 218136"/>
                <a:gd name="connsiteX1" fmla="*/ 583802 w 597004"/>
                <a:gd name="connsiteY1" fmla="*/ 123419 h 218136"/>
                <a:gd name="connsiteX2" fmla="*/ 459808 w 597004"/>
                <a:gd name="connsiteY2" fmla="*/ 123419 h 218136"/>
                <a:gd name="connsiteX3" fmla="*/ 193452 w 597004"/>
                <a:gd name="connsiteY3" fmla="*/ 214118 h 218136"/>
                <a:gd name="connsiteX4" fmla="*/ 10907 w 597004"/>
                <a:gd name="connsiteY4" fmla="*/ 214118 h 218136"/>
                <a:gd name="connsiteX5" fmla="*/ 10907 w 597004"/>
                <a:gd name="connsiteY5" fmla="*/ 164750 h 218136"/>
                <a:gd name="connsiteX6" fmla="*/ 16647 w 597004"/>
                <a:gd name="connsiteY6" fmla="*/ 164750 h 218136"/>
                <a:gd name="connsiteX7" fmla="*/ 16647 w 597004"/>
                <a:gd name="connsiteY7" fmla="*/ 102754 h 218136"/>
                <a:gd name="connsiteX8" fmla="*/ 8611 w 597004"/>
                <a:gd name="connsiteY8" fmla="*/ 102754 h 218136"/>
                <a:gd name="connsiteX9" fmla="*/ 8611 w 597004"/>
                <a:gd name="connsiteY9" fmla="*/ 64867 h 218136"/>
                <a:gd name="connsiteX10" fmla="*/ 28128 w 597004"/>
                <a:gd name="connsiteY10" fmla="*/ 18943 h 218136"/>
                <a:gd name="connsiteX11" fmla="*/ 588394 w 597004"/>
                <a:gd name="connsiteY11" fmla="*/ 8611 h 218136"/>
                <a:gd name="connsiteX12" fmla="*/ 588394 w 597004"/>
                <a:gd name="connsiteY12" fmla="*/ 8611 h 21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7004" h="218136">
                  <a:moveTo>
                    <a:pt x="588394" y="8611"/>
                  </a:moveTo>
                  <a:cubicBezTo>
                    <a:pt x="587246" y="46498"/>
                    <a:pt x="584950" y="84384"/>
                    <a:pt x="583802" y="123419"/>
                  </a:cubicBezTo>
                  <a:cubicBezTo>
                    <a:pt x="542470" y="123419"/>
                    <a:pt x="501139" y="123419"/>
                    <a:pt x="459808" y="123419"/>
                  </a:cubicBezTo>
                  <a:cubicBezTo>
                    <a:pt x="331223" y="36165"/>
                    <a:pt x="209526" y="128012"/>
                    <a:pt x="193452" y="214118"/>
                  </a:cubicBezTo>
                  <a:lnTo>
                    <a:pt x="10907" y="214118"/>
                  </a:lnTo>
                  <a:lnTo>
                    <a:pt x="10907" y="164750"/>
                  </a:lnTo>
                  <a:lnTo>
                    <a:pt x="16647" y="164750"/>
                  </a:lnTo>
                  <a:cubicBezTo>
                    <a:pt x="16647" y="144085"/>
                    <a:pt x="16647" y="123419"/>
                    <a:pt x="16647" y="102754"/>
                  </a:cubicBezTo>
                  <a:cubicBezTo>
                    <a:pt x="14351" y="102754"/>
                    <a:pt x="12055" y="102754"/>
                    <a:pt x="8611" y="102754"/>
                  </a:cubicBezTo>
                  <a:cubicBezTo>
                    <a:pt x="8611" y="90125"/>
                    <a:pt x="8611" y="77496"/>
                    <a:pt x="8611" y="64867"/>
                  </a:cubicBezTo>
                  <a:cubicBezTo>
                    <a:pt x="8611" y="43053"/>
                    <a:pt x="13203" y="32721"/>
                    <a:pt x="28128" y="18943"/>
                  </a:cubicBezTo>
                  <a:lnTo>
                    <a:pt x="588394" y="8611"/>
                  </a:lnTo>
                  <a:lnTo>
                    <a:pt x="588394" y="8611"/>
                  </a:lnTo>
                  <a:close/>
                </a:path>
              </a:pathLst>
            </a:custGeom>
            <a:solidFill>
              <a:srgbClr val="171A1A"/>
            </a:solidFill>
            <a:ln w="9525" cap="flat">
              <a:noFill/>
              <a:prstDash val="solid"/>
              <a:miter/>
            </a:ln>
          </p:spPr>
          <p:txBody>
            <a:bodyPr rtlCol="0" anchor="ctr"/>
            <a:lstStyle/>
            <a:p>
              <a:endParaRPr lang="zh-TW" altLang="en-US">
                <a:solidFill>
                  <a:srgbClr val="81FFF9"/>
                </a:solidFill>
              </a:endParaRPr>
            </a:p>
          </p:txBody>
        </p:sp>
        <p:sp>
          <p:nvSpPr>
            <p:cNvPr id="28" name="手繪多邊形: 圖案 27">
              <a:extLst>
                <a:ext uri="{FF2B5EF4-FFF2-40B4-BE49-F238E27FC236}">
                  <a16:creationId xmlns:a16="http://schemas.microsoft.com/office/drawing/2014/main" id="{7F5A89EC-DF7C-48A6-9058-46C99E8B76A8}"/>
                </a:ext>
              </a:extLst>
            </p:cNvPr>
            <p:cNvSpPr/>
            <p:nvPr/>
          </p:nvSpPr>
          <p:spPr>
            <a:xfrm>
              <a:off x="935279" y="2793127"/>
              <a:ext cx="172213" cy="114809"/>
            </a:xfrm>
            <a:custGeom>
              <a:avLst/>
              <a:gdLst>
                <a:gd name="connsiteX0" fmla="*/ 154418 w 172212"/>
                <a:gd name="connsiteY0" fmla="*/ 113086 h 114808"/>
                <a:gd name="connsiteX1" fmla="*/ 8611 w 172212"/>
                <a:gd name="connsiteY1" fmla="*/ 72903 h 114808"/>
                <a:gd name="connsiteX2" fmla="*/ 167046 w 172212"/>
                <a:gd name="connsiteY2" fmla="*/ 8611 h 114808"/>
                <a:gd name="connsiteX3" fmla="*/ 154418 w 172212"/>
                <a:gd name="connsiteY3" fmla="*/ 113086 h 114808"/>
              </a:gdLst>
              <a:ahLst/>
              <a:cxnLst>
                <a:cxn ang="0">
                  <a:pos x="connsiteX0" y="connsiteY0"/>
                </a:cxn>
                <a:cxn ang="0">
                  <a:pos x="connsiteX1" y="connsiteY1"/>
                </a:cxn>
                <a:cxn ang="0">
                  <a:pos x="connsiteX2" y="connsiteY2"/>
                </a:cxn>
                <a:cxn ang="0">
                  <a:pos x="connsiteX3" y="connsiteY3"/>
                </a:cxn>
              </a:cxnLst>
              <a:rect l="l" t="t" r="r" b="b"/>
              <a:pathLst>
                <a:path w="172212" h="114808">
                  <a:moveTo>
                    <a:pt x="154418" y="113086"/>
                  </a:moveTo>
                  <a:lnTo>
                    <a:pt x="8611" y="72903"/>
                  </a:lnTo>
                  <a:lnTo>
                    <a:pt x="167046" y="8611"/>
                  </a:lnTo>
                  <a:lnTo>
                    <a:pt x="154418" y="113086"/>
                  </a:lnTo>
                  <a:close/>
                </a:path>
              </a:pathLst>
            </a:custGeom>
            <a:solidFill>
              <a:srgbClr val="381C21"/>
            </a:solidFill>
            <a:ln w="9525" cap="flat">
              <a:noFill/>
              <a:prstDash val="solid"/>
              <a:miter/>
            </a:ln>
          </p:spPr>
          <p:txBody>
            <a:bodyPr rtlCol="0" anchor="ctr"/>
            <a:lstStyle/>
            <a:p>
              <a:endParaRPr lang="zh-TW" altLang="en-US">
                <a:solidFill>
                  <a:srgbClr val="81FFF9"/>
                </a:solidFill>
              </a:endParaRPr>
            </a:p>
          </p:txBody>
        </p:sp>
        <p:sp>
          <p:nvSpPr>
            <p:cNvPr id="29" name="手繪多邊形: 圖案 28">
              <a:extLst>
                <a:ext uri="{FF2B5EF4-FFF2-40B4-BE49-F238E27FC236}">
                  <a16:creationId xmlns:a16="http://schemas.microsoft.com/office/drawing/2014/main" id="{454C37D9-36F3-4DAB-BA22-5B7E2CC4D8D0}"/>
                </a:ext>
              </a:extLst>
            </p:cNvPr>
            <p:cNvSpPr/>
            <p:nvPr/>
          </p:nvSpPr>
          <p:spPr>
            <a:xfrm>
              <a:off x="470304" y="2848235"/>
              <a:ext cx="631447" cy="665890"/>
            </a:xfrm>
            <a:custGeom>
              <a:avLst/>
              <a:gdLst>
                <a:gd name="connsiteX0" fmla="*/ 626281 w 631447"/>
                <a:gd name="connsiteY0" fmla="*/ 51090 h 665889"/>
                <a:gd name="connsiteX1" fmla="*/ 602171 w 631447"/>
                <a:gd name="connsiteY1" fmla="*/ 8611 h 665889"/>
                <a:gd name="connsiteX2" fmla="*/ 246264 w 631447"/>
                <a:gd name="connsiteY2" fmla="*/ 33869 h 665889"/>
                <a:gd name="connsiteX3" fmla="*/ 194601 w 631447"/>
                <a:gd name="connsiteY3" fmla="*/ 39609 h 665889"/>
                <a:gd name="connsiteX4" fmla="*/ 113086 w 631447"/>
                <a:gd name="connsiteY4" fmla="*/ 109642 h 665889"/>
                <a:gd name="connsiteX5" fmla="*/ 98161 w 631447"/>
                <a:gd name="connsiteY5" fmla="*/ 155566 h 665889"/>
                <a:gd name="connsiteX6" fmla="*/ 29276 w 631447"/>
                <a:gd name="connsiteY6" fmla="*/ 424218 h 665889"/>
                <a:gd name="connsiteX7" fmla="*/ 20091 w 631447"/>
                <a:gd name="connsiteY7" fmla="*/ 494251 h 665889"/>
                <a:gd name="connsiteX8" fmla="*/ 9759 w 631447"/>
                <a:gd name="connsiteY8" fmla="*/ 504584 h 665889"/>
                <a:gd name="connsiteX9" fmla="*/ 8611 w 631447"/>
                <a:gd name="connsiteY9" fmla="*/ 533286 h 665889"/>
                <a:gd name="connsiteX10" fmla="*/ 8611 w 631447"/>
                <a:gd name="connsiteY10" fmla="*/ 628577 h 665889"/>
                <a:gd name="connsiteX11" fmla="*/ 9759 w 631447"/>
                <a:gd name="connsiteY11" fmla="*/ 657279 h 665889"/>
                <a:gd name="connsiteX12" fmla="*/ 17795 w 631447"/>
                <a:gd name="connsiteY12" fmla="*/ 667612 h 665889"/>
                <a:gd name="connsiteX13" fmla="*/ 578061 w 631447"/>
                <a:gd name="connsiteY13" fmla="*/ 667612 h 665889"/>
                <a:gd name="connsiteX14" fmla="*/ 586098 w 631447"/>
                <a:gd name="connsiteY14" fmla="*/ 663019 h 665889"/>
                <a:gd name="connsiteX15" fmla="*/ 618244 w 631447"/>
                <a:gd name="connsiteY15" fmla="*/ 217562 h 665889"/>
                <a:gd name="connsiteX16" fmla="*/ 626281 w 631447"/>
                <a:gd name="connsiteY16" fmla="*/ 51090 h 665889"/>
                <a:gd name="connsiteX17" fmla="*/ 626281 w 631447"/>
                <a:gd name="connsiteY17" fmla="*/ 51090 h 66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1447" h="665889">
                  <a:moveTo>
                    <a:pt x="626281" y="51090"/>
                  </a:moveTo>
                  <a:cubicBezTo>
                    <a:pt x="618244" y="37313"/>
                    <a:pt x="610208" y="23536"/>
                    <a:pt x="602171" y="8611"/>
                  </a:cubicBezTo>
                  <a:cubicBezTo>
                    <a:pt x="483918" y="16647"/>
                    <a:pt x="364517" y="25832"/>
                    <a:pt x="246264" y="33869"/>
                  </a:cubicBezTo>
                  <a:cubicBezTo>
                    <a:pt x="229043" y="35017"/>
                    <a:pt x="211822" y="35017"/>
                    <a:pt x="194601" y="39609"/>
                  </a:cubicBezTo>
                  <a:cubicBezTo>
                    <a:pt x="160158" y="47646"/>
                    <a:pt x="132604" y="69459"/>
                    <a:pt x="113086" y="109642"/>
                  </a:cubicBezTo>
                  <a:cubicBezTo>
                    <a:pt x="105050" y="125715"/>
                    <a:pt x="102754" y="138344"/>
                    <a:pt x="98161" y="155566"/>
                  </a:cubicBezTo>
                  <a:cubicBezTo>
                    <a:pt x="75200" y="245116"/>
                    <a:pt x="52238" y="334667"/>
                    <a:pt x="29276" y="424218"/>
                  </a:cubicBezTo>
                  <a:cubicBezTo>
                    <a:pt x="21240" y="455216"/>
                    <a:pt x="20091" y="463253"/>
                    <a:pt x="20091" y="494251"/>
                  </a:cubicBezTo>
                  <a:cubicBezTo>
                    <a:pt x="14351" y="495399"/>
                    <a:pt x="10907" y="498843"/>
                    <a:pt x="9759" y="504584"/>
                  </a:cubicBezTo>
                  <a:cubicBezTo>
                    <a:pt x="8611" y="513768"/>
                    <a:pt x="8611" y="524101"/>
                    <a:pt x="8611" y="533286"/>
                  </a:cubicBezTo>
                  <a:cubicBezTo>
                    <a:pt x="8611" y="565432"/>
                    <a:pt x="8611" y="597579"/>
                    <a:pt x="8611" y="628577"/>
                  </a:cubicBezTo>
                  <a:cubicBezTo>
                    <a:pt x="8611" y="637762"/>
                    <a:pt x="8611" y="648094"/>
                    <a:pt x="9759" y="657279"/>
                  </a:cubicBezTo>
                  <a:cubicBezTo>
                    <a:pt x="10907" y="663019"/>
                    <a:pt x="13203" y="667612"/>
                    <a:pt x="17795" y="667612"/>
                  </a:cubicBezTo>
                  <a:cubicBezTo>
                    <a:pt x="204933" y="667612"/>
                    <a:pt x="390923" y="667612"/>
                    <a:pt x="578061" y="667612"/>
                  </a:cubicBezTo>
                  <a:cubicBezTo>
                    <a:pt x="580357" y="666464"/>
                    <a:pt x="583802" y="665316"/>
                    <a:pt x="586098" y="663019"/>
                  </a:cubicBezTo>
                  <a:cubicBezTo>
                    <a:pt x="596431" y="514916"/>
                    <a:pt x="607911" y="365665"/>
                    <a:pt x="618244" y="217562"/>
                  </a:cubicBezTo>
                  <a:cubicBezTo>
                    <a:pt x="621688" y="162454"/>
                    <a:pt x="623985" y="107346"/>
                    <a:pt x="626281" y="51090"/>
                  </a:cubicBezTo>
                  <a:lnTo>
                    <a:pt x="626281" y="51090"/>
                  </a:lnTo>
                  <a:close/>
                </a:path>
              </a:pathLst>
            </a:custGeom>
            <a:solidFill>
              <a:srgbClr val="94142B"/>
            </a:solidFill>
            <a:ln w="9525" cap="flat">
              <a:noFill/>
              <a:prstDash val="solid"/>
              <a:miter/>
            </a:ln>
          </p:spPr>
          <p:txBody>
            <a:bodyPr rtlCol="0" anchor="ctr"/>
            <a:lstStyle/>
            <a:p>
              <a:endParaRPr lang="zh-TW" altLang="en-US">
                <a:solidFill>
                  <a:srgbClr val="81FFF9"/>
                </a:solidFill>
              </a:endParaRPr>
            </a:p>
          </p:txBody>
        </p:sp>
        <p:sp>
          <p:nvSpPr>
            <p:cNvPr id="30" name="手繪多邊形: 圖案 29">
              <a:extLst>
                <a:ext uri="{FF2B5EF4-FFF2-40B4-BE49-F238E27FC236}">
                  <a16:creationId xmlns:a16="http://schemas.microsoft.com/office/drawing/2014/main" id="{8C7B15D4-2428-407F-9DEE-BC99679FFBAE}"/>
                </a:ext>
              </a:extLst>
            </p:cNvPr>
            <p:cNvSpPr/>
            <p:nvPr/>
          </p:nvSpPr>
          <p:spPr>
            <a:xfrm>
              <a:off x="1040903" y="3058335"/>
              <a:ext cx="114809" cy="459234"/>
            </a:xfrm>
            <a:custGeom>
              <a:avLst/>
              <a:gdLst>
                <a:gd name="connsiteX0" fmla="*/ 108494 w 114808"/>
                <a:gd name="connsiteY0" fmla="*/ 316298 h 459234"/>
                <a:gd name="connsiteX1" fmla="*/ 57978 w 114808"/>
                <a:gd name="connsiteY1" fmla="*/ 454068 h 459234"/>
                <a:gd name="connsiteX2" fmla="*/ 15499 w 114808"/>
                <a:gd name="connsiteY2" fmla="*/ 454068 h 459234"/>
                <a:gd name="connsiteX3" fmla="*/ 8611 w 114808"/>
                <a:gd name="connsiteY3" fmla="*/ 8611 h 459234"/>
                <a:gd name="connsiteX4" fmla="*/ 47646 w 114808"/>
                <a:gd name="connsiteY4" fmla="*/ 8611 h 459234"/>
                <a:gd name="connsiteX5" fmla="*/ 108494 w 114808"/>
                <a:gd name="connsiteY5" fmla="*/ 316298 h 459234"/>
                <a:gd name="connsiteX6" fmla="*/ 108494 w 114808"/>
                <a:gd name="connsiteY6" fmla="*/ 316298 h 45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08" h="459234">
                  <a:moveTo>
                    <a:pt x="108494" y="316298"/>
                  </a:moveTo>
                  <a:cubicBezTo>
                    <a:pt x="91273" y="362221"/>
                    <a:pt x="74052" y="408144"/>
                    <a:pt x="57978" y="454068"/>
                  </a:cubicBezTo>
                  <a:cubicBezTo>
                    <a:pt x="44201" y="454068"/>
                    <a:pt x="29276" y="454068"/>
                    <a:pt x="15499" y="454068"/>
                  </a:cubicBezTo>
                  <a:cubicBezTo>
                    <a:pt x="22388" y="273818"/>
                    <a:pt x="18943" y="128012"/>
                    <a:pt x="8611" y="8611"/>
                  </a:cubicBezTo>
                  <a:cubicBezTo>
                    <a:pt x="21240" y="8611"/>
                    <a:pt x="35017" y="8611"/>
                    <a:pt x="47646" y="8611"/>
                  </a:cubicBezTo>
                  <a:cubicBezTo>
                    <a:pt x="68311" y="110790"/>
                    <a:pt x="87829" y="212970"/>
                    <a:pt x="108494" y="316298"/>
                  </a:cubicBezTo>
                  <a:lnTo>
                    <a:pt x="108494" y="316298"/>
                  </a:lnTo>
                  <a:close/>
                </a:path>
              </a:pathLst>
            </a:custGeom>
            <a:solidFill>
              <a:srgbClr val="1A1A1C"/>
            </a:solidFill>
            <a:ln w="9525" cap="flat">
              <a:noFill/>
              <a:prstDash val="solid"/>
              <a:miter/>
            </a:ln>
          </p:spPr>
          <p:txBody>
            <a:bodyPr rtlCol="0" anchor="ctr"/>
            <a:lstStyle/>
            <a:p>
              <a:endParaRPr lang="zh-TW" altLang="en-US">
                <a:solidFill>
                  <a:srgbClr val="81FFF9"/>
                </a:solidFill>
              </a:endParaRPr>
            </a:p>
          </p:txBody>
        </p:sp>
        <p:sp>
          <p:nvSpPr>
            <p:cNvPr id="31" name="手繪多邊形: 圖案 30">
              <a:extLst>
                <a:ext uri="{FF2B5EF4-FFF2-40B4-BE49-F238E27FC236}">
                  <a16:creationId xmlns:a16="http://schemas.microsoft.com/office/drawing/2014/main" id="{BCFB88CF-D297-427E-BDA2-8992B9BA2A2A}"/>
                </a:ext>
              </a:extLst>
            </p:cNvPr>
            <p:cNvSpPr/>
            <p:nvPr/>
          </p:nvSpPr>
          <p:spPr>
            <a:xfrm>
              <a:off x="1062717" y="2820681"/>
              <a:ext cx="137770" cy="803660"/>
            </a:xfrm>
            <a:custGeom>
              <a:avLst/>
              <a:gdLst>
                <a:gd name="connsiteX0" fmla="*/ 33869 w 137770"/>
                <a:gd name="connsiteY0" fmla="*/ 799642 h 803659"/>
                <a:gd name="connsiteX1" fmla="*/ 8611 w 137770"/>
                <a:gd name="connsiteY1" fmla="*/ 20091 h 803659"/>
                <a:gd name="connsiteX2" fmla="*/ 97013 w 137770"/>
                <a:gd name="connsiteY2" fmla="*/ 8611 h 803659"/>
                <a:gd name="connsiteX3" fmla="*/ 124567 w 137770"/>
                <a:gd name="connsiteY3" fmla="*/ 800790 h 803659"/>
                <a:gd name="connsiteX4" fmla="*/ 33869 w 137770"/>
                <a:gd name="connsiteY4" fmla="*/ 799642 h 803659"/>
                <a:gd name="connsiteX5" fmla="*/ 33869 w 137770"/>
                <a:gd name="connsiteY5" fmla="*/ 799642 h 80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770" h="803659">
                  <a:moveTo>
                    <a:pt x="33869" y="799642"/>
                  </a:moveTo>
                  <a:cubicBezTo>
                    <a:pt x="41905" y="540174"/>
                    <a:pt x="33869" y="270374"/>
                    <a:pt x="8611" y="20091"/>
                  </a:cubicBezTo>
                  <a:cubicBezTo>
                    <a:pt x="38461" y="16647"/>
                    <a:pt x="68311" y="12055"/>
                    <a:pt x="97013" y="8611"/>
                  </a:cubicBezTo>
                  <a:cubicBezTo>
                    <a:pt x="129160" y="271522"/>
                    <a:pt x="136048" y="534434"/>
                    <a:pt x="124567" y="800790"/>
                  </a:cubicBezTo>
                  <a:cubicBezTo>
                    <a:pt x="94717" y="799642"/>
                    <a:pt x="63719" y="799642"/>
                    <a:pt x="33869" y="799642"/>
                  </a:cubicBezTo>
                  <a:lnTo>
                    <a:pt x="33869" y="799642"/>
                  </a:lnTo>
                  <a:close/>
                </a:path>
              </a:pathLst>
            </a:custGeom>
            <a:solidFill>
              <a:srgbClr val="7D0D21"/>
            </a:solidFill>
            <a:ln w="9525" cap="flat">
              <a:noFill/>
              <a:prstDash val="solid"/>
              <a:miter/>
            </a:ln>
          </p:spPr>
          <p:txBody>
            <a:bodyPr rtlCol="0" anchor="ctr"/>
            <a:lstStyle/>
            <a:p>
              <a:endParaRPr lang="zh-TW" altLang="en-US">
                <a:solidFill>
                  <a:srgbClr val="81FFF9"/>
                </a:solidFill>
              </a:endParaRPr>
            </a:p>
          </p:txBody>
        </p:sp>
        <p:sp>
          <p:nvSpPr>
            <p:cNvPr id="32" name="手繪多邊形: 圖案 31">
              <a:extLst>
                <a:ext uri="{FF2B5EF4-FFF2-40B4-BE49-F238E27FC236}">
                  <a16:creationId xmlns:a16="http://schemas.microsoft.com/office/drawing/2014/main" id="{D7076308-A2F1-49AB-AB3E-F1FEC3413D0B}"/>
                </a:ext>
              </a:extLst>
            </p:cNvPr>
            <p:cNvSpPr/>
            <p:nvPr/>
          </p:nvSpPr>
          <p:spPr>
            <a:xfrm>
              <a:off x="1089123" y="3507236"/>
              <a:ext cx="103328" cy="57404"/>
            </a:xfrm>
            <a:custGeom>
              <a:avLst/>
              <a:gdLst>
                <a:gd name="connsiteX0" fmla="*/ 8611 w 103327"/>
                <a:gd name="connsiteY0" fmla="*/ 54534 h 57404"/>
                <a:gd name="connsiteX1" fmla="*/ 9759 w 103327"/>
                <a:gd name="connsiteY1" fmla="*/ 8611 h 57404"/>
                <a:gd name="connsiteX2" fmla="*/ 102754 w 103327"/>
                <a:gd name="connsiteY2" fmla="*/ 8611 h 57404"/>
                <a:gd name="connsiteX3" fmla="*/ 102754 w 103327"/>
                <a:gd name="connsiteY3" fmla="*/ 13203 h 57404"/>
                <a:gd name="connsiteX4" fmla="*/ 101606 w 103327"/>
                <a:gd name="connsiteY4" fmla="*/ 54534 h 57404"/>
                <a:gd name="connsiteX5" fmla="*/ 8611 w 103327"/>
                <a:gd name="connsiteY5" fmla="*/ 54534 h 57404"/>
                <a:gd name="connsiteX6" fmla="*/ 8611 w 103327"/>
                <a:gd name="connsiteY6" fmla="*/ 54534 h 5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27" h="57404">
                  <a:moveTo>
                    <a:pt x="8611" y="54534"/>
                  </a:moveTo>
                  <a:cubicBezTo>
                    <a:pt x="8611" y="39609"/>
                    <a:pt x="8611" y="24684"/>
                    <a:pt x="9759" y="8611"/>
                  </a:cubicBezTo>
                  <a:lnTo>
                    <a:pt x="102754" y="8611"/>
                  </a:lnTo>
                  <a:lnTo>
                    <a:pt x="102754" y="13203"/>
                  </a:lnTo>
                  <a:cubicBezTo>
                    <a:pt x="102754" y="26980"/>
                    <a:pt x="101606" y="40757"/>
                    <a:pt x="101606" y="54534"/>
                  </a:cubicBezTo>
                  <a:lnTo>
                    <a:pt x="8611" y="54534"/>
                  </a:lnTo>
                  <a:lnTo>
                    <a:pt x="8611" y="54534"/>
                  </a:lnTo>
                  <a:close/>
                </a:path>
              </a:pathLst>
            </a:custGeom>
            <a:solidFill>
              <a:srgbClr val="AB2940"/>
            </a:solidFill>
            <a:ln w="9525" cap="flat">
              <a:noFill/>
              <a:prstDash val="solid"/>
              <a:miter/>
            </a:ln>
          </p:spPr>
          <p:txBody>
            <a:bodyPr rtlCol="0" anchor="ctr"/>
            <a:lstStyle/>
            <a:p>
              <a:endParaRPr lang="zh-TW" altLang="en-US">
                <a:solidFill>
                  <a:srgbClr val="81FFF9"/>
                </a:solidFill>
              </a:endParaRPr>
            </a:p>
          </p:txBody>
        </p:sp>
        <p:sp>
          <p:nvSpPr>
            <p:cNvPr id="33" name="手繪多邊形: 圖案 32">
              <a:extLst>
                <a:ext uri="{FF2B5EF4-FFF2-40B4-BE49-F238E27FC236}">
                  <a16:creationId xmlns:a16="http://schemas.microsoft.com/office/drawing/2014/main" id="{EC99ADE1-3ADC-4886-A666-4596DE9E16C5}"/>
                </a:ext>
              </a:extLst>
            </p:cNvPr>
            <p:cNvSpPr/>
            <p:nvPr/>
          </p:nvSpPr>
          <p:spPr>
            <a:xfrm>
              <a:off x="1089123" y="3507236"/>
              <a:ext cx="103328" cy="22962"/>
            </a:xfrm>
            <a:custGeom>
              <a:avLst/>
              <a:gdLst>
                <a:gd name="connsiteX0" fmla="*/ 8611 w 103327"/>
                <a:gd name="connsiteY0" fmla="*/ 24684 h 22961"/>
                <a:gd name="connsiteX1" fmla="*/ 8611 w 103327"/>
                <a:gd name="connsiteY1" fmla="*/ 8611 h 22961"/>
                <a:gd name="connsiteX2" fmla="*/ 101606 w 103327"/>
                <a:gd name="connsiteY2" fmla="*/ 8611 h 22961"/>
                <a:gd name="connsiteX3" fmla="*/ 101606 w 103327"/>
                <a:gd name="connsiteY3" fmla="*/ 24684 h 22961"/>
                <a:gd name="connsiteX4" fmla="*/ 101606 w 103327"/>
                <a:gd name="connsiteY4" fmla="*/ 24684 h 22961"/>
                <a:gd name="connsiteX5" fmla="*/ 8611 w 103327"/>
                <a:gd name="connsiteY5" fmla="*/ 24684 h 22961"/>
                <a:gd name="connsiteX6" fmla="*/ 8611 w 103327"/>
                <a:gd name="connsiteY6" fmla="*/ 24684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27" h="22961">
                  <a:moveTo>
                    <a:pt x="8611" y="24684"/>
                  </a:moveTo>
                  <a:cubicBezTo>
                    <a:pt x="8611" y="18943"/>
                    <a:pt x="8611" y="14351"/>
                    <a:pt x="8611" y="8611"/>
                  </a:cubicBezTo>
                  <a:lnTo>
                    <a:pt x="101606" y="8611"/>
                  </a:lnTo>
                  <a:lnTo>
                    <a:pt x="101606" y="24684"/>
                  </a:lnTo>
                  <a:lnTo>
                    <a:pt x="101606" y="24684"/>
                  </a:lnTo>
                  <a:lnTo>
                    <a:pt x="8611" y="24684"/>
                  </a:lnTo>
                  <a:lnTo>
                    <a:pt x="8611" y="24684"/>
                  </a:lnTo>
                  <a:close/>
                </a:path>
              </a:pathLst>
            </a:custGeom>
            <a:solidFill>
              <a:srgbClr val="660D1C"/>
            </a:solidFill>
            <a:ln w="9525" cap="flat">
              <a:noFill/>
              <a:prstDash val="solid"/>
              <a:miter/>
            </a:ln>
          </p:spPr>
          <p:txBody>
            <a:bodyPr rtlCol="0" anchor="ctr"/>
            <a:lstStyle/>
            <a:p>
              <a:endParaRPr lang="zh-TW" altLang="en-US">
                <a:solidFill>
                  <a:srgbClr val="81FFF9"/>
                </a:solidFill>
              </a:endParaRPr>
            </a:p>
          </p:txBody>
        </p:sp>
        <p:sp>
          <p:nvSpPr>
            <p:cNvPr id="34" name="手繪多邊形: 圖案 33">
              <a:extLst>
                <a:ext uri="{FF2B5EF4-FFF2-40B4-BE49-F238E27FC236}">
                  <a16:creationId xmlns:a16="http://schemas.microsoft.com/office/drawing/2014/main" id="{CF044201-A1C9-4E61-82E2-FDFF219EC0B6}"/>
                </a:ext>
              </a:extLst>
            </p:cNvPr>
            <p:cNvSpPr/>
            <p:nvPr/>
          </p:nvSpPr>
          <p:spPr>
            <a:xfrm>
              <a:off x="1079938" y="3046854"/>
              <a:ext cx="103328" cy="22962"/>
            </a:xfrm>
            <a:custGeom>
              <a:avLst/>
              <a:gdLst>
                <a:gd name="connsiteX0" fmla="*/ 8611 w 103327"/>
                <a:gd name="connsiteY0" fmla="*/ 20091 h 22961"/>
                <a:gd name="connsiteX1" fmla="*/ 8611 w 103327"/>
                <a:gd name="connsiteY1" fmla="*/ 15499 h 22961"/>
                <a:gd name="connsiteX2" fmla="*/ 8611 w 103327"/>
                <a:gd name="connsiteY2" fmla="*/ 15499 h 22961"/>
                <a:gd name="connsiteX3" fmla="*/ 101606 w 103327"/>
                <a:gd name="connsiteY3" fmla="*/ 8611 h 22961"/>
                <a:gd name="connsiteX4" fmla="*/ 102754 w 103327"/>
                <a:gd name="connsiteY4" fmla="*/ 13203 h 22961"/>
                <a:gd name="connsiteX5" fmla="*/ 8611 w 103327"/>
                <a:gd name="connsiteY5" fmla="*/ 2009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27" h="22961">
                  <a:moveTo>
                    <a:pt x="8611" y="20091"/>
                  </a:moveTo>
                  <a:lnTo>
                    <a:pt x="8611" y="15499"/>
                  </a:lnTo>
                  <a:lnTo>
                    <a:pt x="8611" y="15499"/>
                  </a:lnTo>
                  <a:lnTo>
                    <a:pt x="101606" y="8611"/>
                  </a:lnTo>
                  <a:lnTo>
                    <a:pt x="102754" y="13203"/>
                  </a:lnTo>
                  <a:lnTo>
                    <a:pt x="8611" y="20091"/>
                  </a:lnTo>
                  <a:close/>
                </a:path>
              </a:pathLst>
            </a:custGeom>
            <a:solidFill>
              <a:srgbClr val="29000A"/>
            </a:solidFill>
            <a:ln w="9525" cap="flat">
              <a:noFill/>
              <a:prstDash val="solid"/>
              <a:miter/>
            </a:ln>
          </p:spPr>
          <p:txBody>
            <a:bodyPr rtlCol="0" anchor="ctr"/>
            <a:lstStyle/>
            <a:p>
              <a:endParaRPr lang="zh-TW" altLang="en-US">
                <a:solidFill>
                  <a:srgbClr val="81FFF9"/>
                </a:solidFill>
              </a:endParaRPr>
            </a:p>
          </p:txBody>
        </p:sp>
        <p:sp>
          <p:nvSpPr>
            <p:cNvPr id="35" name="手繪多邊形: 圖案 34">
              <a:extLst>
                <a:ext uri="{FF2B5EF4-FFF2-40B4-BE49-F238E27FC236}">
                  <a16:creationId xmlns:a16="http://schemas.microsoft.com/office/drawing/2014/main" id="{6D951A14-35DE-4526-9A3A-3DBF5F06EA29}"/>
                </a:ext>
              </a:extLst>
            </p:cNvPr>
            <p:cNvSpPr/>
            <p:nvPr/>
          </p:nvSpPr>
          <p:spPr>
            <a:xfrm>
              <a:off x="559855" y="2848235"/>
              <a:ext cx="528119" cy="160732"/>
            </a:xfrm>
            <a:custGeom>
              <a:avLst/>
              <a:gdLst>
                <a:gd name="connsiteX0" fmla="*/ 526397 w 528119"/>
                <a:gd name="connsiteY0" fmla="*/ 32720 h 160731"/>
                <a:gd name="connsiteX1" fmla="*/ 512620 w 528119"/>
                <a:gd name="connsiteY1" fmla="*/ 8611 h 160731"/>
                <a:gd name="connsiteX2" fmla="*/ 156714 w 528119"/>
                <a:gd name="connsiteY2" fmla="*/ 33869 h 160731"/>
                <a:gd name="connsiteX3" fmla="*/ 105050 w 528119"/>
                <a:gd name="connsiteY3" fmla="*/ 39609 h 160731"/>
                <a:gd name="connsiteX4" fmla="*/ 23536 w 528119"/>
                <a:gd name="connsiteY4" fmla="*/ 109642 h 160731"/>
                <a:gd name="connsiteX5" fmla="*/ 8611 w 528119"/>
                <a:gd name="connsiteY5" fmla="*/ 155566 h 160731"/>
                <a:gd name="connsiteX6" fmla="*/ 105050 w 528119"/>
                <a:gd name="connsiteY6" fmla="*/ 99309 h 160731"/>
                <a:gd name="connsiteX7" fmla="*/ 518361 w 528119"/>
                <a:gd name="connsiteY7" fmla="*/ 80940 h 160731"/>
                <a:gd name="connsiteX8" fmla="*/ 526397 w 528119"/>
                <a:gd name="connsiteY8" fmla="*/ 32720 h 160731"/>
                <a:gd name="connsiteX9" fmla="*/ 526397 w 528119"/>
                <a:gd name="connsiteY9" fmla="*/ 32720 h 1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19" h="160731">
                  <a:moveTo>
                    <a:pt x="526397" y="32720"/>
                  </a:moveTo>
                  <a:lnTo>
                    <a:pt x="512620" y="8611"/>
                  </a:lnTo>
                  <a:cubicBezTo>
                    <a:pt x="394367" y="16647"/>
                    <a:pt x="274967" y="25832"/>
                    <a:pt x="156714" y="33869"/>
                  </a:cubicBezTo>
                  <a:cubicBezTo>
                    <a:pt x="139492" y="35017"/>
                    <a:pt x="122271" y="35017"/>
                    <a:pt x="105050" y="39609"/>
                  </a:cubicBezTo>
                  <a:cubicBezTo>
                    <a:pt x="70607" y="47646"/>
                    <a:pt x="43053" y="69459"/>
                    <a:pt x="23536" y="109642"/>
                  </a:cubicBezTo>
                  <a:cubicBezTo>
                    <a:pt x="15499" y="125715"/>
                    <a:pt x="13203" y="138344"/>
                    <a:pt x="8611" y="155566"/>
                  </a:cubicBezTo>
                  <a:cubicBezTo>
                    <a:pt x="37313" y="103902"/>
                    <a:pt x="45349" y="102754"/>
                    <a:pt x="105050" y="99309"/>
                  </a:cubicBezTo>
                  <a:lnTo>
                    <a:pt x="518361" y="80940"/>
                  </a:lnTo>
                  <a:lnTo>
                    <a:pt x="526397" y="32720"/>
                  </a:lnTo>
                  <a:lnTo>
                    <a:pt x="526397" y="32720"/>
                  </a:lnTo>
                  <a:close/>
                </a:path>
              </a:pathLst>
            </a:custGeom>
            <a:solidFill>
              <a:srgbClr val="D14761"/>
            </a:solidFill>
            <a:ln w="9525" cap="flat">
              <a:noFill/>
              <a:prstDash val="solid"/>
              <a:miter/>
            </a:ln>
          </p:spPr>
          <p:txBody>
            <a:bodyPr rtlCol="0" anchor="ctr"/>
            <a:lstStyle/>
            <a:p>
              <a:endParaRPr lang="zh-TW" altLang="en-US">
                <a:solidFill>
                  <a:srgbClr val="81FFF9"/>
                </a:solidFill>
              </a:endParaRPr>
            </a:p>
          </p:txBody>
        </p:sp>
        <p:sp>
          <p:nvSpPr>
            <p:cNvPr id="36" name="手繪多邊形: 圖案 35">
              <a:extLst>
                <a:ext uri="{FF2B5EF4-FFF2-40B4-BE49-F238E27FC236}">
                  <a16:creationId xmlns:a16="http://schemas.microsoft.com/office/drawing/2014/main" id="{12CC209F-24BE-4E77-A176-169123544CAC}"/>
                </a:ext>
              </a:extLst>
            </p:cNvPr>
            <p:cNvSpPr/>
            <p:nvPr/>
          </p:nvSpPr>
          <p:spPr>
            <a:xfrm>
              <a:off x="1062717" y="2826422"/>
              <a:ext cx="114809" cy="103328"/>
            </a:xfrm>
            <a:custGeom>
              <a:avLst/>
              <a:gdLst>
                <a:gd name="connsiteX0" fmla="*/ 16647 w 114808"/>
                <a:gd name="connsiteY0" fmla="*/ 103902 h 103327"/>
                <a:gd name="connsiteX1" fmla="*/ 8611 w 114808"/>
                <a:gd name="connsiteY1" fmla="*/ 15499 h 103327"/>
                <a:gd name="connsiteX2" fmla="*/ 98161 w 114808"/>
                <a:gd name="connsiteY2" fmla="*/ 8611 h 103327"/>
                <a:gd name="connsiteX3" fmla="*/ 108494 w 114808"/>
                <a:gd name="connsiteY3" fmla="*/ 99309 h 103327"/>
                <a:gd name="connsiteX4" fmla="*/ 16647 w 114808"/>
                <a:gd name="connsiteY4" fmla="*/ 103902 h 103327"/>
                <a:gd name="connsiteX5" fmla="*/ 16647 w 114808"/>
                <a:gd name="connsiteY5" fmla="*/ 103902 h 103327"/>
                <a:gd name="connsiteX6" fmla="*/ 16647 w 114808"/>
                <a:gd name="connsiteY6" fmla="*/ 103902 h 10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08" h="103327">
                  <a:moveTo>
                    <a:pt x="16647" y="103902"/>
                  </a:moveTo>
                  <a:cubicBezTo>
                    <a:pt x="14351" y="74052"/>
                    <a:pt x="12055" y="45349"/>
                    <a:pt x="8611" y="15499"/>
                  </a:cubicBezTo>
                  <a:lnTo>
                    <a:pt x="98161" y="8611"/>
                  </a:lnTo>
                  <a:cubicBezTo>
                    <a:pt x="101606" y="38461"/>
                    <a:pt x="105050" y="68311"/>
                    <a:pt x="108494" y="99309"/>
                  </a:cubicBezTo>
                  <a:lnTo>
                    <a:pt x="16647" y="103902"/>
                  </a:lnTo>
                  <a:lnTo>
                    <a:pt x="16647" y="103902"/>
                  </a:lnTo>
                  <a:lnTo>
                    <a:pt x="16647" y="103902"/>
                  </a:lnTo>
                  <a:close/>
                </a:path>
              </a:pathLst>
            </a:custGeom>
            <a:solidFill>
              <a:srgbClr val="A14754"/>
            </a:solidFill>
            <a:ln w="9525" cap="flat">
              <a:noFill/>
              <a:prstDash val="solid"/>
              <a:miter/>
            </a:ln>
          </p:spPr>
          <p:txBody>
            <a:bodyPr rtlCol="0" anchor="ctr"/>
            <a:lstStyle/>
            <a:p>
              <a:endParaRPr lang="zh-TW" altLang="en-US">
                <a:solidFill>
                  <a:srgbClr val="81FFF9"/>
                </a:solidFill>
              </a:endParaRPr>
            </a:p>
          </p:txBody>
        </p:sp>
        <p:sp>
          <p:nvSpPr>
            <p:cNvPr id="37" name="手繪多邊形: 圖案 36">
              <a:extLst>
                <a:ext uri="{FF2B5EF4-FFF2-40B4-BE49-F238E27FC236}">
                  <a16:creationId xmlns:a16="http://schemas.microsoft.com/office/drawing/2014/main" id="{9CC86C55-1A7B-4969-B6AD-ACA80D693FB7}"/>
                </a:ext>
              </a:extLst>
            </p:cNvPr>
            <p:cNvSpPr/>
            <p:nvPr/>
          </p:nvSpPr>
          <p:spPr>
            <a:xfrm>
              <a:off x="1062717" y="2819533"/>
              <a:ext cx="103328" cy="45923"/>
            </a:xfrm>
            <a:custGeom>
              <a:avLst/>
              <a:gdLst>
                <a:gd name="connsiteX0" fmla="*/ 9759 w 103327"/>
                <a:gd name="connsiteY0" fmla="*/ 37313 h 45923"/>
                <a:gd name="connsiteX1" fmla="*/ 8611 w 103327"/>
                <a:gd name="connsiteY1" fmla="*/ 20091 h 45923"/>
                <a:gd name="connsiteX2" fmla="*/ 97013 w 103327"/>
                <a:gd name="connsiteY2" fmla="*/ 8611 h 45923"/>
                <a:gd name="connsiteX3" fmla="*/ 99309 w 103327"/>
                <a:gd name="connsiteY3" fmla="*/ 31572 h 45923"/>
                <a:gd name="connsiteX4" fmla="*/ 9759 w 103327"/>
                <a:gd name="connsiteY4" fmla="*/ 37313 h 45923"/>
                <a:gd name="connsiteX5" fmla="*/ 9759 w 103327"/>
                <a:gd name="connsiteY5" fmla="*/ 37313 h 45923"/>
                <a:gd name="connsiteX6" fmla="*/ 9759 w 103327"/>
                <a:gd name="connsiteY6" fmla="*/ 37313 h 4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27" h="45923">
                  <a:moveTo>
                    <a:pt x="9759" y="37313"/>
                  </a:moveTo>
                  <a:cubicBezTo>
                    <a:pt x="9759" y="31572"/>
                    <a:pt x="8611" y="25832"/>
                    <a:pt x="8611" y="20091"/>
                  </a:cubicBezTo>
                  <a:cubicBezTo>
                    <a:pt x="38461" y="16647"/>
                    <a:pt x="68311" y="12055"/>
                    <a:pt x="97013" y="8611"/>
                  </a:cubicBezTo>
                  <a:cubicBezTo>
                    <a:pt x="98161" y="16647"/>
                    <a:pt x="99309" y="23536"/>
                    <a:pt x="99309" y="31572"/>
                  </a:cubicBezTo>
                  <a:lnTo>
                    <a:pt x="9759" y="37313"/>
                  </a:lnTo>
                  <a:lnTo>
                    <a:pt x="9759" y="37313"/>
                  </a:lnTo>
                  <a:lnTo>
                    <a:pt x="9759" y="37313"/>
                  </a:lnTo>
                  <a:close/>
                </a:path>
              </a:pathLst>
            </a:custGeom>
            <a:solidFill>
              <a:srgbClr val="733D47"/>
            </a:solidFill>
            <a:ln w="9525" cap="flat">
              <a:noFill/>
              <a:prstDash val="solid"/>
              <a:miter/>
            </a:ln>
          </p:spPr>
          <p:txBody>
            <a:bodyPr rtlCol="0" anchor="ctr"/>
            <a:lstStyle/>
            <a:p>
              <a:endParaRPr lang="zh-TW" altLang="en-US">
                <a:solidFill>
                  <a:srgbClr val="81FFF9"/>
                </a:solidFill>
              </a:endParaRPr>
            </a:p>
          </p:txBody>
        </p:sp>
        <p:sp>
          <p:nvSpPr>
            <p:cNvPr id="38" name="手繪多邊形: 圖案 37">
              <a:extLst>
                <a:ext uri="{FF2B5EF4-FFF2-40B4-BE49-F238E27FC236}">
                  <a16:creationId xmlns:a16="http://schemas.microsoft.com/office/drawing/2014/main" id="{FB04F5A6-DA55-432D-9D00-A83695984859}"/>
                </a:ext>
              </a:extLst>
            </p:cNvPr>
            <p:cNvSpPr/>
            <p:nvPr/>
          </p:nvSpPr>
          <p:spPr>
            <a:xfrm>
              <a:off x="492756" y="3337320"/>
              <a:ext cx="22962" cy="172213"/>
            </a:xfrm>
            <a:custGeom>
              <a:avLst/>
              <a:gdLst>
                <a:gd name="connsiteX0" fmla="*/ 25194 w 22961"/>
                <a:gd name="connsiteY0" fmla="*/ 173935 h 172212"/>
                <a:gd name="connsiteX1" fmla="*/ 25194 w 22961"/>
                <a:gd name="connsiteY1" fmla="*/ 8611 h 172212"/>
                <a:gd name="connsiteX2" fmla="*/ 9121 w 22961"/>
                <a:gd name="connsiteY2" fmla="*/ 32720 h 172212"/>
                <a:gd name="connsiteX3" fmla="*/ 9121 w 22961"/>
                <a:gd name="connsiteY3" fmla="*/ 162454 h 172212"/>
                <a:gd name="connsiteX4" fmla="*/ 25194 w 22961"/>
                <a:gd name="connsiteY4" fmla="*/ 173935 h 172212"/>
                <a:gd name="connsiteX5" fmla="*/ 25194 w 22961"/>
                <a:gd name="connsiteY5" fmla="*/ 173935 h 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172212">
                  <a:moveTo>
                    <a:pt x="25194" y="173935"/>
                  </a:moveTo>
                  <a:cubicBezTo>
                    <a:pt x="25194" y="118827"/>
                    <a:pt x="25194" y="63719"/>
                    <a:pt x="25194" y="8611"/>
                  </a:cubicBezTo>
                  <a:cubicBezTo>
                    <a:pt x="17158" y="9759"/>
                    <a:pt x="10269" y="16647"/>
                    <a:pt x="9121" y="32720"/>
                  </a:cubicBezTo>
                  <a:cubicBezTo>
                    <a:pt x="7973" y="76348"/>
                    <a:pt x="9121" y="118827"/>
                    <a:pt x="9121" y="162454"/>
                  </a:cubicBezTo>
                  <a:cubicBezTo>
                    <a:pt x="10269" y="168195"/>
                    <a:pt x="11417" y="173935"/>
                    <a:pt x="25194" y="173935"/>
                  </a:cubicBezTo>
                  <a:lnTo>
                    <a:pt x="25194" y="173935"/>
                  </a:lnTo>
                  <a:close/>
                </a:path>
              </a:pathLst>
            </a:custGeom>
            <a:solidFill>
              <a:srgbClr val="470A1A"/>
            </a:solidFill>
            <a:ln w="9525" cap="flat">
              <a:noFill/>
              <a:prstDash val="solid"/>
              <a:miter/>
            </a:ln>
          </p:spPr>
          <p:txBody>
            <a:bodyPr rtlCol="0" anchor="ctr"/>
            <a:lstStyle/>
            <a:p>
              <a:endParaRPr lang="zh-TW" altLang="en-US">
                <a:solidFill>
                  <a:srgbClr val="81FFF9"/>
                </a:solidFill>
              </a:endParaRPr>
            </a:p>
          </p:txBody>
        </p:sp>
        <p:sp>
          <p:nvSpPr>
            <p:cNvPr id="39" name="手繪多邊形: 圖案 38">
              <a:extLst>
                <a:ext uri="{FF2B5EF4-FFF2-40B4-BE49-F238E27FC236}">
                  <a16:creationId xmlns:a16="http://schemas.microsoft.com/office/drawing/2014/main" id="{63E8864C-8817-4843-9F0E-DBDFF969D441}"/>
                </a:ext>
              </a:extLst>
            </p:cNvPr>
            <p:cNvSpPr/>
            <p:nvPr/>
          </p:nvSpPr>
          <p:spPr>
            <a:xfrm>
              <a:off x="484081" y="3376355"/>
              <a:ext cx="45923" cy="22962"/>
            </a:xfrm>
            <a:custGeom>
              <a:avLst/>
              <a:gdLst>
                <a:gd name="connsiteX0" fmla="*/ 8611 w 45923"/>
                <a:gd name="connsiteY0" fmla="*/ 8611 h 22961"/>
                <a:gd name="connsiteX1" fmla="*/ 44201 w 45923"/>
                <a:gd name="connsiteY1" fmla="*/ 8611 h 22961"/>
                <a:gd name="connsiteX2" fmla="*/ 44201 w 45923"/>
                <a:gd name="connsiteY2" fmla="*/ 20091 h 22961"/>
                <a:gd name="connsiteX3" fmla="*/ 8611 w 45923"/>
                <a:gd name="connsiteY3" fmla="*/ 20091 h 22961"/>
                <a:gd name="connsiteX4" fmla="*/ 8611 w 45923"/>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3" h="22961">
                  <a:moveTo>
                    <a:pt x="8611" y="8611"/>
                  </a:moveTo>
                  <a:lnTo>
                    <a:pt x="44201" y="8611"/>
                  </a:lnTo>
                  <a:lnTo>
                    <a:pt x="44201" y="20091"/>
                  </a:lnTo>
                  <a:lnTo>
                    <a:pt x="8611" y="20091"/>
                  </a:lnTo>
                  <a:lnTo>
                    <a:pt x="8611" y="8611"/>
                  </a:lnTo>
                  <a:close/>
                </a:path>
              </a:pathLst>
            </a:custGeom>
            <a:solidFill>
              <a:srgbClr val="700A1A"/>
            </a:solidFill>
            <a:ln w="9525" cap="flat">
              <a:noFill/>
              <a:prstDash val="solid"/>
              <a:miter/>
            </a:ln>
          </p:spPr>
          <p:txBody>
            <a:bodyPr rtlCol="0" anchor="ctr"/>
            <a:lstStyle/>
            <a:p>
              <a:endParaRPr lang="zh-TW" altLang="en-US">
                <a:solidFill>
                  <a:srgbClr val="81FFF9"/>
                </a:solidFill>
              </a:endParaRPr>
            </a:p>
          </p:txBody>
        </p:sp>
        <p:sp>
          <p:nvSpPr>
            <p:cNvPr id="40" name="手繪多邊形: 圖案 39">
              <a:extLst>
                <a:ext uri="{FF2B5EF4-FFF2-40B4-BE49-F238E27FC236}">
                  <a16:creationId xmlns:a16="http://schemas.microsoft.com/office/drawing/2014/main" id="{645315A6-6E9C-46F2-8561-52AAF1402F7F}"/>
                </a:ext>
              </a:extLst>
            </p:cNvPr>
            <p:cNvSpPr/>
            <p:nvPr/>
          </p:nvSpPr>
          <p:spPr>
            <a:xfrm>
              <a:off x="484081" y="3414242"/>
              <a:ext cx="45923" cy="22962"/>
            </a:xfrm>
            <a:custGeom>
              <a:avLst/>
              <a:gdLst>
                <a:gd name="connsiteX0" fmla="*/ 8611 w 45923"/>
                <a:gd name="connsiteY0" fmla="*/ 8611 h 22961"/>
                <a:gd name="connsiteX1" fmla="*/ 44201 w 45923"/>
                <a:gd name="connsiteY1" fmla="*/ 8611 h 22961"/>
                <a:gd name="connsiteX2" fmla="*/ 44201 w 45923"/>
                <a:gd name="connsiteY2" fmla="*/ 20091 h 22961"/>
                <a:gd name="connsiteX3" fmla="*/ 8611 w 45923"/>
                <a:gd name="connsiteY3" fmla="*/ 20091 h 22961"/>
                <a:gd name="connsiteX4" fmla="*/ 8611 w 45923"/>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3" h="22961">
                  <a:moveTo>
                    <a:pt x="8611" y="8611"/>
                  </a:moveTo>
                  <a:lnTo>
                    <a:pt x="44201" y="8611"/>
                  </a:lnTo>
                  <a:lnTo>
                    <a:pt x="44201" y="20091"/>
                  </a:lnTo>
                  <a:lnTo>
                    <a:pt x="8611" y="20091"/>
                  </a:lnTo>
                  <a:lnTo>
                    <a:pt x="8611" y="8611"/>
                  </a:lnTo>
                  <a:close/>
                </a:path>
              </a:pathLst>
            </a:custGeom>
            <a:solidFill>
              <a:srgbClr val="700A1A"/>
            </a:solidFill>
            <a:ln w="9525" cap="flat">
              <a:noFill/>
              <a:prstDash val="solid"/>
              <a:miter/>
            </a:ln>
          </p:spPr>
          <p:txBody>
            <a:bodyPr rtlCol="0" anchor="ctr"/>
            <a:lstStyle/>
            <a:p>
              <a:endParaRPr lang="zh-TW" altLang="en-US">
                <a:solidFill>
                  <a:srgbClr val="81FFF9"/>
                </a:solidFill>
              </a:endParaRPr>
            </a:p>
          </p:txBody>
        </p:sp>
        <p:sp>
          <p:nvSpPr>
            <p:cNvPr id="41" name="手繪多邊形: 圖案 40">
              <a:extLst>
                <a:ext uri="{FF2B5EF4-FFF2-40B4-BE49-F238E27FC236}">
                  <a16:creationId xmlns:a16="http://schemas.microsoft.com/office/drawing/2014/main" id="{980F6BE9-4BF4-4F64-8898-AF9448314FC8}"/>
                </a:ext>
              </a:extLst>
            </p:cNvPr>
            <p:cNvSpPr/>
            <p:nvPr/>
          </p:nvSpPr>
          <p:spPr>
            <a:xfrm>
              <a:off x="484081" y="3456721"/>
              <a:ext cx="45923" cy="22962"/>
            </a:xfrm>
            <a:custGeom>
              <a:avLst/>
              <a:gdLst>
                <a:gd name="connsiteX0" fmla="*/ 8611 w 45923"/>
                <a:gd name="connsiteY0" fmla="*/ 8611 h 22961"/>
                <a:gd name="connsiteX1" fmla="*/ 44201 w 45923"/>
                <a:gd name="connsiteY1" fmla="*/ 8611 h 22961"/>
                <a:gd name="connsiteX2" fmla="*/ 44201 w 45923"/>
                <a:gd name="connsiteY2" fmla="*/ 20091 h 22961"/>
                <a:gd name="connsiteX3" fmla="*/ 8611 w 45923"/>
                <a:gd name="connsiteY3" fmla="*/ 20091 h 22961"/>
                <a:gd name="connsiteX4" fmla="*/ 8611 w 45923"/>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3" h="22961">
                  <a:moveTo>
                    <a:pt x="8611" y="8611"/>
                  </a:moveTo>
                  <a:lnTo>
                    <a:pt x="44201" y="8611"/>
                  </a:lnTo>
                  <a:lnTo>
                    <a:pt x="44201" y="20091"/>
                  </a:lnTo>
                  <a:lnTo>
                    <a:pt x="8611" y="20091"/>
                  </a:lnTo>
                  <a:lnTo>
                    <a:pt x="8611" y="8611"/>
                  </a:lnTo>
                  <a:close/>
                </a:path>
              </a:pathLst>
            </a:custGeom>
            <a:solidFill>
              <a:srgbClr val="700A1A"/>
            </a:solidFill>
            <a:ln w="9525" cap="flat">
              <a:noFill/>
              <a:prstDash val="solid"/>
              <a:miter/>
            </a:ln>
          </p:spPr>
          <p:txBody>
            <a:bodyPr rtlCol="0" anchor="ctr"/>
            <a:lstStyle/>
            <a:p>
              <a:endParaRPr lang="zh-TW" altLang="en-US">
                <a:solidFill>
                  <a:srgbClr val="81FFF9"/>
                </a:solidFill>
              </a:endParaRPr>
            </a:p>
          </p:txBody>
        </p:sp>
        <p:sp>
          <p:nvSpPr>
            <p:cNvPr id="42" name="手繪多邊形: 圖案 41">
              <a:extLst>
                <a:ext uri="{FF2B5EF4-FFF2-40B4-BE49-F238E27FC236}">
                  <a16:creationId xmlns:a16="http://schemas.microsoft.com/office/drawing/2014/main" id="{329DF3FA-8A51-4F4D-ABE9-38C2F291BDA7}"/>
                </a:ext>
              </a:extLst>
            </p:cNvPr>
            <p:cNvSpPr/>
            <p:nvPr/>
          </p:nvSpPr>
          <p:spPr>
            <a:xfrm>
              <a:off x="577052" y="2973058"/>
              <a:ext cx="321464" cy="80366"/>
            </a:xfrm>
            <a:custGeom>
              <a:avLst/>
              <a:gdLst>
                <a:gd name="connsiteX0" fmla="*/ 10932 w 321463"/>
                <a:gd name="connsiteY0" fmla="*/ 61741 h 80365"/>
                <a:gd name="connsiteX1" fmla="*/ 17820 w 321463"/>
                <a:gd name="connsiteY1" fmla="*/ 37632 h 80365"/>
                <a:gd name="connsiteX2" fmla="*/ 45374 w 321463"/>
                <a:gd name="connsiteY2" fmla="*/ 19262 h 80365"/>
                <a:gd name="connsiteX3" fmla="*/ 303693 w 321463"/>
                <a:gd name="connsiteY3" fmla="*/ 8930 h 80365"/>
                <a:gd name="connsiteX4" fmla="*/ 322063 w 321463"/>
                <a:gd name="connsiteY4" fmla="*/ 26151 h 80365"/>
                <a:gd name="connsiteX5" fmla="*/ 322063 w 321463"/>
                <a:gd name="connsiteY5" fmla="*/ 58297 h 80365"/>
                <a:gd name="connsiteX6" fmla="*/ 305990 w 321463"/>
                <a:gd name="connsiteY6" fmla="*/ 73222 h 80365"/>
                <a:gd name="connsiteX7" fmla="*/ 27005 w 321463"/>
                <a:gd name="connsiteY7" fmla="*/ 80111 h 80365"/>
                <a:gd name="connsiteX8" fmla="*/ 10932 w 321463"/>
                <a:gd name="connsiteY8" fmla="*/ 77815 h 80365"/>
                <a:gd name="connsiteX9" fmla="*/ 10932 w 321463"/>
                <a:gd name="connsiteY9" fmla="*/ 61741 h 80365"/>
                <a:gd name="connsiteX10" fmla="*/ 10932 w 321463"/>
                <a:gd name="connsiteY10" fmla="*/ 61741 h 8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463" h="80365">
                  <a:moveTo>
                    <a:pt x="10932" y="61741"/>
                  </a:moveTo>
                  <a:cubicBezTo>
                    <a:pt x="13228" y="53705"/>
                    <a:pt x="15524" y="45668"/>
                    <a:pt x="17820" y="37632"/>
                  </a:cubicBezTo>
                  <a:cubicBezTo>
                    <a:pt x="22412" y="20410"/>
                    <a:pt x="29301" y="20410"/>
                    <a:pt x="45374" y="19262"/>
                  </a:cubicBezTo>
                  <a:cubicBezTo>
                    <a:pt x="131481" y="15818"/>
                    <a:pt x="217587" y="12374"/>
                    <a:pt x="303693" y="8930"/>
                  </a:cubicBezTo>
                  <a:cubicBezTo>
                    <a:pt x="319767" y="7781"/>
                    <a:pt x="322063" y="8930"/>
                    <a:pt x="322063" y="26151"/>
                  </a:cubicBezTo>
                  <a:cubicBezTo>
                    <a:pt x="322063" y="36484"/>
                    <a:pt x="322063" y="47964"/>
                    <a:pt x="322063" y="58297"/>
                  </a:cubicBezTo>
                  <a:cubicBezTo>
                    <a:pt x="322063" y="73222"/>
                    <a:pt x="319767" y="73222"/>
                    <a:pt x="305990" y="73222"/>
                  </a:cubicBezTo>
                  <a:cubicBezTo>
                    <a:pt x="212995" y="75519"/>
                    <a:pt x="120000" y="77815"/>
                    <a:pt x="27005" y="80111"/>
                  </a:cubicBezTo>
                  <a:cubicBezTo>
                    <a:pt x="22412" y="80111"/>
                    <a:pt x="14376" y="81259"/>
                    <a:pt x="10932" y="77815"/>
                  </a:cubicBezTo>
                  <a:cubicBezTo>
                    <a:pt x="6339" y="73222"/>
                    <a:pt x="9783" y="65186"/>
                    <a:pt x="10932" y="61741"/>
                  </a:cubicBezTo>
                  <a:lnTo>
                    <a:pt x="10932" y="61741"/>
                  </a:lnTo>
                  <a:close/>
                </a:path>
              </a:pathLst>
            </a:custGeom>
            <a:solidFill>
              <a:srgbClr val="170D0D"/>
            </a:solidFill>
            <a:ln w="9525" cap="flat">
              <a:noFill/>
              <a:prstDash val="solid"/>
              <a:miter/>
            </a:ln>
          </p:spPr>
          <p:txBody>
            <a:bodyPr rtlCol="0" anchor="ctr"/>
            <a:lstStyle/>
            <a:p>
              <a:endParaRPr lang="zh-TW" altLang="en-US">
                <a:solidFill>
                  <a:srgbClr val="81FFF9"/>
                </a:solidFill>
              </a:endParaRPr>
            </a:p>
          </p:txBody>
        </p:sp>
        <p:sp>
          <p:nvSpPr>
            <p:cNvPr id="43" name="手繪多邊形: 圖案 42">
              <a:extLst>
                <a:ext uri="{FF2B5EF4-FFF2-40B4-BE49-F238E27FC236}">
                  <a16:creationId xmlns:a16="http://schemas.microsoft.com/office/drawing/2014/main" id="{E35AC24B-B326-46A6-9697-A4942C4EC421}"/>
                </a:ext>
              </a:extLst>
            </p:cNvPr>
            <p:cNvSpPr/>
            <p:nvPr/>
          </p:nvSpPr>
          <p:spPr>
            <a:xfrm>
              <a:off x="579579" y="2975240"/>
              <a:ext cx="321464" cy="80366"/>
            </a:xfrm>
            <a:custGeom>
              <a:avLst/>
              <a:gdLst>
                <a:gd name="connsiteX0" fmla="*/ 10700 w 321463"/>
                <a:gd name="connsiteY0" fmla="*/ 59560 h 80365"/>
                <a:gd name="connsiteX1" fmla="*/ 17589 w 321463"/>
                <a:gd name="connsiteY1" fmla="*/ 35450 h 80365"/>
                <a:gd name="connsiteX2" fmla="*/ 42846 w 321463"/>
                <a:gd name="connsiteY2" fmla="*/ 19377 h 80365"/>
                <a:gd name="connsiteX3" fmla="*/ 301166 w 321463"/>
                <a:gd name="connsiteY3" fmla="*/ 9044 h 80365"/>
                <a:gd name="connsiteX4" fmla="*/ 317239 w 321463"/>
                <a:gd name="connsiteY4" fmla="*/ 23969 h 80365"/>
                <a:gd name="connsiteX5" fmla="*/ 317239 w 321463"/>
                <a:gd name="connsiteY5" fmla="*/ 56115 h 80365"/>
                <a:gd name="connsiteX6" fmla="*/ 303462 w 321463"/>
                <a:gd name="connsiteY6" fmla="*/ 68744 h 80365"/>
                <a:gd name="connsiteX7" fmla="*/ 24477 w 321463"/>
                <a:gd name="connsiteY7" fmla="*/ 75633 h 80365"/>
                <a:gd name="connsiteX8" fmla="*/ 10700 w 321463"/>
                <a:gd name="connsiteY8" fmla="*/ 59560 h 80365"/>
                <a:gd name="connsiteX9" fmla="*/ 10700 w 321463"/>
                <a:gd name="connsiteY9" fmla="*/ 59560 h 8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463" h="80365">
                  <a:moveTo>
                    <a:pt x="10700" y="59560"/>
                  </a:moveTo>
                  <a:cubicBezTo>
                    <a:pt x="12996" y="51523"/>
                    <a:pt x="15292" y="43486"/>
                    <a:pt x="17589" y="35450"/>
                  </a:cubicBezTo>
                  <a:cubicBezTo>
                    <a:pt x="22181" y="19377"/>
                    <a:pt x="27921" y="19377"/>
                    <a:pt x="42846" y="19377"/>
                  </a:cubicBezTo>
                  <a:cubicBezTo>
                    <a:pt x="128953" y="15932"/>
                    <a:pt x="215059" y="12488"/>
                    <a:pt x="301166" y="9044"/>
                  </a:cubicBezTo>
                  <a:cubicBezTo>
                    <a:pt x="316091" y="7896"/>
                    <a:pt x="317239" y="7896"/>
                    <a:pt x="317239" y="23969"/>
                  </a:cubicBezTo>
                  <a:cubicBezTo>
                    <a:pt x="317239" y="34302"/>
                    <a:pt x="317239" y="45783"/>
                    <a:pt x="317239" y="56115"/>
                  </a:cubicBezTo>
                  <a:cubicBezTo>
                    <a:pt x="317239" y="69892"/>
                    <a:pt x="316091" y="68744"/>
                    <a:pt x="303462" y="68744"/>
                  </a:cubicBezTo>
                  <a:cubicBezTo>
                    <a:pt x="210467" y="71040"/>
                    <a:pt x="117472" y="73337"/>
                    <a:pt x="24477" y="75633"/>
                  </a:cubicBezTo>
                  <a:cubicBezTo>
                    <a:pt x="8404" y="75633"/>
                    <a:pt x="6108" y="76781"/>
                    <a:pt x="10700" y="59560"/>
                  </a:cubicBezTo>
                  <a:lnTo>
                    <a:pt x="10700" y="59560"/>
                  </a:lnTo>
                  <a:close/>
                </a:path>
              </a:pathLst>
            </a:custGeom>
            <a:solidFill>
              <a:srgbClr val="2E3333"/>
            </a:solidFill>
            <a:ln w="9525" cap="flat">
              <a:noFill/>
              <a:prstDash val="solid"/>
              <a:miter/>
            </a:ln>
          </p:spPr>
          <p:txBody>
            <a:bodyPr rtlCol="0" anchor="ctr"/>
            <a:lstStyle/>
            <a:p>
              <a:endParaRPr lang="zh-TW" altLang="en-US">
                <a:solidFill>
                  <a:srgbClr val="81FFF9"/>
                </a:solidFill>
              </a:endParaRPr>
            </a:p>
          </p:txBody>
        </p:sp>
        <p:sp>
          <p:nvSpPr>
            <p:cNvPr id="44" name="手繪多邊形: 圖案 43">
              <a:extLst>
                <a:ext uri="{FF2B5EF4-FFF2-40B4-BE49-F238E27FC236}">
                  <a16:creationId xmlns:a16="http://schemas.microsoft.com/office/drawing/2014/main" id="{A6688434-EF49-467D-8E2F-B02DA85E4786}"/>
                </a:ext>
              </a:extLst>
            </p:cNvPr>
            <p:cNvSpPr/>
            <p:nvPr/>
          </p:nvSpPr>
          <p:spPr>
            <a:xfrm>
              <a:off x="850321" y="3325839"/>
              <a:ext cx="195175" cy="183694"/>
            </a:xfrm>
            <a:custGeom>
              <a:avLst/>
              <a:gdLst>
                <a:gd name="connsiteX0" fmla="*/ 26980 w 195174"/>
                <a:gd name="connsiteY0" fmla="*/ 8611 h 183693"/>
                <a:gd name="connsiteX1" fmla="*/ 171639 w 195174"/>
                <a:gd name="connsiteY1" fmla="*/ 8611 h 183693"/>
                <a:gd name="connsiteX2" fmla="*/ 190008 w 195174"/>
                <a:gd name="connsiteY2" fmla="*/ 26980 h 183693"/>
                <a:gd name="connsiteX3" fmla="*/ 190008 w 195174"/>
                <a:gd name="connsiteY3" fmla="*/ 156714 h 183693"/>
                <a:gd name="connsiteX4" fmla="*/ 171639 w 195174"/>
                <a:gd name="connsiteY4" fmla="*/ 175083 h 183693"/>
                <a:gd name="connsiteX5" fmla="*/ 26980 w 195174"/>
                <a:gd name="connsiteY5" fmla="*/ 175083 h 183693"/>
                <a:gd name="connsiteX6" fmla="*/ 8611 w 195174"/>
                <a:gd name="connsiteY6" fmla="*/ 156714 h 183693"/>
                <a:gd name="connsiteX7" fmla="*/ 8611 w 195174"/>
                <a:gd name="connsiteY7" fmla="*/ 26980 h 183693"/>
                <a:gd name="connsiteX8" fmla="*/ 26980 w 195174"/>
                <a:gd name="connsiteY8" fmla="*/ 8611 h 183693"/>
                <a:gd name="connsiteX9" fmla="*/ 26980 w 195174"/>
                <a:gd name="connsiteY9" fmla="*/ 8611 h 1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174" h="183693">
                  <a:moveTo>
                    <a:pt x="26980" y="8611"/>
                  </a:moveTo>
                  <a:lnTo>
                    <a:pt x="171639" y="8611"/>
                  </a:lnTo>
                  <a:cubicBezTo>
                    <a:pt x="181972" y="8611"/>
                    <a:pt x="190008" y="16647"/>
                    <a:pt x="190008" y="26980"/>
                  </a:cubicBezTo>
                  <a:lnTo>
                    <a:pt x="190008" y="156714"/>
                  </a:lnTo>
                  <a:cubicBezTo>
                    <a:pt x="190008" y="167046"/>
                    <a:pt x="181972" y="175083"/>
                    <a:pt x="171639" y="175083"/>
                  </a:cubicBezTo>
                  <a:lnTo>
                    <a:pt x="26980" y="175083"/>
                  </a:lnTo>
                  <a:cubicBezTo>
                    <a:pt x="16647" y="175083"/>
                    <a:pt x="8611" y="167046"/>
                    <a:pt x="8611" y="156714"/>
                  </a:cubicBezTo>
                  <a:lnTo>
                    <a:pt x="8611" y="26980"/>
                  </a:lnTo>
                  <a:cubicBezTo>
                    <a:pt x="8611" y="17795"/>
                    <a:pt x="16647" y="8611"/>
                    <a:pt x="26980" y="8611"/>
                  </a:cubicBezTo>
                  <a:lnTo>
                    <a:pt x="26980" y="8611"/>
                  </a:lnTo>
                  <a:close/>
                </a:path>
              </a:pathLst>
            </a:custGeom>
            <a:solidFill>
              <a:srgbClr val="3B0512"/>
            </a:solidFill>
            <a:ln w="9525" cap="flat">
              <a:noFill/>
              <a:prstDash val="solid"/>
              <a:miter/>
            </a:ln>
          </p:spPr>
          <p:txBody>
            <a:bodyPr rtlCol="0" anchor="ctr"/>
            <a:lstStyle/>
            <a:p>
              <a:endParaRPr lang="zh-TW" altLang="en-US">
                <a:solidFill>
                  <a:srgbClr val="81FFF9"/>
                </a:solidFill>
              </a:endParaRPr>
            </a:p>
          </p:txBody>
        </p:sp>
        <p:sp>
          <p:nvSpPr>
            <p:cNvPr id="45" name="手繪多邊形: 圖案 44">
              <a:extLst>
                <a:ext uri="{FF2B5EF4-FFF2-40B4-BE49-F238E27FC236}">
                  <a16:creationId xmlns:a16="http://schemas.microsoft.com/office/drawing/2014/main" id="{13A8EAE2-3964-4708-A421-92820EA6ABC8}"/>
                </a:ext>
              </a:extLst>
            </p:cNvPr>
            <p:cNvSpPr/>
            <p:nvPr/>
          </p:nvSpPr>
          <p:spPr>
            <a:xfrm>
              <a:off x="852617" y="3328135"/>
              <a:ext cx="183694" cy="172213"/>
            </a:xfrm>
            <a:custGeom>
              <a:avLst/>
              <a:gdLst>
                <a:gd name="connsiteX0" fmla="*/ 44201 w 183693"/>
                <a:gd name="connsiteY0" fmla="*/ 8611 h 172212"/>
                <a:gd name="connsiteX1" fmla="*/ 149825 w 183693"/>
                <a:gd name="connsiteY1" fmla="*/ 8611 h 172212"/>
                <a:gd name="connsiteX2" fmla="*/ 185416 w 183693"/>
                <a:gd name="connsiteY2" fmla="*/ 44201 h 172212"/>
                <a:gd name="connsiteX3" fmla="*/ 185416 w 183693"/>
                <a:gd name="connsiteY3" fmla="*/ 134900 h 172212"/>
                <a:gd name="connsiteX4" fmla="*/ 149825 w 183693"/>
                <a:gd name="connsiteY4" fmla="*/ 170491 h 172212"/>
                <a:gd name="connsiteX5" fmla="*/ 44201 w 183693"/>
                <a:gd name="connsiteY5" fmla="*/ 170491 h 172212"/>
                <a:gd name="connsiteX6" fmla="*/ 8611 w 183693"/>
                <a:gd name="connsiteY6" fmla="*/ 134900 h 172212"/>
                <a:gd name="connsiteX7" fmla="*/ 8611 w 183693"/>
                <a:gd name="connsiteY7" fmla="*/ 44201 h 172212"/>
                <a:gd name="connsiteX8" fmla="*/ 44201 w 183693"/>
                <a:gd name="connsiteY8" fmla="*/ 8611 h 172212"/>
                <a:gd name="connsiteX9" fmla="*/ 44201 w 183693"/>
                <a:gd name="connsiteY9" fmla="*/ 8611 h 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693" h="172212">
                  <a:moveTo>
                    <a:pt x="44201" y="8611"/>
                  </a:moveTo>
                  <a:lnTo>
                    <a:pt x="149825" y="8611"/>
                  </a:lnTo>
                  <a:cubicBezTo>
                    <a:pt x="169343" y="8611"/>
                    <a:pt x="185416" y="24684"/>
                    <a:pt x="185416" y="44201"/>
                  </a:cubicBezTo>
                  <a:lnTo>
                    <a:pt x="185416" y="134900"/>
                  </a:lnTo>
                  <a:cubicBezTo>
                    <a:pt x="185416" y="154417"/>
                    <a:pt x="169343" y="170491"/>
                    <a:pt x="149825" y="170491"/>
                  </a:cubicBezTo>
                  <a:lnTo>
                    <a:pt x="44201" y="170491"/>
                  </a:lnTo>
                  <a:cubicBezTo>
                    <a:pt x="24684" y="170491"/>
                    <a:pt x="8611" y="154417"/>
                    <a:pt x="8611" y="134900"/>
                  </a:cubicBezTo>
                  <a:lnTo>
                    <a:pt x="8611" y="44201"/>
                  </a:lnTo>
                  <a:cubicBezTo>
                    <a:pt x="8611" y="24684"/>
                    <a:pt x="24684" y="8611"/>
                    <a:pt x="44201" y="8611"/>
                  </a:cubicBezTo>
                  <a:lnTo>
                    <a:pt x="44201" y="8611"/>
                  </a:lnTo>
                  <a:close/>
                </a:path>
              </a:pathLst>
            </a:custGeom>
            <a:solidFill>
              <a:srgbClr val="94142B"/>
            </a:solidFill>
            <a:ln w="9525" cap="flat">
              <a:noFill/>
              <a:prstDash val="solid"/>
              <a:miter/>
            </a:ln>
          </p:spPr>
          <p:txBody>
            <a:bodyPr rtlCol="0" anchor="ctr"/>
            <a:lstStyle/>
            <a:p>
              <a:endParaRPr lang="zh-TW" altLang="en-US">
                <a:solidFill>
                  <a:srgbClr val="81FFF9"/>
                </a:solidFill>
              </a:endParaRPr>
            </a:p>
          </p:txBody>
        </p:sp>
        <p:sp>
          <p:nvSpPr>
            <p:cNvPr id="46" name="手繪多邊形: 圖案 45">
              <a:extLst>
                <a:ext uri="{FF2B5EF4-FFF2-40B4-BE49-F238E27FC236}">
                  <a16:creationId xmlns:a16="http://schemas.microsoft.com/office/drawing/2014/main" id="{8057ADD7-D473-418B-A8E3-96BFDD675ADE}"/>
                </a:ext>
              </a:extLst>
            </p:cNvPr>
            <p:cNvSpPr/>
            <p:nvPr/>
          </p:nvSpPr>
          <p:spPr>
            <a:xfrm>
              <a:off x="508810" y="3050681"/>
              <a:ext cx="585524" cy="470715"/>
            </a:xfrm>
            <a:custGeom>
              <a:avLst/>
              <a:gdLst>
                <a:gd name="connsiteX0" fmla="*/ 578590 w 585523"/>
                <a:gd name="connsiteY0" fmla="*/ 16265 h 470715"/>
                <a:gd name="connsiteX1" fmla="*/ 128540 w 585523"/>
                <a:gd name="connsiteY1" fmla="*/ 16265 h 470715"/>
                <a:gd name="connsiteX2" fmla="*/ 105579 w 585523"/>
                <a:gd name="connsiteY2" fmla="*/ 16265 h 470715"/>
                <a:gd name="connsiteX3" fmla="*/ 48174 w 585523"/>
                <a:gd name="connsiteY3" fmla="*/ 47263 h 470715"/>
                <a:gd name="connsiteX4" fmla="*/ 16028 w 585523"/>
                <a:gd name="connsiteY4" fmla="*/ 216031 h 470715"/>
                <a:gd name="connsiteX5" fmla="*/ 13732 w 585523"/>
                <a:gd name="connsiteY5" fmla="*/ 235549 h 470715"/>
                <a:gd name="connsiteX6" fmla="*/ 16028 w 585523"/>
                <a:gd name="connsiteY6" fmla="*/ 243585 h 470715"/>
                <a:gd name="connsiteX7" fmla="*/ 27509 w 585523"/>
                <a:gd name="connsiteY7" fmla="*/ 245882 h 470715"/>
                <a:gd name="connsiteX8" fmla="*/ 27509 w 585523"/>
                <a:gd name="connsiteY8" fmla="*/ 465166 h 470715"/>
                <a:gd name="connsiteX9" fmla="*/ 21769 w 585523"/>
                <a:gd name="connsiteY9" fmla="*/ 465166 h 470715"/>
                <a:gd name="connsiteX10" fmla="*/ 21769 w 585523"/>
                <a:gd name="connsiteY10" fmla="*/ 249326 h 470715"/>
                <a:gd name="connsiteX11" fmla="*/ 13732 w 585523"/>
                <a:gd name="connsiteY11" fmla="*/ 247030 h 470715"/>
                <a:gd name="connsiteX12" fmla="*/ 11436 w 585523"/>
                <a:gd name="connsiteY12" fmla="*/ 214883 h 470715"/>
                <a:gd name="connsiteX13" fmla="*/ 42434 w 585523"/>
                <a:gd name="connsiteY13" fmla="*/ 47263 h 470715"/>
                <a:gd name="connsiteX14" fmla="*/ 127392 w 585523"/>
                <a:gd name="connsiteY14" fmla="*/ 11672 h 470715"/>
                <a:gd name="connsiteX15" fmla="*/ 577442 w 585523"/>
                <a:gd name="connsiteY15" fmla="*/ 11672 h 470715"/>
                <a:gd name="connsiteX16" fmla="*/ 579738 w 585523"/>
                <a:gd name="connsiteY16" fmla="*/ 11672 h 470715"/>
                <a:gd name="connsiteX17" fmla="*/ 579738 w 585523"/>
                <a:gd name="connsiteY17" fmla="*/ 16265 h 470715"/>
                <a:gd name="connsiteX18" fmla="*/ 578590 w 585523"/>
                <a:gd name="connsiteY18" fmla="*/ 16265 h 470715"/>
                <a:gd name="connsiteX19" fmla="*/ 578590 w 585523"/>
                <a:gd name="connsiteY19" fmla="*/ 16265 h 47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5523" h="470715">
                  <a:moveTo>
                    <a:pt x="578590" y="16265"/>
                  </a:moveTo>
                  <a:cubicBezTo>
                    <a:pt x="428191" y="16265"/>
                    <a:pt x="278940" y="9376"/>
                    <a:pt x="128540" y="16265"/>
                  </a:cubicBezTo>
                  <a:cubicBezTo>
                    <a:pt x="120504" y="16265"/>
                    <a:pt x="112467" y="16265"/>
                    <a:pt x="105579" y="16265"/>
                  </a:cubicBezTo>
                  <a:cubicBezTo>
                    <a:pt x="80321" y="16265"/>
                    <a:pt x="55063" y="18561"/>
                    <a:pt x="48174" y="47263"/>
                  </a:cubicBezTo>
                  <a:cubicBezTo>
                    <a:pt x="35546" y="103519"/>
                    <a:pt x="27509" y="159775"/>
                    <a:pt x="16028" y="216031"/>
                  </a:cubicBezTo>
                  <a:cubicBezTo>
                    <a:pt x="14880" y="221772"/>
                    <a:pt x="13732" y="228660"/>
                    <a:pt x="13732" y="235549"/>
                  </a:cubicBezTo>
                  <a:cubicBezTo>
                    <a:pt x="13732" y="236697"/>
                    <a:pt x="13732" y="243585"/>
                    <a:pt x="16028" y="243585"/>
                  </a:cubicBezTo>
                  <a:lnTo>
                    <a:pt x="27509" y="245882"/>
                  </a:lnTo>
                  <a:lnTo>
                    <a:pt x="27509" y="465166"/>
                  </a:lnTo>
                  <a:lnTo>
                    <a:pt x="21769" y="465166"/>
                  </a:lnTo>
                  <a:lnTo>
                    <a:pt x="21769" y="249326"/>
                  </a:lnTo>
                  <a:lnTo>
                    <a:pt x="13732" y="247030"/>
                  </a:lnTo>
                  <a:cubicBezTo>
                    <a:pt x="4547" y="243585"/>
                    <a:pt x="10288" y="220624"/>
                    <a:pt x="11436" y="214883"/>
                  </a:cubicBezTo>
                  <a:cubicBezTo>
                    <a:pt x="21769" y="158627"/>
                    <a:pt x="30953" y="102371"/>
                    <a:pt x="42434" y="47263"/>
                  </a:cubicBezTo>
                  <a:cubicBezTo>
                    <a:pt x="51619" y="5932"/>
                    <a:pt x="96394" y="12820"/>
                    <a:pt x="127392" y="11672"/>
                  </a:cubicBezTo>
                  <a:cubicBezTo>
                    <a:pt x="277792" y="4784"/>
                    <a:pt x="428191" y="11672"/>
                    <a:pt x="577442" y="11672"/>
                  </a:cubicBezTo>
                  <a:lnTo>
                    <a:pt x="579738" y="11672"/>
                  </a:lnTo>
                  <a:lnTo>
                    <a:pt x="579738" y="16265"/>
                  </a:lnTo>
                  <a:lnTo>
                    <a:pt x="578590" y="16265"/>
                  </a:lnTo>
                  <a:lnTo>
                    <a:pt x="578590" y="16265"/>
                  </a:lnTo>
                  <a:close/>
                </a:path>
              </a:pathLst>
            </a:custGeom>
            <a:solidFill>
              <a:srgbClr val="3B0512"/>
            </a:solidFill>
            <a:ln w="9525" cap="flat">
              <a:noFill/>
              <a:prstDash val="solid"/>
              <a:miter/>
            </a:ln>
          </p:spPr>
          <p:txBody>
            <a:bodyPr rtlCol="0" anchor="ctr"/>
            <a:lstStyle/>
            <a:p>
              <a:endParaRPr lang="zh-TW" altLang="en-US">
                <a:solidFill>
                  <a:srgbClr val="81FFF9"/>
                </a:solidFill>
              </a:endParaRPr>
            </a:p>
          </p:txBody>
        </p:sp>
        <p:sp>
          <p:nvSpPr>
            <p:cNvPr id="47" name="手繪多邊形: 圖案 46">
              <a:extLst>
                <a:ext uri="{FF2B5EF4-FFF2-40B4-BE49-F238E27FC236}">
                  <a16:creationId xmlns:a16="http://schemas.microsoft.com/office/drawing/2014/main" id="{22FD2B59-2DCC-4A7F-B587-FBE099D980F0}"/>
                </a:ext>
              </a:extLst>
            </p:cNvPr>
            <p:cNvSpPr/>
            <p:nvPr/>
          </p:nvSpPr>
          <p:spPr>
            <a:xfrm>
              <a:off x="763066" y="3415390"/>
              <a:ext cx="68885" cy="68885"/>
            </a:xfrm>
            <a:custGeom>
              <a:avLst/>
              <a:gdLst>
                <a:gd name="connsiteX0" fmla="*/ 31572 w 68885"/>
                <a:gd name="connsiteY0" fmla="*/ 68311 h 68885"/>
                <a:gd name="connsiteX1" fmla="*/ 8611 w 68885"/>
                <a:gd name="connsiteY1" fmla="*/ 45349 h 68885"/>
                <a:gd name="connsiteX2" fmla="*/ 8611 w 68885"/>
                <a:gd name="connsiteY2" fmla="*/ 31572 h 68885"/>
                <a:gd name="connsiteX3" fmla="*/ 31572 w 68885"/>
                <a:gd name="connsiteY3" fmla="*/ 8611 h 68885"/>
                <a:gd name="connsiteX4" fmla="*/ 64867 w 68885"/>
                <a:gd name="connsiteY4" fmla="*/ 8611 h 68885"/>
                <a:gd name="connsiteX5" fmla="*/ 64867 w 68885"/>
                <a:gd name="connsiteY5" fmla="*/ 69459 h 68885"/>
                <a:gd name="connsiteX6" fmla="*/ 31572 w 68885"/>
                <a:gd name="connsiteY6" fmla="*/ 68311 h 68885"/>
                <a:gd name="connsiteX7" fmla="*/ 31572 w 68885"/>
                <a:gd name="connsiteY7" fmla="*/ 68311 h 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885" h="68885">
                  <a:moveTo>
                    <a:pt x="31572" y="68311"/>
                  </a:moveTo>
                  <a:cubicBezTo>
                    <a:pt x="18943" y="68311"/>
                    <a:pt x="8611" y="57978"/>
                    <a:pt x="8611" y="45349"/>
                  </a:cubicBezTo>
                  <a:lnTo>
                    <a:pt x="8611" y="31572"/>
                  </a:lnTo>
                  <a:cubicBezTo>
                    <a:pt x="8611" y="18943"/>
                    <a:pt x="18943" y="8611"/>
                    <a:pt x="31572" y="8611"/>
                  </a:cubicBezTo>
                  <a:cubicBezTo>
                    <a:pt x="47646" y="8611"/>
                    <a:pt x="48794" y="8611"/>
                    <a:pt x="64867" y="8611"/>
                  </a:cubicBezTo>
                  <a:lnTo>
                    <a:pt x="64867" y="69459"/>
                  </a:lnTo>
                  <a:cubicBezTo>
                    <a:pt x="48794" y="68311"/>
                    <a:pt x="47646" y="68311"/>
                    <a:pt x="31572" y="68311"/>
                  </a:cubicBezTo>
                  <a:lnTo>
                    <a:pt x="31572" y="68311"/>
                  </a:lnTo>
                  <a:close/>
                </a:path>
              </a:pathLst>
            </a:custGeom>
            <a:solidFill>
              <a:srgbClr val="45423D"/>
            </a:solidFill>
            <a:ln w="9525" cap="flat">
              <a:noFill/>
              <a:prstDash val="solid"/>
              <a:miter/>
            </a:ln>
          </p:spPr>
          <p:txBody>
            <a:bodyPr rtlCol="0" anchor="ctr"/>
            <a:lstStyle/>
            <a:p>
              <a:endParaRPr lang="zh-TW" altLang="en-US">
                <a:solidFill>
                  <a:srgbClr val="81FFF9"/>
                </a:solidFill>
              </a:endParaRPr>
            </a:p>
          </p:txBody>
        </p:sp>
        <p:sp>
          <p:nvSpPr>
            <p:cNvPr id="48" name="手繪多邊形: 圖案 47">
              <a:extLst>
                <a:ext uri="{FF2B5EF4-FFF2-40B4-BE49-F238E27FC236}">
                  <a16:creationId xmlns:a16="http://schemas.microsoft.com/office/drawing/2014/main" id="{7E90468B-E209-4CF7-8026-1AC95637B122}"/>
                </a:ext>
              </a:extLst>
            </p:cNvPr>
            <p:cNvSpPr/>
            <p:nvPr/>
          </p:nvSpPr>
          <p:spPr>
            <a:xfrm>
              <a:off x="777991" y="3422278"/>
              <a:ext cx="57404" cy="57404"/>
            </a:xfrm>
            <a:custGeom>
              <a:avLst/>
              <a:gdLst>
                <a:gd name="connsiteX0" fmla="*/ 25832 w 57404"/>
                <a:gd name="connsiteY0" fmla="*/ 53386 h 57404"/>
                <a:gd name="connsiteX1" fmla="*/ 8611 w 57404"/>
                <a:gd name="connsiteY1" fmla="*/ 36165 h 57404"/>
                <a:gd name="connsiteX2" fmla="*/ 8611 w 57404"/>
                <a:gd name="connsiteY2" fmla="*/ 25832 h 57404"/>
                <a:gd name="connsiteX3" fmla="*/ 25832 w 57404"/>
                <a:gd name="connsiteY3" fmla="*/ 8611 h 57404"/>
                <a:gd name="connsiteX4" fmla="*/ 49942 w 57404"/>
                <a:gd name="connsiteY4" fmla="*/ 8611 h 57404"/>
                <a:gd name="connsiteX5" fmla="*/ 49942 w 57404"/>
                <a:gd name="connsiteY5" fmla="*/ 52238 h 57404"/>
                <a:gd name="connsiteX6" fmla="*/ 25832 w 57404"/>
                <a:gd name="connsiteY6" fmla="*/ 53386 h 57404"/>
                <a:gd name="connsiteX7" fmla="*/ 25832 w 57404"/>
                <a:gd name="connsiteY7" fmla="*/ 53386 h 5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04" h="57404">
                  <a:moveTo>
                    <a:pt x="25832" y="53386"/>
                  </a:moveTo>
                  <a:cubicBezTo>
                    <a:pt x="16647" y="53386"/>
                    <a:pt x="8611" y="45349"/>
                    <a:pt x="8611" y="36165"/>
                  </a:cubicBezTo>
                  <a:lnTo>
                    <a:pt x="8611" y="25832"/>
                  </a:lnTo>
                  <a:cubicBezTo>
                    <a:pt x="8611" y="16647"/>
                    <a:pt x="16647" y="8611"/>
                    <a:pt x="25832" y="8611"/>
                  </a:cubicBezTo>
                  <a:cubicBezTo>
                    <a:pt x="37313" y="8611"/>
                    <a:pt x="38461" y="8611"/>
                    <a:pt x="49942" y="8611"/>
                  </a:cubicBezTo>
                  <a:lnTo>
                    <a:pt x="49942" y="52238"/>
                  </a:lnTo>
                  <a:cubicBezTo>
                    <a:pt x="38461" y="53386"/>
                    <a:pt x="37313" y="53386"/>
                    <a:pt x="25832" y="53386"/>
                  </a:cubicBezTo>
                  <a:lnTo>
                    <a:pt x="25832" y="53386"/>
                  </a:lnTo>
                  <a:close/>
                </a:path>
              </a:pathLst>
            </a:custGeom>
            <a:solidFill>
              <a:srgbClr val="0A0A05"/>
            </a:solidFill>
            <a:ln w="9525" cap="flat">
              <a:noFill/>
              <a:prstDash val="solid"/>
              <a:miter/>
            </a:ln>
          </p:spPr>
          <p:txBody>
            <a:bodyPr rtlCol="0" anchor="ctr"/>
            <a:lstStyle/>
            <a:p>
              <a:endParaRPr lang="zh-TW" altLang="en-US">
                <a:solidFill>
                  <a:srgbClr val="81FFF9"/>
                </a:solidFill>
              </a:endParaRPr>
            </a:p>
          </p:txBody>
        </p:sp>
        <p:sp>
          <p:nvSpPr>
            <p:cNvPr id="49" name="手繪多邊形: 圖案 48">
              <a:extLst>
                <a:ext uri="{FF2B5EF4-FFF2-40B4-BE49-F238E27FC236}">
                  <a16:creationId xmlns:a16="http://schemas.microsoft.com/office/drawing/2014/main" id="{E0CE13FF-19E9-4757-8A81-918DAAD89EED}"/>
                </a:ext>
              </a:extLst>
            </p:cNvPr>
            <p:cNvSpPr/>
            <p:nvPr/>
          </p:nvSpPr>
          <p:spPr>
            <a:xfrm>
              <a:off x="795213" y="3417686"/>
              <a:ext cx="22962" cy="68885"/>
            </a:xfrm>
            <a:custGeom>
              <a:avLst/>
              <a:gdLst>
                <a:gd name="connsiteX0" fmla="*/ 8611 w 22961"/>
                <a:gd name="connsiteY0" fmla="*/ 8611 h 68885"/>
                <a:gd name="connsiteX1" fmla="*/ 21240 w 22961"/>
                <a:gd name="connsiteY1" fmla="*/ 8611 h 68885"/>
                <a:gd name="connsiteX2" fmla="*/ 21240 w 22961"/>
                <a:gd name="connsiteY2" fmla="*/ 62571 h 68885"/>
                <a:gd name="connsiteX3" fmla="*/ 8611 w 22961"/>
                <a:gd name="connsiteY3" fmla="*/ 62571 h 68885"/>
                <a:gd name="connsiteX4" fmla="*/ 8611 w 22961"/>
                <a:gd name="connsiteY4" fmla="*/ 8611 h 68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68885">
                  <a:moveTo>
                    <a:pt x="8611" y="8611"/>
                  </a:moveTo>
                  <a:lnTo>
                    <a:pt x="21240" y="8611"/>
                  </a:lnTo>
                  <a:lnTo>
                    <a:pt x="21240" y="62571"/>
                  </a:lnTo>
                  <a:lnTo>
                    <a:pt x="8611" y="62571"/>
                  </a:lnTo>
                  <a:lnTo>
                    <a:pt x="8611" y="8611"/>
                  </a:lnTo>
                  <a:close/>
                </a:path>
              </a:pathLst>
            </a:custGeom>
            <a:solidFill>
              <a:srgbClr val="45423D"/>
            </a:solidFill>
            <a:ln w="9525" cap="flat">
              <a:noFill/>
              <a:prstDash val="solid"/>
              <a:miter/>
            </a:ln>
          </p:spPr>
          <p:txBody>
            <a:bodyPr rtlCol="0" anchor="ctr"/>
            <a:lstStyle/>
            <a:p>
              <a:endParaRPr lang="zh-TW" altLang="en-US">
                <a:solidFill>
                  <a:srgbClr val="81FFF9"/>
                </a:solidFill>
              </a:endParaRPr>
            </a:p>
          </p:txBody>
        </p:sp>
        <p:sp>
          <p:nvSpPr>
            <p:cNvPr id="50" name="手繪多邊形: 圖案 49">
              <a:extLst>
                <a:ext uri="{FF2B5EF4-FFF2-40B4-BE49-F238E27FC236}">
                  <a16:creationId xmlns:a16="http://schemas.microsoft.com/office/drawing/2014/main" id="{720A4B4A-FAAF-43DE-BA4D-DE5DDE263C8E}"/>
                </a:ext>
              </a:extLst>
            </p:cNvPr>
            <p:cNvSpPr/>
            <p:nvPr/>
          </p:nvSpPr>
          <p:spPr>
            <a:xfrm>
              <a:off x="765362" y="3415390"/>
              <a:ext cx="68885" cy="22962"/>
            </a:xfrm>
            <a:custGeom>
              <a:avLst/>
              <a:gdLst>
                <a:gd name="connsiteX0" fmla="*/ 8611 w 68885"/>
                <a:gd name="connsiteY0" fmla="*/ 21240 h 22961"/>
                <a:gd name="connsiteX1" fmla="*/ 29276 w 68885"/>
                <a:gd name="connsiteY1" fmla="*/ 8611 h 22961"/>
                <a:gd name="connsiteX2" fmla="*/ 62571 w 68885"/>
                <a:gd name="connsiteY2" fmla="*/ 8611 h 22961"/>
                <a:gd name="connsiteX3" fmla="*/ 62571 w 68885"/>
                <a:gd name="connsiteY3" fmla="*/ 17795 h 22961"/>
                <a:gd name="connsiteX4" fmla="*/ 24684 w 68885"/>
                <a:gd name="connsiteY4" fmla="*/ 17795 h 22961"/>
                <a:gd name="connsiteX5" fmla="*/ 8611 w 68885"/>
                <a:gd name="connsiteY5" fmla="*/ 21240 h 22961"/>
                <a:gd name="connsiteX6" fmla="*/ 8611 w 68885"/>
                <a:gd name="connsiteY6" fmla="*/ 21240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85" h="22961">
                  <a:moveTo>
                    <a:pt x="8611" y="21240"/>
                  </a:moveTo>
                  <a:cubicBezTo>
                    <a:pt x="12055" y="13203"/>
                    <a:pt x="20091" y="8611"/>
                    <a:pt x="29276" y="8611"/>
                  </a:cubicBezTo>
                  <a:cubicBezTo>
                    <a:pt x="45349" y="8611"/>
                    <a:pt x="46497" y="8611"/>
                    <a:pt x="62571" y="8611"/>
                  </a:cubicBezTo>
                  <a:lnTo>
                    <a:pt x="62571" y="17795"/>
                  </a:lnTo>
                  <a:lnTo>
                    <a:pt x="24684" y="17795"/>
                  </a:lnTo>
                  <a:cubicBezTo>
                    <a:pt x="17795" y="17795"/>
                    <a:pt x="13203" y="18943"/>
                    <a:pt x="8611" y="21240"/>
                  </a:cubicBezTo>
                  <a:lnTo>
                    <a:pt x="8611" y="21240"/>
                  </a:lnTo>
                  <a:close/>
                </a:path>
              </a:pathLst>
            </a:custGeom>
            <a:solidFill>
              <a:srgbClr val="615957"/>
            </a:solidFill>
            <a:ln w="9525" cap="flat">
              <a:noFill/>
              <a:prstDash val="solid"/>
              <a:miter/>
            </a:ln>
          </p:spPr>
          <p:txBody>
            <a:bodyPr rtlCol="0" anchor="ctr"/>
            <a:lstStyle/>
            <a:p>
              <a:endParaRPr lang="zh-TW" altLang="en-US">
                <a:solidFill>
                  <a:srgbClr val="81FFF9"/>
                </a:solidFill>
              </a:endParaRPr>
            </a:p>
          </p:txBody>
        </p:sp>
        <p:sp>
          <p:nvSpPr>
            <p:cNvPr id="51" name="手繪多邊形: 圖案 50">
              <a:extLst>
                <a:ext uri="{FF2B5EF4-FFF2-40B4-BE49-F238E27FC236}">
                  <a16:creationId xmlns:a16="http://schemas.microsoft.com/office/drawing/2014/main" id="{5D7D70FF-435E-475B-887C-5A97A431B84B}"/>
                </a:ext>
              </a:extLst>
            </p:cNvPr>
            <p:cNvSpPr/>
            <p:nvPr/>
          </p:nvSpPr>
          <p:spPr>
            <a:xfrm>
              <a:off x="817605" y="3053743"/>
              <a:ext cx="22962" cy="470715"/>
            </a:xfrm>
            <a:custGeom>
              <a:avLst/>
              <a:gdLst>
                <a:gd name="connsiteX0" fmla="*/ 19513 w 22961"/>
                <a:gd name="connsiteY0" fmla="*/ 10907 h 470715"/>
                <a:gd name="connsiteX1" fmla="*/ 13772 w 22961"/>
                <a:gd name="connsiteY1" fmla="*/ 463253 h 470715"/>
                <a:gd name="connsiteX2" fmla="*/ 9180 w 22961"/>
                <a:gd name="connsiteY2" fmla="*/ 463253 h 470715"/>
                <a:gd name="connsiteX3" fmla="*/ 14920 w 22961"/>
                <a:gd name="connsiteY3" fmla="*/ 10907 h 470715"/>
                <a:gd name="connsiteX4" fmla="*/ 14920 w 22961"/>
                <a:gd name="connsiteY4" fmla="*/ 8611 h 470715"/>
                <a:gd name="connsiteX5" fmla="*/ 19513 w 22961"/>
                <a:gd name="connsiteY5" fmla="*/ 8611 h 470715"/>
                <a:gd name="connsiteX6" fmla="*/ 19513 w 22961"/>
                <a:gd name="connsiteY6" fmla="*/ 10907 h 470715"/>
                <a:gd name="connsiteX7" fmla="*/ 19513 w 22961"/>
                <a:gd name="connsiteY7" fmla="*/ 10907 h 47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61" h="470715">
                  <a:moveTo>
                    <a:pt x="19513" y="10907"/>
                  </a:moveTo>
                  <a:cubicBezTo>
                    <a:pt x="12624" y="161306"/>
                    <a:pt x="12624" y="311705"/>
                    <a:pt x="13772" y="463253"/>
                  </a:cubicBezTo>
                  <a:lnTo>
                    <a:pt x="9180" y="463253"/>
                  </a:lnTo>
                  <a:cubicBezTo>
                    <a:pt x="8032" y="312853"/>
                    <a:pt x="8032" y="161306"/>
                    <a:pt x="14920" y="10907"/>
                  </a:cubicBezTo>
                  <a:lnTo>
                    <a:pt x="14920" y="8611"/>
                  </a:lnTo>
                  <a:lnTo>
                    <a:pt x="19513" y="8611"/>
                  </a:lnTo>
                  <a:lnTo>
                    <a:pt x="19513" y="10907"/>
                  </a:lnTo>
                  <a:lnTo>
                    <a:pt x="19513" y="10907"/>
                  </a:lnTo>
                  <a:close/>
                </a:path>
              </a:pathLst>
            </a:custGeom>
            <a:solidFill>
              <a:srgbClr val="3B0512"/>
            </a:solidFill>
            <a:ln w="9525" cap="flat">
              <a:noFill/>
              <a:prstDash val="solid"/>
              <a:miter/>
            </a:ln>
          </p:spPr>
          <p:txBody>
            <a:bodyPr rtlCol="0" anchor="ctr"/>
            <a:lstStyle/>
            <a:p>
              <a:endParaRPr lang="zh-TW" altLang="en-US">
                <a:solidFill>
                  <a:srgbClr val="81FFF9"/>
                </a:solidFill>
              </a:endParaRPr>
            </a:p>
          </p:txBody>
        </p:sp>
        <p:sp>
          <p:nvSpPr>
            <p:cNvPr id="52" name="手繪多邊形: 圖案 51">
              <a:extLst>
                <a:ext uri="{FF2B5EF4-FFF2-40B4-BE49-F238E27FC236}">
                  <a16:creationId xmlns:a16="http://schemas.microsoft.com/office/drawing/2014/main" id="{91FBACC6-5068-44C0-8CFB-C38831B73407}"/>
                </a:ext>
              </a:extLst>
            </p:cNvPr>
            <p:cNvSpPr/>
            <p:nvPr/>
          </p:nvSpPr>
          <p:spPr>
            <a:xfrm>
              <a:off x="533278" y="3072112"/>
              <a:ext cx="378868" cy="218136"/>
            </a:xfrm>
            <a:custGeom>
              <a:avLst/>
              <a:gdLst>
                <a:gd name="connsiteX0" fmla="*/ 23707 w 378868"/>
                <a:gd name="connsiteY0" fmla="*/ 219858 h 218136"/>
                <a:gd name="connsiteX1" fmla="*/ 8782 w 378868"/>
                <a:gd name="connsiteY1" fmla="*/ 201489 h 218136"/>
                <a:gd name="connsiteX2" fmla="*/ 35188 w 378868"/>
                <a:gd name="connsiteY2" fmla="*/ 29276 h 218136"/>
                <a:gd name="connsiteX3" fmla="*/ 59297 w 378868"/>
                <a:gd name="connsiteY3" fmla="*/ 13203 h 218136"/>
                <a:gd name="connsiteX4" fmla="*/ 347467 w 378868"/>
                <a:gd name="connsiteY4" fmla="*/ 8611 h 218136"/>
                <a:gd name="connsiteX5" fmla="*/ 370429 w 378868"/>
                <a:gd name="connsiteY5" fmla="*/ 30424 h 218136"/>
                <a:gd name="connsiteX6" fmla="*/ 370429 w 378868"/>
                <a:gd name="connsiteY6" fmla="*/ 153269 h 218136"/>
                <a:gd name="connsiteX7" fmla="*/ 353207 w 378868"/>
                <a:gd name="connsiteY7" fmla="*/ 176231 h 218136"/>
                <a:gd name="connsiteX8" fmla="*/ 175254 w 378868"/>
                <a:gd name="connsiteY8" fmla="*/ 180823 h 218136"/>
                <a:gd name="connsiteX9" fmla="*/ 92592 w 378868"/>
                <a:gd name="connsiteY9" fmla="*/ 218710 h 218136"/>
                <a:gd name="connsiteX10" fmla="*/ 23707 w 378868"/>
                <a:gd name="connsiteY10" fmla="*/ 219858 h 218136"/>
                <a:gd name="connsiteX11" fmla="*/ 23707 w 378868"/>
                <a:gd name="connsiteY11" fmla="*/ 219858 h 21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8868" h="218136">
                  <a:moveTo>
                    <a:pt x="23707" y="219858"/>
                  </a:moveTo>
                  <a:cubicBezTo>
                    <a:pt x="12226" y="217562"/>
                    <a:pt x="7634" y="211822"/>
                    <a:pt x="8782" y="201489"/>
                  </a:cubicBezTo>
                  <a:cubicBezTo>
                    <a:pt x="17966" y="144085"/>
                    <a:pt x="27151" y="86680"/>
                    <a:pt x="35188" y="29276"/>
                  </a:cubicBezTo>
                  <a:cubicBezTo>
                    <a:pt x="37484" y="16647"/>
                    <a:pt x="46669" y="12055"/>
                    <a:pt x="59297" y="13203"/>
                  </a:cubicBezTo>
                  <a:cubicBezTo>
                    <a:pt x="155737" y="12055"/>
                    <a:pt x="251028" y="10907"/>
                    <a:pt x="347467" y="8611"/>
                  </a:cubicBezTo>
                  <a:cubicBezTo>
                    <a:pt x="361244" y="8611"/>
                    <a:pt x="368133" y="17795"/>
                    <a:pt x="370429" y="30424"/>
                  </a:cubicBezTo>
                  <a:cubicBezTo>
                    <a:pt x="370429" y="71755"/>
                    <a:pt x="370429" y="113086"/>
                    <a:pt x="370429" y="153269"/>
                  </a:cubicBezTo>
                  <a:cubicBezTo>
                    <a:pt x="371577" y="165898"/>
                    <a:pt x="364688" y="171639"/>
                    <a:pt x="353207" y="176231"/>
                  </a:cubicBezTo>
                  <a:cubicBezTo>
                    <a:pt x="294655" y="178527"/>
                    <a:pt x="234955" y="179675"/>
                    <a:pt x="175254" y="180823"/>
                  </a:cubicBezTo>
                  <a:cubicBezTo>
                    <a:pt x="129331" y="181972"/>
                    <a:pt x="127035" y="215266"/>
                    <a:pt x="92592" y="218710"/>
                  </a:cubicBezTo>
                  <a:cubicBezTo>
                    <a:pt x="69630" y="219858"/>
                    <a:pt x="46669" y="219858"/>
                    <a:pt x="23707" y="219858"/>
                  </a:cubicBezTo>
                  <a:lnTo>
                    <a:pt x="23707" y="219858"/>
                  </a:lnTo>
                  <a:close/>
                </a:path>
              </a:pathLst>
            </a:custGeom>
            <a:solidFill>
              <a:srgbClr val="241F24"/>
            </a:solidFill>
            <a:ln w="9525" cap="flat">
              <a:noFill/>
              <a:prstDash val="solid"/>
              <a:miter/>
            </a:ln>
          </p:spPr>
          <p:txBody>
            <a:bodyPr rtlCol="0" anchor="ctr"/>
            <a:lstStyle/>
            <a:p>
              <a:endParaRPr lang="zh-TW" altLang="en-US">
                <a:solidFill>
                  <a:srgbClr val="81FFF9"/>
                </a:solidFill>
              </a:endParaRPr>
            </a:p>
          </p:txBody>
        </p:sp>
        <p:sp>
          <p:nvSpPr>
            <p:cNvPr id="53" name="手繪多邊形: 圖案 52">
              <a:extLst>
                <a:ext uri="{FF2B5EF4-FFF2-40B4-BE49-F238E27FC236}">
                  <a16:creationId xmlns:a16="http://schemas.microsoft.com/office/drawing/2014/main" id="{079773BB-5D23-48B5-A1F4-4278EDD4175C}"/>
                </a:ext>
              </a:extLst>
            </p:cNvPr>
            <p:cNvSpPr/>
            <p:nvPr/>
          </p:nvSpPr>
          <p:spPr>
            <a:xfrm>
              <a:off x="818174" y="3073260"/>
              <a:ext cx="22962" cy="183694"/>
            </a:xfrm>
            <a:custGeom>
              <a:avLst/>
              <a:gdLst>
                <a:gd name="connsiteX0" fmla="*/ 13203 w 22961"/>
                <a:gd name="connsiteY0" fmla="*/ 8611 h 183693"/>
                <a:gd name="connsiteX1" fmla="*/ 17795 w 22961"/>
                <a:gd name="connsiteY1" fmla="*/ 8611 h 183693"/>
                <a:gd name="connsiteX2" fmla="*/ 13203 w 22961"/>
                <a:gd name="connsiteY2" fmla="*/ 177379 h 183693"/>
                <a:gd name="connsiteX3" fmla="*/ 8611 w 22961"/>
                <a:gd name="connsiteY3" fmla="*/ 177379 h 183693"/>
                <a:gd name="connsiteX4" fmla="*/ 13203 w 22961"/>
                <a:gd name="connsiteY4" fmla="*/ 8611 h 183693"/>
                <a:gd name="connsiteX5" fmla="*/ 13203 w 22961"/>
                <a:gd name="connsiteY5" fmla="*/ 8611 h 1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183693">
                  <a:moveTo>
                    <a:pt x="13203" y="8611"/>
                  </a:moveTo>
                  <a:lnTo>
                    <a:pt x="17795" y="8611"/>
                  </a:lnTo>
                  <a:cubicBezTo>
                    <a:pt x="15499" y="64867"/>
                    <a:pt x="13203" y="121123"/>
                    <a:pt x="13203" y="177379"/>
                  </a:cubicBezTo>
                  <a:lnTo>
                    <a:pt x="8611" y="177379"/>
                  </a:lnTo>
                  <a:cubicBezTo>
                    <a:pt x="8611" y="121123"/>
                    <a:pt x="10907" y="64867"/>
                    <a:pt x="13203" y="8611"/>
                  </a:cubicBezTo>
                  <a:lnTo>
                    <a:pt x="13203" y="8611"/>
                  </a:lnTo>
                  <a:close/>
                </a:path>
              </a:pathLst>
            </a:custGeom>
            <a:solidFill>
              <a:srgbClr val="0D050D"/>
            </a:solidFill>
            <a:ln w="9525" cap="flat">
              <a:noFill/>
              <a:prstDash val="solid"/>
              <a:miter/>
            </a:ln>
          </p:spPr>
          <p:txBody>
            <a:bodyPr rtlCol="0" anchor="ctr"/>
            <a:lstStyle/>
            <a:p>
              <a:endParaRPr lang="zh-TW" altLang="en-US">
                <a:solidFill>
                  <a:srgbClr val="81FFF9"/>
                </a:solidFill>
              </a:endParaRPr>
            </a:p>
          </p:txBody>
        </p:sp>
        <p:sp>
          <p:nvSpPr>
            <p:cNvPr id="54" name="手繪多邊形: 圖案 53">
              <a:extLst>
                <a:ext uri="{FF2B5EF4-FFF2-40B4-BE49-F238E27FC236}">
                  <a16:creationId xmlns:a16="http://schemas.microsoft.com/office/drawing/2014/main" id="{CE470EBB-5E6C-4646-817B-A31C84BDFAEE}"/>
                </a:ext>
              </a:extLst>
            </p:cNvPr>
            <p:cNvSpPr/>
            <p:nvPr/>
          </p:nvSpPr>
          <p:spPr>
            <a:xfrm>
              <a:off x="541283" y="3082211"/>
              <a:ext cx="275541" cy="206655"/>
            </a:xfrm>
            <a:custGeom>
              <a:avLst/>
              <a:gdLst>
                <a:gd name="connsiteX0" fmla="*/ 16850 w 275540"/>
                <a:gd name="connsiteY0" fmla="*/ 204019 h 206655"/>
                <a:gd name="connsiteX1" fmla="*/ 84587 w 275540"/>
                <a:gd name="connsiteY1" fmla="*/ 202871 h 206655"/>
                <a:gd name="connsiteX2" fmla="*/ 106401 w 275540"/>
                <a:gd name="connsiteY2" fmla="*/ 194835 h 206655"/>
                <a:gd name="connsiteX3" fmla="*/ 129363 w 275540"/>
                <a:gd name="connsiteY3" fmla="*/ 176465 h 206655"/>
                <a:gd name="connsiteX4" fmla="*/ 167250 w 275540"/>
                <a:gd name="connsiteY4" fmla="*/ 164985 h 206655"/>
                <a:gd name="connsiteX5" fmla="*/ 256800 w 275540"/>
                <a:gd name="connsiteY5" fmla="*/ 162688 h 206655"/>
                <a:gd name="connsiteX6" fmla="*/ 268281 w 275540"/>
                <a:gd name="connsiteY6" fmla="*/ 147763 h 206655"/>
                <a:gd name="connsiteX7" fmla="*/ 268281 w 275540"/>
                <a:gd name="connsiteY7" fmla="*/ 24918 h 206655"/>
                <a:gd name="connsiteX8" fmla="*/ 252208 w 275540"/>
                <a:gd name="connsiteY8" fmla="*/ 8845 h 206655"/>
                <a:gd name="connsiteX9" fmla="*/ 53589 w 275540"/>
                <a:gd name="connsiteY9" fmla="*/ 11141 h 206655"/>
                <a:gd name="connsiteX10" fmla="*/ 36368 w 275540"/>
                <a:gd name="connsiteY10" fmla="*/ 21474 h 206655"/>
                <a:gd name="connsiteX11" fmla="*/ 9962 w 275540"/>
                <a:gd name="connsiteY11" fmla="*/ 193687 h 206655"/>
                <a:gd name="connsiteX12" fmla="*/ 16850 w 275540"/>
                <a:gd name="connsiteY12" fmla="*/ 204019 h 206655"/>
                <a:gd name="connsiteX13" fmla="*/ 16850 w 275540"/>
                <a:gd name="connsiteY13" fmla="*/ 204019 h 2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5540" h="206655">
                  <a:moveTo>
                    <a:pt x="16850" y="204019"/>
                  </a:moveTo>
                  <a:cubicBezTo>
                    <a:pt x="39812" y="204019"/>
                    <a:pt x="61626" y="204019"/>
                    <a:pt x="84587" y="202871"/>
                  </a:cubicBezTo>
                  <a:cubicBezTo>
                    <a:pt x="92624" y="202871"/>
                    <a:pt x="99513" y="199427"/>
                    <a:pt x="106401" y="194835"/>
                  </a:cubicBezTo>
                  <a:cubicBezTo>
                    <a:pt x="114438" y="189094"/>
                    <a:pt x="121326" y="182206"/>
                    <a:pt x="129363" y="176465"/>
                  </a:cubicBezTo>
                  <a:cubicBezTo>
                    <a:pt x="140844" y="168429"/>
                    <a:pt x="153473" y="164985"/>
                    <a:pt x="167250" y="164985"/>
                  </a:cubicBezTo>
                  <a:cubicBezTo>
                    <a:pt x="226950" y="162688"/>
                    <a:pt x="197100" y="163836"/>
                    <a:pt x="256800" y="162688"/>
                  </a:cubicBezTo>
                  <a:cubicBezTo>
                    <a:pt x="264837" y="160392"/>
                    <a:pt x="268281" y="155800"/>
                    <a:pt x="268281" y="147763"/>
                  </a:cubicBezTo>
                  <a:cubicBezTo>
                    <a:pt x="265985" y="106432"/>
                    <a:pt x="268281" y="66249"/>
                    <a:pt x="268281" y="24918"/>
                  </a:cubicBezTo>
                  <a:cubicBezTo>
                    <a:pt x="265985" y="15733"/>
                    <a:pt x="262541" y="8845"/>
                    <a:pt x="252208" y="8845"/>
                  </a:cubicBezTo>
                  <a:cubicBezTo>
                    <a:pt x="155769" y="7697"/>
                    <a:pt x="150028" y="11141"/>
                    <a:pt x="53589" y="11141"/>
                  </a:cubicBezTo>
                  <a:cubicBezTo>
                    <a:pt x="45552" y="11141"/>
                    <a:pt x="37516" y="12289"/>
                    <a:pt x="36368" y="21474"/>
                  </a:cubicBezTo>
                  <a:cubicBezTo>
                    <a:pt x="27183" y="78878"/>
                    <a:pt x="17998" y="136282"/>
                    <a:pt x="9962" y="193687"/>
                  </a:cubicBezTo>
                  <a:cubicBezTo>
                    <a:pt x="6518" y="199427"/>
                    <a:pt x="9962" y="201723"/>
                    <a:pt x="16850" y="204019"/>
                  </a:cubicBezTo>
                  <a:lnTo>
                    <a:pt x="16850" y="204019"/>
                  </a:lnTo>
                  <a:close/>
                </a:path>
              </a:pathLst>
            </a:custGeom>
            <a:solidFill>
              <a:srgbClr val="CFEBF2"/>
            </a:solidFill>
            <a:ln w="9525" cap="flat">
              <a:noFill/>
              <a:prstDash val="solid"/>
              <a:miter/>
            </a:ln>
          </p:spPr>
          <p:txBody>
            <a:bodyPr rtlCol="0" anchor="ctr"/>
            <a:lstStyle/>
            <a:p>
              <a:endParaRPr lang="zh-TW" altLang="en-US">
                <a:solidFill>
                  <a:srgbClr val="81FFF9"/>
                </a:solidFill>
              </a:endParaRPr>
            </a:p>
          </p:txBody>
        </p:sp>
        <p:sp>
          <p:nvSpPr>
            <p:cNvPr id="55" name="手繪多邊形: 圖案 54">
              <a:extLst>
                <a:ext uri="{FF2B5EF4-FFF2-40B4-BE49-F238E27FC236}">
                  <a16:creationId xmlns:a16="http://schemas.microsoft.com/office/drawing/2014/main" id="{126D4D8A-B1D5-49B7-AE8A-75460800CB8A}"/>
                </a:ext>
              </a:extLst>
            </p:cNvPr>
            <p:cNvSpPr/>
            <p:nvPr/>
          </p:nvSpPr>
          <p:spPr>
            <a:xfrm>
              <a:off x="564447" y="3081062"/>
              <a:ext cx="252579" cy="45923"/>
            </a:xfrm>
            <a:custGeom>
              <a:avLst/>
              <a:gdLst>
                <a:gd name="connsiteX0" fmla="*/ 243968 w 252578"/>
                <a:gd name="connsiteY0" fmla="*/ 40991 h 45923"/>
                <a:gd name="connsiteX1" fmla="*/ 243968 w 252578"/>
                <a:gd name="connsiteY1" fmla="*/ 24918 h 45923"/>
                <a:gd name="connsiteX2" fmla="*/ 227895 w 252578"/>
                <a:gd name="connsiteY2" fmla="*/ 8845 h 45923"/>
                <a:gd name="connsiteX3" fmla="*/ 29276 w 252578"/>
                <a:gd name="connsiteY3" fmla="*/ 11141 h 45923"/>
                <a:gd name="connsiteX4" fmla="*/ 12055 w 252578"/>
                <a:gd name="connsiteY4" fmla="*/ 21474 h 45923"/>
                <a:gd name="connsiteX5" fmla="*/ 8611 w 252578"/>
                <a:gd name="connsiteY5" fmla="*/ 44436 h 45923"/>
                <a:gd name="connsiteX6" fmla="*/ 243968 w 252578"/>
                <a:gd name="connsiteY6" fmla="*/ 40991 h 45923"/>
                <a:gd name="connsiteX7" fmla="*/ 243968 w 252578"/>
                <a:gd name="connsiteY7" fmla="*/ 40991 h 4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78" h="45923">
                  <a:moveTo>
                    <a:pt x="243968" y="40991"/>
                  </a:moveTo>
                  <a:cubicBezTo>
                    <a:pt x="243968" y="35251"/>
                    <a:pt x="243968" y="30659"/>
                    <a:pt x="243968" y="24918"/>
                  </a:cubicBezTo>
                  <a:cubicBezTo>
                    <a:pt x="241672" y="15733"/>
                    <a:pt x="238228" y="8845"/>
                    <a:pt x="227895" y="8845"/>
                  </a:cubicBezTo>
                  <a:cubicBezTo>
                    <a:pt x="131456" y="7697"/>
                    <a:pt x="125715" y="11141"/>
                    <a:pt x="29276" y="11141"/>
                  </a:cubicBezTo>
                  <a:cubicBezTo>
                    <a:pt x="21240" y="11141"/>
                    <a:pt x="13203" y="12289"/>
                    <a:pt x="12055" y="21474"/>
                  </a:cubicBezTo>
                  <a:cubicBezTo>
                    <a:pt x="10907" y="29510"/>
                    <a:pt x="9759" y="36399"/>
                    <a:pt x="8611" y="44436"/>
                  </a:cubicBezTo>
                  <a:lnTo>
                    <a:pt x="243968" y="40991"/>
                  </a:lnTo>
                  <a:lnTo>
                    <a:pt x="243968" y="40991"/>
                  </a:lnTo>
                  <a:close/>
                </a:path>
              </a:pathLst>
            </a:custGeom>
            <a:solidFill>
              <a:srgbClr val="474A4F"/>
            </a:solidFill>
            <a:ln w="9525" cap="flat">
              <a:noFill/>
              <a:prstDash val="solid"/>
              <a:miter/>
            </a:ln>
          </p:spPr>
          <p:txBody>
            <a:bodyPr rtlCol="0" anchor="ctr"/>
            <a:lstStyle/>
            <a:p>
              <a:endParaRPr lang="zh-TW" altLang="en-US">
                <a:solidFill>
                  <a:srgbClr val="81FFF9"/>
                </a:solidFill>
              </a:endParaRPr>
            </a:p>
          </p:txBody>
        </p:sp>
        <p:sp>
          <p:nvSpPr>
            <p:cNvPr id="56" name="手繪多邊形: 圖案 55">
              <a:extLst>
                <a:ext uri="{FF2B5EF4-FFF2-40B4-BE49-F238E27FC236}">
                  <a16:creationId xmlns:a16="http://schemas.microsoft.com/office/drawing/2014/main" id="{549A623A-4D55-4BFA-9654-B6EDE4700F98}"/>
                </a:ext>
              </a:extLst>
            </p:cNvPr>
            <p:cNvSpPr/>
            <p:nvPr/>
          </p:nvSpPr>
          <p:spPr>
            <a:xfrm>
              <a:off x="572484" y="3090244"/>
              <a:ext cx="229617" cy="34443"/>
            </a:xfrm>
            <a:custGeom>
              <a:avLst/>
              <a:gdLst>
                <a:gd name="connsiteX0" fmla="*/ 229043 w 229617"/>
                <a:gd name="connsiteY0" fmla="*/ 31810 h 34442"/>
                <a:gd name="connsiteX1" fmla="*/ 229043 w 229617"/>
                <a:gd name="connsiteY1" fmla="*/ 20329 h 34442"/>
                <a:gd name="connsiteX2" fmla="*/ 214118 w 229617"/>
                <a:gd name="connsiteY2" fmla="*/ 8848 h 34442"/>
                <a:gd name="connsiteX3" fmla="*/ 28128 w 229617"/>
                <a:gd name="connsiteY3" fmla="*/ 9997 h 34442"/>
                <a:gd name="connsiteX4" fmla="*/ 12055 w 229617"/>
                <a:gd name="connsiteY4" fmla="*/ 18033 h 34442"/>
                <a:gd name="connsiteX5" fmla="*/ 8611 w 229617"/>
                <a:gd name="connsiteY5" fmla="*/ 35254 h 34442"/>
                <a:gd name="connsiteX6" fmla="*/ 229043 w 229617"/>
                <a:gd name="connsiteY6" fmla="*/ 31810 h 34442"/>
                <a:gd name="connsiteX7" fmla="*/ 229043 w 229617"/>
                <a:gd name="connsiteY7" fmla="*/ 31810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617" h="34442">
                  <a:moveTo>
                    <a:pt x="229043" y="31810"/>
                  </a:moveTo>
                  <a:cubicBezTo>
                    <a:pt x="229043" y="28366"/>
                    <a:pt x="229043" y="24922"/>
                    <a:pt x="229043" y="20329"/>
                  </a:cubicBezTo>
                  <a:cubicBezTo>
                    <a:pt x="226747" y="13441"/>
                    <a:pt x="223303" y="8848"/>
                    <a:pt x="214118" y="8848"/>
                  </a:cubicBezTo>
                  <a:cubicBezTo>
                    <a:pt x="124567" y="7700"/>
                    <a:pt x="118827" y="11145"/>
                    <a:pt x="28128" y="9997"/>
                  </a:cubicBezTo>
                  <a:cubicBezTo>
                    <a:pt x="20091" y="9997"/>
                    <a:pt x="13203" y="11145"/>
                    <a:pt x="12055" y="18033"/>
                  </a:cubicBezTo>
                  <a:cubicBezTo>
                    <a:pt x="10907" y="23774"/>
                    <a:pt x="9759" y="29514"/>
                    <a:pt x="8611" y="35254"/>
                  </a:cubicBezTo>
                  <a:lnTo>
                    <a:pt x="229043" y="31810"/>
                  </a:lnTo>
                  <a:lnTo>
                    <a:pt x="229043" y="31810"/>
                  </a:lnTo>
                  <a:close/>
                </a:path>
              </a:pathLst>
            </a:custGeom>
            <a:solidFill>
              <a:srgbClr val="241F24"/>
            </a:solidFill>
            <a:ln w="9525" cap="flat">
              <a:noFill/>
              <a:prstDash val="solid"/>
              <a:miter/>
            </a:ln>
          </p:spPr>
          <p:txBody>
            <a:bodyPr rtlCol="0" anchor="ctr"/>
            <a:lstStyle/>
            <a:p>
              <a:endParaRPr lang="zh-TW" altLang="en-US">
                <a:solidFill>
                  <a:srgbClr val="81FFF9"/>
                </a:solidFill>
              </a:endParaRPr>
            </a:p>
          </p:txBody>
        </p:sp>
        <p:sp>
          <p:nvSpPr>
            <p:cNvPr id="57" name="手繪多邊形: 圖案 56">
              <a:extLst>
                <a:ext uri="{FF2B5EF4-FFF2-40B4-BE49-F238E27FC236}">
                  <a16:creationId xmlns:a16="http://schemas.microsoft.com/office/drawing/2014/main" id="{F436A7A1-4B80-48E8-A765-317E0B67E5A3}"/>
                </a:ext>
              </a:extLst>
            </p:cNvPr>
            <p:cNvSpPr/>
            <p:nvPr/>
          </p:nvSpPr>
          <p:spPr>
            <a:xfrm>
              <a:off x="558603" y="3091023"/>
              <a:ext cx="57404" cy="126289"/>
            </a:xfrm>
            <a:custGeom>
              <a:avLst/>
              <a:gdLst>
                <a:gd name="connsiteX0" fmla="*/ 45453 w 57404"/>
                <a:gd name="connsiteY0" fmla="*/ 106804 h 126289"/>
                <a:gd name="connsiteX1" fmla="*/ 54638 w 57404"/>
                <a:gd name="connsiteY1" fmla="*/ 26438 h 126289"/>
                <a:gd name="connsiteX2" fmla="*/ 55786 w 57404"/>
                <a:gd name="connsiteY2" fmla="*/ 20698 h 126289"/>
                <a:gd name="connsiteX3" fmla="*/ 11010 w 57404"/>
                <a:gd name="connsiteY3" fmla="*/ 21846 h 126289"/>
                <a:gd name="connsiteX4" fmla="*/ 9862 w 57404"/>
                <a:gd name="connsiteY4" fmla="*/ 102212 h 126289"/>
                <a:gd name="connsiteX5" fmla="*/ 24787 w 57404"/>
                <a:gd name="connsiteY5" fmla="*/ 126322 h 126289"/>
                <a:gd name="connsiteX6" fmla="*/ 33972 w 57404"/>
                <a:gd name="connsiteY6" fmla="*/ 126322 h 126289"/>
                <a:gd name="connsiteX7" fmla="*/ 45453 w 57404"/>
                <a:gd name="connsiteY7" fmla="*/ 106804 h 126289"/>
                <a:gd name="connsiteX8" fmla="*/ 45453 w 57404"/>
                <a:gd name="connsiteY8" fmla="*/ 106804 h 12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04" h="126289">
                  <a:moveTo>
                    <a:pt x="45453" y="106804"/>
                  </a:moveTo>
                  <a:cubicBezTo>
                    <a:pt x="48897" y="80398"/>
                    <a:pt x="51193" y="53993"/>
                    <a:pt x="54638" y="26438"/>
                  </a:cubicBezTo>
                  <a:cubicBezTo>
                    <a:pt x="54638" y="24142"/>
                    <a:pt x="54638" y="22994"/>
                    <a:pt x="55786" y="20698"/>
                  </a:cubicBezTo>
                  <a:cubicBezTo>
                    <a:pt x="55786" y="9217"/>
                    <a:pt x="13307" y="32"/>
                    <a:pt x="11010" y="21846"/>
                  </a:cubicBezTo>
                  <a:cubicBezTo>
                    <a:pt x="8714" y="49400"/>
                    <a:pt x="7566" y="75806"/>
                    <a:pt x="9862" y="102212"/>
                  </a:cubicBezTo>
                  <a:cubicBezTo>
                    <a:pt x="9862" y="111397"/>
                    <a:pt x="11010" y="127470"/>
                    <a:pt x="24787" y="126322"/>
                  </a:cubicBezTo>
                  <a:cubicBezTo>
                    <a:pt x="28232" y="126322"/>
                    <a:pt x="31676" y="126322"/>
                    <a:pt x="33972" y="126322"/>
                  </a:cubicBezTo>
                  <a:cubicBezTo>
                    <a:pt x="45453" y="126322"/>
                    <a:pt x="44305" y="118285"/>
                    <a:pt x="45453" y="106804"/>
                  </a:cubicBezTo>
                  <a:lnTo>
                    <a:pt x="45453" y="106804"/>
                  </a:lnTo>
                  <a:close/>
                </a:path>
              </a:pathLst>
            </a:custGeom>
            <a:solidFill>
              <a:srgbClr val="303D40"/>
            </a:solidFill>
            <a:ln w="9525" cap="flat">
              <a:noFill/>
              <a:prstDash val="solid"/>
              <a:miter/>
            </a:ln>
          </p:spPr>
          <p:txBody>
            <a:bodyPr rtlCol="0" anchor="ctr"/>
            <a:lstStyle/>
            <a:p>
              <a:endParaRPr lang="zh-TW" altLang="en-US">
                <a:solidFill>
                  <a:srgbClr val="81FFF9"/>
                </a:solidFill>
              </a:endParaRPr>
            </a:p>
          </p:txBody>
        </p:sp>
        <p:sp>
          <p:nvSpPr>
            <p:cNvPr id="58" name="手繪多邊形: 圖案 57">
              <a:extLst>
                <a:ext uri="{FF2B5EF4-FFF2-40B4-BE49-F238E27FC236}">
                  <a16:creationId xmlns:a16="http://schemas.microsoft.com/office/drawing/2014/main" id="{5C0FBCDA-53BD-42F4-BE09-6BD8FB12CBD8}"/>
                </a:ext>
              </a:extLst>
            </p:cNvPr>
            <p:cNvSpPr/>
            <p:nvPr/>
          </p:nvSpPr>
          <p:spPr>
            <a:xfrm>
              <a:off x="549770" y="3075336"/>
              <a:ext cx="22962" cy="34443"/>
            </a:xfrm>
            <a:custGeom>
              <a:avLst/>
              <a:gdLst>
                <a:gd name="connsiteX0" fmla="*/ 19844 w 22961"/>
                <a:gd name="connsiteY0" fmla="*/ 8831 h 34442"/>
                <a:gd name="connsiteX1" fmla="*/ 24437 w 22961"/>
                <a:gd name="connsiteY1" fmla="*/ 21460 h 34442"/>
                <a:gd name="connsiteX2" fmla="*/ 14104 w 22961"/>
                <a:gd name="connsiteY2" fmla="*/ 29496 h 34442"/>
                <a:gd name="connsiteX3" fmla="*/ 9511 w 22961"/>
                <a:gd name="connsiteY3" fmla="*/ 16867 h 34442"/>
                <a:gd name="connsiteX4" fmla="*/ 19844 w 22961"/>
                <a:gd name="connsiteY4" fmla="*/ 8831 h 34442"/>
                <a:gd name="connsiteX5" fmla="*/ 19844 w 22961"/>
                <a:gd name="connsiteY5" fmla="*/ 8831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34442">
                  <a:moveTo>
                    <a:pt x="19844" y="8831"/>
                  </a:moveTo>
                  <a:cubicBezTo>
                    <a:pt x="24437" y="9979"/>
                    <a:pt x="26733" y="15719"/>
                    <a:pt x="24437" y="21460"/>
                  </a:cubicBezTo>
                  <a:cubicBezTo>
                    <a:pt x="23288" y="27200"/>
                    <a:pt x="17548" y="30644"/>
                    <a:pt x="14104" y="29496"/>
                  </a:cubicBezTo>
                  <a:cubicBezTo>
                    <a:pt x="9511" y="28348"/>
                    <a:pt x="7215" y="22608"/>
                    <a:pt x="9511" y="16867"/>
                  </a:cubicBezTo>
                  <a:cubicBezTo>
                    <a:pt x="10660" y="11127"/>
                    <a:pt x="15252" y="7683"/>
                    <a:pt x="19844" y="8831"/>
                  </a:cubicBezTo>
                  <a:lnTo>
                    <a:pt x="19844" y="8831"/>
                  </a:lnTo>
                  <a:close/>
                </a:path>
              </a:pathLst>
            </a:custGeom>
            <a:solidFill>
              <a:srgbClr val="050D0A"/>
            </a:solidFill>
            <a:ln w="9525" cap="flat">
              <a:noFill/>
              <a:prstDash val="solid"/>
              <a:miter/>
            </a:ln>
          </p:spPr>
          <p:txBody>
            <a:bodyPr rtlCol="0" anchor="ctr"/>
            <a:lstStyle/>
            <a:p>
              <a:endParaRPr lang="zh-TW" altLang="en-US">
                <a:solidFill>
                  <a:srgbClr val="81FFF9"/>
                </a:solidFill>
              </a:endParaRPr>
            </a:p>
          </p:txBody>
        </p:sp>
        <p:sp>
          <p:nvSpPr>
            <p:cNvPr id="59" name="手繪多邊形: 圖案 58">
              <a:extLst>
                <a:ext uri="{FF2B5EF4-FFF2-40B4-BE49-F238E27FC236}">
                  <a16:creationId xmlns:a16="http://schemas.microsoft.com/office/drawing/2014/main" id="{9B4DCDC1-BE01-4762-A61A-B0A5BF4D8B52}"/>
                </a:ext>
              </a:extLst>
            </p:cNvPr>
            <p:cNvSpPr/>
            <p:nvPr/>
          </p:nvSpPr>
          <p:spPr>
            <a:xfrm>
              <a:off x="551745" y="3075196"/>
              <a:ext cx="34443" cy="45923"/>
            </a:xfrm>
            <a:custGeom>
              <a:avLst/>
              <a:gdLst>
                <a:gd name="connsiteX0" fmla="*/ 8684 w 34442"/>
                <a:gd name="connsiteY0" fmla="*/ 12415 h 45923"/>
                <a:gd name="connsiteX1" fmla="*/ 19017 w 34442"/>
                <a:gd name="connsiteY1" fmla="*/ 10119 h 45923"/>
                <a:gd name="connsiteX2" fmla="*/ 31646 w 34442"/>
                <a:gd name="connsiteY2" fmla="*/ 31933 h 45923"/>
                <a:gd name="connsiteX3" fmla="*/ 28202 w 34442"/>
                <a:gd name="connsiteY3" fmla="*/ 39969 h 45923"/>
                <a:gd name="connsiteX4" fmla="*/ 21313 w 34442"/>
                <a:gd name="connsiteY4" fmla="*/ 39969 h 45923"/>
                <a:gd name="connsiteX5" fmla="*/ 19017 w 34442"/>
                <a:gd name="connsiteY5" fmla="*/ 37673 h 45923"/>
                <a:gd name="connsiteX6" fmla="*/ 20165 w 34442"/>
                <a:gd name="connsiteY6" fmla="*/ 34229 h 45923"/>
                <a:gd name="connsiteX7" fmla="*/ 20165 w 34442"/>
                <a:gd name="connsiteY7" fmla="*/ 26192 h 45923"/>
                <a:gd name="connsiteX8" fmla="*/ 8684 w 34442"/>
                <a:gd name="connsiteY8" fmla="*/ 12415 h 45923"/>
                <a:gd name="connsiteX9" fmla="*/ 8684 w 34442"/>
                <a:gd name="connsiteY9" fmla="*/ 12415 h 4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42" h="45923">
                  <a:moveTo>
                    <a:pt x="8684" y="12415"/>
                  </a:moveTo>
                  <a:cubicBezTo>
                    <a:pt x="12129" y="7823"/>
                    <a:pt x="16721" y="7823"/>
                    <a:pt x="19017" y="10119"/>
                  </a:cubicBezTo>
                  <a:cubicBezTo>
                    <a:pt x="29350" y="17007"/>
                    <a:pt x="31646" y="14711"/>
                    <a:pt x="31646" y="31933"/>
                  </a:cubicBezTo>
                  <a:cubicBezTo>
                    <a:pt x="31646" y="35377"/>
                    <a:pt x="31646" y="37673"/>
                    <a:pt x="28202" y="39969"/>
                  </a:cubicBezTo>
                  <a:cubicBezTo>
                    <a:pt x="27054" y="41117"/>
                    <a:pt x="22461" y="39969"/>
                    <a:pt x="21313" y="39969"/>
                  </a:cubicBezTo>
                  <a:cubicBezTo>
                    <a:pt x="21313" y="39969"/>
                    <a:pt x="17869" y="38821"/>
                    <a:pt x="19017" y="37673"/>
                  </a:cubicBezTo>
                  <a:cubicBezTo>
                    <a:pt x="20165" y="35377"/>
                    <a:pt x="19017" y="37673"/>
                    <a:pt x="20165" y="34229"/>
                  </a:cubicBezTo>
                  <a:cubicBezTo>
                    <a:pt x="21313" y="31933"/>
                    <a:pt x="20165" y="28488"/>
                    <a:pt x="20165" y="26192"/>
                  </a:cubicBezTo>
                  <a:cubicBezTo>
                    <a:pt x="20165" y="10119"/>
                    <a:pt x="7536" y="18155"/>
                    <a:pt x="8684" y="12415"/>
                  </a:cubicBezTo>
                  <a:lnTo>
                    <a:pt x="8684" y="12415"/>
                  </a:lnTo>
                  <a:close/>
                </a:path>
              </a:pathLst>
            </a:custGeom>
            <a:solidFill>
              <a:srgbClr val="6E6B70"/>
            </a:solidFill>
            <a:ln w="9525" cap="flat">
              <a:noFill/>
              <a:prstDash val="solid"/>
              <a:miter/>
            </a:ln>
          </p:spPr>
          <p:txBody>
            <a:bodyPr rtlCol="0" anchor="ctr"/>
            <a:lstStyle/>
            <a:p>
              <a:endParaRPr lang="zh-TW" altLang="en-US">
                <a:solidFill>
                  <a:srgbClr val="81FFF9"/>
                </a:solidFill>
              </a:endParaRPr>
            </a:p>
          </p:txBody>
        </p:sp>
        <p:sp>
          <p:nvSpPr>
            <p:cNvPr id="60" name="手繪多邊形: 圖案 59">
              <a:extLst>
                <a:ext uri="{FF2B5EF4-FFF2-40B4-BE49-F238E27FC236}">
                  <a16:creationId xmlns:a16="http://schemas.microsoft.com/office/drawing/2014/main" id="{E61886A7-B2D4-433D-A485-0211FE1B0CD2}"/>
                </a:ext>
              </a:extLst>
            </p:cNvPr>
            <p:cNvSpPr/>
            <p:nvPr/>
          </p:nvSpPr>
          <p:spPr>
            <a:xfrm>
              <a:off x="557455" y="3091630"/>
              <a:ext cx="34443" cy="126289"/>
            </a:xfrm>
            <a:custGeom>
              <a:avLst/>
              <a:gdLst>
                <a:gd name="connsiteX0" fmla="*/ 28232 w 34442"/>
                <a:gd name="connsiteY0" fmla="*/ 8611 h 126289"/>
                <a:gd name="connsiteX1" fmla="*/ 11010 w 34442"/>
                <a:gd name="connsiteY1" fmla="*/ 22388 h 126289"/>
                <a:gd name="connsiteX2" fmla="*/ 9862 w 34442"/>
                <a:gd name="connsiteY2" fmla="*/ 102754 h 126289"/>
                <a:gd name="connsiteX3" fmla="*/ 12158 w 34442"/>
                <a:gd name="connsiteY3" fmla="*/ 116531 h 126289"/>
                <a:gd name="connsiteX4" fmla="*/ 30528 w 34442"/>
                <a:gd name="connsiteY4" fmla="*/ 56830 h 126289"/>
                <a:gd name="connsiteX5" fmla="*/ 35120 w 34442"/>
                <a:gd name="connsiteY5" fmla="*/ 15499 h 126289"/>
                <a:gd name="connsiteX6" fmla="*/ 28232 w 34442"/>
                <a:gd name="connsiteY6" fmla="*/ 8611 h 126289"/>
                <a:gd name="connsiteX7" fmla="*/ 28232 w 34442"/>
                <a:gd name="connsiteY7" fmla="*/ 8611 h 12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2" h="126289">
                  <a:moveTo>
                    <a:pt x="28232" y="8611"/>
                  </a:moveTo>
                  <a:cubicBezTo>
                    <a:pt x="19047" y="9759"/>
                    <a:pt x="12158" y="13203"/>
                    <a:pt x="11010" y="22388"/>
                  </a:cubicBezTo>
                  <a:cubicBezTo>
                    <a:pt x="8714" y="49942"/>
                    <a:pt x="7566" y="76348"/>
                    <a:pt x="9862" y="102754"/>
                  </a:cubicBezTo>
                  <a:cubicBezTo>
                    <a:pt x="9862" y="106198"/>
                    <a:pt x="9862" y="111938"/>
                    <a:pt x="12158" y="116531"/>
                  </a:cubicBezTo>
                  <a:cubicBezTo>
                    <a:pt x="40861" y="132604"/>
                    <a:pt x="31676" y="70607"/>
                    <a:pt x="30528" y="56830"/>
                  </a:cubicBezTo>
                  <a:cubicBezTo>
                    <a:pt x="29380" y="37313"/>
                    <a:pt x="29380" y="28128"/>
                    <a:pt x="35120" y="15499"/>
                  </a:cubicBezTo>
                  <a:lnTo>
                    <a:pt x="28232" y="8611"/>
                  </a:lnTo>
                  <a:lnTo>
                    <a:pt x="28232" y="8611"/>
                  </a:lnTo>
                  <a:close/>
                </a:path>
              </a:pathLst>
            </a:custGeom>
            <a:solidFill>
              <a:srgbClr val="4A595C"/>
            </a:solidFill>
            <a:ln w="9525" cap="flat">
              <a:noFill/>
              <a:prstDash val="solid"/>
              <a:miter/>
            </a:ln>
          </p:spPr>
          <p:txBody>
            <a:bodyPr rtlCol="0" anchor="ctr"/>
            <a:lstStyle/>
            <a:p>
              <a:endParaRPr lang="zh-TW" altLang="en-US">
                <a:solidFill>
                  <a:srgbClr val="81FFF9"/>
                </a:solidFill>
              </a:endParaRPr>
            </a:p>
          </p:txBody>
        </p:sp>
        <p:sp>
          <p:nvSpPr>
            <p:cNvPr id="61" name="手繪多邊形: 圖案 60">
              <a:extLst>
                <a:ext uri="{FF2B5EF4-FFF2-40B4-BE49-F238E27FC236}">
                  <a16:creationId xmlns:a16="http://schemas.microsoft.com/office/drawing/2014/main" id="{ECF54DE1-C618-4EFD-AA73-5216F2E55290}"/>
                </a:ext>
              </a:extLst>
            </p:cNvPr>
            <p:cNvSpPr/>
            <p:nvPr/>
          </p:nvSpPr>
          <p:spPr>
            <a:xfrm>
              <a:off x="561003" y="3091776"/>
              <a:ext cx="57404" cy="22962"/>
            </a:xfrm>
            <a:custGeom>
              <a:avLst/>
              <a:gdLst>
                <a:gd name="connsiteX0" fmla="*/ 52238 w 57404"/>
                <a:gd name="connsiteY0" fmla="*/ 21093 h 22961"/>
                <a:gd name="connsiteX1" fmla="*/ 8611 w 57404"/>
                <a:gd name="connsiteY1" fmla="*/ 17649 h 22961"/>
                <a:gd name="connsiteX2" fmla="*/ 52238 w 57404"/>
                <a:gd name="connsiteY2" fmla="*/ 21093 h 22961"/>
                <a:gd name="connsiteX3" fmla="*/ 52238 w 57404"/>
                <a:gd name="connsiteY3" fmla="*/ 21093 h 22961"/>
              </a:gdLst>
              <a:ahLst/>
              <a:cxnLst>
                <a:cxn ang="0">
                  <a:pos x="connsiteX0" y="connsiteY0"/>
                </a:cxn>
                <a:cxn ang="0">
                  <a:pos x="connsiteX1" y="connsiteY1"/>
                </a:cxn>
                <a:cxn ang="0">
                  <a:pos x="connsiteX2" y="connsiteY2"/>
                </a:cxn>
                <a:cxn ang="0">
                  <a:pos x="connsiteX3" y="connsiteY3"/>
                </a:cxn>
              </a:cxnLst>
              <a:rect l="l" t="t" r="r" b="b"/>
              <a:pathLst>
                <a:path w="57404" h="22961">
                  <a:moveTo>
                    <a:pt x="52238" y="21093"/>
                  </a:moveTo>
                  <a:cubicBezTo>
                    <a:pt x="52238" y="9612"/>
                    <a:pt x="15499" y="1576"/>
                    <a:pt x="8611" y="17649"/>
                  </a:cubicBezTo>
                  <a:cubicBezTo>
                    <a:pt x="22388" y="13056"/>
                    <a:pt x="37313" y="14205"/>
                    <a:pt x="52238" y="21093"/>
                  </a:cubicBezTo>
                  <a:lnTo>
                    <a:pt x="52238" y="21093"/>
                  </a:lnTo>
                  <a:close/>
                </a:path>
              </a:pathLst>
            </a:custGeom>
            <a:solidFill>
              <a:srgbClr val="87A696"/>
            </a:solidFill>
            <a:ln w="9525" cap="flat">
              <a:noFill/>
              <a:prstDash val="solid"/>
              <a:miter/>
            </a:ln>
          </p:spPr>
          <p:txBody>
            <a:bodyPr rtlCol="0" anchor="ctr"/>
            <a:lstStyle/>
            <a:p>
              <a:endParaRPr lang="zh-TW" altLang="en-US">
                <a:solidFill>
                  <a:srgbClr val="81FFF9"/>
                </a:solidFill>
              </a:endParaRPr>
            </a:p>
          </p:txBody>
        </p:sp>
        <p:sp>
          <p:nvSpPr>
            <p:cNvPr id="62" name="手繪多邊形: 圖案 61">
              <a:extLst>
                <a:ext uri="{FF2B5EF4-FFF2-40B4-BE49-F238E27FC236}">
                  <a16:creationId xmlns:a16="http://schemas.microsoft.com/office/drawing/2014/main" id="{BB57984C-C01F-4F59-8EA4-8E03F504C1D3}"/>
                </a:ext>
              </a:extLst>
            </p:cNvPr>
            <p:cNvSpPr/>
            <p:nvPr/>
          </p:nvSpPr>
          <p:spPr>
            <a:xfrm>
              <a:off x="935279" y="2771314"/>
              <a:ext cx="229617" cy="103328"/>
            </a:xfrm>
            <a:custGeom>
              <a:avLst/>
              <a:gdLst>
                <a:gd name="connsiteX0" fmla="*/ 8611 w 229617"/>
                <a:gd name="connsiteY0" fmla="*/ 94717 h 103327"/>
                <a:gd name="connsiteX1" fmla="*/ 222155 w 229617"/>
                <a:gd name="connsiteY1" fmla="*/ 8611 h 103327"/>
                <a:gd name="connsiteX2" fmla="*/ 231339 w 229617"/>
                <a:gd name="connsiteY2" fmla="*/ 55682 h 103327"/>
                <a:gd name="connsiteX3" fmla="*/ 8611 w 229617"/>
                <a:gd name="connsiteY3" fmla="*/ 94717 h 103327"/>
                <a:gd name="connsiteX4" fmla="*/ 8611 w 229617"/>
                <a:gd name="connsiteY4" fmla="*/ 94717 h 10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7" h="103327">
                  <a:moveTo>
                    <a:pt x="8611" y="94717"/>
                  </a:moveTo>
                  <a:cubicBezTo>
                    <a:pt x="10907" y="64867"/>
                    <a:pt x="83236" y="36165"/>
                    <a:pt x="222155" y="8611"/>
                  </a:cubicBezTo>
                  <a:cubicBezTo>
                    <a:pt x="225599" y="24684"/>
                    <a:pt x="227895" y="39609"/>
                    <a:pt x="231339" y="55682"/>
                  </a:cubicBezTo>
                  <a:cubicBezTo>
                    <a:pt x="155566" y="66015"/>
                    <a:pt x="82088" y="72903"/>
                    <a:pt x="8611" y="94717"/>
                  </a:cubicBezTo>
                  <a:lnTo>
                    <a:pt x="8611" y="94717"/>
                  </a:lnTo>
                  <a:close/>
                </a:path>
              </a:pathLst>
            </a:custGeom>
            <a:solidFill>
              <a:srgbClr val="A14754"/>
            </a:solidFill>
            <a:ln w="9525" cap="flat">
              <a:noFill/>
              <a:prstDash val="solid"/>
              <a:miter/>
            </a:ln>
          </p:spPr>
          <p:txBody>
            <a:bodyPr rtlCol="0" anchor="ctr"/>
            <a:lstStyle/>
            <a:p>
              <a:endParaRPr lang="zh-TW" altLang="en-US">
                <a:solidFill>
                  <a:srgbClr val="81FFF9"/>
                </a:solidFill>
              </a:endParaRPr>
            </a:p>
          </p:txBody>
        </p:sp>
        <p:sp>
          <p:nvSpPr>
            <p:cNvPr id="63" name="手繪多邊形: 圖案 62">
              <a:extLst>
                <a:ext uri="{FF2B5EF4-FFF2-40B4-BE49-F238E27FC236}">
                  <a16:creationId xmlns:a16="http://schemas.microsoft.com/office/drawing/2014/main" id="{1AF41DC1-4D2C-4ABD-8BEB-5B1B417BF977}"/>
                </a:ext>
              </a:extLst>
            </p:cNvPr>
            <p:cNvSpPr/>
            <p:nvPr/>
          </p:nvSpPr>
          <p:spPr>
            <a:xfrm>
              <a:off x="515080" y="3648451"/>
              <a:ext cx="68885" cy="22962"/>
            </a:xfrm>
            <a:custGeom>
              <a:avLst/>
              <a:gdLst>
                <a:gd name="connsiteX0" fmla="*/ 8611 w 68885"/>
                <a:gd name="connsiteY0" fmla="*/ 14351 h 22961"/>
                <a:gd name="connsiteX1" fmla="*/ 15499 w 68885"/>
                <a:gd name="connsiteY1" fmla="*/ 14351 h 22961"/>
                <a:gd name="connsiteX2" fmla="*/ 15499 w 68885"/>
                <a:gd name="connsiteY2" fmla="*/ 8611 h 22961"/>
                <a:gd name="connsiteX3" fmla="*/ 70607 w 68885"/>
                <a:gd name="connsiteY3" fmla="*/ 23536 h 22961"/>
                <a:gd name="connsiteX4" fmla="*/ 8611 w 68885"/>
                <a:gd name="connsiteY4" fmla="*/ 1435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85" h="22961">
                  <a:moveTo>
                    <a:pt x="8611" y="14351"/>
                  </a:moveTo>
                  <a:lnTo>
                    <a:pt x="15499" y="14351"/>
                  </a:lnTo>
                  <a:lnTo>
                    <a:pt x="15499" y="8611"/>
                  </a:lnTo>
                  <a:lnTo>
                    <a:pt x="70607" y="23536"/>
                  </a:lnTo>
                  <a:lnTo>
                    <a:pt x="8611" y="14351"/>
                  </a:lnTo>
                  <a:close/>
                </a:path>
              </a:pathLst>
            </a:custGeom>
            <a:solidFill>
              <a:srgbClr val="4F5452"/>
            </a:solidFill>
            <a:ln w="9525" cap="flat">
              <a:noFill/>
              <a:prstDash val="solid"/>
              <a:miter/>
            </a:ln>
          </p:spPr>
          <p:txBody>
            <a:bodyPr rtlCol="0" anchor="ctr"/>
            <a:lstStyle/>
            <a:p>
              <a:endParaRPr lang="zh-TW" altLang="en-US">
                <a:solidFill>
                  <a:srgbClr val="81FFF9"/>
                </a:solidFill>
              </a:endParaRPr>
            </a:p>
          </p:txBody>
        </p:sp>
        <p:sp>
          <p:nvSpPr>
            <p:cNvPr id="64" name="手繪多邊形: 圖案 63">
              <a:extLst>
                <a:ext uri="{FF2B5EF4-FFF2-40B4-BE49-F238E27FC236}">
                  <a16:creationId xmlns:a16="http://schemas.microsoft.com/office/drawing/2014/main" id="{993E1B0E-22FD-4FEA-8555-0E280D802A6C}"/>
                </a:ext>
              </a:extLst>
            </p:cNvPr>
            <p:cNvSpPr/>
            <p:nvPr/>
          </p:nvSpPr>
          <p:spPr>
            <a:xfrm>
              <a:off x="513932" y="3506088"/>
              <a:ext cx="585524" cy="57404"/>
            </a:xfrm>
            <a:custGeom>
              <a:avLst/>
              <a:gdLst>
                <a:gd name="connsiteX0" fmla="*/ 584950 w 585523"/>
                <a:gd name="connsiteY0" fmla="*/ 9759 h 57404"/>
                <a:gd name="connsiteX1" fmla="*/ 584950 w 585523"/>
                <a:gd name="connsiteY1" fmla="*/ 25832 h 57404"/>
                <a:gd name="connsiteX2" fmla="*/ 583802 w 585523"/>
                <a:gd name="connsiteY2" fmla="*/ 54534 h 57404"/>
                <a:gd name="connsiteX3" fmla="*/ 8611 w 585523"/>
                <a:gd name="connsiteY3" fmla="*/ 54534 h 57404"/>
                <a:gd name="connsiteX4" fmla="*/ 28128 w 585523"/>
                <a:gd name="connsiteY4" fmla="*/ 8611 h 57404"/>
                <a:gd name="connsiteX5" fmla="*/ 584950 w 585523"/>
                <a:gd name="connsiteY5" fmla="*/ 8611 h 57404"/>
                <a:gd name="connsiteX6" fmla="*/ 584950 w 585523"/>
                <a:gd name="connsiteY6" fmla="*/ 9759 h 5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523" h="57404">
                  <a:moveTo>
                    <a:pt x="584950" y="9759"/>
                  </a:moveTo>
                  <a:lnTo>
                    <a:pt x="584950" y="25832"/>
                  </a:lnTo>
                  <a:lnTo>
                    <a:pt x="583802" y="54534"/>
                  </a:lnTo>
                  <a:lnTo>
                    <a:pt x="8611" y="54534"/>
                  </a:lnTo>
                  <a:cubicBezTo>
                    <a:pt x="8611" y="32720"/>
                    <a:pt x="13203" y="22388"/>
                    <a:pt x="28128" y="8611"/>
                  </a:cubicBezTo>
                  <a:lnTo>
                    <a:pt x="584950" y="8611"/>
                  </a:lnTo>
                  <a:lnTo>
                    <a:pt x="584950" y="9759"/>
                  </a:lnTo>
                  <a:close/>
                </a:path>
              </a:pathLst>
            </a:custGeom>
            <a:solidFill>
              <a:srgbClr val="4A4A4D"/>
            </a:solidFill>
            <a:ln w="9525" cap="flat">
              <a:noFill/>
              <a:prstDash val="solid"/>
              <a:miter/>
            </a:ln>
          </p:spPr>
          <p:txBody>
            <a:bodyPr rtlCol="0" anchor="ctr"/>
            <a:lstStyle/>
            <a:p>
              <a:endParaRPr lang="zh-TW" altLang="en-US">
                <a:solidFill>
                  <a:srgbClr val="81FFF9"/>
                </a:solidFill>
              </a:endParaRPr>
            </a:p>
          </p:txBody>
        </p:sp>
        <p:sp>
          <p:nvSpPr>
            <p:cNvPr id="65" name="手繪多邊形: 圖案 64">
              <a:extLst>
                <a:ext uri="{FF2B5EF4-FFF2-40B4-BE49-F238E27FC236}">
                  <a16:creationId xmlns:a16="http://schemas.microsoft.com/office/drawing/2014/main" id="{8858FBEC-7C82-4508-8891-7ED52F901B85}"/>
                </a:ext>
              </a:extLst>
            </p:cNvPr>
            <p:cNvSpPr/>
            <p:nvPr/>
          </p:nvSpPr>
          <p:spPr>
            <a:xfrm>
              <a:off x="519672" y="3507236"/>
              <a:ext cx="585524" cy="22962"/>
            </a:xfrm>
            <a:custGeom>
              <a:avLst/>
              <a:gdLst>
                <a:gd name="connsiteX0" fmla="*/ 579209 w 585523"/>
                <a:gd name="connsiteY0" fmla="*/ 8611 h 22961"/>
                <a:gd name="connsiteX1" fmla="*/ 579209 w 585523"/>
                <a:gd name="connsiteY1" fmla="*/ 24684 h 22961"/>
                <a:gd name="connsiteX2" fmla="*/ 8611 w 585523"/>
                <a:gd name="connsiteY2" fmla="*/ 24684 h 22961"/>
                <a:gd name="connsiteX3" fmla="*/ 22388 w 585523"/>
                <a:gd name="connsiteY3" fmla="*/ 8611 h 22961"/>
                <a:gd name="connsiteX4" fmla="*/ 579209 w 585523"/>
                <a:gd name="connsiteY4" fmla="*/ 8611 h 22961"/>
                <a:gd name="connsiteX5" fmla="*/ 579209 w 585523"/>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523" h="22961">
                  <a:moveTo>
                    <a:pt x="579209" y="8611"/>
                  </a:moveTo>
                  <a:lnTo>
                    <a:pt x="579209" y="24684"/>
                  </a:lnTo>
                  <a:lnTo>
                    <a:pt x="8611" y="24684"/>
                  </a:lnTo>
                  <a:cubicBezTo>
                    <a:pt x="12055" y="18943"/>
                    <a:pt x="16647" y="14351"/>
                    <a:pt x="22388" y="8611"/>
                  </a:cubicBezTo>
                  <a:lnTo>
                    <a:pt x="579209" y="8611"/>
                  </a:lnTo>
                  <a:lnTo>
                    <a:pt x="579209" y="8611"/>
                  </a:lnTo>
                  <a:close/>
                </a:path>
              </a:pathLst>
            </a:custGeom>
            <a:solidFill>
              <a:srgbClr val="050D0A"/>
            </a:solidFill>
            <a:ln w="9525" cap="flat">
              <a:noFill/>
              <a:prstDash val="solid"/>
              <a:miter/>
            </a:ln>
          </p:spPr>
          <p:txBody>
            <a:bodyPr rtlCol="0" anchor="ctr"/>
            <a:lstStyle/>
            <a:p>
              <a:endParaRPr lang="zh-TW" altLang="en-US">
                <a:solidFill>
                  <a:srgbClr val="81FFF9"/>
                </a:solidFill>
              </a:endParaRPr>
            </a:p>
          </p:txBody>
        </p:sp>
        <p:sp>
          <p:nvSpPr>
            <p:cNvPr id="66" name="手繪多邊形: 圖案 65">
              <a:extLst>
                <a:ext uri="{FF2B5EF4-FFF2-40B4-BE49-F238E27FC236}">
                  <a16:creationId xmlns:a16="http://schemas.microsoft.com/office/drawing/2014/main" id="{D0971946-1A50-4C5C-AC7F-8FD0AE83AE27}"/>
                </a:ext>
              </a:extLst>
            </p:cNvPr>
            <p:cNvSpPr/>
            <p:nvPr/>
          </p:nvSpPr>
          <p:spPr>
            <a:xfrm>
              <a:off x="667775" y="3661080"/>
              <a:ext cx="45923" cy="45923"/>
            </a:xfrm>
            <a:custGeom>
              <a:avLst/>
              <a:gdLst>
                <a:gd name="connsiteX0" fmla="*/ 23536 w 45923"/>
                <a:gd name="connsiteY0" fmla="*/ 8611 h 45923"/>
                <a:gd name="connsiteX1" fmla="*/ 38461 w 45923"/>
                <a:gd name="connsiteY1" fmla="*/ 23536 h 45923"/>
                <a:gd name="connsiteX2" fmla="*/ 23536 w 45923"/>
                <a:gd name="connsiteY2" fmla="*/ 38461 h 45923"/>
                <a:gd name="connsiteX3" fmla="*/ 8611 w 45923"/>
                <a:gd name="connsiteY3" fmla="*/ 23536 h 45923"/>
                <a:gd name="connsiteX4" fmla="*/ 23536 w 45923"/>
                <a:gd name="connsiteY4" fmla="*/ 8611 h 45923"/>
                <a:gd name="connsiteX5" fmla="*/ 23536 w 45923"/>
                <a:gd name="connsiteY5" fmla="*/ 8611 h 4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23" h="45923">
                  <a:moveTo>
                    <a:pt x="23536" y="8611"/>
                  </a:moveTo>
                  <a:cubicBezTo>
                    <a:pt x="31572" y="8611"/>
                    <a:pt x="38461" y="15499"/>
                    <a:pt x="38461" y="23536"/>
                  </a:cubicBezTo>
                  <a:cubicBezTo>
                    <a:pt x="38461" y="31572"/>
                    <a:pt x="31572" y="38461"/>
                    <a:pt x="23536" y="38461"/>
                  </a:cubicBezTo>
                  <a:cubicBezTo>
                    <a:pt x="15499" y="38461"/>
                    <a:pt x="8611" y="31572"/>
                    <a:pt x="8611" y="23536"/>
                  </a:cubicBezTo>
                  <a:cubicBezTo>
                    <a:pt x="8611" y="15499"/>
                    <a:pt x="15499" y="8611"/>
                    <a:pt x="23536" y="8611"/>
                  </a:cubicBezTo>
                  <a:lnTo>
                    <a:pt x="23536" y="8611"/>
                  </a:lnTo>
                  <a:close/>
                </a:path>
              </a:pathLst>
            </a:custGeom>
            <a:solidFill>
              <a:srgbClr val="260D05"/>
            </a:solidFill>
            <a:ln w="9525" cap="flat">
              <a:noFill/>
              <a:prstDash val="solid"/>
              <a:miter/>
            </a:ln>
          </p:spPr>
          <p:txBody>
            <a:bodyPr rtlCol="0" anchor="ctr"/>
            <a:lstStyle/>
            <a:p>
              <a:endParaRPr lang="zh-TW" altLang="en-US">
                <a:solidFill>
                  <a:srgbClr val="81FFF9"/>
                </a:solidFill>
              </a:endParaRPr>
            </a:p>
          </p:txBody>
        </p:sp>
        <p:sp>
          <p:nvSpPr>
            <p:cNvPr id="67" name="手繪多邊形: 圖案 66">
              <a:extLst>
                <a:ext uri="{FF2B5EF4-FFF2-40B4-BE49-F238E27FC236}">
                  <a16:creationId xmlns:a16="http://schemas.microsoft.com/office/drawing/2014/main" id="{67330092-60B5-4225-BB5F-4DD6A817BC18}"/>
                </a:ext>
              </a:extLst>
            </p:cNvPr>
            <p:cNvSpPr/>
            <p:nvPr/>
          </p:nvSpPr>
          <p:spPr>
            <a:xfrm>
              <a:off x="671072" y="3664524"/>
              <a:ext cx="34443" cy="34443"/>
            </a:xfrm>
            <a:custGeom>
              <a:avLst/>
              <a:gdLst>
                <a:gd name="connsiteX0" fmla="*/ 20239 w 34442"/>
                <a:gd name="connsiteY0" fmla="*/ 8611 h 34442"/>
                <a:gd name="connsiteX1" fmla="*/ 31719 w 34442"/>
                <a:gd name="connsiteY1" fmla="*/ 20091 h 34442"/>
                <a:gd name="connsiteX2" fmla="*/ 20239 w 34442"/>
                <a:gd name="connsiteY2" fmla="*/ 31572 h 34442"/>
                <a:gd name="connsiteX3" fmla="*/ 8758 w 34442"/>
                <a:gd name="connsiteY3" fmla="*/ 20091 h 34442"/>
                <a:gd name="connsiteX4" fmla="*/ 20239 w 34442"/>
                <a:gd name="connsiteY4" fmla="*/ 8611 h 34442"/>
                <a:gd name="connsiteX5" fmla="*/ 20239 w 34442"/>
                <a:gd name="connsiteY5" fmla="*/ 8611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0239" y="8611"/>
                  </a:moveTo>
                  <a:cubicBezTo>
                    <a:pt x="27127" y="8611"/>
                    <a:pt x="31719" y="14351"/>
                    <a:pt x="31719" y="20091"/>
                  </a:cubicBezTo>
                  <a:cubicBezTo>
                    <a:pt x="31719" y="26980"/>
                    <a:pt x="25979" y="31572"/>
                    <a:pt x="20239" y="31572"/>
                  </a:cubicBezTo>
                  <a:cubicBezTo>
                    <a:pt x="13350" y="31572"/>
                    <a:pt x="8758" y="25832"/>
                    <a:pt x="8758" y="20091"/>
                  </a:cubicBezTo>
                  <a:cubicBezTo>
                    <a:pt x="7610" y="14351"/>
                    <a:pt x="13350" y="8611"/>
                    <a:pt x="20239" y="8611"/>
                  </a:cubicBezTo>
                  <a:lnTo>
                    <a:pt x="20239" y="8611"/>
                  </a:lnTo>
                  <a:close/>
                </a:path>
              </a:pathLst>
            </a:custGeom>
            <a:solidFill>
              <a:srgbClr val="87574A"/>
            </a:solidFill>
            <a:ln w="9525" cap="flat">
              <a:noFill/>
              <a:prstDash val="solid"/>
              <a:miter/>
            </a:ln>
          </p:spPr>
          <p:txBody>
            <a:bodyPr rtlCol="0" anchor="ctr"/>
            <a:lstStyle/>
            <a:p>
              <a:endParaRPr lang="zh-TW" altLang="en-US">
                <a:solidFill>
                  <a:srgbClr val="81FFF9"/>
                </a:solidFill>
              </a:endParaRPr>
            </a:p>
          </p:txBody>
        </p:sp>
        <p:sp>
          <p:nvSpPr>
            <p:cNvPr id="68" name="手繪多邊形: 圖案 67">
              <a:extLst>
                <a:ext uri="{FF2B5EF4-FFF2-40B4-BE49-F238E27FC236}">
                  <a16:creationId xmlns:a16="http://schemas.microsoft.com/office/drawing/2014/main" id="{150CEF1F-87E9-4517-B5BA-00ECC531229A}"/>
                </a:ext>
              </a:extLst>
            </p:cNvPr>
            <p:cNvSpPr/>
            <p:nvPr/>
          </p:nvSpPr>
          <p:spPr>
            <a:xfrm>
              <a:off x="675812" y="3669117"/>
              <a:ext cx="22962" cy="22962"/>
            </a:xfrm>
            <a:custGeom>
              <a:avLst/>
              <a:gdLst>
                <a:gd name="connsiteX0" fmla="*/ 15499 w 22961"/>
                <a:gd name="connsiteY0" fmla="*/ 8611 h 22961"/>
                <a:gd name="connsiteX1" fmla="*/ 22388 w 22961"/>
                <a:gd name="connsiteY1" fmla="*/ 15499 h 22961"/>
                <a:gd name="connsiteX2" fmla="*/ 15499 w 22961"/>
                <a:gd name="connsiteY2" fmla="*/ 22388 h 22961"/>
                <a:gd name="connsiteX3" fmla="*/ 8611 w 22961"/>
                <a:gd name="connsiteY3" fmla="*/ 15499 h 22961"/>
                <a:gd name="connsiteX4" fmla="*/ 15499 w 22961"/>
                <a:gd name="connsiteY4" fmla="*/ 8611 h 22961"/>
                <a:gd name="connsiteX5" fmla="*/ 15499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5499" y="8611"/>
                  </a:moveTo>
                  <a:cubicBezTo>
                    <a:pt x="18943" y="8611"/>
                    <a:pt x="22388" y="12055"/>
                    <a:pt x="22388" y="15499"/>
                  </a:cubicBezTo>
                  <a:cubicBezTo>
                    <a:pt x="22388" y="18943"/>
                    <a:pt x="18943" y="22388"/>
                    <a:pt x="15499" y="22388"/>
                  </a:cubicBezTo>
                  <a:cubicBezTo>
                    <a:pt x="12055" y="22388"/>
                    <a:pt x="8611" y="18943"/>
                    <a:pt x="8611" y="15499"/>
                  </a:cubicBezTo>
                  <a:cubicBezTo>
                    <a:pt x="8611" y="12055"/>
                    <a:pt x="10907" y="8611"/>
                    <a:pt x="15499" y="8611"/>
                  </a:cubicBezTo>
                  <a:lnTo>
                    <a:pt x="15499" y="8611"/>
                  </a:lnTo>
                  <a:close/>
                </a:path>
              </a:pathLst>
            </a:custGeom>
            <a:solidFill>
              <a:srgbClr val="701A0D"/>
            </a:solidFill>
            <a:ln w="9525" cap="flat">
              <a:noFill/>
              <a:prstDash val="solid"/>
              <a:miter/>
            </a:ln>
          </p:spPr>
          <p:txBody>
            <a:bodyPr rtlCol="0" anchor="ctr"/>
            <a:lstStyle/>
            <a:p>
              <a:endParaRPr lang="zh-TW" altLang="en-US">
                <a:solidFill>
                  <a:srgbClr val="81FFF9"/>
                </a:solidFill>
              </a:endParaRPr>
            </a:p>
          </p:txBody>
        </p:sp>
        <p:sp>
          <p:nvSpPr>
            <p:cNvPr id="69" name="手繪多邊形: 圖案 68">
              <a:extLst>
                <a:ext uri="{FF2B5EF4-FFF2-40B4-BE49-F238E27FC236}">
                  <a16:creationId xmlns:a16="http://schemas.microsoft.com/office/drawing/2014/main" id="{E76FA90A-EE9E-402F-A823-C37423972292}"/>
                </a:ext>
              </a:extLst>
            </p:cNvPr>
            <p:cNvSpPr/>
            <p:nvPr/>
          </p:nvSpPr>
          <p:spPr>
            <a:xfrm>
              <a:off x="521968" y="3589899"/>
              <a:ext cx="57404" cy="22962"/>
            </a:xfrm>
            <a:custGeom>
              <a:avLst/>
              <a:gdLst>
                <a:gd name="connsiteX0" fmla="*/ 8611 w 57404"/>
                <a:gd name="connsiteY0" fmla="*/ 15499 h 22961"/>
                <a:gd name="connsiteX1" fmla="*/ 8611 w 57404"/>
                <a:gd name="connsiteY1" fmla="*/ 9759 h 22961"/>
                <a:gd name="connsiteX2" fmla="*/ 49942 w 57404"/>
                <a:gd name="connsiteY2" fmla="*/ 8611 h 22961"/>
                <a:gd name="connsiteX3" fmla="*/ 8611 w 57404"/>
                <a:gd name="connsiteY3" fmla="*/ 15499 h 22961"/>
              </a:gdLst>
              <a:ahLst/>
              <a:cxnLst>
                <a:cxn ang="0">
                  <a:pos x="connsiteX0" y="connsiteY0"/>
                </a:cxn>
                <a:cxn ang="0">
                  <a:pos x="connsiteX1" y="connsiteY1"/>
                </a:cxn>
                <a:cxn ang="0">
                  <a:pos x="connsiteX2" y="connsiteY2"/>
                </a:cxn>
                <a:cxn ang="0">
                  <a:pos x="connsiteX3" y="connsiteY3"/>
                </a:cxn>
              </a:cxnLst>
              <a:rect l="l" t="t" r="r" b="b"/>
              <a:pathLst>
                <a:path w="57404" h="22961">
                  <a:moveTo>
                    <a:pt x="8611" y="15499"/>
                  </a:moveTo>
                  <a:lnTo>
                    <a:pt x="8611" y="9759"/>
                  </a:lnTo>
                  <a:lnTo>
                    <a:pt x="49942" y="8611"/>
                  </a:lnTo>
                  <a:lnTo>
                    <a:pt x="8611" y="15499"/>
                  </a:lnTo>
                  <a:close/>
                </a:path>
              </a:pathLst>
            </a:custGeom>
            <a:solidFill>
              <a:srgbClr val="0A0F0A"/>
            </a:solidFill>
            <a:ln w="9525" cap="flat">
              <a:noFill/>
              <a:prstDash val="solid"/>
              <a:miter/>
            </a:ln>
          </p:spPr>
          <p:txBody>
            <a:bodyPr rtlCol="0" anchor="ctr"/>
            <a:lstStyle/>
            <a:p>
              <a:endParaRPr lang="zh-TW" altLang="en-US">
                <a:solidFill>
                  <a:srgbClr val="81FFF9"/>
                </a:solidFill>
              </a:endParaRPr>
            </a:p>
          </p:txBody>
        </p:sp>
        <p:sp>
          <p:nvSpPr>
            <p:cNvPr id="70" name="手繪多邊形: 圖案 69">
              <a:extLst>
                <a:ext uri="{FF2B5EF4-FFF2-40B4-BE49-F238E27FC236}">
                  <a16:creationId xmlns:a16="http://schemas.microsoft.com/office/drawing/2014/main" id="{D3ACEB1A-17C8-4CE1-B166-678A2F63355C}"/>
                </a:ext>
              </a:extLst>
            </p:cNvPr>
            <p:cNvSpPr/>
            <p:nvPr/>
          </p:nvSpPr>
          <p:spPr>
            <a:xfrm>
              <a:off x="1441585" y="3612860"/>
              <a:ext cx="264060" cy="218136"/>
            </a:xfrm>
            <a:custGeom>
              <a:avLst/>
              <a:gdLst>
                <a:gd name="connsiteX0" fmla="*/ 18943 w 264059"/>
                <a:gd name="connsiteY0" fmla="*/ 8611 h 218136"/>
                <a:gd name="connsiteX1" fmla="*/ 249709 w 264059"/>
                <a:gd name="connsiteY1" fmla="*/ 8611 h 218136"/>
                <a:gd name="connsiteX2" fmla="*/ 260041 w 264059"/>
                <a:gd name="connsiteY2" fmla="*/ 18943 h 218136"/>
                <a:gd name="connsiteX3" fmla="*/ 260041 w 264059"/>
                <a:gd name="connsiteY3" fmla="*/ 208377 h 218136"/>
                <a:gd name="connsiteX4" fmla="*/ 249709 w 264059"/>
                <a:gd name="connsiteY4" fmla="*/ 218710 h 218136"/>
                <a:gd name="connsiteX5" fmla="*/ 18943 w 264059"/>
                <a:gd name="connsiteY5" fmla="*/ 218710 h 218136"/>
                <a:gd name="connsiteX6" fmla="*/ 8611 w 264059"/>
                <a:gd name="connsiteY6" fmla="*/ 208377 h 218136"/>
                <a:gd name="connsiteX7" fmla="*/ 8611 w 264059"/>
                <a:gd name="connsiteY7" fmla="*/ 18943 h 218136"/>
                <a:gd name="connsiteX8" fmla="*/ 18943 w 264059"/>
                <a:gd name="connsiteY8" fmla="*/ 8611 h 218136"/>
                <a:gd name="connsiteX9" fmla="*/ 18943 w 264059"/>
                <a:gd name="connsiteY9" fmla="*/ 8611 h 21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059" h="218136">
                  <a:moveTo>
                    <a:pt x="18943" y="8611"/>
                  </a:moveTo>
                  <a:lnTo>
                    <a:pt x="249709" y="8611"/>
                  </a:lnTo>
                  <a:cubicBezTo>
                    <a:pt x="255449" y="8611"/>
                    <a:pt x="260041" y="13203"/>
                    <a:pt x="260041" y="18943"/>
                  </a:cubicBezTo>
                  <a:lnTo>
                    <a:pt x="260041" y="208377"/>
                  </a:lnTo>
                  <a:cubicBezTo>
                    <a:pt x="260041" y="214118"/>
                    <a:pt x="255449" y="218710"/>
                    <a:pt x="249709" y="218710"/>
                  </a:cubicBezTo>
                  <a:lnTo>
                    <a:pt x="18943" y="218710"/>
                  </a:lnTo>
                  <a:cubicBezTo>
                    <a:pt x="13203" y="218710"/>
                    <a:pt x="8611" y="214118"/>
                    <a:pt x="8611" y="208377"/>
                  </a:cubicBezTo>
                  <a:lnTo>
                    <a:pt x="8611" y="18943"/>
                  </a:lnTo>
                  <a:cubicBezTo>
                    <a:pt x="8611" y="13203"/>
                    <a:pt x="13203" y="8611"/>
                    <a:pt x="18943" y="8611"/>
                  </a:cubicBezTo>
                  <a:lnTo>
                    <a:pt x="18943" y="8611"/>
                  </a:lnTo>
                  <a:close/>
                </a:path>
              </a:pathLst>
            </a:custGeom>
            <a:solidFill>
              <a:srgbClr val="737D7A"/>
            </a:solidFill>
            <a:ln w="9525" cap="flat">
              <a:noFill/>
              <a:prstDash val="solid"/>
              <a:miter/>
            </a:ln>
          </p:spPr>
          <p:txBody>
            <a:bodyPr rtlCol="0" anchor="ctr"/>
            <a:lstStyle/>
            <a:p>
              <a:endParaRPr lang="zh-TW" altLang="en-US">
                <a:solidFill>
                  <a:srgbClr val="81FFF9"/>
                </a:solidFill>
              </a:endParaRPr>
            </a:p>
          </p:txBody>
        </p:sp>
        <p:sp>
          <p:nvSpPr>
            <p:cNvPr id="71" name="手繪多邊形: 圖案 70">
              <a:extLst>
                <a:ext uri="{FF2B5EF4-FFF2-40B4-BE49-F238E27FC236}">
                  <a16:creationId xmlns:a16="http://schemas.microsoft.com/office/drawing/2014/main" id="{2D217FAE-1D68-428D-8830-B92540EE74D5}"/>
                </a:ext>
              </a:extLst>
            </p:cNvPr>
            <p:cNvSpPr/>
            <p:nvPr/>
          </p:nvSpPr>
          <p:spPr>
            <a:xfrm>
              <a:off x="1441585" y="3802295"/>
              <a:ext cx="264060" cy="34443"/>
            </a:xfrm>
            <a:custGeom>
              <a:avLst/>
              <a:gdLst>
                <a:gd name="connsiteX0" fmla="*/ 260041 w 264059"/>
                <a:gd name="connsiteY0" fmla="*/ 8611 h 34442"/>
                <a:gd name="connsiteX1" fmla="*/ 260041 w 264059"/>
                <a:gd name="connsiteY1" fmla="*/ 18943 h 34442"/>
                <a:gd name="connsiteX2" fmla="*/ 249709 w 264059"/>
                <a:gd name="connsiteY2" fmla="*/ 29276 h 34442"/>
                <a:gd name="connsiteX3" fmla="*/ 18943 w 264059"/>
                <a:gd name="connsiteY3" fmla="*/ 29276 h 34442"/>
                <a:gd name="connsiteX4" fmla="*/ 8611 w 264059"/>
                <a:gd name="connsiteY4" fmla="*/ 18943 h 34442"/>
                <a:gd name="connsiteX5" fmla="*/ 8611 w 264059"/>
                <a:gd name="connsiteY5" fmla="*/ 8611 h 34442"/>
                <a:gd name="connsiteX6" fmla="*/ 260041 w 264059"/>
                <a:gd name="connsiteY6" fmla="*/ 8611 h 34442"/>
                <a:gd name="connsiteX7" fmla="*/ 260041 w 264059"/>
                <a:gd name="connsiteY7" fmla="*/ 8611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059" h="34442">
                  <a:moveTo>
                    <a:pt x="260041" y="8611"/>
                  </a:moveTo>
                  <a:lnTo>
                    <a:pt x="260041" y="18943"/>
                  </a:lnTo>
                  <a:cubicBezTo>
                    <a:pt x="260041" y="24684"/>
                    <a:pt x="255449" y="29276"/>
                    <a:pt x="249709" y="29276"/>
                  </a:cubicBezTo>
                  <a:lnTo>
                    <a:pt x="18943" y="29276"/>
                  </a:lnTo>
                  <a:cubicBezTo>
                    <a:pt x="13203" y="29276"/>
                    <a:pt x="8611" y="24684"/>
                    <a:pt x="8611" y="18943"/>
                  </a:cubicBezTo>
                  <a:lnTo>
                    <a:pt x="8611" y="8611"/>
                  </a:lnTo>
                  <a:lnTo>
                    <a:pt x="260041" y="8611"/>
                  </a:lnTo>
                  <a:lnTo>
                    <a:pt x="260041" y="8611"/>
                  </a:lnTo>
                  <a:close/>
                </a:path>
              </a:pathLst>
            </a:custGeom>
            <a:solidFill>
              <a:srgbClr val="262B29"/>
            </a:solidFill>
            <a:ln w="9525" cap="flat">
              <a:noFill/>
              <a:prstDash val="solid"/>
              <a:miter/>
            </a:ln>
          </p:spPr>
          <p:txBody>
            <a:bodyPr rtlCol="0" anchor="ctr"/>
            <a:lstStyle/>
            <a:p>
              <a:endParaRPr lang="zh-TW" altLang="en-US">
                <a:solidFill>
                  <a:srgbClr val="81FFF9"/>
                </a:solidFill>
              </a:endParaRPr>
            </a:p>
          </p:txBody>
        </p:sp>
        <p:sp>
          <p:nvSpPr>
            <p:cNvPr id="72" name="手繪多邊形: 圖案 71">
              <a:extLst>
                <a:ext uri="{FF2B5EF4-FFF2-40B4-BE49-F238E27FC236}">
                  <a16:creationId xmlns:a16="http://schemas.microsoft.com/office/drawing/2014/main" id="{A31907C8-B6A8-44CE-80DF-958B012DA5EA}"/>
                </a:ext>
              </a:extLst>
            </p:cNvPr>
            <p:cNvSpPr/>
            <p:nvPr/>
          </p:nvSpPr>
          <p:spPr>
            <a:xfrm>
              <a:off x="1441585" y="3612860"/>
              <a:ext cx="264060" cy="57404"/>
            </a:xfrm>
            <a:custGeom>
              <a:avLst/>
              <a:gdLst>
                <a:gd name="connsiteX0" fmla="*/ 18943 w 264059"/>
                <a:gd name="connsiteY0" fmla="*/ 8611 h 57404"/>
                <a:gd name="connsiteX1" fmla="*/ 249709 w 264059"/>
                <a:gd name="connsiteY1" fmla="*/ 8611 h 57404"/>
                <a:gd name="connsiteX2" fmla="*/ 260041 w 264059"/>
                <a:gd name="connsiteY2" fmla="*/ 18943 h 57404"/>
                <a:gd name="connsiteX3" fmla="*/ 260041 w 264059"/>
                <a:gd name="connsiteY3" fmla="*/ 51090 h 57404"/>
                <a:gd name="connsiteX4" fmla="*/ 8611 w 264059"/>
                <a:gd name="connsiteY4" fmla="*/ 51090 h 57404"/>
                <a:gd name="connsiteX5" fmla="*/ 8611 w 264059"/>
                <a:gd name="connsiteY5" fmla="*/ 18943 h 57404"/>
                <a:gd name="connsiteX6" fmla="*/ 18943 w 264059"/>
                <a:gd name="connsiteY6" fmla="*/ 8611 h 57404"/>
                <a:gd name="connsiteX7" fmla="*/ 18943 w 264059"/>
                <a:gd name="connsiteY7" fmla="*/ 8611 h 5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059" h="57404">
                  <a:moveTo>
                    <a:pt x="18943" y="8611"/>
                  </a:moveTo>
                  <a:lnTo>
                    <a:pt x="249709" y="8611"/>
                  </a:lnTo>
                  <a:cubicBezTo>
                    <a:pt x="255449" y="8611"/>
                    <a:pt x="260041" y="13203"/>
                    <a:pt x="260041" y="18943"/>
                  </a:cubicBezTo>
                  <a:lnTo>
                    <a:pt x="260041" y="51090"/>
                  </a:lnTo>
                  <a:lnTo>
                    <a:pt x="8611" y="51090"/>
                  </a:lnTo>
                  <a:lnTo>
                    <a:pt x="8611" y="18943"/>
                  </a:lnTo>
                  <a:cubicBezTo>
                    <a:pt x="8611" y="13203"/>
                    <a:pt x="13203" y="8611"/>
                    <a:pt x="18943" y="8611"/>
                  </a:cubicBezTo>
                  <a:lnTo>
                    <a:pt x="18943" y="8611"/>
                  </a:lnTo>
                  <a:close/>
                </a:path>
              </a:pathLst>
            </a:custGeom>
            <a:solidFill>
              <a:srgbClr val="D9DEDE"/>
            </a:solidFill>
            <a:ln w="9525" cap="flat">
              <a:noFill/>
              <a:prstDash val="solid"/>
              <a:miter/>
            </a:ln>
          </p:spPr>
          <p:txBody>
            <a:bodyPr rtlCol="0" anchor="ctr"/>
            <a:lstStyle/>
            <a:p>
              <a:endParaRPr lang="zh-TW" altLang="en-US">
                <a:solidFill>
                  <a:srgbClr val="81FFF9"/>
                </a:solidFill>
              </a:endParaRPr>
            </a:p>
          </p:txBody>
        </p:sp>
        <p:sp>
          <p:nvSpPr>
            <p:cNvPr id="73" name="手繪多邊形: 圖案 72">
              <a:extLst>
                <a:ext uri="{FF2B5EF4-FFF2-40B4-BE49-F238E27FC236}">
                  <a16:creationId xmlns:a16="http://schemas.microsoft.com/office/drawing/2014/main" id="{5C3405E1-B719-4996-8D7C-17A46E24F5A1}"/>
                </a:ext>
              </a:extLst>
            </p:cNvPr>
            <p:cNvSpPr/>
            <p:nvPr/>
          </p:nvSpPr>
          <p:spPr>
            <a:xfrm>
              <a:off x="1627575" y="3608268"/>
              <a:ext cx="45923" cy="229617"/>
            </a:xfrm>
            <a:custGeom>
              <a:avLst/>
              <a:gdLst>
                <a:gd name="connsiteX0" fmla="*/ 33868 w 45923"/>
                <a:gd name="connsiteY0" fmla="*/ 229043 h 229617"/>
                <a:gd name="connsiteX1" fmla="*/ 14351 w 45923"/>
                <a:gd name="connsiteY1" fmla="*/ 229043 h 229617"/>
                <a:gd name="connsiteX2" fmla="*/ 8611 w 45923"/>
                <a:gd name="connsiteY2" fmla="*/ 223303 h 229617"/>
                <a:gd name="connsiteX3" fmla="*/ 8611 w 45923"/>
                <a:gd name="connsiteY3" fmla="*/ 14351 h 229617"/>
                <a:gd name="connsiteX4" fmla="*/ 14351 w 45923"/>
                <a:gd name="connsiteY4" fmla="*/ 8611 h 229617"/>
                <a:gd name="connsiteX5" fmla="*/ 33868 w 45923"/>
                <a:gd name="connsiteY5" fmla="*/ 8611 h 229617"/>
                <a:gd name="connsiteX6" fmla="*/ 39609 w 45923"/>
                <a:gd name="connsiteY6" fmla="*/ 14351 h 229617"/>
                <a:gd name="connsiteX7" fmla="*/ 39609 w 45923"/>
                <a:gd name="connsiteY7" fmla="*/ 224451 h 229617"/>
                <a:gd name="connsiteX8" fmla="*/ 33868 w 45923"/>
                <a:gd name="connsiteY8" fmla="*/ 229043 h 229617"/>
                <a:gd name="connsiteX9" fmla="*/ 33868 w 45923"/>
                <a:gd name="connsiteY9" fmla="*/ 229043 h 22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23" h="229617">
                  <a:moveTo>
                    <a:pt x="33868" y="229043"/>
                  </a:moveTo>
                  <a:lnTo>
                    <a:pt x="14351" y="229043"/>
                  </a:lnTo>
                  <a:cubicBezTo>
                    <a:pt x="10907" y="229043"/>
                    <a:pt x="8611" y="226747"/>
                    <a:pt x="8611" y="223303"/>
                  </a:cubicBezTo>
                  <a:lnTo>
                    <a:pt x="8611" y="14351"/>
                  </a:lnTo>
                  <a:cubicBezTo>
                    <a:pt x="8611" y="10907"/>
                    <a:pt x="10907" y="8611"/>
                    <a:pt x="14351" y="8611"/>
                  </a:cubicBezTo>
                  <a:lnTo>
                    <a:pt x="33868" y="8611"/>
                  </a:lnTo>
                  <a:cubicBezTo>
                    <a:pt x="37313" y="8611"/>
                    <a:pt x="39609" y="10907"/>
                    <a:pt x="39609" y="14351"/>
                  </a:cubicBezTo>
                  <a:lnTo>
                    <a:pt x="39609" y="224451"/>
                  </a:lnTo>
                  <a:cubicBezTo>
                    <a:pt x="39609" y="226747"/>
                    <a:pt x="36165" y="229043"/>
                    <a:pt x="33868" y="229043"/>
                  </a:cubicBezTo>
                  <a:lnTo>
                    <a:pt x="33868" y="229043"/>
                  </a:lnTo>
                  <a:close/>
                </a:path>
              </a:pathLst>
            </a:custGeom>
            <a:solidFill>
              <a:srgbClr val="1A1A1A"/>
            </a:solidFill>
            <a:ln w="9525" cap="flat">
              <a:noFill/>
              <a:prstDash val="solid"/>
              <a:miter/>
            </a:ln>
          </p:spPr>
          <p:txBody>
            <a:bodyPr rtlCol="0" anchor="ctr"/>
            <a:lstStyle/>
            <a:p>
              <a:endParaRPr lang="zh-TW" altLang="en-US">
                <a:solidFill>
                  <a:srgbClr val="81FFF9"/>
                </a:solidFill>
              </a:endParaRPr>
            </a:p>
          </p:txBody>
        </p:sp>
        <p:sp>
          <p:nvSpPr>
            <p:cNvPr id="74" name="手繪多邊形: 圖案 73">
              <a:extLst>
                <a:ext uri="{FF2B5EF4-FFF2-40B4-BE49-F238E27FC236}">
                  <a16:creationId xmlns:a16="http://schemas.microsoft.com/office/drawing/2014/main" id="{A130B6C9-C4A2-43B8-B3D0-1EB5A8D50847}"/>
                </a:ext>
              </a:extLst>
            </p:cNvPr>
            <p:cNvSpPr/>
            <p:nvPr/>
          </p:nvSpPr>
          <p:spPr>
            <a:xfrm>
              <a:off x="1631019" y="3610564"/>
              <a:ext cx="34443" cy="229617"/>
            </a:xfrm>
            <a:custGeom>
              <a:avLst/>
              <a:gdLst>
                <a:gd name="connsiteX0" fmla="*/ 18943 w 34442"/>
                <a:gd name="connsiteY0" fmla="*/ 8611 h 229617"/>
                <a:gd name="connsiteX1" fmla="*/ 22388 w 34442"/>
                <a:gd name="connsiteY1" fmla="*/ 8611 h 229617"/>
                <a:gd name="connsiteX2" fmla="*/ 32720 w 34442"/>
                <a:gd name="connsiteY2" fmla="*/ 18943 h 229617"/>
                <a:gd name="connsiteX3" fmla="*/ 32720 w 34442"/>
                <a:gd name="connsiteY3" fmla="*/ 212970 h 229617"/>
                <a:gd name="connsiteX4" fmla="*/ 22388 w 34442"/>
                <a:gd name="connsiteY4" fmla="*/ 223303 h 229617"/>
                <a:gd name="connsiteX5" fmla="*/ 18943 w 34442"/>
                <a:gd name="connsiteY5" fmla="*/ 223303 h 229617"/>
                <a:gd name="connsiteX6" fmla="*/ 8611 w 34442"/>
                <a:gd name="connsiteY6" fmla="*/ 212970 h 229617"/>
                <a:gd name="connsiteX7" fmla="*/ 8611 w 34442"/>
                <a:gd name="connsiteY7" fmla="*/ 20091 h 229617"/>
                <a:gd name="connsiteX8" fmla="*/ 18943 w 34442"/>
                <a:gd name="connsiteY8" fmla="*/ 8611 h 229617"/>
                <a:gd name="connsiteX9" fmla="*/ 18943 w 34442"/>
                <a:gd name="connsiteY9" fmla="*/ 8611 h 22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42" h="229617">
                  <a:moveTo>
                    <a:pt x="18943" y="8611"/>
                  </a:moveTo>
                  <a:lnTo>
                    <a:pt x="22388" y="8611"/>
                  </a:lnTo>
                  <a:cubicBezTo>
                    <a:pt x="28128" y="8611"/>
                    <a:pt x="32720" y="13203"/>
                    <a:pt x="32720" y="18943"/>
                  </a:cubicBezTo>
                  <a:lnTo>
                    <a:pt x="32720" y="212970"/>
                  </a:lnTo>
                  <a:cubicBezTo>
                    <a:pt x="32720" y="218710"/>
                    <a:pt x="28128" y="223303"/>
                    <a:pt x="22388" y="223303"/>
                  </a:cubicBezTo>
                  <a:lnTo>
                    <a:pt x="18943" y="223303"/>
                  </a:lnTo>
                  <a:cubicBezTo>
                    <a:pt x="13203" y="223303"/>
                    <a:pt x="8611" y="218710"/>
                    <a:pt x="8611" y="212970"/>
                  </a:cubicBezTo>
                  <a:lnTo>
                    <a:pt x="8611" y="20091"/>
                  </a:lnTo>
                  <a:cubicBezTo>
                    <a:pt x="8611" y="13203"/>
                    <a:pt x="13203" y="8611"/>
                    <a:pt x="18943" y="8611"/>
                  </a:cubicBezTo>
                  <a:lnTo>
                    <a:pt x="18943" y="8611"/>
                  </a:lnTo>
                  <a:close/>
                </a:path>
              </a:pathLst>
            </a:custGeom>
            <a:solidFill>
              <a:srgbClr val="545C57"/>
            </a:solidFill>
            <a:ln w="9525" cap="flat">
              <a:noFill/>
              <a:prstDash val="solid"/>
              <a:miter/>
            </a:ln>
          </p:spPr>
          <p:txBody>
            <a:bodyPr rtlCol="0" anchor="ctr"/>
            <a:lstStyle/>
            <a:p>
              <a:endParaRPr lang="zh-TW" altLang="en-US">
                <a:solidFill>
                  <a:srgbClr val="81FFF9"/>
                </a:solidFill>
              </a:endParaRPr>
            </a:p>
          </p:txBody>
        </p:sp>
        <p:sp>
          <p:nvSpPr>
            <p:cNvPr id="75" name="手繪多邊形: 圖案 74">
              <a:extLst>
                <a:ext uri="{FF2B5EF4-FFF2-40B4-BE49-F238E27FC236}">
                  <a16:creationId xmlns:a16="http://schemas.microsoft.com/office/drawing/2014/main" id="{5FCD75FD-CE65-48D0-9B76-350445E1B3B4}"/>
                </a:ext>
              </a:extLst>
            </p:cNvPr>
            <p:cNvSpPr/>
            <p:nvPr/>
          </p:nvSpPr>
          <p:spPr>
            <a:xfrm>
              <a:off x="1631019" y="3612860"/>
              <a:ext cx="34443" cy="57404"/>
            </a:xfrm>
            <a:custGeom>
              <a:avLst/>
              <a:gdLst>
                <a:gd name="connsiteX0" fmla="*/ 8611 w 34442"/>
                <a:gd name="connsiteY0" fmla="*/ 51090 h 57404"/>
                <a:gd name="connsiteX1" fmla="*/ 8611 w 34442"/>
                <a:gd name="connsiteY1" fmla="*/ 8611 h 57404"/>
                <a:gd name="connsiteX2" fmla="*/ 32720 w 34442"/>
                <a:gd name="connsiteY2" fmla="*/ 8611 h 57404"/>
                <a:gd name="connsiteX3" fmla="*/ 32720 w 34442"/>
                <a:gd name="connsiteY3" fmla="*/ 51090 h 57404"/>
                <a:gd name="connsiteX4" fmla="*/ 8611 w 34442"/>
                <a:gd name="connsiteY4" fmla="*/ 51090 h 57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57404">
                  <a:moveTo>
                    <a:pt x="8611" y="51090"/>
                  </a:moveTo>
                  <a:lnTo>
                    <a:pt x="8611" y="8611"/>
                  </a:lnTo>
                  <a:lnTo>
                    <a:pt x="32720" y="8611"/>
                  </a:lnTo>
                  <a:lnTo>
                    <a:pt x="32720" y="51090"/>
                  </a:lnTo>
                  <a:lnTo>
                    <a:pt x="8611" y="51090"/>
                  </a:lnTo>
                  <a:close/>
                </a:path>
              </a:pathLst>
            </a:custGeom>
            <a:solidFill>
              <a:srgbClr val="FAFAF5"/>
            </a:solidFill>
            <a:ln w="9525" cap="flat">
              <a:noFill/>
              <a:prstDash val="solid"/>
              <a:miter/>
            </a:ln>
          </p:spPr>
          <p:txBody>
            <a:bodyPr rtlCol="0" anchor="ctr"/>
            <a:lstStyle/>
            <a:p>
              <a:endParaRPr lang="zh-TW" altLang="en-US">
                <a:solidFill>
                  <a:srgbClr val="81FFF9"/>
                </a:solidFill>
              </a:endParaRPr>
            </a:p>
          </p:txBody>
        </p:sp>
        <p:sp>
          <p:nvSpPr>
            <p:cNvPr id="76" name="手繪多邊形: 圖案 75">
              <a:extLst>
                <a:ext uri="{FF2B5EF4-FFF2-40B4-BE49-F238E27FC236}">
                  <a16:creationId xmlns:a16="http://schemas.microsoft.com/office/drawing/2014/main" id="{B050D04D-2E6D-4A04-9558-B0B82F38B07F}"/>
                </a:ext>
              </a:extLst>
            </p:cNvPr>
            <p:cNvSpPr/>
            <p:nvPr/>
          </p:nvSpPr>
          <p:spPr>
            <a:xfrm>
              <a:off x="1542616" y="3608268"/>
              <a:ext cx="45923" cy="229617"/>
            </a:xfrm>
            <a:custGeom>
              <a:avLst/>
              <a:gdLst>
                <a:gd name="connsiteX0" fmla="*/ 33868 w 45923"/>
                <a:gd name="connsiteY0" fmla="*/ 229043 h 229617"/>
                <a:gd name="connsiteX1" fmla="*/ 14351 w 45923"/>
                <a:gd name="connsiteY1" fmla="*/ 229043 h 229617"/>
                <a:gd name="connsiteX2" fmla="*/ 8611 w 45923"/>
                <a:gd name="connsiteY2" fmla="*/ 223303 h 229617"/>
                <a:gd name="connsiteX3" fmla="*/ 8611 w 45923"/>
                <a:gd name="connsiteY3" fmla="*/ 14351 h 229617"/>
                <a:gd name="connsiteX4" fmla="*/ 14351 w 45923"/>
                <a:gd name="connsiteY4" fmla="*/ 8611 h 229617"/>
                <a:gd name="connsiteX5" fmla="*/ 33868 w 45923"/>
                <a:gd name="connsiteY5" fmla="*/ 8611 h 229617"/>
                <a:gd name="connsiteX6" fmla="*/ 39609 w 45923"/>
                <a:gd name="connsiteY6" fmla="*/ 14351 h 229617"/>
                <a:gd name="connsiteX7" fmla="*/ 39609 w 45923"/>
                <a:gd name="connsiteY7" fmla="*/ 224451 h 229617"/>
                <a:gd name="connsiteX8" fmla="*/ 33868 w 45923"/>
                <a:gd name="connsiteY8" fmla="*/ 229043 h 229617"/>
                <a:gd name="connsiteX9" fmla="*/ 33868 w 45923"/>
                <a:gd name="connsiteY9" fmla="*/ 229043 h 22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23" h="229617">
                  <a:moveTo>
                    <a:pt x="33868" y="229043"/>
                  </a:moveTo>
                  <a:lnTo>
                    <a:pt x="14351" y="229043"/>
                  </a:lnTo>
                  <a:cubicBezTo>
                    <a:pt x="10907" y="229043"/>
                    <a:pt x="8611" y="226747"/>
                    <a:pt x="8611" y="223303"/>
                  </a:cubicBezTo>
                  <a:lnTo>
                    <a:pt x="8611" y="14351"/>
                  </a:lnTo>
                  <a:cubicBezTo>
                    <a:pt x="8611" y="10907"/>
                    <a:pt x="10907" y="8611"/>
                    <a:pt x="14351" y="8611"/>
                  </a:cubicBezTo>
                  <a:lnTo>
                    <a:pt x="33868" y="8611"/>
                  </a:lnTo>
                  <a:cubicBezTo>
                    <a:pt x="37313" y="8611"/>
                    <a:pt x="39609" y="10907"/>
                    <a:pt x="39609" y="14351"/>
                  </a:cubicBezTo>
                  <a:lnTo>
                    <a:pt x="39609" y="224451"/>
                  </a:lnTo>
                  <a:cubicBezTo>
                    <a:pt x="39609" y="226747"/>
                    <a:pt x="37313" y="229043"/>
                    <a:pt x="33868" y="229043"/>
                  </a:cubicBezTo>
                  <a:lnTo>
                    <a:pt x="33868" y="229043"/>
                  </a:lnTo>
                  <a:close/>
                </a:path>
              </a:pathLst>
            </a:custGeom>
            <a:solidFill>
              <a:srgbClr val="1A1A1A"/>
            </a:solidFill>
            <a:ln w="9525" cap="flat">
              <a:noFill/>
              <a:prstDash val="solid"/>
              <a:miter/>
            </a:ln>
          </p:spPr>
          <p:txBody>
            <a:bodyPr rtlCol="0" anchor="ctr"/>
            <a:lstStyle/>
            <a:p>
              <a:endParaRPr lang="zh-TW" altLang="en-US">
                <a:solidFill>
                  <a:srgbClr val="81FFF9"/>
                </a:solidFill>
              </a:endParaRPr>
            </a:p>
          </p:txBody>
        </p:sp>
        <p:sp>
          <p:nvSpPr>
            <p:cNvPr id="77" name="手繪多邊形: 圖案 76">
              <a:extLst>
                <a:ext uri="{FF2B5EF4-FFF2-40B4-BE49-F238E27FC236}">
                  <a16:creationId xmlns:a16="http://schemas.microsoft.com/office/drawing/2014/main" id="{5A46CAB4-7C78-43E0-A959-0AB0FC3B7664}"/>
                </a:ext>
              </a:extLst>
            </p:cNvPr>
            <p:cNvSpPr/>
            <p:nvPr/>
          </p:nvSpPr>
          <p:spPr>
            <a:xfrm>
              <a:off x="1546061" y="3610564"/>
              <a:ext cx="34443" cy="229617"/>
            </a:xfrm>
            <a:custGeom>
              <a:avLst/>
              <a:gdLst>
                <a:gd name="connsiteX0" fmla="*/ 18943 w 34442"/>
                <a:gd name="connsiteY0" fmla="*/ 8611 h 229617"/>
                <a:gd name="connsiteX1" fmla="*/ 22388 w 34442"/>
                <a:gd name="connsiteY1" fmla="*/ 8611 h 229617"/>
                <a:gd name="connsiteX2" fmla="*/ 32721 w 34442"/>
                <a:gd name="connsiteY2" fmla="*/ 18943 h 229617"/>
                <a:gd name="connsiteX3" fmla="*/ 32721 w 34442"/>
                <a:gd name="connsiteY3" fmla="*/ 212970 h 229617"/>
                <a:gd name="connsiteX4" fmla="*/ 22388 w 34442"/>
                <a:gd name="connsiteY4" fmla="*/ 223303 h 229617"/>
                <a:gd name="connsiteX5" fmla="*/ 18943 w 34442"/>
                <a:gd name="connsiteY5" fmla="*/ 223303 h 229617"/>
                <a:gd name="connsiteX6" fmla="*/ 8611 w 34442"/>
                <a:gd name="connsiteY6" fmla="*/ 212970 h 229617"/>
                <a:gd name="connsiteX7" fmla="*/ 8611 w 34442"/>
                <a:gd name="connsiteY7" fmla="*/ 20091 h 229617"/>
                <a:gd name="connsiteX8" fmla="*/ 18943 w 34442"/>
                <a:gd name="connsiteY8" fmla="*/ 8611 h 229617"/>
                <a:gd name="connsiteX9" fmla="*/ 18943 w 34442"/>
                <a:gd name="connsiteY9" fmla="*/ 8611 h 22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42" h="229617">
                  <a:moveTo>
                    <a:pt x="18943" y="8611"/>
                  </a:moveTo>
                  <a:lnTo>
                    <a:pt x="22388" y="8611"/>
                  </a:lnTo>
                  <a:cubicBezTo>
                    <a:pt x="28128" y="8611"/>
                    <a:pt x="32721" y="13203"/>
                    <a:pt x="32721" y="18943"/>
                  </a:cubicBezTo>
                  <a:lnTo>
                    <a:pt x="32721" y="212970"/>
                  </a:lnTo>
                  <a:cubicBezTo>
                    <a:pt x="32721" y="218710"/>
                    <a:pt x="28128" y="223303"/>
                    <a:pt x="22388" y="223303"/>
                  </a:cubicBezTo>
                  <a:lnTo>
                    <a:pt x="18943" y="223303"/>
                  </a:lnTo>
                  <a:cubicBezTo>
                    <a:pt x="13203" y="223303"/>
                    <a:pt x="8611" y="218710"/>
                    <a:pt x="8611" y="212970"/>
                  </a:cubicBezTo>
                  <a:lnTo>
                    <a:pt x="8611" y="20091"/>
                  </a:lnTo>
                  <a:cubicBezTo>
                    <a:pt x="8611" y="13203"/>
                    <a:pt x="13203" y="8611"/>
                    <a:pt x="18943" y="8611"/>
                  </a:cubicBezTo>
                  <a:lnTo>
                    <a:pt x="18943" y="8611"/>
                  </a:lnTo>
                  <a:close/>
                </a:path>
              </a:pathLst>
            </a:custGeom>
            <a:solidFill>
              <a:srgbClr val="545C57"/>
            </a:solidFill>
            <a:ln w="9525" cap="flat">
              <a:noFill/>
              <a:prstDash val="solid"/>
              <a:miter/>
            </a:ln>
          </p:spPr>
          <p:txBody>
            <a:bodyPr rtlCol="0" anchor="ctr"/>
            <a:lstStyle/>
            <a:p>
              <a:endParaRPr lang="zh-TW" altLang="en-US">
                <a:solidFill>
                  <a:srgbClr val="81FFF9"/>
                </a:solidFill>
              </a:endParaRPr>
            </a:p>
          </p:txBody>
        </p:sp>
        <p:sp>
          <p:nvSpPr>
            <p:cNvPr id="78" name="手繪多邊形: 圖案 77">
              <a:extLst>
                <a:ext uri="{FF2B5EF4-FFF2-40B4-BE49-F238E27FC236}">
                  <a16:creationId xmlns:a16="http://schemas.microsoft.com/office/drawing/2014/main" id="{89FFF334-7E72-40BF-B28A-7A0D430A8E06}"/>
                </a:ext>
              </a:extLst>
            </p:cNvPr>
            <p:cNvSpPr/>
            <p:nvPr/>
          </p:nvSpPr>
          <p:spPr>
            <a:xfrm>
              <a:off x="1546061" y="3612860"/>
              <a:ext cx="34443" cy="57404"/>
            </a:xfrm>
            <a:custGeom>
              <a:avLst/>
              <a:gdLst>
                <a:gd name="connsiteX0" fmla="*/ 8611 w 34442"/>
                <a:gd name="connsiteY0" fmla="*/ 51090 h 57404"/>
                <a:gd name="connsiteX1" fmla="*/ 8611 w 34442"/>
                <a:gd name="connsiteY1" fmla="*/ 8611 h 57404"/>
                <a:gd name="connsiteX2" fmla="*/ 33869 w 34442"/>
                <a:gd name="connsiteY2" fmla="*/ 8611 h 57404"/>
                <a:gd name="connsiteX3" fmla="*/ 33869 w 34442"/>
                <a:gd name="connsiteY3" fmla="*/ 51090 h 57404"/>
                <a:gd name="connsiteX4" fmla="*/ 8611 w 34442"/>
                <a:gd name="connsiteY4" fmla="*/ 51090 h 57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57404">
                  <a:moveTo>
                    <a:pt x="8611" y="51090"/>
                  </a:moveTo>
                  <a:lnTo>
                    <a:pt x="8611" y="8611"/>
                  </a:lnTo>
                  <a:lnTo>
                    <a:pt x="33869" y="8611"/>
                  </a:lnTo>
                  <a:lnTo>
                    <a:pt x="33869" y="51090"/>
                  </a:lnTo>
                  <a:lnTo>
                    <a:pt x="8611" y="51090"/>
                  </a:lnTo>
                  <a:close/>
                </a:path>
              </a:pathLst>
            </a:custGeom>
            <a:solidFill>
              <a:srgbClr val="FAFAF5"/>
            </a:solidFill>
            <a:ln w="9525" cap="flat">
              <a:noFill/>
              <a:prstDash val="solid"/>
              <a:miter/>
            </a:ln>
          </p:spPr>
          <p:txBody>
            <a:bodyPr rtlCol="0" anchor="ctr"/>
            <a:lstStyle/>
            <a:p>
              <a:endParaRPr lang="zh-TW" altLang="en-US">
                <a:solidFill>
                  <a:srgbClr val="81FFF9"/>
                </a:solidFill>
              </a:endParaRPr>
            </a:p>
          </p:txBody>
        </p:sp>
        <p:sp>
          <p:nvSpPr>
            <p:cNvPr id="79" name="手繪多邊形: 圖案 78">
              <a:extLst>
                <a:ext uri="{FF2B5EF4-FFF2-40B4-BE49-F238E27FC236}">
                  <a16:creationId xmlns:a16="http://schemas.microsoft.com/office/drawing/2014/main" id="{E4AF2ACC-5FE1-49E2-82CE-417AD5721540}"/>
                </a:ext>
              </a:extLst>
            </p:cNvPr>
            <p:cNvSpPr/>
            <p:nvPr/>
          </p:nvSpPr>
          <p:spPr>
            <a:xfrm>
              <a:off x="1294630" y="3720780"/>
              <a:ext cx="91847" cy="91847"/>
            </a:xfrm>
            <a:custGeom>
              <a:avLst/>
              <a:gdLst>
                <a:gd name="connsiteX0" fmla="*/ 51090 w 91846"/>
                <a:gd name="connsiteY0" fmla="*/ 8611 h 91846"/>
                <a:gd name="connsiteX1" fmla="*/ 93569 w 91846"/>
                <a:gd name="connsiteY1" fmla="*/ 51090 h 91846"/>
                <a:gd name="connsiteX2" fmla="*/ 51090 w 91846"/>
                <a:gd name="connsiteY2" fmla="*/ 93569 h 91846"/>
                <a:gd name="connsiteX3" fmla="*/ 8611 w 91846"/>
                <a:gd name="connsiteY3" fmla="*/ 51090 h 91846"/>
                <a:gd name="connsiteX4" fmla="*/ 51090 w 91846"/>
                <a:gd name="connsiteY4" fmla="*/ 8611 h 91846"/>
                <a:gd name="connsiteX5" fmla="*/ 51090 w 91846"/>
                <a:gd name="connsiteY5" fmla="*/ 8611 h 9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46" h="91846">
                  <a:moveTo>
                    <a:pt x="51090" y="8611"/>
                  </a:moveTo>
                  <a:cubicBezTo>
                    <a:pt x="74051" y="8611"/>
                    <a:pt x="93569" y="28128"/>
                    <a:pt x="93569" y="51090"/>
                  </a:cubicBezTo>
                  <a:cubicBezTo>
                    <a:pt x="93569" y="74052"/>
                    <a:pt x="74051" y="93569"/>
                    <a:pt x="51090" y="93569"/>
                  </a:cubicBezTo>
                  <a:cubicBezTo>
                    <a:pt x="28128" y="93569"/>
                    <a:pt x="8611" y="74052"/>
                    <a:pt x="8611" y="51090"/>
                  </a:cubicBezTo>
                  <a:cubicBezTo>
                    <a:pt x="8611" y="26980"/>
                    <a:pt x="26980" y="8611"/>
                    <a:pt x="51090" y="8611"/>
                  </a:cubicBezTo>
                  <a:lnTo>
                    <a:pt x="51090" y="8611"/>
                  </a:lnTo>
                  <a:close/>
                </a:path>
              </a:pathLst>
            </a:custGeom>
            <a:solidFill>
              <a:srgbClr val="0A0F0A"/>
            </a:solidFill>
            <a:ln w="9525" cap="flat">
              <a:noFill/>
              <a:prstDash val="solid"/>
              <a:miter/>
            </a:ln>
          </p:spPr>
          <p:txBody>
            <a:bodyPr rtlCol="0" anchor="ctr"/>
            <a:lstStyle/>
            <a:p>
              <a:endParaRPr lang="zh-TW" altLang="en-US">
                <a:solidFill>
                  <a:srgbClr val="81FFF9"/>
                </a:solidFill>
              </a:endParaRPr>
            </a:p>
          </p:txBody>
        </p:sp>
        <p:sp>
          <p:nvSpPr>
            <p:cNvPr id="80" name="手繪多邊形: 圖案 79">
              <a:extLst>
                <a:ext uri="{FF2B5EF4-FFF2-40B4-BE49-F238E27FC236}">
                  <a16:creationId xmlns:a16="http://schemas.microsoft.com/office/drawing/2014/main" id="{C7BA7A2C-3159-4E9A-89B9-14F63B967208}"/>
                </a:ext>
              </a:extLst>
            </p:cNvPr>
            <p:cNvSpPr/>
            <p:nvPr/>
          </p:nvSpPr>
          <p:spPr>
            <a:xfrm>
              <a:off x="1327924" y="3728817"/>
              <a:ext cx="34443" cy="34443"/>
            </a:xfrm>
            <a:custGeom>
              <a:avLst/>
              <a:gdLst>
                <a:gd name="connsiteX0" fmla="*/ 17795 w 34442"/>
                <a:gd name="connsiteY0" fmla="*/ 8611 h 34442"/>
                <a:gd name="connsiteX1" fmla="*/ 26980 w 34442"/>
                <a:gd name="connsiteY1" fmla="*/ 16647 h 34442"/>
                <a:gd name="connsiteX2" fmla="*/ 17795 w 34442"/>
                <a:gd name="connsiteY2" fmla="*/ 25832 h 34442"/>
                <a:gd name="connsiteX3" fmla="*/ 8611 w 34442"/>
                <a:gd name="connsiteY3" fmla="*/ 16647 h 34442"/>
                <a:gd name="connsiteX4" fmla="*/ 17795 w 34442"/>
                <a:gd name="connsiteY4" fmla="*/ 8611 h 34442"/>
                <a:gd name="connsiteX5" fmla="*/ 17795 w 34442"/>
                <a:gd name="connsiteY5" fmla="*/ 8611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7795" y="8611"/>
                  </a:moveTo>
                  <a:cubicBezTo>
                    <a:pt x="22388" y="8611"/>
                    <a:pt x="26980" y="12055"/>
                    <a:pt x="26980" y="16647"/>
                  </a:cubicBezTo>
                  <a:cubicBezTo>
                    <a:pt x="26980" y="21240"/>
                    <a:pt x="23536" y="25832"/>
                    <a:pt x="17795" y="25832"/>
                  </a:cubicBezTo>
                  <a:cubicBezTo>
                    <a:pt x="12055" y="25832"/>
                    <a:pt x="8611" y="22388"/>
                    <a:pt x="8611" y="16647"/>
                  </a:cubicBezTo>
                  <a:cubicBezTo>
                    <a:pt x="8611" y="13203"/>
                    <a:pt x="13203" y="8611"/>
                    <a:pt x="17795" y="8611"/>
                  </a:cubicBezTo>
                  <a:lnTo>
                    <a:pt x="17795" y="8611"/>
                  </a:lnTo>
                  <a:close/>
                </a:path>
              </a:pathLst>
            </a:custGeom>
            <a:solidFill>
              <a:srgbClr val="737570"/>
            </a:solidFill>
            <a:ln w="9525" cap="flat">
              <a:noFill/>
              <a:prstDash val="solid"/>
              <a:miter/>
            </a:ln>
          </p:spPr>
          <p:txBody>
            <a:bodyPr rtlCol="0" anchor="ctr"/>
            <a:lstStyle/>
            <a:p>
              <a:endParaRPr lang="zh-TW" altLang="en-US">
                <a:solidFill>
                  <a:srgbClr val="81FFF9"/>
                </a:solidFill>
              </a:endParaRPr>
            </a:p>
          </p:txBody>
        </p:sp>
        <p:sp>
          <p:nvSpPr>
            <p:cNvPr id="81" name="手繪多邊形: 圖案 80">
              <a:extLst>
                <a:ext uri="{FF2B5EF4-FFF2-40B4-BE49-F238E27FC236}">
                  <a16:creationId xmlns:a16="http://schemas.microsoft.com/office/drawing/2014/main" id="{5E0AF0DE-0056-4248-A866-4FEF24E1C9F9}"/>
                </a:ext>
              </a:extLst>
            </p:cNvPr>
            <p:cNvSpPr/>
            <p:nvPr/>
          </p:nvSpPr>
          <p:spPr>
            <a:xfrm>
              <a:off x="1195894" y="3720780"/>
              <a:ext cx="91847" cy="91847"/>
            </a:xfrm>
            <a:custGeom>
              <a:avLst/>
              <a:gdLst>
                <a:gd name="connsiteX0" fmla="*/ 51090 w 91846"/>
                <a:gd name="connsiteY0" fmla="*/ 8611 h 91846"/>
                <a:gd name="connsiteX1" fmla="*/ 93569 w 91846"/>
                <a:gd name="connsiteY1" fmla="*/ 51090 h 91846"/>
                <a:gd name="connsiteX2" fmla="*/ 51090 w 91846"/>
                <a:gd name="connsiteY2" fmla="*/ 93569 h 91846"/>
                <a:gd name="connsiteX3" fmla="*/ 8611 w 91846"/>
                <a:gd name="connsiteY3" fmla="*/ 51090 h 91846"/>
                <a:gd name="connsiteX4" fmla="*/ 51090 w 91846"/>
                <a:gd name="connsiteY4" fmla="*/ 8611 h 91846"/>
                <a:gd name="connsiteX5" fmla="*/ 51090 w 91846"/>
                <a:gd name="connsiteY5" fmla="*/ 8611 h 9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46" h="91846">
                  <a:moveTo>
                    <a:pt x="51090" y="8611"/>
                  </a:moveTo>
                  <a:cubicBezTo>
                    <a:pt x="74052" y="8611"/>
                    <a:pt x="93569" y="28128"/>
                    <a:pt x="93569" y="51090"/>
                  </a:cubicBezTo>
                  <a:cubicBezTo>
                    <a:pt x="93569" y="74052"/>
                    <a:pt x="74052" y="93569"/>
                    <a:pt x="51090" y="93569"/>
                  </a:cubicBezTo>
                  <a:cubicBezTo>
                    <a:pt x="28128" y="93569"/>
                    <a:pt x="8611" y="74052"/>
                    <a:pt x="8611" y="51090"/>
                  </a:cubicBezTo>
                  <a:cubicBezTo>
                    <a:pt x="8611" y="26980"/>
                    <a:pt x="26980" y="8611"/>
                    <a:pt x="51090" y="8611"/>
                  </a:cubicBezTo>
                  <a:lnTo>
                    <a:pt x="51090" y="8611"/>
                  </a:lnTo>
                  <a:close/>
                </a:path>
              </a:pathLst>
            </a:custGeom>
            <a:solidFill>
              <a:srgbClr val="0A0F0A"/>
            </a:solidFill>
            <a:ln w="9525" cap="flat">
              <a:noFill/>
              <a:prstDash val="solid"/>
              <a:miter/>
            </a:ln>
          </p:spPr>
          <p:txBody>
            <a:bodyPr rtlCol="0" anchor="ctr"/>
            <a:lstStyle/>
            <a:p>
              <a:endParaRPr lang="zh-TW" altLang="en-US">
                <a:solidFill>
                  <a:srgbClr val="81FFF9"/>
                </a:solidFill>
              </a:endParaRPr>
            </a:p>
          </p:txBody>
        </p:sp>
        <p:sp>
          <p:nvSpPr>
            <p:cNvPr id="82" name="手繪多邊形: 圖案 81">
              <a:extLst>
                <a:ext uri="{FF2B5EF4-FFF2-40B4-BE49-F238E27FC236}">
                  <a16:creationId xmlns:a16="http://schemas.microsoft.com/office/drawing/2014/main" id="{001D4AE8-0CEE-4D70-9509-AD865BDC0151}"/>
                </a:ext>
              </a:extLst>
            </p:cNvPr>
            <p:cNvSpPr/>
            <p:nvPr/>
          </p:nvSpPr>
          <p:spPr>
            <a:xfrm>
              <a:off x="1229189" y="3728817"/>
              <a:ext cx="34443" cy="34443"/>
            </a:xfrm>
            <a:custGeom>
              <a:avLst/>
              <a:gdLst>
                <a:gd name="connsiteX0" fmla="*/ 17795 w 34442"/>
                <a:gd name="connsiteY0" fmla="*/ 8611 h 34442"/>
                <a:gd name="connsiteX1" fmla="*/ 25832 w 34442"/>
                <a:gd name="connsiteY1" fmla="*/ 16647 h 34442"/>
                <a:gd name="connsiteX2" fmla="*/ 17795 w 34442"/>
                <a:gd name="connsiteY2" fmla="*/ 25832 h 34442"/>
                <a:gd name="connsiteX3" fmla="*/ 8611 w 34442"/>
                <a:gd name="connsiteY3" fmla="*/ 16647 h 34442"/>
                <a:gd name="connsiteX4" fmla="*/ 17795 w 34442"/>
                <a:gd name="connsiteY4" fmla="*/ 8611 h 34442"/>
                <a:gd name="connsiteX5" fmla="*/ 17795 w 34442"/>
                <a:gd name="connsiteY5" fmla="*/ 8611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7795" y="8611"/>
                  </a:moveTo>
                  <a:cubicBezTo>
                    <a:pt x="22388" y="8611"/>
                    <a:pt x="25832" y="12055"/>
                    <a:pt x="25832" y="16647"/>
                  </a:cubicBezTo>
                  <a:cubicBezTo>
                    <a:pt x="25832" y="21240"/>
                    <a:pt x="22388" y="25832"/>
                    <a:pt x="17795" y="25832"/>
                  </a:cubicBezTo>
                  <a:cubicBezTo>
                    <a:pt x="13203" y="25832"/>
                    <a:pt x="8611" y="22388"/>
                    <a:pt x="8611" y="16647"/>
                  </a:cubicBezTo>
                  <a:cubicBezTo>
                    <a:pt x="8611" y="13203"/>
                    <a:pt x="13203" y="8611"/>
                    <a:pt x="17795" y="8611"/>
                  </a:cubicBezTo>
                  <a:lnTo>
                    <a:pt x="17795" y="8611"/>
                  </a:lnTo>
                  <a:close/>
                </a:path>
              </a:pathLst>
            </a:custGeom>
            <a:solidFill>
              <a:srgbClr val="737570"/>
            </a:solidFill>
            <a:ln w="9525" cap="flat">
              <a:noFill/>
              <a:prstDash val="solid"/>
              <a:miter/>
            </a:ln>
          </p:spPr>
          <p:txBody>
            <a:bodyPr rtlCol="0" anchor="ctr"/>
            <a:lstStyle/>
            <a:p>
              <a:endParaRPr lang="zh-TW" altLang="en-US">
                <a:solidFill>
                  <a:srgbClr val="81FFF9"/>
                </a:solidFill>
              </a:endParaRPr>
            </a:p>
          </p:txBody>
        </p:sp>
        <p:sp>
          <p:nvSpPr>
            <p:cNvPr id="83" name="手繪多邊形: 圖案 82">
              <a:extLst>
                <a:ext uri="{FF2B5EF4-FFF2-40B4-BE49-F238E27FC236}">
                  <a16:creationId xmlns:a16="http://schemas.microsoft.com/office/drawing/2014/main" id="{E24ED2B2-81B2-4EEA-8E8D-7CA163FC97C3}"/>
                </a:ext>
              </a:extLst>
            </p:cNvPr>
            <p:cNvSpPr/>
            <p:nvPr/>
          </p:nvSpPr>
          <p:spPr>
            <a:xfrm>
              <a:off x="482933" y="3515273"/>
              <a:ext cx="45923" cy="298502"/>
            </a:xfrm>
            <a:custGeom>
              <a:avLst/>
              <a:gdLst>
                <a:gd name="connsiteX0" fmla="*/ 36165 w 45923"/>
                <a:gd name="connsiteY0" fmla="*/ 8611 h 298502"/>
                <a:gd name="connsiteX1" fmla="*/ 44201 w 45923"/>
                <a:gd name="connsiteY1" fmla="*/ 293336 h 298502"/>
                <a:gd name="connsiteX2" fmla="*/ 9759 w 45923"/>
                <a:gd name="connsiteY2" fmla="*/ 231339 h 298502"/>
                <a:gd name="connsiteX3" fmla="*/ 16647 w 45923"/>
                <a:gd name="connsiteY3" fmla="*/ 231339 h 298502"/>
                <a:gd name="connsiteX4" fmla="*/ 16647 w 45923"/>
                <a:gd name="connsiteY4" fmla="*/ 196897 h 298502"/>
                <a:gd name="connsiteX5" fmla="*/ 8611 w 45923"/>
                <a:gd name="connsiteY5" fmla="*/ 196897 h 298502"/>
                <a:gd name="connsiteX6" fmla="*/ 8611 w 45923"/>
                <a:gd name="connsiteY6" fmla="*/ 142937 h 298502"/>
                <a:gd name="connsiteX7" fmla="*/ 16647 w 45923"/>
                <a:gd name="connsiteY7" fmla="*/ 142937 h 298502"/>
                <a:gd name="connsiteX8" fmla="*/ 16647 w 45923"/>
                <a:gd name="connsiteY8" fmla="*/ 91273 h 298502"/>
                <a:gd name="connsiteX9" fmla="*/ 8611 w 45923"/>
                <a:gd name="connsiteY9" fmla="*/ 91273 h 298502"/>
                <a:gd name="connsiteX10" fmla="*/ 8611 w 45923"/>
                <a:gd name="connsiteY10" fmla="*/ 62571 h 298502"/>
                <a:gd name="connsiteX11" fmla="*/ 36165 w 45923"/>
                <a:gd name="connsiteY11" fmla="*/ 8611 h 298502"/>
                <a:gd name="connsiteX12" fmla="*/ 36165 w 45923"/>
                <a:gd name="connsiteY12" fmla="*/ 8611 h 29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23" h="298502">
                  <a:moveTo>
                    <a:pt x="36165" y="8611"/>
                  </a:moveTo>
                  <a:cubicBezTo>
                    <a:pt x="31572" y="99309"/>
                    <a:pt x="26980" y="250857"/>
                    <a:pt x="44201" y="293336"/>
                  </a:cubicBezTo>
                  <a:cubicBezTo>
                    <a:pt x="21240" y="293336"/>
                    <a:pt x="13203" y="257745"/>
                    <a:pt x="9759" y="231339"/>
                  </a:cubicBezTo>
                  <a:lnTo>
                    <a:pt x="16647" y="231339"/>
                  </a:lnTo>
                  <a:lnTo>
                    <a:pt x="16647" y="196897"/>
                  </a:lnTo>
                  <a:lnTo>
                    <a:pt x="8611" y="196897"/>
                  </a:lnTo>
                  <a:lnTo>
                    <a:pt x="8611" y="142937"/>
                  </a:lnTo>
                  <a:lnTo>
                    <a:pt x="16647" y="142937"/>
                  </a:lnTo>
                  <a:lnTo>
                    <a:pt x="16647" y="91273"/>
                  </a:lnTo>
                  <a:lnTo>
                    <a:pt x="8611" y="91273"/>
                  </a:lnTo>
                  <a:lnTo>
                    <a:pt x="8611" y="62571"/>
                  </a:lnTo>
                  <a:cubicBezTo>
                    <a:pt x="8611" y="40757"/>
                    <a:pt x="16647" y="18943"/>
                    <a:pt x="36165" y="8611"/>
                  </a:cubicBezTo>
                  <a:lnTo>
                    <a:pt x="36165" y="8611"/>
                  </a:lnTo>
                  <a:close/>
                </a:path>
              </a:pathLst>
            </a:custGeom>
            <a:solidFill>
              <a:srgbClr val="171A1A"/>
            </a:solidFill>
            <a:ln w="9525" cap="flat">
              <a:noFill/>
              <a:prstDash val="solid"/>
              <a:miter/>
            </a:ln>
          </p:spPr>
          <p:txBody>
            <a:bodyPr rtlCol="0" anchor="ctr"/>
            <a:lstStyle/>
            <a:p>
              <a:endParaRPr lang="zh-TW" altLang="en-US">
                <a:solidFill>
                  <a:srgbClr val="81FFF9"/>
                </a:solidFill>
              </a:endParaRPr>
            </a:p>
          </p:txBody>
        </p:sp>
        <p:sp>
          <p:nvSpPr>
            <p:cNvPr id="84" name="手繪多邊形: 圖案 83">
              <a:extLst>
                <a:ext uri="{FF2B5EF4-FFF2-40B4-BE49-F238E27FC236}">
                  <a16:creationId xmlns:a16="http://schemas.microsoft.com/office/drawing/2014/main" id="{CB9B2A96-B2DB-49FB-9008-288F461E8EB2}"/>
                </a:ext>
              </a:extLst>
            </p:cNvPr>
            <p:cNvSpPr/>
            <p:nvPr/>
          </p:nvSpPr>
          <p:spPr>
            <a:xfrm>
              <a:off x="536893" y="3787369"/>
              <a:ext cx="126289" cy="22962"/>
            </a:xfrm>
            <a:custGeom>
              <a:avLst/>
              <a:gdLst>
                <a:gd name="connsiteX0" fmla="*/ 122271 w 126289"/>
                <a:gd name="connsiteY0" fmla="*/ 8611 h 22961"/>
                <a:gd name="connsiteX1" fmla="*/ 8611 w 126289"/>
                <a:gd name="connsiteY1" fmla="*/ 8611 h 22961"/>
                <a:gd name="connsiteX2" fmla="*/ 8611 w 126289"/>
                <a:gd name="connsiteY2" fmla="*/ 24684 h 22961"/>
                <a:gd name="connsiteX3" fmla="*/ 122271 w 126289"/>
                <a:gd name="connsiteY3" fmla="*/ 24684 h 22961"/>
                <a:gd name="connsiteX4" fmla="*/ 122271 w 126289"/>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89" h="22961">
                  <a:moveTo>
                    <a:pt x="122271" y="8611"/>
                  </a:moveTo>
                  <a:lnTo>
                    <a:pt x="8611" y="8611"/>
                  </a:lnTo>
                  <a:lnTo>
                    <a:pt x="8611" y="24684"/>
                  </a:lnTo>
                  <a:lnTo>
                    <a:pt x="122271" y="24684"/>
                  </a:lnTo>
                  <a:lnTo>
                    <a:pt x="122271" y="8611"/>
                  </a:lnTo>
                  <a:close/>
                </a:path>
              </a:pathLst>
            </a:custGeom>
            <a:solidFill>
              <a:srgbClr val="999691"/>
            </a:solidFill>
            <a:ln w="9525" cap="flat">
              <a:noFill/>
              <a:prstDash val="solid"/>
              <a:miter/>
            </a:ln>
          </p:spPr>
          <p:txBody>
            <a:bodyPr rtlCol="0" anchor="ctr"/>
            <a:lstStyle/>
            <a:p>
              <a:endParaRPr lang="zh-TW" altLang="en-US">
                <a:solidFill>
                  <a:srgbClr val="81FFF9"/>
                </a:solidFill>
              </a:endParaRPr>
            </a:p>
          </p:txBody>
        </p:sp>
        <p:sp>
          <p:nvSpPr>
            <p:cNvPr id="85" name="手繪多邊形: 圖案 84">
              <a:extLst>
                <a:ext uri="{FF2B5EF4-FFF2-40B4-BE49-F238E27FC236}">
                  <a16:creationId xmlns:a16="http://schemas.microsoft.com/office/drawing/2014/main" id="{BE3D9541-2541-4FDE-9E11-DCFCBCD9E976}"/>
                </a:ext>
              </a:extLst>
            </p:cNvPr>
            <p:cNvSpPr/>
            <p:nvPr/>
          </p:nvSpPr>
          <p:spPr>
            <a:xfrm>
              <a:off x="517376" y="3723077"/>
              <a:ext cx="183694" cy="103328"/>
            </a:xfrm>
            <a:custGeom>
              <a:avLst/>
              <a:gdLst>
                <a:gd name="connsiteX0" fmla="*/ 179675 w 183693"/>
                <a:gd name="connsiteY0" fmla="*/ 98161 h 103327"/>
                <a:gd name="connsiteX1" fmla="*/ 141789 w 183693"/>
                <a:gd name="connsiteY1" fmla="*/ 98161 h 103327"/>
                <a:gd name="connsiteX2" fmla="*/ 8611 w 183693"/>
                <a:gd name="connsiteY2" fmla="*/ 8611 h 103327"/>
                <a:gd name="connsiteX3" fmla="*/ 20091 w 183693"/>
                <a:gd name="connsiteY3" fmla="*/ 8611 h 103327"/>
                <a:gd name="connsiteX4" fmla="*/ 114235 w 183693"/>
                <a:gd name="connsiteY4" fmla="*/ 85532 h 103327"/>
                <a:gd name="connsiteX5" fmla="*/ 141789 w 183693"/>
                <a:gd name="connsiteY5" fmla="*/ 85532 h 103327"/>
                <a:gd name="connsiteX6" fmla="*/ 141789 w 183693"/>
                <a:gd name="connsiteY6" fmla="*/ 12055 h 103327"/>
                <a:gd name="connsiteX7" fmla="*/ 179675 w 183693"/>
                <a:gd name="connsiteY7" fmla="*/ 12055 h 103327"/>
                <a:gd name="connsiteX8" fmla="*/ 179675 w 183693"/>
                <a:gd name="connsiteY8" fmla="*/ 98161 h 103327"/>
                <a:gd name="connsiteX9" fmla="*/ 179675 w 183693"/>
                <a:gd name="connsiteY9" fmla="*/ 98161 h 10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693" h="103327">
                  <a:moveTo>
                    <a:pt x="179675" y="98161"/>
                  </a:moveTo>
                  <a:lnTo>
                    <a:pt x="141789" y="98161"/>
                  </a:lnTo>
                  <a:cubicBezTo>
                    <a:pt x="29276" y="92421"/>
                    <a:pt x="12055" y="119975"/>
                    <a:pt x="8611" y="8611"/>
                  </a:cubicBezTo>
                  <a:cubicBezTo>
                    <a:pt x="12055" y="8611"/>
                    <a:pt x="16647" y="8611"/>
                    <a:pt x="20091" y="8611"/>
                  </a:cubicBezTo>
                  <a:cubicBezTo>
                    <a:pt x="24684" y="98161"/>
                    <a:pt x="30424" y="83236"/>
                    <a:pt x="114235" y="85532"/>
                  </a:cubicBezTo>
                  <a:lnTo>
                    <a:pt x="141789" y="85532"/>
                  </a:lnTo>
                  <a:lnTo>
                    <a:pt x="141789" y="12055"/>
                  </a:lnTo>
                  <a:lnTo>
                    <a:pt x="179675" y="12055"/>
                  </a:lnTo>
                  <a:lnTo>
                    <a:pt x="179675" y="98161"/>
                  </a:lnTo>
                  <a:lnTo>
                    <a:pt x="179675" y="98161"/>
                  </a:lnTo>
                  <a:close/>
                </a:path>
              </a:pathLst>
            </a:custGeom>
            <a:solidFill>
              <a:srgbClr val="171A1A"/>
            </a:solidFill>
            <a:ln w="9525" cap="flat">
              <a:noFill/>
              <a:prstDash val="solid"/>
              <a:miter/>
            </a:ln>
          </p:spPr>
          <p:txBody>
            <a:bodyPr rtlCol="0" anchor="ctr"/>
            <a:lstStyle/>
            <a:p>
              <a:endParaRPr lang="zh-TW" altLang="en-US">
                <a:solidFill>
                  <a:srgbClr val="81FFF9"/>
                </a:solidFill>
              </a:endParaRPr>
            </a:p>
          </p:txBody>
        </p:sp>
        <p:sp>
          <p:nvSpPr>
            <p:cNvPr id="86" name="手繪多邊形: 圖案 85">
              <a:extLst>
                <a:ext uri="{FF2B5EF4-FFF2-40B4-BE49-F238E27FC236}">
                  <a16:creationId xmlns:a16="http://schemas.microsoft.com/office/drawing/2014/main" id="{0FEAD4D8-7B54-4961-9DD1-2A69B44793FD}"/>
                </a:ext>
              </a:extLst>
            </p:cNvPr>
            <p:cNvSpPr/>
            <p:nvPr/>
          </p:nvSpPr>
          <p:spPr>
            <a:xfrm>
              <a:off x="718291" y="3615157"/>
              <a:ext cx="298502" cy="298502"/>
            </a:xfrm>
            <a:custGeom>
              <a:avLst/>
              <a:gdLst>
                <a:gd name="connsiteX0" fmla="*/ 154418 w 298502"/>
                <a:gd name="connsiteY0" fmla="*/ 8611 h 298502"/>
                <a:gd name="connsiteX1" fmla="*/ 300224 w 298502"/>
                <a:gd name="connsiteY1" fmla="*/ 154417 h 298502"/>
                <a:gd name="connsiteX2" fmla="*/ 154418 w 298502"/>
                <a:gd name="connsiteY2" fmla="*/ 300224 h 298502"/>
                <a:gd name="connsiteX3" fmla="*/ 8611 w 298502"/>
                <a:gd name="connsiteY3" fmla="*/ 154417 h 298502"/>
                <a:gd name="connsiteX4" fmla="*/ 154418 w 298502"/>
                <a:gd name="connsiteY4" fmla="*/ 8611 h 298502"/>
                <a:gd name="connsiteX5" fmla="*/ 154418 w 298502"/>
                <a:gd name="connsiteY5" fmla="*/ 8611 h 29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02" h="298502">
                  <a:moveTo>
                    <a:pt x="154418" y="8611"/>
                  </a:moveTo>
                  <a:cubicBezTo>
                    <a:pt x="234784" y="8611"/>
                    <a:pt x="300224" y="74051"/>
                    <a:pt x="300224" y="154417"/>
                  </a:cubicBezTo>
                  <a:cubicBezTo>
                    <a:pt x="300224" y="234783"/>
                    <a:pt x="234784" y="300224"/>
                    <a:pt x="154418" y="300224"/>
                  </a:cubicBezTo>
                  <a:cubicBezTo>
                    <a:pt x="74052" y="300224"/>
                    <a:pt x="8611" y="234783"/>
                    <a:pt x="8611" y="154417"/>
                  </a:cubicBezTo>
                  <a:cubicBezTo>
                    <a:pt x="8611" y="74051"/>
                    <a:pt x="74052" y="8611"/>
                    <a:pt x="154418" y="8611"/>
                  </a:cubicBezTo>
                  <a:lnTo>
                    <a:pt x="154418" y="8611"/>
                  </a:lnTo>
                  <a:close/>
                </a:path>
              </a:pathLst>
            </a:custGeom>
            <a:solidFill>
              <a:srgbClr val="050A05"/>
            </a:solidFill>
            <a:ln w="9525" cap="flat">
              <a:noFill/>
              <a:prstDash val="solid"/>
              <a:miter/>
            </a:ln>
          </p:spPr>
          <p:txBody>
            <a:bodyPr rtlCol="0" anchor="ctr"/>
            <a:lstStyle/>
            <a:p>
              <a:endParaRPr lang="zh-TW" altLang="en-US">
                <a:solidFill>
                  <a:srgbClr val="81FFF9"/>
                </a:solidFill>
              </a:endParaRPr>
            </a:p>
          </p:txBody>
        </p:sp>
        <p:sp>
          <p:nvSpPr>
            <p:cNvPr id="87" name="手繪多邊形: 圖案 86">
              <a:extLst>
                <a:ext uri="{FF2B5EF4-FFF2-40B4-BE49-F238E27FC236}">
                  <a16:creationId xmlns:a16="http://schemas.microsoft.com/office/drawing/2014/main" id="{04EF3BC6-6464-43F3-8581-D0C6FABBA6B1}"/>
                </a:ext>
              </a:extLst>
            </p:cNvPr>
            <p:cNvSpPr/>
            <p:nvPr/>
          </p:nvSpPr>
          <p:spPr>
            <a:xfrm>
              <a:off x="773399" y="3671413"/>
              <a:ext cx="195175" cy="195175"/>
            </a:xfrm>
            <a:custGeom>
              <a:avLst/>
              <a:gdLst>
                <a:gd name="connsiteX0" fmla="*/ 99309 w 195174"/>
                <a:gd name="connsiteY0" fmla="*/ 8611 h 195174"/>
                <a:gd name="connsiteX1" fmla="*/ 190008 w 195174"/>
                <a:gd name="connsiteY1" fmla="*/ 99309 h 195174"/>
                <a:gd name="connsiteX2" fmla="*/ 99309 w 195174"/>
                <a:gd name="connsiteY2" fmla="*/ 190008 h 195174"/>
                <a:gd name="connsiteX3" fmla="*/ 8611 w 195174"/>
                <a:gd name="connsiteY3" fmla="*/ 99309 h 195174"/>
                <a:gd name="connsiteX4" fmla="*/ 99309 w 195174"/>
                <a:gd name="connsiteY4" fmla="*/ 8611 h 195174"/>
                <a:gd name="connsiteX5" fmla="*/ 99309 w 195174"/>
                <a:gd name="connsiteY5" fmla="*/ 8611 h 19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174" h="195174">
                  <a:moveTo>
                    <a:pt x="99309" y="8611"/>
                  </a:moveTo>
                  <a:cubicBezTo>
                    <a:pt x="148677" y="8611"/>
                    <a:pt x="190008" y="48794"/>
                    <a:pt x="190008" y="99309"/>
                  </a:cubicBezTo>
                  <a:cubicBezTo>
                    <a:pt x="190008" y="148677"/>
                    <a:pt x="149825" y="190008"/>
                    <a:pt x="99309" y="190008"/>
                  </a:cubicBezTo>
                  <a:cubicBezTo>
                    <a:pt x="49942" y="190008"/>
                    <a:pt x="8611" y="149825"/>
                    <a:pt x="8611" y="99309"/>
                  </a:cubicBezTo>
                  <a:cubicBezTo>
                    <a:pt x="8611" y="48794"/>
                    <a:pt x="49942" y="8611"/>
                    <a:pt x="99309" y="8611"/>
                  </a:cubicBezTo>
                  <a:lnTo>
                    <a:pt x="99309" y="8611"/>
                  </a:lnTo>
                  <a:close/>
                </a:path>
              </a:pathLst>
            </a:custGeom>
            <a:solidFill>
              <a:srgbClr val="030500"/>
            </a:solidFill>
            <a:ln w="9525" cap="flat">
              <a:noFill/>
              <a:prstDash val="solid"/>
              <a:miter/>
            </a:ln>
          </p:spPr>
          <p:txBody>
            <a:bodyPr rtlCol="0" anchor="ctr"/>
            <a:lstStyle/>
            <a:p>
              <a:endParaRPr lang="zh-TW" altLang="en-US">
                <a:solidFill>
                  <a:srgbClr val="81FFF9"/>
                </a:solidFill>
              </a:endParaRPr>
            </a:p>
          </p:txBody>
        </p:sp>
        <p:sp>
          <p:nvSpPr>
            <p:cNvPr id="88" name="手繪多邊形: 圖案 87">
              <a:extLst>
                <a:ext uri="{FF2B5EF4-FFF2-40B4-BE49-F238E27FC236}">
                  <a16:creationId xmlns:a16="http://schemas.microsoft.com/office/drawing/2014/main" id="{DCDBECB4-7CE0-4D17-85B2-5622BD076513}"/>
                </a:ext>
              </a:extLst>
            </p:cNvPr>
            <p:cNvSpPr/>
            <p:nvPr/>
          </p:nvSpPr>
          <p:spPr>
            <a:xfrm>
              <a:off x="781436" y="3678301"/>
              <a:ext cx="172213" cy="172213"/>
            </a:xfrm>
            <a:custGeom>
              <a:avLst/>
              <a:gdLst>
                <a:gd name="connsiteX0" fmla="*/ 91273 w 172212"/>
                <a:gd name="connsiteY0" fmla="*/ 8611 h 172212"/>
                <a:gd name="connsiteX1" fmla="*/ 173935 w 172212"/>
                <a:gd name="connsiteY1" fmla="*/ 91273 h 172212"/>
                <a:gd name="connsiteX2" fmla="*/ 91273 w 172212"/>
                <a:gd name="connsiteY2" fmla="*/ 173935 h 172212"/>
                <a:gd name="connsiteX3" fmla="*/ 8611 w 172212"/>
                <a:gd name="connsiteY3" fmla="*/ 91273 h 172212"/>
                <a:gd name="connsiteX4" fmla="*/ 91273 w 172212"/>
                <a:gd name="connsiteY4" fmla="*/ 8611 h 172212"/>
                <a:gd name="connsiteX5" fmla="*/ 91273 w 172212"/>
                <a:gd name="connsiteY5" fmla="*/ 8611 h 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12" h="172212">
                  <a:moveTo>
                    <a:pt x="91273" y="8611"/>
                  </a:moveTo>
                  <a:cubicBezTo>
                    <a:pt x="137196" y="8611"/>
                    <a:pt x="173935" y="45349"/>
                    <a:pt x="173935" y="91273"/>
                  </a:cubicBezTo>
                  <a:cubicBezTo>
                    <a:pt x="173935" y="137196"/>
                    <a:pt x="137196" y="173935"/>
                    <a:pt x="91273" y="173935"/>
                  </a:cubicBezTo>
                  <a:cubicBezTo>
                    <a:pt x="45349" y="173935"/>
                    <a:pt x="8611" y="137196"/>
                    <a:pt x="8611" y="91273"/>
                  </a:cubicBezTo>
                  <a:cubicBezTo>
                    <a:pt x="8611" y="45349"/>
                    <a:pt x="45349" y="8611"/>
                    <a:pt x="91273" y="8611"/>
                  </a:cubicBezTo>
                  <a:lnTo>
                    <a:pt x="91273" y="8611"/>
                  </a:lnTo>
                  <a:close/>
                </a:path>
              </a:pathLst>
            </a:custGeom>
            <a:solidFill>
              <a:srgbClr val="1C1F1A"/>
            </a:solidFill>
            <a:ln w="9525" cap="flat">
              <a:noFill/>
              <a:prstDash val="solid"/>
              <a:miter/>
            </a:ln>
          </p:spPr>
          <p:txBody>
            <a:bodyPr rtlCol="0" anchor="ctr"/>
            <a:lstStyle/>
            <a:p>
              <a:endParaRPr lang="zh-TW" altLang="en-US">
                <a:solidFill>
                  <a:srgbClr val="81FFF9"/>
                </a:solidFill>
              </a:endParaRPr>
            </a:p>
          </p:txBody>
        </p:sp>
        <p:sp>
          <p:nvSpPr>
            <p:cNvPr id="89" name="手繪多邊形: 圖案 88">
              <a:extLst>
                <a:ext uri="{FF2B5EF4-FFF2-40B4-BE49-F238E27FC236}">
                  <a16:creationId xmlns:a16="http://schemas.microsoft.com/office/drawing/2014/main" id="{3BCB7CC4-7AC0-4BC5-9060-E490B3408A32}"/>
                </a:ext>
              </a:extLst>
            </p:cNvPr>
            <p:cNvSpPr/>
            <p:nvPr/>
          </p:nvSpPr>
          <p:spPr>
            <a:xfrm>
              <a:off x="786028" y="3684042"/>
              <a:ext cx="172213" cy="172213"/>
            </a:xfrm>
            <a:custGeom>
              <a:avLst/>
              <a:gdLst>
                <a:gd name="connsiteX0" fmla="*/ 86680 w 172212"/>
                <a:gd name="connsiteY0" fmla="*/ 8611 h 172212"/>
                <a:gd name="connsiteX1" fmla="*/ 164750 w 172212"/>
                <a:gd name="connsiteY1" fmla="*/ 86681 h 172212"/>
                <a:gd name="connsiteX2" fmla="*/ 86680 w 172212"/>
                <a:gd name="connsiteY2" fmla="*/ 164750 h 172212"/>
                <a:gd name="connsiteX3" fmla="*/ 8611 w 172212"/>
                <a:gd name="connsiteY3" fmla="*/ 86681 h 172212"/>
                <a:gd name="connsiteX4" fmla="*/ 86680 w 172212"/>
                <a:gd name="connsiteY4" fmla="*/ 8611 h 172212"/>
                <a:gd name="connsiteX5" fmla="*/ 86680 w 172212"/>
                <a:gd name="connsiteY5" fmla="*/ 8611 h 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12" h="172212">
                  <a:moveTo>
                    <a:pt x="86680" y="8611"/>
                  </a:moveTo>
                  <a:cubicBezTo>
                    <a:pt x="129160" y="8611"/>
                    <a:pt x="164750" y="43053"/>
                    <a:pt x="164750" y="86681"/>
                  </a:cubicBezTo>
                  <a:cubicBezTo>
                    <a:pt x="164750" y="129160"/>
                    <a:pt x="130308" y="164750"/>
                    <a:pt x="86680" y="164750"/>
                  </a:cubicBezTo>
                  <a:cubicBezTo>
                    <a:pt x="44201" y="164750"/>
                    <a:pt x="8611" y="130308"/>
                    <a:pt x="8611" y="86681"/>
                  </a:cubicBezTo>
                  <a:cubicBezTo>
                    <a:pt x="8611" y="43053"/>
                    <a:pt x="44201" y="8611"/>
                    <a:pt x="86680" y="8611"/>
                  </a:cubicBezTo>
                  <a:lnTo>
                    <a:pt x="86680" y="8611"/>
                  </a:lnTo>
                  <a:close/>
                </a:path>
              </a:pathLst>
            </a:custGeom>
            <a:solidFill>
              <a:srgbClr val="030500"/>
            </a:solidFill>
            <a:ln w="9525" cap="flat">
              <a:noFill/>
              <a:prstDash val="solid"/>
              <a:miter/>
            </a:ln>
          </p:spPr>
          <p:txBody>
            <a:bodyPr rtlCol="0" anchor="ctr"/>
            <a:lstStyle/>
            <a:p>
              <a:endParaRPr lang="zh-TW" altLang="en-US">
                <a:solidFill>
                  <a:srgbClr val="81FFF9"/>
                </a:solidFill>
              </a:endParaRPr>
            </a:p>
          </p:txBody>
        </p:sp>
        <p:sp>
          <p:nvSpPr>
            <p:cNvPr id="90" name="手繪多邊形: 圖案 89">
              <a:extLst>
                <a:ext uri="{FF2B5EF4-FFF2-40B4-BE49-F238E27FC236}">
                  <a16:creationId xmlns:a16="http://schemas.microsoft.com/office/drawing/2014/main" id="{11B0A5D5-3067-41A8-A521-9CDBEB8EE4C4}"/>
                </a:ext>
              </a:extLst>
            </p:cNvPr>
            <p:cNvSpPr/>
            <p:nvPr/>
          </p:nvSpPr>
          <p:spPr>
            <a:xfrm>
              <a:off x="795213" y="3692078"/>
              <a:ext cx="149251" cy="149251"/>
            </a:xfrm>
            <a:custGeom>
              <a:avLst/>
              <a:gdLst>
                <a:gd name="connsiteX0" fmla="*/ 77496 w 149251"/>
                <a:gd name="connsiteY0" fmla="*/ 8611 h 149251"/>
                <a:gd name="connsiteX1" fmla="*/ 146381 w 149251"/>
                <a:gd name="connsiteY1" fmla="*/ 77496 h 149251"/>
                <a:gd name="connsiteX2" fmla="*/ 77496 w 149251"/>
                <a:gd name="connsiteY2" fmla="*/ 146381 h 149251"/>
                <a:gd name="connsiteX3" fmla="*/ 8611 w 149251"/>
                <a:gd name="connsiteY3" fmla="*/ 77496 h 149251"/>
                <a:gd name="connsiteX4" fmla="*/ 77496 w 149251"/>
                <a:gd name="connsiteY4" fmla="*/ 8611 h 149251"/>
                <a:gd name="connsiteX5" fmla="*/ 77496 w 149251"/>
                <a:gd name="connsiteY5" fmla="*/ 8611 h 14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251" h="149251">
                  <a:moveTo>
                    <a:pt x="77496" y="8611"/>
                  </a:moveTo>
                  <a:cubicBezTo>
                    <a:pt x="115383" y="8611"/>
                    <a:pt x="146381" y="39609"/>
                    <a:pt x="146381" y="77496"/>
                  </a:cubicBezTo>
                  <a:cubicBezTo>
                    <a:pt x="146381" y="115383"/>
                    <a:pt x="115383" y="146381"/>
                    <a:pt x="77496" y="146381"/>
                  </a:cubicBezTo>
                  <a:cubicBezTo>
                    <a:pt x="39609" y="146381"/>
                    <a:pt x="8611" y="115383"/>
                    <a:pt x="8611" y="77496"/>
                  </a:cubicBezTo>
                  <a:cubicBezTo>
                    <a:pt x="8611" y="39609"/>
                    <a:pt x="39609" y="8611"/>
                    <a:pt x="77496" y="8611"/>
                  </a:cubicBezTo>
                  <a:lnTo>
                    <a:pt x="77496" y="8611"/>
                  </a:lnTo>
                  <a:close/>
                </a:path>
              </a:pathLst>
            </a:custGeom>
            <a:solidFill>
              <a:srgbClr val="595C59"/>
            </a:solidFill>
            <a:ln w="9525" cap="flat">
              <a:noFill/>
              <a:prstDash val="solid"/>
              <a:miter/>
            </a:ln>
          </p:spPr>
          <p:txBody>
            <a:bodyPr rtlCol="0" anchor="ctr"/>
            <a:lstStyle/>
            <a:p>
              <a:endParaRPr lang="zh-TW" altLang="en-US">
                <a:solidFill>
                  <a:srgbClr val="81FFF9"/>
                </a:solidFill>
              </a:endParaRPr>
            </a:p>
          </p:txBody>
        </p:sp>
        <p:sp>
          <p:nvSpPr>
            <p:cNvPr id="91" name="手繪多邊形: 圖案 90">
              <a:extLst>
                <a:ext uri="{FF2B5EF4-FFF2-40B4-BE49-F238E27FC236}">
                  <a16:creationId xmlns:a16="http://schemas.microsoft.com/office/drawing/2014/main" id="{C3769A0F-6EDC-44D8-8EBC-0C3001701ADB}"/>
                </a:ext>
              </a:extLst>
            </p:cNvPr>
            <p:cNvSpPr/>
            <p:nvPr/>
          </p:nvSpPr>
          <p:spPr>
            <a:xfrm>
              <a:off x="775695" y="3623193"/>
              <a:ext cx="183694" cy="57404"/>
            </a:xfrm>
            <a:custGeom>
              <a:avLst/>
              <a:gdLst>
                <a:gd name="connsiteX0" fmla="*/ 97013 w 183693"/>
                <a:gd name="connsiteY0" fmla="*/ 8611 h 57404"/>
                <a:gd name="connsiteX1" fmla="*/ 185416 w 183693"/>
                <a:gd name="connsiteY1" fmla="*/ 51090 h 57404"/>
                <a:gd name="connsiteX2" fmla="*/ 97013 w 183693"/>
                <a:gd name="connsiteY2" fmla="*/ 20091 h 57404"/>
                <a:gd name="connsiteX3" fmla="*/ 8611 w 183693"/>
                <a:gd name="connsiteY3" fmla="*/ 51090 h 57404"/>
                <a:gd name="connsiteX4" fmla="*/ 97013 w 183693"/>
                <a:gd name="connsiteY4" fmla="*/ 8611 h 57404"/>
                <a:gd name="connsiteX5" fmla="*/ 97013 w 183693"/>
                <a:gd name="connsiteY5" fmla="*/ 8611 h 5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693" h="57404">
                  <a:moveTo>
                    <a:pt x="97013" y="8611"/>
                  </a:moveTo>
                  <a:cubicBezTo>
                    <a:pt x="131456" y="8611"/>
                    <a:pt x="162454" y="24684"/>
                    <a:pt x="185416" y="51090"/>
                  </a:cubicBezTo>
                  <a:cubicBezTo>
                    <a:pt x="161306" y="31572"/>
                    <a:pt x="130308" y="20091"/>
                    <a:pt x="97013" y="20091"/>
                  </a:cubicBezTo>
                  <a:cubicBezTo>
                    <a:pt x="63719" y="20091"/>
                    <a:pt x="32720" y="31572"/>
                    <a:pt x="8611" y="51090"/>
                  </a:cubicBezTo>
                  <a:cubicBezTo>
                    <a:pt x="31572" y="25832"/>
                    <a:pt x="62571" y="8611"/>
                    <a:pt x="97013" y="8611"/>
                  </a:cubicBezTo>
                  <a:lnTo>
                    <a:pt x="97013" y="8611"/>
                  </a:lnTo>
                  <a:close/>
                </a:path>
              </a:pathLst>
            </a:custGeom>
            <a:solidFill>
              <a:srgbClr val="2E3033"/>
            </a:solidFill>
            <a:ln w="9525" cap="flat">
              <a:noFill/>
              <a:prstDash val="solid"/>
              <a:miter/>
            </a:ln>
          </p:spPr>
          <p:txBody>
            <a:bodyPr rtlCol="0" anchor="ctr"/>
            <a:lstStyle/>
            <a:p>
              <a:endParaRPr lang="zh-TW" altLang="en-US">
                <a:solidFill>
                  <a:srgbClr val="81FFF9"/>
                </a:solidFill>
              </a:endParaRPr>
            </a:p>
          </p:txBody>
        </p:sp>
        <p:sp>
          <p:nvSpPr>
            <p:cNvPr id="92" name="手繪多邊形: 圖案 91">
              <a:extLst>
                <a:ext uri="{FF2B5EF4-FFF2-40B4-BE49-F238E27FC236}">
                  <a16:creationId xmlns:a16="http://schemas.microsoft.com/office/drawing/2014/main" id="{5E2288BF-E408-489A-94B6-402822B846ED}"/>
                </a:ext>
              </a:extLst>
            </p:cNvPr>
            <p:cNvSpPr/>
            <p:nvPr/>
          </p:nvSpPr>
          <p:spPr>
            <a:xfrm>
              <a:off x="807842" y="3836737"/>
              <a:ext cx="126289" cy="34443"/>
            </a:xfrm>
            <a:custGeom>
              <a:avLst/>
              <a:gdLst>
                <a:gd name="connsiteX0" fmla="*/ 66015 w 126289"/>
                <a:gd name="connsiteY0" fmla="*/ 36165 h 34442"/>
                <a:gd name="connsiteX1" fmla="*/ 8611 w 126289"/>
                <a:gd name="connsiteY1" fmla="*/ 8611 h 34442"/>
                <a:gd name="connsiteX2" fmla="*/ 66015 w 126289"/>
                <a:gd name="connsiteY2" fmla="*/ 28128 h 34442"/>
                <a:gd name="connsiteX3" fmla="*/ 123419 w 126289"/>
                <a:gd name="connsiteY3" fmla="*/ 8611 h 34442"/>
                <a:gd name="connsiteX4" fmla="*/ 66015 w 126289"/>
                <a:gd name="connsiteY4" fmla="*/ 36165 h 34442"/>
                <a:gd name="connsiteX5" fmla="*/ 66015 w 126289"/>
                <a:gd name="connsiteY5" fmla="*/ 36165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89" h="34442">
                  <a:moveTo>
                    <a:pt x="66015" y="36165"/>
                  </a:moveTo>
                  <a:cubicBezTo>
                    <a:pt x="44201" y="36165"/>
                    <a:pt x="23536" y="25832"/>
                    <a:pt x="8611" y="8611"/>
                  </a:cubicBezTo>
                  <a:cubicBezTo>
                    <a:pt x="24684" y="21240"/>
                    <a:pt x="44201" y="28128"/>
                    <a:pt x="66015" y="28128"/>
                  </a:cubicBezTo>
                  <a:cubicBezTo>
                    <a:pt x="87829" y="28128"/>
                    <a:pt x="107346" y="21240"/>
                    <a:pt x="123419" y="8611"/>
                  </a:cubicBezTo>
                  <a:cubicBezTo>
                    <a:pt x="108494" y="25832"/>
                    <a:pt x="88977" y="36165"/>
                    <a:pt x="66015" y="36165"/>
                  </a:cubicBezTo>
                  <a:lnTo>
                    <a:pt x="66015" y="36165"/>
                  </a:lnTo>
                  <a:close/>
                </a:path>
              </a:pathLst>
            </a:custGeom>
            <a:solidFill>
              <a:srgbClr val="2E3033"/>
            </a:solidFill>
            <a:ln w="9525" cap="flat">
              <a:noFill/>
              <a:prstDash val="solid"/>
              <a:miter/>
            </a:ln>
          </p:spPr>
          <p:txBody>
            <a:bodyPr rtlCol="0" anchor="ctr"/>
            <a:lstStyle/>
            <a:p>
              <a:endParaRPr lang="zh-TW" altLang="en-US">
                <a:solidFill>
                  <a:srgbClr val="81FFF9"/>
                </a:solidFill>
              </a:endParaRPr>
            </a:p>
          </p:txBody>
        </p:sp>
        <p:sp>
          <p:nvSpPr>
            <p:cNvPr id="93" name="手繪多邊形: 圖案 92">
              <a:extLst>
                <a:ext uri="{FF2B5EF4-FFF2-40B4-BE49-F238E27FC236}">
                  <a16:creationId xmlns:a16="http://schemas.microsoft.com/office/drawing/2014/main" id="{575E81BA-9831-441C-B441-8CA40BE5E30C}"/>
                </a:ext>
              </a:extLst>
            </p:cNvPr>
            <p:cNvSpPr/>
            <p:nvPr/>
          </p:nvSpPr>
          <p:spPr>
            <a:xfrm>
              <a:off x="826211" y="3723077"/>
              <a:ext cx="91847" cy="91847"/>
            </a:xfrm>
            <a:custGeom>
              <a:avLst/>
              <a:gdLst>
                <a:gd name="connsiteX0" fmla="*/ 46497 w 91846"/>
                <a:gd name="connsiteY0" fmla="*/ 8611 h 91846"/>
                <a:gd name="connsiteX1" fmla="*/ 84384 w 91846"/>
                <a:gd name="connsiteY1" fmla="*/ 46497 h 91846"/>
                <a:gd name="connsiteX2" fmla="*/ 46497 w 91846"/>
                <a:gd name="connsiteY2" fmla="*/ 84384 h 91846"/>
                <a:gd name="connsiteX3" fmla="*/ 8611 w 91846"/>
                <a:gd name="connsiteY3" fmla="*/ 46497 h 91846"/>
                <a:gd name="connsiteX4" fmla="*/ 46497 w 91846"/>
                <a:gd name="connsiteY4" fmla="*/ 8611 h 91846"/>
                <a:gd name="connsiteX5" fmla="*/ 46497 w 91846"/>
                <a:gd name="connsiteY5" fmla="*/ 8611 h 9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46" h="91846">
                  <a:moveTo>
                    <a:pt x="46497" y="8611"/>
                  </a:moveTo>
                  <a:cubicBezTo>
                    <a:pt x="67163" y="8611"/>
                    <a:pt x="84384" y="25832"/>
                    <a:pt x="84384" y="46497"/>
                  </a:cubicBezTo>
                  <a:cubicBezTo>
                    <a:pt x="84384" y="67163"/>
                    <a:pt x="67163" y="84384"/>
                    <a:pt x="46497" y="84384"/>
                  </a:cubicBezTo>
                  <a:cubicBezTo>
                    <a:pt x="25832" y="84384"/>
                    <a:pt x="8611" y="67163"/>
                    <a:pt x="8611" y="46497"/>
                  </a:cubicBezTo>
                  <a:cubicBezTo>
                    <a:pt x="8611" y="25832"/>
                    <a:pt x="25832" y="8611"/>
                    <a:pt x="46497" y="8611"/>
                  </a:cubicBezTo>
                  <a:lnTo>
                    <a:pt x="46497" y="8611"/>
                  </a:lnTo>
                  <a:close/>
                </a:path>
              </a:pathLst>
            </a:custGeom>
            <a:solidFill>
              <a:srgbClr val="80827D"/>
            </a:solidFill>
            <a:ln w="9525" cap="flat">
              <a:noFill/>
              <a:prstDash val="solid"/>
              <a:miter/>
            </a:ln>
          </p:spPr>
          <p:txBody>
            <a:bodyPr rtlCol="0" anchor="ctr"/>
            <a:lstStyle/>
            <a:p>
              <a:endParaRPr lang="zh-TW" altLang="en-US">
                <a:solidFill>
                  <a:srgbClr val="81FFF9"/>
                </a:solidFill>
              </a:endParaRPr>
            </a:p>
          </p:txBody>
        </p:sp>
        <p:sp>
          <p:nvSpPr>
            <p:cNvPr id="94" name="手繪多邊形: 圖案 93">
              <a:extLst>
                <a:ext uri="{FF2B5EF4-FFF2-40B4-BE49-F238E27FC236}">
                  <a16:creationId xmlns:a16="http://schemas.microsoft.com/office/drawing/2014/main" id="{2FCCC0B8-59EB-4FB8-9820-206F93DFF9F0}"/>
                </a:ext>
              </a:extLst>
            </p:cNvPr>
            <p:cNvSpPr/>
            <p:nvPr/>
          </p:nvSpPr>
          <p:spPr>
            <a:xfrm>
              <a:off x="853765" y="3698967"/>
              <a:ext cx="34443" cy="34443"/>
            </a:xfrm>
            <a:custGeom>
              <a:avLst/>
              <a:gdLst>
                <a:gd name="connsiteX0" fmla="*/ 18943 w 34442"/>
                <a:gd name="connsiteY0" fmla="*/ 8611 h 34442"/>
                <a:gd name="connsiteX1" fmla="*/ 29276 w 34442"/>
                <a:gd name="connsiteY1" fmla="*/ 18943 h 34442"/>
                <a:gd name="connsiteX2" fmla="*/ 18943 w 34442"/>
                <a:gd name="connsiteY2" fmla="*/ 29276 h 34442"/>
                <a:gd name="connsiteX3" fmla="*/ 8611 w 34442"/>
                <a:gd name="connsiteY3" fmla="*/ 18943 h 34442"/>
                <a:gd name="connsiteX4" fmla="*/ 18943 w 34442"/>
                <a:gd name="connsiteY4" fmla="*/ 8611 h 34442"/>
                <a:gd name="connsiteX5" fmla="*/ 18943 w 34442"/>
                <a:gd name="connsiteY5" fmla="*/ 8611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8943" y="8611"/>
                  </a:moveTo>
                  <a:cubicBezTo>
                    <a:pt x="24684" y="8611"/>
                    <a:pt x="29276" y="13203"/>
                    <a:pt x="29276" y="18943"/>
                  </a:cubicBezTo>
                  <a:cubicBezTo>
                    <a:pt x="29276" y="24684"/>
                    <a:pt x="24684" y="29276"/>
                    <a:pt x="18943" y="29276"/>
                  </a:cubicBezTo>
                  <a:cubicBezTo>
                    <a:pt x="13203" y="29276"/>
                    <a:pt x="8611" y="24684"/>
                    <a:pt x="8611" y="18943"/>
                  </a:cubicBezTo>
                  <a:cubicBezTo>
                    <a:pt x="8611" y="13203"/>
                    <a:pt x="13203" y="8611"/>
                    <a:pt x="18943" y="8611"/>
                  </a:cubicBezTo>
                  <a:lnTo>
                    <a:pt x="18943" y="8611"/>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95" name="手繪多邊形: 圖案 94">
              <a:extLst>
                <a:ext uri="{FF2B5EF4-FFF2-40B4-BE49-F238E27FC236}">
                  <a16:creationId xmlns:a16="http://schemas.microsoft.com/office/drawing/2014/main" id="{027E09D5-E740-44C7-84D0-756CE34B31B5}"/>
                </a:ext>
              </a:extLst>
            </p:cNvPr>
            <p:cNvSpPr/>
            <p:nvPr/>
          </p:nvSpPr>
          <p:spPr>
            <a:xfrm>
              <a:off x="853765" y="3803443"/>
              <a:ext cx="34443" cy="34443"/>
            </a:xfrm>
            <a:custGeom>
              <a:avLst/>
              <a:gdLst>
                <a:gd name="connsiteX0" fmla="*/ 18943 w 34442"/>
                <a:gd name="connsiteY0" fmla="*/ 29276 h 34442"/>
                <a:gd name="connsiteX1" fmla="*/ 8611 w 34442"/>
                <a:gd name="connsiteY1" fmla="*/ 18943 h 34442"/>
                <a:gd name="connsiteX2" fmla="*/ 18943 w 34442"/>
                <a:gd name="connsiteY2" fmla="*/ 8611 h 34442"/>
                <a:gd name="connsiteX3" fmla="*/ 29276 w 34442"/>
                <a:gd name="connsiteY3" fmla="*/ 18943 h 34442"/>
                <a:gd name="connsiteX4" fmla="*/ 18943 w 34442"/>
                <a:gd name="connsiteY4" fmla="*/ 29276 h 34442"/>
                <a:gd name="connsiteX5" fmla="*/ 18943 w 34442"/>
                <a:gd name="connsiteY5" fmla="*/ 29276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8943" y="29276"/>
                  </a:moveTo>
                  <a:cubicBezTo>
                    <a:pt x="13203" y="29276"/>
                    <a:pt x="8611" y="24684"/>
                    <a:pt x="8611" y="18943"/>
                  </a:cubicBezTo>
                  <a:cubicBezTo>
                    <a:pt x="8611" y="13203"/>
                    <a:pt x="13203" y="8611"/>
                    <a:pt x="18943" y="8611"/>
                  </a:cubicBezTo>
                  <a:cubicBezTo>
                    <a:pt x="24684" y="8611"/>
                    <a:pt x="29276" y="13203"/>
                    <a:pt x="29276" y="18943"/>
                  </a:cubicBezTo>
                  <a:cubicBezTo>
                    <a:pt x="29276" y="24684"/>
                    <a:pt x="24684" y="29276"/>
                    <a:pt x="18943" y="29276"/>
                  </a:cubicBezTo>
                  <a:lnTo>
                    <a:pt x="18943" y="29276"/>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96" name="手繪多邊形: 圖案 95">
              <a:extLst>
                <a:ext uri="{FF2B5EF4-FFF2-40B4-BE49-F238E27FC236}">
                  <a16:creationId xmlns:a16="http://schemas.microsoft.com/office/drawing/2014/main" id="{844AA1E8-BA08-4EF4-9033-E9E3F16A2CF8}"/>
                </a:ext>
              </a:extLst>
            </p:cNvPr>
            <p:cNvSpPr/>
            <p:nvPr/>
          </p:nvSpPr>
          <p:spPr>
            <a:xfrm>
              <a:off x="802101" y="3750631"/>
              <a:ext cx="34443" cy="34443"/>
            </a:xfrm>
            <a:custGeom>
              <a:avLst/>
              <a:gdLst>
                <a:gd name="connsiteX0" fmla="*/ 8611 w 34442"/>
                <a:gd name="connsiteY0" fmla="*/ 18943 h 34442"/>
                <a:gd name="connsiteX1" fmla="*/ 18943 w 34442"/>
                <a:gd name="connsiteY1" fmla="*/ 8611 h 34442"/>
                <a:gd name="connsiteX2" fmla="*/ 29276 w 34442"/>
                <a:gd name="connsiteY2" fmla="*/ 18943 h 34442"/>
                <a:gd name="connsiteX3" fmla="*/ 18943 w 34442"/>
                <a:gd name="connsiteY3" fmla="*/ 29276 h 34442"/>
                <a:gd name="connsiteX4" fmla="*/ 8611 w 34442"/>
                <a:gd name="connsiteY4" fmla="*/ 18943 h 34442"/>
                <a:gd name="connsiteX5" fmla="*/ 8611 w 34442"/>
                <a:gd name="connsiteY5" fmla="*/ 18943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8611" y="18943"/>
                  </a:moveTo>
                  <a:cubicBezTo>
                    <a:pt x="8611" y="13203"/>
                    <a:pt x="13203" y="8611"/>
                    <a:pt x="18943" y="8611"/>
                  </a:cubicBezTo>
                  <a:cubicBezTo>
                    <a:pt x="24684" y="8611"/>
                    <a:pt x="29276" y="13203"/>
                    <a:pt x="29276" y="18943"/>
                  </a:cubicBezTo>
                  <a:cubicBezTo>
                    <a:pt x="29276" y="24684"/>
                    <a:pt x="24684" y="29276"/>
                    <a:pt x="18943" y="29276"/>
                  </a:cubicBezTo>
                  <a:cubicBezTo>
                    <a:pt x="13203" y="29276"/>
                    <a:pt x="8611" y="24684"/>
                    <a:pt x="8611" y="18943"/>
                  </a:cubicBezTo>
                  <a:lnTo>
                    <a:pt x="8611" y="18943"/>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97" name="手繪多邊形: 圖案 96">
              <a:extLst>
                <a:ext uri="{FF2B5EF4-FFF2-40B4-BE49-F238E27FC236}">
                  <a16:creationId xmlns:a16="http://schemas.microsoft.com/office/drawing/2014/main" id="{B7B948DE-06C2-46F8-B29F-06CDAAC937E4}"/>
                </a:ext>
              </a:extLst>
            </p:cNvPr>
            <p:cNvSpPr/>
            <p:nvPr/>
          </p:nvSpPr>
          <p:spPr>
            <a:xfrm>
              <a:off x="905429" y="3750631"/>
              <a:ext cx="34443" cy="34443"/>
            </a:xfrm>
            <a:custGeom>
              <a:avLst/>
              <a:gdLst>
                <a:gd name="connsiteX0" fmla="*/ 29276 w 34442"/>
                <a:gd name="connsiteY0" fmla="*/ 18943 h 34442"/>
                <a:gd name="connsiteX1" fmla="*/ 18943 w 34442"/>
                <a:gd name="connsiteY1" fmla="*/ 29276 h 34442"/>
                <a:gd name="connsiteX2" fmla="*/ 8611 w 34442"/>
                <a:gd name="connsiteY2" fmla="*/ 18943 h 34442"/>
                <a:gd name="connsiteX3" fmla="*/ 18943 w 34442"/>
                <a:gd name="connsiteY3" fmla="*/ 8611 h 34442"/>
                <a:gd name="connsiteX4" fmla="*/ 29276 w 34442"/>
                <a:gd name="connsiteY4" fmla="*/ 18943 h 34442"/>
                <a:gd name="connsiteX5" fmla="*/ 29276 w 34442"/>
                <a:gd name="connsiteY5" fmla="*/ 18943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9276" y="18943"/>
                  </a:moveTo>
                  <a:cubicBezTo>
                    <a:pt x="29276" y="24684"/>
                    <a:pt x="24684" y="29276"/>
                    <a:pt x="18943" y="29276"/>
                  </a:cubicBezTo>
                  <a:cubicBezTo>
                    <a:pt x="13203" y="29276"/>
                    <a:pt x="8611" y="24684"/>
                    <a:pt x="8611" y="18943"/>
                  </a:cubicBezTo>
                  <a:cubicBezTo>
                    <a:pt x="8611" y="13203"/>
                    <a:pt x="13203" y="8611"/>
                    <a:pt x="18943" y="8611"/>
                  </a:cubicBezTo>
                  <a:cubicBezTo>
                    <a:pt x="24684" y="8611"/>
                    <a:pt x="29276" y="13203"/>
                    <a:pt x="29276" y="18943"/>
                  </a:cubicBezTo>
                  <a:lnTo>
                    <a:pt x="29276" y="18943"/>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98" name="手繪多邊形: 圖案 97">
              <a:extLst>
                <a:ext uri="{FF2B5EF4-FFF2-40B4-BE49-F238E27FC236}">
                  <a16:creationId xmlns:a16="http://schemas.microsoft.com/office/drawing/2014/main" id="{E37F1869-AE5C-4120-B7A7-292BEF6FE822}"/>
                </a:ext>
              </a:extLst>
            </p:cNvPr>
            <p:cNvSpPr/>
            <p:nvPr/>
          </p:nvSpPr>
          <p:spPr>
            <a:xfrm>
              <a:off x="817026" y="3714753"/>
              <a:ext cx="34443" cy="34443"/>
            </a:xfrm>
            <a:custGeom>
              <a:avLst/>
              <a:gdLst>
                <a:gd name="connsiteX0" fmla="*/ 12055 w 34442"/>
                <a:gd name="connsiteY0" fmla="*/ 11194 h 34442"/>
                <a:gd name="connsiteX1" fmla="*/ 26980 w 34442"/>
                <a:gd name="connsiteY1" fmla="*/ 11194 h 34442"/>
                <a:gd name="connsiteX2" fmla="*/ 26980 w 34442"/>
                <a:gd name="connsiteY2" fmla="*/ 26119 h 34442"/>
                <a:gd name="connsiteX3" fmla="*/ 12055 w 34442"/>
                <a:gd name="connsiteY3" fmla="*/ 26119 h 34442"/>
                <a:gd name="connsiteX4" fmla="*/ 12055 w 34442"/>
                <a:gd name="connsiteY4" fmla="*/ 11194 h 34442"/>
                <a:gd name="connsiteX5" fmla="*/ 12055 w 34442"/>
                <a:gd name="connsiteY5" fmla="*/ 11194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2055" y="11194"/>
                  </a:moveTo>
                  <a:cubicBezTo>
                    <a:pt x="15499" y="7750"/>
                    <a:pt x="22388" y="7750"/>
                    <a:pt x="26980" y="11194"/>
                  </a:cubicBezTo>
                  <a:cubicBezTo>
                    <a:pt x="30424" y="14638"/>
                    <a:pt x="30424" y="21527"/>
                    <a:pt x="26980" y="26119"/>
                  </a:cubicBezTo>
                  <a:cubicBezTo>
                    <a:pt x="23536" y="29563"/>
                    <a:pt x="16647" y="29563"/>
                    <a:pt x="12055" y="26119"/>
                  </a:cubicBezTo>
                  <a:cubicBezTo>
                    <a:pt x="7463" y="21527"/>
                    <a:pt x="7463" y="15786"/>
                    <a:pt x="12055" y="11194"/>
                  </a:cubicBezTo>
                  <a:lnTo>
                    <a:pt x="12055" y="11194"/>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99" name="手繪多邊形: 圖案 98">
              <a:extLst>
                <a:ext uri="{FF2B5EF4-FFF2-40B4-BE49-F238E27FC236}">
                  <a16:creationId xmlns:a16="http://schemas.microsoft.com/office/drawing/2014/main" id="{17ABB69C-274A-476B-A89B-F84CB613574A}"/>
                </a:ext>
              </a:extLst>
            </p:cNvPr>
            <p:cNvSpPr/>
            <p:nvPr/>
          </p:nvSpPr>
          <p:spPr>
            <a:xfrm>
              <a:off x="890217" y="3788230"/>
              <a:ext cx="34443" cy="34443"/>
            </a:xfrm>
            <a:custGeom>
              <a:avLst/>
              <a:gdLst>
                <a:gd name="connsiteX0" fmla="*/ 26119 w 34442"/>
                <a:gd name="connsiteY0" fmla="*/ 26119 h 34442"/>
                <a:gd name="connsiteX1" fmla="*/ 11194 w 34442"/>
                <a:gd name="connsiteY1" fmla="*/ 26119 h 34442"/>
                <a:gd name="connsiteX2" fmla="*/ 11194 w 34442"/>
                <a:gd name="connsiteY2" fmla="*/ 11194 h 34442"/>
                <a:gd name="connsiteX3" fmla="*/ 26119 w 34442"/>
                <a:gd name="connsiteY3" fmla="*/ 11194 h 34442"/>
                <a:gd name="connsiteX4" fmla="*/ 26119 w 34442"/>
                <a:gd name="connsiteY4" fmla="*/ 26119 h 34442"/>
                <a:gd name="connsiteX5" fmla="*/ 26119 w 34442"/>
                <a:gd name="connsiteY5" fmla="*/ 26119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6119" y="26119"/>
                  </a:moveTo>
                  <a:cubicBezTo>
                    <a:pt x="22675" y="29563"/>
                    <a:pt x="15786" y="29563"/>
                    <a:pt x="11194" y="26119"/>
                  </a:cubicBezTo>
                  <a:cubicBezTo>
                    <a:pt x="7750" y="22675"/>
                    <a:pt x="7750" y="15786"/>
                    <a:pt x="11194" y="11194"/>
                  </a:cubicBezTo>
                  <a:cubicBezTo>
                    <a:pt x="14638" y="7750"/>
                    <a:pt x="21527" y="7750"/>
                    <a:pt x="26119" y="11194"/>
                  </a:cubicBezTo>
                  <a:cubicBezTo>
                    <a:pt x="30711" y="15786"/>
                    <a:pt x="30711" y="21527"/>
                    <a:pt x="26119" y="26119"/>
                  </a:cubicBezTo>
                  <a:lnTo>
                    <a:pt x="26119" y="26119"/>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100" name="手繪多邊形: 圖案 99">
              <a:extLst>
                <a:ext uri="{FF2B5EF4-FFF2-40B4-BE49-F238E27FC236}">
                  <a16:creationId xmlns:a16="http://schemas.microsoft.com/office/drawing/2014/main" id="{1F8B01E6-8302-4898-B683-3D9DF8B59BEF}"/>
                </a:ext>
              </a:extLst>
            </p:cNvPr>
            <p:cNvSpPr/>
            <p:nvPr/>
          </p:nvSpPr>
          <p:spPr>
            <a:xfrm>
              <a:off x="817887" y="3788230"/>
              <a:ext cx="34443" cy="34443"/>
            </a:xfrm>
            <a:custGeom>
              <a:avLst/>
              <a:gdLst>
                <a:gd name="connsiteX0" fmla="*/ 11194 w 34442"/>
                <a:gd name="connsiteY0" fmla="*/ 26119 h 34442"/>
                <a:gd name="connsiteX1" fmla="*/ 11194 w 34442"/>
                <a:gd name="connsiteY1" fmla="*/ 11194 h 34442"/>
                <a:gd name="connsiteX2" fmla="*/ 26119 w 34442"/>
                <a:gd name="connsiteY2" fmla="*/ 11194 h 34442"/>
                <a:gd name="connsiteX3" fmla="*/ 26119 w 34442"/>
                <a:gd name="connsiteY3" fmla="*/ 26119 h 34442"/>
                <a:gd name="connsiteX4" fmla="*/ 11194 w 34442"/>
                <a:gd name="connsiteY4" fmla="*/ 26119 h 34442"/>
                <a:gd name="connsiteX5" fmla="*/ 11194 w 34442"/>
                <a:gd name="connsiteY5" fmla="*/ 26119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1194" y="26119"/>
                  </a:moveTo>
                  <a:cubicBezTo>
                    <a:pt x="7750" y="22675"/>
                    <a:pt x="7750" y="15786"/>
                    <a:pt x="11194" y="11194"/>
                  </a:cubicBezTo>
                  <a:cubicBezTo>
                    <a:pt x="14638" y="7750"/>
                    <a:pt x="21527" y="7750"/>
                    <a:pt x="26119" y="11194"/>
                  </a:cubicBezTo>
                  <a:cubicBezTo>
                    <a:pt x="29563" y="14638"/>
                    <a:pt x="29563" y="21527"/>
                    <a:pt x="26119" y="26119"/>
                  </a:cubicBezTo>
                  <a:cubicBezTo>
                    <a:pt x="21527" y="29563"/>
                    <a:pt x="14638" y="29563"/>
                    <a:pt x="11194" y="26119"/>
                  </a:cubicBezTo>
                  <a:lnTo>
                    <a:pt x="11194" y="26119"/>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101" name="手繪多邊形: 圖案 100">
              <a:extLst>
                <a:ext uri="{FF2B5EF4-FFF2-40B4-BE49-F238E27FC236}">
                  <a16:creationId xmlns:a16="http://schemas.microsoft.com/office/drawing/2014/main" id="{08CC17E4-D9BD-48FB-A1D4-925A7FD47883}"/>
                </a:ext>
              </a:extLst>
            </p:cNvPr>
            <p:cNvSpPr/>
            <p:nvPr/>
          </p:nvSpPr>
          <p:spPr>
            <a:xfrm>
              <a:off x="890217" y="3714753"/>
              <a:ext cx="34443" cy="34443"/>
            </a:xfrm>
            <a:custGeom>
              <a:avLst/>
              <a:gdLst>
                <a:gd name="connsiteX0" fmla="*/ 26119 w 34442"/>
                <a:gd name="connsiteY0" fmla="*/ 11194 h 34442"/>
                <a:gd name="connsiteX1" fmla="*/ 26119 w 34442"/>
                <a:gd name="connsiteY1" fmla="*/ 26119 h 34442"/>
                <a:gd name="connsiteX2" fmla="*/ 11194 w 34442"/>
                <a:gd name="connsiteY2" fmla="*/ 26119 h 34442"/>
                <a:gd name="connsiteX3" fmla="*/ 11194 w 34442"/>
                <a:gd name="connsiteY3" fmla="*/ 11194 h 34442"/>
                <a:gd name="connsiteX4" fmla="*/ 26119 w 34442"/>
                <a:gd name="connsiteY4" fmla="*/ 11194 h 34442"/>
                <a:gd name="connsiteX5" fmla="*/ 26119 w 34442"/>
                <a:gd name="connsiteY5" fmla="*/ 11194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6119" y="11194"/>
                  </a:moveTo>
                  <a:cubicBezTo>
                    <a:pt x="29563" y="14638"/>
                    <a:pt x="29563" y="21527"/>
                    <a:pt x="26119" y="26119"/>
                  </a:cubicBezTo>
                  <a:cubicBezTo>
                    <a:pt x="22675" y="29563"/>
                    <a:pt x="15786" y="29563"/>
                    <a:pt x="11194" y="26119"/>
                  </a:cubicBezTo>
                  <a:cubicBezTo>
                    <a:pt x="7750" y="22675"/>
                    <a:pt x="7750" y="15786"/>
                    <a:pt x="11194" y="11194"/>
                  </a:cubicBezTo>
                  <a:cubicBezTo>
                    <a:pt x="15786" y="7750"/>
                    <a:pt x="22675" y="7750"/>
                    <a:pt x="26119" y="11194"/>
                  </a:cubicBezTo>
                  <a:lnTo>
                    <a:pt x="26119" y="11194"/>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102" name="手繪多邊形: 圖案 101">
              <a:extLst>
                <a:ext uri="{FF2B5EF4-FFF2-40B4-BE49-F238E27FC236}">
                  <a16:creationId xmlns:a16="http://schemas.microsoft.com/office/drawing/2014/main" id="{12D39CCF-5A63-411D-BDF2-BB50155696C0}"/>
                </a:ext>
              </a:extLst>
            </p:cNvPr>
            <p:cNvSpPr/>
            <p:nvPr/>
          </p:nvSpPr>
          <p:spPr>
            <a:xfrm>
              <a:off x="988091" y="3635822"/>
              <a:ext cx="114809" cy="195175"/>
            </a:xfrm>
            <a:custGeom>
              <a:avLst/>
              <a:gdLst>
                <a:gd name="connsiteX0" fmla="*/ 8611 w 114808"/>
                <a:gd name="connsiteY0" fmla="*/ 8611 h 195174"/>
                <a:gd name="connsiteX1" fmla="*/ 61423 w 114808"/>
                <a:gd name="connsiteY1" fmla="*/ 196897 h 195174"/>
                <a:gd name="connsiteX2" fmla="*/ 111938 w 114808"/>
                <a:gd name="connsiteY2" fmla="*/ 196897 h 195174"/>
                <a:gd name="connsiteX3" fmla="*/ 111938 w 114808"/>
                <a:gd name="connsiteY3" fmla="*/ 8611 h 195174"/>
                <a:gd name="connsiteX4" fmla="*/ 8611 w 114808"/>
                <a:gd name="connsiteY4" fmla="*/ 8611 h 195174"/>
                <a:gd name="connsiteX5" fmla="*/ 8611 w 114808"/>
                <a:gd name="connsiteY5" fmla="*/ 8611 h 19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08" h="195174">
                  <a:moveTo>
                    <a:pt x="8611" y="8611"/>
                  </a:moveTo>
                  <a:cubicBezTo>
                    <a:pt x="45349" y="38461"/>
                    <a:pt x="60274" y="102754"/>
                    <a:pt x="61423" y="196897"/>
                  </a:cubicBezTo>
                  <a:cubicBezTo>
                    <a:pt x="78644" y="196897"/>
                    <a:pt x="94717" y="196897"/>
                    <a:pt x="111938" y="196897"/>
                  </a:cubicBezTo>
                  <a:cubicBezTo>
                    <a:pt x="111938" y="133752"/>
                    <a:pt x="111938" y="71755"/>
                    <a:pt x="111938" y="8611"/>
                  </a:cubicBezTo>
                  <a:cubicBezTo>
                    <a:pt x="76348" y="8611"/>
                    <a:pt x="43053" y="8611"/>
                    <a:pt x="8611" y="8611"/>
                  </a:cubicBezTo>
                  <a:lnTo>
                    <a:pt x="8611" y="8611"/>
                  </a:lnTo>
                  <a:close/>
                </a:path>
              </a:pathLst>
            </a:custGeom>
            <a:solidFill>
              <a:srgbClr val="171A1A"/>
            </a:solidFill>
            <a:ln w="9525" cap="flat">
              <a:noFill/>
              <a:prstDash val="solid"/>
              <a:miter/>
            </a:ln>
          </p:spPr>
          <p:txBody>
            <a:bodyPr rtlCol="0" anchor="ctr"/>
            <a:lstStyle/>
            <a:p>
              <a:endParaRPr lang="zh-TW" altLang="en-US">
                <a:solidFill>
                  <a:srgbClr val="81FFF9"/>
                </a:solidFill>
              </a:endParaRPr>
            </a:p>
          </p:txBody>
        </p:sp>
        <p:sp>
          <p:nvSpPr>
            <p:cNvPr id="103" name="手繪多邊形: 圖案 102">
              <a:extLst>
                <a:ext uri="{FF2B5EF4-FFF2-40B4-BE49-F238E27FC236}">
                  <a16:creationId xmlns:a16="http://schemas.microsoft.com/office/drawing/2014/main" id="{39410E3B-35EC-4EB1-B09B-D718B2D7A861}"/>
                </a:ext>
              </a:extLst>
            </p:cNvPr>
            <p:cNvSpPr/>
            <p:nvPr/>
          </p:nvSpPr>
          <p:spPr>
            <a:xfrm>
              <a:off x="988091" y="3635822"/>
              <a:ext cx="114809" cy="22962"/>
            </a:xfrm>
            <a:custGeom>
              <a:avLst/>
              <a:gdLst>
                <a:gd name="connsiteX0" fmla="*/ 8611 w 114808"/>
                <a:gd name="connsiteY0" fmla="*/ 8611 h 22961"/>
                <a:gd name="connsiteX1" fmla="*/ 16647 w 114808"/>
                <a:gd name="connsiteY1" fmla="*/ 15499 h 22961"/>
                <a:gd name="connsiteX2" fmla="*/ 110790 w 114808"/>
                <a:gd name="connsiteY2" fmla="*/ 15499 h 22961"/>
                <a:gd name="connsiteX3" fmla="*/ 110790 w 114808"/>
                <a:gd name="connsiteY3" fmla="*/ 8611 h 22961"/>
                <a:gd name="connsiteX4" fmla="*/ 8611 w 114808"/>
                <a:gd name="connsiteY4" fmla="*/ 8611 h 22961"/>
                <a:gd name="connsiteX5" fmla="*/ 8611 w 114808"/>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08" h="22961">
                  <a:moveTo>
                    <a:pt x="8611" y="8611"/>
                  </a:moveTo>
                  <a:cubicBezTo>
                    <a:pt x="10907" y="10907"/>
                    <a:pt x="14351" y="13203"/>
                    <a:pt x="16647" y="15499"/>
                  </a:cubicBezTo>
                  <a:lnTo>
                    <a:pt x="110790" y="15499"/>
                  </a:lnTo>
                  <a:lnTo>
                    <a:pt x="110790" y="8611"/>
                  </a:lnTo>
                  <a:cubicBezTo>
                    <a:pt x="76348" y="8611"/>
                    <a:pt x="43053" y="8611"/>
                    <a:pt x="8611" y="8611"/>
                  </a:cubicBezTo>
                  <a:lnTo>
                    <a:pt x="8611" y="8611"/>
                  </a:lnTo>
                  <a:close/>
                </a:path>
              </a:pathLst>
            </a:custGeom>
            <a:solidFill>
              <a:srgbClr val="404542"/>
            </a:solidFill>
            <a:ln w="9525" cap="flat">
              <a:noFill/>
              <a:prstDash val="solid"/>
              <a:miter/>
            </a:ln>
          </p:spPr>
          <p:txBody>
            <a:bodyPr rtlCol="0" anchor="ctr"/>
            <a:lstStyle/>
            <a:p>
              <a:endParaRPr lang="zh-TW" altLang="en-US">
                <a:solidFill>
                  <a:srgbClr val="81FFF9"/>
                </a:solidFill>
              </a:endParaRPr>
            </a:p>
          </p:txBody>
        </p:sp>
        <p:sp>
          <p:nvSpPr>
            <p:cNvPr id="104" name="手繪多邊形: 圖案 103">
              <a:extLst>
                <a:ext uri="{FF2B5EF4-FFF2-40B4-BE49-F238E27FC236}">
                  <a16:creationId xmlns:a16="http://schemas.microsoft.com/office/drawing/2014/main" id="{2B3FCDC8-5981-4F5F-AA0E-F316A6ACB2A6}"/>
                </a:ext>
              </a:extLst>
            </p:cNvPr>
            <p:cNvSpPr/>
            <p:nvPr/>
          </p:nvSpPr>
          <p:spPr>
            <a:xfrm>
              <a:off x="1768789" y="3615157"/>
              <a:ext cx="298502" cy="298502"/>
            </a:xfrm>
            <a:custGeom>
              <a:avLst/>
              <a:gdLst>
                <a:gd name="connsiteX0" fmla="*/ 154418 w 298502"/>
                <a:gd name="connsiteY0" fmla="*/ 8611 h 298502"/>
                <a:gd name="connsiteX1" fmla="*/ 300224 w 298502"/>
                <a:gd name="connsiteY1" fmla="*/ 154417 h 298502"/>
                <a:gd name="connsiteX2" fmla="*/ 154418 w 298502"/>
                <a:gd name="connsiteY2" fmla="*/ 300224 h 298502"/>
                <a:gd name="connsiteX3" fmla="*/ 8611 w 298502"/>
                <a:gd name="connsiteY3" fmla="*/ 154417 h 298502"/>
                <a:gd name="connsiteX4" fmla="*/ 154418 w 298502"/>
                <a:gd name="connsiteY4" fmla="*/ 8611 h 298502"/>
                <a:gd name="connsiteX5" fmla="*/ 154418 w 298502"/>
                <a:gd name="connsiteY5" fmla="*/ 8611 h 29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02" h="298502">
                  <a:moveTo>
                    <a:pt x="154418" y="8611"/>
                  </a:moveTo>
                  <a:cubicBezTo>
                    <a:pt x="234784" y="8611"/>
                    <a:pt x="300224" y="74051"/>
                    <a:pt x="300224" y="154417"/>
                  </a:cubicBezTo>
                  <a:cubicBezTo>
                    <a:pt x="300224" y="234783"/>
                    <a:pt x="234784" y="300224"/>
                    <a:pt x="154418" y="300224"/>
                  </a:cubicBezTo>
                  <a:cubicBezTo>
                    <a:pt x="74052" y="300224"/>
                    <a:pt x="8611" y="234783"/>
                    <a:pt x="8611" y="154417"/>
                  </a:cubicBezTo>
                  <a:cubicBezTo>
                    <a:pt x="8611" y="74051"/>
                    <a:pt x="74052" y="8611"/>
                    <a:pt x="154418" y="8611"/>
                  </a:cubicBezTo>
                  <a:lnTo>
                    <a:pt x="154418" y="8611"/>
                  </a:lnTo>
                  <a:close/>
                </a:path>
              </a:pathLst>
            </a:custGeom>
            <a:solidFill>
              <a:srgbClr val="050A05"/>
            </a:solidFill>
            <a:ln w="9525" cap="flat">
              <a:noFill/>
              <a:prstDash val="solid"/>
              <a:miter/>
            </a:ln>
          </p:spPr>
          <p:txBody>
            <a:bodyPr rtlCol="0" anchor="ctr"/>
            <a:lstStyle/>
            <a:p>
              <a:endParaRPr lang="zh-TW" altLang="en-US">
                <a:solidFill>
                  <a:srgbClr val="81FFF9"/>
                </a:solidFill>
              </a:endParaRPr>
            </a:p>
          </p:txBody>
        </p:sp>
        <p:sp>
          <p:nvSpPr>
            <p:cNvPr id="105" name="手繪多邊形: 圖案 104">
              <a:extLst>
                <a:ext uri="{FF2B5EF4-FFF2-40B4-BE49-F238E27FC236}">
                  <a16:creationId xmlns:a16="http://schemas.microsoft.com/office/drawing/2014/main" id="{82501801-5655-4590-B8DC-B4AA8F97A284}"/>
                </a:ext>
              </a:extLst>
            </p:cNvPr>
            <p:cNvSpPr/>
            <p:nvPr/>
          </p:nvSpPr>
          <p:spPr>
            <a:xfrm>
              <a:off x="1823897" y="3671413"/>
              <a:ext cx="195175" cy="195175"/>
            </a:xfrm>
            <a:custGeom>
              <a:avLst/>
              <a:gdLst>
                <a:gd name="connsiteX0" fmla="*/ 99309 w 195174"/>
                <a:gd name="connsiteY0" fmla="*/ 8611 h 195174"/>
                <a:gd name="connsiteX1" fmla="*/ 190008 w 195174"/>
                <a:gd name="connsiteY1" fmla="*/ 99309 h 195174"/>
                <a:gd name="connsiteX2" fmla="*/ 99309 w 195174"/>
                <a:gd name="connsiteY2" fmla="*/ 190008 h 195174"/>
                <a:gd name="connsiteX3" fmla="*/ 8611 w 195174"/>
                <a:gd name="connsiteY3" fmla="*/ 99309 h 195174"/>
                <a:gd name="connsiteX4" fmla="*/ 99309 w 195174"/>
                <a:gd name="connsiteY4" fmla="*/ 8611 h 195174"/>
                <a:gd name="connsiteX5" fmla="*/ 99309 w 195174"/>
                <a:gd name="connsiteY5" fmla="*/ 8611 h 19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174" h="195174">
                  <a:moveTo>
                    <a:pt x="99309" y="8611"/>
                  </a:moveTo>
                  <a:cubicBezTo>
                    <a:pt x="148677" y="8611"/>
                    <a:pt x="190008" y="48794"/>
                    <a:pt x="190008" y="99309"/>
                  </a:cubicBezTo>
                  <a:cubicBezTo>
                    <a:pt x="190008" y="148677"/>
                    <a:pt x="149825" y="190008"/>
                    <a:pt x="99309" y="190008"/>
                  </a:cubicBezTo>
                  <a:cubicBezTo>
                    <a:pt x="49942" y="190008"/>
                    <a:pt x="8611" y="149825"/>
                    <a:pt x="8611" y="99309"/>
                  </a:cubicBezTo>
                  <a:cubicBezTo>
                    <a:pt x="9759" y="48794"/>
                    <a:pt x="49942" y="8611"/>
                    <a:pt x="99309" y="8611"/>
                  </a:cubicBezTo>
                  <a:lnTo>
                    <a:pt x="99309" y="8611"/>
                  </a:lnTo>
                  <a:close/>
                </a:path>
              </a:pathLst>
            </a:custGeom>
            <a:solidFill>
              <a:srgbClr val="030500"/>
            </a:solidFill>
            <a:ln w="9525" cap="flat">
              <a:noFill/>
              <a:prstDash val="solid"/>
              <a:miter/>
            </a:ln>
          </p:spPr>
          <p:txBody>
            <a:bodyPr rtlCol="0" anchor="ctr"/>
            <a:lstStyle/>
            <a:p>
              <a:endParaRPr lang="zh-TW" altLang="en-US">
                <a:solidFill>
                  <a:srgbClr val="81FFF9"/>
                </a:solidFill>
              </a:endParaRPr>
            </a:p>
          </p:txBody>
        </p:sp>
        <p:sp>
          <p:nvSpPr>
            <p:cNvPr id="106" name="手繪多邊形: 圖案 105">
              <a:extLst>
                <a:ext uri="{FF2B5EF4-FFF2-40B4-BE49-F238E27FC236}">
                  <a16:creationId xmlns:a16="http://schemas.microsoft.com/office/drawing/2014/main" id="{D0922420-BF37-461A-A139-ED03EEAA6B5A}"/>
                </a:ext>
              </a:extLst>
            </p:cNvPr>
            <p:cNvSpPr/>
            <p:nvPr/>
          </p:nvSpPr>
          <p:spPr>
            <a:xfrm>
              <a:off x="1831934" y="3678301"/>
              <a:ext cx="172213" cy="172213"/>
            </a:xfrm>
            <a:custGeom>
              <a:avLst/>
              <a:gdLst>
                <a:gd name="connsiteX0" fmla="*/ 91273 w 172212"/>
                <a:gd name="connsiteY0" fmla="*/ 8611 h 172212"/>
                <a:gd name="connsiteX1" fmla="*/ 173935 w 172212"/>
                <a:gd name="connsiteY1" fmla="*/ 91273 h 172212"/>
                <a:gd name="connsiteX2" fmla="*/ 91273 w 172212"/>
                <a:gd name="connsiteY2" fmla="*/ 173935 h 172212"/>
                <a:gd name="connsiteX3" fmla="*/ 8611 w 172212"/>
                <a:gd name="connsiteY3" fmla="*/ 91273 h 172212"/>
                <a:gd name="connsiteX4" fmla="*/ 91273 w 172212"/>
                <a:gd name="connsiteY4" fmla="*/ 8611 h 172212"/>
                <a:gd name="connsiteX5" fmla="*/ 91273 w 172212"/>
                <a:gd name="connsiteY5" fmla="*/ 8611 h 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12" h="172212">
                  <a:moveTo>
                    <a:pt x="91273" y="8611"/>
                  </a:moveTo>
                  <a:cubicBezTo>
                    <a:pt x="137196" y="8611"/>
                    <a:pt x="173935" y="45349"/>
                    <a:pt x="173935" y="91273"/>
                  </a:cubicBezTo>
                  <a:cubicBezTo>
                    <a:pt x="173935" y="137196"/>
                    <a:pt x="137196" y="173935"/>
                    <a:pt x="91273" y="173935"/>
                  </a:cubicBezTo>
                  <a:cubicBezTo>
                    <a:pt x="45349" y="173935"/>
                    <a:pt x="8611" y="137196"/>
                    <a:pt x="8611" y="91273"/>
                  </a:cubicBezTo>
                  <a:cubicBezTo>
                    <a:pt x="8611" y="45349"/>
                    <a:pt x="45349" y="8611"/>
                    <a:pt x="91273" y="8611"/>
                  </a:cubicBezTo>
                  <a:lnTo>
                    <a:pt x="91273" y="8611"/>
                  </a:lnTo>
                  <a:close/>
                </a:path>
              </a:pathLst>
            </a:custGeom>
            <a:solidFill>
              <a:srgbClr val="1C1F1A"/>
            </a:solidFill>
            <a:ln w="9525" cap="flat">
              <a:noFill/>
              <a:prstDash val="solid"/>
              <a:miter/>
            </a:ln>
          </p:spPr>
          <p:txBody>
            <a:bodyPr rtlCol="0" anchor="ctr"/>
            <a:lstStyle/>
            <a:p>
              <a:endParaRPr lang="zh-TW" altLang="en-US">
                <a:solidFill>
                  <a:srgbClr val="81FFF9"/>
                </a:solidFill>
              </a:endParaRPr>
            </a:p>
          </p:txBody>
        </p:sp>
        <p:sp>
          <p:nvSpPr>
            <p:cNvPr id="107" name="手繪多邊形: 圖案 106">
              <a:extLst>
                <a:ext uri="{FF2B5EF4-FFF2-40B4-BE49-F238E27FC236}">
                  <a16:creationId xmlns:a16="http://schemas.microsoft.com/office/drawing/2014/main" id="{8F0F1C4D-A833-43DF-B37A-722028AF847D}"/>
                </a:ext>
              </a:extLst>
            </p:cNvPr>
            <p:cNvSpPr/>
            <p:nvPr/>
          </p:nvSpPr>
          <p:spPr>
            <a:xfrm>
              <a:off x="1836526" y="3684042"/>
              <a:ext cx="172213" cy="172213"/>
            </a:xfrm>
            <a:custGeom>
              <a:avLst/>
              <a:gdLst>
                <a:gd name="connsiteX0" fmla="*/ 86681 w 172212"/>
                <a:gd name="connsiteY0" fmla="*/ 8611 h 172212"/>
                <a:gd name="connsiteX1" fmla="*/ 164750 w 172212"/>
                <a:gd name="connsiteY1" fmla="*/ 86681 h 172212"/>
                <a:gd name="connsiteX2" fmla="*/ 86681 w 172212"/>
                <a:gd name="connsiteY2" fmla="*/ 164750 h 172212"/>
                <a:gd name="connsiteX3" fmla="*/ 8611 w 172212"/>
                <a:gd name="connsiteY3" fmla="*/ 86681 h 172212"/>
                <a:gd name="connsiteX4" fmla="*/ 86681 w 172212"/>
                <a:gd name="connsiteY4" fmla="*/ 8611 h 172212"/>
                <a:gd name="connsiteX5" fmla="*/ 86681 w 172212"/>
                <a:gd name="connsiteY5" fmla="*/ 8611 h 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12" h="172212">
                  <a:moveTo>
                    <a:pt x="86681" y="8611"/>
                  </a:moveTo>
                  <a:cubicBezTo>
                    <a:pt x="129160" y="8611"/>
                    <a:pt x="164750" y="43053"/>
                    <a:pt x="164750" y="86681"/>
                  </a:cubicBezTo>
                  <a:cubicBezTo>
                    <a:pt x="164750" y="129160"/>
                    <a:pt x="130308" y="164750"/>
                    <a:pt x="86681" y="164750"/>
                  </a:cubicBezTo>
                  <a:cubicBezTo>
                    <a:pt x="44201" y="164750"/>
                    <a:pt x="8611" y="130308"/>
                    <a:pt x="8611" y="86681"/>
                  </a:cubicBezTo>
                  <a:cubicBezTo>
                    <a:pt x="9759" y="43053"/>
                    <a:pt x="44201" y="8611"/>
                    <a:pt x="86681" y="8611"/>
                  </a:cubicBezTo>
                  <a:lnTo>
                    <a:pt x="86681" y="8611"/>
                  </a:lnTo>
                  <a:close/>
                </a:path>
              </a:pathLst>
            </a:custGeom>
            <a:solidFill>
              <a:srgbClr val="030500"/>
            </a:solidFill>
            <a:ln w="9525" cap="flat">
              <a:noFill/>
              <a:prstDash val="solid"/>
              <a:miter/>
            </a:ln>
          </p:spPr>
          <p:txBody>
            <a:bodyPr rtlCol="0" anchor="ctr"/>
            <a:lstStyle/>
            <a:p>
              <a:endParaRPr lang="zh-TW" altLang="en-US">
                <a:solidFill>
                  <a:srgbClr val="81FFF9"/>
                </a:solidFill>
              </a:endParaRPr>
            </a:p>
          </p:txBody>
        </p:sp>
        <p:sp>
          <p:nvSpPr>
            <p:cNvPr id="108" name="手繪多邊形: 圖案 107">
              <a:extLst>
                <a:ext uri="{FF2B5EF4-FFF2-40B4-BE49-F238E27FC236}">
                  <a16:creationId xmlns:a16="http://schemas.microsoft.com/office/drawing/2014/main" id="{FC25F173-45B4-4A36-BE86-0CA853493D4F}"/>
                </a:ext>
              </a:extLst>
            </p:cNvPr>
            <p:cNvSpPr/>
            <p:nvPr/>
          </p:nvSpPr>
          <p:spPr>
            <a:xfrm>
              <a:off x="1845711" y="3692078"/>
              <a:ext cx="149251" cy="149251"/>
            </a:xfrm>
            <a:custGeom>
              <a:avLst/>
              <a:gdLst>
                <a:gd name="connsiteX0" fmla="*/ 77496 w 149251"/>
                <a:gd name="connsiteY0" fmla="*/ 8611 h 149251"/>
                <a:gd name="connsiteX1" fmla="*/ 146381 w 149251"/>
                <a:gd name="connsiteY1" fmla="*/ 77496 h 149251"/>
                <a:gd name="connsiteX2" fmla="*/ 77496 w 149251"/>
                <a:gd name="connsiteY2" fmla="*/ 146381 h 149251"/>
                <a:gd name="connsiteX3" fmla="*/ 8611 w 149251"/>
                <a:gd name="connsiteY3" fmla="*/ 77496 h 149251"/>
                <a:gd name="connsiteX4" fmla="*/ 77496 w 149251"/>
                <a:gd name="connsiteY4" fmla="*/ 8611 h 149251"/>
                <a:gd name="connsiteX5" fmla="*/ 77496 w 149251"/>
                <a:gd name="connsiteY5" fmla="*/ 8611 h 14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251" h="149251">
                  <a:moveTo>
                    <a:pt x="77496" y="8611"/>
                  </a:moveTo>
                  <a:cubicBezTo>
                    <a:pt x="115383" y="8611"/>
                    <a:pt x="146381" y="39609"/>
                    <a:pt x="146381" y="77496"/>
                  </a:cubicBezTo>
                  <a:cubicBezTo>
                    <a:pt x="146381" y="115383"/>
                    <a:pt x="115383" y="146381"/>
                    <a:pt x="77496" y="146381"/>
                  </a:cubicBezTo>
                  <a:cubicBezTo>
                    <a:pt x="39609" y="146381"/>
                    <a:pt x="8611" y="115383"/>
                    <a:pt x="8611" y="77496"/>
                  </a:cubicBezTo>
                  <a:cubicBezTo>
                    <a:pt x="9759" y="39609"/>
                    <a:pt x="39609" y="8611"/>
                    <a:pt x="77496" y="8611"/>
                  </a:cubicBezTo>
                  <a:lnTo>
                    <a:pt x="77496" y="8611"/>
                  </a:lnTo>
                  <a:close/>
                </a:path>
              </a:pathLst>
            </a:custGeom>
            <a:solidFill>
              <a:srgbClr val="595C59"/>
            </a:solidFill>
            <a:ln w="9525" cap="flat">
              <a:noFill/>
              <a:prstDash val="solid"/>
              <a:miter/>
            </a:ln>
          </p:spPr>
          <p:txBody>
            <a:bodyPr rtlCol="0" anchor="ctr"/>
            <a:lstStyle/>
            <a:p>
              <a:endParaRPr lang="zh-TW" altLang="en-US">
                <a:solidFill>
                  <a:srgbClr val="81FFF9"/>
                </a:solidFill>
              </a:endParaRPr>
            </a:p>
          </p:txBody>
        </p:sp>
        <p:sp>
          <p:nvSpPr>
            <p:cNvPr id="109" name="手繪多邊形: 圖案 108">
              <a:extLst>
                <a:ext uri="{FF2B5EF4-FFF2-40B4-BE49-F238E27FC236}">
                  <a16:creationId xmlns:a16="http://schemas.microsoft.com/office/drawing/2014/main" id="{96B3B2A7-B7FA-4DBF-98AA-6E34687159A4}"/>
                </a:ext>
              </a:extLst>
            </p:cNvPr>
            <p:cNvSpPr/>
            <p:nvPr/>
          </p:nvSpPr>
          <p:spPr>
            <a:xfrm>
              <a:off x="1826193" y="3623193"/>
              <a:ext cx="183694" cy="57404"/>
            </a:xfrm>
            <a:custGeom>
              <a:avLst/>
              <a:gdLst>
                <a:gd name="connsiteX0" fmla="*/ 97013 w 183693"/>
                <a:gd name="connsiteY0" fmla="*/ 8611 h 57404"/>
                <a:gd name="connsiteX1" fmla="*/ 185416 w 183693"/>
                <a:gd name="connsiteY1" fmla="*/ 51090 h 57404"/>
                <a:gd name="connsiteX2" fmla="*/ 97013 w 183693"/>
                <a:gd name="connsiteY2" fmla="*/ 20091 h 57404"/>
                <a:gd name="connsiteX3" fmla="*/ 8611 w 183693"/>
                <a:gd name="connsiteY3" fmla="*/ 51090 h 57404"/>
                <a:gd name="connsiteX4" fmla="*/ 97013 w 183693"/>
                <a:gd name="connsiteY4" fmla="*/ 8611 h 57404"/>
                <a:gd name="connsiteX5" fmla="*/ 97013 w 183693"/>
                <a:gd name="connsiteY5" fmla="*/ 8611 h 5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693" h="57404">
                  <a:moveTo>
                    <a:pt x="97013" y="8611"/>
                  </a:moveTo>
                  <a:cubicBezTo>
                    <a:pt x="131456" y="8611"/>
                    <a:pt x="162454" y="24684"/>
                    <a:pt x="185416" y="51090"/>
                  </a:cubicBezTo>
                  <a:cubicBezTo>
                    <a:pt x="161306" y="31572"/>
                    <a:pt x="130308" y="20091"/>
                    <a:pt x="97013" y="20091"/>
                  </a:cubicBezTo>
                  <a:cubicBezTo>
                    <a:pt x="63719" y="20091"/>
                    <a:pt x="32720" y="31572"/>
                    <a:pt x="8611" y="51090"/>
                  </a:cubicBezTo>
                  <a:cubicBezTo>
                    <a:pt x="31572" y="25832"/>
                    <a:pt x="62571" y="8611"/>
                    <a:pt x="97013" y="8611"/>
                  </a:cubicBezTo>
                  <a:lnTo>
                    <a:pt x="97013" y="8611"/>
                  </a:lnTo>
                  <a:close/>
                </a:path>
              </a:pathLst>
            </a:custGeom>
            <a:solidFill>
              <a:srgbClr val="2E3033"/>
            </a:solidFill>
            <a:ln w="9525" cap="flat">
              <a:noFill/>
              <a:prstDash val="solid"/>
              <a:miter/>
            </a:ln>
          </p:spPr>
          <p:txBody>
            <a:bodyPr rtlCol="0" anchor="ctr"/>
            <a:lstStyle/>
            <a:p>
              <a:endParaRPr lang="zh-TW" altLang="en-US">
                <a:solidFill>
                  <a:srgbClr val="81FFF9"/>
                </a:solidFill>
              </a:endParaRPr>
            </a:p>
          </p:txBody>
        </p:sp>
        <p:sp>
          <p:nvSpPr>
            <p:cNvPr id="110" name="手繪多邊形: 圖案 109">
              <a:extLst>
                <a:ext uri="{FF2B5EF4-FFF2-40B4-BE49-F238E27FC236}">
                  <a16:creationId xmlns:a16="http://schemas.microsoft.com/office/drawing/2014/main" id="{84895019-8643-4EAD-9609-41C7D7EC4359}"/>
                </a:ext>
              </a:extLst>
            </p:cNvPr>
            <p:cNvSpPr/>
            <p:nvPr/>
          </p:nvSpPr>
          <p:spPr>
            <a:xfrm>
              <a:off x="1859488" y="3836737"/>
              <a:ext cx="126289" cy="34443"/>
            </a:xfrm>
            <a:custGeom>
              <a:avLst/>
              <a:gdLst>
                <a:gd name="connsiteX0" fmla="*/ 66015 w 126289"/>
                <a:gd name="connsiteY0" fmla="*/ 36165 h 34442"/>
                <a:gd name="connsiteX1" fmla="*/ 8611 w 126289"/>
                <a:gd name="connsiteY1" fmla="*/ 8611 h 34442"/>
                <a:gd name="connsiteX2" fmla="*/ 66015 w 126289"/>
                <a:gd name="connsiteY2" fmla="*/ 28128 h 34442"/>
                <a:gd name="connsiteX3" fmla="*/ 123419 w 126289"/>
                <a:gd name="connsiteY3" fmla="*/ 8611 h 34442"/>
                <a:gd name="connsiteX4" fmla="*/ 66015 w 126289"/>
                <a:gd name="connsiteY4" fmla="*/ 36165 h 34442"/>
                <a:gd name="connsiteX5" fmla="*/ 66015 w 126289"/>
                <a:gd name="connsiteY5" fmla="*/ 36165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89" h="34442">
                  <a:moveTo>
                    <a:pt x="66015" y="36165"/>
                  </a:moveTo>
                  <a:cubicBezTo>
                    <a:pt x="44201" y="36165"/>
                    <a:pt x="23536" y="25832"/>
                    <a:pt x="8611" y="8611"/>
                  </a:cubicBezTo>
                  <a:cubicBezTo>
                    <a:pt x="24684" y="21240"/>
                    <a:pt x="44201" y="28128"/>
                    <a:pt x="66015" y="28128"/>
                  </a:cubicBezTo>
                  <a:cubicBezTo>
                    <a:pt x="87829" y="28128"/>
                    <a:pt x="107346" y="21240"/>
                    <a:pt x="123419" y="8611"/>
                  </a:cubicBezTo>
                  <a:cubicBezTo>
                    <a:pt x="108494" y="25832"/>
                    <a:pt x="87829" y="36165"/>
                    <a:pt x="66015" y="36165"/>
                  </a:cubicBezTo>
                  <a:lnTo>
                    <a:pt x="66015" y="36165"/>
                  </a:lnTo>
                  <a:close/>
                </a:path>
              </a:pathLst>
            </a:custGeom>
            <a:solidFill>
              <a:srgbClr val="2E3033"/>
            </a:solidFill>
            <a:ln w="9525" cap="flat">
              <a:noFill/>
              <a:prstDash val="solid"/>
              <a:miter/>
            </a:ln>
          </p:spPr>
          <p:txBody>
            <a:bodyPr rtlCol="0" anchor="ctr"/>
            <a:lstStyle/>
            <a:p>
              <a:endParaRPr lang="zh-TW" altLang="en-US">
                <a:solidFill>
                  <a:srgbClr val="81FFF9"/>
                </a:solidFill>
              </a:endParaRPr>
            </a:p>
          </p:txBody>
        </p:sp>
        <p:sp>
          <p:nvSpPr>
            <p:cNvPr id="111" name="手繪多邊形: 圖案 110">
              <a:extLst>
                <a:ext uri="{FF2B5EF4-FFF2-40B4-BE49-F238E27FC236}">
                  <a16:creationId xmlns:a16="http://schemas.microsoft.com/office/drawing/2014/main" id="{46A7556F-C603-40FB-BFD1-BDA5A8738B4C}"/>
                </a:ext>
              </a:extLst>
            </p:cNvPr>
            <p:cNvSpPr/>
            <p:nvPr/>
          </p:nvSpPr>
          <p:spPr>
            <a:xfrm>
              <a:off x="1876709" y="3723077"/>
              <a:ext cx="91847" cy="91847"/>
            </a:xfrm>
            <a:custGeom>
              <a:avLst/>
              <a:gdLst>
                <a:gd name="connsiteX0" fmla="*/ 46498 w 91846"/>
                <a:gd name="connsiteY0" fmla="*/ 8611 h 91846"/>
                <a:gd name="connsiteX1" fmla="*/ 84384 w 91846"/>
                <a:gd name="connsiteY1" fmla="*/ 46497 h 91846"/>
                <a:gd name="connsiteX2" fmla="*/ 46498 w 91846"/>
                <a:gd name="connsiteY2" fmla="*/ 84384 h 91846"/>
                <a:gd name="connsiteX3" fmla="*/ 8611 w 91846"/>
                <a:gd name="connsiteY3" fmla="*/ 46497 h 91846"/>
                <a:gd name="connsiteX4" fmla="*/ 46498 w 91846"/>
                <a:gd name="connsiteY4" fmla="*/ 8611 h 91846"/>
                <a:gd name="connsiteX5" fmla="*/ 46498 w 91846"/>
                <a:gd name="connsiteY5" fmla="*/ 8611 h 9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46" h="91846">
                  <a:moveTo>
                    <a:pt x="46498" y="8611"/>
                  </a:moveTo>
                  <a:cubicBezTo>
                    <a:pt x="67163" y="8611"/>
                    <a:pt x="84384" y="25832"/>
                    <a:pt x="84384" y="46497"/>
                  </a:cubicBezTo>
                  <a:cubicBezTo>
                    <a:pt x="84384" y="67163"/>
                    <a:pt x="67163" y="84384"/>
                    <a:pt x="46498" y="84384"/>
                  </a:cubicBezTo>
                  <a:cubicBezTo>
                    <a:pt x="25832" y="84384"/>
                    <a:pt x="8611" y="67163"/>
                    <a:pt x="8611" y="46497"/>
                  </a:cubicBezTo>
                  <a:cubicBezTo>
                    <a:pt x="8611" y="25832"/>
                    <a:pt x="25832" y="8611"/>
                    <a:pt x="46498" y="8611"/>
                  </a:cubicBezTo>
                  <a:lnTo>
                    <a:pt x="46498" y="8611"/>
                  </a:lnTo>
                  <a:close/>
                </a:path>
              </a:pathLst>
            </a:custGeom>
            <a:solidFill>
              <a:srgbClr val="80827D"/>
            </a:solidFill>
            <a:ln w="9525" cap="flat">
              <a:noFill/>
              <a:prstDash val="solid"/>
              <a:miter/>
            </a:ln>
          </p:spPr>
          <p:txBody>
            <a:bodyPr rtlCol="0" anchor="ctr"/>
            <a:lstStyle/>
            <a:p>
              <a:endParaRPr lang="zh-TW" altLang="en-US">
                <a:solidFill>
                  <a:srgbClr val="81FFF9"/>
                </a:solidFill>
              </a:endParaRPr>
            </a:p>
          </p:txBody>
        </p:sp>
        <p:sp>
          <p:nvSpPr>
            <p:cNvPr id="112" name="手繪多邊形: 圖案 111">
              <a:extLst>
                <a:ext uri="{FF2B5EF4-FFF2-40B4-BE49-F238E27FC236}">
                  <a16:creationId xmlns:a16="http://schemas.microsoft.com/office/drawing/2014/main" id="{E59E36D0-BA81-4CF3-A37A-3542F19AA6FD}"/>
                </a:ext>
              </a:extLst>
            </p:cNvPr>
            <p:cNvSpPr/>
            <p:nvPr/>
          </p:nvSpPr>
          <p:spPr>
            <a:xfrm>
              <a:off x="1904263" y="3698967"/>
              <a:ext cx="34443" cy="34443"/>
            </a:xfrm>
            <a:custGeom>
              <a:avLst/>
              <a:gdLst>
                <a:gd name="connsiteX0" fmla="*/ 18943 w 34442"/>
                <a:gd name="connsiteY0" fmla="*/ 8611 h 34442"/>
                <a:gd name="connsiteX1" fmla="*/ 29276 w 34442"/>
                <a:gd name="connsiteY1" fmla="*/ 18943 h 34442"/>
                <a:gd name="connsiteX2" fmla="*/ 18943 w 34442"/>
                <a:gd name="connsiteY2" fmla="*/ 29276 h 34442"/>
                <a:gd name="connsiteX3" fmla="*/ 8611 w 34442"/>
                <a:gd name="connsiteY3" fmla="*/ 18943 h 34442"/>
                <a:gd name="connsiteX4" fmla="*/ 18943 w 34442"/>
                <a:gd name="connsiteY4" fmla="*/ 8611 h 34442"/>
                <a:gd name="connsiteX5" fmla="*/ 18943 w 34442"/>
                <a:gd name="connsiteY5" fmla="*/ 8611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8943" y="8611"/>
                  </a:moveTo>
                  <a:cubicBezTo>
                    <a:pt x="24684" y="8611"/>
                    <a:pt x="29276" y="13203"/>
                    <a:pt x="29276" y="18943"/>
                  </a:cubicBezTo>
                  <a:cubicBezTo>
                    <a:pt x="29276" y="24684"/>
                    <a:pt x="24684" y="29276"/>
                    <a:pt x="18943" y="29276"/>
                  </a:cubicBezTo>
                  <a:cubicBezTo>
                    <a:pt x="13203" y="29276"/>
                    <a:pt x="8611" y="24684"/>
                    <a:pt x="8611" y="18943"/>
                  </a:cubicBezTo>
                  <a:cubicBezTo>
                    <a:pt x="8611" y="13203"/>
                    <a:pt x="13203" y="8611"/>
                    <a:pt x="18943" y="8611"/>
                  </a:cubicBezTo>
                  <a:lnTo>
                    <a:pt x="18943" y="8611"/>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113" name="手繪多邊形: 圖案 112">
              <a:extLst>
                <a:ext uri="{FF2B5EF4-FFF2-40B4-BE49-F238E27FC236}">
                  <a16:creationId xmlns:a16="http://schemas.microsoft.com/office/drawing/2014/main" id="{B918C806-081F-46FA-973F-0A8516E690F7}"/>
                </a:ext>
              </a:extLst>
            </p:cNvPr>
            <p:cNvSpPr/>
            <p:nvPr/>
          </p:nvSpPr>
          <p:spPr>
            <a:xfrm>
              <a:off x="1904263" y="3803443"/>
              <a:ext cx="34443" cy="34443"/>
            </a:xfrm>
            <a:custGeom>
              <a:avLst/>
              <a:gdLst>
                <a:gd name="connsiteX0" fmla="*/ 18943 w 34442"/>
                <a:gd name="connsiteY0" fmla="*/ 29276 h 34442"/>
                <a:gd name="connsiteX1" fmla="*/ 8611 w 34442"/>
                <a:gd name="connsiteY1" fmla="*/ 18943 h 34442"/>
                <a:gd name="connsiteX2" fmla="*/ 18943 w 34442"/>
                <a:gd name="connsiteY2" fmla="*/ 8611 h 34442"/>
                <a:gd name="connsiteX3" fmla="*/ 29276 w 34442"/>
                <a:gd name="connsiteY3" fmla="*/ 18943 h 34442"/>
                <a:gd name="connsiteX4" fmla="*/ 18943 w 34442"/>
                <a:gd name="connsiteY4" fmla="*/ 29276 h 34442"/>
                <a:gd name="connsiteX5" fmla="*/ 18943 w 34442"/>
                <a:gd name="connsiteY5" fmla="*/ 29276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8943" y="29276"/>
                  </a:moveTo>
                  <a:cubicBezTo>
                    <a:pt x="13203" y="29276"/>
                    <a:pt x="8611" y="24684"/>
                    <a:pt x="8611" y="18943"/>
                  </a:cubicBezTo>
                  <a:cubicBezTo>
                    <a:pt x="8611" y="13203"/>
                    <a:pt x="13203" y="8611"/>
                    <a:pt x="18943" y="8611"/>
                  </a:cubicBezTo>
                  <a:cubicBezTo>
                    <a:pt x="24684" y="8611"/>
                    <a:pt x="29276" y="13203"/>
                    <a:pt x="29276" y="18943"/>
                  </a:cubicBezTo>
                  <a:cubicBezTo>
                    <a:pt x="29276" y="24684"/>
                    <a:pt x="24684" y="29276"/>
                    <a:pt x="18943" y="29276"/>
                  </a:cubicBezTo>
                  <a:lnTo>
                    <a:pt x="18943" y="29276"/>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114" name="手繪多邊形: 圖案 113">
              <a:extLst>
                <a:ext uri="{FF2B5EF4-FFF2-40B4-BE49-F238E27FC236}">
                  <a16:creationId xmlns:a16="http://schemas.microsoft.com/office/drawing/2014/main" id="{EE268F02-B72A-4500-97A9-1E457A0247A2}"/>
                </a:ext>
              </a:extLst>
            </p:cNvPr>
            <p:cNvSpPr/>
            <p:nvPr/>
          </p:nvSpPr>
          <p:spPr>
            <a:xfrm>
              <a:off x="1852599" y="3750631"/>
              <a:ext cx="34443" cy="34443"/>
            </a:xfrm>
            <a:custGeom>
              <a:avLst/>
              <a:gdLst>
                <a:gd name="connsiteX0" fmla="*/ 8611 w 34442"/>
                <a:gd name="connsiteY0" fmla="*/ 18943 h 34442"/>
                <a:gd name="connsiteX1" fmla="*/ 18943 w 34442"/>
                <a:gd name="connsiteY1" fmla="*/ 8611 h 34442"/>
                <a:gd name="connsiteX2" fmla="*/ 29276 w 34442"/>
                <a:gd name="connsiteY2" fmla="*/ 18943 h 34442"/>
                <a:gd name="connsiteX3" fmla="*/ 18943 w 34442"/>
                <a:gd name="connsiteY3" fmla="*/ 29276 h 34442"/>
                <a:gd name="connsiteX4" fmla="*/ 8611 w 34442"/>
                <a:gd name="connsiteY4" fmla="*/ 18943 h 34442"/>
                <a:gd name="connsiteX5" fmla="*/ 8611 w 34442"/>
                <a:gd name="connsiteY5" fmla="*/ 18943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8611" y="18943"/>
                  </a:moveTo>
                  <a:cubicBezTo>
                    <a:pt x="8611" y="13203"/>
                    <a:pt x="13203" y="8611"/>
                    <a:pt x="18943" y="8611"/>
                  </a:cubicBezTo>
                  <a:cubicBezTo>
                    <a:pt x="24684" y="8611"/>
                    <a:pt x="29276" y="13203"/>
                    <a:pt x="29276" y="18943"/>
                  </a:cubicBezTo>
                  <a:cubicBezTo>
                    <a:pt x="29276" y="24684"/>
                    <a:pt x="24684" y="29276"/>
                    <a:pt x="18943" y="29276"/>
                  </a:cubicBezTo>
                  <a:cubicBezTo>
                    <a:pt x="13203" y="29276"/>
                    <a:pt x="8611" y="24684"/>
                    <a:pt x="8611" y="18943"/>
                  </a:cubicBezTo>
                  <a:lnTo>
                    <a:pt x="8611" y="18943"/>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115" name="手繪多邊形: 圖案 114">
              <a:extLst>
                <a:ext uri="{FF2B5EF4-FFF2-40B4-BE49-F238E27FC236}">
                  <a16:creationId xmlns:a16="http://schemas.microsoft.com/office/drawing/2014/main" id="{DE867599-4D06-40B2-BE11-7D55435FD403}"/>
                </a:ext>
              </a:extLst>
            </p:cNvPr>
            <p:cNvSpPr/>
            <p:nvPr/>
          </p:nvSpPr>
          <p:spPr>
            <a:xfrm>
              <a:off x="1957075" y="3750631"/>
              <a:ext cx="34443" cy="34443"/>
            </a:xfrm>
            <a:custGeom>
              <a:avLst/>
              <a:gdLst>
                <a:gd name="connsiteX0" fmla="*/ 29276 w 34442"/>
                <a:gd name="connsiteY0" fmla="*/ 18943 h 34442"/>
                <a:gd name="connsiteX1" fmla="*/ 18943 w 34442"/>
                <a:gd name="connsiteY1" fmla="*/ 29276 h 34442"/>
                <a:gd name="connsiteX2" fmla="*/ 8611 w 34442"/>
                <a:gd name="connsiteY2" fmla="*/ 18943 h 34442"/>
                <a:gd name="connsiteX3" fmla="*/ 18943 w 34442"/>
                <a:gd name="connsiteY3" fmla="*/ 8611 h 34442"/>
                <a:gd name="connsiteX4" fmla="*/ 29276 w 34442"/>
                <a:gd name="connsiteY4" fmla="*/ 18943 h 34442"/>
                <a:gd name="connsiteX5" fmla="*/ 29276 w 34442"/>
                <a:gd name="connsiteY5" fmla="*/ 18943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9276" y="18943"/>
                  </a:moveTo>
                  <a:cubicBezTo>
                    <a:pt x="29276" y="24684"/>
                    <a:pt x="24684" y="29276"/>
                    <a:pt x="18943" y="29276"/>
                  </a:cubicBezTo>
                  <a:cubicBezTo>
                    <a:pt x="13203" y="29276"/>
                    <a:pt x="8611" y="24684"/>
                    <a:pt x="8611" y="18943"/>
                  </a:cubicBezTo>
                  <a:cubicBezTo>
                    <a:pt x="8611" y="13203"/>
                    <a:pt x="13203" y="8611"/>
                    <a:pt x="18943" y="8611"/>
                  </a:cubicBezTo>
                  <a:cubicBezTo>
                    <a:pt x="24684" y="8611"/>
                    <a:pt x="29276" y="13203"/>
                    <a:pt x="29276" y="18943"/>
                  </a:cubicBezTo>
                  <a:lnTo>
                    <a:pt x="29276" y="18943"/>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116" name="手繪多邊形: 圖案 115">
              <a:extLst>
                <a:ext uri="{FF2B5EF4-FFF2-40B4-BE49-F238E27FC236}">
                  <a16:creationId xmlns:a16="http://schemas.microsoft.com/office/drawing/2014/main" id="{C354959C-7C08-4928-A483-B9D0AF687959}"/>
                </a:ext>
              </a:extLst>
            </p:cNvPr>
            <p:cNvSpPr/>
            <p:nvPr/>
          </p:nvSpPr>
          <p:spPr>
            <a:xfrm>
              <a:off x="1868386" y="3714753"/>
              <a:ext cx="34443" cy="34443"/>
            </a:xfrm>
            <a:custGeom>
              <a:avLst/>
              <a:gdLst>
                <a:gd name="connsiteX0" fmla="*/ 11194 w 34442"/>
                <a:gd name="connsiteY0" fmla="*/ 11194 h 34442"/>
                <a:gd name="connsiteX1" fmla="*/ 26119 w 34442"/>
                <a:gd name="connsiteY1" fmla="*/ 11194 h 34442"/>
                <a:gd name="connsiteX2" fmla="*/ 26119 w 34442"/>
                <a:gd name="connsiteY2" fmla="*/ 26119 h 34442"/>
                <a:gd name="connsiteX3" fmla="*/ 11194 w 34442"/>
                <a:gd name="connsiteY3" fmla="*/ 26119 h 34442"/>
                <a:gd name="connsiteX4" fmla="*/ 11194 w 34442"/>
                <a:gd name="connsiteY4" fmla="*/ 11194 h 34442"/>
                <a:gd name="connsiteX5" fmla="*/ 11194 w 34442"/>
                <a:gd name="connsiteY5" fmla="*/ 11194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1194" y="11194"/>
                  </a:moveTo>
                  <a:cubicBezTo>
                    <a:pt x="14638" y="7750"/>
                    <a:pt x="21527" y="7750"/>
                    <a:pt x="26119" y="11194"/>
                  </a:cubicBezTo>
                  <a:cubicBezTo>
                    <a:pt x="29563" y="14638"/>
                    <a:pt x="29563" y="21527"/>
                    <a:pt x="26119" y="26119"/>
                  </a:cubicBezTo>
                  <a:cubicBezTo>
                    <a:pt x="22675" y="29563"/>
                    <a:pt x="15786" y="29563"/>
                    <a:pt x="11194" y="26119"/>
                  </a:cubicBezTo>
                  <a:cubicBezTo>
                    <a:pt x="7750" y="21527"/>
                    <a:pt x="7750" y="15786"/>
                    <a:pt x="11194" y="11194"/>
                  </a:cubicBezTo>
                  <a:lnTo>
                    <a:pt x="11194" y="11194"/>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117" name="手繪多邊形: 圖案 116">
              <a:extLst>
                <a:ext uri="{FF2B5EF4-FFF2-40B4-BE49-F238E27FC236}">
                  <a16:creationId xmlns:a16="http://schemas.microsoft.com/office/drawing/2014/main" id="{7733E18C-6EE9-4342-ADDB-28471B6B212C}"/>
                </a:ext>
              </a:extLst>
            </p:cNvPr>
            <p:cNvSpPr/>
            <p:nvPr/>
          </p:nvSpPr>
          <p:spPr>
            <a:xfrm>
              <a:off x="1941863" y="3788230"/>
              <a:ext cx="34443" cy="34443"/>
            </a:xfrm>
            <a:custGeom>
              <a:avLst/>
              <a:gdLst>
                <a:gd name="connsiteX0" fmla="*/ 26119 w 34442"/>
                <a:gd name="connsiteY0" fmla="*/ 26119 h 34442"/>
                <a:gd name="connsiteX1" fmla="*/ 11194 w 34442"/>
                <a:gd name="connsiteY1" fmla="*/ 26119 h 34442"/>
                <a:gd name="connsiteX2" fmla="*/ 11194 w 34442"/>
                <a:gd name="connsiteY2" fmla="*/ 11194 h 34442"/>
                <a:gd name="connsiteX3" fmla="*/ 26119 w 34442"/>
                <a:gd name="connsiteY3" fmla="*/ 11194 h 34442"/>
                <a:gd name="connsiteX4" fmla="*/ 26119 w 34442"/>
                <a:gd name="connsiteY4" fmla="*/ 26119 h 34442"/>
                <a:gd name="connsiteX5" fmla="*/ 26119 w 34442"/>
                <a:gd name="connsiteY5" fmla="*/ 26119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6119" y="26119"/>
                  </a:moveTo>
                  <a:cubicBezTo>
                    <a:pt x="22675" y="29563"/>
                    <a:pt x="15786" y="29563"/>
                    <a:pt x="11194" y="26119"/>
                  </a:cubicBezTo>
                  <a:cubicBezTo>
                    <a:pt x="7750" y="22675"/>
                    <a:pt x="7750" y="15786"/>
                    <a:pt x="11194" y="11194"/>
                  </a:cubicBezTo>
                  <a:cubicBezTo>
                    <a:pt x="14638" y="7750"/>
                    <a:pt x="21527" y="7750"/>
                    <a:pt x="26119" y="11194"/>
                  </a:cubicBezTo>
                  <a:cubicBezTo>
                    <a:pt x="29563" y="15786"/>
                    <a:pt x="29563" y="21527"/>
                    <a:pt x="26119" y="26119"/>
                  </a:cubicBezTo>
                  <a:lnTo>
                    <a:pt x="26119" y="26119"/>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118" name="手繪多邊形: 圖案 117">
              <a:extLst>
                <a:ext uri="{FF2B5EF4-FFF2-40B4-BE49-F238E27FC236}">
                  <a16:creationId xmlns:a16="http://schemas.microsoft.com/office/drawing/2014/main" id="{BE719FFF-73CE-4E9B-A318-877E499FDEB6}"/>
                </a:ext>
              </a:extLst>
            </p:cNvPr>
            <p:cNvSpPr/>
            <p:nvPr/>
          </p:nvSpPr>
          <p:spPr>
            <a:xfrm>
              <a:off x="1868386" y="3788230"/>
              <a:ext cx="34443" cy="34443"/>
            </a:xfrm>
            <a:custGeom>
              <a:avLst/>
              <a:gdLst>
                <a:gd name="connsiteX0" fmla="*/ 11194 w 34442"/>
                <a:gd name="connsiteY0" fmla="*/ 26119 h 34442"/>
                <a:gd name="connsiteX1" fmla="*/ 11194 w 34442"/>
                <a:gd name="connsiteY1" fmla="*/ 11194 h 34442"/>
                <a:gd name="connsiteX2" fmla="*/ 26119 w 34442"/>
                <a:gd name="connsiteY2" fmla="*/ 11194 h 34442"/>
                <a:gd name="connsiteX3" fmla="*/ 26119 w 34442"/>
                <a:gd name="connsiteY3" fmla="*/ 26119 h 34442"/>
                <a:gd name="connsiteX4" fmla="*/ 11194 w 34442"/>
                <a:gd name="connsiteY4" fmla="*/ 26119 h 34442"/>
                <a:gd name="connsiteX5" fmla="*/ 11194 w 34442"/>
                <a:gd name="connsiteY5" fmla="*/ 26119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1194" y="26119"/>
                  </a:moveTo>
                  <a:cubicBezTo>
                    <a:pt x="7750" y="22675"/>
                    <a:pt x="7750" y="15786"/>
                    <a:pt x="11194" y="11194"/>
                  </a:cubicBezTo>
                  <a:cubicBezTo>
                    <a:pt x="14638" y="7750"/>
                    <a:pt x="21527" y="7750"/>
                    <a:pt x="26119" y="11194"/>
                  </a:cubicBezTo>
                  <a:cubicBezTo>
                    <a:pt x="29563" y="14638"/>
                    <a:pt x="29563" y="21527"/>
                    <a:pt x="26119" y="26119"/>
                  </a:cubicBezTo>
                  <a:cubicBezTo>
                    <a:pt x="21527" y="29563"/>
                    <a:pt x="15786" y="29563"/>
                    <a:pt x="11194" y="26119"/>
                  </a:cubicBezTo>
                  <a:lnTo>
                    <a:pt x="11194" y="26119"/>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119" name="手繪多邊形: 圖案 118">
              <a:extLst>
                <a:ext uri="{FF2B5EF4-FFF2-40B4-BE49-F238E27FC236}">
                  <a16:creationId xmlns:a16="http://schemas.microsoft.com/office/drawing/2014/main" id="{E86BFCDF-F2DE-404E-9C91-F628209DC1A3}"/>
                </a:ext>
              </a:extLst>
            </p:cNvPr>
            <p:cNvSpPr/>
            <p:nvPr/>
          </p:nvSpPr>
          <p:spPr>
            <a:xfrm>
              <a:off x="1941863" y="3714753"/>
              <a:ext cx="34443" cy="34443"/>
            </a:xfrm>
            <a:custGeom>
              <a:avLst/>
              <a:gdLst>
                <a:gd name="connsiteX0" fmla="*/ 26119 w 34442"/>
                <a:gd name="connsiteY0" fmla="*/ 11194 h 34442"/>
                <a:gd name="connsiteX1" fmla="*/ 26119 w 34442"/>
                <a:gd name="connsiteY1" fmla="*/ 26119 h 34442"/>
                <a:gd name="connsiteX2" fmla="*/ 11194 w 34442"/>
                <a:gd name="connsiteY2" fmla="*/ 26119 h 34442"/>
                <a:gd name="connsiteX3" fmla="*/ 11194 w 34442"/>
                <a:gd name="connsiteY3" fmla="*/ 11194 h 34442"/>
                <a:gd name="connsiteX4" fmla="*/ 26119 w 34442"/>
                <a:gd name="connsiteY4" fmla="*/ 11194 h 34442"/>
                <a:gd name="connsiteX5" fmla="*/ 26119 w 34442"/>
                <a:gd name="connsiteY5" fmla="*/ 11194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6119" y="11194"/>
                  </a:moveTo>
                  <a:cubicBezTo>
                    <a:pt x="29563" y="14638"/>
                    <a:pt x="29563" y="21527"/>
                    <a:pt x="26119" y="26119"/>
                  </a:cubicBezTo>
                  <a:cubicBezTo>
                    <a:pt x="22675" y="29563"/>
                    <a:pt x="15786" y="29563"/>
                    <a:pt x="11194" y="26119"/>
                  </a:cubicBezTo>
                  <a:cubicBezTo>
                    <a:pt x="7750" y="22675"/>
                    <a:pt x="7750" y="15786"/>
                    <a:pt x="11194" y="11194"/>
                  </a:cubicBezTo>
                  <a:cubicBezTo>
                    <a:pt x="15786" y="7750"/>
                    <a:pt x="21527" y="7750"/>
                    <a:pt x="26119" y="11194"/>
                  </a:cubicBezTo>
                  <a:lnTo>
                    <a:pt x="26119" y="11194"/>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120" name="手繪多邊形: 圖案 119">
              <a:extLst>
                <a:ext uri="{FF2B5EF4-FFF2-40B4-BE49-F238E27FC236}">
                  <a16:creationId xmlns:a16="http://schemas.microsoft.com/office/drawing/2014/main" id="{A82AAF4C-C680-4166-9852-40CEC7A4785B}"/>
                </a:ext>
              </a:extLst>
            </p:cNvPr>
            <p:cNvSpPr/>
            <p:nvPr/>
          </p:nvSpPr>
          <p:spPr>
            <a:xfrm>
              <a:off x="1090271" y="3634674"/>
              <a:ext cx="103328" cy="218136"/>
            </a:xfrm>
            <a:custGeom>
              <a:avLst/>
              <a:gdLst>
                <a:gd name="connsiteX0" fmla="*/ 8611 w 103327"/>
                <a:gd name="connsiteY0" fmla="*/ 13203 h 218136"/>
                <a:gd name="connsiteX1" fmla="*/ 8611 w 103327"/>
                <a:gd name="connsiteY1" fmla="*/ 198045 h 218136"/>
                <a:gd name="connsiteX2" fmla="*/ 25832 w 103327"/>
                <a:gd name="connsiteY2" fmla="*/ 209526 h 218136"/>
                <a:gd name="connsiteX3" fmla="*/ 74052 w 103327"/>
                <a:gd name="connsiteY3" fmla="*/ 206081 h 218136"/>
                <a:gd name="connsiteX4" fmla="*/ 103902 w 103327"/>
                <a:gd name="connsiteY4" fmla="*/ 180823 h 218136"/>
                <a:gd name="connsiteX5" fmla="*/ 68311 w 103327"/>
                <a:gd name="connsiteY5" fmla="*/ 8611 h 218136"/>
                <a:gd name="connsiteX6" fmla="*/ 25832 w 103327"/>
                <a:gd name="connsiteY6" fmla="*/ 8611 h 218136"/>
                <a:gd name="connsiteX7" fmla="*/ 8611 w 103327"/>
                <a:gd name="connsiteY7" fmla="*/ 13203 h 218136"/>
                <a:gd name="connsiteX8" fmla="*/ 8611 w 103327"/>
                <a:gd name="connsiteY8" fmla="*/ 13203 h 21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7" h="218136">
                  <a:moveTo>
                    <a:pt x="8611" y="13203"/>
                  </a:moveTo>
                  <a:cubicBezTo>
                    <a:pt x="8611" y="75200"/>
                    <a:pt x="8611" y="136048"/>
                    <a:pt x="8611" y="198045"/>
                  </a:cubicBezTo>
                  <a:cubicBezTo>
                    <a:pt x="8611" y="206081"/>
                    <a:pt x="14351" y="209526"/>
                    <a:pt x="25832" y="209526"/>
                  </a:cubicBezTo>
                  <a:cubicBezTo>
                    <a:pt x="41905" y="208378"/>
                    <a:pt x="57978" y="207229"/>
                    <a:pt x="74052" y="206081"/>
                  </a:cubicBezTo>
                  <a:cubicBezTo>
                    <a:pt x="86680" y="204933"/>
                    <a:pt x="105050" y="201489"/>
                    <a:pt x="103902" y="180823"/>
                  </a:cubicBezTo>
                  <a:cubicBezTo>
                    <a:pt x="105050" y="99309"/>
                    <a:pt x="108494" y="15499"/>
                    <a:pt x="68311" y="8611"/>
                  </a:cubicBezTo>
                  <a:cubicBezTo>
                    <a:pt x="54534" y="8611"/>
                    <a:pt x="39609" y="8611"/>
                    <a:pt x="25832" y="8611"/>
                  </a:cubicBezTo>
                  <a:cubicBezTo>
                    <a:pt x="22388" y="8611"/>
                    <a:pt x="9759" y="8611"/>
                    <a:pt x="8611" y="13203"/>
                  </a:cubicBezTo>
                  <a:lnTo>
                    <a:pt x="8611" y="13203"/>
                  </a:lnTo>
                  <a:close/>
                </a:path>
              </a:pathLst>
            </a:custGeom>
            <a:solidFill>
              <a:srgbClr val="737878"/>
            </a:solidFill>
            <a:ln w="9525" cap="flat">
              <a:noFill/>
              <a:prstDash val="solid"/>
              <a:miter/>
            </a:ln>
          </p:spPr>
          <p:txBody>
            <a:bodyPr rtlCol="0" anchor="ctr"/>
            <a:lstStyle/>
            <a:p>
              <a:endParaRPr lang="zh-TW" altLang="en-US">
                <a:solidFill>
                  <a:srgbClr val="81FFF9"/>
                </a:solidFill>
              </a:endParaRPr>
            </a:p>
          </p:txBody>
        </p:sp>
        <p:sp>
          <p:nvSpPr>
            <p:cNvPr id="121" name="手繪多邊形: 圖案 120">
              <a:extLst>
                <a:ext uri="{FF2B5EF4-FFF2-40B4-BE49-F238E27FC236}">
                  <a16:creationId xmlns:a16="http://schemas.microsoft.com/office/drawing/2014/main" id="{5C1A483C-F658-4799-A73E-120D44D7F9F6}"/>
                </a:ext>
              </a:extLst>
            </p:cNvPr>
            <p:cNvSpPr/>
            <p:nvPr/>
          </p:nvSpPr>
          <p:spPr>
            <a:xfrm>
              <a:off x="1090271" y="3661080"/>
              <a:ext cx="103328" cy="172213"/>
            </a:xfrm>
            <a:custGeom>
              <a:avLst/>
              <a:gdLst>
                <a:gd name="connsiteX0" fmla="*/ 8611 w 103327"/>
                <a:gd name="connsiteY0" fmla="*/ 8611 h 172212"/>
                <a:gd name="connsiteX1" fmla="*/ 102754 w 103327"/>
                <a:gd name="connsiteY1" fmla="*/ 46498 h 172212"/>
                <a:gd name="connsiteX2" fmla="*/ 102754 w 103327"/>
                <a:gd name="connsiteY2" fmla="*/ 52238 h 172212"/>
                <a:gd name="connsiteX3" fmla="*/ 8611 w 103327"/>
                <a:gd name="connsiteY3" fmla="*/ 14351 h 172212"/>
                <a:gd name="connsiteX4" fmla="*/ 8611 w 103327"/>
                <a:gd name="connsiteY4" fmla="*/ 8611 h 172212"/>
                <a:gd name="connsiteX5" fmla="*/ 8611 w 103327"/>
                <a:gd name="connsiteY5" fmla="*/ 8611 h 172212"/>
                <a:gd name="connsiteX6" fmla="*/ 8611 w 103327"/>
                <a:gd name="connsiteY6" fmla="*/ 47646 h 172212"/>
                <a:gd name="connsiteX7" fmla="*/ 105050 w 103327"/>
                <a:gd name="connsiteY7" fmla="*/ 86681 h 172212"/>
                <a:gd name="connsiteX8" fmla="*/ 105050 w 103327"/>
                <a:gd name="connsiteY8" fmla="*/ 92421 h 172212"/>
                <a:gd name="connsiteX9" fmla="*/ 8611 w 103327"/>
                <a:gd name="connsiteY9" fmla="*/ 53386 h 172212"/>
                <a:gd name="connsiteX10" fmla="*/ 8611 w 103327"/>
                <a:gd name="connsiteY10" fmla="*/ 47646 h 172212"/>
                <a:gd name="connsiteX11" fmla="*/ 8611 w 103327"/>
                <a:gd name="connsiteY11" fmla="*/ 47646 h 172212"/>
                <a:gd name="connsiteX12" fmla="*/ 8611 w 103327"/>
                <a:gd name="connsiteY12" fmla="*/ 87829 h 172212"/>
                <a:gd name="connsiteX13" fmla="*/ 105050 w 103327"/>
                <a:gd name="connsiteY13" fmla="*/ 126863 h 172212"/>
                <a:gd name="connsiteX14" fmla="*/ 105050 w 103327"/>
                <a:gd name="connsiteY14" fmla="*/ 132604 h 172212"/>
                <a:gd name="connsiteX15" fmla="*/ 8611 w 103327"/>
                <a:gd name="connsiteY15" fmla="*/ 93569 h 172212"/>
                <a:gd name="connsiteX16" fmla="*/ 8611 w 103327"/>
                <a:gd name="connsiteY16" fmla="*/ 87829 h 172212"/>
                <a:gd name="connsiteX17" fmla="*/ 8611 w 103327"/>
                <a:gd name="connsiteY17" fmla="*/ 87829 h 172212"/>
                <a:gd name="connsiteX18" fmla="*/ 8611 w 103327"/>
                <a:gd name="connsiteY18" fmla="*/ 128012 h 172212"/>
                <a:gd name="connsiteX19" fmla="*/ 101606 w 103327"/>
                <a:gd name="connsiteY19" fmla="*/ 165898 h 172212"/>
                <a:gd name="connsiteX20" fmla="*/ 98161 w 103327"/>
                <a:gd name="connsiteY20" fmla="*/ 170491 h 172212"/>
                <a:gd name="connsiteX21" fmla="*/ 8611 w 103327"/>
                <a:gd name="connsiteY21" fmla="*/ 133752 h 172212"/>
                <a:gd name="connsiteX22" fmla="*/ 8611 w 103327"/>
                <a:gd name="connsiteY22" fmla="*/ 128012 h 172212"/>
                <a:gd name="connsiteX23" fmla="*/ 8611 w 103327"/>
                <a:gd name="connsiteY23" fmla="*/ 128012 h 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3327" h="172212">
                  <a:moveTo>
                    <a:pt x="8611" y="8611"/>
                  </a:moveTo>
                  <a:lnTo>
                    <a:pt x="102754" y="46498"/>
                  </a:lnTo>
                  <a:cubicBezTo>
                    <a:pt x="102754" y="48794"/>
                    <a:pt x="102754" y="49942"/>
                    <a:pt x="102754" y="52238"/>
                  </a:cubicBezTo>
                  <a:lnTo>
                    <a:pt x="8611" y="14351"/>
                  </a:lnTo>
                  <a:lnTo>
                    <a:pt x="8611" y="8611"/>
                  </a:lnTo>
                  <a:lnTo>
                    <a:pt x="8611" y="8611"/>
                  </a:lnTo>
                  <a:close/>
                  <a:moveTo>
                    <a:pt x="8611" y="47646"/>
                  </a:moveTo>
                  <a:lnTo>
                    <a:pt x="105050" y="86681"/>
                  </a:lnTo>
                  <a:cubicBezTo>
                    <a:pt x="105050" y="88977"/>
                    <a:pt x="105050" y="90125"/>
                    <a:pt x="105050" y="92421"/>
                  </a:cubicBezTo>
                  <a:lnTo>
                    <a:pt x="8611" y="53386"/>
                  </a:lnTo>
                  <a:lnTo>
                    <a:pt x="8611" y="47646"/>
                  </a:lnTo>
                  <a:lnTo>
                    <a:pt x="8611" y="47646"/>
                  </a:lnTo>
                  <a:close/>
                  <a:moveTo>
                    <a:pt x="8611" y="87829"/>
                  </a:moveTo>
                  <a:lnTo>
                    <a:pt x="105050" y="126863"/>
                  </a:lnTo>
                  <a:lnTo>
                    <a:pt x="105050" y="132604"/>
                  </a:lnTo>
                  <a:lnTo>
                    <a:pt x="8611" y="93569"/>
                  </a:lnTo>
                  <a:lnTo>
                    <a:pt x="8611" y="87829"/>
                  </a:lnTo>
                  <a:lnTo>
                    <a:pt x="8611" y="87829"/>
                  </a:lnTo>
                  <a:close/>
                  <a:moveTo>
                    <a:pt x="8611" y="128012"/>
                  </a:moveTo>
                  <a:lnTo>
                    <a:pt x="101606" y="165898"/>
                  </a:lnTo>
                  <a:cubicBezTo>
                    <a:pt x="100457" y="167046"/>
                    <a:pt x="99309" y="169343"/>
                    <a:pt x="98161" y="170491"/>
                  </a:cubicBezTo>
                  <a:lnTo>
                    <a:pt x="8611" y="133752"/>
                  </a:lnTo>
                  <a:lnTo>
                    <a:pt x="8611" y="128012"/>
                  </a:lnTo>
                  <a:lnTo>
                    <a:pt x="8611" y="128012"/>
                  </a:lnTo>
                  <a:close/>
                </a:path>
              </a:pathLst>
            </a:custGeom>
            <a:solidFill>
              <a:srgbClr val="B8BFBD"/>
            </a:solidFill>
            <a:ln w="9525" cap="flat">
              <a:noFill/>
              <a:prstDash val="solid"/>
              <a:miter/>
            </a:ln>
          </p:spPr>
          <p:txBody>
            <a:bodyPr rtlCol="0" anchor="ctr"/>
            <a:lstStyle/>
            <a:p>
              <a:endParaRPr lang="zh-TW" altLang="en-US">
                <a:solidFill>
                  <a:srgbClr val="81FFF9"/>
                </a:solidFill>
              </a:endParaRPr>
            </a:p>
          </p:txBody>
        </p:sp>
        <p:sp>
          <p:nvSpPr>
            <p:cNvPr id="122" name="手繪多邊形: 圖案 121">
              <a:extLst>
                <a:ext uri="{FF2B5EF4-FFF2-40B4-BE49-F238E27FC236}">
                  <a16:creationId xmlns:a16="http://schemas.microsoft.com/office/drawing/2014/main" id="{A28EBF03-712B-43A9-A696-307662FF32D1}"/>
                </a:ext>
              </a:extLst>
            </p:cNvPr>
            <p:cNvSpPr/>
            <p:nvPr/>
          </p:nvSpPr>
          <p:spPr>
            <a:xfrm>
              <a:off x="1090271" y="3648451"/>
              <a:ext cx="103328" cy="172213"/>
            </a:xfrm>
            <a:custGeom>
              <a:avLst/>
              <a:gdLst>
                <a:gd name="connsiteX0" fmla="*/ 8611 w 103327"/>
                <a:gd name="connsiteY0" fmla="*/ 8611 h 172212"/>
                <a:gd name="connsiteX1" fmla="*/ 101606 w 103327"/>
                <a:gd name="connsiteY1" fmla="*/ 46497 h 172212"/>
                <a:gd name="connsiteX2" fmla="*/ 102754 w 103327"/>
                <a:gd name="connsiteY2" fmla="*/ 52238 h 172212"/>
                <a:gd name="connsiteX3" fmla="*/ 8611 w 103327"/>
                <a:gd name="connsiteY3" fmla="*/ 13203 h 172212"/>
                <a:gd name="connsiteX4" fmla="*/ 8611 w 103327"/>
                <a:gd name="connsiteY4" fmla="*/ 8611 h 172212"/>
                <a:gd name="connsiteX5" fmla="*/ 8611 w 103327"/>
                <a:gd name="connsiteY5" fmla="*/ 8611 h 172212"/>
                <a:gd name="connsiteX6" fmla="*/ 8611 w 103327"/>
                <a:gd name="connsiteY6" fmla="*/ 46497 h 172212"/>
                <a:gd name="connsiteX7" fmla="*/ 105050 w 103327"/>
                <a:gd name="connsiteY7" fmla="*/ 85532 h 172212"/>
                <a:gd name="connsiteX8" fmla="*/ 105050 w 103327"/>
                <a:gd name="connsiteY8" fmla="*/ 91273 h 172212"/>
                <a:gd name="connsiteX9" fmla="*/ 8611 w 103327"/>
                <a:gd name="connsiteY9" fmla="*/ 52238 h 172212"/>
                <a:gd name="connsiteX10" fmla="*/ 8611 w 103327"/>
                <a:gd name="connsiteY10" fmla="*/ 46497 h 172212"/>
                <a:gd name="connsiteX11" fmla="*/ 8611 w 103327"/>
                <a:gd name="connsiteY11" fmla="*/ 46497 h 172212"/>
                <a:gd name="connsiteX12" fmla="*/ 8611 w 103327"/>
                <a:gd name="connsiteY12" fmla="*/ 86680 h 172212"/>
                <a:gd name="connsiteX13" fmla="*/ 105050 w 103327"/>
                <a:gd name="connsiteY13" fmla="*/ 125715 h 172212"/>
                <a:gd name="connsiteX14" fmla="*/ 105050 w 103327"/>
                <a:gd name="connsiteY14" fmla="*/ 131456 h 172212"/>
                <a:gd name="connsiteX15" fmla="*/ 8611 w 103327"/>
                <a:gd name="connsiteY15" fmla="*/ 92421 h 172212"/>
                <a:gd name="connsiteX16" fmla="*/ 8611 w 103327"/>
                <a:gd name="connsiteY16" fmla="*/ 86680 h 172212"/>
                <a:gd name="connsiteX17" fmla="*/ 8611 w 103327"/>
                <a:gd name="connsiteY17" fmla="*/ 86680 h 172212"/>
                <a:gd name="connsiteX18" fmla="*/ 8611 w 103327"/>
                <a:gd name="connsiteY18" fmla="*/ 126863 h 172212"/>
                <a:gd name="connsiteX19" fmla="*/ 103902 w 103327"/>
                <a:gd name="connsiteY19" fmla="*/ 165898 h 172212"/>
                <a:gd name="connsiteX20" fmla="*/ 103902 w 103327"/>
                <a:gd name="connsiteY20" fmla="*/ 165898 h 172212"/>
                <a:gd name="connsiteX21" fmla="*/ 103902 w 103327"/>
                <a:gd name="connsiteY21" fmla="*/ 170491 h 172212"/>
                <a:gd name="connsiteX22" fmla="*/ 8611 w 103327"/>
                <a:gd name="connsiteY22" fmla="*/ 132604 h 172212"/>
                <a:gd name="connsiteX23" fmla="*/ 8611 w 103327"/>
                <a:gd name="connsiteY23" fmla="*/ 126863 h 172212"/>
                <a:gd name="connsiteX24" fmla="*/ 8611 w 103327"/>
                <a:gd name="connsiteY24" fmla="*/ 126863 h 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327" h="172212">
                  <a:moveTo>
                    <a:pt x="8611" y="8611"/>
                  </a:moveTo>
                  <a:lnTo>
                    <a:pt x="101606" y="46497"/>
                  </a:lnTo>
                  <a:cubicBezTo>
                    <a:pt x="101606" y="48794"/>
                    <a:pt x="101606" y="49942"/>
                    <a:pt x="102754" y="52238"/>
                  </a:cubicBezTo>
                  <a:lnTo>
                    <a:pt x="8611" y="13203"/>
                  </a:lnTo>
                  <a:lnTo>
                    <a:pt x="8611" y="8611"/>
                  </a:lnTo>
                  <a:lnTo>
                    <a:pt x="8611" y="8611"/>
                  </a:lnTo>
                  <a:close/>
                  <a:moveTo>
                    <a:pt x="8611" y="46497"/>
                  </a:moveTo>
                  <a:lnTo>
                    <a:pt x="105050" y="85532"/>
                  </a:lnTo>
                  <a:cubicBezTo>
                    <a:pt x="105050" y="87829"/>
                    <a:pt x="105050" y="88977"/>
                    <a:pt x="105050" y="91273"/>
                  </a:cubicBezTo>
                  <a:lnTo>
                    <a:pt x="8611" y="52238"/>
                  </a:lnTo>
                  <a:lnTo>
                    <a:pt x="8611" y="46497"/>
                  </a:lnTo>
                  <a:lnTo>
                    <a:pt x="8611" y="46497"/>
                  </a:lnTo>
                  <a:close/>
                  <a:moveTo>
                    <a:pt x="8611" y="86680"/>
                  </a:moveTo>
                  <a:lnTo>
                    <a:pt x="105050" y="125715"/>
                  </a:lnTo>
                  <a:cubicBezTo>
                    <a:pt x="105050" y="128012"/>
                    <a:pt x="105050" y="129160"/>
                    <a:pt x="105050" y="131456"/>
                  </a:cubicBezTo>
                  <a:lnTo>
                    <a:pt x="8611" y="92421"/>
                  </a:lnTo>
                  <a:lnTo>
                    <a:pt x="8611" y="86680"/>
                  </a:lnTo>
                  <a:lnTo>
                    <a:pt x="8611" y="86680"/>
                  </a:lnTo>
                  <a:close/>
                  <a:moveTo>
                    <a:pt x="8611" y="126863"/>
                  </a:moveTo>
                  <a:lnTo>
                    <a:pt x="103902" y="165898"/>
                  </a:lnTo>
                  <a:lnTo>
                    <a:pt x="103902" y="165898"/>
                  </a:lnTo>
                  <a:cubicBezTo>
                    <a:pt x="103902" y="168195"/>
                    <a:pt x="103902" y="169343"/>
                    <a:pt x="103902" y="170491"/>
                  </a:cubicBezTo>
                  <a:lnTo>
                    <a:pt x="8611" y="132604"/>
                  </a:lnTo>
                  <a:lnTo>
                    <a:pt x="8611" y="126863"/>
                  </a:lnTo>
                  <a:lnTo>
                    <a:pt x="8611" y="126863"/>
                  </a:lnTo>
                  <a:close/>
                </a:path>
              </a:pathLst>
            </a:custGeom>
            <a:solidFill>
              <a:srgbClr val="2E3330"/>
            </a:solidFill>
            <a:ln w="9525" cap="flat">
              <a:noFill/>
              <a:prstDash val="solid"/>
              <a:miter/>
            </a:ln>
          </p:spPr>
          <p:txBody>
            <a:bodyPr rtlCol="0" anchor="ctr"/>
            <a:lstStyle/>
            <a:p>
              <a:endParaRPr lang="zh-TW" altLang="en-US">
                <a:solidFill>
                  <a:srgbClr val="81FFF9"/>
                </a:solidFill>
              </a:endParaRPr>
            </a:p>
          </p:txBody>
        </p:sp>
        <p:sp>
          <p:nvSpPr>
            <p:cNvPr id="123" name="手繪多邊形: 圖案 122">
              <a:extLst>
                <a:ext uri="{FF2B5EF4-FFF2-40B4-BE49-F238E27FC236}">
                  <a16:creationId xmlns:a16="http://schemas.microsoft.com/office/drawing/2014/main" id="{2BF4D49C-E626-41E4-960D-C10567632891}"/>
                </a:ext>
              </a:extLst>
            </p:cNvPr>
            <p:cNvSpPr/>
            <p:nvPr/>
          </p:nvSpPr>
          <p:spPr>
            <a:xfrm>
              <a:off x="1207375" y="3605972"/>
              <a:ext cx="218136" cy="68885"/>
            </a:xfrm>
            <a:custGeom>
              <a:avLst/>
              <a:gdLst>
                <a:gd name="connsiteX0" fmla="*/ 8611 w 218136"/>
                <a:gd name="connsiteY0" fmla="*/ 8611 h 68885"/>
                <a:gd name="connsiteX1" fmla="*/ 216414 w 218136"/>
                <a:gd name="connsiteY1" fmla="*/ 8611 h 68885"/>
                <a:gd name="connsiteX2" fmla="*/ 216414 w 218136"/>
                <a:gd name="connsiteY2" fmla="*/ 64867 h 68885"/>
                <a:gd name="connsiteX3" fmla="*/ 8611 w 218136"/>
                <a:gd name="connsiteY3" fmla="*/ 64867 h 68885"/>
                <a:gd name="connsiteX4" fmla="*/ 8611 w 218136"/>
                <a:gd name="connsiteY4" fmla="*/ 8611 h 68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36" h="68885">
                  <a:moveTo>
                    <a:pt x="8611" y="8611"/>
                  </a:moveTo>
                  <a:lnTo>
                    <a:pt x="216414" y="8611"/>
                  </a:lnTo>
                  <a:lnTo>
                    <a:pt x="216414" y="64867"/>
                  </a:lnTo>
                  <a:lnTo>
                    <a:pt x="8611" y="64867"/>
                  </a:lnTo>
                  <a:lnTo>
                    <a:pt x="8611" y="8611"/>
                  </a:lnTo>
                  <a:close/>
                </a:path>
              </a:pathLst>
            </a:custGeom>
            <a:solidFill>
              <a:srgbClr val="0A0F0A"/>
            </a:solidFill>
            <a:ln w="9525" cap="flat">
              <a:noFill/>
              <a:prstDash val="solid"/>
              <a:miter/>
            </a:ln>
          </p:spPr>
          <p:txBody>
            <a:bodyPr rtlCol="0" anchor="ctr"/>
            <a:lstStyle/>
            <a:p>
              <a:endParaRPr lang="zh-TW" altLang="en-US">
                <a:solidFill>
                  <a:srgbClr val="81FFF9"/>
                </a:solidFill>
              </a:endParaRPr>
            </a:p>
          </p:txBody>
        </p:sp>
        <p:sp>
          <p:nvSpPr>
            <p:cNvPr id="124" name="手繪多邊形: 圖案 123">
              <a:extLst>
                <a:ext uri="{FF2B5EF4-FFF2-40B4-BE49-F238E27FC236}">
                  <a16:creationId xmlns:a16="http://schemas.microsoft.com/office/drawing/2014/main" id="{AFDB9826-FD38-445E-BFC0-75AD80FC8303}"/>
                </a:ext>
              </a:extLst>
            </p:cNvPr>
            <p:cNvSpPr/>
            <p:nvPr/>
          </p:nvSpPr>
          <p:spPr>
            <a:xfrm>
              <a:off x="1395661" y="3602528"/>
              <a:ext cx="34443" cy="80366"/>
            </a:xfrm>
            <a:custGeom>
              <a:avLst/>
              <a:gdLst>
                <a:gd name="connsiteX0" fmla="*/ 28128 w 34442"/>
                <a:gd name="connsiteY0" fmla="*/ 8611 h 80365"/>
                <a:gd name="connsiteX1" fmla="*/ 8611 w 34442"/>
                <a:gd name="connsiteY1" fmla="*/ 8611 h 80365"/>
                <a:gd name="connsiteX2" fmla="*/ 8611 w 34442"/>
                <a:gd name="connsiteY2" fmla="*/ 76348 h 80365"/>
                <a:gd name="connsiteX3" fmla="*/ 28128 w 34442"/>
                <a:gd name="connsiteY3" fmla="*/ 76348 h 80365"/>
                <a:gd name="connsiteX4" fmla="*/ 28128 w 34442"/>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80365">
                  <a:moveTo>
                    <a:pt x="28128" y="8611"/>
                  </a:moveTo>
                  <a:lnTo>
                    <a:pt x="8611" y="8611"/>
                  </a:lnTo>
                  <a:lnTo>
                    <a:pt x="8611" y="76348"/>
                  </a:lnTo>
                  <a:lnTo>
                    <a:pt x="28128" y="76348"/>
                  </a:lnTo>
                  <a:lnTo>
                    <a:pt x="28128" y="8611"/>
                  </a:lnTo>
                  <a:close/>
                </a:path>
              </a:pathLst>
            </a:custGeom>
            <a:solidFill>
              <a:srgbClr val="1A1C1A"/>
            </a:solidFill>
            <a:ln w="9525" cap="flat">
              <a:noFill/>
              <a:prstDash val="solid"/>
              <a:miter/>
            </a:ln>
          </p:spPr>
          <p:txBody>
            <a:bodyPr rtlCol="0" anchor="ctr"/>
            <a:lstStyle/>
            <a:p>
              <a:endParaRPr lang="zh-TW" altLang="en-US">
                <a:solidFill>
                  <a:srgbClr val="81FFF9"/>
                </a:solidFill>
              </a:endParaRPr>
            </a:p>
          </p:txBody>
        </p:sp>
        <p:sp>
          <p:nvSpPr>
            <p:cNvPr id="125" name="手繪多邊形: 圖案 124">
              <a:extLst>
                <a:ext uri="{FF2B5EF4-FFF2-40B4-BE49-F238E27FC236}">
                  <a16:creationId xmlns:a16="http://schemas.microsoft.com/office/drawing/2014/main" id="{0EC44334-5503-4E8D-B4F2-035BBAEE5292}"/>
                </a:ext>
              </a:extLst>
            </p:cNvPr>
            <p:cNvSpPr/>
            <p:nvPr/>
          </p:nvSpPr>
          <p:spPr>
            <a:xfrm>
              <a:off x="1207375" y="3602528"/>
              <a:ext cx="34443" cy="80366"/>
            </a:xfrm>
            <a:custGeom>
              <a:avLst/>
              <a:gdLst>
                <a:gd name="connsiteX0" fmla="*/ 28128 w 34442"/>
                <a:gd name="connsiteY0" fmla="*/ 8611 h 80365"/>
                <a:gd name="connsiteX1" fmla="*/ 8611 w 34442"/>
                <a:gd name="connsiteY1" fmla="*/ 8611 h 80365"/>
                <a:gd name="connsiteX2" fmla="*/ 8611 w 34442"/>
                <a:gd name="connsiteY2" fmla="*/ 76348 h 80365"/>
                <a:gd name="connsiteX3" fmla="*/ 28128 w 34442"/>
                <a:gd name="connsiteY3" fmla="*/ 76348 h 80365"/>
                <a:gd name="connsiteX4" fmla="*/ 28128 w 34442"/>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80365">
                  <a:moveTo>
                    <a:pt x="28128" y="8611"/>
                  </a:moveTo>
                  <a:lnTo>
                    <a:pt x="8611" y="8611"/>
                  </a:lnTo>
                  <a:lnTo>
                    <a:pt x="8611" y="76348"/>
                  </a:lnTo>
                  <a:lnTo>
                    <a:pt x="28128" y="76348"/>
                  </a:lnTo>
                  <a:lnTo>
                    <a:pt x="28128" y="8611"/>
                  </a:lnTo>
                  <a:close/>
                </a:path>
              </a:pathLst>
            </a:custGeom>
            <a:solidFill>
              <a:srgbClr val="1A1C1A"/>
            </a:solidFill>
            <a:ln w="9525" cap="flat">
              <a:noFill/>
              <a:prstDash val="solid"/>
              <a:miter/>
            </a:ln>
          </p:spPr>
          <p:txBody>
            <a:bodyPr rtlCol="0" anchor="ctr"/>
            <a:lstStyle/>
            <a:p>
              <a:endParaRPr lang="zh-TW" altLang="en-US">
                <a:solidFill>
                  <a:srgbClr val="81FFF9"/>
                </a:solidFill>
              </a:endParaRPr>
            </a:p>
          </p:txBody>
        </p:sp>
        <p:sp>
          <p:nvSpPr>
            <p:cNvPr id="126" name="手繪多邊形: 圖案 125">
              <a:extLst>
                <a:ext uri="{FF2B5EF4-FFF2-40B4-BE49-F238E27FC236}">
                  <a16:creationId xmlns:a16="http://schemas.microsoft.com/office/drawing/2014/main" id="{A52B006F-0AAF-41F4-93FA-200A9BF54F2E}"/>
                </a:ext>
              </a:extLst>
            </p:cNvPr>
            <p:cNvSpPr/>
            <p:nvPr/>
          </p:nvSpPr>
          <p:spPr>
            <a:xfrm>
              <a:off x="1245262" y="3602528"/>
              <a:ext cx="34443" cy="80366"/>
            </a:xfrm>
            <a:custGeom>
              <a:avLst/>
              <a:gdLst>
                <a:gd name="connsiteX0" fmla="*/ 28128 w 34442"/>
                <a:gd name="connsiteY0" fmla="*/ 8611 h 80365"/>
                <a:gd name="connsiteX1" fmla="*/ 8611 w 34442"/>
                <a:gd name="connsiteY1" fmla="*/ 8611 h 80365"/>
                <a:gd name="connsiteX2" fmla="*/ 8611 w 34442"/>
                <a:gd name="connsiteY2" fmla="*/ 76348 h 80365"/>
                <a:gd name="connsiteX3" fmla="*/ 28128 w 34442"/>
                <a:gd name="connsiteY3" fmla="*/ 76348 h 80365"/>
                <a:gd name="connsiteX4" fmla="*/ 28128 w 34442"/>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80365">
                  <a:moveTo>
                    <a:pt x="28128" y="8611"/>
                  </a:moveTo>
                  <a:lnTo>
                    <a:pt x="8611" y="8611"/>
                  </a:lnTo>
                  <a:lnTo>
                    <a:pt x="8611" y="76348"/>
                  </a:lnTo>
                  <a:lnTo>
                    <a:pt x="28128" y="76348"/>
                  </a:lnTo>
                  <a:lnTo>
                    <a:pt x="28128" y="8611"/>
                  </a:lnTo>
                  <a:close/>
                </a:path>
              </a:pathLst>
            </a:custGeom>
            <a:solidFill>
              <a:srgbClr val="1A1C1A"/>
            </a:solidFill>
            <a:ln w="9525" cap="flat">
              <a:noFill/>
              <a:prstDash val="solid"/>
              <a:miter/>
            </a:ln>
          </p:spPr>
          <p:txBody>
            <a:bodyPr rtlCol="0" anchor="ctr"/>
            <a:lstStyle/>
            <a:p>
              <a:endParaRPr lang="zh-TW" altLang="en-US">
                <a:solidFill>
                  <a:srgbClr val="81FFF9"/>
                </a:solidFill>
              </a:endParaRPr>
            </a:p>
          </p:txBody>
        </p:sp>
        <p:sp>
          <p:nvSpPr>
            <p:cNvPr id="127" name="手繪多邊形: 圖案 126">
              <a:extLst>
                <a:ext uri="{FF2B5EF4-FFF2-40B4-BE49-F238E27FC236}">
                  <a16:creationId xmlns:a16="http://schemas.microsoft.com/office/drawing/2014/main" id="{27241DB0-69F6-4180-BE99-2A443B554A7F}"/>
                </a:ext>
              </a:extLst>
            </p:cNvPr>
            <p:cNvSpPr/>
            <p:nvPr/>
          </p:nvSpPr>
          <p:spPr>
            <a:xfrm>
              <a:off x="1283149" y="3602528"/>
              <a:ext cx="34443" cy="80366"/>
            </a:xfrm>
            <a:custGeom>
              <a:avLst/>
              <a:gdLst>
                <a:gd name="connsiteX0" fmla="*/ 28128 w 34442"/>
                <a:gd name="connsiteY0" fmla="*/ 8611 h 80365"/>
                <a:gd name="connsiteX1" fmla="*/ 8611 w 34442"/>
                <a:gd name="connsiteY1" fmla="*/ 8611 h 80365"/>
                <a:gd name="connsiteX2" fmla="*/ 8611 w 34442"/>
                <a:gd name="connsiteY2" fmla="*/ 76348 h 80365"/>
                <a:gd name="connsiteX3" fmla="*/ 28128 w 34442"/>
                <a:gd name="connsiteY3" fmla="*/ 76348 h 80365"/>
                <a:gd name="connsiteX4" fmla="*/ 28128 w 34442"/>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80365">
                  <a:moveTo>
                    <a:pt x="28128" y="8611"/>
                  </a:moveTo>
                  <a:lnTo>
                    <a:pt x="8611" y="8611"/>
                  </a:lnTo>
                  <a:lnTo>
                    <a:pt x="8611" y="76348"/>
                  </a:lnTo>
                  <a:lnTo>
                    <a:pt x="28128" y="76348"/>
                  </a:lnTo>
                  <a:lnTo>
                    <a:pt x="28128" y="8611"/>
                  </a:lnTo>
                  <a:close/>
                </a:path>
              </a:pathLst>
            </a:custGeom>
            <a:solidFill>
              <a:srgbClr val="1A1C1A"/>
            </a:solidFill>
            <a:ln w="9525" cap="flat">
              <a:noFill/>
              <a:prstDash val="solid"/>
              <a:miter/>
            </a:ln>
          </p:spPr>
          <p:txBody>
            <a:bodyPr rtlCol="0" anchor="ctr"/>
            <a:lstStyle/>
            <a:p>
              <a:endParaRPr lang="zh-TW" altLang="en-US">
                <a:solidFill>
                  <a:srgbClr val="81FFF9"/>
                </a:solidFill>
              </a:endParaRPr>
            </a:p>
          </p:txBody>
        </p:sp>
        <p:sp>
          <p:nvSpPr>
            <p:cNvPr id="128" name="手繪多邊形: 圖案 127">
              <a:extLst>
                <a:ext uri="{FF2B5EF4-FFF2-40B4-BE49-F238E27FC236}">
                  <a16:creationId xmlns:a16="http://schemas.microsoft.com/office/drawing/2014/main" id="{EAFCF854-82CB-4420-8321-802BD4680210}"/>
                </a:ext>
              </a:extLst>
            </p:cNvPr>
            <p:cNvSpPr/>
            <p:nvPr/>
          </p:nvSpPr>
          <p:spPr>
            <a:xfrm>
              <a:off x="1321036" y="3602528"/>
              <a:ext cx="34443" cy="80366"/>
            </a:xfrm>
            <a:custGeom>
              <a:avLst/>
              <a:gdLst>
                <a:gd name="connsiteX0" fmla="*/ 26980 w 34442"/>
                <a:gd name="connsiteY0" fmla="*/ 8611 h 80365"/>
                <a:gd name="connsiteX1" fmla="*/ 8611 w 34442"/>
                <a:gd name="connsiteY1" fmla="*/ 8611 h 80365"/>
                <a:gd name="connsiteX2" fmla="*/ 8611 w 34442"/>
                <a:gd name="connsiteY2" fmla="*/ 76348 h 80365"/>
                <a:gd name="connsiteX3" fmla="*/ 26980 w 34442"/>
                <a:gd name="connsiteY3" fmla="*/ 76348 h 80365"/>
                <a:gd name="connsiteX4" fmla="*/ 26980 w 34442"/>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80365">
                  <a:moveTo>
                    <a:pt x="26980" y="8611"/>
                  </a:moveTo>
                  <a:lnTo>
                    <a:pt x="8611" y="8611"/>
                  </a:lnTo>
                  <a:lnTo>
                    <a:pt x="8611" y="76348"/>
                  </a:lnTo>
                  <a:lnTo>
                    <a:pt x="26980" y="76348"/>
                  </a:lnTo>
                  <a:lnTo>
                    <a:pt x="26980" y="8611"/>
                  </a:lnTo>
                  <a:close/>
                </a:path>
              </a:pathLst>
            </a:custGeom>
            <a:solidFill>
              <a:srgbClr val="1A1C1A"/>
            </a:solidFill>
            <a:ln w="9525" cap="flat">
              <a:noFill/>
              <a:prstDash val="solid"/>
              <a:miter/>
            </a:ln>
          </p:spPr>
          <p:txBody>
            <a:bodyPr rtlCol="0" anchor="ctr"/>
            <a:lstStyle/>
            <a:p>
              <a:endParaRPr lang="zh-TW" altLang="en-US">
                <a:solidFill>
                  <a:srgbClr val="81FFF9"/>
                </a:solidFill>
              </a:endParaRPr>
            </a:p>
          </p:txBody>
        </p:sp>
        <p:sp>
          <p:nvSpPr>
            <p:cNvPr id="129" name="手繪多邊形: 圖案 128">
              <a:extLst>
                <a:ext uri="{FF2B5EF4-FFF2-40B4-BE49-F238E27FC236}">
                  <a16:creationId xmlns:a16="http://schemas.microsoft.com/office/drawing/2014/main" id="{3BC71044-CF4B-4C99-959D-AD1ED1C14AE9}"/>
                </a:ext>
              </a:extLst>
            </p:cNvPr>
            <p:cNvSpPr/>
            <p:nvPr/>
          </p:nvSpPr>
          <p:spPr>
            <a:xfrm>
              <a:off x="1357775" y="3602528"/>
              <a:ext cx="34443" cy="80366"/>
            </a:xfrm>
            <a:custGeom>
              <a:avLst/>
              <a:gdLst>
                <a:gd name="connsiteX0" fmla="*/ 28128 w 34442"/>
                <a:gd name="connsiteY0" fmla="*/ 8611 h 80365"/>
                <a:gd name="connsiteX1" fmla="*/ 8611 w 34442"/>
                <a:gd name="connsiteY1" fmla="*/ 8611 h 80365"/>
                <a:gd name="connsiteX2" fmla="*/ 8611 w 34442"/>
                <a:gd name="connsiteY2" fmla="*/ 76348 h 80365"/>
                <a:gd name="connsiteX3" fmla="*/ 28128 w 34442"/>
                <a:gd name="connsiteY3" fmla="*/ 76348 h 80365"/>
                <a:gd name="connsiteX4" fmla="*/ 28128 w 34442"/>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80365">
                  <a:moveTo>
                    <a:pt x="28128" y="8611"/>
                  </a:moveTo>
                  <a:lnTo>
                    <a:pt x="8611" y="8611"/>
                  </a:lnTo>
                  <a:lnTo>
                    <a:pt x="8611" y="76348"/>
                  </a:lnTo>
                  <a:lnTo>
                    <a:pt x="28128" y="76348"/>
                  </a:lnTo>
                  <a:lnTo>
                    <a:pt x="28128" y="8611"/>
                  </a:lnTo>
                  <a:close/>
                </a:path>
              </a:pathLst>
            </a:custGeom>
            <a:solidFill>
              <a:srgbClr val="1A1C1A"/>
            </a:solidFill>
            <a:ln w="9525" cap="flat">
              <a:noFill/>
              <a:prstDash val="solid"/>
              <a:miter/>
            </a:ln>
          </p:spPr>
          <p:txBody>
            <a:bodyPr rtlCol="0" anchor="ctr"/>
            <a:lstStyle/>
            <a:p>
              <a:endParaRPr lang="zh-TW" altLang="en-US">
                <a:solidFill>
                  <a:srgbClr val="81FFF9"/>
                </a:solidFill>
              </a:endParaRPr>
            </a:p>
          </p:txBody>
        </p:sp>
        <p:sp>
          <p:nvSpPr>
            <p:cNvPr id="130" name="手繪多邊形: 圖案 129">
              <a:extLst>
                <a:ext uri="{FF2B5EF4-FFF2-40B4-BE49-F238E27FC236}">
                  <a16:creationId xmlns:a16="http://schemas.microsoft.com/office/drawing/2014/main" id="{8FE8D620-9837-4A1B-B0C5-AE94F98D879C}"/>
                </a:ext>
              </a:extLst>
            </p:cNvPr>
            <p:cNvSpPr/>
            <p:nvPr/>
          </p:nvSpPr>
          <p:spPr>
            <a:xfrm>
              <a:off x="1701978" y="3618601"/>
              <a:ext cx="114809" cy="195175"/>
            </a:xfrm>
            <a:custGeom>
              <a:avLst/>
              <a:gdLst>
                <a:gd name="connsiteX0" fmla="*/ 15722 w 114808"/>
                <a:gd name="connsiteY0" fmla="*/ 8611 h 195174"/>
                <a:gd name="connsiteX1" fmla="*/ 112161 w 114808"/>
                <a:gd name="connsiteY1" fmla="*/ 8611 h 195174"/>
                <a:gd name="connsiteX2" fmla="*/ 116753 w 114808"/>
                <a:gd name="connsiteY2" fmla="*/ 9759 h 195174"/>
                <a:gd name="connsiteX3" fmla="*/ 73126 w 114808"/>
                <a:gd name="connsiteY3" fmla="*/ 51090 h 195174"/>
                <a:gd name="connsiteX4" fmla="*/ 50164 w 114808"/>
                <a:gd name="connsiteY4" fmla="*/ 194600 h 195174"/>
                <a:gd name="connsiteX5" fmla="*/ 16870 w 114808"/>
                <a:gd name="connsiteY5" fmla="*/ 194600 h 195174"/>
                <a:gd name="connsiteX6" fmla="*/ 8833 w 114808"/>
                <a:gd name="connsiteY6" fmla="*/ 186564 h 195174"/>
                <a:gd name="connsiteX7" fmla="*/ 8833 w 114808"/>
                <a:gd name="connsiteY7" fmla="*/ 16647 h 195174"/>
                <a:gd name="connsiteX8" fmla="*/ 15722 w 114808"/>
                <a:gd name="connsiteY8" fmla="*/ 8611 h 195174"/>
                <a:gd name="connsiteX9" fmla="*/ 15722 w 114808"/>
                <a:gd name="connsiteY9" fmla="*/ 8611 h 19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08" h="195174">
                  <a:moveTo>
                    <a:pt x="15722" y="8611"/>
                  </a:moveTo>
                  <a:lnTo>
                    <a:pt x="112161" y="8611"/>
                  </a:lnTo>
                  <a:cubicBezTo>
                    <a:pt x="113309" y="8611"/>
                    <a:pt x="115605" y="8611"/>
                    <a:pt x="116753" y="9759"/>
                  </a:cubicBezTo>
                  <a:lnTo>
                    <a:pt x="73126" y="51090"/>
                  </a:lnTo>
                  <a:lnTo>
                    <a:pt x="50164" y="194600"/>
                  </a:lnTo>
                  <a:lnTo>
                    <a:pt x="16870" y="194600"/>
                  </a:lnTo>
                  <a:cubicBezTo>
                    <a:pt x="12277" y="194600"/>
                    <a:pt x="8833" y="191156"/>
                    <a:pt x="8833" y="186564"/>
                  </a:cubicBezTo>
                  <a:lnTo>
                    <a:pt x="8833" y="16647"/>
                  </a:lnTo>
                  <a:cubicBezTo>
                    <a:pt x="7685" y="12055"/>
                    <a:pt x="11129" y="8611"/>
                    <a:pt x="15722" y="8611"/>
                  </a:cubicBezTo>
                  <a:lnTo>
                    <a:pt x="15722" y="8611"/>
                  </a:lnTo>
                  <a:close/>
                </a:path>
              </a:pathLst>
            </a:custGeom>
            <a:solidFill>
              <a:srgbClr val="0A0D0A"/>
            </a:solidFill>
            <a:ln w="9525" cap="flat">
              <a:noFill/>
              <a:prstDash val="solid"/>
              <a:miter/>
            </a:ln>
          </p:spPr>
          <p:txBody>
            <a:bodyPr rtlCol="0" anchor="ctr"/>
            <a:lstStyle/>
            <a:p>
              <a:endParaRPr lang="zh-TW" altLang="en-US">
                <a:solidFill>
                  <a:srgbClr val="81FFF9"/>
                </a:solidFill>
              </a:endParaRPr>
            </a:p>
          </p:txBody>
        </p:sp>
        <p:sp>
          <p:nvSpPr>
            <p:cNvPr id="131" name="手繪多邊形: 圖案 130">
              <a:extLst>
                <a:ext uri="{FF2B5EF4-FFF2-40B4-BE49-F238E27FC236}">
                  <a16:creationId xmlns:a16="http://schemas.microsoft.com/office/drawing/2014/main" id="{716DD8AD-072F-4BBC-BCCD-EA1E7C806093}"/>
                </a:ext>
              </a:extLst>
            </p:cNvPr>
            <p:cNvSpPr/>
            <p:nvPr/>
          </p:nvSpPr>
          <p:spPr>
            <a:xfrm>
              <a:off x="1726310" y="3580714"/>
              <a:ext cx="390349" cy="252579"/>
            </a:xfrm>
            <a:custGeom>
              <a:avLst/>
              <a:gdLst>
                <a:gd name="connsiteX0" fmla="*/ 361073 w 390349"/>
                <a:gd name="connsiteY0" fmla="*/ 230191 h 252578"/>
                <a:gd name="connsiteX1" fmla="*/ 358777 w 390349"/>
                <a:gd name="connsiteY1" fmla="*/ 156714 h 252578"/>
                <a:gd name="connsiteX2" fmla="*/ 346148 w 390349"/>
                <a:gd name="connsiteY2" fmla="*/ 107346 h 252578"/>
                <a:gd name="connsiteX3" fmla="*/ 201489 w 390349"/>
                <a:gd name="connsiteY3" fmla="*/ 37313 h 252578"/>
                <a:gd name="connsiteX4" fmla="*/ 61423 w 390349"/>
                <a:gd name="connsiteY4" fmla="*/ 99309 h 252578"/>
                <a:gd name="connsiteX5" fmla="*/ 38461 w 390349"/>
                <a:gd name="connsiteY5" fmla="*/ 229043 h 252578"/>
                <a:gd name="connsiteX6" fmla="*/ 37313 w 390349"/>
                <a:gd name="connsiteY6" fmla="*/ 242820 h 252578"/>
                <a:gd name="connsiteX7" fmla="*/ 8611 w 390349"/>
                <a:gd name="connsiteY7" fmla="*/ 240524 h 252578"/>
                <a:gd name="connsiteX8" fmla="*/ 9759 w 390349"/>
                <a:gd name="connsiteY8" fmla="*/ 226747 h 252578"/>
                <a:gd name="connsiteX9" fmla="*/ 14351 w 390349"/>
                <a:gd name="connsiteY9" fmla="*/ 171639 h 252578"/>
                <a:gd name="connsiteX10" fmla="*/ 36165 w 390349"/>
                <a:gd name="connsiteY10" fmla="*/ 86681 h 252578"/>
                <a:gd name="connsiteX11" fmla="*/ 201489 w 390349"/>
                <a:gd name="connsiteY11" fmla="*/ 8611 h 252578"/>
                <a:gd name="connsiteX12" fmla="*/ 372554 w 390349"/>
                <a:gd name="connsiteY12" fmla="*/ 94717 h 252578"/>
                <a:gd name="connsiteX13" fmla="*/ 390923 w 390349"/>
                <a:gd name="connsiteY13" fmla="*/ 230191 h 252578"/>
                <a:gd name="connsiteX14" fmla="*/ 390923 w 390349"/>
                <a:gd name="connsiteY14" fmla="*/ 243968 h 252578"/>
                <a:gd name="connsiteX15" fmla="*/ 362221 w 390349"/>
                <a:gd name="connsiteY15" fmla="*/ 243968 h 252578"/>
                <a:gd name="connsiteX16" fmla="*/ 361073 w 390349"/>
                <a:gd name="connsiteY16" fmla="*/ 230191 h 252578"/>
                <a:gd name="connsiteX17" fmla="*/ 361073 w 390349"/>
                <a:gd name="connsiteY17" fmla="*/ 230191 h 2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349" h="252578">
                  <a:moveTo>
                    <a:pt x="361073" y="230191"/>
                  </a:moveTo>
                  <a:cubicBezTo>
                    <a:pt x="361073" y="206081"/>
                    <a:pt x="362221" y="180823"/>
                    <a:pt x="358777" y="156714"/>
                  </a:cubicBezTo>
                  <a:cubicBezTo>
                    <a:pt x="356481" y="139492"/>
                    <a:pt x="353036" y="122271"/>
                    <a:pt x="346148" y="107346"/>
                  </a:cubicBezTo>
                  <a:cubicBezTo>
                    <a:pt x="319742" y="49942"/>
                    <a:pt x="258893" y="37313"/>
                    <a:pt x="201489" y="37313"/>
                  </a:cubicBezTo>
                  <a:cubicBezTo>
                    <a:pt x="147529" y="37313"/>
                    <a:pt x="87829" y="47646"/>
                    <a:pt x="61423" y="99309"/>
                  </a:cubicBezTo>
                  <a:cubicBezTo>
                    <a:pt x="41905" y="137196"/>
                    <a:pt x="41905" y="187712"/>
                    <a:pt x="38461" y="229043"/>
                  </a:cubicBezTo>
                  <a:lnTo>
                    <a:pt x="37313" y="242820"/>
                  </a:lnTo>
                  <a:lnTo>
                    <a:pt x="8611" y="240524"/>
                  </a:lnTo>
                  <a:lnTo>
                    <a:pt x="9759" y="226747"/>
                  </a:lnTo>
                  <a:cubicBezTo>
                    <a:pt x="10907" y="208378"/>
                    <a:pt x="12055" y="190008"/>
                    <a:pt x="14351" y="171639"/>
                  </a:cubicBezTo>
                  <a:cubicBezTo>
                    <a:pt x="16647" y="142937"/>
                    <a:pt x="22388" y="113086"/>
                    <a:pt x="36165" y="86681"/>
                  </a:cubicBezTo>
                  <a:cubicBezTo>
                    <a:pt x="68311" y="23536"/>
                    <a:pt x="136048" y="9759"/>
                    <a:pt x="201489" y="8611"/>
                  </a:cubicBezTo>
                  <a:cubicBezTo>
                    <a:pt x="271522" y="8611"/>
                    <a:pt x="341555" y="25832"/>
                    <a:pt x="372554" y="94717"/>
                  </a:cubicBezTo>
                  <a:cubicBezTo>
                    <a:pt x="392071" y="137196"/>
                    <a:pt x="390923" y="185416"/>
                    <a:pt x="390923" y="230191"/>
                  </a:cubicBezTo>
                  <a:lnTo>
                    <a:pt x="390923" y="243968"/>
                  </a:lnTo>
                  <a:lnTo>
                    <a:pt x="362221" y="243968"/>
                  </a:lnTo>
                  <a:lnTo>
                    <a:pt x="361073" y="230191"/>
                  </a:lnTo>
                  <a:lnTo>
                    <a:pt x="361073" y="230191"/>
                  </a:lnTo>
                  <a:close/>
                </a:path>
              </a:pathLst>
            </a:custGeom>
            <a:solidFill>
              <a:srgbClr val="242E2B"/>
            </a:solidFill>
            <a:ln w="9525" cap="flat">
              <a:noFill/>
              <a:prstDash val="solid"/>
              <a:miter/>
            </a:ln>
          </p:spPr>
          <p:txBody>
            <a:bodyPr rtlCol="0" anchor="ctr"/>
            <a:lstStyle/>
            <a:p>
              <a:endParaRPr lang="zh-TW" altLang="en-US">
                <a:solidFill>
                  <a:srgbClr val="81FFF9"/>
                </a:solidFill>
              </a:endParaRPr>
            </a:p>
          </p:txBody>
        </p:sp>
        <p:sp>
          <p:nvSpPr>
            <p:cNvPr id="132" name="手繪多邊形: 圖案 131">
              <a:extLst>
                <a:ext uri="{FF2B5EF4-FFF2-40B4-BE49-F238E27FC236}">
                  <a16:creationId xmlns:a16="http://schemas.microsoft.com/office/drawing/2014/main" id="{E4D0B349-97B6-4F1E-A6FA-9ADC7C9639A3}"/>
                </a:ext>
              </a:extLst>
            </p:cNvPr>
            <p:cNvSpPr/>
            <p:nvPr/>
          </p:nvSpPr>
          <p:spPr>
            <a:xfrm>
              <a:off x="1237226" y="2713909"/>
              <a:ext cx="3880529" cy="895507"/>
            </a:xfrm>
            <a:custGeom>
              <a:avLst/>
              <a:gdLst>
                <a:gd name="connsiteX0" fmla="*/ 8611 w 3880529"/>
                <a:gd name="connsiteY0" fmla="*/ 8611 h 895506"/>
                <a:gd name="connsiteX1" fmla="*/ 3873067 w 3880529"/>
                <a:gd name="connsiteY1" fmla="*/ 8611 h 895506"/>
                <a:gd name="connsiteX2" fmla="*/ 3873067 w 3880529"/>
                <a:gd name="connsiteY2" fmla="*/ 886896 h 895506"/>
                <a:gd name="connsiteX3" fmla="*/ 8611 w 3880529"/>
                <a:gd name="connsiteY3" fmla="*/ 886896 h 895506"/>
                <a:gd name="connsiteX4" fmla="*/ 8611 w 3880529"/>
                <a:gd name="connsiteY4" fmla="*/ 8611 h 89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529" h="895506">
                  <a:moveTo>
                    <a:pt x="8611" y="8611"/>
                  </a:moveTo>
                  <a:lnTo>
                    <a:pt x="3873067" y="8611"/>
                  </a:lnTo>
                  <a:lnTo>
                    <a:pt x="3873067" y="886896"/>
                  </a:lnTo>
                  <a:lnTo>
                    <a:pt x="8611" y="886896"/>
                  </a:lnTo>
                  <a:lnTo>
                    <a:pt x="8611" y="8611"/>
                  </a:lnTo>
                  <a:close/>
                </a:path>
              </a:pathLst>
            </a:custGeom>
            <a:solidFill>
              <a:srgbClr val="999999"/>
            </a:solidFill>
            <a:ln w="9525" cap="flat">
              <a:noFill/>
              <a:prstDash val="solid"/>
              <a:miter/>
            </a:ln>
          </p:spPr>
          <p:txBody>
            <a:bodyPr rtlCol="0" anchor="ctr"/>
            <a:lstStyle/>
            <a:p>
              <a:endParaRPr lang="zh-TW" altLang="en-US" dirty="0">
                <a:solidFill>
                  <a:srgbClr val="81FFF9"/>
                </a:solidFill>
              </a:endParaRPr>
            </a:p>
          </p:txBody>
        </p:sp>
        <p:sp>
          <p:nvSpPr>
            <p:cNvPr id="133" name="手繪多邊形: 圖案 132">
              <a:extLst>
                <a:ext uri="{FF2B5EF4-FFF2-40B4-BE49-F238E27FC236}">
                  <a16:creationId xmlns:a16="http://schemas.microsoft.com/office/drawing/2014/main" id="{4FC8F919-DEAA-465A-B725-FA1893A0FF66}"/>
                </a:ext>
              </a:extLst>
            </p:cNvPr>
            <p:cNvSpPr/>
            <p:nvPr/>
          </p:nvSpPr>
          <p:spPr>
            <a:xfrm>
              <a:off x="5085609" y="3003227"/>
              <a:ext cx="22962" cy="34443"/>
            </a:xfrm>
            <a:custGeom>
              <a:avLst/>
              <a:gdLst>
                <a:gd name="connsiteX0" fmla="*/ 24684 w 22961"/>
                <a:gd name="connsiteY0" fmla="*/ 8611 h 34442"/>
                <a:gd name="connsiteX1" fmla="*/ 24684 w 22961"/>
                <a:gd name="connsiteY1" fmla="*/ 12055 h 34442"/>
                <a:gd name="connsiteX2" fmla="*/ 12055 w 22961"/>
                <a:gd name="connsiteY2" fmla="*/ 12055 h 34442"/>
                <a:gd name="connsiteX3" fmla="*/ 12055 w 22961"/>
                <a:gd name="connsiteY3" fmla="*/ 32720 h 34442"/>
                <a:gd name="connsiteX4" fmla="*/ 24684 w 22961"/>
                <a:gd name="connsiteY4" fmla="*/ 32720 h 34442"/>
                <a:gd name="connsiteX5" fmla="*/ 24684 w 22961"/>
                <a:gd name="connsiteY5" fmla="*/ 36165 h 34442"/>
                <a:gd name="connsiteX6" fmla="*/ 8611 w 22961"/>
                <a:gd name="connsiteY6" fmla="*/ 36165 h 34442"/>
                <a:gd name="connsiteX7" fmla="*/ 8611 w 22961"/>
                <a:gd name="connsiteY7" fmla="*/ 8611 h 34442"/>
                <a:gd name="connsiteX8" fmla="*/ 24684 w 22961"/>
                <a:gd name="connsiteY8" fmla="*/ 8611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61" h="34442">
                  <a:moveTo>
                    <a:pt x="24684" y="8611"/>
                  </a:moveTo>
                  <a:lnTo>
                    <a:pt x="24684" y="12055"/>
                  </a:lnTo>
                  <a:lnTo>
                    <a:pt x="12055" y="12055"/>
                  </a:lnTo>
                  <a:lnTo>
                    <a:pt x="12055" y="32720"/>
                  </a:lnTo>
                  <a:lnTo>
                    <a:pt x="24684" y="32720"/>
                  </a:lnTo>
                  <a:lnTo>
                    <a:pt x="24684" y="36165"/>
                  </a:lnTo>
                  <a:lnTo>
                    <a:pt x="8611" y="36165"/>
                  </a:lnTo>
                  <a:lnTo>
                    <a:pt x="8611" y="8611"/>
                  </a:lnTo>
                  <a:lnTo>
                    <a:pt x="24684" y="8611"/>
                  </a:lnTo>
                  <a:close/>
                </a:path>
              </a:pathLst>
            </a:custGeom>
            <a:solidFill>
              <a:srgbClr val="525252"/>
            </a:solidFill>
            <a:ln w="9525" cap="flat">
              <a:noFill/>
              <a:prstDash val="solid"/>
              <a:miter/>
            </a:ln>
          </p:spPr>
          <p:txBody>
            <a:bodyPr rtlCol="0" anchor="ctr"/>
            <a:lstStyle/>
            <a:p>
              <a:endParaRPr lang="zh-TW" altLang="en-US">
                <a:solidFill>
                  <a:srgbClr val="81FFF9"/>
                </a:solidFill>
              </a:endParaRPr>
            </a:p>
          </p:txBody>
        </p:sp>
        <p:sp>
          <p:nvSpPr>
            <p:cNvPr id="134" name="手繪多邊形: 圖案 133">
              <a:extLst>
                <a:ext uri="{FF2B5EF4-FFF2-40B4-BE49-F238E27FC236}">
                  <a16:creationId xmlns:a16="http://schemas.microsoft.com/office/drawing/2014/main" id="{C8CC1A2A-1A18-4613-A817-6D29EC55C44E}"/>
                </a:ext>
              </a:extLst>
            </p:cNvPr>
            <p:cNvSpPr/>
            <p:nvPr/>
          </p:nvSpPr>
          <p:spPr>
            <a:xfrm>
              <a:off x="5041981" y="2713909"/>
              <a:ext cx="34443" cy="895507"/>
            </a:xfrm>
            <a:custGeom>
              <a:avLst/>
              <a:gdLst>
                <a:gd name="connsiteX0" fmla="*/ 28128 w 34442"/>
                <a:gd name="connsiteY0" fmla="*/ 8611 h 895506"/>
                <a:gd name="connsiteX1" fmla="*/ 8611 w 34442"/>
                <a:gd name="connsiteY1" fmla="*/ 8611 h 895506"/>
                <a:gd name="connsiteX2" fmla="*/ 8611 w 34442"/>
                <a:gd name="connsiteY2" fmla="*/ 886896 h 895506"/>
                <a:gd name="connsiteX3" fmla="*/ 28128 w 34442"/>
                <a:gd name="connsiteY3" fmla="*/ 886896 h 895506"/>
                <a:gd name="connsiteX4" fmla="*/ 28128 w 34442"/>
                <a:gd name="connsiteY4" fmla="*/ 8611 h 89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895506">
                  <a:moveTo>
                    <a:pt x="28128" y="8611"/>
                  </a:moveTo>
                  <a:lnTo>
                    <a:pt x="8611" y="8611"/>
                  </a:lnTo>
                  <a:lnTo>
                    <a:pt x="8611" y="886896"/>
                  </a:lnTo>
                  <a:lnTo>
                    <a:pt x="28128" y="886896"/>
                  </a:lnTo>
                  <a:lnTo>
                    <a:pt x="28128" y="8611"/>
                  </a:lnTo>
                  <a:close/>
                </a:path>
              </a:pathLst>
            </a:custGeom>
            <a:solidFill>
              <a:srgbClr val="525252"/>
            </a:solidFill>
            <a:ln w="9525" cap="flat">
              <a:noFill/>
              <a:prstDash val="solid"/>
              <a:miter/>
            </a:ln>
          </p:spPr>
          <p:txBody>
            <a:bodyPr rtlCol="0" anchor="ctr"/>
            <a:lstStyle/>
            <a:p>
              <a:endParaRPr lang="zh-TW" altLang="en-US">
                <a:solidFill>
                  <a:srgbClr val="81FFF9"/>
                </a:solidFill>
              </a:endParaRPr>
            </a:p>
          </p:txBody>
        </p:sp>
        <p:sp>
          <p:nvSpPr>
            <p:cNvPr id="135" name="手繪多邊形: 圖案 134">
              <a:extLst>
                <a:ext uri="{FF2B5EF4-FFF2-40B4-BE49-F238E27FC236}">
                  <a16:creationId xmlns:a16="http://schemas.microsoft.com/office/drawing/2014/main" id="{800544FC-E35A-4124-A560-9D6D5C7B1159}"/>
                </a:ext>
              </a:extLst>
            </p:cNvPr>
            <p:cNvSpPr/>
            <p:nvPr/>
          </p:nvSpPr>
          <p:spPr>
            <a:xfrm>
              <a:off x="5041981" y="2713909"/>
              <a:ext cx="22962" cy="895507"/>
            </a:xfrm>
            <a:custGeom>
              <a:avLst/>
              <a:gdLst>
                <a:gd name="connsiteX0" fmla="*/ 18943 w 22961"/>
                <a:gd name="connsiteY0" fmla="*/ 8611 h 895506"/>
                <a:gd name="connsiteX1" fmla="*/ 8611 w 22961"/>
                <a:gd name="connsiteY1" fmla="*/ 8611 h 895506"/>
                <a:gd name="connsiteX2" fmla="*/ 8611 w 22961"/>
                <a:gd name="connsiteY2" fmla="*/ 886896 h 895506"/>
                <a:gd name="connsiteX3" fmla="*/ 18943 w 22961"/>
                <a:gd name="connsiteY3" fmla="*/ 886896 h 895506"/>
                <a:gd name="connsiteX4" fmla="*/ 18943 w 22961"/>
                <a:gd name="connsiteY4" fmla="*/ 8611 h 89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95506">
                  <a:moveTo>
                    <a:pt x="18943" y="8611"/>
                  </a:moveTo>
                  <a:lnTo>
                    <a:pt x="8611" y="8611"/>
                  </a:lnTo>
                  <a:lnTo>
                    <a:pt x="8611" y="886896"/>
                  </a:lnTo>
                  <a:lnTo>
                    <a:pt x="18943" y="886896"/>
                  </a:lnTo>
                  <a:lnTo>
                    <a:pt x="18943" y="8611"/>
                  </a:lnTo>
                  <a:close/>
                </a:path>
              </a:pathLst>
            </a:custGeom>
            <a:solidFill>
              <a:srgbClr val="E5E5E5"/>
            </a:solidFill>
            <a:ln w="9525" cap="flat">
              <a:noFill/>
              <a:prstDash val="solid"/>
              <a:miter/>
            </a:ln>
          </p:spPr>
          <p:txBody>
            <a:bodyPr rtlCol="0" anchor="ctr"/>
            <a:lstStyle/>
            <a:p>
              <a:endParaRPr lang="zh-TW" altLang="en-US">
                <a:solidFill>
                  <a:srgbClr val="81FFF9"/>
                </a:solidFill>
              </a:endParaRPr>
            </a:p>
          </p:txBody>
        </p:sp>
        <p:sp>
          <p:nvSpPr>
            <p:cNvPr id="136" name="手繪多邊形: 圖案 135">
              <a:extLst>
                <a:ext uri="{FF2B5EF4-FFF2-40B4-BE49-F238E27FC236}">
                  <a16:creationId xmlns:a16="http://schemas.microsoft.com/office/drawing/2014/main" id="{2CC79CD9-C8FF-4830-A8BD-B5F51C996451}"/>
                </a:ext>
              </a:extLst>
            </p:cNvPr>
            <p:cNvSpPr/>
            <p:nvPr/>
          </p:nvSpPr>
          <p:spPr>
            <a:xfrm>
              <a:off x="1237226" y="2713909"/>
              <a:ext cx="3880529" cy="34443"/>
            </a:xfrm>
            <a:custGeom>
              <a:avLst/>
              <a:gdLst>
                <a:gd name="connsiteX0" fmla="*/ 3873067 w 3880529"/>
                <a:gd name="connsiteY0" fmla="*/ 8611 h 34442"/>
                <a:gd name="connsiteX1" fmla="*/ 8611 w 3880529"/>
                <a:gd name="connsiteY1" fmla="*/ 8611 h 34442"/>
                <a:gd name="connsiteX2" fmla="*/ 8611 w 3880529"/>
                <a:gd name="connsiteY2" fmla="*/ 35017 h 34442"/>
                <a:gd name="connsiteX3" fmla="*/ 3873067 w 3880529"/>
                <a:gd name="connsiteY3" fmla="*/ 35017 h 34442"/>
                <a:gd name="connsiteX4" fmla="*/ 3873067 w 3880529"/>
                <a:gd name="connsiteY4" fmla="*/ 8611 h 34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529" h="34442">
                  <a:moveTo>
                    <a:pt x="3873067" y="8611"/>
                  </a:moveTo>
                  <a:lnTo>
                    <a:pt x="8611" y="8611"/>
                  </a:lnTo>
                  <a:lnTo>
                    <a:pt x="8611" y="35017"/>
                  </a:lnTo>
                  <a:lnTo>
                    <a:pt x="3873067" y="35017"/>
                  </a:lnTo>
                  <a:lnTo>
                    <a:pt x="3873067" y="8611"/>
                  </a:lnTo>
                  <a:close/>
                </a:path>
              </a:pathLst>
            </a:custGeom>
            <a:solidFill>
              <a:srgbClr val="B5B5B2"/>
            </a:solidFill>
            <a:ln w="9525" cap="flat">
              <a:noFill/>
              <a:prstDash val="solid"/>
              <a:miter/>
            </a:ln>
          </p:spPr>
          <p:txBody>
            <a:bodyPr rtlCol="0" anchor="ctr"/>
            <a:lstStyle/>
            <a:p>
              <a:endParaRPr lang="zh-TW" altLang="en-US">
                <a:solidFill>
                  <a:srgbClr val="81FFF9"/>
                </a:solidFill>
              </a:endParaRPr>
            </a:p>
          </p:txBody>
        </p:sp>
        <p:sp>
          <p:nvSpPr>
            <p:cNvPr id="137" name="手繪多邊形: 圖案 136">
              <a:extLst>
                <a:ext uri="{FF2B5EF4-FFF2-40B4-BE49-F238E27FC236}">
                  <a16:creationId xmlns:a16="http://schemas.microsoft.com/office/drawing/2014/main" id="{66A70D02-18E4-4AB9-BA1E-65ED730D5640}"/>
                </a:ext>
              </a:extLst>
            </p:cNvPr>
            <p:cNvSpPr/>
            <p:nvPr/>
          </p:nvSpPr>
          <p:spPr>
            <a:xfrm>
              <a:off x="4935209"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40" y="24684"/>
                    <a:pt x="24684" y="21240"/>
                    <a:pt x="24684" y="16647"/>
                  </a:cubicBezTo>
                  <a:cubicBezTo>
                    <a:pt x="24684" y="12055"/>
                    <a:pt x="21240"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38" name="手繪多邊形: 圖案 137">
              <a:extLst>
                <a:ext uri="{FF2B5EF4-FFF2-40B4-BE49-F238E27FC236}">
                  <a16:creationId xmlns:a16="http://schemas.microsoft.com/office/drawing/2014/main" id="{C985F50D-B04C-406D-813B-EAF15C90FFC7}"/>
                </a:ext>
              </a:extLst>
            </p:cNvPr>
            <p:cNvSpPr/>
            <p:nvPr/>
          </p:nvSpPr>
          <p:spPr>
            <a:xfrm>
              <a:off x="1458806"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40" y="24684"/>
                    <a:pt x="24684" y="21240"/>
                    <a:pt x="24684" y="16647"/>
                  </a:cubicBezTo>
                  <a:cubicBezTo>
                    <a:pt x="23536" y="12055"/>
                    <a:pt x="20091"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39" name="手繪多邊形: 圖案 138">
              <a:extLst>
                <a:ext uri="{FF2B5EF4-FFF2-40B4-BE49-F238E27FC236}">
                  <a16:creationId xmlns:a16="http://schemas.microsoft.com/office/drawing/2014/main" id="{361EC030-5A8E-433F-9A15-08C9BAEF9C91}"/>
                </a:ext>
              </a:extLst>
            </p:cNvPr>
            <p:cNvSpPr/>
            <p:nvPr/>
          </p:nvSpPr>
          <p:spPr>
            <a:xfrm>
              <a:off x="4570118"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40" y="24684"/>
                    <a:pt x="24684" y="21240"/>
                    <a:pt x="24684" y="16647"/>
                  </a:cubicBezTo>
                  <a:cubicBezTo>
                    <a:pt x="23536" y="12055"/>
                    <a:pt x="20091"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40" name="手繪多邊形: 圖案 139">
              <a:extLst>
                <a:ext uri="{FF2B5EF4-FFF2-40B4-BE49-F238E27FC236}">
                  <a16:creationId xmlns:a16="http://schemas.microsoft.com/office/drawing/2014/main" id="{BB327256-69A6-4354-8EE4-CDC6984AAD92}"/>
                </a:ext>
              </a:extLst>
            </p:cNvPr>
            <p:cNvSpPr/>
            <p:nvPr/>
          </p:nvSpPr>
          <p:spPr>
            <a:xfrm>
              <a:off x="4386424"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40" y="24684"/>
                    <a:pt x="24684" y="21240"/>
                    <a:pt x="24684" y="16647"/>
                  </a:cubicBezTo>
                  <a:cubicBezTo>
                    <a:pt x="24684" y="12055"/>
                    <a:pt x="21240"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41" name="手繪多邊形: 圖案 140">
              <a:extLst>
                <a:ext uri="{FF2B5EF4-FFF2-40B4-BE49-F238E27FC236}">
                  <a16:creationId xmlns:a16="http://schemas.microsoft.com/office/drawing/2014/main" id="{BFBDC908-259F-40C8-8909-8FAC0A1A9EA6}"/>
                </a:ext>
              </a:extLst>
            </p:cNvPr>
            <p:cNvSpPr/>
            <p:nvPr/>
          </p:nvSpPr>
          <p:spPr>
            <a:xfrm>
              <a:off x="4203879"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39" y="24684"/>
                    <a:pt x="24684" y="21240"/>
                    <a:pt x="24684" y="16647"/>
                  </a:cubicBezTo>
                  <a:cubicBezTo>
                    <a:pt x="23536" y="12055"/>
                    <a:pt x="20091"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42" name="手繪多邊形: 圖案 141">
              <a:extLst>
                <a:ext uri="{FF2B5EF4-FFF2-40B4-BE49-F238E27FC236}">
                  <a16:creationId xmlns:a16="http://schemas.microsoft.com/office/drawing/2014/main" id="{9876C6C5-8689-4E25-8A28-B6EAE0130088}"/>
                </a:ext>
              </a:extLst>
            </p:cNvPr>
            <p:cNvSpPr/>
            <p:nvPr/>
          </p:nvSpPr>
          <p:spPr>
            <a:xfrm>
              <a:off x="4020185"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39" y="24684"/>
                    <a:pt x="24684" y="21240"/>
                    <a:pt x="24684" y="16647"/>
                  </a:cubicBezTo>
                  <a:cubicBezTo>
                    <a:pt x="24684" y="12055"/>
                    <a:pt x="21239"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43" name="手繪多邊形: 圖案 142">
              <a:extLst>
                <a:ext uri="{FF2B5EF4-FFF2-40B4-BE49-F238E27FC236}">
                  <a16:creationId xmlns:a16="http://schemas.microsoft.com/office/drawing/2014/main" id="{1DCF0CC9-22EC-4AC1-91F7-E594D80AD1BB}"/>
                </a:ext>
              </a:extLst>
            </p:cNvPr>
            <p:cNvSpPr/>
            <p:nvPr/>
          </p:nvSpPr>
          <p:spPr>
            <a:xfrm>
              <a:off x="3837639"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40" y="24684"/>
                    <a:pt x="24684" y="21240"/>
                    <a:pt x="24684" y="16647"/>
                  </a:cubicBezTo>
                  <a:cubicBezTo>
                    <a:pt x="24684" y="12055"/>
                    <a:pt x="21240"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44" name="手繪多邊形: 圖案 143">
              <a:extLst>
                <a:ext uri="{FF2B5EF4-FFF2-40B4-BE49-F238E27FC236}">
                  <a16:creationId xmlns:a16="http://schemas.microsoft.com/office/drawing/2014/main" id="{B3F43BA1-0914-498E-98E2-3E2ADE1EFBDF}"/>
                </a:ext>
              </a:extLst>
            </p:cNvPr>
            <p:cNvSpPr/>
            <p:nvPr/>
          </p:nvSpPr>
          <p:spPr>
            <a:xfrm>
              <a:off x="3653946"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40" y="24684"/>
                    <a:pt x="24684" y="21240"/>
                    <a:pt x="24684" y="16647"/>
                  </a:cubicBezTo>
                  <a:cubicBezTo>
                    <a:pt x="24684" y="12055"/>
                    <a:pt x="21240"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45" name="手繪多邊形: 圖案 144">
              <a:extLst>
                <a:ext uri="{FF2B5EF4-FFF2-40B4-BE49-F238E27FC236}">
                  <a16:creationId xmlns:a16="http://schemas.microsoft.com/office/drawing/2014/main" id="{D27EDF2D-64CF-4A29-BC77-C0AACF309F6D}"/>
                </a:ext>
              </a:extLst>
            </p:cNvPr>
            <p:cNvSpPr/>
            <p:nvPr/>
          </p:nvSpPr>
          <p:spPr>
            <a:xfrm>
              <a:off x="3471400"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40" y="24684"/>
                    <a:pt x="24684" y="21240"/>
                    <a:pt x="24684" y="16647"/>
                  </a:cubicBezTo>
                  <a:cubicBezTo>
                    <a:pt x="24684" y="12055"/>
                    <a:pt x="21240"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46" name="手繪多邊形: 圖案 145">
              <a:extLst>
                <a:ext uri="{FF2B5EF4-FFF2-40B4-BE49-F238E27FC236}">
                  <a16:creationId xmlns:a16="http://schemas.microsoft.com/office/drawing/2014/main" id="{002D1A05-096C-49FD-A085-8D389CEA9C0E}"/>
                </a:ext>
              </a:extLst>
            </p:cNvPr>
            <p:cNvSpPr/>
            <p:nvPr/>
          </p:nvSpPr>
          <p:spPr>
            <a:xfrm>
              <a:off x="3288855"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40" y="24684"/>
                    <a:pt x="24684" y="21240"/>
                    <a:pt x="24684" y="16647"/>
                  </a:cubicBezTo>
                  <a:cubicBezTo>
                    <a:pt x="23536" y="12055"/>
                    <a:pt x="20091"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47" name="手繪多邊形: 圖案 146">
              <a:extLst>
                <a:ext uri="{FF2B5EF4-FFF2-40B4-BE49-F238E27FC236}">
                  <a16:creationId xmlns:a16="http://schemas.microsoft.com/office/drawing/2014/main" id="{D87973A7-B28D-47DA-8882-AB8DA13EF573}"/>
                </a:ext>
              </a:extLst>
            </p:cNvPr>
            <p:cNvSpPr/>
            <p:nvPr/>
          </p:nvSpPr>
          <p:spPr>
            <a:xfrm>
              <a:off x="3105161"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40" y="24684"/>
                    <a:pt x="24684" y="21240"/>
                    <a:pt x="24684" y="16647"/>
                  </a:cubicBezTo>
                  <a:cubicBezTo>
                    <a:pt x="24684" y="12055"/>
                    <a:pt x="21240"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48" name="手繪多邊形: 圖案 147">
              <a:extLst>
                <a:ext uri="{FF2B5EF4-FFF2-40B4-BE49-F238E27FC236}">
                  <a16:creationId xmlns:a16="http://schemas.microsoft.com/office/drawing/2014/main" id="{AD9175A2-098B-4365-8817-6C348FFF5A85}"/>
                </a:ext>
              </a:extLst>
            </p:cNvPr>
            <p:cNvSpPr/>
            <p:nvPr/>
          </p:nvSpPr>
          <p:spPr>
            <a:xfrm>
              <a:off x="2922615"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39" y="24684"/>
                    <a:pt x="24684" y="21240"/>
                    <a:pt x="24684" y="16647"/>
                  </a:cubicBezTo>
                  <a:cubicBezTo>
                    <a:pt x="24684" y="12055"/>
                    <a:pt x="21239"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49" name="手繪多邊形: 圖案 148">
              <a:extLst>
                <a:ext uri="{FF2B5EF4-FFF2-40B4-BE49-F238E27FC236}">
                  <a16:creationId xmlns:a16="http://schemas.microsoft.com/office/drawing/2014/main" id="{ACD03A70-0DB9-403A-8A09-28A6CC7DE55E}"/>
                </a:ext>
              </a:extLst>
            </p:cNvPr>
            <p:cNvSpPr/>
            <p:nvPr/>
          </p:nvSpPr>
          <p:spPr>
            <a:xfrm>
              <a:off x="2738922"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39" y="24684"/>
                    <a:pt x="24684" y="21240"/>
                    <a:pt x="24684" y="16647"/>
                  </a:cubicBezTo>
                  <a:cubicBezTo>
                    <a:pt x="24684" y="12055"/>
                    <a:pt x="21239"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50" name="手繪多邊形: 圖案 149">
              <a:extLst>
                <a:ext uri="{FF2B5EF4-FFF2-40B4-BE49-F238E27FC236}">
                  <a16:creationId xmlns:a16="http://schemas.microsoft.com/office/drawing/2014/main" id="{B79A6F46-A12E-4A19-AF1D-F713DCCE9ECD}"/>
                </a:ext>
              </a:extLst>
            </p:cNvPr>
            <p:cNvSpPr/>
            <p:nvPr/>
          </p:nvSpPr>
          <p:spPr>
            <a:xfrm>
              <a:off x="2556376"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40" y="24684"/>
                    <a:pt x="24684" y="21240"/>
                    <a:pt x="24684" y="16647"/>
                  </a:cubicBezTo>
                  <a:cubicBezTo>
                    <a:pt x="24684" y="12055"/>
                    <a:pt x="21240"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51" name="手繪多邊形: 圖案 150">
              <a:extLst>
                <a:ext uri="{FF2B5EF4-FFF2-40B4-BE49-F238E27FC236}">
                  <a16:creationId xmlns:a16="http://schemas.microsoft.com/office/drawing/2014/main" id="{A1FAC4A6-8F0C-45E7-AE0F-88CD379E7467}"/>
                </a:ext>
              </a:extLst>
            </p:cNvPr>
            <p:cNvSpPr/>
            <p:nvPr/>
          </p:nvSpPr>
          <p:spPr>
            <a:xfrm>
              <a:off x="2373830"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39" y="24684"/>
                    <a:pt x="24684" y="21240"/>
                    <a:pt x="24684" y="16647"/>
                  </a:cubicBezTo>
                  <a:cubicBezTo>
                    <a:pt x="23536" y="12055"/>
                    <a:pt x="20091"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52" name="手繪多邊形: 圖案 151">
              <a:extLst>
                <a:ext uri="{FF2B5EF4-FFF2-40B4-BE49-F238E27FC236}">
                  <a16:creationId xmlns:a16="http://schemas.microsoft.com/office/drawing/2014/main" id="{5C01E260-2BC5-4616-89B7-F021F3AE71A7}"/>
                </a:ext>
              </a:extLst>
            </p:cNvPr>
            <p:cNvSpPr/>
            <p:nvPr/>
          </p:nvSpPr>
          <p:spPr>
            <a:xfrm>
              <a:off x="2190137"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39" y="24684"/>
                    <a:pt x="24684" y="21240"/>
                    <a:pt x="24684" y="16647"/>
                  </a:cubicBezTo>
                  <a:cubicBezTo>
                    <a:pt x="24684" y="12055"/>
                    <a:pt x="21239"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53" name="手繪多邊形: 圖案 152">
              <a:extLst>
                <a:ext uri="{FF2B5EF4-FFF2-40B4-BE49-F238E27FC236}">
                  <a16:creationId xmlns:a16="http://schemas.microsoft.com/office/drawing/2014/main" id="{4FC29297-30BA-4A97-B197-BE0831702E4F}"/>
                </a:ext>
              </a:extLst>
            </p:cNvPr>
            <p:cNvSpPr/>
            <p:nvPr/>
          </p:nvSpPr>
          <p:spPr>
            <a:xfrm>
              <a:off x="2007591"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40" y="24684"/>
                    <a:pt x="24684" y="21240"/>
                    <a:pt x="24684" y="16647"/>
                  </a:cubicBezTo>
                  <a:cubicBezTo>
                    <a:pt x="24684" y="12055"/>
                    <a:pt x="21240"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54" name="手繪多邊形: 圖案 153">
              <a:extLst>
                <a:ext uri="{FF2B5EF4-FFF2-40B4-BE49-F238E27FC236}">
                  <a16:creationId xmlns:a16="http://schemas.microsoft.com/office/drawing/2014/main" id="{3AD77C1B-A799-41C3-B822-FC17BB9714EB}"/>
                </a:ext>
              </a:extLst>
            </p:cNvPr>
            <p:cNvSpPr/>
            <p:nvPr/>
          </p:nvSpPr>
          <p:spPr>
            <a:xfrm>
              <a:off x="1823897"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40" y="24684"/>
                    <a:pt x="24684" y="21240"/>
                    <a:pt x="24684" y="16647"/>
                  </a:cubicBezTo>
                  <a:cubicBezTo>
                    <a:pt x="24684" y="12055"/>
                    <a:pt x="21240"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55" name="手繪多邊形: 圖案 154">
              <a:extLst>
                <a:ext uri="{FF2B5EF4-FFF2-40B4-BE49-F238E27FC236}">
                  <a16:creationId xmlns:a16="http://schemas.microsoft.com/office/drawing/2014/main" id="{CA624956-66C3-40AB-AE98-59DF546947B9}"/>
                </a:ext>
              </a:extLst>
            </p:cNvPr>
            <p:cNvSpPr/>
            <p:nvPr/>
          </p:nvSpPr>
          <p:spPr>
            <a:xfrm>
              <a:off x="4752664"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40" y="24684"/>
                    <a:pt x="24684" y="21240"/>
                    <a:pt x="24684" y="16647"/>
                  </a:cubicBezTo>
                  <a:cubicBezTo>
                    <a:pt x="24684" y="12055"/>
                    <a:pt x="21240"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56" name="手繪多邊形: 圖案 155">
              <a:extLst>
                <a:ext uri="{FF2B5EF4-FFF2-40B4-BE49-F238E27FC236}">
                  <a16:creationId xmlns:a16="http://schemas.microsoft.com/office/drawing/2014/main" id="{FBCC2039-D830-4838-82C8-9558B73F08C5}"/>
                </a:ext>
              </a:extLst>
            </p:cNvPr>
            <p:cNvSpPr/>
            <p:nvPr/>
          </p:nvSpPr>
          <p:spPr>
            <a:xfrm>
              <a:off x="1641352" y="2719650"/>
              <a:ext cx="22962" cy="22962"/>
            </a:xfrm>
            <a:custGeom>
              <a:avLst/>
              <a:gdLst>
                <a:gd name="connsiteX0" fmla="*/ 16647 w 22961"/>
                <a:gd name="connsiteY0" fmla="*/ 8611 h 22961"/>
                <a:gd name="connsiteX1" fmla="*/ 8611 w 22961"/>
                <a:gd name="connsiteY1" fmla="*/ 16647 h 22961"/>
                <a:gd name="connsiteX2" fmla="*/ 16647 w 22961"/>
                <a:gd name="connsiteY2" fmla="*/ 24684 h 22961"/>
                <a:gd name="connsiteX3" fmla="*/ 24684 w 22961"/>
                <a:gd name="connsiteY3" fmla="*/ 16647 h 22961"/>
                <a:gd name="connsiteX4" fmla="*/ 16647 w 22961"/>
                <a:gd name="connsiteY4" fmla="*/ 8611 h 22961"/>
                <a:gd name="connsiteX5" fmla="*/ 16647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6647" y="8611"/>
                  </a:moveTo>
                  <a:cubicBezTo>
                    <a:pt x="12055" y="8611"/>
                    <a:pt x="8611" y="12055"/>
                    <a:pt x="8611" y="16647"/>
                  </a:cubicBezTo>
                  <a:cubicBezTo>
                    <a:pt x="8611" y="21240"/>
                    <a:pt x="12055" y="24684"/>
                    <a:pt x="16647" y="24684"/>
                  </a:cubicBezTo>
                  <a:cubicBezTo>
                    <a:pt x="21240" y="24684"/>
                    <a:pt x="24684" y="21240"/>
                    <a:pt x="24684" y="16647"/>
                  </a:cubicBezTo>
                  <a:cubicBezTo>
                    <a:pt x="24684" y="12055"/>
                    <a:pt x="21240" y="8611"/>
                    <a:pt x="16647" y="8611"/>
                  </a:cubicBezTo>
                  <a:lnTo>
                    <a:pt x="16647" y="8611"/>
                  </a:lnTo>
                  <a:close/>
                </a:path>
              </a:pathLst>
            </a:custGeom>
            <a:solidFill>
              <a:srgbClr val="61615E"/>
            </a:solidFill>
            <a:ln w="9525" cap="flat">
              <a:noFill/>
              <a:prstDash val="solid"/>
              <a:miter/>
            </a:ln>
          </p:spPr>
          <p:txBody>
            <a:bodyPr rtlCol="0" anchor="ctr"/>
            <a:lstStyle/>
            <a:p>
              <a:endParaRPr lang="zh-TW" altLang="en-US">
                <a:solidFill>
                  <a:srgbClr val="81FFF9"/>
                </a:solidFill>
              </a:endParaRPr>
            </a:p>
          </p:txBody>
        </p:sp>
        <p:sp>
          <p:nvSpPr>
            <p:cNvPr id="157" name="手繪多邊形: 圖案 156">
              <a:extLst>
                <a:ext uri="{FF2B5EF4-FFF2-40B4-BE49-F238E27FC236}">
                  <a16:creationId xmlns:a16="http://schemas.microsoft.com/office/drawing/2014/main" id="{B558C9A6-A8B8-467B-8255-63657598FDE3}"/>
                </a:ext>
              </a:extLst>
            </p:cNvPr>
            <p:cNvSpPr/>
            <p:nvPr/>
          </p:nvSpPr>
          <p:spPr>
            <a:xfrm>
              <a:off x="1237226" y="2740315"/>
              <a:ext cx="3880529" cy="22962"/>
            </a:xfrm>
            <a:custGeom>
              <a:avLst/>
              <a:gdLst>
                <a:gd name="connsiteX0" fmla="*/ 3873067 w 3880529"/>
                <a:gd name="connsiteY0" fmla="*/ 8611 h 22961"/>
                <a:gd name="connsiteX1" fmla="*/ 8611 w 3880529"/>
                <a:gd name="connsiteY1" fmla="*/ 8611 h 22961"/>
                <a:gd name="connsiteX2" fmla="*/ 8611 w 3880529"/>
                <a:gd name="connsiteY2" fmla="*/ 14351 h 22961"/>
                <a:gd name="connsiteX3" fmla="*/ 3873067 w 3880529"/>
                <a:gd name="connsiteY3" fmla="*/ 14351 h 22961"/>
                <a:gd name="connsiteX4" fmla="*/ 3873067 w 3880529"/>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529" h="22961">
                  <a:moveTo>
                    <a:pt x="3873067" y="8611"/>
                  </a:moveTo>
                  <a:lnTo>
                    <a:pt x="8611" y="8611"/>
                  </a:lnTo>
                  <a:lnTo>
                    <a:pt x="8611" y="14351"/>
                  </a:lnTo>
                  <a:lnTo>
                    <a:pt x="3873067" y="14351"/>
                  </a:lnTo>
                  <a:lnTo>
                    <a:pt x="3873067" y="8611"/>
                  </a:lnTo>
                  <a:close/>
                </a:path>
              </a:pathLst>
            </a:custGeom>
            <a:solidFill>
              <a:srgbClr val="211714"/>
            </a:solidFill>
            <a:ln w="9525" cap="flat">
              <a:noFill/>
              <a:prstDash val="solid"/>
              <a:miter/>
            </a:ln>
          </p:spPr>
          <p:txBody>
            <a:bodyPr rtlCol="0" anchor="ctr"/>
            <a:lstStyle/>
            <a:p>
              <a:endParaRPr lang="zh-TW" altLang="en-US">
                <a:solidFill>
                  <a:srgbClr val="81FFF9"/>
                </a:solidFill>
              </a:endParaRPr>
            </a:p>
          </p:txBody>
        </p:sp>
        <p:sp>
          <p:nvSpPr>
            <p:cNvPr id="158" name="手繪多邊形: 圖案 157">
              <a:extLst>
                <a:ext uri="{FF2B5EF4-FFF2-40B4-BE49-F238E27FC236}">
                  <a16:creationId xmlns:a16="http://schemas.microsoft.com/office/drawing/2014/main" id="{4EE63D36-92AB-4956-B2FC-3B55DBC6E964}"/>
                </a:ext>
              </a:extLst>
            </p:cNvPr>
            <p:cNvSpPr/>
            <p:nvPr/>
          </p:nvSpPr>
          <p:spPr>
            <a:xfrm>
              <a:off x="1237226" y="2746056"/>
              <a:ext cx="3880529" cy="34443"/>
            </a:xfrm>
            <a:custGeom>
              <a:avLst/>
              <a:gdLst>
                <a:gd name="connsiteX0" fmla="*/ 3873067 w 3880529"/>
                <a:gd name="connsiteY0" fmla="*/ 8611 h 34442"/>
                <a:gd name="connsiteX1" fmla="*/ 8611 w 3880529"/>
                <a:gd name="connsiteY1" fmla="*/ 8611 h 34442"/>
                <a:gd name="connsiteX2" fmla="*/ 8611 w 3880529"/>
                <a:gd name="connsiteY2" fmla="*/ 35017 h 34442"/>
                <a:gd name="connsiteX3" fmla="*/ 3873067 w 3880529"/>
                <a:gd name="connsiteY3" fmla="*/ 35017 h 34442"/>
                <a:gd name="connsiteX4" fmla="*/ 3873067 w 3880529"/>
                <a:gd name="connsiteY4" fmla="*/ 8611 h 34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529" h="34442">
                  <a:moveTo>
                    <a:pt x="3873067" y="8611"/>
                  </a:moveTo>
                  <a:lnTo>
                    <a:pt x="8611" y="8611"/>
                  </a:lnTo>
                  <a:lnTo>
                    <a:pt x="8611" y="35017"/>
                  </a:lnTo>
                  <a:lnTo>
                    <a:pt x="3873067" y="35017"/>
                  </a:lnTo>
                  <a:lnTo>
                    <a:pt x="3873067" y="8611"/>
                  </a:lnTo>
                  <a:close/>
                </a:path>
              </a:pathLst>
            </a:custGeom>
            <a:solidFill>
              <a:srgbClr val="6E706E"/>
            </a:solidFill>
            <a:ln w="9525" cap="flat">
              <a:noFill/>
              <a:prstDash val="solid"/>
              <a:miter/>
            </a:ln>
          </p:spPr>
          <p:txBody>
            <a:bodyPr rtlCol="0" anchor="ctr"/>
            <a:lstStyle/>
            <a:p>
              <a:endParaRPr lang="zh-TW" altLang="en-US">
                <a:solidFill>
                  <a:srgbClr val="81FFF9"/>
                </a:solidFill>
              </a:endParaRPr>
            </a:p>
          </p:txBody>
        </p:sp>
        <p:sp>
          <p:nvSpPr>
            <p:cNvPr id="159" name="手繪多邊形: 圖案 158">
              <a:extLst>
                <a:ext uri="{FF2B5EF4-FFF2-40B4-BE49-F238E27FC236}">
                  <a16:creationId xmlns:a16="http://schemas.microsoft.com/office/drawing/2014/main" id="{796778A7-674D-4BAA-A87C-53E73837941F}"/>
                </a:ext>
              </a:extLst>
            </p:cNvPr>
            <p:cNvSpPr/>
            <p:nvPr/>
          </p:nvSpPr>
          <p:spPr>
            <a:xfrm>
              <a:off x="4901915"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160" name="手繪多邊形: 圖案 159">
              <a:extLst>
                <a:ext uri="{FF2B5EF4-FFF2-40B4-BE49-F238E27FC236}">
                  <a16:creationId xmlns:a16="http://schemas.microsoft.com/office/drawing/2014/main" id="{B47CCE1A-7F4A-4EE3-9392-B7B6260B27D8}"/>
                </a:ext>
              </a:extLst>
            </p:cNvPr>
            <p:cNvSpPr/>
            <p:nvPr/>
          </p:nvSpPr>
          <p:spPr>
            <a:xfrm>
              <a:off x="4899618"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5499 w 34442"/>
                <a:gd name="connsiteY6" fmla="*/ 16647 h 34442"/>
                <a:gd name="connsiteX7" fmla="*/ 15499 w 34442"/>
                <a:gd name="connsiteY7" fmla="*/ 9759 h 34442"/>
                <a:gd name="connsiteX8" fmla="*/ 10907 w 34442"/>
                <a:gd name="connsiteY8" fmla="*/ 9759 h 34442"/>
                <a:gd name="connsiteX9" fmla="*/ 10907 w 34442"/>
                <a:gd name="connsiteY9" fmla="*/ 23536 h 34442"/>
                <a:gd name="connsiteX10" fmla="*/ 26980 w 34442"/>
                <a:gd name="connsiteY10" fmla="*/ 23536 h 34442"/>
                <a:gd name="connsiteX11" fmla="*/ 26980 w 34442"/>
                <a:gd name="connsiteY11" fmla="*/ 9759 h 34442"/>
                <a:gd name="connsiteX12" fmla="*/ 22388 w 34442"/>
                <a:gd name="connsiteY12" fmla="*/ 9759 h 34442"/>
                <a:gd name="connsiteX13" fmla="*/ 22388 w 34442"/>
                <a:gd name="connsiteY13" fmla="*/ 16647 h 34442"/>
                <a:gd name="connsiteX14" fmla="*/ 15499 w 34442"/>
                <a:gd name="connsiteY14" fmla="*/ 16647 h 34442"/>
                <a:gd name="connsiteX15" fmla="*/ 15499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5499" y="16647"/>
                  </a:moveTo>
                  <a:lnTo>
                    <a:pt x="15499" y="9759"/>
                  </a:lnTo>
                  <a:lnTo>
                    <a:pt x="10907" y="9759"/>
                  </a:lnTo>
                  <a:lnTo>
                    <a:pt x="10907" y="23536"/>
                  </a:lnTo>
                  <a:lnTo>
                    <a:pt x="26980" y="23536"/>
                  </a:lnTo>
                  <a:lnTo>
                    <a:pt x="26980" y="9759"/>
                  </a:lnTo>
                  <a:lnTo>
                    <a:pt x="22388" y="9759"/>
                  </a:lnTo>
                  <a:lnTo>
                    <a:pt x="22388" y="16647"/>
                  </a:lnTo>
                  <a:lnTo>
                    <a:pt x="15499" y="16647"/>
                  </a:lnTo>
                  <a:lnTo>
                    <a:pt x="15499"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61" name="手繪多邊形: 圖案 160">
              <a:extLst>
                <a:ext uri="{FF2B5EF4-FFF2-40B4-BE49-F238E27FC236}">
                  <a16:creationId xmlns:a16="http://schemas.microsoft.com/office/drawing/2014/main" id="{58F59491-8744-445D-A225-DC0DBBFB9424}"/>
                </a:ext>
              </a:extLst>
            </p:cNvPr>
            <p:cNvSpPr/>
            <p:nvPr/>
          </p:nvSpPr>
          <p:spPr>
            <a:xfrm>
              <a:off x="4899618"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4684 w 34442"/>
                <a:gd name="connsiteY3" fmla="*/ 8611 h 22961"/>
                <a:gd name="connsiteX4" fmla="*/ 24684 w 34442"/>
                <a:gd name="connsiteY4" fmla="*/ 15499 h 22961"/>
                <a:gd name="connsiteX5" fmla="*/ 12055 w 34442"/>
                <a:gd name="connsiteY5" fmla="*/ 15499 h 22961"/>
                <a:gd name="connsiteX6" fmla="*/ 12055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4684" y="8611"/>
                  </a:lnTo>
                  <a:lnTo>
                    <a:pt x="24684" y="15499"/>
                  </a:lnTo>
                  <a:lnTo>
                    <a:pt x="12055" y="15499"/>
                  </a:lnTo>
                  <a:lnTo>
                    <a:pt x="12055"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62" name="手繪多邊形: 圖案 161">
              <a:extLst>
                <a:ext uri="{FF2B5EF4-FFF2-40B4-BE49-F238E27FC236}">
                  <a16:creationId xmlns:a16="http://schemas.microsoft.com/office/drawing/2014/main" id="{59789132-A5EE-436A-A18D-E3EF551759C8}"/>
                </a:ext>
              </a:extLst>
            </p:cNvPr>
            <p:cNvSpPr/>
            <p:nvPr/>
          </p:nvSpPr>
          <p:spPr>
            <a:xfrm>
              <a:off x="4899618" y="3530198"/>
              <a:ext cx="34443" cy="22962"/>
            </a:xfrm>
            <a:custGeom>
              <a:avLst/>
              <a:gdLst>
                <a:gd name="connsiteX0" fmla="*/ 8611 w 34442"/>
                <a:gd name="connsiteY0" fmla="*/ 8611 h 22961"/>
                <a:gd name="connsiteX1" fmla="*/ 18944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4"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63" name="手繪多邊形: 圖案 162">
              <a:extLst>
                <a:ext uri="{FF2B5EF4-FFF2-40B4-BE49-F238E27FC236}">
                  <a16:creationId xmlns:a16="http://schemas.microsoft.com/office/drawing/2014/main" id="{B9ECCA10-B461-4900-BFA9-A0C1A457E8A6}"/>
                </a:ext>
              </a:extLst>
            </p:cNvPr>
            <p:cNvSpPr/>
            <p:nvPr/>
          </p:nvSpPr>
          <p:spPr>
            <a:xfrm>
              <a:off x="1377292"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164" name="手繪多邊形: 圖案 163">
              <a:extLst>
                <a:ext uri="{FF2B5EF4-FFF2-40B4-BE49-F238E27FC236}">
                  <a16:creationId xmlns:a16="http://schemas.microsoft.com/office/drawing/2014/main" id="{991B281B-6AC1-45D9-BB16-BF06546432FF}"/>
                </a:ext>
              </a:extLst>
            </p:cNvPr>
            <p:cNvSpPr/>
            <p:nvPr/>
          </p:nvSpPr>
          <p:spPr>
            <a:xfrm>
              <a:off x="1374996"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5499 w 34442"/>
                <a:gd name="connsiteY6" fmla="*/ 16647 h 34442"/>
                <a:gd name="connsiteX7" fmla="*/ 15499 w 34442"/>
                <a:gd name="connsiteY7" fmla="*/ 9759 h 34442"/>
                <a:gd name="connsiteX8" fmla="*/ 10907 w 34442"/>
                <a:gd name="connsiteY8" fmla="*/ 9759 h 34442"/>
                <a:gd name="connsiteX9" fmla="*/ 10907 w 34442"/>
                <a:gd name="connsiteY9" fmla="*/ 23536 h 34442"/>
                <a:gd name="connsiteX10" fmla="*/ 26980 w 34442"/>
                <a:gd name="connsiteY10" fmla="*/ 23536 h 34442"/>
                <a:gd name="connsiteX11" fmla="*/ 26980 w 34442"/>
                <a:gd name="connsiteY11" fmla="*/ 9759 h 34442"/>
                <a:gd name="connsiteX12" fmla="*/ 22388 w 34442"/>
                <a:gd name="connsiteY12" fmla="*/ 9759 h 34442"/>
                <a:gd name="connsiteX13" fmla="*/ 22388 w 34442"/>
                <a:gd name="connsiteY13" fmla="*/ 16647 h 34442"/>
                <a:gd name="connsiteX14" fmla="*/ 15499 w 34442"/>
                <a:gd name="connsiteY14" fmla="*/ 16647 h 34442"/>
                <a:gd name="connsiteX15" fmla="*/ 15499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5499" y="16647"/>
                  </a:moveTo>
                  <a:lnTo>
                    <a:pt x="15499" y="9759"/>
                  </a:lnTo>
                  <a:lnTo>
                    <a:pt x="10907" y="9759"/>
                  </a:lnTo>
                  <a:lnTo>
                    <a:pt x="10907" y="23536"/>
                  </a:lnTo>
                  <a:lnTo>
                    <a:pt x="26980" y="23536"/>
                  </a:lnTo>
                  <a:lnTo>
                    <a:pt x="26980" y="9759"/>
                  </a:lnTo>
                  <a:lnTo>
                    <a:pt x="22388" y="9759"/>
                  </a:lnTo>
                  <a:lnTo>
                    <a:pt x="22388" y="16647"/>
                  </a:lnTo>
                  <a:lnTo>
                    <a:pt x="15499" y="16647"/>
                  </a:lnTo>
                  <a:lnTo>
                    <a:pt x="15499"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65" name="手繪多邊形: 圖案 164">
              <a:extLst>
                <a:ext uri="{FF2B5EF4-FFF2-40B4-BE49-F238E27FC236}">
                  <a16:creationId xmlns:a16="http://schemas.microsoft.com/office/drawing/2014/main" id="{4B027604-0562-4FC0-8FE3-07F3ECCB8497}"/>
                </a:ext>
              </a:extLst>
            </p:cNvPr>
            <p:cNvSpPr/>
            <p:nvPr/>
          </p:nvSpPr>
          <p:spPr>
            <a:xfrm>
              <a:off x="1374996"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2055 w 34442"/>
                <a:gd name="connsiteY5" fmla="*/ 15499 h 22961"/>
                <a:gd name="connsiteX6" fmla="*/ 12055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2055" y="15499"/>
                  </a:lnTo>
                  <a:lnTo>
                    <a:pt x="12055"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66" name="手繪多邊形: 圖案 165">
              <a:extLst>
                <a:ext uri="{FF2B5EF4-FFF2-40B4-BE49-F238E27FC236}">
                  <a16:creationId xmlns:a16="http://schemas.microsoft.com/office/drawing/2014/main" id="{A45EECE4-ECD5-441C-BDA4-82C3EF2EC4F5}"/>
                </a:ext>
              </a:extLst>
            </p:cNvPr>
            <p:cNvSpPr/>
            <p:nvPr/>
          </p:nvSpPr>
          <p:spPr>
            <a:xfrm>
              <a:off x="1374996"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67" name="手繪多邊形: 圖案 166">
              <a:extLst>
                <a:ext uri="{FF2B5EF4-FFF2-40B4-BE49-F238E27FC236}">
                  <a16:creationId xmlns:a16="http://schemas.microsoft.com/office/drawing/2014/main" id="{6F3DFECF-9E2D-4A8E-A8F1-F33B65C5DF88}"/>
                </a:ext>
              </a:extLst>
            </p:cNvPr>
            <p:cNvSpPr/>
            <p:nvPr/>
          </p:nvSpPr>
          <p:spPr>
            <a:xfrm>
              <a:off x="4549452"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168" name="手繪多邊形: 圖案 167">
              <a:extLst>
                <a:ext uri="{FF2B5EF4-FFF2-40B4-BE49-F238E27FC236}">
                  <a16:creationId xmlns:a16="http://schemas.microsoft.com/office/drawing/2014/main" id="{7F2DEDC2-A34A-44E5-8A21-5628EFB15D07}"/>
                </a:ext>
              </a:extLst>
            </p:cNvPr>
            <p:cNvSpPr/>
            <p:nvPr/>
          </p:nvSpPr>
          <p:spPr>
            <a:xfrm>
              <a:off x="4547156"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5499 w 34442"/>
                <a:gd name="connsiteY6" fmla="*/ 16647 h 34442"/>
                <a:gd name="connsiteX7" fmla="*/ 15499 w 34442"/>
                <a:gd name="connsiteY7" fmla="*/ 9759 h 34442"/>
                <a:gd name="connsiteX8" fmla="*/ 10907 w 34442"/>
                <a:gd name="connsiteY8" fmla="*/ 9759 h 34442"/>
                <a:gd name="connsiteX9" fmla="*/ 10907 w 34442"/>
                <a:gd name="connsiteY9" fmla="*/ 23536 h 34442"/>
                <a:gd name="connsiteX10" fmla="*/ 26980 w 34442"/>
                <a:gd name="connsiteY10" fmla="*/ 23536 h 34442"/>
                <a:gd name="connsiteX11" fmla="*/ 26980 w 34442"/>
                <a:gd name="connsiteY11" fmla="*/ 9759 h 34442"/>
                <a:gd name="connsiteX12" fmla="*/ 22387 w 34442"/>
                <a:gd name="connsiteY12" fmla="*/ 9759 h 34442"/>
                <a:gd name="connsiteX13" fmla="*/ 22387 w 34442"/>
                <a:gd name="connsiteY13" fmla="*/ 16647 h 34442"/>
                <a:gd name="connsiteX14" fmla="*/ 15499 w 34442"/>
                <a:gd name="connsiteY14" fmla="*/ 16647 h 34442"/>
                <a:gd name="connsiteX15" fmla="*/ 15499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5499" y="16647"/>
                  </a:moveTo>
                  <a:lnTo>
                    <a:pt x="15499" y="9759"/>
                  </a:lnTo>
                  <a:lnTo>
                    <a:pt x="10907" y="9759"/>
                  </a:lnTo>
                  <a:lnTo>
                    <a:pt x="10907" y="23536"/>
                  </a:lnTo>
                  <a:lnTo>
                    <a:pt x="26980" y="23536"/>
                  </a:lnTo>
                  <a:lnTo>
                    <a:pt x="26980" y="9759"/>
                  </a:lnTo>
                  <a:lnTo>
                    <a:pt x="22387" y="9759"/>
                  </a:lnTo>
                  <a:lnTo>
                    <a:pt x="22387" y="16647"/>
                  </a:lnTo>
                  <a:lnTo>
                    <a:pt x="15499" y="16647"/>
                  </a:lnTo>
                  <a:lnTo>
                    <a:pt x="15499"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69" name="手繪多邊形: 圖案 168">
              <a:extLst>
                <a:ext uri="{FF2B5EF4-FFF2-40B4-BE49-F238E27FC236}">
                  <a16:creationId xmlns:a16="http://schemas.microsoft.com/office/drawing/2014/main" id="{5DB33B34-05BF-4354-8E8E-17D0534CF51A}"/>
                </a:ext>
              </a:extLst>
            </p:cNvPr>
            <p:cNvSpPr/>
            <p:nvPr/>
          </p:nvSpPr>
          <p:spPr>
            <a:xfrm>
              <a:off x="4547156"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4684 w 34442"/>
                <a:gd name="connsiteY3" fmla="*/ 8611 h 22961"/>
                <a:gd name="connsiteX4" fmla="*/ 24684 w 34442"/>
                <a:gd name="connsiteY4" fmla="*/ 15499 h 22961"/>
                <a:gd name="connsiteX5" fmla="*/ 12055 w 34442"/>
                <a:gd name="connsiteY5" fmla="*/ 15499 h 22961"/>
                <a:gd name="connsiteX6" fmla="*/ 12055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4684" y="8611"/>
                  </a:lnTo>
                  <a:lnTo>
                    <a:pt x="24684" y="15499"/>
                  </a:lnTo>
                  <a:lnTo>
                    <a:pt x="12055" y="15499"/>
                  </a:lnTo>
                  <a:lnTo>
                    <a:pt x="12055"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70" name="手繪多邊形: 圖案 169">
              <a:extLst>
                <a:ext uri="{FF2B5EF4-FFF2-40B4-BE49-F238E27FC236}">
                  <a16:creationId xmlns:a16="http://schemas.microsoft.com/office/drawing/2014/main" id="{5DF0EF73-D3B9-488E-A19A-7431FB348A1D}"/>
                </a:ext>
              </a:extLst>
            </p:cNvPr>
            <p:cNvSpPr/>
            <p:nvPr/>
          </p:nvSpPr>
          <p:spPr>
            <a:xfrm>
              <a:off x="4547156"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71" name="手繪多邊形: 圖案 170">
              <a:extLst>
                <a:ext uri="{FF2B5EF4-FFF2-40B4-BE49-F238E27FC236}">
                  <a16:creationId xmlns:a16="http://schemas.microsoft.com/office/drawing/2014/main" id="{60D27E66-48AC-4AA2-B9D0-2E4FC471E826}"/>
                </a:ext>
              </a:extLst>
            </p:cNvPr>
            <p:cNvSpPr/>
            <p:nvPr/>
          </p:nvSpPr>
          <p:spPr>
            <a:xfrm>
              <a:off x="4372647"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172" name="手繪多邊形: 圖案 171">
              <a:extLst>
                <a:ext uri="{FF2B5EF4-FFF2-40B4-BE49-F238E27FC236}">
                  <a16:creationId xmlns:a16="http://schemas.microsoft.com/office/drawing/2014/main" id="{D7DF04B3-AC3C-4ADA-8D60-74450FA67818}"/>
                </a:ext>
              </a:extLst>
            </p:cNvPr>
            <p:cNvSpPr/>
            <p:nvPr/>
          </p:nvSpPr>
          <p:spPr>
            <a:xfrm>
              <a:off x="4370351"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6647 w 34442"/>
                <a:gd name="connsiteY6" fmla="*/ 16647 h 34442"/>
                <a:gd name="connsiteX7" fmla="*/ 16647 w 34442"/>
                <a:gd name="connsiteY7" fmla="*/ 9759 h 34442"/>
                <a:gd name="connsiteX8" fmla="*/ 12055 w 34442"/>
                <a:gd name="connsiteY8" fmla="*/ 9759 h 34442"/>
                <a:gd name="connsiteX9" fmla="*/ 12055 w 34442"/>
                <a:gd name="connsiteY9" fmla="*/ 23536 h 34442"/>
                <a:gd name="connsiteX10" fmla="*/ 28128 w 34442"/>
                <a:gd name="connsiteY10" fmla="*/ 23536 h 34442"/>
                <a:gd name="connsiteX11" fmla="*/ 28128 w 34442"/>
                <a:gd name="connsiteY11" fmla="*/ 9759 h 34442"/>
                <a:gd name="connsiteX12" fmla="*/ 23536 w 34442"/>
                <a:gd name="connsiteY12" fmla="*/ 9759 h 34442"/>
                <a:gd name="connsiteX13" fmla="*/ 23536 w 34442"/>
                <a:gd name="connsiteY13" fmla="*/ 16647 h 34442"/>
                <a:gd name="connsiteX14" fmla="*/ 16647 w 34442"/>
                <a:gd name="connsiteY14" fmla="*/ 16647 h 34442"/>
                <a:gd name="connsiteX15" fmla="*/ 16647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6647" y="16647"/>
                  </a:moveTo>
                  <a:lnTo>
                    <a:pt x="16647" y="9759"/>
                  </a:lnTo>
                  <a:lnTo>
                    <a:pt x="12055" y="9759"/>
                  </a:lnTo>
                  <a:lnTo>
                    <a:pt x="12055" y="23536"/>
                  </a:lnTo>
                  <a:lnTo>
                    <a:pt x="28128" y="23536"/>
                  </a:lnTo>
                  <a:lnTo>
                    <a:pt x="28128" y="9759"/>
                  </a:lnTo>
                  <a:lnTo>
                    <a:pt x="23536" y="9759"/>
                  </a:lnTo>
                  <a:lnTo>
                    <a:pt x="23536" y="16647"/>
                  </a:lnTo>
                  <a:lnTo>
                    <a:pt x="16647" y="16647"/>
                  </a:lnTo>
                  <a:lnTo>
                    <a:pt x="16647"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73" name="手繪多邊形: 圖案 172">
              <a:extLst>
                <a:ext uri="{FF2B5EF4-FFF2-40B4-BE49-F238E27FC236}">
                  <a16:creationId xmlns:a16="http://schemas.microsoft.com/office/drawing/2014/main" id="{AD9B6492-6FFE-4795-BE51-26630441A025}"/>
                </a:ext>
              </a:extLst>
            </p:cNvPr>
            <p:cNvSpPr/>
            <p:nvPr/>
          </p:nvSpPr>
          <p:spPr>
            <a:xfrm>
              <a:off x="4370351"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3203 w 34442"/>
                <a:gd name="connsiteY5" fmla="*/ 15499 h 22961"/>
                <a:gd name="connsiteX6" fmla="*/ 13203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3203" y="15499"/>
                  </a:lnTo>
                  <a:lnTo>
                    <a:pt x="13203"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74" name="手繪多邊形: 圖案 173">
              <a:extLst>
                <a:ext uri="{FF2B5EF4-FFF2-40B4-BE49-F238E27FC236}">
                  <a16:creationId xmlns:a16="http://schemas.microsoft.com/office/drawing/2014/main" id="{8D35FD18-DBD1-4488-A761-B40F0255FFF8}"/>
                </a:ext>
              </a:extLst>
            </p:cNvPr>
            <p:cNvSpPr/>
            <p:nvPr/>
          </p:nvSpPr>
          <p:spPr>
            <a:xfrm>
              <a:off x="4370351"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75" name="手繪多邊形: 圖案 174">
              <a:extLst>
                <a:ext uri="{FF2B5EF4-FFF2-40B4-BE49-F238E27FC236}">
                  <a16:creationId xmlns:a16="http://schemas.microsoft.com/office/drawing/2014/main" id="{8BAD2B5C-E101-4602-B62F-750A4AB575BD}"/>
                </a:ext>
              </a:extLst>
            </p:cNvPr>
            <p:cNvSpPr/>
            <p:nvPr/>
          </p:nvSpPr>
          <p:spPr>
            <a:xfrm>
              <a:off x="4196990"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176" name="手繪多邊形: 圖案 175">
              <a:extLst>
                <a:ext uri="{FF2B5EF4-FFF2-40B4-BE49-F238E27FC236}">
                  <a16:creationId xmlns:a16="http://schemas.microsoft.com/office/drawing/2014/main" id="{683EA54F-E850-4AAD-AAB7-1BA7ABDC4D16}"/>
                </a:ext>
              </a:extLst>
            </p:cNvPr>
            <p:cNvSpPr/>
            <p:nvPr/>
          </p:nvSpPr>
          <p:spPr>
            <a:xfrm>
              <a:off x="4194694"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5499 w 34442"/>
                <a:gd name="connsiteY6" fmla="*/ 16647 h 34442"/>
                <a:gd name="connsiteX7" fmla="*/ 15499 w 34442"/>
                <a:gd name="connsiteY7" fmla="*/ 9759 h 34442"/>
                <a:gd name="connsiteX8" fmla="*/ 10907 w 34442"/>
                <a:gd name="connsiteY8" fmla="*/ 9759 h 34442"/>
                <a:gd name="connsiteX9" fmla="*/ 10907 w 34442"/>
                <a:gd name="connsiteY9" fmla="*/ 23536 h 34442"/>
                <a:gd name="connsiteX10" fmla="*/ 26980 w 34442"/>
                <a:gd name="connsiteY10" fmla="*/ 23536 h 34442"/>
                <a:gd name="connsiteX11" fmla="*/ 26980 w 34442"/>
                <a:gd name="connsiteY11" fmla="*/ 9759 h 34442"/>
                <a:gd name="connsiteX12" fmla="*/ 22388 w 34442"/>
                <a:gd name="connsiteY12" fmla="*/ 9759 h 34442"/>
                <a:gd name="connsiteX13" fmla="*/ 22388 w 34442"/>
                <a:gd name="connsiteY13" fmla="*/ 16647 h 34442"/>
                <a:gd name="connsiteX14" fmla="*/ 15499 w 34442"/>
                <a:gd name="connsiteY14" fmla="*/ 16647 h 34442"/>
                <a:gd name="connsiteX15" fmla="*/ 15499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5499" y="16647"/>
                  </a:moveTo>
                  <a:lnTo>
                    <a:pt x="15499" y="9759"/>
                  </a:lnTo>
                  <a:lnTo>
                    <a:pt x="10907" y="9759"/>
                  </a:lnTo>
                  <a:lnTo>
                    <a:pt x="10907" y="23536"/>
                  </a:lnTo>
                  <a:lnTo>
                    <a:pt x="26980" y="23536"/>
                  </a:lnTo>
                  <a:lnTo>
                    <a:pt x="26980" y="9759"/>
                  </a:lnTo>
                  <a:lnTo>
                    <a:pt x="22388" y="9759"/>
                  </a:lnTo>
                  <a:lnTo>
                    <a:pt x="22388" y="16647"/>
                  </a:lnTo>
                  <a:lnTo>
                    <a:pt x="15499" y="16647"/>
                  </a:lnTo>
                  <a:lnTo>
                    <a:pt x="15499"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77" name="手繪多邊形: 圖案 176">
              <a:extLst>
                <a:ext uri="{FF2B5EF4-FFF2-40B4-BE49-F238E27FC236}">
                  <a16:creationId xmlns:a16="http://schemas.microsoft.com/office/drawing/2014/main" id="{546F44C7-D4B6-44B4-8508-EB11F9C6724A}"/>
                </a:ext>
              </a:extLst>
            </p:cNvPr>
            <p:cNvSpPr/>
            <p:nvPr/>
          </p:nvSpPr>
          <p:spPr>
            <a:xfrm>
              <a:off x="4194694"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4684 w 34442"/>
                <a:gd name="connsiteY3" fmla="*/ 8611 h 22961"/>
                <a:gd name="connsiteX4" fmla="*/ 24684 w 34442"/>
                <a:gd name="connsiteY4" fmla="*/ 15499 h 22961"/>
                <a:gd name="connsiteX5" fmla="*/ 12055 w 34442"/>
                <a:gd name="connsiteY5" fmla="*/ 15499 h 22961"/>
                <a:gd name="connsiteX6" fmla="*/ 12055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4684" y="8611"/>
                  </a:lnTo>
                  <a:lnTo>
                    <a:pt x="24684" y="15499"/>
                  </a:lnTo>
                  <a:lnTo>
                    <a:pt x="12055" y="15499"/>
                  </a:lnTo>
                  <a:lnTo>
                    <a:pt x="12055"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78" name="手繪多邊形: 圖案 177">
              <a:extLst>
                <a:ext uri="{FF2B5EF4-FFF2-40B4-BE49-F238E27FC236}">
                  <a16:creationId xmlns:a16="http://schemas.microsoft.com/office/drawing/2014/main" id="{7C2EEE3B-156D-4460-8D3C-7294DA5784C9}"/>
                </a:ext>
              </a:extLst>
            </p:cNvPr>
            <p:cNvSpPr/>
            <p:nvPr/>
          </p:nvSpPr>
          <p:spPr>
            <a:xfrm>
              <a:off x="4194694"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79" name="手繪多邊形: 圖案 178">
              <a:extLst>
                <a:ext uri="{FF2B5EF4-FFF2-40B4-BE49-F238E27FC236}">
                  <a16:creationId xmlns:a16="http://schemas.microsoft.com/office/drawing/2014/main" id="{4DE9B0B0-A715-400B-9E0E-6C95E81B20F7}"/>
                </a:ext>
              </a:extLst>
            </p:cNvPr>
            <p:cNvSpPr/>
            <p:nvPr/>
          </p:nvSpPr>
          <p:spPr>
            <a:xfrm>
              <a:off x="4020185"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180" name="手繪多邊形: 圖案 179">
              <a:extLst>
                <a:ext uri="{FF2B5EF4-FFF2-40B4-BE49-F238E27FC236}">
                  <a16:creationId xmlns:a16="http://schemas.microsoft.com/office/drawing/2014/main" id="{89BC0ADA-EC31-45CF-A789-7A961F028B12}"/>
                </a:ext>
              </a:extLst>
            </p:cNvPr>
            <p:cNvSpPr/>
            <p:nvPr/>
          </p:nvSpPr>
          <p:spPr>
            <a:xfrm>
              <a:off x="4017889"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6647 w 34442"/>
                <a:gd name="connsiteY6" fmla="*/ 16647 h 34442"/>
                <a:gd name="connsiteX7" fmla="*/ 16647 w 34442"/>
                <a:gd name="connsiteY7" fmla="*/ 9759 h 34442"/>
                <a:gd name="connsiteX8" fmla="*/ 12055 w 34442"/>
                <a:gd name="connsiteY8" fmla="*/ 9759 h 34442"/>
                <a:gd name="connsiteX9" fmla="*/ 12055 w 34442"/>
                <a:gd name="connsiteY9" fmla="*/ 23536 h 34442"/>
                <a:gd name="connsiteX10" fmla="*/ 28128 w 34442"/>
                <a:gd name="connsiteY10" fmla="*/ 23536 h 34442"/>
                <a:gd name="connsiteX11" fmla="*/ 28128 w 34442"/>
                <a:gd name="connsiteY11" fmla="*/ 9759 h 34442"/>
                <a:gd name="connsiteX12" fmla="*/ 23536 w 34442"/>
                <a:gd name="connsiteY12" fmla="*/ 9759 h 34442"/>
                <a:gd name="connsiteX13" fmla="*/ 23536 w 34442"/>
                <a:gd name="connsiteY13" fmla="*/ 16647 h 34442"/>
                <a:gd name="connsiteX14" fmla="*/ 16647 w 34442"/>
                <a:gd name="connsiteY14" fmla="*/ 16647 h 34442"/>
                <a:gd name="connsiteX15" fmla="*/ 16647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6647" y="16647"/>
                  </a:moveTo>
                  <a:lnTo>
                    <a:pt x="16647" y="9759"/>
                  </a:lnTo>
                  <a:lnTo>
                    <a:pt x="12055" y="9759"/>
                  </a:lnTo>
                  <a:lnTo>
                    <a:pt x="12055" y="23536"/>
                  </a:lnTo>
                  <a:lnTo>
                    <a:pt x="28128" y="23536"/>
                  </a:lnTo>
                  <a:lnTo>
                    <a:pt x="28128" y="9759"/>
                  </a:lnTo>
                  <a:lnTo>
                    <a:pt x="23536" y="9759"/>
                  </a:lnTo>
                  <a:lnTo>
                    <a:pt x="23536" y="16647"/>
                  </a:lnTo>
                  <a:lnTo>
                    <a:pt x="16647" y="16647"/>
                  </a:lnTo>
                  <a:lnTo>
                    <a:pt x="16647"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81" name="手繪多邊形: 圖案 180">
              <a:extLst>
                <a:ext uri="{FF2B5EF4-FFF2-40B4-BE49-F238E27FC236}">
                  <a16:creationId xmlns:a16="http://schemas.microsoft.com/office/drawing/2014/main" id="{D223D8BB-36AC-4FEB-B6E8-40FB7F50EF05}"/>
                </a:ext>
              </a:extLst>
            </p:cNvPr>
            <p:cNvSpPr/>
            <p:nvPr/>
          </p:nvSpPr>
          <p:spPr>
            <a:xfrm>
              <a:off x="4017889"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3203 w 34442"/>
                <a:gd name="connsiteY5" fmla="*/ 15499 h 22961"/>
                <a:gd name="connsiteX6" fmla="*/ 13203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3203" y="15499"/>
                  </a:lnTo>
                  <a:lnTo>
                    <a:pt x="13203"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82" name="手繪多邊形: 圖案 181">
              <a:extLst>
                <a:ext uri="{FF2B5EF4-FFF2-40B4-BE49-F238E27FC236}">
                  <a16:creationId xmlns:a16="http://schemas.microsoft.com/office/drawing/2014/main" id="{66D6ABB8-B16A-4DA8-B12B-7535E4F948DE}"/>
                </a:ext>
              </a:extLst>
            </p:cNvPr>
            <p:cNvSpPr/>
            <p:nvPr/>
          </p:nvSpPr>
          <p:spPr>
            <a:xfrm>
              <a:off x="4017889"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83" name="手繪多邊形: 圖案 182">
              <a:extLst>
                <a:ext uri="{FF2B5EF4-FFF2-40B4-BE49-F238E27FC236}">
                  <a16:creationId xmlns:a16="http://schemas.microsoft.com/office/drawing/2014/main" id="{38F1E990-00EE-4F2E-A29C-E4CB5CC3D701}"/>
                </a:ext>
              </a:extLst>
            </p:cNvPr>
            <p:cNvSpPr/>
            <p:nvPr/>
          </p:nvSpPr>
          <p:spPr>
            <a:xfrm>
              <a:off x="3844528"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184" name="手繪多邊形: 圖案 183">
              <a:extLst>
                <a:ext uri="{FF2B5EF4-FFF2-40B4-BE49-F238E27FC236}">
                  <a16:creationId xmlns:a16="http://schemas.microsoft.com/office/drawing/2014/main" id="{52AA9103-15EC-4BD9-8094-1FF8AE239485}"/>
                </a:ext>
              </a:extLst>
            </p:cNvPr>
            <p:cNvSpPr/>
            <p:nvPr/>
          </p:nvSpPr>
          <p:spPr>
            <a:xfrm>
              <a:off x="3842232"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5499 w 34442"/>
                <a:gd name="connsiteY6" fmla="*/ 16647 h 34442"/>
                <a:gd name="connsiteX7" fmla="*/ 15499 w 34442"/>
                <a:gd name="connsiteY7" fmla="*/ 9759 h 34442"/>
                <a:gd name="connsiteX8" fmla="*/ 10907 w 34442"/>
                <a:gd name="connsiteY8" fmla="*/ 9759 h 34442"/>
                <a:gd name="connsiteX9" fmla="*/ 10907 w 34442"/>
                <a:gd name="connsiteY9" fmla="*/ 23536 h 34442"/>
                <a:gd name="connsiteX10" fmla="*/ 26980 w 34442"/>
                <a:gd name="connsiteY10" fmla="*/ 23536 h 34442"/>
                <a:gd name="connsiteX11" fmla="*/ 26980 w 34442"/>
                <a:gd name="connsiteY11" fmla="*/ 9759 h 34442"/>
                <a:gd name="connsiteX12" fmla="*/ 22387 w 34442"/>
                <a:gd name="connsiteY12" fmla="*/ 9759 h 34442"/>
                <a:gd name="connsiteX13" fmla="*/ 22387 w 34442"/>
                <a:gd name="connsiteY13" fmla="*/ 16647 h 34442"/>
                <a:gd name="connsiteX14" fmla="*/ 15499 w 34442"/>
                <a:gd name="connsiteY14" fmla="*/ 16647 h 34442"/>
                <a:gd name="connsiteX15" fmla="*/ 15499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5499" y="16647"/>
                  </a:moveTo>
                  <a:lnTo>
                    <a:pt x="15499" y="9759"/>
                  </a:lnTo>
                  <a:lnTo>
                    <a:pt x="10907" y="9759"/>
                  </a:lnTo>
                  <a:lnTo>
                    <a:pt x="10907" y="23536"/>
                  </a:lnTo>
                  <a:lnTo>
                    <a:pt x="26980" y="23536"/>
                  </a:lnTo>
                  <a:lnTo>
                    <a:pt x="26980" y="9759"/>
                  </a:lnTo>
                  <a:lnTo>
                    <a:pt x="22387" y="9759"/>
                  </a:lnTo>
                  <a:lnTo>
                    <a:pt x="22387" y="16647"/>
                  </a:lnTo>
                  <a:lnTo>
                    <a:pt x="15499" y="16647"/>
                  </a:lnTo>
                  <a:lnTo>
                    <a:pt x="15499"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85" name="手繪多邊形: 圖案 184">
              <a:extLst>
                <a:ext uri="{FF2B5EF4-FFF2-40B4-BE49-F238E27FC236}">
                  <a16:creationId xmlns:a16="http://schemas.microsoft.com/office/drawing/2014/main" id="{D2EE7344-C581-4551-A00F-FA88218D3AE0}"/>
                </a:ext>
              </a:extLst>
            </p:cNvPr>
            <p:cNvSpPr/>
            <p:nvPr/>
          </p:nvSpPr>
          <p:spPr>
            <a:xfrm>
              <a:off x="3842232"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2055 w 34442"/>
                <a:gd name="connsiteY5" fmla="*/ 15499 h 22961"/>
                <a:gd name="connsiteX6" fmla="*/ 12055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2055" y="15499"/>
                  </a:lnTo>
                  <a:lnTo>
                    <a:pt x="12055"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86" name="手繪多邊形: 圖案 185">
              <a:extLst>
                <a:ext uri="{FF2B5EF4-FFF2-40B4-BE49-F238E27FC236}">
                  <a16:creationId xmlns:a16="http://schemas.microsoft.com/office/drawing/2014/main" id="{FE288FB9-BA53-4460-8196-7E4AB2B6122D}"/>
                </a:ext>
              </a:extLst>
            </p:cNvPr>
            <p:cNvSpPr/>
            <p:nvPr/>
          </p:nvSpPr>
          <p:spPr>
            <a:xfrm>
              <a:off x="3842232"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87" name="手繪多邊形: 圖案 186">
              <a:extLst>
                <a:ext uri="{FF2B5EF4-FFF2-40B4-BE49-F238E27FC236}">
                  <a16:creationId xmlns:a16="http://schemas.microsoft.com/office/drawing/2014/main" id="{00A7C0F5-6B37-4B44-909F-553708D45BBB}"/>
                </a:ext>
              </a:extLst>
            </p:cNvPr>
            <p:cNvSpPr/>
            <p:nvPr/>
          </p:nvSpPr>
          <p:spPr>
            <a:xfrm>
              <a:off x="3667723"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188" name="手繪多邊形: 圖案 187">
              <a:extLst>
                <a:ext uri="{FF2B5EF4-FFF2-40B4-BE49-F238E27FC236}">
                  <a16:creationId xmlns:a16="http://schemas.microsoft.com/office/drawing/2014/main" id="{211C913D-17D5-4292-9EE3-AAC8FB18A195}"/>
                </a:ext>
              </a:extLst>
            </p:cNvPr>
            <p:cNvSpPr/>
            <p:nvPr/>
          </p:nvSpPr>
          <p:spPr>
            <a:xfrm>
              <a:off x="3665426"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6647 w 34442"/>
                <a:gd name="connsiteY6" fmla="*/ 16647 h 34442"/>
                <a:gd name="connsiteX7" fmla="*/ 16647 w 34442"/>
                <a:gd name="connsiteY7" fmla="*/ 9759 h 34442"/>
                <a:gd name="connsiteX8" fmla="*/ 12055 w 34442"/>
                <a:gd name="connsiteY8" fmla="*/ 9759 h 34442"/>
                <a:gd name="connsiteX9" fmla="*/ 12055 w 34442"/>
                <a:gd name="connsiteY9" fmla="*/ 23536 h 34442"/>
                <a:gd name="connsiteX10" fmla="*/ 28128 w 34442"/>
                <a:gd name="connsiteY10" fmla="*/ 23536 h 34442"/>
                <a:gd name="connsiteX11" fmla="*/ 28128 w 34442"/>
                <a:gd name="connsiteY11" fmla="*/ 9759 h 34442"/>
                <a:gd name="connsiteX12" fmla="*/ 23536 w 34442"/>
                <a:gd name="connsiteY12" fmla="*/ 9759 h 34442"/>
                <a:gd name="connsiteX13" fmla="*/ 23536 w 34442"/>
                <a:gd name="connsiteY13" fmla="*/ 16647 h 34442"/>
                <a:gd name="connsiteX14" fmla="*/ 16647 w 34442"/>
                <a:gd name="connsiteY14" fmla="*/ 16647 h 34442"/>
                <a:gd name="connsiteX15" fmla="*/ 16647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6647" y="16647"/>
                  </a:moveTo>
                  <a:lnTo>
                    <a:pt x="16647" y="9759"/>
                  </a:lnTo>
                  <a:lnTo>
                    <a:pt x="12055" y="9759"/>
                  </a:lnTo>
                  <a:lnTo>
                    <a:pt x="12055" y="23536"/>
                  </a:lnTo>
                  <a:lnTo>
                    <a:pt x="28128" y="23536"/>
                  </a:lnTo>
                  <a:lnTo>
                    <a:pt x="28128" y="9759"/>
                  </a:lnTo>
                  <a:lnTo>
                    <a:pt x="23536" y="9759"/>
                  </a:lnTo>
                  <a:lnTo>
                    <a:pt x="23536" y="16647"/>
                  </a:lnTo>
                  <a:lnTo>
                    <a:pt x="16647" y="16647"/>
                  </a:lnTo>
                  <a:lnTo>
                    <a:pt x="16647"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89" name="手繪多邊形: 圖案 188">
              <a:extLst>
                <a:ext uri="{FF2B5EF4-FFF2-40B4-BE49-F238E27FC236}">
                  <a16:creationId xmlns:a16="http://schemas.microsoft.com/office/drawing/2014/main" id="{514375FE-5A88-4411-B44C-96E00CC2E2C8}"/>
                </a:ext>
              </a:extLst>
            </p:cNvPr>
            <p:cNvSpPr/>
            <p:nvPr/>
          </p:nvSpPr>
          <p:spPr>
            <a:xfrm>
              <a:off x="3665426"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3203 w 34442"/>
                <a:gd name="connsiteY5" fmla="*/ 15499 h 22961"/>
                <a:gd name="connsiteX6" fmla="*/ 13203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3203" y="15499"/>
                  </a:lnTo>
                  <a:lnTo>
                    <a:pt x="13203"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90" name="手繪多邊形: 圖案 189">
              <a:extLst>
                <a:ext uri="{FF2B5EF4-FFF2-40B4-BE49-F238E27FC236}">
                  <a16:creationId xmlns:a16="http://schemas.microsoft.com/office/drawing/2014/main" id="{A2BAF0B3-B760-464F-A69A-D04A6443600A}"/>
                </a:ext>
              </a:extLst>
            </p:cNvPr>
            <p:cNvSpPr/>
            <p:nvPr/>
          </p:nvSpPr>
          <p:spPr>
            <a:xfrm>
              <a:off x="3665426" y="3530198"/>
              <a:ext cx="34443" cy="22962"/>
            </a:xfrm>
            <a:custGeom>
              <a:avLst/>
              <a:gdLst>
                <a:gd name="connsiteX0" fmla="*/ 8611 w 34442"/>
                <a:gd name="connsiteY0" fmla="*/ 8611 h 22961"/>
                <a:gd name="connsiteX1" fmla="*/ 18944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4"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91" name="手繪多邊形: 圖案 190">
              <a:extLst>
                <a:ext uri="{FF2B5EF4-FFF2-40B4-BE49-F238E27FC236}">
                  <a16:creationId xmlns:a16="http://schemas.microsoft.com/office/drawing/2014/main" id="{AEF44BB4-3520-4AD1-B90B-3EC9CBA34CDC}"/>
                </a:ext>
              </a:extLst>
            </p:cNvPr>
            <p:cNvSpPr/>
            <p:nvPr/>
          </p:nvSpPr>
          <p:spPr>
            <a:xfrm>
              <a:off x="3492066"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192" name="手繪多邊形: 圖案 191">
              <a:extLst>
                <a:ext uri="{FF2B5EF4-FFF2-40B4-BE49-F238E27FC236}">
                  <a16:creationId xmlns:a16="http://schemas.microsoft.com/office/drawing/2014/main" id="{13D6148E-2BF6-4CD9-A411-7968856F98C2}"/>
                </a:ext>
              </a:extLst>
            </p:cNvPr>
            <p:cNvSpPr/>
            <p:nvPr/>
          </p:nvSpPr>
          <p:spPr>
            <a:xfrm>
              <a:off x="3489770"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5499 w 34442"/>
                <a:gd name="connsiteY6" fmla="*/ 16647 h 34442"/>
                <a:gd name="connsiteX7" fmla="*/ 15499 w 34442"/>
                <a:gd name="connsiteY7" fmla="*/ 9759 h 34442"/>
                <a:gd name="connsiteX8" fmla="*/ 10907 w 34442"/>
                <a:gd name="connsiteY8" fmla="*/ 9759 h 34442"/>
                <a:gd name="connsiteX9" fmla="*/ 10907 w 34442"/>
                <a:gd name="connsiteY9" fmla="*/ 23536 h 34442"/>
                <a:gd name="connsiteX10" fmla="*/ 26980 w 34442"/>
                <a:gd name="connsiteY10" fmla="*/ 23536 h 34442"/>
                <a:gd name="connsiteX11" fmla="*/ 26980 w 34442"/>
                <a:gd name="connsiteY11" fmla="*/ 9759 h 34442"/>
                <a:gd name="connsiteX12" fmla="*/ 22388 w 34442"/>
                <a:gd name="connsiteY12" fmla="*/ 9759 h 34442"/>
                <a:gd name="connsiteX13" fmla="*/ 22388 w 34442"/>
                <a:gd name="connsiteY13" fmla="*/ 16647 h 34442"/>
                <a:gd name="connsiteX14" fmla="*/ 15499 w 34442"/>
                <a:gd name="connsiteY14" fmla="*/ 16647 h 34442"/>
                <a:gd name="connsiteX15" fmla="*/ 15499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5499" y="16647"/>
                  </a:moveTo>
                  <a:lnTo>
                    <a:pt x="15499" y="9759"/>
                  </a:lnTo>
                  <a:lnTo>
                    <a:pt x="10907" y="9759"/>
                  </a:lnTo>
                  <a:lnTo>
                    <a:pt x="10907" y="23536"/>
                  </a:lnTo>
                  <a:lnTo>
                    <a:pt x="26980" y="23536"/>
                  </a:lnTo>
                  <a:lnTo>
                    <a:pt x="26980" y="9759"/>
                  </a:lnTo>
                  <a:lnTo>
                    <a:pt x="22388" y="9759"/>
                  </a:lnTo>
                  <a:lnTo>
                    <a:pt x="22388" y="16647"/>
                  </a:lnTo>
                  <a:lnTo>
                    <a:pt x="15499" y="16647"/>
                  </a:lnTo>
                  <a:lnTo>
                    <a:pt x="15499"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93" name="手繪多邊形: 圖案 192">
              <a:extLst>
                <a:ext uri="{FF2B5EF4-FFF2-40B4-BE49-F238E27FC236}">
                  <a16:creationId xmlns:a16="http://schemas.microsoft.com/office/drawing/2014/main" id="{D3841571-035E-49CC-A726-4DAC62A31E63}"/>
                </a:ext>
              </a:extLst>
            </p:cNvPr>
            <p:cNvSpPr/>
            <p:nvPr/>
          </p:nvSpPr>
          <p:spPr>
            <a:xfrm>
              <a:off x="3489770"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2055 w 34442"/>
                <a:gd name="connsiteY5" fmla="*/ 15499 h 22961"/>
                <a:gd name="connsiteX6" fmla="*/ 12055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2055" y="15499"/>
                  </a:lnTo>
                  <a:lnTo>
                    <a:pt x="12055"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94" name="手繪多邊形: 圖案 193">
              <a:extLst>
                <a:ext uri="{FF2B5EF4-FFF2-40B4-BE49-F238E27FC236}">
                  <a16:creationId xmlns:a16="http://schemas.microsoft.com/office/drawing/2014/main" id="{CA0116F1-2C02-402D-B894-06E9C9912BD3}"/>
                </a:ext>
              </a:extLst>
            </p:cNvPr>
            <p:cNvSpPr/>
            <p:nvPr/>
          </p:nvSpPr>
          <p:spPr>
            <a:xfrm>
              <a:off x="3489770"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95" name="手繪多邊形: 圖案 194">
              <a:extLst>
                <a:ext uri="{FF2B5EF4-FFF2-40B4-BE49-F238E27FC236}">
                  <a16:creationId xmlns:a16="http://schemas.microsoft.com/office/drawing/2014/main" id="{A4D43647-A887-48A5-8135-DE2DD2DC054A}"/>
                </a:ext>
              </a:extLst>
            </p:cNvPr>
            <p:cNvSpPr/>
            <p:nvPr/>
          </p:nvSpPr>
          <p:spPr>
            <a:xfrm>
              <a:off x="3315261"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196" name="手繪多邊形: 圖案 195">
              <a:extLst>
                <a:ext uri="{FF2B5EF4-FFF2-40B4-BE49-F238E27FC236}">
                  <a16:creationId xmlns:a16="http://schemas.microsoft.com/office/drawing/2014/main" id="{9E6DAC63-7E9E-4E8F-9F15-9A6CDFBEE267}"/>
                </a:ext>
              </a:extLst>
            </p:cNvPr>
            <p:cNvSpPr/>
            <p:nvPr/>
          </p:nvSpPr>
          <p:spPr>
            <a:xfrm>
              <a:off x="3312964"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6647 w 34442"/>
                <a:gd name="connsiteY6" fmla="*/ 16647 h 34442"/>
                <a:gd name="connsiteX7" fmla="*/ 16647 w 34442"/>
                <a:gd name="connsiteY7" fmla="*/ 9759 h 34442"/>
                <a:gd name="connsiteX8" fmla="*/ 12055 w 34442"/>
                <a:gd name="connsiteY8" fmla="*/ 9759 h 34442"/>
                <a:gd name="connsiteX9" fmla="*/ 12055 w 34442"/>
                <a:gd name="connsiteY9" fmla="*/ 23536 h 34442"/>
                <a:gd name="connsiteX10" fmla="*/ 28128 w 34442"/>
                <a:gd name="connsiteY10" fmla="*/ 23536 h 34442"/>
                <a:gd name="connsiteX11" fmla="*/ 28128 w 34442"/>
                <a:gd name="connsiteY11" fmla="*/ 9759 h 34442"/>
                <a:gd name="connsiteX12" fmla="*/ 23536 w 34442"/>
                <a:gd name="connsiteY12" fmla="*/ 9759 h 34442"/>
                <a:gd name="connsiteX13" fmla="*/ 23536 w 34442"/>
                <a:gd name="connsiteY13" fmla="*/ 16647 h 34442"/>
                <a:gd name="connsiteX14" fmla="*/ 16647 w 34442"/>
                <a:gd name="connsiteY14" fmla="*/ 16647 h 34442"/>
                <a:gd name="connsiteX15" fmla="*/ 16647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6647" y="16647"/>
                  </a:moveTo>
                  <a:lnTo>
                    <a:pt x="16647" y="9759"/>
                  </a:lnTo>
                  <a:lnTo>
                    <a:pt x="12055" y="9759"/>
                  </a:lnTo>
                  <a:lnTo>
                    <a:pt x="12055" y="23536"/>
                  </a:lnTo>
                  <a:lnTo>
                    <a:pt x="28128" y="23536"/>
                  </a:lnTo>
                  <a:lnTo>
                    <a:pt x="28128" y="9759"/>
                  </a:lnTo>
                  <a:lnTo>
                    <a:pt x="23536" y="9759"/>
                  </a:lnTo>
                  <a:lnTo>
                    <a:pt x="23536" y="16647"/>
                  </a:lnTo>
                  <a:lnTo>
                    <a:pt x="16647" y="16647"/>
                  </a:lnTo>
                  <a:lnTo>
                    <a:pt x="16647"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97" name="手繪多邊形: 圖案 196">
              <a:extLst>
                <a:ext uri="{FF2B5EF4-FFF2-40B4-BE49-F238E27FC236}">
                  <a16:creationId xmlns:a16="http://schemas.microsoft.com/office/drawing/2014/main" id="{BACFD333-822F-40A4-A5D9-80B3D14F837F}"/>
                </a:ext>
              </a:extLst>
            </p:cNvPr>
            <p:cNvSpPr/>
            <p:nvPr/>
          </p:nvSpPr>
          <p:spPr>
            <a:xfrm>
              <a:off x="3312964"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3203 w 34442"/>
                <a:gd name="connsiteY5" fmla="*/ 15499 h 22961"/>
                <a:gd name="connsiteX6" fmla="*/ 13203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3203" y="15499"/>
                  </a:lnTo>
                  <a:lnTo>
                    <a:pt x="13203"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98" name="手繪多邊形: 圖案 197">
              <a:extLst>
                <a:ext uri="{FF2B5EF4-FFF2-40B4-BE49-F238E27FC236}">
                  <a16:creationId xmlns:a16="http://schemas.microsoft.com/office/drawing/2014/main" id="{259D5B59-A863-4487-A756-56BFA38024D7}"/>
                </a:ext>
              </a:extLst>
            </p:cNvPr>
            <p:cNvSpPr/>
            <p:nvPr/>
          </p:nvSpPr>
          <p:spPr>
            <a:xfrm>
              <a:off x="3312964"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199" name="手繪多邊形: 圖案 198">
              <a:extLst>
                <a:ext uri="{FF2B5EF4-FFF2-40B4-BE49-F238E27FC236}">
                  <a16:creationId xmlns:a16="http://schemas.microsoft.com/office/drawing/2014/main" id="{5F0AC9B3-40BD-4192-A692-C02C83411D5A}"/>
                </a:ext>
              </a:extLst>
            </p:cNvPr>
            <p:cNvSpPr/>
            <p:nvPr/>
          </p:nvSpPr>
          <p:spPr>
            <a:xfrm>
              <a:off x="3139603"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200" name="手繪多邊形: 圖案 199">
              <a:extLst>
                <a:ext uri="{FF2B5EF4-FFF2-40B4-BE49-F238E27FC236}">
                  <a16:creationId xmlns:a16="http://schemas.microsoft.com/office/drawing/2014/main" id="{9BCB3067-6E78-476C-95E5-395279D221D9}"/>
                </a:ext>
              </a:extLst>
            </p:cNvPr>
            <p:cNvSpPr/>
            <p:nvPr/>
          </p:nvSpPr>
          <p:spPr>
            <a:xfrm>
              <a:off x="3137307"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5499 w 34442"/>
                <a:gd name="connsiteY6" fmla="*/ 16647 h 34442"/>
                <a:gd name="connsiteX7" fmla="*/ 15499 w 34442"/>
                <a:gd name="connsiteY7" fmla="*/ 9759 h 34442"/>
                <a:gd name="connsiteX8" fmla="*/ 10907 w 34442"/>
                <a:gd name="connsiteY8" fmla="*/ 9759 h 34442"/>
                <a:gd name="connsiteX9" fmla="*/ 10907 w 34442"/>
                <a:gd name="connsiteY9" fmla="*/ 23536 h 34442"/>
                <a:gd name="connsiteX10" fmla="*/ 26980 w 34442"/>
                <a:gd name="connsiteY10" fmla="*/ 23536 h 34442"/>
                <a:gd name="connsiteX11" fmla="*/ 26980 w 34442"/>
                <a:gd name="connsiteY11" fmla="*/ 9759 h 34442"/>
                <a:gd name="connsiteX12" fmla="*/ 22388 w 34442"/>
                <a:gd name="connsiteY12" fmla="*/ 9759 h 34442"/>
                <a:gd name="connsiteX13" fmla="*/ 22388 w 34442"/>
                <a:gd name="connsiteY13" fmla="*/ 16647 h 34442"/>
                <a:gd name="connsiteX14" fmla="*/ 15499 w 34442"/>
                <a:gd name="connsiteY14" fmla="*/ 16647 h 34442"/>
                <a:gd name="connsiteX15" fmla="*/ 15499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5499" y="16647"/>
                  </a:moveTo>
                  <a:lnTo>
                    <a:pt x="15499" y="9759"/>
                  </a:lnTo>
                  <a:lnTo>
                    <a:pt x="10907" y="9759"/>
                  </a:lnTo>
                  <a:lnTo>
                    <a:pt x="10907" y="23536"/>
                  </a:lnTo>
                  <a:lnTo>
                    <a:pt x="26980" y="23536"/>
                  </a:lnTo>
                  <a:lnTo>
                    <a:pt x="26980" y="9759"/>
                  </a:lnTo>
                  <a:lnTo>
                    <a:pt x="22388" y="9759"/>
                  </a:lnTo>
                  <a:lnTo>
                    <a:pt x="22388" y="16647"/>
                  </a:lnTo>
                  <a:lnTo>
                    <a:pt x="15499" y="16647"/>
                  </a:lnTo>
                  <a:lnTo>
                    <a:pt x="15499"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01" name="手繪多邊形: 圖案 200">
              <a:extLst>
                <a:ext uri="{FF2B5EF4-FFF2-40B4-BE49-F238E27FC236}">
                  <a16:creationId xmlns:a16="http://schemas.microsoft.com/office/drawing/2014/main" id="{862A1AD9-8F9F-4CCA-AFBE-231B0250E2BD}"/>
                </a:ext>
              </a:extLst>
            </p:cNvPr>
            <p:cNvSpPr/>
            <p:nvPr/>
          </p:nvSpPr>
          <p:spPr>
            <a:xfrm>
              <a:off x="3137307"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2055 w 34442"/>
                <a:gd name="connsiteY5" fmla="*/ 15499 h 22961"/>
                <a:gd name="connsiteX6" fmla="*/ 12055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2055" y="15499"/>
                  </a:lnTo>
                  <a:lnTo>
                    <a:pt x="12055"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02" name="手繪多邊形: 圖案 201">
              <a:extLst>
                <a:ext uri="{FF2B5EF4-FFF2-40B4-BE49-F238E27FC236}">
                  <a16:creationId xmlns:a16="http://schemas.microsoft.com/office/drawing/2014/main" id="{F2C873CD-0398-4E11-96F0-859EDD0DEB89}"/>
                </a:ext>
              </a:extLst>
            </p:cNvPr>
            <p:cNvSpPr/>
            <p:nvPr/>
          </p:nvSpPr>
          <p:spPr>
            <a:xfrm>
              <a:off x="3137307"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03" name="手繪多邊形: 圖案 202">
              <a:extLst>
                <a:ext uri="{FF2B5EF4-FFF2-40B4-BE49-F238E27FC236}">
                  <a16:creationId xmlns:a16="http://schemas.microsoft.com/office/drawing/2014/main" id="{35C8F62D-A220-4DB6-B855-0A3C3450AD0D}"/>
                </a:ext>
              </a:extLst>
            </p:cNvPr>
            <p:cNvSpPr/>
            <p:nvPr/>
          </p:nvSpPr>
          <p:spPr>
            <a:xfrm>
              <a:off x="2962798"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204" name="手繪多邊形: 圖案 203">
              <a:extLst>
                <a:ext uri="{FF2B5EF4-FFF2-40B4-BE49-F238E27FC236}">
                  <a16:creationId xmlns:a16="http://schemas.microsoft.com/office/drawing/2014/main" id="{02FBFB4E-49EB-4D9B-8DBD-B9D478A72B86}"/>
                </a:ext>
              </a:extLst>
            </p:cNvPr>
            <p:cNvSpPr/>
            <p:nvPr/>
          </p:nvSpPr>
          <p:spPr>
            <a:xfrm>
              <a:off x="2960502"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6647 w 34442"/>
                <a:gd name="connsiteY6" fmla="*/ 16647 h 34442"/>
                <a:gd name="connsiteX7" fmla="*/ 16647 w 34442"/>
                <a:gd name="connsiteY7" fmla="*/ 9759 h 34442"/>
                <a:gd name="connsiteX8" fmla="*/ 12055 w 34442"/>
                <a:gd name="connsiteY8" fmla="*/ 9759 h 34442"/>
                <a:gd name="connsiteX9" fmla="*/ 12055 w 34442"/>
                <a:gd name="connsiteY9" fmla="*/ 23536 h 34442"/>
                <a:gd name="connsiteX10" fmla="*/ 28128 w 34442"/>
                <a:gd name="connsiteY10" fmla="*/ 23536 h 34442"/>
                <a:gd name="connsiteX11" fmla="*/ 28128 w 34442"/>
                <a:gd name="connsiteY11" fmla="*/ 9759 h 34442"/>
                <a:gd name="connsiteX12" fmla="*/ 23536 w 34442"/>
                <a:gd name="connsiteY12" fmla="*/ 9759 h 34442"/>
                <a:gd name="connsiteX13" fmla="*/ 23536 w 34442"/>
                <a:gd name="connsiteY13" fmla="*/ 16647 h 34442"/>
                <a:gd name="connsiteX14" fmla="*/ 16647 w 34442"/>
                <a:gd name="connsiteY14" fmla="*/ 16647 h 34442"/>
                <a:gd name="connsiteX15" fmla="*/ 16647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6647" y="16647"/>
                  </a:moveTo>
                  <a:lnTo>
                    <a:pt x="16647" y="9759"/>
                  </a:lnTo>
                  <a:lnTo>
                    <a:pt x="12055" y="9759"/>
                  </a:lnTo>
                  <a:lnTo>
                    <a:pt x="12055" y="23536"/>
                  </a:lnTo>
                  <a:lnTo>
                    <a:pt x="28128" y="23536"/>
                  </a:lnTo>
                  <a:lnTo>
                    <a:pt x="28128" y="9759"/>
                  </a:lnTo>
                  <a:lnTo>
                    <a:pt x="23536" y="9759"/>
                  </a:lnTo>
                  <a:lnTo>
                    <a:pt x="23536" y="16647"/>
                  </a:lnTo>
                  <a:lnTo>
                    <a:pt x="16647" y="16647"/>
                  </a:lnTo>
                  <a:lnTo>
                    <a:pt x="16647"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05" name="手繪多邊形: 圖案 204">
              <a:extLst>
                <a:ext uri="{FF2B5EF4-FFF2-40B4-BE49-F238E27FC236}">
                  <a16:creationId xmlns:a16="http://schemas.microsoft.com/office/drawing/2014/main" id="{838439E2-89CD-4258-81FA-DF0C437ED9E9}"/>
                </a:ext>
              </a:extLst>
            </p:cNvPr>
            <p:cNvSpPr/>
            <p:nvPr/>
          </p:nvSpPr>
          <p:spPr>
            <a:xfrm>
              <a:off x="2960502"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3203 w 34442"/>
                <a:gd name="connsiteY5" fmla="*/ 15499 h 22961"/>
                <a:gd name="connsiteX6" fmla="*/ 13203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3203" y="15499"/>
                  </a:lnTo>
                  <a:lnTo>
                    <a:pt x="13203"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06" name="手繪多邊形: 圖案 205">
              <a:extLst>
                <a:ext uri="{FF2B5EF4-FFF2-40B4-BE49-F238E27FC236}">
                  <a16:creationId xmlns:a16="http://schemas.microsoft.com/office/drawing/2014/main" id="{D3521D26-C3FD-44FD-B814-A503ADC6E828}"/>
                </a:ext>
              </a:extLst>
            </p:cNvPr>
            <p:cNvSpPr/>
            <p:nvPr/>
          </p:nvSpPr>
          <p:spPr>
            <a:xfrm>
              <a:off x="2960502" y="3530198"/>
              <a:ext cx="34443" cy="22962"/>
            </a:xfrm>
            <a:custGeom>
              <a:avLst/>
              <a:gdLst>
                <a:gd name="connsiteX0" fmla="*/ 8611 w 34442"/>
                <a:gd name="connsiteY0" fmla="*/ 8611 h 22961"/>
                <a:gd name="connsiteX1" fmla="*/ 18944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4"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07" name="手繪多邊形: 圖案 206">
              <a:extLst>
                <a:ext uri="{FF2B5EF4-FFF2-40B4-BE49-F238E27FC236}">
                  <a16:creationId xmlns:a16="http://schemas.microsoft.com/office/drawing/2014/main" id="{7A415EF1-D791-4E8D-8BC1-EE6D543A85B5}"/>
                </a:ext>
              </a:extLst>
            </p:cNvPr>
            <p:cNvSpPr/>
            <p:nvPr/>
          </p:nvSpPr>
          <p:spPr>
            <a:xfrm>
              <a:off x="2787141"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208" name="手繪多邊形: 圖案 207">
              <a:extLst>
                <a:ext uri="{FF2B5EF4-FFF2-40B4-BE49-F238E27FC236}">
                  <a16:creationId xmlns:a16="http://schemas.microsoft.com/office/drawing/2014/main" id="{698FD7F6-0E98-4EFB-92CF-D8492718157B}"/>
                </a:ext>
              </a:extLst>
            </p:cNvPr>
            <p:cNvSpPr/>
            <p:nvPr/>
          </p:nvSpPr>
          <p:spPr>
            <a:xfrm>
              <a:off x="2784845"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5499 w 34442"/>
                <a:gd name="connsiteY6" fmla="*/ 16647 h 34442"/>
                <a:gd name="connsiteX7" fmla="*/ 15499 w 34442"/>
                <a:gd name="connsiteY7" fmla="*/ 9759 h 34442"/>
                <a:gd name="connsiteX8" fmla="*/ 10907 w 34442"/>
                <a:gd name="connsiteY8" fmla="*/ 9759 h 34442"/>
                <a:gd name="connsiteX9" fmla="*/ 10907 w 34442"/>
                <a:gd name="connsiteY9" fmla="*/ 23536 h 34442"/>
                <a:gd name="connsiteX10" fmla="*/ 26980 w 34442"/>
                <a:gd name="connsiteY10" fmla="*/ 23536 h 34442"/>
                <a:gd name="connsiteX11" fmla="*/ 26980 w 34442"/>
                <a:gd name="connsiteY11" fmla="*/ 9759 h 34442"/>
                <a:gd name="connsiteX12" fmla="*/ 22388 w 34442"/>
                <a:gd name="connsiteY12" fmla="*/ 9759 h 34442"/>
                <a:gd name="connsiteX13" fmla="*/ 22388 w 34442"/>
                <a:gd name="connsiteY13" fmla="*/ 16647 h 34442"/>
                <a:gd name="connsiteX14" fmla="*/ 15499 w 34442"/>
                <a:gd name="connsiteY14" fmla="*/ 16647 h 34442"/>
                <a:gd name="connsiteX15" fmla="*/ 15499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5499" y="16647"/>
                  </a:moveTo>
                  <a:lnTo>
                    <a:pt x="15499" y="9759"/>
                  </a:lnTo>
                  <a:lnTo>
                    <a:pt x="10907" y="9759"/>
                  </a:lnTo>
                  <a:lnTo>
                    <a:pt x="10907" y="23536"/>
                  </a:lnTo>
                  <a:lnTo>
                    <a:pt x="26980" y="23536"/>
                  </a:lnTo>
                  <a:lnTo>
                    <a:pt x="26980" y="9759"/>
                  </a:lnTo>
                  <a:lnTo>
                    <a:pt x="22388" y="9759"/>
                  </a:lnTo>
                  <a:lnTo>
                    <a:pt x="22388" y="16647"/>
                  </a:lnTo>
                  <a:lnTo>
                    <a:pt x="15499" y="16647"/>
                  </a:lnTo>
                  <a:lnTo>
                    <a:pt x="15499"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09" name="手繪多邊形: 圖案 208">
              <a:extLst>
                <a:ext uri="{FF2B5EF4-FFF2-40B4-BE49-F238E27FC236}">
                  <a16:creationId xmlns:a16="http://schemas.microsoft.com/office/drawing/2014/main" id="{A3F1997C-1AF6-4D15-8532-BA1DFDA92E15}"/>
                </a:ext>
              </a:extLst>
            </p:cNvPr>
            <p:cNvSpPr/>
            <p:nvPr/>
          </p:nvSpPr>
          <p:spPr>
            <a:xfrm>
              <a:off x="2784845"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2055 w 34442"/>
                <a:gd name="connsiteY5" fmla="*/ 15499 h 22961"/>
                <a:gd name="connsiteX6" fmla="*/ 12055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2055" y="15499"/>
                  </a:lnTo>
                  <a:lnTo>
                    <a:pt x="12055"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10" name="手繪多邊形: 圖案 209">
              <a:extLst>
                <a:ext uri="{FF2B5EF4-FFF2-40B4-BE49-F238E27FC236}">
                  <a16:creationId xmlns:a16="http://schemas.microsoft.com/office/drawing/2014/main" id="{B096E76C-54EB-45F6-8BE5-3EFAD45D492D}"/>
                </a:ext>
              </a:extLst>
            </p:cNvPr>
            <p:cNvSpPr/>
            <p:nvPr/>
          </p:nvSpPr>
          <p:spPr>
            <a:xfrm>
              <a:off x="2784845"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11" name="手繪多邊形: 圖案 210">
              <a:extLst>
                <a:ext uri="{FF2B5EF4-FFF2-40B4-BE49-F238E27FC236}">
                  <a16:creationId xmlns:a16="http://schemas.microsoft.com/office/drawing/2014/main" id="{6EEF3465-5D38-43DD-A291-A47F5C4D1106}"/>
                </a:ext>
              </a:extLst>
            </p:cNvPr>
            <p:cNvSpPr/>
            <p:nvPr/>
          </p:nvSpPr>
          <p:spPr>
            <a:xfrm>
              <a:off x="2610336"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212" name="手繪多邊形: 圖案 211">
              <a:extLst>
                <a:ext uri="{FF2B5EF4-FFF2-40B4-BE49-F238E27FC236}">
                  <a16:creationId xmlns:a16="http://schemas.microsoft.com/office/drawing/2014/main" id="{1FFE753E-0071-4237-95A1-E0EB622D8B8D}"/>
                </a:ext>
              </a:extLst>
            </p:cNvPr>
            <p:cNvSpPr/>
            <p:nvPr/>
          </p:nvSpPr>
          <p:spPr>
            <a:xfrm>
              <a:off x="2608040"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6647 w 34442"/>
                <a:gd name="connsiteY6" fmla="*/ 16647 h 34442"/>
                <a:gd name="connsiteX7" fmla="*/ 16647 w 34442"/>
                <a:gd name="connsiteY7" fmla="*/ 9759 h 34442"/>
                <a:gd name="connsiteX8" fmla="*/ 12055 w 34442"/>
                <a:gd name="connsiteY8" fmla="*/ 9759 h 34442"/>
                <a:gd name="connsiteX9" fmla="*/ 12055 w 34442"/>
                <a:gd name="connsiteY9" fmla="*/ 23536 h 34442"/>
                <a:gd name="connsiteX10" fmla="*/ 28128 w 34442"/>
                <a:gd name="connsiteY10" fmla="*/ 23536 h 34442"/>
                <a:gd name="connsiteX11" fmla="*/ 28128 w 34442"/>
                <a:gd name="connsiteY11" fmla="*/ 9759 h 34442"/>
                <a:gd name="connsiteX12" fmla="*/ 23536 w 34442"/>
                <a:gd name="connsiteY12" fmla="*/ 9759 h 34442"/>
                <a:gd name="connsiteX13" fmla="*/ 23536 w 34442"/>
                <a:gd name="connsiteY13" fmla="*/ 16647 h 34442"/>
                <a:gd name="connsiteX14" fmla="*/ 16647 w 34442"/>
                <a:gd name="connsiteY14" fmla="*/ 16647 h 34442"/>
                <a:gd name="connsiteX15" fmla="*/ 16647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6647" y="16647"/>
                  </a:moveTo>
                  <a:lnTo>
                    <a:pt x="16647" y="9759"/>
                  </a:lnTo>
                  <a:lnTo>
                    <a:pt x="12055" y="9759"/>
                  </a:lnTo>
                  <a:lnTo>
                    <a:pt x="12055" y="23536"/>
                  </a:lnTo>
                  <a:lnTo>
                    <a:pt x="28128" y="23536"/>
                  </a:lnTo>
                  <a:lnTo>
                    <a:pt x="28128" y="9759"/>
                  </a:lnTo>
                  <a:lnTo>
                    <a:pt x="23536" y="9759"/>
                  </a:lnTo>
                  <a:lnTo>
                    <a:pt x="23536" y="16647"/>
                  </a:lnTo>
                  <a:lnTo>
                    <a:pt x="16647" y="16647"/>
                  </a:lnTo>
                  <a:lnTo>
                    <a:pt x="16647"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13" name="手繪多邊形: 圖案 212">
              <a:extLst>
                <a:ext uri="{FF2B5EF4-FFF2-40B4-BE49-F238E27FC236}">
                  <a16:creationId xmlns:a16="http://schemas.microsoft.com/office/drawing/2014/main" id="{9A934C83-55F8-4880-A61A-241149E628FF}"/>
                </a:ext>
              </a:extLst>
            </p:cNvPr>
            <p:cNvSpPr/>
            <p:nvPr/>
          </p:nvSpPr>
          <p:spPr>
            <a:xfrm>
              <a:off x="2608040"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3203 w 34442"/>
                <a:gd name="connsiteY5" fmla="*/ 15499 h 22961"/>
                <a:gd name="connsiteX6" fmla="*/ 13203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3203" y="15499"/>
                  </a:lnTo>
                  <a:lnTo>
                    <a:pt x="13203"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14" name="手繪多邊形: 圖案 213">
              <a:extLst>
                <a:ext uri="{FF2B5EF4-FFF2-40B4-BE49-F238E27FC236}">
                  <a16:creationId xmlns:a16="http://schemas.microsoft.com/office/drawing/2014/main" id="{7848DED8-D848-4B07-88D4-14680533D7C7}"/>
                </a:ext>
              </a:extLst>
            </p:cNvPr>
            <p:cNvSpPr/>
            <p:nvPr/>
          </p:nvSpPr>
          <p:spPr>
            <a:xfrm>
              <a:off x="2608040" y="3530198"/>
              <a:ext cx="34443" cy="22962"/>
            </a:xfrm>
            <a:custGeom>
              <a:avLst/>
              <a:gdLst>
                <a:gd name="connsiteX0" fmla="*/ 8611 w 34442"/>
                <a:gd name="connsiteY0" fmla="*/ 8611 h 22961"/>
                <a:gd name="connsiteX1" fmla="*/ 18944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4"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15" name="手繪多邊形: 圖案 214">
              <a:extLst>
                <a:ext uri="{FF2B5EF4-FFF2-40B4-BE49-F238E27FC236}">
                  <a16:creationId xmlns:a16="http://schemas.microsoft.com/office/drawing/2014/main" id="{44BD667A-89CE-4C68-B3BD-B053F3B249AA}"/>
                </a:ext>
              </a:extLst>
            </p:cNvPr>
            <p:cNvSpPr/>
            <p:nvPr/>
          </p:nvSpPr>
          <p:spPr>
            <a:xfrm>
              <a:off x="2434679"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216" name="手繪多邊形: 圖案 215">
              <a:extLst>
                <a:ext uri="{FF2B5EF4-FFF2-40B4-BE49-F238E27FC236}">
                  <a16:creationId xmlns:a16="http://schemas.microsoft.com/office/drawing/2014/main" id="{84376B12-63F4-4857-B313-923A9EEC7621}"/>
                </a:ext>
              </a:extLst>
            </p:cNvPr>
            <p:cNvSpPr/>
            <p:nvPr/>
          </p:nvSpPr>
          <p:spPr>
            <a:xfrm>
              <a:off x="2432383"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5499 w 34442"/>
                <a:gd name="connsiteY6" fmla="*/ 16647 h 34442"/>
                <a:gd name="connsiteX7" fmla="*/ 15499 w 34442"/>
                <a:gd name="connsiteY7" fmla="*/ 9759 h 34442"/>
                <a:gd name="connsiteX8" fmla="*/ 10907 w 34442"/>
                <a:gd name="connsiteY8" fmla="*/ 9759 h 34442"/>
                <a:gd name="connsiteX9" fmla="*/ 10907 w 34442"/>
                <a:gd name="connsiteY9" fmla="*/ 23536 h 34442"/>
                <a:gd name="connsiteX10" fmla="*/ 26980 w 34442"/>
                <a:gd name="connsiteY10" fmla="*/ 23536 h 34442"/>
                <a:gd name="connsiteX11" fmla="*/ 26980 w 34442"/>
                <a:gd name="connsiteY11" fmla="*/ 9759 h 34442"/>
                <a:gd name="connsiteX12" fmla="*/ 21240 w 34442"/>
                <a:gd name="connsiteY12" fmla="*/ 9759 h 34442"/>
                <a:gd name="connsiteX13" fmla="*/ 21240 w 34442"/>
                <a:gd name="connsiteY13" fmla="*/ 16647 h 34442"/>
                <a:gd name="connsiteX14" fmla="*/ 15499 w 34442"/>
                <a:gd name="connsiteY14" fmla="*/ 16647 h 34442"/>
                <a:gd name="connsiteX15" fmla="*/ 15499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5499" y="16647"/>
                  </a:moveTo>
                  <a:lnTo>
                    <a:pt x="15499" y="9759"/>
                  </a:lnTo>
                  <a:lnTo>
                    <a:pt x="10907" y="9759"/>
                  </a:lnTo>
                  <a:lnTo>
                    <a:pt x="10907" y="23536"/>
                  </a:lnTo>
                  <a:lnTo>
                    <a:pt x="26980" y="23536"/>
                  </a:lnTo>
                  <a:lnTo>
                    <a:pt x="26980" y="9759"/>
                  </a:lnTo>
                  <a:lnTo>
                    <a:pt x="21240" y="9759"/>
                  </a:lnTo>
                  <a:lnTo>
                    <a:pt x="21240" y="16647"/>
                  </a:lnTo>
                  <a:lnTo>
                    <a:pt x="15499" y="16647"/>
                  </a:lnTo>
                  <a:lnTo>
                    <a:pt x="15499"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17" name="手繪多邊形: 圖案 216">
              <a:extLst>
                <a:ext uri="{FF2B5EF4-FFF2-40B4-BE49-F238E27FC236}">
                  <a16:creationId xmlns:a16="http://schemas.microsoft.com/office/drawing/2014/main" id="{D6DE0D38-4E4F-464F-AA09-3EF7047BA25C}"/>
                </a:ext>
              </a:extLst>
            </p:cNvPr>
            <p:cNvSpPr/>
            <p:nvPr/>
          </p:nvSpPr>
          <p:spPr>
            <a:xfrm>
              <a:off x="2432383"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2055 w 34442"/>
                <a:gd name="connsiteY5" fmla="*/ 15499 h 22961"/>
                <a:gd name="connsiteX6" fmla="*/ 12055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2055" y="15499"/>
                  </a:lnTo>
                  <a:lnTo>
                    <a:pt x="12055"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18" name="手繪多邊形: 圖案 217">
              <a:extLst>
                <a:ext uri="{FF2B5EF4-FFF2-40B4-BE49-F238E27FC236}">
                  <a16:creationId xmlns:a16="http://schemas.microsoft.com/office/drawing/2014/main" id="{670E0D59-18F5-4B57-BB78-0E6E284CE61D}"/>
                </a:ext>
              </a:extLst>
            </p:cNvPr>
            <p:cNvSpPr/>
            <p:nvPr/>
          </p:nvSpPr>
          <p:spPr>
            <a:xfrm>
              <a:off x="2432383" y="3530198"/>
              <a:ext cx="34443" cy="22962"/>
            </a:xfrm>
            <a:custGeom>
              <a:avLst/>
              <a:gdLst>
                <a:gd name="connsiteX0" fmla="*/ 8611 w 34442"/>
                <a:gd name="connsiteY0" fmla="*/ 8611 h 22961"/>
                <a:gd name="connsiteX1" fmla="*/ 18944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4"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19" name="手繪多邊形: 圖案 218">
              <a:extLst>
                <a:ext uri="{FF2B5EF4-FFF2-40B4-BE49-F238E27FC236}">
                  <a16:creationId xmlns:a16="http://schemas.microsoft.com/office/drawing/2014/main" id="{C861EF80-FE4E-4495-9F7F-CCB8AF3C1406}"/>
                </a:ext>
              </a:extLst>
            </p:cNvPr>
            <p:cNvSpPr/>
            <p:nvPr/>
          </p:nvSpPr>
          <p:spPr>
            <a:xfrm>
              <a:off x="2257874"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220" name="手繪多邊形: 圖案 219">
              <a:extLst>
                <a:ext uri="{FF2B5EF4-FFF2-40B4-BE49-F238E27FC236}">
                  <a16:creationId xmlns:a16="http://schemas.microsoft.com/office/drawing/2014/main" id="{8ED968DA-C5F9-4984-9BDB-464BCF9B2E7C}"/>
                </a:ext>
              </a:extLst>
            </p:cNvPr>
            <p:cNvSpPr/>
            <p:nvPr/>
          </p:nvSpPr>
          <p:spPr>
            <a:xfrm>
              <a:off x="2255577"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6647 w 34442"/>
                <a:gd name="connsiteY6" fmla="*/ 16647 h 34442"/>
                <a:gd name="connsiteX7" fmla="*/ 16647 w 34442"/>
                <a:gd name="connsiteY7" fmla="*/ 9759 h 34442"/>
                <a:gd name="connsiteX8" fmla="*/ 12055 w 34442"/>
                <a:gd name="connsiteY8" fmla="*/ 9759 h 34442"/>
                <a:gd name="connsiteX9" fmla="*/ 12055 w 34442"/>
                <a:gd name="connsiteY9" fmla="*/ 23536 h 34442"/>
                <a:gd name="connsiteX10" fmla="*/ 28128 w 34442"/>
                <a:gd name="connsiteY10" fmla="*/ 23536 h 34442"/>
                <a:gd name="connsiteX11" fmla="*/ 28128 w 34442"/>
                <a:gd name="connsiteY11" fmla="*/ 9759 h 34442"/>
                <a:gd name="connsiteX12" fmla="*/ 23536 w 34442"/>
                <a:gd name="connsiteY12" fmla="*/ 9759 h 34442"/>
                <a:gd name="connsiteX13" fmla="*/ 23536 w 34442"/>
                <a:gd name="connsiteY13" fmla="*/ 16647 h 34442"/>
                <a:gd name="connsiteX14" fmla="*/ 16647 w 34442"/>
                <a:gd name="connsiteY14" fmla="*/ 16647 h 34442"/>
                <a:gd name="connsiteX15" fmla="*/ 16647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6647" y="16647"/>
                  </a:moveTo>
                  <a:lnTo>
                    <a:pt x="16647" y="9759"/>
                  </a:lnTo>
                  <a:lnTo>
                    <a:pt x="12055" y="9759"/>
                  </a:lnTo>
                  <a:lnTo>
                    <a:pt x="12055" y="23536"/>
                  </a:lnTo>
                  <a:lnTo>
                    <a:pt x="28128" y="23536"/>
                  </a:lnTo>
                  <a:lnTo>
                    <a:pt x="28128" y="9759"/>
                  </a:lnTo>
                  <a:lnTo>
                    <a:pt x="23536" y="9759"/>
                  </a:lnTo>
                  <a:lnTo>
                    <a:pt x="23536" y="16647"/>
                  </a:lnTo>
                  <a:lnTo>
                    <a:pt x="16647" y="16647"/>
                  </a:lnTo>
                  <a:lnTo>
                    <a:pt x="16647"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21" name="手繪多邊形: 圖案 220">
              <a:extLst>
                <a:ext uri="{FF2B5EF4-FFF2-40B4-BE49-F238E27FC236}">
                  <a16:creationId xmlns:a16="http://schemas.microsoft.com/office/drawing/2014/main" id="{98AAD9FB-14A2-414B-B555-1298AC9CF784}"/>
                </a:ext>
              </a:extLst>
            </p:cNvPr>
            <p:cNvSpPr/>
            <p:nvPr/>
          </p:nvSpPr>
          <p:spPr>
            <a:xfrm>
              <a:off x="2255577"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3203 w 34442"/>
                <a:gd name="connsiteY5" fmla="*/ 15499 h 22961"/>
                <a:gd name="connsiteX6" fmla="*/ 13203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3203" y="15499"/>
                  </a:lnTo>
                  <a:lnTo>
                    <a:pt x="13203"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22" name="手繪多邊形: 圖案 221">
              <a:extLst>
                <a:ext uri="{FF2B5EF4-FFF2-40B4-BE49-F238E27FC236}">
                  <a16:creationId xmlns:a16="http://schemas.microsoft.com/office/drawing/2014/main" id="{4A5384BE-3B67-41AC-8013-9A31A40307C2}"/>
                </a:ext>
              </a:extLst>
            </p:cNvPr>
            <p:cNvSpPr/>
            <p:nvPr/>
          </p:nvSpPr>
          <p:spPr>
            <a:xfrm>
              <a:off x="2255577"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23" name="手繪多邊形: 圖案 222">
              <a:extLst>
                <a:ext uri="{FF2B5EF4-FFF2-40B4-BE49-F238E27FC236}">
                  <a16:creationId xmlns:a16="http://schemas.microsoft.com/office/drawing/2014/main" id="{FB680FF1-92DB-41F6-AEAE-6F0FF7F2743A}"/>
                </a:ext>
              </a:extLst>
            </p:cNvPr>
            <p:cNvSpPr/>
            <p:nvPr/>
          </p:nvSpPr>
          <p:spPr>
            <a:xfrm>
              <a:off x="2082216"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224" name="手繪多邊形: 圖案 223">
              <a:extLst>
                <a:ext uri="{FF2B5EF4-FFF2-40B4-BE49-F238E27FC236}">
                  <a16:creationId xmlns:a16="http://schemas.microsoft.com/office/drawing/2014/main" id="{C4382974-CB42-40C4-8583-A7DA6E2A8BD4}"/>
                </a:ext>
              </a:extLst>
            </p:cNvPr>
            <p:cNvSpPr/>
            <p:nvPr/>
          </p:nvSpPr>
          <p:spPr>
            <a:xfrm>
              <a:off x="2079920"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5499 w 34442"/>
                <a:gd name="connsiteY6" fmla="*/ 16647 h 34442"/>
                <a:gd name="connsiteX7" fmla="*/ 15499 w 34442"/>
                <a:gd name="connsiteY7" fmla="*/ 9759 h 34442"/>
                <a:gd name="connsiteX8" fmla="*/ 10907 w 34442"/>
                <a:gd name="connsiteY8" fmla="*/ 9759 h 34442"/>
                <a:gd name="connsiteX9" fmla="*/ 10907 w 34442"/>
                <a:gd name="connsiteY9" fmla="*/ 23536 h 34442"/>
                <a:gd name="connsiteX10" fmla="*/ 26980 w 34442"/>
                <a:gd name="connsiteY10" fmla="*/ 23536 h 34442"/>
                <a:gd name="connsiteX11" fmla="*/ 26980 w 34442"/>
                <a:gd name="connsiteY11" fmla="*/ 9759 h 34442"/>
                <a:gd name="connsiteX12" fmla="*/ 22388 w 34442"/>
                <a:gd name="connsiteY12" fmla="*/ 9759 h 34442"/>
                <a:gd name="connsiteX13" fmla="*/ 22388 w 34442"/>
                <a:gd name="connsiteY13" fmla="*/ 16647 h 34442"/>
                <a:gd name="connsiteX14" fmla="*/ 15499 w 34442"/>
                <a:gd name="connsiteY14" fmla="*/ 16647 h 34442"/>
                <a:gd name="connsiteX15" fmla="*/ 15499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5499" y="16647"/>
                  </a:moveTo>
                  <a:lnTo>
                    <a:pt x="15499" y="9759"/>
                  </a:lnTo>
                  <a:lnTo>
                    <a:pt x="10907" y="9759"/>
                  </a:lnTo>
                  <a:lnTo>
                    <a:pt x="10907" y="23536"/>
                  </a:lnTo>
                  <a:lnTo>
                    <a:pt x="26980" y="23536"/>
                  </a:lnTo>
                  <a:lnTo>
                    <a:pt x="26980" y="9759"/>
                  </a:lnTo>
                  <a:lnTo>
                    <a:pt x="22388" y="9759"/>
                  </a:lnTo>
                  <a:lnTo>
                    <a:pt x="22388" y="16647"/>
                  </a:lnTo>
                  <a:lnTo>
                    <a:pt x="15499" y="16647"/>
                  </a:lnTo>
                  <a:lnTo>
                    <a:pt x="15499"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25" name="手繪多邊形: 圖案 224">
              <a:extLst>
                <a:ext uri="{FF2B5EF4-FFF2-40B4-BE49-F238E27FC236}">
                  <a16:creationId xmlns:a16="http://schemas.microsoft.com/office/drawing/2014/main" id="{D9B9CD5C-C95B-45DC-A241-E6AAE1BB6F63}"/>
                </a:ext>
              </a:extLst>
            </p:cNvPr>
            <p:cNvSpPr/>
            <p:nvPr/>
          </p:nvSpPr>
          <p:spPr>
            <a:xfrm>
              <a:off x="2079920"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2055 w 34442"/>
                <a:gd name="connsiteY5" fmla="*/ 15499 h 22961"/>
                <a:gd name="connsiteX6" fmla="*/ 12055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2055" y="15499"/>
                  </a:lnTo>
                  <a:lnTo>
                    <a:pt x="12055"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26" name="手繪多邊形: 圖案 225">
              <a:extLst>
                <a:ext uri="{FF2B5EF4-FFF2-40B4-BE49-F238E27FC236}">
                  <a16:creationId xmlns:a16="http://schemas.microsoft.com/office/drawing/2014/main" id="{EE2F1EDA-BF34-4B11-BFFA-4B77BD06E32D}"/>
                </a:ext>
              </a:extLst>
            </p:cNvPr>
            <p:cNvSpPr/>
            <p:nvPr/>
          </p:nvSpPr>
          <p:spPr>
            <a:xfrm>
              <a:off x="2079920" y="3530198"/>
              <a:ext cx="34443" cy="22962"/>
            </a:xfrm>
            <a:custGeom>
              <a:avLst/>
              <a:gdLst>
                <a:gd name="connsiteX0" fmla="*/ 8611 w 34442"/>
                <a:gd name="connsiteY0" fmla="*/ 8611 h 22961"/>
                <a:gd name="connsiteX1" fmla="*/ 18944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4"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27" name="手繪多邊形: 圖案 226">
              <a:extLst>
                <a:ext uri="{FF2B5EF4-FFF2-40B4-BE49-F238E27FC236}">
                  <a16:creationId xmlns:a16="http://schemas.microsoft.com/office/drawing/2014/main" id="{0BCD67AF-4CC5-4472-9D5C-2AB5F573CA7F}"/>
                </a:ext>
              </a:extLst>
            </p:cNvPr>
            <p:cNvSpPr/>
            <p:nvPr/>
          </p:nvSpPr>
          <p:spPr>
            <a:xfrm>
              <a:off x="1905411"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228" name="手繪多邊形: 圖案 227">
              <a:extLst>
                <a:ext uri="{FF2B5EF4-FFF2-40B4-BE49-F238E27FC236}">
                  <a16:creationId xmlns:a16="http://schemas.microsoft.com/office/drawing/2014/main" id="{F09755AE-6819-433F-ADDC-2CC893A17156}"/>
                </a:ext>
              </a:extLst>
            </p:cNvPr>
            <p:cNvSpPr/>
            <p:nvPr/>
          </p:nvSpPr>
          <p:spPr>
            <a:xfrm>
              <a:off x="1903115"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6647 w 34442"/>
                <a:gd name="connsiteY6" fmla="*/ 16647 h 34442"/>
                <a:gd name="connsiteX7" fmla="*/ 16647 w 34442"/>
                <a:gd name="connsiteY7" fmla="*/ 9759 h 34442"/>
                <a:gd name="connsiteX8" fmla="*/ 10907 w 34442"/>
                <a:gd name="connsiteY8" fmla="*/ 9759 h 34442"/>
                <a:gd name="connsiteX9" fmla="*/ 10907 w 34442"/>
                <a:gd name="connsiteY9" fmla="*/ 23536 h 34442"/>
                <a:gd name="connsiteX10" fmla="*/ 26980 w 34442"/>
                <a:gd name="connsiteY10" fmla="*/ 23536 h 34442"/>
                <a:gd name="connsiteX11" fmla="*/ 26980 w 34442"/>
                <a:gd name="connsiteY11" fmla="*/ 9759 h 34442"/>
                <a:gd name="connsiteX12" fmla="*/ 22388 w 34442"/>
                <a:gd name="connsiteY12" fmla="*/ 9759 h 34442"/>
                <a:gd name="connsiteX13" fmla="*/ 22388 w 34442"/>
                <a:gd name="connsiteY13" fmla="*/ 16647 h 34442"/>
                <a:gd name="connsiteX14" fmla="*/ 16647 w 34442"/>
                <a:gd name="connsiteY14" fmla="*/ 16647 h 34442"/>
                <a:gd name="connsiteX15" fmla="*/ 16647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6647" y="16647"/>
                  </a:moveTo>
                  <a:lnTo>
                    <a:pt x="16647" y="9759"/>
                  </a:lnTo>
                  <a:lnTo>
                    <a:pt x="10907" y="9759"/>
                  </a:lnTo>
                  <a:lnTo>
                    <a:pt x="10907" y="23536"/>
                  </a:lnTo>
                  <a:lnTo>
                    <a:pt x="26980" y="23536"/>
                  </a:lnTo>
                  <a:lnTo>
                    <a:pt x="26980" y="9759"/>
                  </a:lnTo>
                  <a:lnTo>
                    <a:pt x="22388" y="9759"/>
                  </a:lnTo>
                  <a:lnTo>
                    <a:pt x="22388" y="16647"/>
                  </a:lnTo>
                  <a:lnTo>
                    <a:pt x="16647" y="16647"/>
                  </a:lnTo>
                  <a:lnTo>
                    <a:pt x="16647"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29" name="手繪多邊形: 圖案 228">
              <a:extLst>
                <a:ext uri="{FF2B5EF4-FFF2-40B4-BE49-F238E27FC236}">
                  <a16:creationId xmlns:a16="http://schemas.microsoft.com/office/drawing/2014/main" id="{23C4B3F1-6BE5-4FCC-B669-31BB962E3534}"/>
                </a:ext>
              </a:extLst>
            </p:cNvPr>
            <p:cNvSpPr/>
            <p:nvPr/>
          </p:nvSpPr>
          <p:spPr>
            <a:xfrm>
              <a:off x="1903115"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3203 w 34442"/>
                <a:gd name="connsiteY5" fmla="*/ 15499 h 22961"/>
                <a:gd name="connsiteX6" fmla="*/ 13203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3203" y="15499"/>
                  </a:lnTo>
                  <a:lnTo>
                    <a:pt x="13203"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30" name="手繪多邊形: 圖案 229">
              <a:extLst>
                <a:ext uri="{FF2B5EF4-FFF2-40B4-BE49-F238E27FC236}">
                  <a16:creationId xmlns:a16="http://schemas.microsoft.com/office/drawing/2014/main" id="{89427BB4-7DA7-44C7-84D5-55D5E3B5EE37}"/>
                </a:ext>
              </a:extLst>
            </p:cNvPr>
            <p:cNvSpPr/>
            <p:nvPr/>
          </p:nvSpPr>
          <p:spPr>
            <a:xfrm>
              <a:off x="1903115"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31" name="手繪多邊形: 圖案 230">
              <a:extLst>
                <a:ext uri="{FF2B5EF4-FFF2-40B4-BE49-F238E27FC236}">
                  <a16:creationId xmlns:a16="http://schemas.microsoft.com/office/drawing/2014/main" id="{6D2018DD-2917-4C17-B852-A55418B14857}"/>
                </a:ext>
              </a:extLst>
            </p:cNvPr>
            <p:cNvSpPr/>
            <p:nvPr/>
          </p:nvSpPr>
          <p:spPr>
            <a:xfrm>
              <a:off x="1729754"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232" name="手繪多邊形: 圖案 231">
              <a:extLst>
                <a:ext uri="{FF2B5EF4-FFF2-40B4-BE49-F238E27FC236}">
                  <a16:creationId xmlns:a16="http://schemas.microsoft.com/office/drawing/2014/main" id="{59ADECC4-C44C-4CD7-95DA-B01FF7FFEE39}"/>
                </a:ext>
              </a:extLst>
            </p:cNvPr>
            <p:cNvSpPr/>
            <p:nvPr/>
          </p:nvSpPr>
          <p:spPr>
            <a:xfrm>
              <a:off x="1727458"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5499 w 34442"/>
                <a:gd name="connsiteY6" fmla="*/ 16647 h 34442"/>
                <a:gd name="connsiteX7" fmla="*/ 15499 w 34442"/>
                <a:gd name="connsiteY7" fmla="*/ 9759 h 34442"/>
                <a:gd name="connsiteX8" fmla="*/ 10907 w 34442"/>
                <a:gd name="connsiteY8" fmla="*/ 9759 h 34442"/>
                <a:gd name="connsiteX9" fmla="*/ 10907 w 34442"/>
                <a:gd name="connsiteY9" fmla="*/ 23536 h 34442"/>
                <a:gd name="connsiteX10" fmla="*/ 26980 w 34442"/>
                <a:gd name="connsiteY10" fmla="*/ 23536 h 34442"/>
                <a:gd name="connsiteX11" fmla="*/ 26980 w 34442"/>
                <a:gd name="connsiteY11" fmla="*/ 9759 h 34442"/>
                <a:gd name="connsiteX12" fmla="*/ 22388 w 34442"/>
                <a:gd name="connsiteY12" fmla="*/ 9759 h 34442"/>
                <a:gd name="connsiteX13" fmla="*/ 22388 w 34442"/>
                <a:gd name="connsiteY13" fmla="*/ 16647 h 34442"/>
                <a:gd name="connsiteX14" fmla="*/ 15499 w 34442"/>
                <a:gd name="connsiteY14" fmla="*/ 16647 h 34442"/>
                <a:gd name="connsiteX15" fmla="*/ 15499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5499" y="16647"/>
                  </a:moveTo>
                  <a:lnTo>
                    <a:pt x="15499" y="9759"/>
                  </a:lnTo>
                  <a:lnTo>
                    <a:pt x="10907" y="9759"/>
                  </a:lnTo>
                  <a:lnTo>
                    <a:pt x="10907" y="23536"/>
                  </a:lnTo>
                  <a:lnTo>
                    <a:pt x="26980" y="23536"/>
                  </a:lnTo>
                  <a:lnTo>
                    <a:pt x="26980" y="9759"/>
                  </a:lnTo>
                  <a:lnTo>
                    <a:pt x="22388" y="9759"/>
                  </a:lnTo>
                  <a:lnTo>
                    <a:pt x="22388" y="16647"/>
                  </a:lnTo>
                  <a:lnTo>
                    <a:pt x="15499" y="16647"/>
                  </a:lnTo>
                  <a:lnTo>
                    <a:pt x="15499"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33" name="手繪多邊形: 圖案 232">
              <a:extLst>
                <a:ext uri="{FF2B5EF4-FFF2-40B4-BE49-F238E27FC236}">
                  <a16:creationId xmlns:a16="http://schemas.microsoft.com/office/drawing/2014/main" id="{D09B76BD-7972-4C84-8A23-2092AE88750E}"/>
                </a:ext>
              </a:extLst>
            </p:cNvPr>
            <p:cNvSpPr/>
            <p:nvPr/>
          </p:nvSpPr>
          <p:spPr>
            <a:xfrm>
              <a:off x="1727458"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2055 w 34442"/>
                <a:gd name="connsiteY5" fmla="*/ 15499 h 22961"/>
                <a:gd name="connsiteX6" fmla="*/ 12055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2055" y="15499"/>
                  </a:lnTo>
                  <a:lnTo>
                    <a:pt x="12055"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34" name="手繪多邊形: 圖案 233">
              <a:extLst>
                <a:ext uri="{FF2B5EF4-FFF2-40B4-BE49-F238E27FC236}">
                  <a16:creationId xmlns:a16="http://schemas.microsoft.com/office/drawing/2014/main" id="{C8392F49-936E-4F99-A456-CFBC0F134BF2}"/>
                </a:ext>
              </a:extLst>
            </p:cNvPr>
            <p:cNvSpPr/>
            <p:nvPr/>
          </p:nvSpPr>
          <p:spPr>
            <a:xfrm>
              <a:off x="1727458"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35" name="手繪多邊形: 圖案 234">
              <a:extLst>
                <a:ext uri="{FF2B5EF4-FFF2-40B4-BE49-F238E27FC236}">
                  <a16:creationId xmlns:a16="http://schemas.microsoft.com/office/drawing/2014/main" id="{5469EFE8-F720-4DE7-8525-678B7C5C4061}"/>
                </a:ext>
              </a:extLst>
            </p:cNvPr>
            <p:cNvSpPr/>
            <p:nvPr/>
          </p:nvSpPr>
          <p:spPr>
            <a:xfrm>
              <a:off x="4725110"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236" name="手繪多邊形: 圖案 235">
              <a:extLst>
                <a:ext uri="{FF2B5EF4-FFF2-40B4-BE49-F238E27FC236}">
                  <a16:creationId xmlns:a16="http://schemas.microsoft.com/office/drawing/2014/main" id="{B63CE9E1-9C1C-4FAB-93B7-FB574876DC83}"/>
                </a:ext>
              </a:extLst>
            </p:cNvPr>
            <p:cNvSpPr/>
            <p:nvPr/>
          </p:nvSpPr>
          <p:spPr>
            <a:xfrm>
              <a:off x="4722813"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6647 w 34442"/>
                <a:gd name="connsiteY6" fmla="*/ 16647 h 34442"/>
                <a:gd name="connsiteX7" fmla="*/ 16647 w 34442"/>
                <a:gd name="connsiteY7" fmla="*/ 9759 h 34442"/>
                <a:gd name="connsiteX8" fmla="*/ 12055 w 34442"/>
                <a:gd name="connsiteY8" fmla="*/ 9759 h 34442"/>
                <a:gd name="connsiteX9" fmla="*/ 12055 w 34442"/>
                <a:gd name="connsiteY9" fmla="*/ 23536 h 34442"/>
                <a:gd name="connsiteX10" fmla="*/ 28128 w 34442"/>
                <a:gd name="connsiteY10" fmla="*/ 23536 h 34442"/>
                <a:gd name="connsiteX11" fmla="*/ 28128 w 34442"/>
                <a:gd name="connsiteY11" fmla="*/ 9759 h 34442"/>
                <a:gd name="connsiteX12" fmla="*/ 23536 w 34442"/>
                <a:gd name="connsiteY12" fmla="*/ 9759 h 34442"/>
                <a:gd name="connsiteX13" fmla="*/ 23536 w 34442"/>
                <a:gd name="connsiteY13" fmla="*/ 16647 h 34442"/>
                <a:gd name="connsiteX14" fmla="*/ 16647 w 34442"/>
                <a:gd name="connsiteY14" fmla="*/ 16647 h 34442"/>
                <a:gd name="connsiteX15" fmla="*/ 16647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6647" y="16647"/>
                  </a:moveTo>
                  <a:lnTo>
                    <a:pt x="16647" y="9759"/>
                  </a:lnTo>
                  <a:lnTo>
                    <a:pt x="12055" y="9759"/>
                  </a:lnTo>
                  <a:lnTo>
                    <a:pt x="12055" y="23536"/>
                  </a:lnTo>
                  <a:lnTo>
                    <a:pt x="28128" y="23536"/>
                  </a:lnTo>
                  <a:lnTo>
                    <a:pt x="28128" y="9759"/>
                  </a:lnTo>
                  <a:lnTo>
                    <a:pt x="23536" y="9759"/>
                  </a:lnTo>
                  <a:lnTo>
                    <a:pt x="23536" y="16647"/>
                  </a:lnTo>
                  <a:lnTo>
                    <a:pt x="16647" y="16647"/>
                  </a:lnTo>
                  <a:lnTo>
                    <a:pt x="16647"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37" name="手繪多邊形: 圖案 236">
              <a:extLst>
                <a:ext uri="{FF2B5EF4-FFF2-40B4-BE49-F238E27FC236}">
                  <a16:creationId xmlns:a16="http://schemas.microsoft.com/office/drawing/2014/main" id="{0057C4C9-E464-414A-B993-61EC642AE408}"/>
                </a:ext>
              </a:extLst>
            </p:cNvPr>
            <p:cNvSpPr/>
            <p:nvPr/>
          </p:nvSpPr>
          <p:spPr>
            <a:xfrm>
              <a:off x="4722813"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3203 w 34442"/>
                <a:gd name="connsiteY5" fmla="*/ 15499 h 22961"/>
                <a:gd name="connsiteX6" fmla="*/ 13203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3203" y="15499"/>
                  </a:lnTo>
                  <a:lnTo>
                    <a:pt x="13203"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38" name="手繪多邊形: 圖案 237">
              <a:extLst>
                <a:ext uri="{FF2B5EF4-FFF2-40B4-BE49-F238E27FC236}">
                  <a16:creationId xmlns:a16="http://schemas.microsoft.com/office/drawing/2014/main" id="{54B7D216-BA5B-4299-B052-6F7A7F8CC53F}"/>
                </a:ext>
              </a:extLst>
            </p:cNvPr>
            <p:cNvSpPr/>
            <p:nvPr/>
          </p:nvSpPr>
          <p:spPr>
            <a:xfrm>
              <a:off x="4722813"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39" name="手繪多邊形: 圖案 238">
              <a:extLst>
                <a:ext uri="{FF2B5EF4-FFF2-40B4-BE49-F238E27FC236}">
                  <a16:creationId xmlns:a16="http://schemas.microsoft.com/office/drawing/2014/main" id="{99E778BC-AA16-45FB-93AF-D3F7549EFF58}"/>
                </a:ext>
              </a:extLst>
            </p:cNvPr>
            <p:cNvSpPr/>
            <p:nvPr/>
          </p:nvSpPr>
          <p:spPr>
            <a:xfrm>
              <a:off x="1552949" y="3491163"/>
              <a:ext cx="22962" cy="80366"/>
            </a:xfrm>
            <a:custGeom>
              <a:avLst/>
              <a:gdLst>
                <a:gd name="connsiteX0" fmla="*/ 24684 w 22961"/>
                <a:gd name="connsiteY0" fmla="*/ 8611 h 80365"/>
                <a:gd name="connsiteX1" fmla="*/ 8611 w 22961"/>
                <a:gd name="connsiteY1" fmla="*/ 8611 h 80365"/>
                <a:gd name="connsiteX2" fmla="*/ 8611 w 22961"/>
                <a:gd name="connsiteY2" fmla="*/ 80940 h 80365"/>
                <a:gd name="connsiteX3" fmla="*/ 24684 w 22961"/>
                <a:gd name="connsiteY3" fmla="*/ 80940 h 80365"/>
                <a:gd name="connsiteX4" fmla="*/ 24684 w 22961"/>
                <a:gd name="connsiteY4" fmla="*/ 8611 h 80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80365">
                  <a:moveTo>
                    <a:pt x="24684" y="8611"/>
                  </a:moveTo>
                  <a:lnTo>
                    <a:pt x="8611" y="8611"/>
                  </a:lnTo>
                  <a:lnTo>
                    <a:pt x="8611" y="80940"/>
                  </a:lnTo>
                  <a:lnTo>
                    <a:pt x="24684" y="80940"/>
                  </a:lnTo>
                  <a:lnTo>
                    <a:pt x="24684" y="8611"/>
                  </a:lnTo>
                  <a:close/>
                </a:path>
              </a:pathLst>
            </a:custGeom>
            <a:solidFill>
              <a:srgbClr val="1C1C1C"/>
            </a:solidFill>
            <a:ln w="9525" cap="flat">
              <a:noFill/>
              <a:prstDash val="solid"/>
              <a:miter/>
            </a:ln>
          </p:spPr>
          <p:txBody>
            <a:bodyPr rtlCol="0" anchor="ctr"/>
            <a:lstStyle/>
            <a:p>
              <a:endParaRPr lang="zh-TW" altLang="en-US">
                <a:solidFill>
                  <a:srgbClr val="81FFF9"/>
                </a:solidFill>
              </a:endParaRPr>
            </a:p>
          </p:txBody>
        </p:sp>
        <p:sp>
          <p:nvSpPr>
            <p:cNvPr id="240" name="手繪多邊形: 圖案 239">
              <a:extLst>
                <a:ext uri="{FF2B5EF4-FFF2-40B4-BE49-F238E27FC236}">
                  <a16:creationId xmlns:a16="http://schemas.microsoft.com/office/drawing/2014/main" id="{872FDC48-992C-4E6F-862C-C984EC9261CC}"/>
                </a:ext>
              </a:extLst>
            </p:cNvPr>
            <p:cNvSpPr/>
            <p:nvPr/>
          </p:nvSpPr>
          <p:spPr>
            <a:xfrm>
              <a:off x="1550653" y="3488867"/>
              <a:ext cx="34443" cy="34443"/>
            </a:xfrm>
            <a:custGeom>
              <a:avLst/>
              <a:gdLst>
                <a:gd name="connsiteX0" fmla="*/ 29276 w 34442"/>
                <a:gd name="connsiteY0" fmla="*/ 8611 h 34442"/>
                <a:gd name="connsiteX1" fmla="*/ 29276 w 34442"/>
                <a:gd name="connsiteY1" fmla="*/ 25832 h 34442"/>
                <a:gd name="connsiteX2" fmla="*/ 8611 w 34442"/>
                <a:gd name="connsiteY2" fmla="*/ 25832 h 34442"/>
                <a:gd name="connsiteX3" fmla="*/ 8611 w 34442"/>
                <a:gd name="connsiteY3" fmla="*/ 8611 h 34442"/>
                <a:gd name="connsiteX4" fmla="*/ 29276 w 34442"/>
                <a:gd name="connsiteY4" fmla="*/ 8611 h 34442"/>
                <a:gd name="connsiteX5" fmla="*/ 29276 w 34442"/>
                <a:gd name="connsiteY5" fmla="*/ 8611 h 34442"/>
                <a:gd name="connsiteX6" fmla="*/ 16647 w 34442"/>
                <a:gd name="connsiteY6" fmla="*/ 16647 h 34442"/>
                <a:gd name="connsiteX7" fmla="*/ 16647 w 34442"/>
                <a:gd name="connsiteY7" fmla="*/ 9759 h 34442"/>
                <a:gd name="connsiteX8" fmla="*/ 12055 w 34442"/>
                <a:gd name="connsiteY8" fmla="*/ 9759 h 34442"/>
                <a:gd name="connsiteX9" fmla="*/ 12055 w 34442"/>
                <a:gd name="connsiteY9" fmla="*/ 23536 h 34442"/>
                <a:gd name="connsiteX10" fmla="*/ 28128 w 34442"/>
                <a:gd name="connsiteY10" fmla="*/ 23536 h 34442"/>
                <a:gd name="connsiteX11" fmla="*/ 28128 w 34442"/>
                <a:gd name="connsiteY11" fmla="*/ 9759 h 34442"/>
                <a:gd name="connsiteX12" fmla="*/ 23536 w 34442"/>
                <a:gd name="connsiteY12" fmla="*/ 9759 h 34442"/>
                <a:gd name="connsiteX13" fmla="*/ 23536 w 34442"/>
                <a:gd name="connsiteY13" fmla="*/ 16647 h 34442"/>
                <a:gd name="connsiteX14" fmla="*/ 16647 w 34442"/>
                <a:gd name="connsiteY14" fmla="*/ 16647 h 34442"/>
                <a:gd name="connsiteX15" fmla="*/ 16647 w 34442"/>
                <a:gd name="connsiteY15" fmla="*/ 16647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2" h="34442">
                  <a:moveTo>
                    <a:pt x="29276" y="8611"/>
                  </a:moveTo>
                  <a:lnTo>
                    <a:pt x="29276" y="25832"/>
                  </a:lnTo>
                  <a:lnTo>
                    <a:pt x="8611" y="25832"/>
                  </a:lnTo>
                  <a:lnTo>
                    <a:pt x="8611" y="8611"/>
                  </a:lnTo>
                  <a:lnTo>
                    <a:pt x="29276" y="8611"/>
                  </a:lnTo>
                  <a:lnTo>
                    <a:pt x="29276" y="8611"/>
                  </a:lnTo>
                  <a:close/>
                  <a:moveTo>
                    <a:pt x="16647" y="16647"/>
                  </a:moveTo>
                  <a:lnTo>
                    <a:pt x="16647" y="9759"/>
                  </a:lnTo>
                  <a:lnTo>
                    <a:pt x="12055" y="9759"/>
                  </a:lnTo>
                  <a:lnTo>
                    <a:pt x="12055" y="23536"/>
                  </a:lnTo>
                  <a:lnTo>
                    <a:pt x="28128" y="23536"/>
                  </a:lnTo>
                  <a:lnTo>
                    <a:pt x="28128" y="9759"/>
                  </a:lnTo>
                  <a:lnTo>
                    <a:pt x="23536" y="9759"/>
                  </a:lnTo>
                  <a:lnTo>
                    <a:pt x="23536" y="16647"/>
                  </a:lnTo>
                  <a:lnTo>
                    <a:pt x="16647" y="16647"/>
                  </a:lnTo>
                  <a:lnTo>
                    <a:pt x="16647" y="16647"/>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41" name="手繪多邊形: 圖案 240">
              <a:extLst>
                <a:ext uri="{FF2B5EF4-FFF2-40B4-BE49-F238E27FC236}">
                  <a16:creationId xmlns:a16="http://schemas.microsoft.com/office/drawing/2014/main" id="{FDA6F6F6-5A80-4203-A626-4F46F7F81E89}"/>
                </a:ext>
              </a:extLst>
            </p:cNvPr>
            <p:cNvSpPr/>
            <p:nvPr/>
          </p:nvSpPr>
          <p:spPr>
            <a:xfrm>
              <a:off x="1550653" y="3554308"/>
              <a:ext cx="34443" cy="22962"/>
            </a:xfrm>
            <a:custGeom>
              <a:avLst/>
              <a:gdLst>
                <a:gd name="connsiteX0" fmla="*/ 8611 w 34442"/>
                <a:gd name="connsiteY0" fmla="*/ 22388 h 22961"/>
                <a:gd name="connsiteX1" fmla="*/ 29276 w 34442"/>
                <a:gd name="connsiteY1" fmla="*/ 22388 h 22961"/>
                <a:gd name="connsiteX2" fmla="*/ 29276 w 34442"/>
                <a:gd name="connsiteY2" fmla="*/ 8611 h 22961"/>
                <a:gd name="connsiteX3" fmla="*/ 25832 w 34442"/>
                <a:gd name="connsiteY3" fmla="*/ 8611 h 22961"/>
                <a:gd name="connsiteX4" fmla="*/ 25832 w 34442"/>
                <a:gd name="connsiteY4" fmla="*/ 15499 h 22961"/>
                <a:gd name="connsiteX5" fmla="*/ 13203 w 34442"/>
                <a:gd name="connsiteY5" fmla="*/ 15499 h 22961"/>
                <a:gd name="connsiteX6" fmla="*/ 13203 w 34442"/>
                <a:gd name="connsiteY6" fmla="*/ 8611 h 22961"/>
                <a:gd name="connsiteX7" fmla="*/ 8611 w 34442"/>
                <a:gd name="connsiteY7" fmla="*/ 8611 h 22961"/>
                <a:gd name="connsiteX8" fmla="*/ 8611 w 34442"/>
                <a:gd name="connsiteY8" fmla="*/ 22388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2" h="22961">
                  <a:moveTo>
                    <a:pt x="8611" y="22388"/>
                  </a:moveTo>
                  <a:lnTo>
                    <a:pt x="29276" y="22388"/>
                  </a:lnTo>
                  <a:lnTo>
                    <a:pt x="29276" y="8611"/>
                  </a:lnTo>
                  <a:lnTo>
                    <a:pt x="25832" y="8611"/>
                  </a:lnTo>
                  <a:lnTo>
                    <a:pt x="25832" y="15499"/>
                  </a:lnTo>
                  <a:lnTo>
                    <a:pt x="13203" y="15499"/>
                  </a:lnTo>
                  <a:lnTo>
                    <a:pt x="13203" y="8611"/>
                  </a:lnTo>
                  <a:lnTo>
                    <a:pt x="8611" y="8611"/>
                  </a:lnTo>
                  <a:lnTo>
                    <a:pt x="8611" y="22388"/>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42" name="手繪多邊形: 圖案 241">
              <a:extLst>
                <a:ext uri="{FF2B5EF4-FFF2-40B4-BE49-F238E27FC236}">
                  <a16:creationId xmlns:a16="http://schemas.microsoft.com/office/drawing/2014/main" id="{C4575E1B-E4F7-4B43-A3E0-3E6D858A8236}"/>
                </a:ext>
              </a:extLst>
            </p:cNvPr>
            <p:cNvSpPr/>
            <p:nvPr/>
          </p:nvSpPr>
          <p:spPr>
            <a:xfrm>
              <a:off x="1550653" y="3530198"/>
              <a:ext cx="34443" cy="22962"/>
            </a:xfrm>
            <a:custGeom>
              <a:avLst/>
              <a:gdLst>
                <a:gd name="connsiteX0" fmla="*/ 8611 w 34442"/>
                <a:gd name="connsiteY0" fmla="*/ 8611 h 22961"/>
                <a:gd name="connsiteX1" fmla="*/ 18943 w 34442"/>
                <a:gd name="connsiteY1" fmla="*/ 17795 h 22961"/>
                <a:gd name="connsiteX2" fmla="*/ 29276 w 34442"/>
                <a:gd name="connsiteY2" fmla="*/ 8611 h 22961"/>
                <a:gd name="connsiteX3" fmla="*/ 8611 w 34442"/>
                <a:gd name="connsiteY3" fmla="*/ 8611 h 22961"/>
                <a:gd name="connsiteX4" fmla="*/ 8611 w 34442"/>
                <a:gd name="connsiteY4" fmla="*/ 861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22961">
                  <a:moveTo>
                    <a:pt x="8611" y="8611"/>
                  </a:moveTo>
                  <a:cubicBezTo>
                    <a:pt x="8611" y="14351"/>
                    <a:pt x="13203" y="17795"/>
                    <a:pt x="18943" y="17795"/>
                  </a:cubicBezTo>
                  <a:cubicBezTo>
                    <a:pt x="24684" y="17795"/>
                    <a:pt x="29276" y="13203"/>
                    <a:pt x="29276" y="8611"/>
                  </a:cubicBezTo>
                  <a:lnTo>
                    <a:pt x="8611" y="8611"/>
                  </a:lnTo>
                  <a:lnTo>
                    <a:pt x="8611" y="8611"/>
                  </a:lnTo>
                  <a:close/>
                </a:path>
              </a:pathLst>
            </a:custGeom>
            <a:solidFill>
              <a:srgbClr val="D1D1D1"/>
            </a:solidFill>
            <a:ln w="9525" cap="flat">
              <a:noFill/>
              <a:prstDash val="solid"/>
              <a:miter/>
            </a:ln>
          </p:spPr>
          <p:txBody>
            <a:bodyPr rtlCol="0" anchor="ctr"/>
            <a:lstStyle/>
            <a:p>
              <a:endParaRPr lang="zh-TW" altLang="en-US">
                <a:solidFill>
                  <a:srgbClr val="81FFF9"/>
                </a:solidFill>
              </a:endParaRPr>
            </a:p>
          </p:txBody>
        </p:sp>
        <p:sp>
          <p:nvSpPr>
            <p:cNvPr id="243" name="手繪多邊形: 圖案 242">
              <a:extLst>
                <a:ext uri="{FF2B5EF4-FFF2-40B4-BE49-F238E27FC236}">
                  <a16:creationId xmlns:a16="http://schemas.microsoft.com/office/drawing/2014/main" id="{508A82F8-06F1-4B2C-B6E5-FB166492F9AE}"/>
                </a:ext>
              </a:extLst>
            </p:cNvPr>
            <p:cNvSpPr/>
            <p:nvPr/>
          </p:nvSpPr>
          <p:spPr>
            <a:xfrm>
              <a:off x="5068387" y="3547419"/>
              <a:ext cx="22962" cy="22962"/>
            </a:xfrm>
            <a:custGeom>
              <a:avLst/>
              <a:gdLst>
                <a:gd name="connsiteX0" fmla="*/ 14351 w 22961"/>
                <a:gd name="connsiteY0" fmla="*/ 8611 h 22961"/>
                <a:gd name="connsiteX1" fmla="*/ 8611 w 22961"/>
                <a:gd name="connsiteY1" fmla="*/ 14351 h 22961"/>
                <a:gd name="connsiteX2" fmla="*/ 14351 w 22961"/>
                <a:gd name="connsiteY2" fmla="*/ 20091 h 22961"/>
                <a:gd name="connsiteX3" fmla="*/ 20091 w 22961"/>
                <a:gd name="connsiteY3" fmla="*/ 14351 h 22961"/>
                <a:gd name="connsiteX4" fmla="*/ 14351 w 22961"/>
                <a:gd name="connsiteY4" fmla="*/ 8611 h 22961"/>
                <a:gd name="connsiteX5" fmla="*/ 14351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4351" y="8611"/>
                  </a:moveTo>
                  <a:cubicBezTo>
                    <a:pt x="10907" y="8611"/>
                    <a:pt x="8611" y="10907"/>
                    <a:pt x="8611" y="14351"/>
                  </a:cubicBezTo>
                  <a:cubicBezTo>
                    <a:pt x="8611" y="17795"/>
                    <a:pt x="10907" y="20091"/>
                    <a:pt x="14351" y="20091"/>
                  </a:cubicBezTo>
                  <a:cubicBezTo>
                    <a:pt x="17795" y="20091"/>
                    <a:pt x="20091" y="17795"/>
                    <a:pt x="20091" y="14351"/>
                  </a:cubicBezTo>
                  <a:cubicBezTo>
                    <a:pt x="20091" y="10907"/>
                    <a:pt x="17795" y="8611"/>
                    <a:pt x="14351" y="8611"/>
                  </a:cubicBezTo>
                  <a:lnTo>
                    <a:pt x="14351" y="8611"/>
                  </a:lnTo>
                  <a:close/>
                </a:path>
              </a:pathLst>
            </a:custGeom>
            <a:solidFill>
              <a:srgbClr val="05050D"/>
            </a:solidFill>
            <a:ln w="9525" cap="flat">
              <a:noFill/>
              <a:prstDash val="solid"/>
              <a:miter/>
            </a:ln>
          </p:spPr>
          <p:txBody>
            <a:bodyPr rtlCol="0" anchor="ctr"/>
            <a:lstStyle/>
            <a:p>
              <a:endParaRPr lang="zh-TW" altLang="en-US">
                <a:solidFill>
                  <a:srgbClr val="81FFF9"/>
                </a:solidFill>
              </a:endParaRPr>
            </a:p>
          </p:txBody>
        </p:sp>
        <p:sp>
          <p:nvSpPr>
            <p:cNvPr id="244" name="手繪多邊形: 圖案 243">
              <a:extLst>
                <a:ext uri="{FF2B5EF4-FFF2-40B4-BE49-F238E27FC236}">
                  <a16:creationId xmlns:a16="http://schemas.microsoft.com/office/drawing/2014/main" id="{4FF05369-55DF-4F5E-898F-251138708DB1}"/>
                </a:ext>
              </a:extLst>
            </p:cNvPr>
            <p:cNvSpPr/>
            <p:nvPr/>
          </p:nvSpPr>
          <p:spPr>
            <a:xfrm>
              <a:off x="5068387" y="3563493"/>
              <a:ext cx="22962" cy="22962"/>
            </a:xfrm>
            <a:custGeom>
              <a:avLst/>
              <a:gdLst>
                <a:gd name="connsiteX0" fmla="*/ 14351 w 22961"/>
                <a:gd name="connsiteY0" fmla="*/ 8611 h 22961"/>
                <a:gd name="connsiteX1" fmla="*/ 8611 w 22961"/>
                <a:gd name="connsiteY1" fmla="*/ 14351 h 22961"/>
                <a:gd name="connsiteX2" fmla="*/ 14351 w 22961"/>
                <a:gd name="connsiteY2" fmla="*/ 20091 h 22961"/>
                <a:gd name="connsiteX3" fmla="*/ 20091 w 22961"/>
                <a:gd name="connsiteY3" fmla="*/ 14351 h 22961"/>
                <a:gd name="connsiteX4" fmla="*/ 14351 w 22961"/>
                <a:gd name="connsiteY4" fmla="*/ 8611 h 22961"/>
                <a:gd name="connsiteX5" fmla="*/ 14351 w 22961"/>
                <a:gd name="connsiteY5" fmla="*/ 8611 h 2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 h="22961">
                  <a:moveTo>
                    <a:pt x="14351" y="8611"/>
                  </a:moveTo>
                  <a:cubicBezTo>
                    <a:pt x="10907" y="8611"/>
                    <a:pt x="8611" y="10907"/>
                    <a:pt x="8611" y="14351"/>
                  </a:cubicBezTo>
                  <a:cubicBezTo>
                    <a:pt x="8611" y="17795"/>
                    <a:pt x="10907" y="20091"/>
                    <a:pt x="14351" y="20091"/>
                  </a:cubicBezTo>
                  <a:cubicBezTo>
                    <a:pt x="17795" y="20091"/>
                    <a:pt x="20091" y="17795"/>
                    <a:pt x="20091" y="14351"/>
                  </a:cubicBezTo>
                  <a:cubicBezTo>
                    <a:pt x="20091" y="10907"/>
                    <a:pt x="17795" y="8611"/>
                    <a:pt x="14351" y="8611"/>
                  </a:cubicBezTo>
                  <a:lnTo>
                    <a:pt x="14351" y="8611"/>
                  </a:lnTo>
                  <a:close/>
                </a:path>
              </a:pathLst>
            </a:custGeom>
            <a:solidFill>
              <a:srgbClr val="05050D"/>
            </a:solidFill>
            <a:ln w="9525" cap="flat">
              <a:noFill/>
              <a:prstDash val="solid"/>
              <a:miter/>
            </a:ln>
          </p:spPr>
          <p:txBody>
            <a:bodyPr rtlCol="0" anchor="ctr"/>
            <a:lstStyle/>
            <a:p>
              <a:endParaRPr lang="zh-TW" altLang="en-US">
                <a:solidFill>
                  <a:srgbClr val="81FFF9"/>
                </a:solidFill>
              </a:endParaRPr>
            </a:p>
          </p:txBody>
        </p:sp>
        <p:sp>
          <p:nvSpPr>
            <p:cNvPr id="245" name="手繪多邊形: 圖案 244">
              <a:extLst>
                <a:ext uri="{FF2B5EF4-FFF2-40B4-BE49-F238E27FC236}">
                  <a16:creationId xmlns:a16="http://schemas.microsoft.com/office/drawing/2014/main" id="{1509ABBF-08F5-49DE-A996-1DB398C88823}"/>
                </a:ext>
              </a:extLst>
            </p:cNvPr>
            <p:cNvSpPr/>
            <p:nvPr/>
          </p:nvSpPr>
          <p:spPr>
            <a:xfrm>
              <a:off x="5085609" y="3267287"/>
              <a:ext cx="22962" cy="45923"/>
            </a:xfrm>
            <a:custGeom>
              <a:avLst/>
              <a:gdLst>
                <a:gd name="connsiteX0" fmla="*/ 24684 w 22961"/>
                <a:gd name="connsiteY0" fmla="*/ 8611 h 45923"/>
                <a:gd name="connsiteX1" fmla="*/ 24684 w 22961"/>
                <a:gd name="connsiteY1" fmla="*/ 12055 h 45923"/>
                <a:gd name="connsiteX2" fmla="*/ 12055 w 22961"/>
                <a:gd name="connsiteY2" fmla="*/ 12055 h 45923"/>
                <a:gd name="connsiteX3" fmla="*/ 12055 w 22961"/>
                <a:gd name="connsiteY3" fmla="*/ 33869 h 45923"/>
                <a:gd name="connsiteX4" fmla="*/ 24684 w 22961"/>
                <a:gd name="connsiteY4" fmla="*/ 33869 h 45923"/>
                <a:gd name="connsiteX5" fmla="*/ 24684 w 22961"/>
                <a:gd name="connsiteY5" fmla="*/ 37313 h 45923"/>
                <a:gd name="connsiteX6" fmla="*/ 8611 w 22961"/>
                <a:gd name="connsiteY6" fmla="*/ 37313 h 45923"/>
                <a:gd name="connsiteX7" fmla="*/ 8611 w 22961"/>
                <a:gd name="connsiteY7" fmla="*/ 8611 h 45923"/>
                <a:gd name="connsiteX8" fmla="*/ 24684 w 22961"/>
                <a:gd name="connsiteY8" fmla="*/ 8611 h 4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61" h="45923">
                  <a:moveTo>
                    <a:pt x="24684" y="8611"/>
                  </a:moveTo>
                  <a:lnTo>
                    <a:pt x="24684" y="12055"/>
                  </a:lnTo>
                  <a:lnTo>
                    <a:pt x="12055" y="12055"/>
                  </a:lnTo>
                  <a:lnTo>
                    <a:pt x="12055" y="33869"/>
                  </a:lnTo>
                  <a:lnTo>
                    <a:pt x="24684" y="33869"/>
                  </a:lnTo>
                  <a:lnTo>
                    <a:pt x="24684" y="37313"/>
                  </a:lnTo>
                  <a:lnTo>
                    <a:pt x="8611" y="37313"/>
                  </a:lnTo>
                  <a:lnTo>
                    <a:pt x="8611" y="8611"/>
                  </a:lnTo>
                  <a:lnTo>
                    <a:pt x="24684" y="8611"/>
                  </a:lnTo>
                  <a:close/>
                </a:path>
              </a:pathLst>
            </a:custGeom>
            <a:solidFill>
              <a:srgbClr val="525252"/>
            </a:solidFill>
            <a:ln w="9525" cap="flat">
              <a:noFill/>
              <a:prstDash val="solid"/>
              <a:miter/>
            </a:ln>
          </p:spPr>
          <p:txBody>
            <a:bodyPr rtlCol="0" anchor="ctr"/>
            <a:lstStyle/>
            <a:p>
              <a:endParaRPr lang="zh-TW" altLang="en-US">
                <a:solidFill>
                  <a:srgbClr val="81FFF9"/>
                </a:solidFill>
              </a:endParaRPr>
            </a:p>
          </p:txBody>
        </p:sp>
        <p:sp>
          <p:nvSpPr>
            <p:cNvPr id="246" name="手繪多邊形: 圖案 245">
              <a:extLst>
                <a:ext uri="{FF2B5EF4-FFF2-40B4-BE49-F238E27FC236}">
                  <a16:creationId xmlns:a16="http://schemas.microsoft.com/office/drawing/2014/main" id="{C0391D38-5741-487E-9123-382A27D9BFB8}"/>
                </a:ext>
              </a:extLst>
            </p:cNvPr>
            <p:cNvSpPr/>
            <p:nvPr/>
          </p:nvSpPr>
          <p:spPr>
            <a:xfrm>
              <a:off x="1321036" y="3483127"/>
              <a:ext cx="3627951" cy="22962"/>
            </a:xfrm>
            <a:custGeom>
              <a:avLst/>
              <a:gdLst>
                <a:gd name="connsiteX0" fmla="*/ 3625081 w 3627950"/>
                <a:gd name="connsiteY0" fmla="*/ 14351 h 22961"/>
                <a:gd name="connsiteX1" fmla="*/ 8611 w 3627950"/>
                <a:gd name="connsiteY1" fmla="*/ 14351 h 22961"/>
                <a:gd name="connsiteX2" fmla="*/ 8611 w 3627950"/>
                <a:gd name="connsiteY2" fmla="*/ 8611 h 22961"/>
                <a:gd name="connsiteX3" fmla="*/ 3625081 w 3627950"/>
                <a:gd name="connsiteY3" fmla="*/ 8611 h 22961"/>
                <a:gd name="connsiteX4" fmla="*/ 3625081 w 3627950"/>
                <a:gd name="connsiteY4" fmla="*/ 14351 h 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950" h="22961">
                  <a:moveTo>
                    <a:pt x="3625081" y="14351"/>
                  </a:moveTo>
                  <a:lnTo>
                    <a:pt x="8611" y="14351"/>
                  </a:lnTo>
                  <a:lnTo>
                    <a:pt x="8611" y="8611"/>
                  </a:lnTo>
                  <a:lnTo>
                    <a:pt x="3625081" y="8611"/>
                  </a:lnTo>
                  <a:lnTo>
                    <a:pt x="3625081" y="14351"/>
                  </a:lnTo>
                  <a:close/>
                </a:path>
              </a:pathLst>
            </a:custGeom>
            <a:solidFill>
              <a:srgbClr val="6E706E"/>
            </a:solidFill>
            <a:ln w="9525" cap="flat">
              <a:noFill/>
              <a:prstDash val="solid"/>
              <a:miter/>
            </a:ln>
          </p:spPr>
          <p:txBody>
            <a:bodyPr rtlCol="0" anchor="ctr"/>
            <a:lstStyle/>
            <a:p>
              <a:endParaRPr lang="zh-TW" altLang="en-US">
                <a:solidFill>
                  <a:srgbClr val="81FFF9"/>
                </a:solidFill>
              </a:endParaRPr>
            </a:p>
          </p:txBody>
        </p:sp>
        <p:sp>
          <p:nvSpPr>
            <p:cNvPr id="247" name="手繪多邊形: 圖案 246">
              <a:extLst>
                <a:ext uri="{FF2B5EF4-FFF2-40B4-BE49-F238E27FC236}">
                  <a16:creationId xmlns:a16="http://schemas.microsoft.com/office/drawing/2014/main" id="{CE1CF7A0-B2C7-4AED-9F0D-04189B6CA946}"/>
                </a:ext>
              </a:extLst>
            </p:cNvPr>
            <p:cNvSpPr/>
            <p:nvPr/>
          </p:nvSpPr>
          <p:spPr>
            <a:xfrm>
              <a:off x="4792847" y="3592195"/>
              <a:ext cx="183694" cy="160732"/>
            </a:xfrm>
            <a:custGeom>
              <a:avLst/>
              <a:gdLst>
                <a:gd name="connsiteX0" fmla="*/ 164750 w 183693"/>
                <a:gd name="connsiteY0" fmla="*/ 8611 h 160731"/>
                <a:gd name="connsiteX1" fmla="*/ 22388 w 183693"/>
                <a:gd name="connsiteY1" fmla="*/ 8611 h 160731"/>
                <a:gd name="connsiteX2" fmla="*/ 8611 w 183693"/>
                <a:gd name="connsiteY2" fmla="*/ 22388 h 160731"/>
                <a:gd name="connsiteX3" fmla="*/ 8611 w 183693"/>
                <a:gd name="connsiteY3" fmla="*/ 140640 h 160731"/>
                <a:gd name="connsiteX4" fmla="*/ 22388 w 183693"/>
                <a:gd name="connsiteY4" fmla="*/ 154417 h 160731"/>
                <a:gd name="connsiteX5" fmla="*/ 164750 w 183693"/>
                <a:gd name="connsiteY5" fmla="*/ 154417 h 160731"/>
                <a:gd name="connsiteX6" fmla="*/ 178527 w 183693"/>
                <a:gd name="connsiteY6" fmla="*/ 140640 h 160731"/>
                <a:gd name="connsiteX7" fmla="*/ 178527 w 183693"/>
                <a:gd name="connsiteY7" fmla="*/ 22388 h 160731"/>
                <a:gd name="connsiteX8" fmla="*/ 164750 w 183693"/>
                <a:gd name="connsiteY8" fmla="*/ 8611 h 160731"/>
                <a:gd name="connsiteX9" fmla="*/ 164750 w 183693"/>
                <a:gd name="connsiteY9" fmla="*/ 8611 h 16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693" h="160731">
                  <a:moveTo>
                    <a:pt x="164750" y="8611"/>
                  </a:moveTo>
                  <a:lnTo>
                    <a:pt x="22388" y="8611"/>
                  </a:lnTo>
                  <a:cubicBezTo>
                    <a:pt x="14351" y="8611"/>
                    <a:pt x="8611" y="14351"/>
                    <a:pt x="8611" y="22388"/>
                  </a:cubicBezTo>
                  <a:lnTo>
                    <a:pt x="8611" y="140640"/>
                  </a:lnTo>
                  <a:cubicBezTo>
                    <a:pt x="8611" y="148677"/>
                    <a:pt x="14351" y="154417"/>
                    <a:pt x="22388" y="154417"/>
                  </a:cubicBezTo>
                  <a:lnTo>
                    <a:pt x="164750" y="154417"/>
                  </a:lnTo>
                  <a:cubicBezTo>
                    <a:pt x="172787" y="154417"/>
                    <a:pt x="178527" y="148677"/>
                    <a:pt x="178527" y="140640"/>
                  </a:cubicBezTo>
                  <a:lnTo>
                    <a:pt x="178527" y="22388"/>
                  </a:lnTo>
                  <a:cubicBezTo>
                    <a:pt x="178527" y="14351"/>
                    <a:pt x="172787" y="8611"/>
                    <a:pt x="164750" y="8611"/>
                  </a:cubicBezTo>
                  <a:lnTo>
                    <a:pt x="164750" y="8611"/>
                  </a:lnTo>
                  <a:close/>
                </a:path>
              </a:pathLst>
            </a:custGeom>
            <a:solidFill>
              <a:srgbClr val="333845"/>
            </a:solidFill>
            <a:ln w="9525" cap="flat">
              <a:noFill/>
              <a:prstDash val="solid"/>
              <a:miter/>
            </a:ln>
          </p:spPr>
          <p:txBody>
            <a:bodyPr rtlCol="0" anchor="ctr"/>
            <a:lstStyle/>
            <a:p>
              <a:endParaRPr lang="zh-TW" altLang="en-US">
                <a:solidFill>
                  <a:srgbClr val="81FFF9"/>
                </a:solidFill>
              </a:endParaRPr>
            </a:p>
          </p:txBody>
        </p:sp>
        <p:sp>
          <p:nvSpPr>
            <p:cNvPr id="248" name="手繪多邊形: 圖案 247">
              <a:extLst>
                <a:ext uri="{FF2B5EF4-FFF2-40B4-BE49-F238E27FC236}">
                  <a16:creationId xmlns:a16="http://schemas.microsoft.com/office/drawing/2014/main" id="{2B5DE12E-7568-46A2-8851-1089E2756E9C}"/>
                </a:ext>
              </a:extLst>
            </p:cNvPr>
            <p:cNvSpPr/>
            <p:nvPr/>
          </p:nvSpPr>
          <p:spPr>
            <a:xfrm>
              <a:off x="4936357" y="3592195"/>
              <a:ext cx="22962" cy="160732"/>
            </a:xfrm>
            <a:custGeom>
              <a:avLst/>
              <a:gdLst>
                <a:gd name="connsiteX0" fmla="*/ 21240 w 22961"/>
                <a:gd name="connsiteY0" fmla="*/ 8611 h 160731"/>
                <a:gd name="connsiteX1" fmla="*/ 8611 w 22961"/>
                <a:gd name="connsiteY1" fmla="*/ 8611 h 160731"/>
                <a:gd name="connsiteX2" fmla="*/ 8611 w 22961"/>
                <a:gd name="connsiteY2" fmla="*/ 155566 h 160731"/>
                <a:gd name="connsiteX3" fmla="*/ 21240 w 22961"/>
                <a:gd name="connsiteY3" fmla="*/ 155566 h 160731"/>
                <a:gd name="connsiteX4" fmla="*/ 21240 w 22961"/>
                <a:gd name="connsiteY4" fmla="*/ 8611 h 16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160731">
                  <a:moveTo>
                    <a:pt x="21240" y="8611"/>
                  </a:moveTo>
                  <a:lnTo>
                    <a:pt x="8611" y="8611"/>
                  </a:lnTo>
                  <a:lnTo>
                    <a:pt x="8611" y="155566"/>
                  </a:lnTo>
                  <a:lnTo>
                    <a:pt x="21240" y="155566"/>
                  </a:lnTo>
                  <a:lnTo>
                    <a:pt x="21240" y="8611"/>
                  </a:lnTo>
                  <a:close/>
                </a:path>
              </a:pathLst>
            </a:custGeom>
            <a:solidFill>
              <a:srgbClr val="0F121A"/>
            </a:solidFill>
            <a:ln w="9525" cap="flat">
              <a:noFill/>
              <a:prstDash val="solid"/>
              <a:miter/>
            </a:ln>
          </p:spPr>
          <p:txBody>
            <a:bodyPr rtlCol="0" anchor="ctr"/>
            <a:lstStyle/>
            <a:p>
              <a:endParaRPr lang="zh-TW" altLang="en-US">
                <a:solidFill>
                  <a:srgbClr val="81FFF9"/>
                </a:solidFill>
              </a:endParaRPr>
            </a:p>
          </p:txBody>
        </p:sp>
        <p:sp>
          <p:nvSpPr>
            <p:cNvPr id="249" name="手繪多邊形: 圖案 248">
              <a:extLst>
                <a:ext uri="{FF2B5EF4-FFF2-40B4-BE49-F238E27FC236}">
                  <a16:creationId xmlns:a16="http://schemas.microsoft.com/office/drawing/2014/main" id="{B6FBB369-1876-44F9-AE57-296FFA22D3E1}"/>
                </a:ext>
              </a:extLst>
            </p:cNvPr>
            <p:cNvSpPr/>
            <p:nvPr/>
          </p:nvSpPr>
          <p:spPr>
            <a:xfrm>
              <a:off x="4807772" y="3592195"/>
              <a:ext cx="22962" cy="160732"/>
            </a:xfrm>
            <a:custGeom>
              <a:avLst/>
              <a:gdLst>
                <a:gd name="connsiteX0" fmla="*/ 21240 w 22961"/>
                <a:gd name="connsiteY0" fmla="*/ 8611 h 160731"/>
                <a:gd name="connsiteX1" fmla="*/ 8611 w 22961"/>
                <a:gd name="connsiteY1" fmla="*/ 8611 h 160731"/>
                <a:gd name="connsiteX2" fmla="*/ 8611 w 22961"/>
                <a:gd name="connsiteY2" fmla="*/ 155566 h 160731"/>
                <a:gd name="connsiteX3" fmla="*/ 21240 w 22961"/>
                <a:gd name="connsiteY3" fmla="*/ 155566 h 160731"/>
                <a:gd name="connsiteX4" fmla="*/ 21240 w 22961"/>
                <a:gd name="connsiteY4" fmla="*/ 8611 h 16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160731">
                  <a:moveTo>
                    <a:pt x="21240" y="8611"/>
                  </a:moveTo>
                  <a:lnTo>
                    <a:pt x="8611" y="8611"/>
                  </a:lnTo>
                  <a:lnTo>
                    <a:pt x="8611" y="155566"/>
                  </a:lnTo>
                  <a:lnTo>
                    <a:pt x="21240" y="155566"/>
                  </a:lnTo>
                  <a:lnTo>
                    <a:pt x="21240" y="8611"/>
                  </a:lnTo>
                  <a:close/>
                </a:path>
              </a:pathLst>
            </a:custGeom>
            <a:solidFill>
              <a:srgbClr val="0F121A"/>
            </a:solidFill>
            <a:ln w="9525" cap="flat">
              <a:noFill/>
              <a:prstDash val="solid"/>
              <a:miter/>
            </a:ln>
          </p:spPr>
          <p:txBody>
            <a:bodyPr rtlCol="0" anchor="ctr"/>
            <a:lstStyle/>
            <a:p>
              <a:endParaRPr lang="zh-TW" altLang="en-US">
                <a:solidFill>
                  <a:srgbClr val="81FFF9"/>
                </a:solidFill>
              </a:endParaRPr>
            </a:p>
          </p:txBody>
        </p:sp>
        <p:sp>
          <p:nvSpPr>
            <p:cNvPr id="250" name="手繪多邊形: 圖案 249">
              <a:extLst>
                <a:ext uri="{FF2B5EF4-FFF2-40B4-BE49-F238E27FC236}">
                  <a16:creationId xmlns:a16="http://schemas.microsoft.com/office/drawing/2014/main" id="{E4D64ED8-B9D2-4BF2-A370-AA3126A25EAA}"/>
                </a:ext>
              </a:extLst>
            </p:cNvPr>
            <p:cNvSpPr/>
            <p:nvPr/>
          </p:nvSpPr>
          <p:spPr>
            <a:xfrm>
              <a:off x="4884694" y="3592195"/>
              <a:ext cx="22962" cy="160732"/>
            </a:xfrm>
            <a:custGeom>
              <a:avLst/>
              <a:gdLst>
                <a:gd name="connsiteX0" fmla="*/ 22388 w 22961"/>
                <a:gd name="connsiteY0" fmla="*/ 8611 h 160731"/>
                <a:gd name="connsiteX1" fmla="*/ 8611 w 22961"/>
                <a:gd name="connsiteY1" fmla="*/ 8611 h 160731"/>
                <a:gd name="connsiteX2" fmla="*/ 8611 w 22961"/>
                <a:gd name="connsiteY2" fmla="*/ 155566 h 160731"/>
                <a:gd name="connsiteX3" fmla="*/ 22388 w 22961"/>
                <a:gd name="connsiteY3" fmla="*/ 155566 h 160731"/>
                <a:gd name="connsiteX4" fmla="*/ 22388 w 22961"/>
                <a:gd name="connsiteY4" fmla="*/ 8611 h 16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160731">
                  <a:moveTo>
                    <a:pt x="22388" y="8611"/>
                  </a:moveTo>
                  <a:lnTo>
                    <a:pt x="8611" y="8611"/>
                  </a:lnTo>
                  <a:lnTo>
                    <a:pt x="8611" y="155566"/>
                  </a:lnTo>
                  <a:lnTo>
                    <a:pt x="22388" y="155566"/>
                  </a:lnTo>
                  <a:lnTo>
                    <a:pt x="22388" y="8611"/>
                  </a:lnTo>
                  <a:close/>
                </a:path>
              </a:pathLst>
            </a:custGeom>
            <a:solidFill>
              <a:srgbClr val="0F121A"/>
            </a:solidFill>
            <a:ln w="9525" cap="flat">
              <a:noFill/>
              <a:prstDash val="solid"/>
              <a:miter/>
            </a:ln>
          </p:spPr>
          <p:txBody>
            <a:bodyPr rtlCol="0" anchor="ctr"/>
            <a:lstStyle/>
            <a:p>
              <a:endParaRPr lang="zh-TW" altLang="en-US">
                <a:solidFill>
                  <a:srgbClr val="81FFF9"/>
                </a:solidFill>
              </a:endParaRPr>
            </a:p>
          </p:txBody>
        </p:sp>
        <p:sp>
          <p:nvSpPr>
            <p:cNvPr id="251" name="手繪多邊形: 圖案 250">
              <a:extLst>
                <a:ext uri="{FF2B5EF4-FFF2-40B4-BE49-F238E27FC236}">
                  <a16:creationId xmlns:a16="http://schemas.microsoft.com/office/drawing/2014/main" id="{D896F8B8-9020-47F3-B00C-3BDD46068B0F}"/>
                </a:ext>
              </a:extLst>
            </p:cNvPr>
            <p:cNvSpPr/>
            <p:nvPr/>
          </p:nvSpPr>
          <p:spPr>
            <a:xfrm>
              <a:off x="4858288" y="3592195"/>
              <a:ext cx="22962" cy="160732"/>
            </a:xfrm>
            <a:custGeom>
              <a:avLst/>
              <a:gdLst>
                <a:gd name="connsiteX0" fmla="*/ 22387 w 22961"/>
                <a:gd name="connsiteY0" fmla="*/ 8611 h 160731"/>
                <a:gd name="connsiteX1" fmla="*/ 8611 w 22961"/>
                <a:gd name="connsiteY1" fmla="*/ 8611 h 160731"/>
                <a:gd name="connsiteX2" fmla="*/ 8611 w 22961"/>
                <a:gd name="connsiteY2" fmla="*/ 155566 h 160731"/>
                <a:gd name="connsiteX3" fmla="*/ 22387 w 22961"/>
                <a:gd name="connsiteY3" fmla="*/ 155566 h 160731"/>
                <a:gd name="connsiteX4" fmla="*/ 22387 w 22961"/>
                <a:gd name="connsiteY4" fmla="*/ 8611 h 16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160731">
                  <a:moveTo>
                    <a:pt x="22387" y="8611"/>
                  </a:moveTo>
                  <a:lnTo>
                    <a:pt x="8611" y="8611"/>
                  </a:lnTo>
                  <a:lnTo>
                    <a:pt x="8611" y="155566"/>
                  </a:lnTo>
                  <a:lnTo>
                    <a:pt x="22387" y="155566"/>
                  </a:lnTo>
                  <a:lnTo>
                    <a:pt x="22387" y="8611"/>
                  </a:lnTo>
                  <a:close/>
                </a:path>
              </a:pathLst>
            </a:custGeom>
            <a:solidFill>
              <a:srgbClr val="0F121A"/>
            </a:solidFill>
            <a:ln w="9525" cap="flat">
              <a:noFill/>
              <a:prstDash val="solid"/>
              <a:miter/>
            </a:ln>
          </p:spPr>
          <p:txBody>
            <a:bodyPr rtlCol="0" anchor="ctr"/>
            <a:lstStyle/>
            <a:p>
              <a:endParaRPr lang="zh-TW" altLang="en-US">
                <a:solidFill>
                  <a:srgbClr val="81FFF9"/>
                </a:solidFill>
              </a:endParaRPr>
            </a:p>
          </p:txBody>
        </p:sp>
        <p:sp>
          <p:nvSpPr>
            <p:cNvPr id="252" name="手繪多邊形: 圖案 251">
              <a:extLst>
                <a:ext uri="{FF2B5EF4-FFF2-40B4-BE49-F238E27FC236}">
                  <a16:creationId xmlns:a16="http://schemas.microsoft.com/office/drawing/2014/main" id="{0D056E65-17D7-4A6A-BD7D-E18B48A81106}"/>
                </a:ext>
              </a:extLst>
            </p:cNvPr>
            <p:cNvSpPr/>
            <p:nvPr/>
          </p:nvSpPr>
          <p:spPr>
            <a:xfrm>
              <a:off x="4833030" y="3592195"/>
              <a:ext cx="22962" cy="160732"/>
            </a:xfrm>
            <a:custGeom>
              <a:avLst/>
              <a:gdLst>
                <a:gd name="connsiteX0" fmla="*/ 22388 w 22961"/>
                <a:gd name="connsiteY0" fmla="*/ 8611 h 160731"/>
                <a:gd name="connsiteX1" fmla="*/ 8611 w 22961"/>
                <a:gd name="connsiteY1" fmla="*/ 8611 h 160731"/>
                <a:gd name="connsiteX2" fmla="*/ 8611 w 22961"/>
                <a:gd name="connsiteY2" fmla="*/ 155566 h 160731"/>
                <a:gd name="connsiteX3" fmla="*/ 22388 w 22961"/>
                <a:gd name="connsiteY3" fmla="*/ 155566 h 160731"/>
                <a:gd name="connsiteX4" fmla="*/ 22388 w 22961"/>
                <a:gd name="connsiteY4" fmla="*/ 8611 h 16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160731">
                  <a:moveTo>
                    <a:pt x="22388" y="8611"/>
                  </a:moveTo>
                  <a:lnTo>
                    <a:pt x="8611" y="8611"/>
                  </a:lnTo>
                  <a:lnTo>
                    <a:pt x="8611" y="155566"/>
                  </a:lnTo>
                  <a:lnTo>
                    <a:pt x="22388" y="155566"/>
                  </a:lnTo>
                  <a:lnTo>
                    <a:pt x="22388" y="8611"/>
                  </a:lnTo>
                  <a:close/>
                </a:path>
              </a:pathLst>
            </a:custGeom>
            <a:solidFill>
              <a:srgbClr val="0F121A"/>
            </a:solidFill>
            <a:ln w="9525" cap="flat">
              <a:noFill/>
              <a:prstDash val="solid"/>
              <a:miter/>
            </a:ln>
          </p:spPr>
          <p:txBody>
            <a:bodyPr rtlCol="0" anchor="ctr"/>
            <a:lstStyle/>
            <a:p>
              <a:endParaRPr lang="zh-TW" altLang="en-US">
                <a:solidFill>
                  <a:srgbClr val="81FFF9"/>
                </a:solidFill>
              </a:endParaRPr>
            </a:p>
          </p:txBody>
        </p:sp>
        <p:sp>
          <p:nvSpPr>
            <p:cNvPr id="253" name="手繪多邊形: 圖案 252">
              <a:extLst>
                <a:ext uri="{FF2B5EF4-FFF2-40B4-BE49-F238E27FC236}">
                  <a16:creationId xmlns:a16="http://schemas.microsoft.com/office/drawing/2014/main" id="{0BB23325-84CD-4BF4-A48D-2414C1BD0BAC}"/>
                </a:ext>
              </a:extLst>
            </p:cNvPr>
            <p:cNvSpPr/>
            <p:nvPr/>
          </p:nvSpPr>
          <p:spPr>
            <a:xfrm>
              <a:off x="4909952" y="3592195"/>
              <a:ext cx="22962" cy="160732"/>
            </a:xfrm>
            <a:custGeom>
              <a:avLst/>
              <a:gdLst>
                <a:gd name="connsiteX0" fmla="*/ 22387 w 22961"/>
                <a:gd name="connsiteY0" fmla="*/ 8611 h 160731"/>
                <a:gd name="connsiteX1" fmla="*/ 8611 w 22961"/>
                <a:gd name="connsiteY1" fmla="*/ 8611 h 160731"/>
                <a:gd name="connsiteX2" fmla="*/ 8611 w 22961"/>
                <a:gd name="connsiteY2" fmla="*/ 155566 h 160731"/>
                <a:gd name="connsiteX3" fmla="*/ 22387 w 22961"/>
                <a:gd name="connsiteY3" fmla="*/ 155566 h 160731"/>
                <a:gd name="connsiteX4" fmla="*/ 22387 w 22961"/>
                <a:gd name="connsiteY4" fmla="*/ 8611 h 16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160731">
                  <a:moveTo>
                    <a:pt x="22387" y="8611"/>
                  </a:moveTo>
                  <a:lnTo>
                    <a:pt x="8611" y="8611"/>
                  </a:lnTo>
                  <a:lnTo>
                    <a:pt x="8611" y="155566"/>
                  </a:lnTo>
                  <a:lnTo>
                    <a:pt x="22387" y="155566"/>
                  </a:lnTo>
                  <a:lnTo>
                    <a:pt x="22387" y="8611"/>
                  </a:lnTo>
                  <a:close/>
                </a:path>
              </a:pathLst>
            </a:custGeom>
            <a:solidFill>
              <a:srgbClr val="0F121A"/>
            </a:solidFill>
            <a:ln w="9525" cap="flat">
              <a:noFill/>
              <a:prstDash val="solid"/>
              <a:miter/>
            </a:ln>
          </p:spPr>
          <p:txBody>
            <a:bodyPr rtlCol="0" anchor="ctr"/>
            <a:lstStyle/>
            <a:p>
              <a:endParaRPr lang="zh-TW" altLang="en-US">
                <a:solidFill>
                  <a:srgbClr val="81FFF9"/>
                </a:solidFill>
              </a:endParaRPr>
            </a:p>
          </p:txBody>
        </p:sp>
        <p:sp>
          <p:nvSpPr>
            <p:cNvPr id="254" name="手繪多邊形: 圖案 253">
              <a:extLst>
                <a:ext uri="{FF2B5EF4-FFF2-40B4-BE49-F238E27FC236}">
                  <a16:creationId xmlns:a16="http://schemas.microsoft.com/office/drawing/2014/main" id="{C74D4BA8-5239-4C07-A447-D1CE2E015F57}"/>
                </a:ext>
              </a:extLst>
            </p:cNvPr>
            <p:cNvSpPr/>
            <p:nvPr/>
          </p:nvSpPr>
          <p:spPr>
            <a:xfrm>
              <a:off x="4982281" y="3670265"/>
              <a:ext cx="45923" cy="68885"/>
            </a:xfrm>
            <a:custGeom>
              <a:avLst/>
              <a:gdLst>
                <a:gd name="connsiteX0" fmla="*/ 45350 w 45923"/>
                <a:gd name="connsiteY0" fmla="*/ 8611 h 68885"/>
                <a:gd name="connsiteX1" fmla="*/ 36165 w 45923"/>
                <a:gd name="connsiteY1" fmla="*/ 8611 h 68885"/>
                <a:gd name="connsiteX2" fmla="*/ 36165 w 45923"/>
                <a:gd name="connsiteY2" fmla="*/ 32720 h 68885"/>
                <a:gd name="connsiteX3" fmla="*/ 22388 w 45923"/>
                <a:gd name="connsiteY3" fmla="*/ 32720 h 68885"/>
                <a:gd name="connsiteX4" fmla="*/ 22388 w 45923"/>
                <a:gd name="connsiteY4" fmla="*/ 32720 h 68885"/>
                <a:gd name="connsiteX5" fmla="*/ 8611 w 45923"/>
                <a:gd name="connsiteY5" fmla="*/ 46497 h 68885"/>
                <a:gd name="connsiteX6" fmla="*/ 8611 w 45923"/>
                <a:gd name="connsiteY6" fmla="*/ 55682 h 68885"/>
                <a:gd name="connsiteX7" fmla="*/ 22388 w 45923"/>
                <a:gd name="connsiteY7" fmla="*/ 69459 h 68885"/>
                <a:gd name="connsiteX8" fmla="*/ 22388 w 45923"/>
                <a:gd name="connsiteY8" fmla="*/ 69459 h 68885"/>
                <a:gd name="connsiteX9" fmla="*/ 36165 w 45923"/>
                <a:gd name="connsiteY9" fmla="*/ 69459 h 68885"/>
                <a:gd name="connsiteX10" fmla="*/ 41905 w 45923"/>
                <a:gd name="connsiteY10" fmla="*/ 69459 h 68885"/>
                <a:gd name="connsiteX11" fmla="*/ 45350 w 45923"/>
                <a:gd name="connsiteY11" fmla="*/ 69459 h 68885"/>
                <a:gd name="connsiteX12" fmla="*/ 45350 w 45923"/>
                <a:gd name="connsiteY12" fmla="*/ 8611 h 68885"/>
                <a:gd name="connsiteX13" fmla="*/ 45350 w 45923"/>
                <a:gd name="connsiteY13" fmla="*/ 8611 h 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923" h="68885">
                  <a:moveTo>
                    <a:pt x="45350" y="8611"/>
                  </a:moveTo>
                  <a:lnTo>
                    <a:pt x="36165" y="8611"/>
                  </a:lnTo>
                  <a:lnTo>
                    <a:pt x="36165" y="32720"/>
                  </a:lnTo>
                  <a:lnTo>
                    <a:pt x="22388" y="32720"/>
                  </a:lnTo>
                  <a:lnTo>
                    <a:pt x="22388" y="32720"/>
                  </a:lnTo>
                  <a:cubicBezTo>
                    <a:pt x="14351" y="32720"/>
                    <a:pt x="8611" y="38461"/>
                    <a:pt x="8611" y="46497"/>
                  </a:cubicBezTo>
                  <a:lnTo>
                    <a:pt x="8611" y="55682"/>
                  </a:lnTo>
                  <a:cubicBezTo>
                    <a:pt x="8611" y="63719"/>
                    <a:pt x="14351" y="69459"/>
                    <a:pt x="22388" y="69459"/>
                  </a:cubicBezTo>
                  <a:lnTo>
                    <a:pt x="22388" y="69459"/>
                  </a:lnTo>
                  <a:lnTo>
                    <a:pt x="36165" y="69459"/>
                  </a:lnTo>
                  <a:lnTo>
                    <a:pt x="41905" y="69459"/>
                  </a:lnTo>
                  <a:lnTo>
                    <a:pt x="45350" y="69459"/>
                  </a:lnTo>
                  <a:lnTo>
                    <a:pt x="45350" y="8611"/>
                  </a:lnTo>
                  <a:lnTo>
                    <a:pt x="45350" y="8611"/>
                  </a:lnTo>
                  <a:close/>
                </a:path>
              </a:pathLst>
            </a:custGeom>
            <a:solidFill>
              <a:srgbClr val="D1E0DE"/>
            </a:solidFill>
            <a:ln w="9525" cap="flat">
              <a:noFill/>
              <a:prstDash val="solid"/>
              <a:miter/>
            </a:ln>
          </p:spPr>
          <p:txBody>
            <a:bodyPr rtlCol="0" anchor="ctr"/>
            <a:lstStyle/>
            <a:p>
              <a:endParaRPr lang="zh-TW" altLang="en-US">
                <a:solidFill>
                  <a:srgbClr val="81FFF9"/>
                </a:solidFill>
              </a:endParaRPr>
            </a:p>
          </p:txBody>
        </p:sp>
        <p:sp>
          <p:nvSpPr>
            <p:cNvPr id="255" name="手繪多邊形: 圖案 254">
              <a:extLst>
                <a:ext uri="{FF2B5EF4-FFF2-40B4-BE49-F238E27FC236}">
                  <a16:creationId xmlns:a16="http://schemas.microsoft.com/office/drawing/2014/main" id="{F58D4E8F-B3FD-4E1D-9FCF-D3E31AC818B6}"/>
                </a:ext>
              </a:extLst>
            </p:cNvPr>
            <p:cNvSpPr/>
            <p:nvPr/>
          </p:nvSpPr>
          <p:spPr>
            <a:xfrm>
              <a:off x="4982281" y="3655340"/>
              <a:ext cx="22962" cy="45923"/>
            </a:xfrm>
            <a:custGeom>
              <a:avLst/>
              <a:gdLst>
                <a:gd name="connsiteX0" fmla="*/ 22388 w 22961"/>
                <a:gd name="connsiteY0" fmla="*/ 8611 h 45923"/>
                <a:gd name="connsiteX1" fmla="*/ 8611 w 22961"/>
                <a:gd name="connsiteY1" fmla="*/ 8611 h 45923"/>
                <a:gd name="connsiteX2" fmla="*/ 8611 w 22961"/>
                <a:gd name="connsiteY2" fmla="*/ 37313 h 45923"/>
                <a:gd name="connsiteX3" fmla="*/ 22388 w 22961"/>
                <a:gd name="connsiteY3" fmla="*/ 37313 h 45923"/>
                <a:gd name="connsiteX4" fmla="*/ 22388 w 22961"/>
                <a:gd name="connsiteY4" fmla="*/ 8611 h 45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45923">
                  <a:moveTo>
                    <a:pt x="22388" y="8611"/>
                  </a:moveTo>
                  <a:lnTo>
                    <a:pt x="8611" y="8611"/>
                  </a:lnTo>
                  <a:lnTo>
                    <a:pt x="8611" y="37313"/>
                  </a:lnTo>
                  <a:lnTo>
                    <a:pt x="22388" y="37313"/>
                  </a:lnTo>
                  <a:lnTo>
                    <a:pt x="22388" y="8611"/>
                  </a:lnTo>
                  <a:close/>
                </a:path>
              </a:pathLst>
            </a:custGeom>
            <a:solidFill>
              <a:srgbClr val="C77303"/>
            </a:solidFill>
            <a:ln w="9525" cap="flat">
              <a:noFill/>
              <a:prstDash val="solid"/>
              <a:miter/>
            </a:ln>
          </p:spPr>
          <p:txBody>
            <a:bodyPr rtlCol="0" anchor="ctr"/>
            <a:lstStyle/>
            <a:p>
              <a:endParaRPr lang="zh-TW" altLang="en-US">
                <a:solidFill>
                  <a:srgbClr val="81FFF9"/>
                </a:solidFill>
              </a:endParaRPr>
            </a:p>
          </p:txBody>
        </p:sp>
        <p:sp>
          <p:nvSpPr>
            <p:cNvPr id="256" name="手繪多邊形: 圖案 255">
              <a:extLst>
                <a:ext uri="{FF2B5EF4-FFF2-40B4-BE49-F238E27FC236}">
                  <a16:creationId xmlns:a16="http://schemas.microsoft.com/office/drawing/2014/main" id="{8EB3C6A7-603C-4879-8B02-83BE960A742C}"/>
                </a:ext>
              </a:extLst>
            </p:cNvPr>
            <p:cNvSpPr/>
            <p:nvPr/>
          </p:nvSpPr>
          <p:spPr>
            <a:xfrm>
              <a:off x="4163696" y="3615157"/>
              <a:ext cx="298502" cy="298502"/>
            </a:xfrm>
            <a:custGeom>
              <a:avLst/>
              <a:gdLst>
                <a:gd name="connsiteX0" fmla="*/ 154417 w 298502"/>
                <a:gd name="connsiteY0" fmla="*/ 8611 h 298502"/>
                <a:gd name="connsiteX1" fmla="*/ 300224 w 298502"/>
                <a:gd name="connsiteY1" fmla="*/ 154417 h 298502"/>
                <a:gd name="connsiteX2" fmla="*/ 154417 w 298502"/>
                <a:gd name="connsiteY2" fmla="*/ 300224 h 298502"/>
                <a:gd name="connsiteX3" fmla="*/ 8611 w 298502"/>
                <a:gd name="connsiteY3" fmla="*/ 154417 h 298502"/>
                <a:gd name="connsiteX4" fmla="*/ 154417 w 298502"/>
                <a:gd name="connsiteY4" fmla="*/ 8611 h 298502"/>
                <a:gd name="connsiteX5" fmla="*/ 154417 w 298502"/>
                <a:gd name="connsiteY5" fmla="*/ 8611 h 29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02" h="298502">
                  <a:moveTo>
                    <a:pt x="154417" y="8611"/>
                  </a:moveTo>
                  <a:cubicBezTo>
                    <a:pt x="234783" y="8611"/>
                    <a:pt x="300224" y="74051"/>
                    <a:pt x="300224" y="154417"/>
                  </a:cubicBezTo>
                  <a:cubicBezTo>
                    <a:pt x="300224" y="234783"/>
                    <a:pt x="234783" y="300224"/>
                    <a:pt x="154417" y="300224"/>
                  </a:cubicBezTo>
                  <a:cubicBezTo>
                    <a:pt x="74051" y="300224"/>
                    <a:pt x="8611" y="234783"/>
                    <a:pt x="8611" y="154417"/>
                  </a:cubicBezTo>
                  <a:cubicBezTo>
                    <a:pt x="8611" y="74051"/>
                    <a:pt x="74051" y="8611"/>
                    <a:pt x="154417" y="8611"/>
                  </a:cubicBezTo>
                  <a:lnTo>
                    <a:pt x="154417" y="8611"/>
                  </a:lnTo>
                  <a:close/>
                </a:path>
              </a:pathLst>
            </a:custGeom>
            <a:solidFill>
              <a:srgbClr val="050A05"/>
            </a:solidFill>
            <a:ln w="9525" cap="flat">
              <a:noFill/>
              <a:prstDash val="solid"/>
              <a:miter/>
            </a:ln>
          </p:spPr>
          <p:txBody>
            <a:bodyPr rtlCol="0" anchor="ctr"/>
            <a:lstStyle/>
            <a:p>
              <a:endParaRPr lang="zh-TW" altLang="en-US">
                <a:solidFill>
                  <a:srgbClr val="81FFF9"/>
                </a:solidFill>
              </a:endParaRPr>
            </a:p>
          </p:txBody>
        </p:sp>
        <p:sp>
          <p:nvSpPr>
            <p:cNvPr id="257" name="手繪多邊形: 圖案 256">
              <a:extLst>
                <a:ext uri="{FF2B5EF4-FFF2-40B4-BE49-F238E27FC236}">
                  <a16:creationId xmlns:a16="http://schemas.microsoft.com/office/drawing/2014/main" id="{69577DDA-E29C-4A39-8A04-B5296EE45625}"/>
                </a:ext>
              </a:extLst>
            </p:cNvPr>
            <p:cNvSpPr/>
            <p:nvPr/>
          </p:nvSpPr>
          <p:spPr>
            <a:xfrm>
              <a:off x="4218804" y="3671413"/>
              <a:ext cx="195175" cy="195175"/>
            </a:xfrm>
            <a:custGeom>
              <a:avLst/>
              <a:gdLst>
                <a:gd name="connsiteX0" fmla="*/ 99309 w 195174"/>
                <a:gd name="connsiteY0" fmla="*/ 8611 h 195174"/>
                <a:gd name="connsiteX1" fmla="*/ 190008 w 195174"/>
                <a:gd name="connsiteY1" fmla="*/ 99309 h 195174"/>
                <a:gd name="connsiteX2" fmla="*/ 99309 w 195174"/>
                <a:gd name="connsiteY2" fmla="*/ 190008 h 195174"/>
                <a:gd name="connsiteX3" fmla="*/ 8611 w 195174"/>
                <a:gd name="connsiteY3" fmla="*/ 99309 h 195174"/>
                <a:gd name="connsiteX4" fmla="*/ 99309 w 195174"/>
                <a:gd name="connsiteY4" fmla="*/ 8611 h 195174"/>
                <a:gd name="connsiteX5" fmla="*/ 99309 w 195174"/>
                <a:gd name="connsiteY5" fmla="*/ 8611 h 19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174" h="195174">
                  <a:moveTo>
                    <a:pt x="99309" y="8611"/>
                  </a:moveTo>
                  <a:cubicBezTo>
                    <a:pt x="148677" y="8611"/>
                    <a:pt x="190008" y="48794"/>
                    <a:pt x="190008" y="99309"/>
                  </a:cubicBezTo>
                  <a:cubicBezTo>
                    <a:pt x="190008" y="148677"/>
                    <a:pt x="149825" y="190008"/>
                    <a:pt x="99309" y="190008"/>
                  </a:cubicBezTo>
                  <a:cubicBezTo>
                    <a:pt x="49942" y="190008"/>
                    <a:pt x="8611" y="149825"/>
                    <a:pt x="8611" y="99309"/>
                  </a:cubicBezTo>
                  <a:cubicBezTo>
                    <a:pt x="9759" y="48794"/>
                    <a:pt x="49942" y="8611"/>
                    <a:pt x="99309" y="8611"/>
                  </a:cubicBezTo>
                  <a:lnTo>
                    <a:pt x="99309" y="8611"/>
                  </a:lnTo>
                  <a:close/>
                </a:path>
              </a:pathLst>
            </a:custGeom>
            <a:solidFill>
              <a:srgbClr val="030500"/>
            </a:solidFill>
            <a:ln w="9525" cap="flat">
              <a:noFill/>
              <a:prstDash val="solid"/>
              <a:miter/>
            </a:ln>
          </p:spPr>
          <p:txBody>
            <a:bodyPr rtlCol="0" anchor="ctr"/>
            <a:lstStyle/>
            <a:p>
              <a:endParaRPr lang="zh-TW" altLang="en-US">
                <a:solidFill>
                  <a:srgbClr val="81FFF9"/>
                </a:solidFill>
              </a:endParaRPr>
            </a:p>
          </p:txBody>
        </p:sp>
        <p:sp>
          <p:nvSpPr>
            <p:cNvPr id="258" name="手繪多邊形: 圖案 257">
              <a:extLst>
                <a:ext uri="{FF2B5EF4-FFF2-40B4-BE49-F238E27FC236}">
                  <a16:creationId xmlns:a16="http://schemas.microsoft.com/office/drawing/2014/main" id="{3BF7CAE3-CE67-46D8-888F-D10D6F95BACC}"/>
                </a:ext>
              </a:extLst>
            </p:cNvPr>
            <p:cNvSpPr/>
            <p:nvPr/>
          </p:nvSpPr>
          <p:spPr>
            <a:xfrm>
              <a:off x="4226841" y="3678301"/>
              <a:ext cx="172213" cy="172213"/>
            </a:xfrm>
            <a:custGeom>
              <a:avLst/>
              <a:gdLst>
                <a:gd name="connsiteX0" fmla="*/ 91273 w 172212"/>
                <a:gd name="connsiteY0" fmla="*/ 8611 h 172212"/>
                <a:gd name="connsiteX1" fmla="*/ 173935 w 172212"/>
                <a:gd name="connsiteY1" fmla="*/ 91273 h 172212"/>
                <a:gd name="connsiteX2" fmla="*/ 91273 w 172212"/>
                <a:gd name="connsiteY2" fmla="*/ 173935 h 172212"/>
                <a:gd name="connsiteX3" fmla="*/ 8611 w 172212"/>
                <a:gd name="connsiteY3" fmla="*/ 91273 h 172212"/>
                <a:gd name="connsiteX4" fmla="*/ 91273 w 172212"/>
                <a:gd name="connsiteY4" fmla="*/ 8611 h 172212"/>
                <a:gd name="connsiteX5" fmla="*/ 91273 w 172212"/>
                <a:gd name="connsiteY5" fmla="*/ 8611 h 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12" h="172212">
                  <a:moveTo>
                    <a:pt x="91273" y="8611"/>
                  </a:moveTo>
                  <a:cubicBezTo>
                    <a:pt x="137196" y="8611"/>
                    <a:pt x="173935" y="45349"/>
                    <a:pt x="173935" y="91273"/>
                  </a:cubicBezTo>
                  <a:cubicBezTo>
                    <a:pt x="173935" y="137196"/>
                    <a:pt x="137196" y="173935"/>
                    <a:pt x="91273" y="173935"/>
                  </a:cubicBezTo>
                  <a:cubicBezTo>
                    <a:pt x="45349" y="173935"/>
                    <a:pt x="8611" y="137196"/>
                    <a:pt x="8611" y="91273"/>
                  </a:cubicBezTo>
                  <a:cubicBezTo>
                    <a:pt x="8611" y="45349"/>
                    <a:pt x="45349" y="8611"/>
                    <a:pt x="91273" y="8611"/>
                  </a:cubicBezTo>
                  <a:lnTo>
                    <a:pt x="91273" y="8611"/>
                  </a:lnTo>
                  <a:close/>
                </a:path>
              </a:pathLst>
            </a:custGeom>
            <a:solidFill>
              <a:srgbClr val="1C1F1A"/>
            </a:solidFill>
            <a:ln w="9525" cap="flat">
              <a:noFill/>
              <a:prstDash val="solid"/>
              <a:miter/>
            </a:ln>
          </p:spPr>
          <p:txBody>
            <a:bodyPr rtlCol="0" anchor="ctr"/>
            <a:lstStyle/>
            <a:p>
              <a:endParaRPr lang="zh-TW" altLang="en-US">
                <a:solidFill>
                  <a:srgbClr val="81FFF9"/>
                </a:solidFill>
              </a:endParaRPr>
            </a:p>
          </p:txBody>
        </p:sp>
        <p:sp>
          <p:nvSpPr>
            <p:cNvPr id="259" name="手繪多邊形: 圖案 258">
              <a:extLst>
                <a:ext uri="{FF2B5EF4-FFF2-40B4-BE49-F238E27FC236}">
                  <a16:creationId xmlns:a16="http://schemas.microsoft.com/office/drawing/2014/main" id="{24852F1F-FE3F-44C8-B02D-DE5781A1987E}"/>
                </a:ext>
              </a:extLst>
            </p:cNvPr>
            <p:cNvSpPr/>
            <p:nvPr/>
          </p:nvSpPr>
          <p:spPr>
            <a:xfrm>
              <a:off x="4231433" y="3684042"/>
              <a:ext cx="172213" cy="172213"/>
            </a:xfrm>
            <a:custGeom>
              <a:avLst/>
              <a:gdLst>
                <a:gd name="connsiteX0" fmla="*/ 86680 w 172212"/>
                <a:gd name="connsiteY0" fmla="*/ 8611 h 172212"/>
                <a:gd name="connsiteX1" fmla="*/ 164750 w 172212"/>
                <a:gd name="connsiteY1" fmla="*/ 86681 h 172212"/>
                <a:gd name="connsiteX2" fmla="*/ 86680 w 172212"/>
                <a:gd name="connsiteY2" fmla="*/ 164750 h 172212"/>
                <a:gd name="connsiteX3" fmla="*/ 8611 w 172212"/>
                <a:gd name="connsiteY3" fmla="*/ 86681 h 172212"/>
                <a:gd name="connsiteX4" fmla="*/ 86680 w 172212"/>
                <a:gd name="connsiteY4" fmla="*/ 8611 h 172212"/>
                <a:gd name="connsiteX5" fmla="*/ 86680 w 172212"/>
                <a:gd name="connsiteY5" fmla="*/ 8611 h 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12" h="172212">
                  <a:moveTo>
                    <a:pt x="86680" y="8611"/>
                  </a:moveTo>
                  <a:cubicBezTo>
                    <a:pt x="129160" y="8611"/>
                    <a:pt x="164750" y="43053"/>
                    <a:pt x="164750" y="86681"/>
                  </a:cubicBezTo>
                  <a:cubicBezTo>
                    <a:pt x="164750" y="129160"/>
                    <a:pt x="130308" y="164750"/>
                    <a:pt x="86680" y="164750"/>
                  </a:cubicBezTo>
                  <a:cubicBezTo>
                    <a:pt x="44201" y="164750"/>
                    <a:pt x="8611" y="130308"/>
                    <a:pt x="8611" y="86681"/>
                  </a:cubicBezTo>
                  <a:cubicBezTo>
                    <a:pt x="9759" y="43053"/>
                    <a:pt x="44201" y="8611"/>
                    <a:pt x="86680" y="8611"/>
                  </a:cubicBezTo>
                  <a:lnTo>
                    <a:pt x="86680" y="8611"/>
                  </a:lnTo>
                  <a:close/>
                </a:path>
              </a:pathLst>
            </a:custGeom>
            <a:solidFill>
              <a:srgbClr val="030500"/>
            </a:solidFill>
            <a:ln w="9525" cap="flat">
              <a:noFill/>
              <a:prstDash val="solid"/>
              <a:miter/>
            </a:ln>
          </p:spPr>
          <p:txBody>
            <a:bodyPr rtlCol="0" anchor="ctr"/>
            <a:lstStyle/>
            <a:p>
              <a:endParaRPr lang="zh-TW" altLang="en-US">
                <a:solidFill>
                  <a:srgbClr val="81FFF9"/>
                </a:solidFill>
              </a:endParaRPr>
            </a:p>
          </p:txBody>
        </p:sp>
        <p:sp>
          <p:nvSpPr>
            <p:cNvPr id="260" name="手繪多邊形: 圖案 259">
              <a:extLst>
                <a:ext uri="{FF2B5EF4-FFF2-40B4-BE49-F238E27FC236}">
                  <a16:creationId xmlns:a16="http://schemas.microsoft.com/office/drawing/2014/main" id="{E61BBC6B-E222-4282-877F-DD9EA419A6C2}"/>
                </a:ext>
              </a:extLst>
            </p:cNvPr>
            <p:cNvSpPr/>
            <p:nvPr/>
          </p:nvSpPr>
          <p:spPr>
            <a:xfrm>
              <a:off x="4240617" y="3692078"/>
              <a:ext cx="149251" cy="149251"/>
            </a:xfrm>
            <a:custGeom>
              <a:avLst/>
              <a:gdLst>
                <a:gd name="connsiteX0" fmla="*/ 77496 w 149251"/>
                <a:gd name="connsiteY0" fmla="*/ 8611 h 149251"/>
                <a:gd name="connsiteX1" fmla="*/ 146381 w 149251"/>
                <a:gd name="connsiteY1" fmla="*/ 77496 h 149251"/>
                <a:gd name="connsiteX2" fmla="*/ 77496 w 149251"/>
                <a:gd name="connsiteY2" fmla="*/ 146381 h 149251"/>
                <a:gd name="connsiteX3" fmla="*/ 8611 w 149251"/>
                <a:gd name="connsiteY3" fmla="*/ 77496 h 149251"/>
                <a:gd name="connsiteX4" fmla="*/ 77496 w 149251"/>
                <a:gd name="connsiteY4" fmla="*/ 8611 h 149251"/>
                <a:gd name="connsiteX5" fmla="*/ 77496 w 149251"/>
                <a:gd name="connsiteY5" fmla="*/ 8611 h 14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251" h="149251">
                  <a:moveTo>
                    <a:pt x="77496" y="8611"/>
                  </a:moveTo>
                  <a:cubicBezTo>
                    <a:pt x="115383" y="8611"/>
                    <a:pt x="146381" y="39609"/>
                    <a:pt x="146381" y="77496"/>
                  </a:cubicBezTo>
                  <a:cubicBezTo>
                    <a:pt x="146381" y="115383"/>
                    <a:pt x="115383" y="146381"/>
                    <a:pt x="77496" y="146381"/>
                  </a:cubicBezTo>
                  <a:cubicBezTo>
                    <a:pt x="39609" y="146381"/>
                    <a:pt x="8611" y="115383"/>
                    <a:pt x="8611" y="77496"/>
                  </a:cubicBezTo>
                  <a:cubicBezTo>
                    <a:pt x="8611" y="39609"/>
                    <a:pt x="39609" y="8611"/>
                    <a:pt x="77496" y="8611"/>
                  </a:cubicBezTo>
                  <a:lnTo>
                    <a:pt x="77496" y="8611"/>
                  </a:lnTo>
                  <a:close/>
                </a:path>
              </a:pathLst>
            </a:custGeom>
            <a:solidFill>
              <a:srgbClr val="595C59"/>
            </a:solidFill>
            <a:ln w="9525" cap="flat">
              <a:noFill/>
              <a:prstDash val="solid"/>
              <a:miter/>
            </a:ln>
          </p:spPr>
          <p:txBody>
            <a:bodyPr rtlCol="0" anchor="ctr"/>
            <a:lstStyle/>
            <a:p>
              <a:endParaRPr lang="zh-TW" altLang="en-US">
                <a:solidFill>
                  <a:srgbClr val="81FFF9"/>
                </a:solidFill>
              </a:endParaRPr>
            </a:p>
          </p:txBody>
        </p:sp>
        <p:sp>
          <p:nvSpPr>
            <p:cNvPr id="261" name="手繪多邊形: 圖案 260">
              <a:extLst>
                <a:ext uri="{FF2B5EF4-FFF2-40B4-BE49-F238E27FC236}">
                  <a16:creationId xmlns:a16="http://schemas.microsoft.com/office/drawing/2014/main" id="{0A95701D-8D7B-4E50-BC87-88EFD827D319}"/>
                </a:ext>
              </a:extLst>
            </p:cNvPr>
            <p:cNvSpPr/>
            <p:nvPr/>
          </p:nvSpPr>
          <p:spPr>
            <a:xfrm>
              <a:off x="4221100" y="3623193"/>
              <a:ext cx="183694" cy="57404"/>
            </a:xfrm>
            <a:custGeom>
              <a:avLst/>
              <a:gdLst>
                <a:gd name="connsiteX0" fmla="*/ 97013 w 183693"/>
                <a:gd name="connsiteY0" fmla="*/ 8611 h 57404"/>
                <a:gd name="connsiteX1" fmla="*/ 185416 w 183693"/>
                <a:gd name="connsiteY1" fmla="*/ 51090 h 57404"/>
                <a:gd name="connsiteX2" fmla="*/ 97013 w 183693"/>
                <a:gd name="connsiteY2" fmla="*/ 20091 h 57404"/>
                <a:gd name="connsiteX3" fmla="*/ 8611 w 183693"/>
                <a:gd name="connsiteY3" fmla="*/ 51090 h 57404"/>
                <a:gd name="connsiteX4" fmla="*/ 97013 w 183693"/>
                <a:gd name="connsiteY4" fmla="*/ 8611 h 57404"/>
                <a:gd name="connsiteX5" fmla="*/ 97013 w 183693"/>
                <a:gd name="connsiteY5" fmla="*/ 8611 h 5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693" h="57404">
                  <a:moveTo>
                    <a:pt x="97013" y="8611"/>
                  </a:moveTo>
                  <a:cubicBezTo>
                    <a:pt x="131456" y="8611"/>
                    <a:pt x="162454" y="24684"/>
                    <a:pt x="185416" y="51090"/>
                  </a:cubicBezTo>
                  <a:cubicBezTo>
                    <a:pt x="161306" y="31572"/>
                    <a:pt x="130307" y="20091"/>
                    <a:pt x="97013" y="20091"/>
                  </a:cubicBezTo>
                  <a:cubicBezTo>
                    <a:pt x="63719" y="20091"/>
                    <a:pt x="32720" y="31572"/>
                    <a:pt x="8611" y="51090"/>
                  </a:cubicBezTo>
                  <a:cubicBezTo>
                    <a:pt x="31572" y="25832"/>
                    <a:pt x="62570" y="8611"/>
                    <a:pt x="97013" y="8611"/>
                  </a:cubicBezTo>
                  <a:lnTo>
                    <a:pt x="97013" y="8611"/>
                  </a:lnTo>
                  <a:close/>
                </a:path>
              </a:pathLst>
            </a:custGeom>
            <a:solidFill>
              <a:srgbClr val="2E3033"/>
            </a:solidFill>
            <a:ln w="9525" cap="flat">
              <a:noFill/>
              <a:prstDash val="solid"/>
              <a:miter/>
            </a:ln>
          </p:spPr>
          <p:txBody>
            <a:bodyPr rtlCol="0" anchor="ctr"/>
            <a:lstStyle/>
            <a:p>
              <a:endParaRPr lang="zh-TW" altLang="en-US">
                <a:solidFill>
                  <a:srgbClr val="81FFF9"/>
                </a:solidFill>
              </a:endParaRPr>
            </a:p>
          </p:txBody>
        </p:sp>
        <p:sp>
          <p:nvSpPr>
            <p:cNvPr id="262" name="手繪多邊形: 圖案 261">
              <a:extLst>
                <a:ext uri="{FF2B5EF4-FFF2-40B4-BE49-F238E27FC236}">
                  <a16:creationId xmlns:a16="http://schemas.microsoft.com/office/drawing/2014/main" id="{5EB28C43-E091-4D53-A6BC-4C998B53683F}"/>
                </a:ext>
              </a:extLst>
            </p:cNvPr>
            <p:cNvSpPr/>
            <p:nvPr/>
          </p:nvSpPr>
          <p:spPr>
            <a:xfrm>
              <a:off x="4253246" y="3836737"/>
              <a:ext cx="126289" cy="34443"/>
            </a:xfrm>
            <a:custGeom>
              <a:avLst/>
              <a:gdLst>
                <a:gd name="connsiteX0" fmla="*/ 66015 w 126289"/>
                <a:gd name="connsiteY0" fmla="*/ 36165 h 34442"/>
                <a:gd name="connsiteX1" fmla="*/ 8611 w 126289"/>
                <a:gd name="connsiteY1" fmla="*/ 8611 h 34442"/>
                <a:gd name="connsiteX2" fmla="*/ 66015 w 126289"/>
                <a:gd name="connsiteY2" fmla="*/ 28128 h 34442"/>
                <a:gd name="connsiteX3" fmla="*/ 123419 w 126289"/>
                <a:gd name="connsiteY3" fmla="*/ 8611 h 34442"/>
                <a:gd name="connsiteX4" fmla="*/ 66015 w 126289"/>
                <a:gd name="connsiteY4" fmla="*/ 36165 h 34442"/>
                <a:gd name="connsiteX5" fmla="*/ 66015 w 126289"/>
                <a:gd name="connsiteY5" fmla="*/ 36165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89" h="34442">
                  <a:moveTo>
                    <a:pt x="66015" y="36165"/>
                  </a:moveTo>
                  <a:cubicBezTo>
                    <a:pt x="44201" y="36165"/>
                    <a:pt x="23536" y="25832"/>
                    <a:pt x="8611" y="8611"/>
                  </a:cubicBezTo>
                  <a:cubicBezTo>
                    <a:pt x="24684" y="21240"/>
                    <a:pt x="44201" y="28128"/>
                    <a:pt x="66015" y="28128"/>
                  </a:cubicBezTo>
                  <a:cubicBezTo>
                    <a:pt x="87828" y="28128"/>
                    <a:pt x="107346" y="21240"/>
                    <a:pt x="123419" y="8611"/>
                  </a:cubicBezTo>
                  <a:cubicBezTo>
                    <a:pt x="108494" y="25832"/>
                    <a:pt x="88977" y="36165"/>
                    <a:pt x="66015" y="36165"/>
                  </a:cubicBezTo>
                  <a:lnTo>
                    <a:pt x="66015" y="36165"/>
                  </a:lnTo>
                  <a:close/>
                </a:path>
              </a:pathLst>
            </a:custGeom>
            <a:solidFill>
              <a:srgbClr val="2E3033"/>
            </a:solidFill>
            <a:ln w="9525" cap="flat">
              <a:noFill/>
              <a:prstDash val="solid"/>
              <a:miter/>
            </a:ln>
          </p:spPr>
          <p:txBody>
            <a:bodyPr rtlCol="0" anchor="ctr"/>
            <a:lstStyle/>
            <a:p>
              <a:endParaRPr lang="zh-TW" altLang="en-US">
                <a:solidFill>
                  <a:srgbClr val="81FFF9"/>
                </a:solidFill>
              </a:endParaRPr>
            </a:p>
          </p:txBody>
        </p:sp>
        <p:sp>
          <p:nvSpPr>
            <p:cNvPr id="263" name="手繪多邊形: 圖案 262">
              <a:extLst>
                <a:ext uri="{FF2B5EF4-FFF2-40B4-BE49-F238E27FC236}">
                  <a16:creationId xmlns:a16="http://schemas.microsoft.com/office/drawing/2014/main" id="{84199687-CFBF-4C3C-8080-E964F23ADD75}"/>
                </a:ext>
              </a:extLst>
            </p:cNvPr>
            <p:cNvSpPr/>
            <p:nvPr/>
          </p:nvSpPr>
          <p:spPr>
            <a:xfrm>
              <a:off x="4271616" y="3723077"/>
              <a:ext cx="91847" cy="91847"/>
            </a:xfrm>
            <a:custGeom>
              <a:avLst/>
              <a:gdLst>
                <a:gd name="connsiteX0" fmla="*/ 46497 w 91846"/>
                <a:gd name="connsiteY0" fmla="*/ 8611 h 91846"/>
                <a:gd name="connsiteX1" fmla="*/ 84384 w 91846"/>
                <a:gd name="connsiteY1" fmla="*/ 46497 h 91846"/>
                <a:gd name="connsiteX2" fmla="*/ 46497 w 91846"/>
                <a:gd name="connsiteY2" fmla="*/ 84384 h 91846"/>
                <a:gd name="connsiteX3" fmla="*/ 8611 w 91846"/>
                <a:gd name="connsiteY3" fmla="*/ 46497 h 91846"/>
                <a:gd name="connsiteX4" fmla="*/ 46497 w 91846"/>
                <a:gd name="connsiteY4" fmla="*/ 8611 h 91846"/>
                <a:gd name="connsiteX5" fmla="*/ 46497 w 91846"/>
                <a:gd name="connsiteY5" fmla="*/ 8611 h 9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46" h="91846">
                  <a:moveTo>
                    <a:pt x="46497" y="8611"/>
                  </a:moveTo>
                  <a:cubicBezTo>
                    <a:pt x="67163" y="8611"/>
                    <a:pt x="84384" y="25832"/>
                    <a:pt x="84384" y="46497"/>
                  </a:cubicBezTo>
                  <a:cubicBezTo>
                    <a:pt x="84384" y="67163"/>
                    <a:pt x="67163" y="84384"/>
                    <a:pt x="46497" y="84384"/>
                  </a:cubicBezTo>
                  <a:cubicBezTo>
                    <a:pt x="25832" y="84384"/>
                    <a:pt x="8611" y="67163"/>
                    <a:pt x="8611" y="46497"/>
                  </a:cubicBezTo>
                  <a:cubicBezTo>
                    <a:pt x="8611" y="25832"/>
                    <a:pt x="25832" y="8611"/>
                    <a:pt x="46497" y="8611"/>
                  </a:cubicBezTo>
                  <a:lnTo>
                    <a:pt x="46497" y="8611"/>
                  </a:lnTo>
                  <a:close/>
                </a:path>
              </a:pathLst>
            </a:custGeom>
            <a:solidFill>
              <a:srgbClr val="80827D"/>
            </a:solidFill>
            <a:ln w="9525" cap="flat">
              <a:noFill/>
              <a:prstDash val="solid"/>
              <a:miter/>
            </a:ln>
          </p:spPr>
          <p:txBody>
            <a:bodyPr rtlCol="0" anchor="ctr"/>
            <a:lstStyle/>
            <a:p>
              <a:endParaRPr lang="zh-TW" altLang="en-US">
                <a:solidFill>
                  <a:srgbClr val="81FFF9"/>
                </a:solidFill>
              </a:endParaRPr>
            </a:p>
          </p:txBody>
        </p:sp>
        <p:sp>
          <p:nvSpPr>
            <p:cNvPr id="264" name="手繪多邊形: 圖案 263">
              <a:extLst>
                <a:ext uri="{FF2B5EF4-FFF2-40B4-BE49-F238E27FC236}">
                  <a16:creationId xmlns:a16="http://schemas.microsoft.com/office/drawing/2014/main" id="{835457CB-7FAF-49A9-BFAB-73522DC5677F}"/>
                </a:ext>
              </a:extLst>
            </p:cNvPr>
            <p:cNvSpPr/>
            <p:nvPr/>
          </p:nvSpPr>
          <p:spPr>
            <a:xfrm>
              <a:off x="4299170" y="3698967"/>
              <a:ext cx="34443" cy="34443"/>
            </a:xfrm>
            <a:custGeom>
              <a:avLst/>
              <a:gdLst>
                <a:gd name="connsiteX0" fmla="*/ 18943 w 34442"/>
                <a:gd name="connsiteY0" fmla="*/ 8611 h 34442"/>
                <a:gd name="connsiteX1" fmla="*/ 29276 w 34442"/>
                <a:gd name="connsiteY1" fmla="*/ 18943 h 34442"/>
                <a:gd name="connsiteX2" fmla="*/ 18943 w 34442"/>
                <a:gd name="connsiteY2" fmla="*/ 29276 h 34442"/>
                <a:gd name="connsiteX3" fmla="*/ 8611 w 34442"/>
                <a:gd name="connsiteY3" fmla="*/ 18943 h 34442"/>
                <a:gd name="connsiteX4" fmla="*/ 18943 w 34442"/>
                <a:gd name="connsiteY4" fmla="*/ 8611 h 34442"/>
                <a:gd name="connsiteX5" fmla="*/ 18943 w 34442"/>
                <a:gd name="connsiteY5" fmla="*/ 8611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8943" y="8611"/>
                  </a:moveTo>
                  <a:cubicBezTo>
                    <a:pt x="24684" y="8611"/>
                    <a:pt x="29276" y="13203"/>
                    <a:pt x="29276" y="18943"/>
                  </a:cubicBezTo>
                  <a:cubicBezTo>
                    <a:pt x="29276" y="24684"/>
                    <a:pt x="24684" y="29276"/>
                    <a:pt x="18943" y="29276"/>
                  </a:cubicBezTo>
                  <a:cubicBezTo>
                    <a:pt x="13203" y="29276"/>
                    <a:pt x="8611" y="24684"/>
                    <a:pt x="8611" y="18943"/>
                  </a:cubicBezTo>
                  <a:cubicBezTo>
                    <a:pt x="8611" y="13203"/>
                    <a:pt x="13203" y="8611"/>
                    <a:pt x="18943" y="8611"/>
                  </a:cubicBezTo>
                  <a:lnTo>
                    <a:pt x="18943" y="8611"/>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65" name="手繪多邊形: 圖案 264">
              <a:extLst>
                <a:ext uri="{FF2B5EF4-FFF2-40B4-BE49-F238E27FC236}">
                  <a16:creationId xmlns:a16="http://schemas.microsoft.com/office/drawing/2014/main" id="{9C6AF9DB-EBB5-48EE-A49A-10D0AE4D232A}"/>
                </a:ext>
              </a:extLst>
            </p:cNvPr>
            <p:cNvSpPr/>
            <p:nvPr/>
          </p:nvSpPr>
          <p:spPr>
            <a:xfrm>
              <a:off x="4299170" y="3803443"/>
              <a:ext cx="34443" cy="34443"/>
            </a:xfrm>
            <a:custGeom>
              <a:avLst/>
              <a:gdLst>
                <a:gd name="connsiteX0" fmla="*/ 18943 w 34442"/>
                <a:gd name="connsiteY0" fmla="*/ 29276 h 34442"/>
                <a:gd name="connsiteX1" fmla="*/ 8611 w 34442"/>
                <a:gd name="connsiteY1" fmla="*/ 18943 h 34442"/>
                <a:gd name="connsiteX2" fmla="*/ 18943 w 34442"/>
                <a:gd name="connsiteY2" fmla="*/ 8611 h 34442"/>
                <a:gd name="connsiteX3" fmla="*/ 29276 w 34442"/>
                <a:gd name="connsiteY3" fmla="*/ 18943 h 34442"/>
                <a:gd name="connsiteX4" fmla="*/ 18943 w 34442"/>
                <a:gd name="connsiteY4" fmla="*/ 29276 h 34442"/>
                <a:gd name="connsiteX5" fmla="*/ 18943 w 34442"/>
                <a:gd name="connsiteY5" fmla="*/ 29276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8943" y="29276"/>
                  </a:moveTo>
                  <a:cubicBezTo>
                    <a:pt x="13203" y="29276"/>
                    <a:pt x="8611" y="24684"/>
                    <a:pt x="8611" y="18943"/>
                  </a:cubicBezTo>
                  <a:cubicBezTo>
                    <a:pt x="8611" y="13203"/>
                    <a:pt x="13203" y="8611"/>
                    <a:pt x="18943" y="8611"/>
                  </a:cubicBezTo>
                  <a:cubicBezTo>
                    <a:pt x="24684" y="8611"/>
                    <a:pt x="29276" y="13203"/>
                    <a:pt x="29276" y="18943"/>
                  </a:cubicBezTo>
                  <a:cubicBezTo>
                    <a:pt x="29276" y="24684"/>
                    <a:pt x="24684" y="29276"/>
                    <a:pt x="18943" y="29276"/>
                  </a:cubicBezTo>
                  <a:lnTo>
                    <a:pt x="18943" y="29276"/>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66" name="手繪多邊形: 圖案 265">
              <a:extLst>
                <a:ext uri="{FF2B5EF4-FFF2-40B4-BE49-F238E27FC236}">
                  <a16:creationId xmlns:a16="http://schemas.microsoft.com/office/drawing/2014/main" id="{E9435CB7-98FC-4CAB-A668-713D37C1AFB3}"/>
                </a:ext>
              </a:extLst>
            </p:cNvPr>
            <p:cNvSpPr/>
            <p:nvPr/>
          </p:nvSpPr>
          <p:spPr>
            <a:xfrm>
              <a:off x="4247506" y="3750631"/>
              <a:ext cx="34443" cy="34443"/>
            </a:xfrm>
            <a:custGeom>
              <a:avLst/>
              <a:gdLst>
                <a:gd name="connsiteX0" fmla="*/ 8611 w 34442"/>
                <a:gd name="connsiteY0" fmla="*/ 18943 h 34442"/>
                <a:gd name="connsiteX1" fmla="*/ 18943 w 34442"/>
                <a:gd name="connsiteY1" fmla="*/ 8611 h 34442"/>
                <a:gd name="connsiteX2" fmla="*/ 29276 w 34442"/>
                <a:gd name="connsiteY2" fmla="*/ 18943 h 34442"/>
                <a:gd name="connsiteX3" fmla="*/ 18943 w 34442"/>
                <a:gd name="connsiteY3" fmla="*/ 29276 h 34442"/>
                <a:gd name="connsiteX4" fmla="*/ 8611 w 34442"/>
                <a:gd name="connsiteY4" fmla="*/ 18943 h 34442"/>
                <a:gd name="connsiteX5" fmla="*/ 8611 w 34442"/>
                <a:gd name="connsiteY5" fmla="*/ 18943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8611" y="18943"/>
                  </a:moveTo>
                  <a:cubicBezTo>
                    <a:pt x="8611" y="13203"/>
                    <a:pt x="13203" y="8611"/>
                    <a:pt x="18943" y="8611"/>
                  </a:cubicBezTo>
                  <a:cubicBezTo>
                    <a:pt x="24684" y="8611"/>
                    <a:pt x="29276" y="13203"/>
                    <a:pt x="29276" y="18943"/>
                  </a:cubicBezTo>
                  <a:cubicBezTo>
                    <a:pt x="29276" y="24684"/>
                    <a:pt x="24684" y="29276"/>
                    <a:pt x="18943" y="29276"/>
                  </a:cubicBezTo>
                  <a:cubicBezTo>
                    <a:pt x="13203" y="29276"/>
                    <a:pt x="8611" y="24684"/>
                    <a:pt x="8611" y="18943"/>
                  </a:cubicBezTo>
                  <a:lnTo>
                    <a:pt x="8611" y="18943"/>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67" name="手繪多邊形: 圖案 266">
              <a:extLst>
                <a:ext uri="{FF2B5EF4-FFF2-40B4-BE49-F238E27FC236}">
                  <a16:creationId xmlns:a16="http://schemas.microsoft.com/office/drawing/2014/main" id="{144F9FFE-C9D2-4F2C-A62B-461ADAB33B86}"/>
                </a:ext>
              </a:extLst>
            </p:cNvPr>
            <p:cNvSpPr/>
            <p:nvPr/>
          </p:nvSpPr>
          <p:spPr>
            <a:xfrm>
              <a:off x="4350834" y="3750631"/>
              <a:ext cx="34443" cy="34443"/>
            </a:xfrm>
            <a:custGeom>
              <a:avLst/>
              <a:gdLst>
                <a:gd name="connsiteX0" fmla="*/ 29276 w 34442"/>
                <a:gd name="connsiteY0" fmla="*/ 18943 h 34442"/>
                <a:gd name="connsiteX1" fmla="*/ 18943 w 34442"/>
                <a:gd name="connsiteY1" fmla="*/ 29276 h 34442"/>
                <a:gd name="connsiteX2" fmla="*/ 8611 w 34442"/>
                <a:gd name="connsiteY2" fmla="*/ 18943 h 34442"/>
                <a:gd name="connsiteX3" fmla="*/ 18943 w 34442"/>
                <a:gd name="connsiteY3" fmla="*/ 8611 h 34442"/>
                <a:gd name="connsiteX4" fmla="*/ 29276 w 34442"/>
                <a:gd name="connsiteY4" fmla="*/ 18943 h 34442"/>
                <a:gd name="connsiteX5" fmla="*/ 29276 w 34442"/>
                <a:gd name="connsiteY5" fmla="*/ 18943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9276" y="18943"/>
                  </a:moveTo>
                  <a:cubicBezTo>
                    <a:pt x="29276" y="24684"/>
                    <a:pt x="24684" y="29276"/>
                    <a:pt x="18943" y="29276"/>
                  </a:cubicBezTo>
                  <a:cubicBezTo>
                    <a:pt x="13203" y="29276"/>
                    <a:pt x="8611" y="24684"/>
                    <a:pt x="8611" y="18943"/>
                  </a:cubicBezTo>
                  <a:cubicBezTo>
                    <a:pt x="8611" y="13203"/>
                    <a:pt x="13203" y="8611"/>
                    <a:pt x="18943" y="8611"/>
                  </a:cubicBezTo>
                  <a:cubicBezTo>
                    <a:pt x="24684" y="8611"/>
                    <a:pt x="29276" y="13203"/>
                    <a:pt x="29276" y="18943"/>
                  </a:cubicBezTo>
                  <a:lnTo>
                    <a:pt x="29276" y="18943"/>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68" name="手繪多邊形: 圖案 267">
              <a:extLst>
                <a:ext uri="{FF2B5EF4-FFF2-40B4-BE49-F238E27FC236}">
                  <a16:creationId xmlns:a16="http://schemas.microsoft.com/office/drawing/2014/main" id="{458FAE01-A3D3-41A0-A0A8-399866B4F44F}"/>
                </a:ext>
              </a:extLst>
            </p:cNvPr>
            <p:cNvSpPr/>
            <p:nvPr/>
          </p:nvSpPr>
          <p:spPr>
            <a:xfrm>
              <a:off x="4262431" y="3714753"/>
              <a:ext cx="34443" cy="34443"/>
            </a:xfrm>
            <a:custGeom>
              <a:avLst/>
              <a:gdLst>
                <a:gd name="connsiteX0" fmla="*/ 12055 w 34442"/>
                <a:gd name="connsiteY0" fmla="*/ 11194 h 34442"/>
                <a:gd name="connsiteX1" fmla="*/ 26980 w 34442"/>
                <a:gd name="connsiteY1" fmla="*/ 11194 h 34442"/>
                <a:gd name="connsiteX2" fmla="*/ 26980 w 34442"/>
                <a:gd name="connsiteY2" fmla="*/ 26119 h 34442"/>
                <a:gd name="connsiteX3" fmla="*/ 12055 w 34442"/>
                <a:gd name="connsiteY3" fmla="*/ 26119 h 34442"/>
                <a:gd name="connsiteX4" fmla="*/ 12055 w 34442"/>
                <a:gd name="connsiteY4" fmla="*/ 11194 h 34442"/>
                <a:gd name="connsiteX5" fmla="*/ 12055 w 34442"/>
                <a:gd name="connsiteY5" fmla="*/ 11194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2055" y="11194"/>
                  </a:moveTo>
                  <a:cubicBezTo>
                    <a:pt x="15499" y="7750"/>
                    <a:pt x="22388" y="7750"/>
                    <a:pt x="26980" y="11194"/>
                  </a:cubicBezTo>
                  <a:cubicBezTo>
                    <a:pt x="30424" y="14638"/>
                    <a:pt x="30424" y="21527"/>
                    <a:pt x="26980" y="26119"/>
                  </a:cubicBezTo>
                  <a:cubicBezTo>
                    <a:pt x="23536" y="29563"/>
                    <a:pt x="16647" y="29563"/>
                    <a:pt x="12055" y="26119"/>
                  </a:cubicBezTo>
                  <a:cubicBezTo>
                    <a:pt x="7463" y="21527"/>
                    <a:pt x="7463" y="15786"/>
                    <a:pt x="12055" y="11194"/>
                  </a:cubicBezTo>
                  <a:lnTo>
                    <a:pt x="12055" y="11194"/>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69" name="手繪多邊形: 圖案 268">
              <a:extLst>
                <a:ext uri="{FF2B5EF4-FFF2-40B4-BE49-F238E27FC236}">
                  <a16:creationId xmlns:a16="http://schemas.microsoft.com/office/drawing/2014/main" id="{C216C1D1-CDC3-4DB5-956F-AB6DEB0A7721}"/>
                </a:ext>
              </a:extLst>
            </p:cNvPr>
            <p:cNvSpPr/>
            <p:nvPr/>
          </p:nvSpPr>
          <p:spPr>
            <a:xfrm>
              <a:off x="4335622" y="3788230"/>
              <a:ext cx="34443" cy="34443"/>
            </a:xfrm>
            <a:custGeom>
              <a:avLst/>
              <a:gdLst>
                <a:gd name="connsiteX0" fmla="*/ 26119 w 34442"/>
                <a:gd name="connsiteY0" fmla="*/ 26119 h 34442"/>
                <a:gd name="connsiteX1" fmla="*/ 11194 w 34442"/>
                <a:gd name="connsiteY1" fmla="*/ 26119 h 34442"/>
                <a:gd name="connsiteX2" fmla="*/ 11194 w 34442"/>
                <a:gd name="connsiteY2" fmla="*/ 11194 h 34442"/>
                <a:gd name="connsiteX3" fmla="*/ 26119 w 34442"/>
                <a:gd name="connsiteY3" fmla="*/ 11194 h 34442"/>
                <a:gd name="connsiteX4" fmla="*/ 26119 w 34442"/>
                <a:gd name="connsiteY4" fmla="*/ 26119 h 34442"/>
                <a:gd name="connsiteX5" fmla="*/ 26119 w 34442"/>
                <a:gd name="connsiteY5" fmla="*/ 26119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6119" y="26119"/>
                  </a:moveTo>
                  <a:cubicBezTo>
                    <a:pt x="22675" y="29563"/>
                    <a:pt x="15786" y="29563"/>
                    <a:pt x="11194" y="26119"/>
                  </a:cubicBezTo>
                  <a:cubicBezTo>
                    <a:pt x="7750" y="22675"/>
                    <a:pt x="7750" y="15786"/>
                    <a:pt x="11194" y="11194"/>
                  </a:cubicBezTo>
                  <a:cubicBezTo>
                    <a:pt x="14638" y="7750"/>
                    <a:pt x="21526" y="7750"/>
                    <a:pt x="26119" y="11194"/>
                  </a:cubicBezTo>
                  <a:cubicBezTo>
                    <a:pt x="30711" y="15786"/>
                    <a:pt x="30711" y="21527"/>
                    <a:pt x="26119" y="26119"/>
                  </a:cubicBezTo>
                  <a:lnTo>
                    <a:pt x="26119" y="26119"/>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70" name="手繪多邊形: 圖案 269">
              <a:extLst>
                <a:ext uri="{FF2B5EF4-FFF2-40B4-BE49-F238E27FC236}">
                  <a16:creationId xmlns:a16="http://schemas.microsoft.com/office/drawing/2014/main" id="{BA39066B-643A-4BC7-B31D-0FE649E896B2}"/>
                </a:ext>
              </a:extLst>
            </p:cNvPr>
            <p:cNvSpPr/>
            <p:nvPr/>
          </p:nvSpPr>
          <p:spPr>
            <a:xfrm>
              <a:off x="4263292" y="3788230"/>
              <a:ext cx="34443" cy="34443"/>
            </a:xfrm>
            <a:custGeom>
              <a:avLst/>
              <a:gdLst>
                <a:gd name="connsiteX0" fmla="*/ 11194 w 34442"/>
                <a:gd name="connsiteY0" fmla="*/ 26119 h 34442"/>
                <a:gd name="connsiteX1" fmla="*/ 11194 w 34442"/>
                <a:gd name="connsiteY1" fmla="*/ 11194 h 34442"/>
                <a:gd name="connsiteX2" fmla="*/ 26119 w 34442"/>
                <a:gd name="connsiteY2" fmla="*/ 11194 h 34442"/>
                <a:gd name="connsiteX3" fmla="*/ 26119 w 34442"/>
                <a:gd name="connsiteY3" fmla="*/ 26119 h 34442"/>
                <a:gd name="connsiteX4" fmla="*/ 11194 w 34442"/>
                <a:gd name="connsiteY4" fmla="*/ 26119 h 34442"/>
                <a:gd name="connsiteX5" fmla="*/ 11194 w 34442"/>
                <a:gd name="connsiteY5" fmla="*/ 26119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1194" y="26119"/>
                  </a:moveTo>
                  <a:cubicBezTo>
                    <a:pt x="7750" y="22675"/>
                    <a:pt x="7750" y="15786"/>
                    <a:pt x="11194" y="11194"/>
                  </a:cubicBezTo>
                  <a:cubicBezTo>
                    <a:pt x="14638" y="7750"/>
                    <a:pt x="21527" y="7750"/>
                    <a:pt x="26119" y="11194"/>
                  </a:cubicBezTo>
                  <a:cubicBezTo>
                    <a:pt x="29563" y="14638"/>
                    <a:pt x="29563" y="21527"/>
                    <a:pt x="26119" y="26119"/>
                  </a:cubicBezTo>
                  <a:cubicBezTo>
                    <a:pt x="21527" y="29563"/>
                    <a:pt x="14638" y="29563"/>
                    <a:pt x="11194" y="26119"/>
                  </a:cubicBezTo>
                  <a:lnTo>
                    <a:pt x="11194" y="26119"/>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71" name="手繪多邊形: 圖案 270">
              <a:extLst>
                <a:ext uri="{FF2B5EF4-FFF2-40B4-BE49-F238E27FC236}">
                  <a16:creationId xmlns:a16="http://schemas.microsoft.com/office/drawing/2014/main" id="{B71EB5C7-B996-4A9E-94A9-35940E790DF3}"/>
                </a:ext>
              </a:extLst>
            </p:cNvPr>
            <p:cNvSpPr/>
            <p:nvPr/>
          </p:nvSpPr>
          <p:spPr>
            <a:xfrm>
              <a:off x="4335622" y="3714753"/>
              <a:ext cx="34443" cy="34443"/>
            </a:xfrm>
            <a:custGeom>
              <a:avLst/>
              <a:gdLst>
                <a:gd name="connsiteX0" fmla="*/ 26119 w 34442"/>
                <a:gd name="connsiteY0" fmla="*/ 11194 h 34442"/>
                <a:gd name="connsiteX1" fmla="*/ 26119 w 34442"/>
                <a:gd name="connsiteY1" fmla="*/ 26119 h 34442"/>
                <a:gd name="connsiteX2" fmla="*/ 11194 w 34442"/>
                <a:gd name="connsiteY2" fmla="*/ 26119 h 34442"/>
                <a:gd name="connsiteX3" fmla="*/ 11194 w 34442"/>
                <a:gd name="connsiteY3" fmla="*/ 11194 h 34442"/>
                <a:gd name="connsiteX4" fmla="*/ 26119 w 34442"/>
                <a:gd name="connsiteY4" fmla="*/ 11194 h 34442"/>
                <a:gd name="connsiteX5" fmla="*/ 26119 w 34442"/>
                <a:gd name="connsiteY5" fmla="*/ 11194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6119" y="11194"/>
                  </a:moveTo>
                  <a:cubicBezTo>
                    <a:pt x="29563" y="14638"/>
                    <a:pt x="29563" y="21527"/>
                    <a:pt x="26119" y="26119"/>
                  </a:cubicBezTo>
                  <a:cubicBezTo>
                    <a:pt x="22675" y="29563"/>
                    <a:pt x="15786" y="29563"/>
                    <a:pt x="11194" y="26119"/>
                  </a:cubicBezTo>
                  <a:cubicBezTo>
                    <a:pt x="7750" y="22675"/>
                    <a:pt x="7750" y="15786"/>
                    <a:pt x="11194" y="11194"/>
                  </a:cubicBezTo>
                  <a:cubicBezTo>
                    <a:pt x="15786" y="7750"/>
                    <a:pt x="22675" y="7750"/>
                    <a:pt x="26119" y="11194"/>
                  </a:cubicBezTo>
                  <a:lnTo>
                    <a:pt x="26119" y="11194"/>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72" name="手繪多邊形: 圖案 271">
              <a:extLst>
                <a:ext uri="{FF2B5EF4-FFF2-40B4-BE49-F238E27FC236}">
                  <a16:creationId xmlns:a16="http://schemas.microsoft.com/office/drawing/2014/main" id="{39E0D21D-421A-4D4E-B1C6-C42FA0757B88}"/>
                </a:ext>
              </a:extLst>
            </p:cNvPr>
            <p:cNvSpPr/>
            <p:nvPr/>
          </p:nvSpPr>
          <p:spPr>
            <a:xfrm>
              <a:off x="3397908" y="3615157"/>
              <a:ext cx="298502" cy="298502"/>
            </a:xfrm>
            <a:custGeom>
              <a:avLst/>
              <a:gdLst>
                <a:gd name="connsiteX0" fmla="*/ 154433 w 298502"/>
                <a:gd name="connsiteY0" fmla="*/ 8611 h 298502"/>
                <a:gd name="connsiteX1" fmla="*/ 300239 w 298502"/>
                <a:gd name="connsiteY1" fmla="*/ 154417 h 298502"/>
                <a:gd name="connsiteX2" fmla="*/ 154433 w 298502"/>
                <a:gd name="connsiteY2" fmla="*/ 300224 h 298502"/>
                <a:gd name="connsiteX3" fmla="*/ 8626 w 298502"/>
                <a:gd name="connsiteY3" fmla="*/ 154417 h 298502"/>
                <a:gd name="connsiteX4" fmla="*/ 154433 w 298502"/>
                <a:gd name="connsiteY4" fmla="*/ 8611 h 298502"/>
                <a:gd name="connsiteX5" fmla="*/ 154433 w 298502"/>
                <a:gd name="connsiteY5" fmla="*/ 8611 h 29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02" h="298502">
                  <a:moveTo>
                    <a:pt x="154433" y="8611"/>
                  </a:moveTo>
                  <a:cubicBezTo>
                    <a:pt x="234799" y="8611"/>
                    <a:pt x="300239" y="74051"/>
                    <a:pt x="300239" y="154417"/>
                  </a:cubicBezTo>
                  <a:cubicBezTo>
                    <a:pt x="300239" y="234783"/>
                    <a:pt x="234799" y="300224"/>
                    <a:pt x="154433" y="300224"/>
                  </a:cubicBezTo>
                  <a:cubicBezTo>
                    <a:pt x="74067" y="300224"/>
                    <a:pt x="8626" y="234783"/>
                    <a:pt x="8626" y="154417"/>
                  </a:cubicBezTo>
                  <a:cubicBezTo>
                    <a:pt x="7477" y="74051"/>
                    <a:pt x="72918" y="8611"/>
                    <a:pt x="154433" y="8611"/>
                  </a:cubicBezTo>
                  <a:lnTo>
                    <a:pt x="154433" y="8611"/>
                  </a:lnTo>
                  <a:close/>
                </a:path>
              </a:pathLst>
            </a:custGeom>
            <a:solidFill>
              <a:srgbClr val="050A05"/>
            </a:solidFill>
            <a:ln w="9525" cap="flat">
              <a:noFill/>
              <a:prstDash val="solid"/>
              <a:miter/>
            </a:ln>
          </p:spPr>
          <p:txBody>
            <a:bodyPr rtlCol="0" anchor="ctr"/>
            <a:lstStyle/>
            <a:p>
              <a:endParaRPr lang="zh-TW" altLang="en-US">
                <a:solidFill>
                  <a:srgbClr val="81FFF9"/>
                </a:solidFill>
              </a:endParaRPr>
            </a:p>
          </p:txBody>
        </p:sp>
        <p:sp>
          <p:nvSpPr>
            <p:cNvPr id="273" name="手繪多邊形: 圖案 272">
              <a:extLst>
                <a:ext uri="{FF2B5EF4-FFF2-40B4-BE49-F238E27FC236}">
                  <a16:creationId xmlns:a16="http://schemas.microsoft.com/office/drawing/2014/main" id="{C9C5C2CA-0D57-4E13-B712-EDB6818E81EE}"/>
                </a:ext>
              </a:extLst>
            </p:cNvPr>
            <p:cNvSpPr/>
            <p:nvPr/>
          </p:nvSpPr>
          <p:spPr>
            <a:xfrm>
              <a:off x="3453031" y="3671413"/>
              <a:ext cx="195175" cy="195175"/>
            </a:xfrm>
            <a:custGeom>
              <a:avLst/>
              <a:gdLst>
                <a:gd name="connsiteX0" fmla="*/ 99310 w 195174"/>
                <a:gd name="connsiteY0" fmla="*/ 8611 h 195174"/>
                <a:gd name="connsiteX1" fmla="*/ 190008 w 195174"/>
                <a:gd name="connsiteY1" fmla="*/ 99309 h 195174"/>
                <a:gd name="connsiteX2" fmla="*/ 99310 w 195174"/>
                <a:gd name="connsiteY2" fmla="*/ 190008 h 195174"/>
                <a:gd name="connsiteX3" fmla="*/ 8611 w 195174"/>
                <a:gd name="connsiteY3" fmla="*/ 99309 h 195174"/>
                <a:gd name="connsiteX4" fmla="*/ 99310 w 195174"/>
                <a:gd name="connsiteY4" fmla="*/ 8611 h 195174"/>
                <a:gd name="connsiteX5" fmla="*/ 99310 w 195174"/>
                <a:gd name="connsiteY5" fmla="*/ 8611 h 19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174" h="195174">
                  <a:moveTo>
                    <a:pt x="99310" y="8611"/>
                  </a:moveTo>
                  <a:cubicBezTo>
                    <a:pt x="148677" y="8611"/>
                    <a:pt x="190008" y="48794"/>
                    <a:pt x="190008" y="99309"/>
                  </a:cubicBezTo>
                  <a:cubicBezTo>
                    <a:pt x="190008" y="148677"/>
                    <a:pt x="149825" y="190008"/>
                    <a:pt x="99310" y="190008"/>
                  </a:cubicBezTo>
                  <a:cubicBezTo>
                    <a:pt x="49942" y="190008"/>
                    <a:pt x="8611" y="149825"/>
                    <a:pt x="8611" y="99309"/>
                  </a:cubicBezTo>
                  <a:cubicBezTo>
                    <a:pt x="8611" y="48794"/>
                    <a:pt x="48794" y="8611"/>
                    <a:pt x="99310" y="8611"/>
                  </a:cubicBezTo>
                  <a:lnTo>
                    <a:pt x="99310" y="8611"/>
                  </a:lnTo>
                  <a:close/>
                </a:path>
              </a:pathLst>
            </a:custGeom>
            <a:solidFill>
              <a:srgbClr val="030500"/>
            </a:solidFill>
            <a:ln w="9525" cap="flat">
              <a:noFill/>
              <a:prstDash val="solid"/>
              <a:miter/>
            </a:ln>
          </p:spPr>
          <p:txBody>
            <a:bodyPr rtlCol="0" anchor="ctr"/>
            <a:lstStyle/>
            <a:p>
              <a:endParaRPr lang="zh-TW" altLang="en-US">
                <a:solidFill>
                  <a:srgbClr val="81FFF9"/>
                </a:solidFill>
              </a:endParaRPr>
            </a:p>
          </p:txBody>
        </p:sp>
        <p:sp>
          <p:nvSpPr>
            <p:cNvPr id="274" name="手繪多邊形: 圖案 273">
              <a:extLst>
                <a:ext uri="{FF2B5EF4-FFF2-40B4-BE49-F238E27FC236}">
                  <a16:creationId xmlns:a16="http://schemas.microsoft.com/office/drawing/2014/main" id="{14241D59-26EE-4184-96D2-5521D09CDE1D}"/>
                </a:ext>
              </a:extLst>
            </p:cNvPr>
            <p:cNvSpPr/>
            <p:nvPr/>
          </p:nvSpPr>
          <p:spPr>
            <a:xfrm>
              <a:off x="3461042" y="3678301"/>
              <a:ext cx="172213" cy="172213"/>
            </a:xfrm>
            <a:custGeom>
              <a:avLst/>
              <a:gdLst>
                <a:gd name="connsiteX0" fmla="*/ 91298 w 172212"/>
                <a:gd name="connsiteY0" fmla="*/ 8611 h 172212"/>
                <a:gd name="connsiteX1" fmla="*/ 173960 w 172212"/>
                <a:gd name="connsiteY1" fmla="*/ 91273 h 172212"/>
                <a:gd name="connsiteX2" fmla="*/ 91298 w 172212"/>
                <a:gd name="connsiteY2" fmla="*/ 173935 h 172212"/>
                <a:gd name="connsiteX3" fmla="*/ 8636 w 172212"/>
                <a:gd name="connsiteY3" fmla="*/ 91273 h 172212"/>
                <a:gd name="connsiteX4" fmla="*/ 91298 w 172212"/>
                <a:gd name="connsiteY4" fmla="*/ 8611 h 172212"/>
                <a:gd name="connsiteX5" fmla="*/ 91298 w 172212"/>
                <a:gd name="connsiteY5" fmla="*/ 8611 h 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12" h="172212">
                  <a:moveTo>
                    <a:pt x="91298" y="8611"/>
                  </a:moveTo>
                  <a:cubicBezTo>
                    <a:pt x="137222" y="8611"/>
                    <a:pt x="173960" y="45349"/>
                    <a:pt x="173960" y="91273"/>
                  </a:cubicBezTo>
                  <a:cubicBezTo>
                    <a:pt x="173960" y="137196"/>
                    <a:pt x="137222" y="173935"/>
                    <a:pt x="91298" y="173935"/>
                  </a:cubicBezTo>
                  <a:cubicBezTo>
                    <a:pt x="45375" y="173935"/>
                    <a:pt x="8636" y="137196"/>
                    <a:pt x="8636" y="91273"/>
                  </a:cubicBezTo>
                  <a:cubicBezTo>
                    <a:pt x="7488" y="45349"/>
                    <a:pt x="45375" y="8611"/>
                    <a:pt x="91298" y="8611"/>
                  </a:cubicBezTo>
                  <a:lnTo>
                    <a:pt x="91298" y="8611"/>
                  </a:lnTo>
                  <a:close/>
                </a:path>
              </a:pathLst>
            </a:custGeom>
            <a:solidFill>
              <a:srgbClr val="1C1F1A"/>
            </a:solidFill>
            <a:ln w="9525" cap="flat">
              <a:noFill/>
              <a:prstDash val="solid"/>
              <a:miter/>
            </a:ln>
          </p:spPr>
          <p:txBody>
            <a:bodyPr rtlCol="0" anchor="ctr"/>
            <a:lstStyle/>
            <a:p>
              <a:endParaRPr lang="zh-TW" altLang="en-US">
                <a:solidFill>
                  <a:srgbClr val="81FFF9"/>
                </a:solidFill>
              </a:endParaRPr>
            </a:p>
          </p:txBody>
        </p:sp>
        <p:sp>
          <p:nvSpPr>
            <p:cNvPr id="275" name="手繪多邊形: 圖案 274">
              <a:extLst>
                <a:ext uri="{FF2B5EF4-FFF2-40B4-BE49-F238E27FC236}">
                  <a16:creationId xmlns:a16="http://schemas.microsoft.com/office/drawing/2014/main" id="{1D753414-B459-44E5-B0BB-080CBCCD8104}"/>
                </a:ext>
              </a:extLst>
            </p:cNvPr>
            <p:cNvSpPr/>
            <p:nvPr/>
          </p:nvSpPr>
          <p:spPr>
            <a:xfrm>
              <a:off x="3465660" y="3684042"/>
              <a:ext cx="172213" cy="172213"/>
            </a:xfrm>
            <a:custGeom>
              <a:avLst/>
              <a:gdLst>
                <a:gd name="connsiteX0" fmla="*/ 86681 w 172212"/>
                <a:gd name="connsiteY0" fmla="*/ 8611 h 172212"/>
                <a:gd name="connsiteX1" fmla="*/ 164750 w 172212"/>
                <a:gd name="connsiteY1" fmla="*/ 86681 h 172212"/>
                <a:gd name="connsiteX2" fmla="*/ 86681 w 172212"/>
                <a:gd name="connsiteY2" fmla="*/ 164750 h 172212"/>
                <a:gd name="connsiteX3" fmla="*/ 8611 w 172212"/>
                <a:gd name="connsiteY3" fmla="*/ 86681 h 172212"/>
                <a:gd name="connsiteX4" fmla="*/ 86681 w 172212"/>
                <a:gd name="connsiteY4" fmla="*/ 8611 h 172212"/>
                <a:gd name="connsiteX5" fmla="*/ 86681 w 172212"/>
                <a:gd name="connsiteY5" fmla="*/ 8611 h 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12" h="172212">
                  <a:moveTo>
                    <a:pt x="86681" y="8611"/>
                  </a:moveTo>
                  <a:cubicBezTo>
                    <a:pt x="129160" y="8611"/>
                    <a:pt x="164750" y="43053"/>
                    <a:pt x="164750" y="86681"/>
                  </a:cubicBezTo>
                  <a:cubicBezTo>
                    <a:pt x="164750" y="129160"/>
                    <a:pt x="130308" y="164750"/>
                    <a:pt x="86681" y="164750"/>
                  </a:cubicBezTo>
                  <a:cubicBezTo>
                    <a:pt x="44201" y="164750"/>
                    <a:pt x="8611" y="130308"/>
                    <a:pt x="8611" y="86681"/>
                  </a:cubicBezTo>
                  <a:cubicBezTo>
                    <a:pt x="8611" y="43053"/>
                    <a:pt x="43053" y="8611"/>
                    <a:pt x="86681" y="8611"/>
                  </a:cubicBezTo>
                  <a:lnTo>
                    <a:pt x="86681" y="8611"/>
                  </a:lnTo>
                  <a:close/>
                </a:path>
              </a:pathLst>
            </a:custGeom>
            <a:solidFill>
              <a:srgbClr val="030500"/>
            </a:solidFill>
            <a:ln w="9525" cap="flat">
              <a:noFill/>
              <a:prstDash val="solid"/>
              <a:miter/>
            </a:ln>
          </p:spPr>
          <p:txBody>
            <a:bodyPr rtlCol="0" anchor="ctr"/>
            <a:lstStyle/>
            <a:p>
              <a:endParaRPr lang="zh-TW" altLang="en-US">
                <a:solidFill>
                  <a:srgbClr val="81FFF9"/>
                </a:solidFill>
              </a:endParaRPr>
            </a:p>
          </p:txBody>
        </p:sp>
        <p:sp>
          <p:nvSpPr>
            <p:cNvPr id="276" name="手繪多邊形: 圖案 275">
              <a:extLst>
                <a:ext uri="{FF2B5EF4-FFF2-40B4-BE49-F238E27FC236}">
                  <a16:creationId xmlns:a16="http://schemas.microsoft.com/office/drawing/2014/main" id="{80D8E34A-4C82-4A24-B146-2F0A5B2B0157}"/>
                </a:ext>
              </a:extLst>
            </p:cNvPr>
            <p:cNvSpPr/>
            <p:nvPr/>
          </p:nvSpPr>
          <p:spPr>
            <a:xfrm>
              <a:off x="3474845" y="3692078"/>
              <a:ext cx="149251" cy="149251"/>
            </a:xfrm>
            <a:custGeom>
              <a:avLst/>
              <a:gdLst>
                <a:gd name="connsiteX0" fmla="*/ 77496 w 149251"/>
                <a:gd name="connsiteY0" fmla="*/ 8611 h 149251"/>
                <a:gd name="connsiteX1" fmla="*/ 146381 w 149251"/>
                <a:gd name="connsiteY1" fmla="*/ 77496 h 149251"/>
                <a:gd name="connsiteX2" fmla="*/ 77496 w 149251"/>
                <a:gd name="connsiteY2" fmla="*/ 146381 h 149251"/>
                <a:gd name="connsiteX3" fmla="*/ 8611 w 149251"/>
                <a:gd name="connsiteY3" fmla="*/ 77496 h 149251"/>
                <a:gd name="connsiteX4" fmla="*/ 77496 w 149251"/>
                <a:gd name="connsiteY4" fmla="*/ 8611 h 149251"/>
                <a:gd name="connsiteX5" fmla="*/ 77496 w 149251"/>
                <a:gd name="connsiteY5" fmla="*/ 8611 h 14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251" h="149251">
                  <a:moveTo>
                    <a:pt x="77496" y="8611"/>
                  </a:moveTo>
                  <a:cubicBezTo>
                    <a:pt x="115382" y="8611"/>
                    <a:pt x="146381" y="39609"/>
                    <a:pt x="146381" y="77496"/>
                  </a:cubicBezTo>
                  <a:cubicBezTo>
                    <a:pt x="146381" y="115383"/>
                    <a:pt x="115382" y="146381"/>
                    <a:pt x="77496" y="146381"/>
                  </a:cubicBezTo>
                  <a:cubicBezTo>
                    <a:pt x="39609" y="146381"/>
                    <a:pt x="8611" y="115383"/>
                    <a:pt x="8611" y="77496"/>
                  </a:cubicBezTo>
                  <a:cubicBezTo>
                    <a:pt x="8611" y="39609"/>
                    <a:pt x="39609" y="8611"/>
                    <a:pt x="77496" y="8611"/>
                  </a:cubicBezTo>
                  <a:lnTo>
                    <a:pt x="77496" y="8611"/>
                  </a:lnTo>
                  <a:close/>
                </a:path>
              </a:pathLst>
            </a:custGeom>
            <a:solidFill>
              <a:srgbClr val="595C59"/>
            </a:solidFill>
            <a:ln w="9525" cap="flat">
              <a:noFill/>
              <a:prstDash val="solid"/>
              <a:miter/>
            </a:ln>
          </p:spPr>
          <p:txBody>
            <a:bodyPr rtlCol="0" anchor="ctr"/>
            <a:lstStyle/>
            <a:p>
              <a:endParaRPr lang="zh-TW" altLang="en-US">
                <a:solidFill>
                  <a:srgbClr val="81FFF9"/>
                </a:solidFill>
              </a:endParaRPr>
            </a:p>
          </p:txBody>
        </p:sp>
        <p:sp>
          <p:nvSpPr>
            <p:cNvPr id="277" name="手繪多邊形: 圖案 276">
              <a:extLst>
                <a:ext uri="{FF2B5EF4-FFF2-40B4-BE49-F238E27FC236}">
                  <a16:creationId xmlns:a16="http://schemas.microsoft.com/office/drawing/2014/main" id="{31BBAC10-8495-4828-B50D-9C8BD413CED4}"/>
                </a:ext>
              </a:extLst>
            </p:cNvPr>
            <p:cNvSpPr/>
            <p:nvPr/>
          </p:nvSpPr>
          <p:spPr>
            <a:xfrm>
              <a:off x="3455327" y="3623193"/>
              <a:ext cx="183694" cy="57404"/>
            </a:xfrm>
            <a:custGeom>
              <a:avLst/>
              <a:gdLst>
                <a:gd name="connsiteX0" fmla="*/ 97013 w 183693"/>
                <a:gd name="connsiteY0" fmla="*/ 8611 h 57404"/>
                <a:gd name="connsiteX1" fmla="*/ 185416 w 183693"/>
                <a:gd name="connsiteY1" fmla="*/ 51090 h 57404"/>
                <a:gd name="connsiteX2" fmla="*/ 97013 w 183693"/>
                <a:gd name="connsiteY2" fmla="*/ 20091 h 57404"/>
                <a:gd name="connsiteX3" fmla="*/ 8611 w 183693"/>
                <a:gd name="connsiteY3" fmla="*/ 51090 h 57404"/>
                <a:gd name="connsiteX4" fmla="*/ 97013 w 183693"/>
                <a:gd name="connsiteY4" fmla="*/ 8611 h 57404"/>
                <a:gd name="connsiteX5" fmla="*/ 97013 w 183693"/>
                <a:gd name="connsiteY5" fmla="*/ 8611 h 5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693" h="57404">
                  <a:moveTo>
                    <a:pt x="97013" y="8611"/>
                  </a:moveTo>
                  <a:cubicBezTo>
                    <a:pt x="131456" y="8611"/>
                    <a:pt x="162454" y="24684"/>
                    <a:pt x="185416" y="51090"/>
                  </a:cubicBezTo>
                  <a:cubicBezTo>
                    <a:pt x="161306" y="31572"/>
                    <a:pt x="130308" y="20091"/>
                    <a:pt x="97013" y="20091"/>
                  </a:cubicBezTo>
                  <a:cubicBezTo>
                    <a:pt x="63719" y="20091"/>
                    <a:pt x="32721" y="31572"/>
                    <a:pt x="8611" y="51090"/>
                  </a:cubicBezTo>
                  <a:cubicBezTo>
                    <a:pt x="30424" y="25832"/>
                    <a:pt x="62571" y="8611"/>
                    <a:pt x="97013" y="8611"/>
                  </a:cubicBezTo>
                  <a:lnTo>
                    <a:pt x="97013" y="8611"/>
                  </a:lnTo>
                  <a:close/>
                </a:path>
              </a:pathLst>
            </a:custGeom>
            <a:solidFill>
              <a:srgbClr val="2E3033"/>
            </a:solidFill>
            <a:ln w="9525" cap="flat">
              <a:noFill/>
              <a:prstDash val="solid"/>
              <a:miter/>
            </a:ln>
          </p:spPr>
          <p:txBody>
            <a:bodyPr rtlCol="0" anchor="ctr"/>
            <a:lstStyle/>
            <a:p>
              <a:endParaRPr lang="zh-TW" altLang="en-US">
                <a:solidFill>
                  <a:srgbClr val="81FFF9"/>
                </a:solidFill>
              </a:endParaRPr>
            </a:p>
          </p:txBody>
        </p:sp>
        <p:sp>
          <p:nvSpPr>
            <p:cNvPr id="278" name="手繪多邊形: 圖案 277">
              <a:extLst>
                <a:ext uri="{FF2B5EF4-FFF2-40B4-BE49-F238E27FC236}">
                  <a16:creationId xmlns:a16="http://schemas.microsoft.com/office/drawing/2014/main" id="{5AC7498F-E474-4C20-A990-181E23A612A5}"/>
                </a:ext>
              </a:extLst>
            </p:cNvPr>
            <p:cNvSpPr/>
            <p:nvPr/>
          </p:nvSpPr>
          <p:spPr>
            <a:xfrm>
              <a:off x="3487473" y="3836737"/>
              <a:ext cx="126289" cy="34443"/>
            </a:xfrm>
            <a:custGeom>
              <a:avLst/>
              <a:gdLst>
                <a:gd name="connsiteX0" fmla="*/ 66015 w 126289"/>
                <a:gd name="connsiteY0" fmla="*/ 36165 h 34442"/>
                <a:gd name="connsiteX1" fmla="*/ 8611 w 126289"/>
                <a:gd name="connsiteY1" fmla="*/ 8611 h 34442"/>
                <a:gd name="connsiteX2" fmla="*/ 66015 w 126289"/>
                <a:gd name="connsiteY2" fmla="*/ 28128 h 34442"/>
                <a:gd name="connsiteX3" fmla="*/ 123419 w 126289"/>
                <a:gd name="connsiteY3" fmla="*/ 8611 h 34442"/>
                <a:gd name="connsiteX4" fmla="*/ 66015 w 126289"/>
                <a:gd name="connsiteY4" fmla="*/ 36165 h 34442"/>
                <a:gd name="connsiteX5" fmla="*/ 66015 w 126289"/>
                <a:gd name="connsiteY5" fmla="*/ 36165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89" h="34442">
                  <a:moveTo>
                    <a:pt x="66015" y="36165"/>
                  </a:moveTo>
                  <a:cubicBezTo>
                    <a:pt x="44201" y="36165"/>
                    <a:pt x="23536" y="25832"/>
                    <a:pt x="8611" y="8611"/>
                  </a:cubicBezTo>
                  <a:cubicBezTo>
                    <a:pt x="24684" y="21240"/>
                    <a:pt x="44201" y="28128"/>
                    <a:pt x="66015" y="28128"/>
                  </a:cubicBezTo>
                  <a:cubicBezTo>
                    <a:pt x="87829" y="28128"/>
                    <a:pt x="107346" y="21240"/>
                    <a:pt x="123419" y="8611"/>
                  </a:cubicBezTo>
                  <a:cubicBezTo>
                    <a:pt x="108494" y="25832"/>
                    <a:pt x="87829" y="36165"/>
                    <a:pt x="66015" y="36165"/>
                  </a:cubicBezTo>
                  <a:lnTo>
                    <a:pt x="66015" y="36165"/>
                  </a:lnTo>
                  <a:close/>
                </a:path>
              </a:pathLst>
            </a:custGeom>
            <a:solidFill>
              <a:srgbClr val="2E3033"/>
            </a:solidFill>
            <a:ln w="9525" cap="flat">
              <a:noFill/>
              <a:prstDash val="solid"/>
              <a:miter/>
            </a:ln>
          </p:spPr>
          <p:txBody>
            <a:bodyPr rtlCol="0" anchor="ctr"/>
            <a:lstStyle/>
            <a:p>
              <a:endParaRPr lang="zh-TW" altLang="en-US">
                <a:solidFill>
                  <a:srgbClr val="81FFF9"/>
                </a:solidFill>
              </a:endParaRPr>
            </a:p>
          </p:txBody>
        </p:sp>
        <p:sp>
          <p:nvSpPr>
            <p:cNvPr id="279" name="手繪多邊形: 圖案 278">
              <a:extLst>
                <a:ext uri="{FF2B5EF4-FFF2-40B4-BE49-F238E27FC236}">
                  <a16:creationId xmlns:a16="http://schemas.microsoft.com/office/drawing/2014/main" id="{56B1B11D-9035-490A-B507-000B405FE005}"/>
                </a:ext>
              </a:extLst>
            </p:cNvPr>
            <p:cNvSpPr/>
            <p:nvPr/>
          </p:nvSpPr>
          <p:spPr>
            <a:xfrm>
              <a:off x="3505843" y="3723077"/>
              <a:ext cx="91847" cy="91847"/>
            </a:xfrm>
            <a:custGeom>
              <a:avLst/>
              <a:gdLst>
                <a:gd name="connsiteX0" fmla="*/ 46498 w 91846"/>
                <a:gd name="connsiteY0" fmla="*/ 8611 h 91846"/>
                <a:gd name="connsiteX1" fmla="*/ 84384 w 91846"/>
                <a:gd name="connsiteY1" fmla="*/ 46497 h 91846"/>
                <a:gd name="connsiteX2" fmla="*/ 46498 w 91846"/>
                <a:gd name="connsiteY2" fmla="*/ 84384 h 91846"/>
                <a:gd name="connsiteX3" fmla="*/ 8611 w 91846"/>
                <a:gd name="connsiteY3" fmla="*/ 46497 h 91846"/>
                <a:gd name="connsiteX4" fmla="*/ 46498 w 91846"/>
                <a:gd name="connsiteY4" fmla="*/ 8611 h 91846"/>
                <a:gd name="connsiteX5" fmla="*/ 46498 w 91846"/>
                <a:gd name="connsiteY5" fmla="*/ 8611 h 9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46" h="91846">
                  <a:moveTo>
                    <a:pt x="46498" y="8611"/>
                  </a:moveTo>
                  <a:cubicBezTo>
                    <a:pt x="67163" y="8611"/>
                    <a:pt x="84384" y="25832"/>
                    <a:pt x="84384" y="46497"/>
                  </a:cubicBezTo>
                  <a:cubicBezTo>
                    <a:pt x="84384" y="67163"/>
                    <a:pt x="67163" y="84384"/>
                    <a:pt x="46498" y="84384"/>
                  </a:cubicBezTo>
                  <a:cubicBezTo>
                    <a:pt x="25832" y="84384"/>
                    <a:pt x="8611" y="67163"/>
                    <a:pt x="8611" y="46497"/>
                  </a:cubicBezTo>
                  <a:cubicBezTo>
                    <a:pt x="8611" y="25832"/>
                    <a:pt x="24684" y="8611"/>
                    <a:pt x="46498" y="8611"/>
                  </a:cubicBezTo>
                  <a:lnTo>
                    <a:pt x="46498" y="8611"/>
                  </a:lnTo>
                  <a:close/>
                </a:path>
              </a:pathLst>
            </a:custGeom>
            <a:solidFill>
              <a:srgbClr val="80827D"/>
            </a:solidFill>
            <a:ln w="9525" cap="flat">
              <a:noFill/>
              <a:prstDash val="solid"/>
              <a:miter/>
            </a:ln>
          </p:spPr>
          <p:txBody>
            <a:bodyPr rtlCol="0" anchor="ctr"/>
            <a:lstStyle/>
            <a:p>
              <a:endParaRPr lang="zh-TW" altLang="en-US">
                <a:solidFill>
                  <a:srgbClr val="81FFF9"/>
                </a:solidFill>
              </a:endParaRPr>
            </a:p>
          </p:txBody>
        </p:sp>
        <p:sp>
          <p:nvSpPr>
            <p:cNvPr id="280" name="手繪多邊形: 圖案 279">
              <a:extLst>
                <a:ext uri="{FF2B5EF4-FFF2-40B4-BE49-F238E27FC236}">
                  <a16:creationId xmlns:a16="http://schemas.microsoft.com/office/drawing/2014/main" id="{EA8AFD00-95D0-4D52-8914-DCBE4A004B69}"/>
                </a:ext>
              </a:extLst>
            </p:cNvPr>
            <p:cNvSpPr/>
            <p:nvPr/>
          </p:nvSpPr>
          <p:spPr>
            <a:xfrm>
              <a:off x="3533397" y="3698967"/>
              <a:ext cx="34443" cy="34443"/>
            </a:xfrm>
            <a:custGeom>
              <a:avLst/>
              <a:gdLst>
                <a:gd name="connsiteX0" fmla="*/ 18944 w 34442"/>
                <a:gd name="connsiteY0" fmla="*/ 8611 h 34442"/>
                <a:gd name="connsiteX1" fmla="*/ 29276 w 34442"/>
                <a:gd name="connsiteY1" fmla="*/ 18943 h 34442"/>
                <a:gd name="connsiteX2" fmla="*/ 18944 w 34442"/>
                <a:gd name="connsiteY2" fmla="*/ 29276 h 34442"/>
                <a:gd name="connsiteX3" fmla="*/ 8611 w 34442"/>
                <a:gd name="connsiteY3" fmla="*/ 18943 h 34442"/>
                <a:gd name="connsiteX4" fmla="*/ 18944 w 34442"/>
                <a:gd name="connsiteY4" fmla="*/ 8611 h 34442"/>
                <a:gd name="connsiteX5" fmla="*/ 18944 w 34442"/>
                <a:gd name="connsiteY5" fmla="*/ 8611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8944" y="8611"/>
                  </a:moveTo>
                  <a:cubicBezTo>
                    <a:pt x="24684" y="8611"/>
                    <a:pt x="29276" y="13203"/>
                    <a:pt x="29276" y="18943"/>
                  </a:cubicBezTo>
                  <a:cubicBezTo>
                    <a:pt x="29276" y="24684"/>
                    <a:pt x="24684" y="29276"/>
                    <a:pt x="18944" y="29276"/>
                  </a:cubicBezTo>
                  <a:cubicBezTo>
                    <a:pt x="13203" y="29276"/>
                    <a:pt x="8611" y="24684"/>
                    <a:pt x="8611" y="18943"/>
                  </a:cubicBezTo>
                  <a:cubicBezTo>
                    <a:pt x="8611" y="13203"/>
                    <a:pt x="13203" y="8611"/>
                    <a:pt x="18944" y="8611"/>
                  </a:cubicBezTo>
                  <a:lnTo>
                    <a:pt x="18944" y="8611"/>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81" name="手繪多邊形: 圖案 280">
              <a:extLst>
                <a:ext uri="{FF2B5EF4-FFF2-40B4-BE49-F238E27FC236}">
                  <a16:creationId xmlns:a16="http://schemas.microsoft.com/office/drawing/2014/main" id="{5C2EB83F-B199-4B4C-9C8D-6175B90F0F5A}"/>
                </a:ext>
              </a:extLst>
            </p:cNvPr>
            <p:cNvSpPr/>
            <p:nvPr/>
          </p:nvSpPr>
          <p:spPr>
            <a:xfrm>
              <a:off x="3533397" y="3803443"/>
              <a:ext cx="34443" cy="34443"/>
            </a:xfrm>
            <a:custGeom>
              <a:avLst/>
              <a:gdLst>
                <a:gd name="connsiteX0" fmla="*/ 18944 w 34442"/>
                <a:gd name="connsiteY0" fmla="*/ 29276 h 34442"/>
                <a:gd name="connsiteX1" fmla="*/ 8611 w 34442"/>
                <a:gd name="connsiteY1" fmla="*/ 18943 h 34442"/>
                <a:gd name="connsiteX2" fmla="*/ 18944 w 34442"/>
                <a:gd name="connsiteY2" fmla="*/ 8611 h 34442"/>
                <a:gd name="connsiteX3" fmla="*/ 29276 w 34442"/>
                <a:gd name="connsiteY3" fmla="*/ 18943 h 34442"/>
                <a:gd name="connsiteX4" fmla="*/ 18944 w 34442"/>
                <a:gd name="connsiteY4" fmla="*/ 29276 h 34442"/>
                <a:gd name="connsiteX5" fmla="*/ 18944 w 34442"/>
                <a:gd name="connsiteY5" fmla="*/ 29276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8944" y="29276"/>
                  </a:moveTo>
                  <a:cubicBezTo>
                    <a:pt x="13203" y="29276"/>
                    <a:pt x="8611" y="24684"/>
                    <a:pt x="8611" y="18943"/>
                  </a:cubicBezTo>
                  <a:cubicBezTo>
                    <a:pt x="8611" y="13203"/>
                    <a:pt x="13203" y="8611"/>
                    <a:pt x="18944" y="8611"/>
                  </a:cubicBezTo>
                  <a:cubicBezTo>
                    <a:pt x="24684" y="8611"/>
                    <a:pt x="29276" y="13203"/>
                    <a:pt x="29276" y="18943"/>
                  </a:cubicBezTo>
                  <a:cubicBezTo>
                    <a:pt x="29276" y="24684"/>
                    <a:pt x="24684" y="29276"/>
                    <a:pt x="18944" y="29276"/>
                  </a:cubicBezTo>
                  <a:lnTo>
                    <a:pt x="18944" y="29276"/>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82" name="手繪多邊形: 圖案 281">
              <a:extLst>
                <a:ext uri="{FF2B5EF4-FFF2-40B4-BE49-F238E27FC236}">
                  <a16:creationId xmlns:a16="http://schemas.microsoft.com/office/drawing/2014/main" id="{7507D66C-DC13-4E09-89BF-26180C1903DC}"/>
                </a:ext>
              </a:extLst>
            </p:cNvPr>
            <p:cNvSpPr/>
            <p:nvPr/>
          </p:nvSpPr>
          <p:spPr>
            <a:xfrm>
              <a:off x="3480585" y="3750631"/>
              <a:ext cx="34443" cy="34443"/>
            </a:xfrm>
            <a:custGeom>
              <a:avLst/>
              <a:gdLst>
                <a:gd name="connsiteX0" fmla="*/ 8611 w 34442"/>
                <a:gd name="connsiteY0" fmla="*/ 18943 h 34442"/>
                <a:gd name="connsiteX1" fmla="*/ 18943 w 34442"/>
                <a:gd name="connsiteY1" fmla="*/ 8611 h 34442"/>
                <a:gd name="connsiteX2" fmla="*/ 29276 w 34442"/>
                <a:gd name="connsiteY2" fmla="*/ 18943 h 34442"/>
                <a:gd name="connsiteX3" fmla="*/ 18943 w 34442"/>
                <a:gd name="connsiteY3" fmla="*/ 29276 h 34442"/>
                <a:gd name="connsiteX4" fmla="*/ 8611 w 34442"/>
                <a:gd name="connsiteY4" fmla="*/ 18943 h 34442"/>
                <a:gd name="connsiteX5" fmla="*/ 8611 w 34442"/>
                <a:gd name="connsiteY5" fmla="*/ 18943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8611" y="18943"/>
                  </a:moveTo>
                  <a:cubicBezTo>
                    <a:pt x="8611" y="13203"/>
                    <a:pt x="13203" y="8611"/>
                    <a:pt x="18943" y="8611"/>
                  </a:cubicBezTo>
                  <a:cubicBezTo>
                    <a:pt x="24684" y="8611"/>
                    <a:pt x="29276" y="13203"/>
                    <a:pt x="29276" y="18943"/>
                  </a:cubicBezTo>
                  <a:cubicBezTo>
                    <a:pt x="29276" y="24684"/>
                    <a:pt x="24684" y="29276"/>
                    <a:pt x="18943" y="29276"/>
                  </a:cubicBezTo>
                  <a:cubicBezTo>
                    <a:pt x="13203" y="29276"/>
                    <a:pt x="8611" y="24684"/>
                    <a:pt x="8611" y="18943"/>
                  </a:cubicBezTo>
                  <a:lnTo>
                    <a:pt x="8611" y="18943"/>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83" name="手繪多邊形: 圖案 282">
              <a:extLst>
                <a:ext uri="{FF2B5EF4-FFF2-40B4-BE49-F238E27FC236}">
                  <a16:creationId xmlns:a16="http://schemas.microsoft.com/office/drawing/2014/main" id="{644E17D3-38DC-4A02-9E37-1F39C3A8D0E1}"/>
                </a:ext>
              </a:extLst>
            </p:cNvPr>
            <p:cNvSpPr/>
            <p:nvPr/>
          </p:nvSpPr>
          <p:spPr>
            <a:xfrm>
              <a:off x="3585060" y="3750631"/>
              <a:ext cx="34443" cy="34443"/>
            </a:xfrm>
            <a:custGeom>
              <a:avLst/>
              <a:gdLst>
                <a:gd name="connsiteX0" fmla="*/ 29276 w 34442"/>
                <a:gd name="connsiteY0" fmla="*/ 18943 h 34442"/>
                <a:gd name="connsiteX1" fmla="*/ 18944 w 34442"/>
                <a:gd name="connsiteY1" fmla="*/ 29276 h 34442"/>
                <a:gd name="connsiteX2" fmla="*/ 8611 w 34442"/>
                <a:gd name="connsiteY2" fmla="*/ 18943 h 34442"/>
                <a:gd name="connsiteX3" fmla="*/ 18944 w 34442"/>
                <a:gd name="connsiteY3" fmla="*/ 8611 h 34442"/>
                <a:gd name="connsiteX4" fmla="*/ 29276 w 34442"/>
                <a:gd name="connsiteY4" fmla="*/ 18943 h 34442"/>
                <a:gd name="connsiteX5" fmla="*/ 29276 w 34442"/>
                <a:gd name="connsiteY5" fmla="*/ 18943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9276" y="18943"/>
                  </a:moveTo>
                  <a:cubicBezTo>
                    <a:pt x="29276" y="24684"/>
                    <a:pt x="24684" y="29276"/>
                    <a:pt x="18944" y="29276"/>
                  </a:cubicBezTo>
                  <a:cubicBezTo>
                    <a:pt x="13203" y="29276"/>
                    <a:pt x="8611" y="24684"/>
                    <a:pt x="8611" y="18943"/>
                  </a:cubicBezTo>
                  <a:cubicBezTo>
                    <a:pt x="8611" y="13203"/>
                    <a:pt x="13203" y="8611"/>
                    <a:pt x="18944" y="8611"/>
                  </a:cubicBezTo>
                  <a:cubicBezTo>
                    <a:pt x="24684" y="8611"/>
                    <a:pt x="29276" y="13203"/>
                    <a:pt x="29276" y="18943"/>
                  </a:cubicBezTo>
                  <a:lnTo>
                    <a:pt x="29276" y="18943"/>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84" name="手繪多邊形: 圖案 283">
              <a:extLst>
                <a:ext uri="{FF2B5EF4-FFF2-40B4-BE49-F238E27FC236}">
                  <a16:creationId xmlns:a16="http://schemas.microsoft.com/office/drawing/2014/main" id="{FE8B3ADB-465C-41EA-8910-31D0C6E4E5C2}"/>
                </a:ext>
              </a:extLst>
            </p:cNvPr>
            <p:cNvSpPr/>
            <p:nvPr/>
          </p:nvSpPr>
          <p:spPr>
            <a:xfrm>
              <a:off x="3496371" y="3714753"/>
              <a:ext cx="34443" cy="34443"/>
            </a:xfrm>
            <a:custGeom>
              <a:avLst/>
              <a:gdLst>
                <a:gd name="connsiteX0" fmla="*/ 11194 w 34442"/>
                <a:gd name="connsiteY0" fmla="*/ 11194 h 34442"/>
                <a:gd name="connsiteX1" fmla="*/ 26119 w 34442"/>
                <a:gd name="connsiteY1" fmla="*/ 11194 h 34442"/>
                <a:gd name="connsiteX2" fmla="*/ 26119 w 34442"/>
                <a:gd name="connsiteY2" fmla="*/ 26119 h 34442"/>
                <a:gd name="connsiteX3" fmla="*/ 11194 w 34442"/>
                <a:gd name="connsiteY3" fmla="*/ 26119 h 34442"/>
                <a:gd name="connsiteX4" fmla="*/ 11194 w 34442"/>
                <a:gd name="connsiteY4" fmla="*/ 11194 h 34442"/>
                <a:gd name="connsiteX5" fmla="*/ 11194 w 34442"/>
                <a:gd name="connsiteY5" fmla="*/ 11194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1194" y="11194"/>
                  </a:moveTo>
                  <a:cubicBezTo>
                    <a:pt x="14638" y="7750"/>
                    <a:pt x="21527" y="7750"/>
                    <a:pt x="26119" y="11194"/>
                  </a:cubicBezTo>
                  <a:cubicBezTo>
                    <a:pt x="29563" y="14638"/>
                    <a:pt x="29563" y="21527"/>
                    <a:pt x="26119" y="26119"/>
                  </a:cubicBezTo>
                  <a:cubicBezTo>
                    <a:pt x="22675" y="29563"/>
                    <a:pt x="15786" y="29563"/>
                    <a:pt x="11194" y="26119"/>
                  </a:cubicBezTo>
                  <a:cubicBezTo>
                    <a:pt x="7750" y="21527"/>
                    <a:pt x="7750" y="15786"/>
                    <a:pt x="11194" y="11194"/>
                  </a:cubicBezTo>
                  <a:lnTo>
                    <a:pt x="11194" y="11194"/>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85" name="手繪多邊形: 圖案 284">
              <a:extLst>
                <a:ext uri="{FF2B5EF4-FFF2-40B4-BE49-F238E27FC236}">
                  <a16:creationId xmlns:a16="http://schemas.microsoft.com/office/drawing/2014/main" id="{066581E8-C646-4F43-9F4B-DE585D8C2D73}"/>
                </a:ext>
              </a:extLst>
            </p:cNvPr>
            <p:cNvSpPr/>
            <p:nvPr/>
          </p:nvSpPr>
          <p:spPr>
            <a:xfrm>
              <a:off x="3569848" y="3788230"/>
              <a:ext cx="34443" cy="34443"/>
            </a:xfrm>
            <a:custGeom>
              <a:avLst/>
              <a:gdLst>
                <a:gd name="connsiteX0" fmla="*/ 26119 w 34442"/>
                <a:gd name="connsiteY0" fmla="*/ 26119 h 34442"/>
                <a:gd name="connsiteX1" fmla="*/ 11194 w 34442"/>
                <a:gd name="connsiteY1" fmla="*/ 26119 h 34442"/>
                <a:gd name="connsiteX2" fmla="*/ 11194 w 34442"/>
                <a:gd name="connsiteY2" fmla="*/ 11194 h 34442"/>
                <a:gd name="connsiteX3" fmla="*/ 26119 w 34442"/>
                <a:gd name="connsiteY3" fmla="*/ 11194 h 34442"/>
                <a:gd name="connsiteX4" fmla="*/ 26119 w 34442"/>
                <a:gd name="connsiteY4" fmla="*/ 26119 h 34442"/>
                <a:gd name="connsiteX5" fmla="*/ 26119 w 34442"/>
                <a:gd name="connsiteY5" fmla="*/ 26119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6119" y="26119"/>
                  </a:moveTo>
                  <a:cubicBezTo>
                    <a:pt x="22675" y="29563"/>
                    <a:pt x="15786" y="29563"/>
                    <a:pt x="11194" y="26119"/>
                  </a:cubicBezTo>
                  <a:cubicBezTo>
                    <a:pt x="7750" y="22675"/>
                    <a:pt x="7750" y="15786"/>
                    <a:pt x="11194" y="11194"/>
                  </a:cubicBezTo>
                  <a:cubicBezTo>
                    <a:pt x="14638" y="7750"/>
                    <a:pt x="21527" y="7750"/>
                    <a:pt x="26119" y="11194"/>
                  </a:cubicBezTo>
                  <a:cubicBezTo>
                    <a:pt x="29563" y="15786"/>
                    <a:pt x="29563" y="21527"/>
                    <a:pt x="26119" y="26119"/>
                  </a:cubicBezTo>
                  <a:lnTo>
                    <a:pt x="26119" y="26119"/>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86" name="手繪多邊形: 圖案 285">
              <a:extLst>
                <a:ext uri="{FF2B5EF4-FFF2-40B4-BE49-F238E27FC236}">
                  <a16:creationId xmlns:a16="http://schemas.microsoft.com/office/drawing/2014/main" id="{BF9AF5E4-0B9B-40BB-8B19-B1518F343213}"/>
                </a:ext>
              </a:extLst>
            </p:cNvPr>
            <p:cNvSpPr/>
            <p:nvPr/>
          </p:nvSpPr>
          <p:spPr>
            <a:xfrm>
              <a:off x="3496371" y="3788230"/>
              <a:ext cx="34443" cy="34443"/>
            </a:xfrm>
            <a:custGeom>
              <a:avLst/>
              <a:gdLst>
                <a:gd name="connsiteX0" fmla="*/ 11194 w 34442"/>
                <a:gd name="connsiteY0" fmla="*/ 26119 h 34442"/>
                <a:gd name="connsiteX1" fmla="*/ 11194 w 34442"/>
                <a:gd name="connsiteY1" fmla="*/ 11194 h 34442"/>
                <a:gd name="connsiteX2" fmla="*/ 26119 w 34442"/>
                <a:gd name="connsiteY2" fmla="*/ 11194 h 34442"/>
                <a:gd name="connsiteX3" fmla="*/ 26119 w 34442"/>
                <a:gd name="connsiteY3" fmla="*/ 26119 h 34442"/>
                <a:gd name="connsiteX4" fmla="*/ 11194 w 34442"/>
                <a:gd name="connsiteY4" fmla="*/ 26119 h 34442"/>
                <a:gd name="connsiteX5" fmla="*/ 11194 w 34442"/>
                <a:gd name="connsiteY5" fmla="*/ 26119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1194" y="26119"/>
                  </a:moveTo>
                  <a:cubicBezTo>
                    <a:pt x="7750" y="22675"/>
                    <a:pt x="7750" y="15786"/>
                    <a:pt x="11194" y="11194"/>
                  </a:cubicBezTo>
                  <a:cubicBezTo>
                    <a:pt x="14638" y="7750"/>
                    <a:pt x="21527" y="7750"/>
                    <a:pt x="26119" y="11194"/>
                  </a:cubicBezTo>
                  <a:cubicBezTo>
                    <a:pt x="29563" y="14638"/>
                    <a:pt x="29563" y="21527"/>
                    <a:pt x="26119" y="26119"/>
                  </a:cubicBezTo>
                  <a:cubicBezTo>
                    <a:pt x="21527" y="29563"/>
                    <a:pt x="15786" y="29563"/>
                    <a:pt x="11194" y="26119"/>
                  </a:cubicBezTo>
                  <a:lnTo>
                    <a:pt x="11194" y="26119"/>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87" name="手繪多邊形: 圖案 286">
              <a:extLst>
                <a:ext uri="{FF2B5EF4-FFF2-40B4-BE49-F238E27FC236}">
                  <a16:creationId xmlns:a16="http://schemas.microsoft.com/office/drawing/2014/main" id="{049F8ECA-4A50-4412-BB04-C6513F56B3D8}"/>
                </a:ext>
              </a:extLst>
            </p:cNvPr>
            <p:cNvSpPr/>
            <p:nvPr/>
          </p:nvSpPr>
          <p:spPr>
            <a:xfrm>
              <a:off x="3569848" y="3714753"/>
              <a:ext cx="34443" cy="34443"/>
            </a:xfrm>
            <a:custGeom>
              <a:avLst/>
              <a:gdLst>
                <a:gd name="connsiteX0" fmla="*/ 26119 w 34442"/>
                <a:gd name="connsiteY0" fmla="*/ 11194 h 34442"/>
                <a:gd name="connsiteX1" fmla="*/ 26119 w 34442"/>
                <a:gd name="connsiteY1" fmla="*/ 26119 h 34442"/>
                <a:gd name="connsiteX2" fmla="*/ 11194 w 34442"/>
                <a:gd name="connsiteY2" fmla="*/ 26119 h 34442"/>
                <a:gd name="connsiteX3" fmla="*/ 11194 w 34442"/>
                <a:gd name="connsiteY3" fmla="*/ 11194 h 34442"/>
                <a:gd name="connsiteX4" fmla="*/ 26119 w 34442"/>
                <a:gd name="connsiteY4" fmla="*/ 11194 h 34442"/>
                <a:gd name="connsiteX5" fmla="*/ 26119 w 34442"/>
                <a:gd name="connsiteY5" fmla="*/ 11194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6119" y="11194"/>
                  </a:moveTo>
                  <a:cubicBezTo>
                    <a:pt x="29563" y="14638"/>
                    <a:pt x="29563" y="21527"/>
                    <a:pt x="26119" y="26119"/>
                  </a:cubicBezTo>
                  <a:cubicBezTo>
                    <a:pt x="22675" y="29563"/>
                    <a:pt x="15786" y="29563"/>
                    <a:pt x="11194" y="26119"/>
                  </a:cubicBezTo>
                  <a:cubicBezTo>
                    <a:pt x="7750" y="22675"/>
                    <a:pt x="7750" y="15786"/>
                    <a:pt x="11194" y="11194"/>
                  </a:cubicBezTo>
                  <a:cubicBezTo>
                    <a:pt x="15786" y="7750"/>
                    <a:pt x="21527" y="7750"/>
                    <a:pt x="26119" y="11194"/>
                  </a:cubicBezTo>
                  <a:lnTo>
                    <a:pt x="26119" y="11194"/>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88" name="手繪多邊形: 圖案 287">
              <a:extLst>
                <a:ext uri="{FF2B5EF4-FFF2-40B4-BE49-F238E27FC236}">
                  <a16:creationId xmlns:a16="http://schemas.microsoft.com/office/drawing/2014/main" id="{BD10DD31-759C-4AB5-BCA9-32A5D55C06D7}"/>
                </a:ext>
              </a:extLst>
            </p:cNvPr>
            <p:cNvSpPr/>
            <p:nvPr/>
          </p:nvSpPr>
          <p:spPr>
            <a:xfrm>
              <a:off x="3780235" y="3615157"/>
              <a:ext cx="298502" cy="298502"/>
            </a:xfrm>
            <a:custGeom>
              <a:avLst/>
              <a:gdLst>
                <a:gd name="connsiteX0" fmla="*/ 154418 w 298502"/>
                <a:gd name="connsiteY0" fmla="*/ 8611 h 298502"/>
                <a:gd name="connsiteX1" fmla="*/ 300225 w 298502"/>
                <a:gd name="connsiteY1" fmla="*/ 154417 h 298502"/>
                <a:gd name="connsiteX2" fmla="*/ 154418 w 298502"/>
                <a:gd name="connsiteY2" fmla="*/ 300224 h 298502"/>
                <a:gd name="connsiteX3" fmla="*/ 8611 w 298502"/>
                <a:gd name="connsiteY3" fmla="*/ 154417 h 298502"/>
                <a:gd name="connsiteX4" fmla="*/ 154418 w 298502"/>
                <a:gd name="connsiteY4" fmla="*/ 8611 h 298502"/>
                <a:gd name="connsiteX5" fmla="*/ 154418 w 298502"/>
                <a:gd name="connsiteY5" fmla="*/ 8611 h 29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02" h="298502">
                  <a:moveTo>
                    <a:pt x="154418" y="8611"/>
                  </a:moveTo>
                  <a:cubicBezTo>
                    <a:pt x="234784" y="8611"/>
                    <a:pt x="300225" y="74051"/>
                    <a:pt x="300225" y="154417"/>
                  </a:cubicBezTo>
                  <a:cubicBezTo>
                    <a:pt x="300225" y="234783"/>
                    <a:pt x="234784" y="300224"/>
                    <a:pt x="154418" y="300224"/>
                  </a:cubicBezTo>
                  <a:cubicBezTo>
                    <a:pt x="74052" y="300224"/>
                    <a:pt x="8611" y="234783"/>
                    <a:pt x="8611" y="154417"/>
                  </a:cubicBezTo>
                  <a:cubicBezTo>
                    <a:pt x="8611" y="74051"/>
                    <a:pt x="74052" y="8611"/>
                    <a:pt x="154418" y="8611"/>
                  </a:cubicBezTo>
                  <a:lnTo>
                    <a:pt x="154418" y="8611"/>
                  </a:lnTo>
                  <a:close/>
                </a:path>
              </a:pathLst>
            </a:custGeom>
            <a:solidFill>
              <a:srgbClr val="050A05"/>
            </a:solidFill>
            <a:ln w="9525" cap="flat">
              <a:noFill/>
              <a:prstDash val="solid"/>
              <a:miter/>
            </a:ln>
          </p:spPr>
          <p:txBody>
            <a:bodyPr rtlCol="0" anchor="ctr"/>
            <a:lstStyle/>
            <a:p>
              <a:endParaRPr lang="zh-TW" altLang="en-US">
                <a:solidFill>
                  <a:srgbClr val="81FFF9"/>
                </a:solidFill>
              </a:endParaRPr>
            </a:p>
          </p:txBody>
        </p:sp>
        <p:sp>
          <p:nvSpPr>
            <p:cNvPr id="289" name="手繪多邊形: 圖案 288">
              <a:extLst>
                <a:ext uri="{FF2B5EF4-FFF2-40B4-BE49-F238E27FC236}">
                  <a16:creationId xmlns:a16="http://schemas.microsoft.com/office/drawing/2014/main" id="{1BE13331-ED8D-41AD-B0D9-C9FC54B9E8EC}"/>
                </a:ext>
              </a:extLst>
            </p:cNvPr>
            <p:cNvSpPr/>
            <p:nvPr/>
          </p:nvSpPr>
          <p:spPr>
            <a:xfrm>
              <a:off x="3835343" y="3671413"/>
              <a:ext cx="195175" cy="195175"/>
            </a:xfrm>
            <a:custGeom>
              <a:avLst/>
              <a:gdLst>
                <a:gd name="connsiteX0" fmla="*/ 99309 w 195174"/>
                <a:gd name="connsiteY0" fmla="*/ 8611 h 195174"/>
                <a:gd name="connsiteX1" fmla="*/ 190008 w 195174"/>
                <a:gd name="connsiteY1" fmla="*/ 99309 h 195174"/>
                <a:gd name="connsiteX2" fmla="*/ 99309 w 195174"/>
                <a:gd name="connsiteY2" fmla="*/ 190008 h 195174"/>
                <a:gd name="connsiteX3" fmla="*/ 8611 w 195174"/>
                <a:gd name="connsiteY3" fmla="*/ 99309 h 195174"/>
                <a:gd name="connsiteX4" fmla="*/ 99309 w 195174"/>
                <a:gd name="connsiteY4" fmla="*/ 8611 h 195174"/>
                <a:gd name="connsiteX5" fmla="*/ 99309 w 195174"/>
                <a:gd name="connsiteY5" fmla="*/ 8611 h 19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174" h="195174">
                  <a:moveTo>
                    <a:pt x="99309" y="8611"/>
                  </a:moveTo>
                  <a:cubicBezTo>
                    <a:pt x="148677" y="8611"/>
                    <a:pt x="190008" y="48794"/>
                    <a:pt x="190008" y="99309"/>
                  </a:cubicBezTo>
                  <a:cubicBezTo>
                    <a:pt x="190008" y="148677"/>
                    <a:pt x="149825" y="190008"/>
                    <a:pt x="99309" y="190008"/>
                  </a:cubicBezTo>
                  <a:cubicBezTo>
                    <a:pt x="49942" y="190008"/>
                    <a:pt x="8611" y="149825"/>
                    <a:pt x="8611" y="99309"/>
                  </a:cubicBezTo>
                  <a:cubicBezTo>
                    <a:pt x="9759" y="48794"/>
                    <a:pt x="49942" y="8611"/>
                    <a:pt x="99309" y="8611"/>
                  </a:cubicBezTo>
                  <a:lnTo>
                    <a:pt x="99309" y="8611"/>
                  </a:lnTo>
                  <a:close/>
                </a:path>
              </a:pathLst>
            </a:custGeom>
            <a:solidFill>
              <a:srgbClr val="030500"/>
            </a:solidFill>
            <a:ln w="9525" cap="flat">
              <a:noFill/>
              <a:prstDash val="solid"/>
              <a:miter/>
            </a:ln>
          </p:spPr>
          <p:txBody>
            <a:bodyPr rtlCol="0" anchor="ctr"/>
            <a:lstStyle/>
            <a:p>
              <a:endParaRPr lang="zh-TW" altLang="en-US">
                <a:solidFill>
                  <a:srgbClr val="81FFF9"/>
                </a:solidFill>
              </a:endParaRPr>
            </a:p>
          </p:txBody>
        </p:sp>
        <p:sp>
          <p:nvSpPr>
            <p:cNvPr id="290" name="手繪多邊形: 圖案 289">
              <a:extLst>
                <a:ext uri="{FF2B5EF4-FFF2-40B4-BE49-F238E27FC236}">
                  <a16:creationId xmlns:a16="http://schemas.microsoft.com/office/drawing/2014/main" id="{7E2609B1-4E19-404D-9190-DA1CCF193C57}"/>
                </a:ext>
              </a:extLst>
            </p:cNvPr>
            <p:cNvSpPr/>
            <p:nvPr/>
          </p:nvSpPr>
          <p:spPr>
            <a:xfrm>
              <a:off x="3843380" y="3678301"/>
              <a:ext cx="172213" cy="172213"/>
            </a:xfrm>
            <a:custGeom>
              <a:avLst/>
              <a:gdLst>
                <a:gd name="connsiteX0" fmla="*/ 91273 w 172212"/>
                <a:gd name="connsiteY0" fmla="*/ 8611 h 172212"/>
                <a:gd name="connsiteX1" fmla="*/ 173935 w 172212"/>
                <a:gd name="connsiteY1" fmla="*/ 91273 h 172212"/>
                <a:gd name="connsiteX2" fmla="*/ 91273 w 172212"/>
                <a:gd name="connsiteY2" fmla="*/ 173935 h 172212"/>
                <a:gd name="connsiteX3" fmla="*/ 8611 w 172212"/>
                <a:gd name="connsiteY3" fmla="*/ 91273 h 172212"/>
                <a:gd name="connsiteX4" fmla="*/ 91273 w 172212"/>
                <a:gd name="connsiteY4" fmla="*/ 8611 h 172212"/>
                <a:gd name="connsiteX5" fmla="*/ 91273 w 172212"/>
                <a:gd name="connsiteY5" fmla="*/ 8611 h 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12" h="172212">
                  <a:moveTo>
                    <a:pt x="91273" y="8611"/>
                  </a:moveTo>
                  <a:cubicBezTo>
                    <a:pt x="137196" y="8611"/>
                    <a:pt x="173935" y="45349"/>
                    <a:pt x="173935" y="91273"/>
                  </a:cubicBezTo>
                  <a:cubicBezTo>
                    <a:pt x="173935" y="137196"/>
                    <a:pt x="137196" y="173935"/>
                    <a:pt x="91273" y="173935"/>
                  </a:cubicBezTo>
                  <a:cubicBezTo>
                    <a:pt x="45350" y="173935"/>
                    <a:pt x="8611" y="137196"/>
                    <a:pt x="8611" y="91273"/>
                  </a:cubicBezTo>
                  <a:cubicBezTo>
                    <a:pt x="8611" y="45349"/>
                    <a:pt x="45350" y="8611"/>
                    <a:pt x="91273" y="8611"/>
                  </a:cubicBezTo>
                  <a:lnTo>
                    <a:pt x="91273" y="8611"/>
                  </a:lnTo>
                  <a:close/>
                </a:path>
              </a:pathLst>
            </a:custGeom>
            <a:solidFill>
              <a:srgbClr val="1C1F1A"/>
            </a:solidFill>
            <a:ln w="9525" cap="flat">
              <a:noFill/>
              <a:prstDash val="solid"/>
              <a:miter/>
            </a:ln>
          </p:spPr>
          <p:txBody>
            <a:bodyPr rtlCol="0" anchor="ctr"/>
            <a:lstStyle/>
            <a:p>
              <a:endParaRPr lang="zh-TW" altLang="en-US">
                <a:solidFill>
                  <a:srgbClr val="81FFF9"/>
                </a:solidFill>
              </a:endParaRPr>
            </a:p>
          </p:txBody>
        </p:sp>
        <p:sp>
          <p:nvSpPr>
            <p:cNvPr id="291" name="手繪多邊形: 圖案 290">
              <a:extLst>
                <a:ext uri="{FF2B5EF4-FFF2-40B4-BE49-F238E27FC236}">
                  <a16:creationId xmlns:a16="http://schemas.microsoft.com/office/drawing/2014/main" id="{45EF9136-BA65-49D7-859E-CFCFC74AD2ED}"/>
                </a:ext>
              </a:extLst>
            </p:cNvPr>
            <p:cNvSpPr/>
            <p:nvPr/>
          </p:nvSpPr>
          <p:spPr>
            <a:xfrm>
              <a:off x="3847972" y="3684042"/>
              <a:ext cx="172213" cy="172213"/>
            </a:xfrm>
            <a:custGeom>
              <a:avLst/>
              <a:gdLst>
                <a:gd name="connsiteX0" fmla="*/ 86680 w 172212"/>
                <a:gd name="connsiteY0" fmla="*/ 8611 h 172212"/>
                <a:gd name="connsiteX1" fmla="*/ 164750 w 172212"/>
                <a:gd name="connsiteY1" fmla="*/ 86681 h 172212"/>
                <a:gd name="connsiteX2" fmla="*/ 86680 w 172212"/>
                <a:gd name="connsiteY2" fmla="*/ 164750 h 172212"/>
                <a:gd name="connsiteX3" fmla="*/ 8611 w 172212"/>
                <a:gd name="connsiteY3" fmla="*/ 86681 h 172212"/>
                <a:gd name="connsiteX4" fmla="*/ 86680 w 172212"/>
                <a:gd name="connsiteY4" fmla="*/ 8611 h 172212"/>
                <a:gd name="connsiteX5" fmla="*/ 86680 w 172212"/>
                <a:gd name="connsiteY5" fmla="*/ 8611 h 17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12" h="172212">
                  <a:moveTo>
                    <a:pt x="86680" y="8611"/>
                  </a:moveTo>
                  <a:cubicBezTo>
                    <a:pt x="129160" y="8611"/>
                    <a:pt x="164750" y="43053"/>
                    <a:pt x="164750" y="86681"/>
                  </a:cubicBezTo>
                  <a:cubicBezTo>
                    <a:pt x="164750" y="129160"/>
                    <a:pt x="130307" y="164750"/>
                    <a:pt x="86680" y="164750"/>
                  </a:cubicBezTo>
                  <a:cubicBezTo>
                    <a:pt x="44201" y="164750"/>
                    <a:pt x="8611" y="130308"/>
                    <a:pt x="8611" y="86681"/>
                  </a:cubicBezTo>
                  <a:cubicBezTo>
                    <a:pt x="9758" y="43053"/>
                    <a:pt x="44201" y="8611"/>
                    <a:pt x="86680" y="8611"/>
                  </a:cubicBezTo>
                  <a:lnTo>
                    <a:pt x="86680" y="8611"/>
                  </a:lnTo>
                  <a:close/>
                </a:path>
              </a:pathLst>
            </a:custGeom>
            <a:solidFill>
              <a:srgbClr val="030500"/>
            </a:solidFill>
            <a:ln w="9525" cap="flat">
              <a:noFill/>
              <a:prstDash val="solid"/>
              <a:miter/>
            </a:ln>
          </p:spPr>
          <p:txBody>
            <a:bodyPr rtlCol="0" anchor="ctr"/>
            <a:lstStyle/>
            <a:p>
              <a:endParaRPr lang="zh-TW" altLang="en-US">
                <a:solidFill>
                  <a:srgbClr val="81FFF9"/>
                </a:solidFill>
              </a:endParaRPr>
            </a:p>
          </p:txBody>
        </p:sp>
        <p:sp>
          <p:nvSpPr>
            <p:cNvPr id="292" name="手繪多邊形: 圖案 291">
              <a:extLst>
                <a:ext uri="{FF2B5EF4-FFF2-40B4-BE49-F238E27FC236}">
                  <a16:creationId xmlns:a16="http://schemas.microsoft.com/office/drawing/2014/main" id="{38B65AA4-0F7A-45FD-9427-F1AD14D12E86}"/>
                </a:ext>
              </a:extLst>
            </p:cNvPr>
            <p:cNvSpPr/>
            <p:nvPr/>
          </p:nvSpPr>
          <p:spPr>
            <a:xfrm>
              <a:off x="3857157" y="3692078"/>
              <a:ext cx="149251" cy="149251"/>
            </a:xfrm>
            <a:custGeom>
              <a:avLst/>
              <a:gdLst>
                <a:gd name="connsiteX0" fmla="*/ 77496 w 149251"/>
                <a:gd name="connsiteY0" fmla="*/ 8611 h 149251"/>
                <a:gd name="connsiteX1" fmla="*/ 146381 w 149251"/>
                <a:gd name="connsiteY1" fmla="*/ 77496 h 149251"/>
                <a:gd name="connsiteX2" fmla="*/ 77496 w 149251"/>
                <a:gd name="connsiteY2" fmla="*/ 146381 h 149251"/>
                <a:gd name="connsiteX3" fmla="*/ 8611 w 149251"/>
                <a:gd name="connsiteY3" fmla="*/ 77496 h 149251"/>
                <a:gd name="connsiteX4" fmla="*/ 77496 w 149251"/>
                <a:gd name="connsiteY4" fmla="*/ 8611 h 149251"/>
                <a:gd name="connsiteX5" fmla="*/ 77496 w 149251"/>
                <a:gd name="connsiteY5" fmla="*/ 8611 h 14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251" h="149251">
                  <a:moveTo>
                    <a:pt x="77496" y="8611"/>
                  </a:moveTo>
                  <a:cubicBezTo>
                    <a:pt x="115382" y="8611"/>
                    <a:pt x="146381" y="39609"/>
                    <a:pt x="146381" y="77496"/>
                  </a:cubicBezTo>
                  <a:cubicBezTo>
                    <a:pt x="146381" y="115383"/>
                    <a:pt x="115382" y="146381"/>
                    <a:pt x="77496" y="146381"/>
                  </a:cubicBezTo>
                  <a:cubicBezTo>
                    <a:pt x="39609" y="146381"/>
                    <a:pt x="8611" y="115383"/>
                    <a:pt x="8611" y="77496"/>
                  </a:cubicBezTo>
                  <a:cubicBezTo>
                    <a:pt x="9759" y="39609"/>
                    <a:pt x="39609" y="8611"/>
                    <a:pt x="77496" y="8611"/>
                  </a:cubicBezTo>
                  <a:lnTo>
                    <a:pt x="77496" y="8611"/>
                  </a:lnTo>
                  <a:close/>
                </a:path>
              </a:pathLst>
            </a:custGeom>
            <a:solidFill>
              <a:srgbClr val="595C59"/>
            </a:solidFill>
            <a:ln w="9525" cap="flat">
              <a:noFill/>
              <a:prstDash val="solid"/>
              <a:miter/>
            </a:ln>
          </p:spPr>
          <p:txBody>
            <a:bodyPr rtlCol="0" anchor="ctr"/>
            <a:lstStyle/>
            <a:p>
              <a:endParaRPr lang="zh-TW" altLang="en-US">
                <a:solidFill>
                  <a:srgbClr val="81FFF9"/>
                </a:solidFill>
              </a:endParaRPr>
            </a:p>
          </p:txBody>
        </p:sp>
        <p:sp>
          <p:nvSpPr>
            <p:cNvPr id="293" name="手繪多邊形: 圖案 292">
              <a:extLst>
                <a:ext uri="{FF2B5EF4-FFF2-40B4-BE49-F238E27FC236}">
                  <a16:creationId xmlns:a16="http://schemas.microsoft.com/office/drawing/2014/main" id="{BE85E00C-A6A7-404B-A805-14F223FD70EA}"/>
                </a:ext>
              </a:extLst>
            </p:cNvPr>
            <p:cNvSpPr/>
            <p:nvPr/>
          </p:nvSpPr>
          <p:spPr>
            <a:xfrm>
              <a:off x="3837639" y="3623193"/>
              <a:ext cx="183694" cy="57404"/>
            </a:xfrm>
            <a:custGeom>
              <a:avLst/>
              <a:gdLst>
                <a:gd name="connsiteX0" fmla="*/ 97013 w 183693"/>
                <a:gd name="connsiteY0" fmla="*/ 8611 h 57404"/>
                <a:gd name="connsiteX1" fmla="*/ 185416 w 183693"/>
                <a:gd name="connsiteY1" fmla="*/ 51090 h 57404"/>
                <a:gd name="connsiteX2" fmla="*/ 97013 w 183693"/>
                <a:gd name="connsiteY2" fmla="*/ 20091 h 57404"/>
                <a:gd name="connsiteX3" fmla="*/ 8611 w 183693"/>
                <a:gd name="connsiteY3" fmla="*/ 51090 h 57404"/>
                <a:gd name="connsiteX4" fmla="*/ 97013 w 183693"/>
                <a:gd name="connsiteY4" fmla="*/ 8611 h 57404"/>
                <a:gd name="connsiteX5" fmla="*/ 97013 w 183693"/>
                <a:gd name="connsiteY5" fmla="*/ 8611 h 5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693" h="57404">
                  <a:moveTo>
                    <a:pt x="97013" y="8611"/>
                  </a:moveTo>
                  <a:cubicBezTo>
                    <a:pt x="131456" y="8611"/>
                    <a:pt x="162454" y="24684"/>
                    <a:pt x="185416" y="51090"/>
                  </a:cubicBezTo>
                  <a:cubicBezTo>
                    <a:pt x="161306" y="31572"/>
                    <a:pt x="130308" y="20091"/>
                    <a:pt x="97013" y="20091"/>
                  </a:cubicBezTo>
                  <a:cubicBezTo>
                    <a:pt x="63719" y="20091"/>
                    <a:pt x="32721" y="31572"/>
                    <a:pt x="8611" y="51090"/>
                  </a:cubicBezTo>
                  <a:cubicBezTo>
                    <a:pt x="31572" y="25832"/>
                    <a:pt x="62571" y="8611"/>
                    <a:pt x="97013" y="8611"/>
                  </a:cubicBezTo>
                  <a:lnTo>
                    <a:pt x="97013" y="8611"/>
                  </a:lnTo>
                  <a:close/>
                </a:path>
              </a:pathLst>
            </a:custGeom>
            <a:solidFill>
              <a:srgbClr val="2E3033"/>
            </a:solidFill>
            <a:ln w="9525" cap="flat">
              <a:noFill/>
              <a:prstDash val="solid"/>
              <a:miter/>
            </a:ln>
          </p:spPr>
          <p:txBody>
            <a:bodyPr rtlCol="0" anchor="ctr"/>
            <a:lstStyle/>
            <a:p>
              <a:endParaRPr lang="zh-TW" altLang="en-US">
                <a:solidFill>
                  <a:srgbClr val="81FFF9"/>
                </a:solidFill>
              </a:endParaRPr>
            </a:p>
          </p:txBody>
        </p:sp>
        <p:sp>
          <p:nvSpPr>
            <p:cNvPr id="294" name="手繪多邊形: 圖案 293">
              <a:extLst>
                <a:ext uri="{FF2B5EF4-FFF2-40B4-BE49-F238E27FC236}">
                  <a16:creationId xmlns:a16="http://schemas.microsoft.com/office/drawing/2014/main" id="{218914B9-F87F-42A0-8F56-148A4F2A9852}"/>
                </a:ext>
              </a:extLst>
            </p:cNvPr>
            <p:cNvSpPr/>
            <p:nvPr/>
          </p:nvSpPr>
          <p:spPr>
            <a:xfrm>
              <a:off x="3870934" y="3836737"/>
              <a:ext cx="126289" cy="34443"/>
            </a:xfrm>
            <a:custGeom>
              <a:avLst/>
              <a:gdLst>
                <a:gd name="connsiteX0" fmla="*/ 66015 w 126289"/>
                <a:gd name="connsiteY0" fmla="*/ 36165 h 34442"/>
                <a:gd name="connsiteX1" fmla="*/ 8611 w 126289"/>
                <a:gd name="connsiteY1" fmla="*/ 8611 h 34442"/>
                <a:gd name="connsiteX2" fmla="*/ 66015 w 126289"/>
                <a:gd name="connsiteY2" fmla="*/ 28128 h 34442"/>
                <a:gd name="connsiteX3" fmla="*/ 123419 w 126289"/>
                <a:gd name="connsiteY3" fmla="*/ 8611 h 34442"/>
                <a:gd name="connsiteX4" fmla="*/ 66015 w 126289"/>
                <a:gd name="connsiteY4" fmla="*/ 36165 h 34442"/>
                <a:gd name="connsiteX5" fmla="*/ 66015 w 126289"/>
                <a:gd name="connsiteY5" fmla="*/ 36165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89" h="34442">
                  <a:moveTo>
                    <a:pt x="66015" y="36165"/>
                  </a:moveTo>
                  <a:cubicBezTo>
                    <a:pt x="44201" y="36165"/>
                    <a:pt x="23536" y="25832"/>
                    <a:pt x="8611" y="8611"/>
                  </a:cubicBezTo>
                  <a:cubicBezTo>
                    <a:pt x="24684" y="21240"/>
                    <a:pt x="44201" y="28128"/>
                    <a:pt x="66015" y="28128"/>
                  </a:cubicBezTo>
                  <a:cubicBezTo>
                    <a:pt x="87828" y="28128"/>
                    <a:pt x="107346" y="21240"/>
                    <a:pt x="123419" y="8611"/>
                  </a:cubicBezTo>
                  <a:cubicBezTo>
                    <a:pt x="108494" y="25832"/>
                    <a:pt x="87828" y="36165"/>
                    <a:pt x="66015" y="36165"/>
                  </a:cubicBezTo>
                  <a:lnTo>
                    <a:pt x="66015" y="36165"/>
                  </a:lnTo>
                  <a:close/>
                </a:path>
              </a:pathLst>
            </a:custGeom>
            <a:solidFill>
              <a:srgbClr val="2E3033"/>
            </a:solidFill>
            <a:ln w="9525" cap="flat">
              <a:noFill/>
              <a:prstDash val="solid"/>
              <a:miter/>
            </a:ln>
          </p:spPr>
          <p:txBody>
            <a:bodyPr rtlCol="0" anchor="ctr"/>
            <a:lstStyle/>
            <a:p>
              <a:endParaRPr lang="zh-TW" altLang="en-US">
                <a:solidFill>
                  <a:srgbClr val="81FFF9"/>
                </a:solidFill>
              </a:endParaRPr>
            </a:p>
          </p:txBody>
        </p:sp>
        <p:sp>
          <p:nvSpPr>
            <p:cNvPr id="295" name="手繪多邊形: 圖案 294">
              <a:extLst>
                <a:ext uri="{FF2B5EF4-FFF2-40B4-BE49-F238E27FC236}">
                  <a16:creationId xmlns:a16="http://schemas.microsoft.com/office/drawing/2014/main" id="{22EFF9E7-FF65-4962-99E1-DF3732FCBF70}"/>
                </a:ext>
              </a:extLst>
            </p:cNvPr>
            <p:cNvSpPr/>
            <p:nvPr/>
          </p:nvSpPr>
          <p:spPr>
            <a:xfrm>
              <a:off x="3888155" y="3723077"/>
              <a:ext cx="91847" cy="91847"/>
            </a:xfrm>
            <a:custGeom>
              <a:avLst/>
              <a:gdLst>
                <a:gd name="connsiteX0" fmla="*/ 46497 w 91846"/>
                <a:gd name="connsiteY0" fmla="*/ 8611 h 91846"/>
                <a:gd name="connsiteX1" fmla="*/ 84384 w 91846"/>
                <a:gd name="connsiteY1" fmla="*/ 46497 h 91846"/>
                <a:gd name="connsiteX2" fmla="*/ 46497 w 91846"/>
                <a:gd name="connsiteY2" fmla="*/ 84384 h 91846"/>
                <a:gd name="connsiteX3" fmla="*/ 8611 w 91846"/>
                <a:gd name="connsiteY3" fmla="*/ 46497 h 91846"/>
                <a:gd name="connsiteX4" fmla="*/ 46497 w 91846"/>
                <a:gd name="connsiteY4" fmla="*/ 8611 h 91846"/>
                <a:gd name="connsiteX5" fmla="*/ 46497 w 91846"/>
                <a:gd name="connsiteY5" fmla="*/ 8611 h 9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46" h="91846">
                  <a:moveTo>
                    <a:pt x="46497" y="8611"/>
                  </a:moveTo>
                  <a:cubicBezTo>
                    <a:pt x="67163" y="8611"/>
                    <a:pt x="84384" y="25832"/>
                    <a:pt x="84384" y="46497"/>
                  </a:cubicBezTo>
                  <a:cubicBezTo>
                    <a:pt x="84384" y="67163"/>
                    <a:pt x="67163" y="84384"/>
                    <a:pt x="46497" y="84384"/>
                  </a:cubicBezTo>
                  <a:cubicBezTo>
                    <a:pt x="25832" y="84384"/>
                    <a:pt x="8611" y="67163"/>
                    <a:pt x="8611" y="46497"/>
                  </a:cubicBezTo>
                  <a:cubicBezTo>
                    <a:pt x="8611" y="25832"/>
                    <a:pt x="25832" y="8611"/>
                    <a:pt x="46497" y="8611"/>
                  </a:cubicBezTo>
                  <a:lnTo>
                    <a:pt x="46497" y="8611"/>
                  </a:lnTo>
                  <a:close/>
                </a:path>
              </a:pathLst>
            </a:custGeom>
            <a:solidFill>
              <a:srgbClr val="80827D"/>
            </a:solidFill>
            <a:ln w="9525" cap="flat">
              <a:noFill/>
              <a:prstDash val="solid"/>
              <a:miter/>
            </a:ln>
          </p:spPr>
          <p:txBody>
            <a:bodyPr rtlCol="0" anchor="ctr"/>
            <a:lstStyle/>
            <a:p>
              <a:endParaRPr lang="zh-TW" altLang="en-US">
                <a:solidFill>
                  <a:srgbClr val="81FFF9"/>
                </a:solidFill>
              </a:endParaRPr>
            </a:p>
          </p:txBody>
        </p:sp>
        <p:sp>
          <p:nvSpPr>
            <p:cNvPr id="296" name="手繪多邊形: 圖案 295">
              <a:extLst>
                <a:ext uri="{FF2B5EF4-FFF2-40B4-BE49-F238E27FC236}">
                  <a16:creationId xmlns:a16="http://schemas.microsoft.com/office/drawing/2014/main" id="{1668357A-1B1E-4D4F-AA00-E9B58BE41416}"/>
                </a:ext>
              </a:extLst>
            </p:cNvPr>
            <p:cNvSpPr/>
            <p:nvPr/>
          </p:nvSpPr>
          <p:spPr>
            <a:xfrm>
              <a:off x="3915709" y="3698967"/>
              <a:ext cx="34443" cy="34443"/>
            </a:xfrm>
            <a:custGeom>
              <a:avLst/>
              <a:gdLst>
                <a:gd name="connsiteX0" fmla="*/ 18943 w 34442"/>
                <a:gd name="connsiteY0" fmla="*/ 8611 h 34442"/>
                <a:gd name="connsiteX1" fmla="*/ 29276 w 34442"/>
                <a:gd name="connsiteY1" fmla="*/ 18943 h 34442"/>
                <a:gd name="connsiteX2" fmla="*/ 18943 w 34442"/>
                <a:gd name="connsiteY2" fmla="*/ 29276 h 34442"/>
                <a:gd name="connsiteX3" fmla="*/ 8611 w 34442"/>
                <a:gd name="connsiteY3" fmla="*/ 18943 h 34442"/>
                <a:gd name="connsiteX4" fmla="*/ 18943 w 34442"/>
                <a:gd name="connsiteY4" fmla="*/ 8611 h 34442"/>
                <a:gd name="connsiteX5" fmla="*/ 18943 w 34442"/>
                <a:gd name="connsiteY5" fmla="*/ 8611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8943" y="8611"/>
                  </a:moveTo>
                  <a:cubicBezTo>
                    <a:pt x="24684" y="8611"/>
                    <a:pt x="29276" y="13203"/>
                    <a:pt x="29276" y="18943"/>
                  </a:cubicBezTo>
                  <a:cubicBezTo>
                    <a:pt x="29276" y="24684"/>
                    <a:pt x="24684" y="29276"/>
                    <a:pt x="18943" y="29276"/>
                  </a:cubicBezTo>
                  <a:cubicBezTo>
                    <a:pt x="13203" y="29276"/>
                    <a:pt x="8611" y="24684"/>
                    <a:pt x="8611" y="18943"/>
                  </a:cubicBezTo>
                  <a:cubicBezTo>
                    <a:pt x="8611" y="13203"/>
                    <a:pt x="13203" y="8611"/>
                    <a:pt x="18943" y="8611"/>
                  </a:cubicBezTo>
                  <a:lnTo>
                    <a:pt x="18943" y="8611"/>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97" name="手繪多邊形: 圖案 296">
              <a:extLst>
                <a:ext uri="{FF2B5EF4-FFF2-40B4-BE49-F238E27FC236}">
                  <a16:creationId xmlns:a16="http://schemas.microsoft.com/office/drawing/2014/main" id="{400B62FF-5EEA-4D2A-9B68-16A2638C82FB}"/>
                </a:ext>
              </a:extLst>
            </p:cNvPr>
            <p:cNvSpPr/>
            <p:nvPr/>
          </p:nvSpPr>
          <p:spPr>
            <a:xfrm>
              <a:off x="3915709" y="3803443"/>
              <a:ext cx="34443" cy="34443"/>
            </a:xfrm>
            <a:custGeom>
              <a:avLst/>
              <a:gdLst>
                <a:gd name="connsiteX0" fmla="*/ 18943 w 34442"/>
                <a:gd name="connsiteY0" fmla="*/ 29276 h 34442"/>
                <a:gd name="connsiteX1" fmla="*/ 8611 w 34442"/>
                <a:gd name="connsiteY1" fmla="*/ 18943 h 34442"/>
                <a:gd name="connsiteX2" fmla="*/ 18943 w 34442"/>
                <a:gd name="connsiteY2" fmla="*/ 8611 h 34442"/>
                <a:gd name="connsiteX3" fmla="*/ 29276 w 34442"/>
                <a:gd name="connsiteY3" fmla="*/ 18943 h 34442"/>
                <a:gd name="connsiteX4" fmla="*/ 18943 w 34442"/>
                <a:gd name="connsiteY4" fmla="*/ 29276 h 34442"/>
                <a:gd name="connsiteX5" fmla="*/ 18943 w 34442"/>
                <a:gd name="connsiteY5" fmla="*/ 29276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8943" y="29276"/>
                  </a:moveTo>
                  <a:cubicBezTo>
                    <a:pt x="13203" y="29276"/>
                    <a:pt x="8611" y="24684"/>
                    <a:pt x="8611" y="18943"/>
                  </a:cubicBezTo>
                  <a:cubicBezTo>
                    <a:pt x="8611" y="13203"/>
                    <a:pt x="13203" y="8611"/>
                    <a:pt x="18943" y="8611"/>
                  </a:cubicBezTo>
                  <a:cubicBezTo>
                    <a:pt x="24684" y="8611"/>
                    <a:pt x="29276" y="13203"/>
                    <a:pt x="29276" y="18943"/>
                  </a:cubicBezTo>
                  <a:cubicBezTo>
                    <a:pt x="29276" y="24684"/>
                    <a:pt x="24684" y="29276"/>
                    <a:pt x="18943" y="29276"/>
                  </a:cubicBezTo>
                  <a:lnTo>
                    <a:pt x="18943" y="29276"/>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98" name="手繪多邊形: 圖案 297">
              <a:extLst>
                <a:ext uri="{FF2B5EF4-FFF2-40B4-BE49-F238E27FC236}">
                  <a16:creationId xmlns:a16="http://schemas.microsoft.com/office/drawing/2014/main" id="{F1074E0B-F45F-4AF5-8295-4865F7705B8E}"/>
                </a:ext>
              </a:extLst>
            </p:cNvPr>
            <p:cNvSpPr/>
            <p:nvPr/>
          </p:nvSpPr>
          <p:spPr>
            <a:xfrm>
              <a:off x="3864045" y="3750631"/>
              <a:ext cx="34443" cy="34443"/>
            </a:xfrm>
            <a:custGeom>
              <a:avLst/>
              <a:gdLst>
                <a:gd name="connsiteX0" fmla="*/ 8611 w 34442"/>
                <a:gd name="connsiteY0" fmla="*/ 18943 h 34442"/>
                <a:gd name="connsiteX1" fmla="*/ 18943 w 34442"/>
                <a:gd name="connsiteY1" fmla="*/ 8611 h 34442"/>
                <a:gd name="connsiteX2" fmla="*/ 29276 w 34442"/>
                <a:gd name="connsiteY2" fmla="*/ 18943 h 34442"/>
                <a:gd name="connsiteX3" fmla="*/ 18943 w 34442"/>
                <a:gd name="connsiteY3" fmla="*/ 29276 h 34442"/>
                <a:gd name="connsiteX4" fmla="*/ 8611 w 34442"/>
                <a:gd name="connsiteY4" fmla="*/ 18943 h 34442"/>
                <a:gd name="connsiteX5" fmla="*/ 8611 w 34442"/>
                <a:gd name="connsiteY5" fmla="*/ 18943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8611" y="18943"/>
                  </a:moveTo>
                  <a:cubicBezTo>
                    <a:pt x="8611" y="13203"/>
                    <a:pt x="13203" y="8611"/>
                    <a:pt x="18943" y="8611"/>
                  </a:cubicBezTo>
                  <a:cubicBezTo>
                    <a:pt x="24684" y="8611"/>
                    <a:pt x="29276" y="13203"/>
                    <a:pt x="29276" y="18943"/>
                  </a:cubicBezTo>
                  <a:cubicBezTo>
                    <a:pt x="29276" y="24684"/>
                    <a:pt x="24684" y="29276"/>
                    <a:pt x="18943" y="29276"/>
                  </a:cubicBezTo>
                  <a:cubicBezTo>
                    <a:pt x="13203" y="29276"/>
                    <a:pt x="8611" y="24684"/>
                    <a:pt x="8611" y="18943"/>
                  </a:cubicBezTo>
                  <a:lnTo>
                    <a:pt x="8611" y="18943"/>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299" name="手繪多邊形: 圖案 298">
              <a:extLst>
                <a:ext uri="{FF2B5EF4-FFF2-40B4-BE49-F238E27FC236}">
                  <a16:creationId xmlns:a16="http://schemas.microsoft.com/office/drawing/2014/main" id="{3F13BDEB-8D8C-48E8-B735-AA468DEC5610}"/>
                </a:ext>
              </a:extLst>
            </p:cNvPr>
            <p:cNvSpPr/>
            <p:nvPr/>
          </p:nvSpPr>
          <p:spPr>
            <a:xfrm>
              <a:off x="3968521" y="3750631"/>
              <a:ext cx="34443" cy="34443"/>
            </a:xfrm>
            <a:custGeom>
              <a:avLst/>
              <a:gdLst>
                <a:gd name="connsiteX0" fmla="*/ 29276 w 34442"/>
                <a:gd name="connsiteY0" fmla="*/ 18943 h 34442"/>
                <a:gd name="connsiteX1" fmla="*/ 18943 w 34442"/>
                <a:gd name="connsiteY1" fmla="*/ 29276 h 34442"/>
                <a:gd name="connsiteX2" fmla="*/ 8611 w 34442"/>
                <a:gd name="connsiteY2" fmla="*/ 18943 h 34442"/>
                <a:gd name="connsiteX3" fmla="*/ 18943 w 34442"/>
                <a:gd name="connsiteY3" fmla="*/ 8611 h 34442"/>
                <a:gd name="connsiteX4" fmla="*/ 29276 w 34442"/>
                <a:gd name="connsiteY4" fmla="*/ 18943 h 34442"/>
                <a:gd name="connsiteX5" fmla="*/ 29276 w 34442"/>
                <a:gd name="connsiteY5" fmla="*/ 18943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9276" y="18943"/>
                  </a:moveTo>
                  <a:cubicBezTo>
                    <a:pt x="29276" y="24684"/>
                    <a:pt x="24684" y="29276"/>
                    <a:pt x="18943" y="29276"/>
                  </a:cubicBezTo>
                  <a:cubicBezTo>
                    <a:pt x="13203" y="29276"/>
                    <a:pt x="8611" y="24684"/>
                    <a:pt x="8611" y="18943"/>
                  </a:cubicBezTo>
                  <a:cubicBezTo>
                    <a:pt x="8611" y="13203"/>
                    <a:pt x="13203" y="8611"/>
                    <a:pt x="18943" y="8611"/>
                  </a:cubicBezTo>
                  <a:cubicBezTo>
                    <a:pt x="24684" y="8611"/>
                    <a:pt x="29276" y="13203"/>
                    <a:pt x="29276" y="18943"/>
                  </a:cubicBezTo>
                  <a:lnTo>
                    <a:pt x="29276" y="18943"/>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300" name="手繪多邊形: 圖案 299">
              <a:extLst>
                <a:ext uri="{FF2B5EF4-FFF2-40B4-BE49-F238E27FC236}">
                  <a16:creationId xmlns:a16="http://schemas.microsoft.com/office/drawing/2014/main" id="{B2428B07-B8CB-4DFA-998A-7C6000FAD2B9}"/>
                </a:ext>
              </a:extLst>
            </p:cNvPr>
            <p:cNvSpPr/>
            <p:nvPr/>
          </p:nvSpPr>
          <p:spPr>
            <a:xfrm>
              <a:off x="3879832" y="3714753"/>
              <a:ext cx="34443" cy="34443"/>
            </a:xfrm>
            <a:custGeom>
              <a:avLst/>
              <a:gdLst>
                <a:gd name="connsiteX0" fmla="*/ 11194 w 34442"/>
                <a:gd name="connsiteY0" fmla="*/ 11194 h 34442"/>
                <a:gd name="connsiteX1" fmla="*/ 26119 w 34442"/>
                <a:gd name="connsiteY1" fmla="*/ 11194 h 34442"/>
                <a:gd name="connsiteX2" fmla="*/ 26119 w 34442"/>
                <a:gd name="connsiteY2" fmla="*/ 26119 h 34442"/>
                <a:gd name="connsiteX3" fmla="*/ 11194 w 34442"/>
                <a:gd name="connsiteY3" fmla="*/ 26119 h 34442"/>
                <a:gd name="connsiteX4" fmla="*/ 11194 w 34442"/>
                <a:gd name="connsiteY4" fmla="*/ 11194 h 34442"/>
                <a:gd name="connsiteX5" fmla="*/ 11194 w 34442"/>
                <a:gd name="connsiteY5" fmla="*/ 11194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1194" y="11194"/>
                  </a:moveTo>
                  <a:cubicBezTo>
                    <a:pt x="14638" y="7750"/>
                    <a:pt x="21527" y="7750"/>
                    <a:pt x="26119" y="11194"/>
                  </a:cubicBezTo>
                  <a:cubicBezTo>
                    <a:pt x="29563" y="14638"/>
                    <a:pt x="29563" y="21527"/>
                    <a:pt x="26119" y="26119"/>
                  </a:cubicBezTo>
                  <a:cubicBezTo>
                    <a:pt x="22675" y="29563"/>
                    <a:pt x="15786" y="29563"/>
                    <a:pt x="11194" y="26119"/>
                  </a:cubicBezTo>
                  <a:cubicBezTo>
                    <a:pt x="7750" y="21527"/>
                    <a:pt x="7750" y="15786"/>
                    <a:pt x="11194" y="11194"/>
                  </a:cubicBezTo>
                  <a:lnTo>
                    <a:pt x="11194" y="11194"/>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301" name="手繪多邊形: 圖案 300">
              <a:extLst>
                <a:ext uri="{FF2B5EF4-FFF2-40B4-BE49-F238E27FC236}">
                  <a16:creationId xmlns:a16="http://schemas.microsoft.com/office/drawing/2014/main" id="{314930EC-ED43-4DF9-B2E5-883B52DCB1C2}"/>
                </a:ext>
              </a:extLst>
            </p:cNvPr>
            <p:cNvSpPr/>
            <p:nvPr/>
          </p:nvSpPr>
          <p:spPr>
            <a:xfrm>
              <a:off x="3953309" y="3788230"/>
              <a:ext cx="34443" cy="34443"/>
            </a:xfrm>
            <a:custGeom>
              <a:avLst/>
              <a:gdLst>
                <a:gd name="connsiteX0" fmla="*/ 26119 w 34442"/>
                <a:gd name="connsiteY0" fmla="*/ 26119 h 34442"/>
                <a:gd name="connsiteX1" fmla="*/ 11194 w 34442"/>
                <a:gd name="connsiteY1" fmla="*/ 26119 h 34442"/>
                <a:gd name="connsiteX2" fmla="*/ 11194 w 34442"/>
                <a:gd name="connsiteY2" fmla="*/ 11194 h 34442"/>
                <a:gd name="connsiteX3" fmla="*/ 26119 w 34442"/>
                <a:gd name="connsiteY3" fmla="*/ 11194 h 34442"/>
                <a:gd name="connsiteX4" fmla="*/ 26119 w 34442"/>
                <a:gd name="connsiteY4" fmla="*/ 26119 h 34442"/>
                <a:gd name="connsiteX5" fmla="*/ 26119 w 34442"/>
                <a:gd name="connsiteY5" fmla="*/ 26119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6119" y="26119"/>
                  </a:moveTo>
                  <a:cubicBezTo>
                    <a:pt x="22675" y="29563"/>
                    <a:pt x="15786" y="29563"/>
                    <a:pt x="11194" y="26119"/>
                  </a:cubicBezTo>
                  <a:cubicBezTo>
                    <a:pt x="7750" y="22675"/>
                    <a:pt x="7750" y="15786"/>
                    <a:pt x="11194" y="11194"/>
                  </a:cubicBezTo>
                  <a:cubicBezTo>
                    <a:pt x="14638" y="7750"/>
                    <a:pt x="21527" y="7750"/>
                    <a:pt x="26119" y="11194"/>
                  </a:cubicBezTo>
                  <a:cubicBezTo>
                    <a:pt x="29563" y="15786"/>
                    <a:pt x="29563" y="21527"/>
                    <a:pt x="26119" y="26119"/>
                  </a:cubicBezTo>
                  <a:lnTo>
                    <a:pt x="26119" y="26119"/>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302" name="手繪多邊形: 圖案 301">
              <a:extLst>
                <a:ext uri="{FF2B5EF4-FFF2-40B4-BE49-F238E27FC236}">
                  <a16:creationId xmlns:a16="http://schemas.microsoft.com/office/drawing/2014/main" id="{32C4A034-63A7-46EE-A776-5FC08A499A25}"/>
                </a:ext>
              </a:extLst>
            </p:cNvPr>
            <p:cNvSpPr/>
            <p:nvPr/>
          </p:nvSpPr>
          <p:spPr>
            <a:xfrm>
              <a:off x="3879832" y="3788230"/>
              <a:ext cx="34443" cy="34443"/>
            </a:xfrm>
            <a:custGeom>
              <a:avLst/>
              <a:gdLst>
                <a:gd name="connsiteX0" fmla="*/ 11194 w 34442"/>
                <a:gd name="connsiteY0" fmla="*/ 26119 h 34442"/>
                <a:gd name="connsiteX1" fmla="*/ 11194 w 34442"/>
                <a:gd name="connsiteY1" fmla="*/ 11194 h 34442"/>
                <a:gd name="connsiteX2" fmla="*/ 26119 w 34442"/>
                <a:gd name="connsiteY2" fmla="*/ 11194 h 34442"/>
                <a:gd name="connsiteX3" fmla="*/ 26119 w 34442"/>
                <a:gd name="connsiteY3" fmla="*/ 26119 h 34442"/>
                <a:gd name="connsiteX4" fmla="*/ 11194 w 34442"/>
                <a:gd name="connsiteY4" fmla="*/ 26119 h 34442"/>
                <a:gd name="connsiteX5" fmla="*/ 11194 w 34442"/>
                <a:gd name="connsiteY5" fmla="*/ 26119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11194" y="26119"/>
                  </a:moveTo>
                  <a:cubicBezTo>
                    <a:pt x="7750" y="22675"/>
                    <a:pt x="7750" y="15786"/>
                    <a:pt x="11194" y="11194"/>
                  </a:cubicBezTo>
                  <a:cubicBezTo>
                    <a:pt x="14638" y="7750"/>
                    <a:pt x="21527" y="7750"/>
                    <a:pt x="26119" y="11194"/>
                  </a:cubicBezTo>
                  <a:cubicBezTo>
                    <a:pt x="29563" y="14638"/>
                    <a:pt x="29563" y="21527"/>
                    <a:pt x="26119" y="26119"/>
                  </a:cubicBezTo>
                  <a:cubicBezTo>
                    <a:pt x="21527" y="29563"/>
                    <a:pt x="15786" y="29563"/>
                    <a:pt x="11194" y="26119"/>
                  </a:cubicBezTo>
                  <a:lnTo>
                    <a:pt x="11194" y="26119"/>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303" name="手繪多邊形: 圖案 302">
              <a:extLst>
                <a:ext uri="{FF2B5EF4-FFF2-40B4-BE49-F238E27FC236}">
                  <a16:creationId xmlns:a16="http://schemas.microsoft.com/office/drawing/2014/main" id="{DB73C8B6-2A91-4715-91D2-BD6805EACC18}"/>
                </a:ext>
              </a:extLst>
            </p:cNvPr>
            <p:cNvSpPr/>
            <p:nvPr/>
          </p:nvSpPr>
          <p:spPr>
            <a:xfrm>
              <a:off x="3953309" y="3714753"/>
              <a:ext cx="34443" cy="34443"/>
            </a:xfrm>
            <a:custGeom>
              <a:avLst/>
              <a:gdLst>
                <a:gd name="connsiteX0" fmla="*/ 26119 w 34442"/>
                <a:gd name="connsiteY0" fmla="*/ 11194 h 34442"/>
                <a:gd name="connsiteX1" fmla="*/ 26119 w 34442"/>
                <a:gd name="connsiteY1" fmla="*/ 26119 h 34442"/>
                <a:gd name="connsiteX2" fmla="*/ 11194 w 34442"/>
                <a:gd name="connsiteY2" fmla="*/ 26119 h 34442"/>
                <a:gd name="connsiteX3" fmla="*/ 11194 w 34442"/>
                <a:gd name="connsiteY3" fmla="*/ 11194 h 34442"/>
                <a:gd name="connsiteX4" fmla="*/ 26119 w 34442"/>
                <a:gd name="connsiteY4" fmla="*/ 11194 h 34442"/>
                <a:gd name="connsiteX5" fmla="*/ 26119 w 34442"/>
                <a:gd name="connsiteY5" fmla="*/ 11194 h 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2" h="34442">
                  <a:moveTo>
                    <a:pt x="26119" y="11194"/>
                  </a:moveTo>
                  <a:cubicBezTo>
                    <a:pt x="29563" y="14638"/>
                    <a:pt x="29563" y="21527"/>
                    <a:pt x="26119" y="26119"/>
                  </a:cubicBezTo>
                  <a:cubicBezTo>
                    <a:pt x="22675" y="29563"/>
                    <a:pt x="15786" y="29563"/>
                    <a:pt x="11194" y="26119"/>
                  </a:cubicBezTo>
                  <a:cubicBezTo>
                    <a:pt x="7750" y="22675"/>
                    <a:pt x="7750" y="15786"/>
                    <a:pt x="11194" y="11194"/>
                  </a:cubicBezTo>
                  <a:cubicBezTo>
                    <a:pt x="15786" y="7750"/>
                    <a:pt x="21527" y="7750"/>
                    <a:pt x="26119" y="11194"/>
                  </a:cubicBezTo>
                  <a:lnTo>
                    <a:pt x="26119" y="11194"/>
                  </a:lnTo>
                  <a:close/>
                </a:path>
              </a:pathLst>
            </a:custGeom>
            <a:solidFill>
              <a:srgbClr val="3D403D"/>
            </a:solidFill>
            <a:ln w="9525" cap="flat">
              <a:noFill/>
              <a:prstDash val="solid"/>
              <a:miter/>
            </a:ln>
          </p:spPr>
          <p:txBody>
            <a:bodyPr rtlCol="0" anchor="ctr"/>
            <a:lstStyle/>
            <a:p>
              <a:endParaRPr lang="zh-TW" altLang="en-US">
                <a:solidFill>
                  <a:srgbClr val="81FFF9"/>
                </a:solidFill>
              </a:endParaRPr>
            </a:p>
          </p:txBody>
        </p:sp>
        <p:sp>
          <p:nvSpPr>
            <p:cNvPr id="304" name="手繪多邊形: 圖案 303">
              <a:extLst>
                <a:ext uri="{FF2B5EF4-FFF2-40B4-BE49-F238E27FC236}">
                  <a16:creationId xmlns:a16="http://schemas.microsoft.com/office/drawing/2014/main" id="{9CB363A0-6416-45FE-BA3D-BC3469150328}"/>
                </a:ext>
              </a:extLst>
            </p:cNvPr>
            <p:cNvSpPr/>
            <p:nvPr/>
          </p:nvSpPr>
          <p:spPr>
            <a:xfrm>
              <a:off x="2443863" y="3663376"/>
              <a:ext cx="895507" cy="103328"/>
            </a:xfrm>
            <a:custGeom>
              <a:avLst/>
              <a:gdLst>
                <a:gd name="connsiteX0" fmla="*/ 8611 w 895506"/>
                <a:gd name="connsiteY0" fmla="*/ 99309 h 103327"/>
                <a:gd name="connsiteX1" fmla="*/ 897229 w 895506"/>
                <a:gd name="connsiteY1" fmla="*/ 99309 h 103327"/>
                <a:gd name="connsiteX2" fmla="*/ 897229 w 895506"/>
                <a:gd name="connsiteY2" fmla="*/ 8611 h 103327"/>
                <a:gd name="connsiteX3" fmla="*/ 8611 w 895506"/>
                <a:gd name="connsiteY3" fmla="*/ 8611 h 103327"/>
                <a:gd name="connsiteX4" fmla="*/ 8611 w 895506"/>
                <a:gd name="connsiteY4" fmla="*/ 99309 h 10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506" h="103327">
                  <a:moveTo>
                    <a:pt x="8611" y="99309"/>
                  </a:moveTo>
                  <a:lnTo>
                    <a:pt x="897229" y="99309"/>
                  </a:lnTo>
                  <a:lnTo>
                    <a:pt x="897229" y="8611"/>
                  </a:lnTo>
                  <a:lnTo>
                    <a:pt x="8611" y="8611"/>
                  </a:lnTo>
                  <a:lnTo>
                    <a:pt x="8611" y="99309"/>
                  </a:lnTo>
                  <a:close/>
                </a:path>
              </a:pathLst>
            </a:custGeom>
            <a:solidFill>
              <a:srgbClr val="E0E0E0"/>
            </a:solidFill>
            <a:ln w="9525" cap="flat">
              <a:noFill/>
              <a:prstDash val="solid"/>
              <a:miter/>
            </a:ln>
          </p:spPr>
          <p:txBody>
            <a:bodyPr rtlCol="0" anchor="ctr"/>
            <a:lstStyle/>
            <a:p>
              <a:endParaRPr lang="zh-TW" altLang="en-US">
                <a:solidFill>
                  <a:srgbClr val="81FFF9"/>
                </a:solidFill>
              </a:endParaRPr>
            </a:p>
          </p:txBody>
        </p:sp>
        <p:sp>
          <p:nvSpPr>
            <p:cNvPr id="305" name="手繪多邊形: 圖案 304">
              <a:extLst>
                <a:ext uri="{FF2B5EF4-FFF2-40B4-BE49-F238E27FC236}">
                  <a16:creationId xmlns:a16="http://schemas.microsoft.com/office/drawing/2014/main" id="{406A53DB-A6E0-410E-B3FF-C16D7B83FD18}"/>
                </a:ext>
              </a:extLst>
            </p:cNvPr>
            <p:cNvSpPr/>
            <p:nvPr/>
          </p:nvSpPr>
          <p:spPr>
            <a:xfrm>
              <a:off x="2319870" y="3607120"/>
              <a:ext cx="103328" cy="206655"/>
            </a:xfrm>
            <a:custGeom>
              <a:avLst/>
              <a:gdLst>
                <a:gd name="connsiteX0" fmla="*/ 90125 w 103327"/>
                <a:gd name="connsiteY0" fmla="*/ 8611 h 206655"/>
                <a:gd name="connsiteX1" fmla="*/ 15499 w 103327"/>
                <a:gd name="connsiteY1" fmla="*/ 8611 h 206655"/>
                <a:gd name="connsiteX2" fmla="*/ 8611 w 103327"/>
                <a:gd name="connsiteY2" fmla="*/ 15499 h 206655"/>
                <a:gd name="connsiteX3" fmla="*/ 8611 w 103327"/>
                <a:gd name="connsiteY3" fmla="*/ 199193 h 206655"/>
                <a:gd name="connsiteX4" fmla="*/ 15499 w 103327"/>
                <a:gd name="connsiteY4" fmla="*/ 206081 h 206655"/>
                <a:gd name="connsiteX5" fmla="*/ 90125 w 103327"/>
                <a:gd name="connsiteY5" fmla="*/ 206081 h 206655"/>
                <a:gd name="connsiteX6" fmla="*/ 97013 w 103327"/>
                <a:gd name="connsiteY6" fmla="*/ 199193 h 206655"/>
                <a:gd name="connsiteX7" fmla="*/ 97013 w 103327"/>
                <a:gd name="connsiteY7" fmla="*/ 15499 h 206655"/>
                <a:gd name="connsiteX8" fmla="*/ 90125 w 103327"/>
                <a:gd name="connsiteY8" fmla="*/ 8611 h 206655"/>
                <a:gd name="connsiteX9" fmla="*/ 90125 w 103327"/>
                <a:gd name="connsiteY9" fmla="*/ 8611 h 2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27" h="206655">
                  <a:moveTo>
                    <a:pt x="90125" y="8611"/>
                  </a:moveTo>
                  <a:lnTo>
                    <a:pt x="15499" y="8611"/>
                  </a:lnTo>
                  <a:cubicBezTo>
                    <a:pt x="12055" y="8611"/>
                    <a:pt x="8611" y="12055"/>
                    <a:pt x="8611" y="15499"/>
                  </a:cubicBezTo>
                  <a:lnTo>
                    <a:pt x="8611" y="199193"/>
                  </a:lnTo>
                  <a:cubicBezTo>
                    <a:pt x="8611" y="202637"/>
                    <a:pt x="12055" y="206081"/>
                    <a:pt x="15499" y="206081"/>
                  </a:cubicBezTo>
                  <a:lnTo>
                    <a:pt x="90125" y="206081"/>
                  </a:lnTo>
                  <a:cubicBezTo>
                    <a:pt x="93569" y="206081"/>
                    <a:pt x="97013" y="202637"/>
                    <a:pt x="97013" y="199193"/>
                  </a:cubicBezTo>
                  <a:lnTo>
                    <a:pt x="97013" y="15499"/>
                  </a:lnTo>
                  <a:cubicBezTo>
                    <a:pt x="97013" y="12055"/>
                    <a:pt x="93569" y="8611"/>
                    <a:pt x="90125" y="8611"/>
                  </a:cubicBezTo>
                  <a:lnTo>
                    <a:pt x="90125" y="8611"/>
                  </a:lnTo>
                  <a:close/>
                </a:path>
              </a:pathLst>
            </a:custGeom>
            <a:solidFill>
              <a:srgbClr val="7D2B2E"/>
            </a:solidFill>
            <a:ln w="9525" cap="flat">
              <a:noFill/>
              <a:prstDash val="solid"/>
              <a:miter/>
            </a:ln>
          </p:spPr>
          <p:txBody>
            <a:bodyPr rtlCol="0" anchor="ctr"/>
            <a:lstStyle/>
            <a:p>
              <a:endParaRPr lang="zh-TW" altLang="en-US">
                <a:solidFill>
                  <a:srgbClr val="81FFF9"/>
                </a:solidFill>
              </a:endParaRPr>
            </a:p>
          </p:txBody>
        </p:sp>
        <p:sp>
          <p:nvSpPr>
            <p:cNvPr id="306" name="手繪多邊形: 圖案 305">
              <a:extLst>
                <a:ext uri="{FF2B5EF4-FFF2-40B4-BE49-F238E27FC236}">
                  <a16:creationId xmlns:a16="http://schemas.microsoft.com/office/drawing/2014/main" id="{FEBC9204-BFD1-41ED-A6A9-95E6549701F9}"/>
                </a:ext>
              </a:extLst>
            </p:cNvPr>
            <p:cNvSpPr/>
            <p:nvPr/>
          </p:nvSpPr>
          <p:spPr>
            <a:xfrm>
              <a:off x="2392200" y="3609416"/>
              <a:ext cx="22962" cy="206655"/>
            </a:xfrm>
            <a:custGeom>
              <a:avLst/>
              <a:gdLst>
                <a:gd name="connsiteX0" fmla="*/ 22388 w 22961"/>
                <a:gd name="connsiteY0" fmla="*/ 201489 h 206655"/>
                <a:gd name="connsiteX1" fmla="*/ 24684 w 22961"/>
                <a:gd name="connsiteY1" fmla="*/ 196897 h 206655"/>
                <a:gd name="connsiteX2" fmla="*/ 24684 w 22961"/>
                <a:gd name="connsiteY2" fmla="*/ 13203 h 206655"/>
                <a:gd name="connsiteX3" fmla="*/ 22388 w 22961"/>
                <a:gd name="connsiteY3" fmla="*/ 8611 h 206655"/>
                <a:gd name="connsiteX4" fmla="*/ 8611 w 22961"/>
                <a:gd name="connsiteY4" fmla="*/ 22388 h 206655"/>
                <a:gd name="connsiteX5" fmla="*/ 8611 w 22961"/>
                <a:gd name="connsiteY5" fmla="*/ 187712 h 206655"/>
                <a:gd name="connsiteX6" fmla="*/ 22388 w 22961"/>
                <a:gd name="connsiteY6" fmla="*/ 201489 h 206655"/>
                <a:gd name="connsiteX7" fmla="*/ 22388 w 22961"/>
                <a:gd name="connsiteY7" fmla="*/ 201489 h 2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61" h="206655">
                  <a:moveTo>
                    <a:pt x="22388" y="201489"/>
                  </a:moveTo>
                  <a:cubicBezTo>
                    <a:pt x="23536" y="200341"/>
                    <a:pt x="24684" y="198045"/>
                    <a:pt x="24684" y="196897"/>
                  </a:cubicBezTo>
                  <a:lnTo>
                    <a:pt x="24684" y="13203"/>
                  </a:lnTo>
                  <a:cubicBezTo>
                    <a:pt x="24684" y="10907"/>
                    <a:pt x="23536" y="9759"/>
                    <a:pt x="22388" y="8611"/>
                  </a:cubicBezTo>
                  <a:lnTo>
                    <a:pt x="8611" y="22388"/>
                  </a:lnTo>
                  <a:lnTo>
                    <a:pt x="8611" y="187712"/>
                  </a:lnTo>
                  <a:lnTo>
                    <a:pt x="22388" y="201489"/>
                  </a:lnTo>
                  <a:lnTo>
                    <a:pt x="22388" y="201489"/>
                  </a:lnTo>
                  <a:close/>
                </a:path>
              </a:pathLst>
            </a:custGeom>
            <a:solidFill>
              <a:srgbClr val="A83D40"/>
            </a:solidFill>
            <a:ln w="9525" cap="flat">
              <a:noFill/>
              <a:prstDash val="solid"/>
              <a:miter/>
            </a:ln>
          </p:spPr>
          <p:txBody>
            <a:bodyPr rtlCol="0" anchor="ctr"/>
            <a:lstStyle/>
            <a:p>
              <a:endParaRPr lang="zh-TW" altLang="en-US">
                <a:solidFill>
                  <a:srgbClr val="81FFF9"/>
                </a:solidFill>
              </a:endParaRPr>
            </a:p>
          </p:txBody>
        </p:sp>
        <p:sp>
          <p:nvSpPr>
            <p:cNvPr id="307" name="手繪多邊形: 圖案 306">
              <a:extLst>
                <a:ext uri="{FF2B5EF4-FFF2-40B4-BE49-F238E27FC236}">
                  <a16:creationId xmlns:a16="http://schemas.microsoft.com/office/drawing/2014/main" id="{77DE195C-D718-414D-A4BD-0E85186716A3}"/>
                </a:ext>
              </a:extLst>
            </p:cNvPr>
            <p:cNvSpPr/>
            <p:nvPr/>
          </p:nvSpPr>
          <p:spPr>
            <a:xfrm>
              <a:off x="2319870" y="3609416"/>
              <a:ext cx="22962" cy="206655"/>
            </a:xfrm>
            <a:custGeom>
              <a:avLst/>
              <a:gdLst>
                <a:gd name="connsiteX0" fmla="*/ 10907 w 22961"/>
                <a:gd name="connsiteY0" fmla="*/ 8611 h 206655"/>
                <a:gd name="connsiteX1" fmla="*/ 8611 w 22961"/>
                <a:gd name="connsiteY1" fmla="*/ 13203 h 206655"/>
                <a:gd name="connsiteX2" fmla="*/ 8611 w 22961"/>
                <a:gd name="connsiteY2" fmla="*/ 196897 h 206655"/>
                <a:gd name="connsiteX3" fmla="*/ 10907 w 22961"/>
                <a:gd name="connsiteY3" fmla="*/ 201489 h 206655"/>
                <a:gd name="connsiteX4" fmla="*/ 24684 w 22961"/>
                <a:gd name="connsiteY4" fmla="*/ 187712 h 206655"/>
                <a:gd name="connsiteX5" fmla="*/ 24684 w 22961"/>
                <a:gd name="connsiteY5" fmla="*/ 23536 h 206655"/>
                <a:gd name="connsiteX6" fmla="*/ 10907 w 22961"/>
                <a:gd name="connsiteY6" fmla="*/ 8611 h 206655"/>
                <a:gd name="connsiteX7" fmla="*/ 10907 w 22961"/>
                <a:gd name="connsiteY7" fmla="*/ 8611 h 2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61" h="206655">
                  <a:moveTo>
                    <a:pt x="10907" y="8611"/>
                  </a:moveTo>
                  <a:cubicBezTo>
                    <a:pt x="9759" y="9759"/>
                    <a:pt x="8611" y="12055"/>
                    <a:pt x="8611" y="13203"/>
                  </a:cubicBezTo>
                  <a:lnTo>
                    <a:pt x="8611" y="196897"/>
                  </a:lnTo>
                  <a:cubicBezTo>
                    <a:pt x="8611" y="199193"/>
                    <a:pt x="9759" y="200341"/>
                    <a:pt x="10907" y="201489"/>
                  </a:cubicBezTo>
                  <a:lnTo>
                    <a:pt x="24684" y="187712"/>
                  </a:lnTo>
                  <a:lnTo>
                    <a:pt x="24684" y="23536"/>
                  </a:lnTo>
                  <a:lnTo>
                    <a:pt x="10907" y="8611"/>
                  </a:lnTo>
                  <a:lnTo>
                    <a:pt x="10907" y="8611"/>
                  </a:lnTo>
                  <a:close/>
                </a:path>
              </a:pathLst>
            </a:custGeom>
            <a:solidFill>
              <a:srgbClr val="A83D40"/>
            </a:solidFill>
            <a:ln w="9525" cap="flat">
              <a:noFill/>
              <a:prstDash val="solid"/>
              <a:miter/>
            </a:ln>
          </p:spPr>
          <p:txBody>
            <a:bodyPr rtlCol="0" anchor="ctr"/>
            <a:lstStyle/>
            <a:p>
              <a:endParaRPr lang="zh-TW" altLang="en-US">
                <a:solidFill>
                  <a:srgbClr val="81FFF9"/>
                </a:solidFill>
              </a:endParaRPr>
            </a:p>
          </p:txBody>
        </p:sp>
        <p:sp>
          <p:nvSpPr>
            <p:cNvPr id="308" name="手繪多邊形: 圖案 307">
              <a:extLst>
                <a:ext uri="{FF2B5EF4-FFF2-40B4-BE49-F238E27FC236}">
                  <a16:creationId xmlns:a16="http://schemas.microsoft.com/office/drawing/2014/main" id="{A115A254-7B67-4972-90D0-A73A260AED63}"/>
                </a:ext>
              </a:extLst>
            </p:cNvPr>
            <p:cNvSpPr/>
            <p:nvPr/>
          </p:nvSpPr>
          <p:spPr>
            <a:xfrm>
              <a:off x="2337092" y="3624341"/>
              <a:ext cx="68885" cy="172213"/>
            </a:xfrm>
            <a:custGeom>
              <a:avLst/>
              <a:gdLst>
                <a:gd name="connsiteX0" fmla="*/ 63719 w 68885"/>
                <a:gd name="connsiteY0" fmla="*/ 8611 h 172212"/>
                <a:gd name="connsiteX1" fmla="*/ 8611 w 68885"/>
                <a:gd name="connsiteY1" fmla="*/ 8611 h 172212"/>
                <a:gd name="connsiteX2" fmla="*/ 8611 w 68885"/>
                <a:gd name="connsiteY2" fmla="*/ 172787 h 172212"/>
                <a:gd name="connsiteX3" fmla="*/ 63719 w 68885"/>
                <a:gd name="connsiteY3" fmla="*/ 172787 h 172212"/>
                <a:gd name="connsiteX4" fmla="*/ 63719 w 68885"/>
                <a:gd name="connsiteY4" fmla="*/ 8611 h 17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85" h="172212">
                  <a:moveTo>
                    <a:pt x="63719" y="8611"/>
                  </a:moveTo>
                  <a:lnTo>
                    <a:pt x="8611" y="8611"/>
                  </a:lnTo>
                  <a:lnTo>
                    <a:pt x="8611" y="172787"/>
                  </a:lnTo>
                  <a:lnTo>
                    <a:pt x="63719" y="172787"/>
                  </a:lnTo>
                  <a:lnTo>
                    <a:pt x="63719" y="8611"/>
                  </a:lnTo>
                  <a:close/>
                </a:path>
              </a:pathLst>
            </a:custGeom>
            <a:solidFill>
              <a:srgbClr val="CF5459"/>
            </a:solidFill>
            <a:ln w="9525" cap="flat">
              <a:noFill/>
              <a:prstDash val="solid"/>
              <a:miter/>
            </a:ln>
          </p:spPr>
          <p:txBody>
            <a:bodyPr rtlCol="0" anchor="ctr"/>
            <a:lstStyle/>
            <a:p>
              <a:endParaRPr lang="zh-TW" altLang="en-US">
                <a:solidFill>
                  <a:srgbClr val="81FFF9"/>
                </a:solidFill>
              </a:endParaRPr>
            </a:p>
          </p:txBody>
        </p:sp>
        <p:sp>
          <p:nvSpPr>
            <p:cNvPr id="309" name="手繪多邊形: 圖案 308">
              <a:extLst>
                <a:ext uri="{FF2B5EF4-FFF2-40B4-BE49-F238E27FC236}">
                  <a16:creationId xmlns:a16="http://schemas.microsoft.com/office/drawing/2014/main" id="{BC69384A-0017-44C2-918B-B1DD997E57B6}"/>
                </a:ext>
              </a:extLst>
            </p:cNvPr>
            <p:cNvSpPr/>
            <p:nvPr/>
          </p:nvSpPr>
          <p:spPr>
            <a:xfrm>
              <a:off x="2085661" y="3659932"/>
              <a:ext cx="57404" cy="91847"/>
            </a:xfrm>
            <a:custGeom>
              <a:avLst/>
              <a:gdLst>
                <a:gd name="connsiteX0" fmla="*/ 22388 w 57404"/>
                <a:gd name="connsiteY0" fmla="*/ 84384 h 91846"/>
                <a:gd name="connsiteX1" fmla="*/ 8611 w 57404"/>
                <a:gd name="connsiteY1" fmla="*/ 8611 h 91846"/>
                <a:gd name="connsiteX2" fmla="*/ 37313 w 57404"/>
                <a:gd name="connsiteY2" fmla="*/ 8611 h 91846"/>
                <a:gd name="connsiteX3" fmla="*/ 59127 w 57404"/>
                <a:gd name="connsiteY3" fmla="*/ 40757 h 91846"/>
                <a:gd name="connsiteX4" fmla="*/ 59127 w 57404"/>
                <a:gd name="connsiteY4" fmla="*/ 78644 h 91846"/>
                <a:gd name="connsiteX5" fmla="*/ 40757 w 57404"/>
                <a:gd name="connsiteY5" fmla="*/ 78644 h 91846"/>
                <a:gd name="connsiteX6" fmla="*/ 22388 w 57404"/>
                <a:gd name="connsiteY6" fmla="*/ 84384 h 9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04" h="91846">
                  <a:moveTo>
                    <a:pt x="22388" y="84384"/>
                  </a:moveTo>
                  <a:lnTo>
                    <a:pt x="8611" y="8611"/>
                  </a:lnTo>
                  <a:lnTo>
                    <a:pt x="37313" y="8611"/>
                  </a:lnTo>
                  <a:lnTo>
                    <a:pt x="59127" y="40757"/>
                  </a:lnTo>
                  <a:lnTo>
                    <a:pt x="59127" y="78644"/>
                  </a:lnTo>
                  <a:lnTo>
                    <a:pt x="40757" y="78644"/>
                  </a:lnTo>
                  <a:lnTo>
                    <a:pt x="22388" y="84384"/>
                  </a:lnTo>
                  <a:close/>
                </a:path>
              </a:pathLst>
            </a:custGeom>
            <a:solidFill>
              <a:srgbClr val="2E383D"/>
            </a:solidFill>
            <a:ln w="9525" cap="flat">
              <a:noFill/>
              <a:prstDash val="solid"/>
              <a:miter/>
            </a:ln>
          </p:spPr>
          <p:txBody>
            <a:bodyPr rtlCol="0" anchor="ctr"/>
            <a:lstStyle/>
            <a:p>
              <a:endParaRPr lang="zh-TW" altLang="en-US">
                <a:solidFill>
                  <a:srgbClr val="81FFF9"/>
                </a:solidFill>
              </a:endParaRPr>
            </a:p>
          </p:txBody>
        </p:sp>
        <p:sp>
          <p:nvSpPr>
            <p:cNvPr id="310" name="手繪多邊形: 圖案 309">
              <a:extLst>
                <a:ext uri="{FF2B5EF4-FFF2-40B4-BE49-F238E27FC236}">
                  <a16:creationId xmlns:a16="http://schemas.microsoft.com/office/drawing/2014/main" id="{98187C18-693E-47C2-8559-04C8342E744D}"/>
                </a:ext>
              </a:extLst>
            </p:cNvPr>
            <p:cNvSpPr/>
            <p:nvPr/>
          </p:nvSpPr>
          <p:spPr>
            <a:xfrm>
              <a:off x="2117807" y="3697819"/>
              <a:ext cx="34443" cy="45923"/>
            </a:xfrm>
            <a:custGeom>
              <a:avLst/>
              <a:gdLst>
                <a:gd name="connsiteX0" fmla="*/ 8611 w 34442"/>
                <a:gd name="connsiteY0" fmla="*/ 40757 h 45923"/>
                <a:gd name="connsiteX1" fmla="*/ 26980 w 34442"/>
                <a:gd name="connsiteY1" fmla="*/ 40757 h 45923"/>
                <a:gd name="connsiteX2" fmla="*/ 26980 w 34442"/>
                <a:gd name="connsiteY2" fmla="*/ 8611 h 45923"/>
                <a:gd name="connsiteX3" fmla="*/ 8611 w 34442"/>
                <a:gd name="connsiteY3" fmla="*/ 8611 h 45923"/>
                <a:gd name="connsiteX4" fmla="*/ 8611 w 34442"/>
                <a:gd name="connsiteY4" fmla="*/ 40757 h 45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 h="45923">
                  <a:moveTo>
                    <a:pt x="8611" y="40757"/>
                  </a:moveTo>
                  <a:lnTo>
                    <a:pt x="26980" y="40757"/>
                  </a:lnTo>
                  <a:lnTo>
                    <a:pt x="26980" y="8611"/>
                  </a:lnTo>
                  <a:lnTo>
                    <a:pt x="8611" y="8611"/>
                  </a:lnTo>
                  <a:lnTo>
                    <a:pt x="8611" y="40757"/>
                  </a:lnTo>
                  <a:close/>
                </a:path>
              </a:pathLst>
            </a:custGeom>
            <a:solidFill>
              <a:srgbClr val="C96900"/>
            </a:solidFill>
            <a:ln w="9525" cap="flat">
              <a:noFill/>
              <a:prstDash val="solid"/>
              <a:miter/>
            </a:ln>
          </p:spPr>
          <p:txBody>
            <a:bodyPr rtlCol="0" anchor="ctr"/>
            <a:lstStyle/>
            <a:p>
              <a:endParaRPr lang="zh-TW" altLang="en-US">
                <a:solidFill>
                  <a:srgbClr val="81FFF9"/>
                </a:solidFill>
              </a:endParaRPr>
            </a:p>
          </p:txBody>
        </p:sp>
        <p:sp>
          <p:nvSpPr>
            <p:cNvPr id="311" name="手繪多邊形: 圖案 310">
              <a:extLst>
                <a:ext uri="{FF2B5EF4-FFF2-40B4-BE49-F238E27FC236}">
                  <a16:creationId xmlns:a16="http://schemas.microsoft.com/office/drawing/2014/main" id="{8ECBBE66-9FAD-4BC6-8780-565DBE6E7D69}"/>
                </a:ext>
              </a:extLst>
            </p:cNvPr>
            <p:cNvSpPr/>
            <p:nvPr/>
          </p:nvSpPr>
          <p:spPr>
            <a:xfrm>
              <a:off x="2136177" y="3697819"/>
              <a:ext cx="22962" cy="45923"/>
            </a:xfrm>
            <a:custGeom>
              <a:avLst/>
              <a:gdLst>
                <a:gd name="connsiteX0" fmla="*/ 8611 w 22961"/>
                <a:gd name="connsiteY0" fmla="*/ 40757 h 45923"/>
                <a:gd name="connsiteX1" fmla="*/ 18943 w 22961"/>
                <a:gd name="connsiteY1" fmla="*/ 40757 h 45923"/>
                <a:gd name="connsiteX2" fmla="*/ 18943 w 22961"/>
                <a:gd name="connsiteY2" fmla="*/ 8611 h 45923"/>
                <a:gd name="connsiteX3" fmla="*/ 8611 w 22961"/>
                <a:gd name="connsiteY3" fmla="*/ 8611 h 45923"/>
                <a:gd name="connsiteX4" fmla="*/ 8611 w 22961"/>
                <a:gd name="connsiteY4" fmla="*/ 40757 h 45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45923">
                  <a:moveTo>
                    <a:pt x="8611" y="40757"/>
                  </a:moveTo>
                  <a:lnTo>
                    <a:pt x="18943" y="40757"/>
                  </a:lnTo>
                  <a:lnTo>
                    <a:pt x="18943" y="8611"/>
                  </a:lnTo>
                  <a:lnTo>
                    <a:pt x="8611" y="8611"/>
                  </a:lnTo>
                  <a:lnTo>
                    <a:pt x="8611" y="40757"/>
                  </a:lnTo>
                  <a:close/>
                </a:path>
              </a:pathLst>
            </a:custGeom>
            <a:solidFill>
              <a:srgbClr val="4A141F"/>
            </a:solidFill>
            <a:ln w="9525" cap="flat">
              <a:noFill/>
              <a:prstDash val="solid"/>
              <a:miter/>
            </a:ln>
          </p:spPr>
          <p:txBody>
            <a:bodyPr rtlCol="0" anchor="ctr"/>
            <a:lstStyle/>
            <a:p>
              <a:endParaRPr lang="zh-TW" altLang="en-US">
                <a:solidFill>
                  <a:srgbClr val="81FFF9"/>
                </a:solidFill>
              </a:endParaRPr>
            </a:p>
          </p:txBody>
        </p:sp>
        <p:sp>
          <p:nvSpPr>
            <p:cNvPr id="312" name="手繪多邊形: 圖案 311">
              <a:extLst>
                <a:ext uri="{FF2B5EF4-FFF2-40B4-BE49-F238E27FC236}">
                  <a16:creationId xmlns:a16="http://schemas.microsoft.com/office/drawing/2014/main" id="{43371B5B-FF55-45AA-BEB2-A991E9E84FF3}"/>
                </a:ext>
              </a:extLst>
            </p:cNvPr>
            <p:cNvSpPr/>
            <p:nvPr/>
          </p:nvSpPr>
          <p:spPr>
            <a:xfrm>
              <a:off x="1476027" y="3017004"/>
              <a:ext cx="137770" cy="287021"/>
            </a:xfrm>
            <a:custGeom>
              <a:avLst/>
              <a:gdLst>
                <a:gd name="connsiteX0" fmla="*/ 71755 w 137770"/>
                <a:gd name="connsiteY0" fmla="*/ 64867 h 287021"/>
                <a:gd name="connsiteX1" fmla="*/ 71755 w 137770"/>
                <a:gd name="connsiteY1" fmla="*/ 64867 h 287021"/>
                <a:gd name="connsiteX2" fmla="*/ 18943 w 137770"/>
                <a:gd name="connsiteY2" fmla="*/ 88977 h 287021"/>
                <a:gd name="connsiteX3" fmla="*/ 8611 w 137770"/>
                <a:gd name="connsiteY3" fmla="*/ 41905 h 287021"/>
                <a:gd name="connsiteX4" fmla="*/ 79792 w 137770"/>
                <a:gd name="connsiteY4" fmla="*/ 8611 h 287021"/>
                <a:gd name="connsiteX5" fmla="*/ 132604 w 137770"/>
                <a:gd name="connsiteY5" fmla="*/ 8611 h 287021"/>
                <a:gd name="connsiteX6" fmla="*/ 132604 w 137770"/>
                <a:gd name="connsiteY6" fmla="*/ 278411 h 287021"/>
                <a:gd name="connsiteX7" fmla="*/ 71755 w 137770"/>
                <a:gd name="connsiteY7" fmla="*/ 278411 h 287021"/>
                <a:gd name="connsiteX8" fmla="*/ 71755 w 137770"/>
                <a:gd name="connsiteY8" fmla="*/ 64867 h 2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770" h="287021">
                  <a:moveTo>
                    <a:pt x="71755" y="64867"/>
                  </a:moveTo>
                  <a:lnTo>
                    <a:pt x="71755" y="64867"/>
                  </a:lnTo>
                  <a:lnTo>
                    <a:pt x="18943" y="88977"/>
                  </a:lnTo>
                  <a:lnTo>
                    <a:pt x="8611" y="41905"/>
                  </a:lnTo>
                  <a:lnTo>
                    <a:pt x="79792" y="8611"/>
                  </a:lnTo>
                  <a:lnTo>
                    <a:pt x="132604" y="8611"/>
                  </a:lnTo>
                  <a:lnTo>
                    <a:pt x="132604" y="278411"/>
                  </a:lnTo>
                  <a:lnTo>
                    <a:pt x="71755" y="278411"/>
                  </a:lnTo>
                  <a:lnTo>
                    <a:pt x="71755" y="64867"/>
                  </a:lnTo>
                  <a:close/>
                </a:path>
              </a:pathLst>
            </a:custGeom>
            <a:solidFill>
              <a:srgbClr val="81FFF9"/>
            </a:solidFill>
            <a:ln w="9525" cap="flat">
              <a:noFill/>
              <a:prstDash val="solid"/>
              <a:miter/>
            </a:ln>
          </p:spPr>
          <p:txBody>
            <a:bodyPr rtlCol="0" anchor="ctr"/>
            <a:lstStyle/>
            <a:p>
              <a:endParaRPr lang="zh-TW" altLang="en-US" dirty="0">
                <a:solidFill>
                  <a:srgbClr val="81FFF9"/>
                </a:solidFill>
              </a:endParaRPr>
            </a:p>
          </p:txBody>
        </p:sp>
        <p:sp>
          <p:nvSpPr>
            <p:cNvPr id="313" name="手繪多邊形: 圖案 312">
              <a:extLst>
                <a:ext uri="{FF2B5EF4-FFF2-40B4-BE49-F238E27FC236}">
                  <a16:creationId xmlns:a16="http://schemas.microsoft.com/office/drawing/2014/main" id="{4D80AB06-B65B-4065-AFE8-F8CA6E0D7C18}"/>
                </a:ext>
              </a:extLst>
            </p:cNvPr>
            <p:cNvSpPr/>
            <p:nvPr/>
          </p:nvSpPr>
          <p:spPr>
            <a:xfrm>
              <a:off x="1668906" y="3013545"/>
              <a:ext cx="218136" cy="287021"/>
            </a:xfrm>
            <a:custGeom>
              <a:avLst/>
              <a:gdLst>
                <a:gd name="connsiteX0" fmla="*/ 211822 w 218136"/>
                <a:gd name="connsiteY0" fmla="*/ 146396 h 287021"/>
                <a:gd name="connsiteX1" fmla="*/ 109642 w 218136"/>
                <a:gd name="connsiteY1" fmla="*/ 287611 h 287021"/>
                <a:gd name="connsiteX2" fmla="*/ 8611 w 218136"/>
                <a:gd name="connsiteY2" fmla="*/ 148692 h 287021"/>
                <a:gd name="connsiteX3" fmla="*/ 111938 w 218136"/>
                <a:gd name="connsiteY3" fmla="*/ 8626 h 287021"/>
                <a:gd name="connsiteX4" fmla="*/ 211822 w 218136"/>
                <a:gd name="connsiteY4" fmla="*/ 146396 h 287021"/>
                <a:gd name="connsiteX5" fmla="*/ 71755 w 218136"/>
                <a:gd name="connsiteY5" fmla="*/ 147544 h 287021"/>
                <a:gd name="connsiteX6" fmla="*/ 110790 w 218136"/>
                <a:gd name="connsiteY6" fmla="*/ 239391 h 287021"/>
                <a:gd name="connsiteX7" fmla="*/ 148677 w 218136"/>
                <a:gd name="connsiteY7" fmla="*/ 147544 h 287021"/>
                <a:gd name="connsiteX8" fmla="*/ 110790 w 218136"/>
                <a:gd name="connsiteY8" fmla="*/ 55697 h 287021"/>
                <a:gd name="connsiteX9" fmla="*/ 71755 w 218136"/>
                <a:gd name="connsiteY9" fmla="*/ 147544 h 2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36" h="287021">
                  <a:moveTo>
                    <a:pt x="211822" y="146396"/>
                  </a:moveTo>
                  <a:cubicBezTo>
                    <a:pt x="211822" y="230206"/>
                    <a:pt x="178527" y="287611"/>
                    <a:pt x="109642" y="287611"/>
                  </a:cubicBezTo>
                  <a:cubicBezTo>
                    <a:pt x="39609" y="287611"/>
                    <a:pt x="8611" y="224466"/>
                    <a:pt x="8611" y="148692"/>
                  </a:cubicBezTo>
                  <a:cubicBezTo>
                    <a:pt x="8611" y="70622"/>
                    <a:pt x="41905" y="8626"/>
                    <a:pt x="111938" y="8626"/>
                  </a:cubicBezTo>
                  <a:cubicBezTo>
                    <a:pt x="183120" y="7478"/>
                    <a:pt x="211822" y="71770"/>
                    <a:pt x="211822" y="146396"/>
                  </a:cubicBezTo>
                  <a:close/>
                  <a:moveTo>
                    <a:pt x="71755" y="147544"/>
                  </a:moveTo>
                  <a:cubicBezTo>
                    <a:pt x="71755" y="209541"/>
                    <a:pt x="86680" y="239391"/>
                    <a:pt x="110790" y="239391"/>
                  </a:cubicBezTo>
                  <a:cubicBezTo>
                    <a:pt x="134900" y="239391"/>
                    <a:pt x="148677" y="208393"/>
                    <a:pt x="148677" y="147544"/>
                  </a:cubicBezTo>
                  <a:cubicBezTo>
                    <a:pt x="148677" y="87844"/>
                    <a:pt x="136048" y="55697"/>
                    <a:pt x="110790" y="55697"/>
                  </a:cubicBezTo>
                  <a:cubicBezTo>
                    <a:pt x="87829" y="55697"/>
                    <a:pt x="71755" y="84399"/>
                    <a:pt x="71755" y="147544"/>
                  </a:cubicBezTo>
                  <a:close/>
                </a:path>
              </a:pathLst>
            </a:custGeom>
            <a:solidFill>
              <a:srgbClr val="81FFF9"/>
            </a:solidFill>
            <a:ln w="9525" cap="flat">
              <a:noFill/>
              <a:prstDash val="solid"/>
              <a:miter/>
            </a:ln>
          </p:spPr>
          <p:txBody>
            <a:bodyPr rtlCol="0" anchor="ctr"/>
            <a:lstStyle/>
            <a:p>
              <a:endParaRPr lang="zh-TW" altLang="en-US">
                <a:solidFill>
                  <a:srgbClr val="81FFF9"/>
                </a:solidFill>
              </a:endParaRPr>
            </a:p>
          </p:txBody>
        </p:sp>
        <p:sp>
          <p:nvSpPr>
            <p:cNvPr id="314" name="手繪多邊形: 圖案 313">
              <a:extLst>
                <a:ext uri="{FF2B5EF4-FFF2-40B4-BE49-F238E27FC236}">
                  <a16:creationId xmlns:a16="http://schemas.microsoft.com/office/drawing/2014/main" id="{8615BC48-8A18-451A-9093-83E13135C9C0}"/>
                </a:ext>
              </a:extLst>
            </p:cNvPr>
            <p:cNvSpPr/>
            <p:nvPr/>
          </p:nvSpPr>
          <p:spPr>
            <a:xfrm>
              <a:off x="1952421" y="3004375"/>
              <a:ext cx="252579" cy="298502"/>
            </a:xfrm>
            <a:custGeom>
              <a:avLst/>
              <a:gdLst>
                <a:gd name="connsiteX0" fmla="*/ 254363 w 252578"/>
                <a:gd name="connsiteY0" fmla="*/ 278411 h 298502"/>
                <a:gd name="connsiteX1" fmla="*/ 161368 w 252578"/>
                <a:gd name="connsiteY1" fmla="*/ 294484 h 298502"/>
                <a:gd name="connsiteX2" fmla="*/ 47707 w 252578"/>
                <a:gd name="connsiteY2" fmla="*/ 256597 h 298502"/>
                <a:gd name="connsiteX3" fmla="*/ 8672 w 252578"/>
                <a:gd name="connsiteY3" fmla="*/ 154418 h 298502"/>
                <a:gd name="connsiteX4" fmla="*/ 168256 w 252578"/>
                <a:gd name="connsiteY4" fmla="*/ 8611 h 298502"/>
                <a:gd name="connsiteX5" fmla="*/ 246326 w 252578"/>
                <a:gd name="connsiteY5" fmla="*/ 22388 h 298502"/>
                <a:gd name="connsiteX6" fmla="*/ 232549 w 252578"/>
                <a:gd name="connsiteY6" fmla="*/ 72903 h 298502"/>
                <a:gd name="connsiteX7" fmla="*/ 167108 w 252578"/>
                <a:gd name="connsiteY7" fmla="*/ 61423 h 298502"/>
                <a:gd name="connsiteX8" fmla="*/ 74113 w 252578"/>
                <a:gd name="connsiteY8" fmla="*/ 152121 h 298502"/>
                <a:gd name="connsiteX9" fmla="*/ 162516 w 252578"/>
                <a:gd name="connsiteY9" fmla="*/ 243968 h 298502"/>
                <a:gd name="connsiteX10" fmla="*/ 193514 w 252578"/>
                <a:gd name="connsiteY10" fmla="*/ 239376 h 298502"/>
                <a:gd name="connsiteX11" fmla="*/ 193514 w 252578"/>
                <a:gd name="connsiteY11" fmla="*/ 180823 h 298502"/>
                <a:gd name="connsiteX12" fmla="*/ 149887 w 252578"/>
                <a:gd name="connsiteY12" fmla="*/ 180823 h 298502"/>
                <a:gd name="connsiteX13" fmla="*/ 149887 w 252578"/>
                <a:gd name="connsiteY13" fmla="*/ 131456 h 298502"/>
                <a:gd name="connsiteX14" fmla="*/ 254363 w 252578"/>
                <a:gd name="connsiteY14" fmla="*/ 131456 h 298502"/>
                <a:gd name="connsiteX15" fmla="*/ 254363 w 252578"/>
                <a:gd name="connsiteY15" fmla="*/ 278411 h 29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578" h="298502">
                  <a:moveTo>
                    <a:pt x="254363" y="278411"/>
                  </a:moveTo>
                  <a:cubicBezTo>
                    <a:pt x="234845" y="285299"/>
                    <a:pt x="198107" y="294484"/>
                    <a:pt x="161368" y="294484"/>
                  </a:cubicBezTo>
                  <a:cubicBezTo>
                    <a:pt x="110852" y="294484"/>
                    <a:pt x="72965" y="281855"/>
                    <a:pt x="47707" y="256597"/>
                  </a:cubicBezTo>
                  <a:cubicBezTo>
                    <a:pt x="22449" y="232487"/>
                    <a:pt x="7524" y="195749"/>
                    <a:pt x="8672" y="154418"/>
                  </a:cubicBezTo>
                  <a:cubicBezTo>
                    <a:pt x="8672" y="61423"/>
                    <a:pt x="76409" y="8611"/>
                    <a:pt x="168256" y="8611"/>
                  </a:cubicBezTo>
                  <a:cubicBezTo>
                    <a:pt x="203847" y="8611"/>
                    <a:pt x="232549" y="15499"/>
                    <a:pt x="246326" y="22388"/>
                  </a:cubicBezTo>
                  <a:lnTo>
                    <a:pt x="232549" y="72903"/>
                  </a:lnTo>
                  <a:cubicBezTo>
                    <a:pt x="217624" y="66015"/>
                    <a:pt x="198107" y="61423"/>
                    <a:pt x="167108" y="61423"/>
                  </a:cubicBezTo>
                  <a:cubicBezTo>
                    <a:pt x="114296" y="61423"/>
                    <a:pt x="74113" y="91273"/>
                    <a:pt x="74113" y="152121"/>
                  </a:cubicBezTo>
                  <a:cubicBezTo>
                    <a:pt x="74113" y="209526"/>
                    <a:pt x="109704" y="243968"/>
                    <a:pt x="162516" y="243968"/>
                  </a:cubicBezTo>
                  <a:cubicBezTo>
                    <a:pt x="177441" y="243968"/>
                    <a:pt x="188922" y="242820"/>
                    <a:pt x="193514" y="239376"/>
                  </a:cubicBezTo>
                  <a:lnTo>
                    <a:pt x="193514" y="180823"/>
                  </a:lnTo>
                  <a:lnTo>
                    <a:pt x="149887" y="180823"/>
                  </a:lnTo>
                  <a:lnTo>
                    <a:pt x="149887" y="131456"/>
                  </a:lnTo>
                  <a:lnTo>
                    <a:pt x="254363" y="131456"/>
                  </a:lnTo>
                  <a:lnTo>
                    <a:pt x="254363" y="278411"/>
                  </a:lnTo>
                  <a:close/>
                </a:path>
              </a:pathLst>
            </a:custGeom>
            <a:solidFill>
              <a:srgbClr val="81FFF9"/>
            </a:solidFill>
            <a:ln w="9525" cap="flat">
              <a:noFill/>
              <a:prstDash val="solid"/>
              <a:miter/>
            </a:ln>
          </p:spPr>
          <p:txBody>
            <a:bodyPr rtlCol="0" anchor="ctr"/>
            <a:lstStyle/>
            <a:p>
              <a:endParaRPr lang="zh-TW" altLang="en-US">
                <a:solidFill>
                  <a:srgbClr val="81FFF9"/>
                </a:solidFill>
              </a:endParaRPr>
            </a:p>
          </p:txBody>
        </p:sp>
        <p:sp>
          <p:nvSpPr>
            <p:cNvPr id="315" name="手繪多邊形: 圖案 314">
              <a:extLst>
                <a:ext uri="{FF2B5EF4-FFF2-40B4-BE49-F238E27FC236}">
                  <a16:creationId xmlns:a16="http://schemas.microsoft.com/office/drawing/2014/main" id="{771EDD88-AA3E-4FB1-A1D8-EEBDDDAD8419}"/>
                </a:ext>
              </a:extLst>
            </p:cNvPr>
            <p:cNvSpPr/>
            <p:nvPr/>
          </p:nvSpPr>
          <p:spPr>
            <a:xfrm>
              <a:off x="2228023" y="2991746"/>
              <a:ext cx="218136" cy="309983"/>
            </a:xfrm>
            <a:custGeom>
              <a:avLst/>
              <a:gdLst>
                <a:gd name="connsiteX0" fmla="*/ 8611 w 218136"/>
                <a:gd name="connsiteY0" fmla="*/ 303669 h 309983"/>
                <a:gd name="connsiteX1" fmla="*/ 9759 w 218136"/>
                <a:gd name="connsiteY1" fmla="*/ 242820 h 309983"/>
                <a:gd name="connsiteX2" fmla="*/ 9759 w 218136"/>
                <a:gd name="connsiteY2" fmla="*/ 8611 h 309983"/>
                <a:gd name="connsiteX3" fmla="*/ 72903 w 218136"/>
                <a:gd name="connsiteY3" fmla="*/ 8611 h 309983"/>
                <a:gd name="connsiteX4" fmla="*/ 72903 w 218136"/>
                <a:gd name="connsiteY4" fmla="*/ 124567 h 309983"/>
                <a:gd name="connsiteX5" fmla="*/ 74051 w 218136"/>
                <a:gd name="connsiteY5" fmla="*/ 124567 h 309983"/>
                <a:gd name="connsiteX6" fmla="*/ 136048 w 218136"/>
                <a:gd name="connsiteY6" fmla="*/ 95865 h 309983"/>
                <a:gd name="connsiteX7" fmla="*/ 219858 w 218136"/>
                <a:gd name="connsiteY7" fmla="*/ 198045 h 309983"/>
                <a:gd name="connsiteX8" fmla="*/ 126863 w 218136"/>
                <a:gd name="connsiteY8" fmla="*/ 307113 h 309983"/>
                <a:gd name="connsiteX9" fmla="*/ 66015 w 218136"/>
                <a:gd name="connsiteY9" fmla="*/ 273818 h 309983"/>
                <a:gd name="connsiteX10" fmla="*/ 64867 w 218136"/>
                <a:gd name="connsiteY10" fmla="*/ 273818 h 309983"/>
                <a:gd name="connsiteX11" fmla="*/ 62571 w 218136"/>
                <a:gd name="connsiteY11" fmla="*/ 302521 h 309983"/>
                <a:gd name="connsiteX12" fmla="*/ 8611 w 218136"/>
                <a:gd name="connsiteY12" fmla="*/ 302521 h 309983"/>
                <a:gd name="connsiteX13" fmla="*/ 72903 w 218136"/>
                <a:gd name="connsiteY13" fmla="*/ 217562 h 309983"/>
                <a:gd name="connsiteX14" fmla="*/ 74051 w 218136"/>
                <a:gd name="connsiteY14" fmla="*/ 229043 h 309983"/>
                <a:gd name="connsiteX15" fmla="*/ 110790 w 218136"/>
                <a:gd name="connsiteY15" fmla="*/ 258893 h 309983"/>
                <a:gd name="connsiteX16" fmla="*/ 154417 w 218136"/>
                <a:gd name="connsiteY16" fmla="*/ 201489 h 309983"/>
                <a:gd name="connsiteX17" fmla="*/ 110790 w 218136"/>
                <a:gd name="connsiteY17" fmla="*/ 145233 h 309983"/>
                <a:gd name="connsiteX18" fmla="*/ 74051 w 218136"/>
                <a:gd name="connsiteY18" fmla="*/ 176231 h 309983"/>
                <a:gd name="connsiteX19" fmla="*/ 72903 w 218136"/>
                <a:gd name="connsiteY19" fmla="*/ 187712 h 309983"/>
                <a:gd name="connsiteX20" fmla="*/ 72903 w 218136"/>
                <a:gd name="connsiteY20" fmla="*/ 217562 h 3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136" h="309983">
                  <a:moveTo>
                    <a:pt x="8611" y="303669"/>
                  </a:moveTo>
                  <a:cubicBezTo>
                    <a:pt x="9759" y="289892"/>
                    <a:pt x="9759" y="265782"/>
                    <a:pt x="9759" y="242820"/>
                  </a:cubicBezTo>
                  <a:lnTo>
                    <a:pt x="9759" y="8611"/>
                  </a:lnTo>
                  <a:lnTo>
                    <a:pt x="72903" y="8611"/>
                  </a:lnTo>
                  <a:lnTo>
                    <a:pt x="72903" y="124567"/>
                  </a:lnTo>
                  <a:lnTo>
                    <a:pt x="74051" y="124567"/>
                  </a:lnTo>
                  <a:cubicBezTo>
                    <a:pt x="85532" y="107346"/>
                    <a:pt x="107346" y="95865"/>
                    <a:pt x="136048" y="95865"/>
                  </a:cubicBezTo>
                  <a:cubicBezTo>
                    <a:pt x="184268" y="95865"/>
                    <a:pt x="219858" y="136048"/>
                    <a:pt x="219858" y="198045"/>
                  </a:cubicBezTo>
                  <a:cubicBezTo>
                    <a:pt x="219858" y="271522"/>
                    <a:pt x="172787" y="307113"/>
                    <a:pt x="126863" y="307113"/>
                  </a:cubicBezTo>
                  <a:cubicBezTo>
                    <a:pt x="102754" y="307113"/>
                    <a:pt x="79792" y="297928"/>
                    <a:pt x="66015" y="273818"/>
                  </a:cubicBezTo>
                  <a:lnTo>
                    <a:pt x="64867" y="273818"/>
                  </a:lnTo>
                  <a:lnTo>
                    <a:pt x="62571" y="302521"/>
                  </a:lnTo>
                  <a:lnTo>
                    <a:pt x="8611" y="302521"/>
                  </a:lnTo>
                  <a:close/>
                  <a:moveTo>
                    <a:pt x="72903" y="217562"/>
                  </a:moveTo>
                  <a:cubicBezTo>
                    <a:pt x="72903" y="222155"/>
                    <a:pt x="72903" y="225599"/>
                    <a:pt x="74051" y="229043"/>
                  </a:cubicBezTo>
                  <a:cubicBezTo>
                    <a:pt x="78644" y="246264"/>
                    <a:pt x="92421" y="258893"/>
                    <a:pt x="110790" y="258893"/>
                  </a:cubicBezTo>
                  <a:cubicBezTo>
                    <a:pt x="138344" y="258893"/>
                    <a:pt x="154417" y="238228"/>
                    <a:pt x="154417" y="201489"/>
                  </a:cubicBezTo>
                  <a:cubicBezTo>
                    <a:pt x="154417" y="170491"/>
                    <a:pt x="140640" y="145233"/>
                    <a:pt x="110790" y="145233"/>
                  </a:cubicBezTo>
                  <a:cubicBezTo>
                    <a:pt x="93569" y="145233"/>
                    <a:pt x="77496" y="157862"/>
                    <a:pt x="74051" y="176231"/>
                  </a:cubicBezTo>
                  <a:cubicBezTo>
                    <a:pt x="72903" y="179675"/>
                    <a:pt x="72903" y="184268"/>
                    <a:pt x="72903" y="187712"/>
                  </a:cubicBezTo>
                  <a:lnTo>
                    <a:pt x="72903" y="217562"/>
                  </a:lnTo>
                  <a:close/>
                </a:path>
              </a:pathLst>
            </a:custGeom>
            <a:solidFill>
              <a:srgbClr val="81FFF9"/>
            </a:solidFill>
            <a:ln w="9525" cap="flat">
              <a:noFill/>
              <a:prstDash val="solid"/>
              <a:miter/>
            </a:ln>
          </p:spPr>
          <p:txBody>
            <a:bodyPr rtlCol="0" anchor="ctr"/>
            <a:lstStyle/>
            <a:p>
              <a:endParaRPr lang="zh-TW" altLang="en-US" dirty="0">
                <a:solidFill>
                  <a:srgbClr val="81FFF9"/>
                </a:solidFill>
              </a:endParaRPr>
            </a:p>
          </p:txBody>
        </p:sp>
        <p:sp>
          <p:nvSpPr>
            <p:cNvPr id="316" name="手繪多邊形: 圖案 315">
              <a:extLst>
                <a:ext uri="{FF2B5EF4-FFF2-40B4-BE49-F238E27FC236}">
                  <a16:creationId xmlns:a16="http://schemas.microsoft.com/office/drawing/2014/main" id="{34A91129-C028-4AC7-9031-CBCD5A545C94}"/>
                </a:ext>
              </a:extLst>
            </p:cNvPr>
            <p:cNvSpPr/>
            <p:nvPr/>
          </p:nvSpPr>
          <p:spPr>
            <a:xfrm>
              <a:off x="2462233" y="3006671"/>
              <a:ext cx="195175" cy="287021"/>
            </a:xfrm>
            <a:custGeom>
              <a:avLst/>
              <a:gdLst>
                <a:gd name="connsiteX0" fmla="*/ 176231 w 195174"/>
                <a:gd name="connsiteY0" fmla="*/ 170491 h 287021"/>
                <a:gd name="connsiteX1" fmla="*/ 72904 w 195174"/>
                <a:gd name="connsiteY1" fmla="*/ 170491 h 287021"/>
                <a:gd name="connsiteX2" fmla="*/ 72904 w 195174"/>
                <a:gd name="connsiteY2" fmla="*/ 237080 h 287021"/>
                <a:gd name="connsiteX3" fmla="*/ 187712 w 195174"/>
                <a:gd name="connsiteY3" fmla="*/ 237080 h 287021"/>
                <a:gd name="connsiteX4" fmla="*/ 187712 w 195174"/>
                <a:gd name="connsiteY4" fmla="*/ 288744 h 287021"/>
                <a:gd name="connsiteX5" fmla="*/ 8611 w 195174"/>
                <a:gd name="connsiteY5" fmla="*/ 288744 h 287021"/>
                <a:gd name="connsiteX6" fmla="*/ 8611 w 195174"/>
                <a:gd name="connsiteY6" fmla="*/ 8611 h 287021"/>
                <a:gd name="connsiteX7" fmla="*/ 180823 w 195174"/>
                <a:gd name="connsiteY7" fmla="*/ 8611 h 287021"/>
                <a:gd name="connsiteX8" fmla="*/ 180823 w 195174"/>
                <a:gd name="connsiteY8" fmla="*/ 60274 h 287021"/>
                <a:gd name="connsiteX9" fmla="*/ 71755 w 195174"/>
                <a:gd name="connsiteY9" fmla="*/ 60274 h 287021"/>
                <a:gd name="connsiteX10" fmla="*/ 71755 w 195174"/>
                <a:gd name="connsiteY10" fmla="*/ 118827 h 287021"/>
                <a:gd name="connsiteX11" fmla="*/ 175083 w 195174"/>
                <a:gd name="connsiteY11" fmla="*/ 118827 h 287021"/>
                <a:gd name="connsiteX12" fmla="*/ 175083 w 195174"/>
                <a:gd name="connsiteY12" fmla="*/ 170491 h 2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174" h="287021">
                  <a:moveTo>
                    <a:pt x="176231" y="170491"/>
                  </a:moveTo>
                  <a:lnTo>
                    <a:pt x="72904" y="170491"/>
                  </a:lnTo>
                  <a:lnTo>
                    <a:pt x="72904" y="237080"/>
                  </a:lnTo>
                  <a:lnTo>
                    <a:pt x="187712" y="237080"/>
                  </a:lnTo>
                  <a:lnTo>
                    <a:pt x="187712" y="288744"/>
                  </a:lnTo>
                  <a:lnTo>
                    <a:pt x="8611" y="288744"/>
                  </a:lnTo>
                  <a:lnTo>
                    <a:pt x="8611" y="8611"/>
                  </a:lnTo>
                  <a:lnTo>
                    <a:pt x="180823" y="8611"/>
                  </a:lnTo>
                  <a:lnTo>
                    <a:pt x="180823" y="60274"/>
                  </a:lnTo>
                  <a:lnTo>
                    <a:pt x="71755" y="60274"/>
                  </a:lnTo>
                  <a:lnTo>
                    <a:pt x="71755" y="118827"/>
                  </a:lnTo>
                  <a:lnTo>
                    <a:pt x="175083" y="118827"/>
                  </a:lnTo>
                  <a:lnTo>
                    <a:pt x="175083" y="170491"/>
                  </a:lnTo>
                  <a:close/>
                </a:path>
              </a:pathLst>
            </a:custGeom>
            <a:solidFill>
              <a:srgbClr val="81FFF9"/>
            </a:solidFill>
            <a:ln w="9525" cap="flat">
              <a:noFill/>
              <a:prstDash val="solid"/>
              <a:miter/>
            </a:ln>
          </p:spPr>
          <p:txBody>
            <a:bodyPr rtlCol="0" anchor="ctr"/>
            <a:lstStyle/>
            <a:p>
              <a:endParaRPr lang="zh-TW" altLang="en-US">
                <a:solidFill>
                  <a:srgbClr val="81FFF9"/>
                </a:solidFill>
              </a:endParaRPr>
            </a:p>
          </p:txBody>
        </p:sp>
      </p:grpSp>
    </p:spTree>
    <p:extLst>
      <p:ext uri="{BB962C8B-B14F-4D97-AF65-F5344CB8AC3E}">
        <p14:creationId xmlns:p14="http://schemas.microsoft.com/office/powerpoint/2010/main" val="3970935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420852A-B5EE-2F44-A78C-CC9C8EF24602}"/>
              </a:ext>
            </a:extLst>
          </p:cNvPr>
          <p:cNvPicPr>
            <a:picLocks noChangeAspect="1"/>
          </p:cNvPicPr>
          <p:nvPr/>
        </p:nvPicPr>
        <p:blipFill>
          <a:blip r:embed="rId3"/>
          <a:stretch>
            <a:fillRect/>
          </a:stretch>
        </p:blipFill>
        <p:spPr>
          <a:xfrm>
            <a:off x="5976" y="-14514"/>
            <a:ext cx="9138023" cy="4786574"/>
          </a:xfrm>
          <a:prstGeom prst="rect">
            <a:avLst/>
          </a:prstGeom>
        </p:spPr>
      </p:pic>
      <p:sp>
        <p:nvSpPr>
          <p:cNvPr id="3" name="標題 2">
            <a:extLst>
              <a:ext uri="{FF2B5EF4-FFF2-40B4-BE49-F238E27FC236}">
                <a16:creationId xmlns:a16="http://schemas.microsoft.com/office/drawing/2014/main" id="{32721AB2-B496-4B5D-B632-5226920A3C26}"/>
              </a:ext>
            </a:extLst>
          </p:cNvPr>
          <p:cNvSpPr>
            <a:spLocks noGrp="1"/>
          </p:cNvSpPr>
          <p:nvPr>
            <p:ph type="title"/>
          </p:nvPr>
        </p:nvSpPr>
        <p:spPr>
          <a:xfrm>
            <a:off x="-1" y="18521"/>
            <a:ext cx="5783096" cy="857250"/>
          </a:xfrm>
        </p:spPr>
        <p:txBody>
          <a:bodyPr>
            <a:normAutofit/>
          </a:bodyPr>
          <a:lstStyle/>
          <a:p>
            <a:pPr algn="ctr"/>
            <a:r>
              <a:rPr lang="en-US" altLang="zh-TW" dirty="0">
                <a:latin typeface="Arial" panose="020B0604020202020204" pitchFamily="34" charset="0"/>
                <a:cs typeface="Arial" panose="020B0604020202020204" pitchFamily="34" charset="0"/>
              </a:rPr>
              <a:t>2018 New </a:t>
            </a:r>
            <a:r>
              <a:rPr lang="zh-TW" altLang="en-US" dirty="0">
                <a:latin typeface="Arial" panose="020B0604020202020204" pitchFamily="34" charset="0"/>
                <a:cs typeface="Arial" panose="020B0604020202020204" pitchFamily="34" charset="0"/>
              </a:rPr>
              <a:t>iMac Pro</a:t>
            </a:r>
          </a:p>
        </p:txBody>
      </p:sp>
      <p:sp>
        <p:nvSpPr>
          <p:cNvPr id="7" name="Rectangle 6">
            <a:extLst>
              <a:ext uri="{FF2B5EF4-FFF2-40B4-BE49-F238E27FC236}">
                <a16:creationId xmlns:a16="http://schemas.microsoft.com/office/drawing/2014/main" id="{F30CF51B-3AE6-B945-8D3C-78CAF2FFAF4B}"/>
              </a:ext>
            </a:extLst>
          </p:cNvPr>
          <p:cNvSpPr/>
          <p:nvPr/>
        </p:nvSpPr>
        <p:spPr>
          <a:xfrm>
            <a:off x="4086807" y="1453663"/>
            <a:ext cx="5415608" cy="1061829"/>
          </a:xfrm>
          <a:prstGeom prst="rect">
            <a:avLst/>
          </a:prstGeom>
          <a:noFill/>
        </p:spPr>
        <p:txBody>
          <a:bodyPr wrap="square">
            <a:spAutoFit/>
          </a:bodyPr>
          <a:lstStyle/>
          <a:p>
            <a:r>
              <a:rPr lang="en-US" sz="3500" b="1" dirty="0">
                <a:solidFill>
                  <a:srgbClr val="00B0F0"/>
                </a:solidFill>
                <a:latin typeface="Arial" panose="020B0604020202020204" pitchFamily="34" charset="0"/>
                <a:cs typeface="Arial" panose="020B0604020202020204" pitchFamily="34" charset="0"/>
              </a:rPr>
              <a:t>40Gb/s Thunderbolt 3</a:t>
            </a:r>
          </a:p>
          <a:p>
            <a:r>
              <a:rPr lang="en-US" dirty="0">
                <a:solidFill>
                  <a:schemeClr val="bg1">
                    <a:lumMod val="85000"/>
                  </a:schemeClr>
                </a:solidFill>
                <a:latin typeface="Arial" panose="020B0604020202020204" pitchFamily="34" charset="0"/>
                <a:cs typeface="Arial" panose="020B0604020202020204" pitchFamily="34" charset="0"/>
              </a:rPr>
              <a:t>Four Thunderbolt 3 ports. Supports USB 3.1 Gen 2 </a:t>
            </a:r>
            <a:br>
              <a:rPr lang="en-US" dirty="0">
                <a:solidFill>
                  <a:schemeClr val="bg1">
                    <a:lumMod val="85000"/>
                  </a:schemeClr>
                </a:solidFill>
                <a:latin typeface="Arial" panose="020B0604020202020204" pitchFamily="34" charset="0"/>
                <a:cs typeface="Arial" panose="020B0604020202020204" pitchFamily="34" charset="0"/>
              </a:rPr>
            </a:br>
            <a:r>
              <a:rPr lang="en-US" dirty="0">
                <a:solidFill>
                  <a:schemeClr val="bg1">
                    <a:lumMod val="85000"/>
                  </a:schemeClr>
                </a:solidFill>
                <a:latin typeface="Arial" panose="020B0604020202020204" pitchFamily="34" charset="0"/>
                <a:cs typeface="Arial" panose="020B0604020202020204" pitchFamily="34" charset="0"/>
              </a:rPr>
              <a:t>and DisplayPort video output over USB-C.</a:t>
            </a:r>
          </a:p>
        </p:txBody>
      </p:sp>
      <p:sp>
        <p:nvSpPr>
          <p:cNvPr id="27" name="Rectangle 26">
            <a:extLst>
              <a:ext uri="{FF2B5EF4-FFF2-40B4-BE49-F238E27FC236}">
                <a16:creationId xmlns:a16="http://schemas.microsoft.com/office/drawing/2014/main" id="{7969080A-38B8-F446-98F9-F400E92C0943}"/>
              </a:ext>
            </a:extLst>
          </p:cNvPr>
          <p:cNvSpPr/>
          <p:nvPr/>
        </p:nvSpPr>
        <p:spPr>
          <a:xfrm>
            <a:off x="4086807" y="2727138"/>
            <a:ext cx="4779315" cy="1061829"/>
          </a:xfrm>
          <a:prstGeom prst="rect">
            <a:avLst/>
          </a:prstGeom>
          <a:noFill/>
        </p:spPr>
        <p:txBody>
          <a:bodyPr wrap="square" anchor="t">
            <a:spAutoFit/>
          </a:bodyPr>
          <a:lstStyle/>
          <a:p>
            <a:r>
              <a:rPr lang="en-US" sz="3500" b="1" dirty="0">
                <a:solidFill>
                  <a:srgbClr val="00B0F0"/>
                </a:solidFill>
                <a:latin typeface="Arial" panose="020B0604020202020204" pitchFamily="34" charset="0"/>
                <a:cs typeface="Arial" panose="020B0604020202020204" pitchFamily="34" charset="0"/>
              </a:rPr>
              <a:t>10Gb Ethernet</a:t>
            </a:r>
          </a:p>
          <a:p>
            <a:r>
              <a:rPr lang="en-US" dirty="0">
                <a:solidFill>
                  <a:schemeClr val="bg1">
                    <a:lumMod val="85000"/>
                  </a:schemeClr>
                </a:solidFill>
                <a:latin typeface="Arial" panose="020B0604020202020204" pitchFamily="34" charset="0"/>
                <a:cs typeface="Arial" panose="020B0604020202020204" pitchFamily="34" charset="0"/>
              </a:rPr>
              <a:t>Also supports NBASE-T industry-standard 1Gb, 2.5Gb, 5Gb, and 10Gb link speeds.</a:t>
            </a:r>
          </a:p>
        </p:txBody>
      </p:sp>
    </p:spTree>
    <p:extLst>
      <p:ext uri="{BB962C8B-B14F-4D97-AF65-F5344CB8AC3E}">
        <p14:creationId xmlns:p14="http://schemas.microsoft.com/office/powerpoint/2010/main" val="3857590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0D6F0-C2B1-2744-8DB3-E0F12ABCED11}"/>
              </a:ext>
            </a:extLst>
          </p:cNvPr>
          <p:cNvSpPr>
            <a:spLocks noGrp="1"/>
          </p:cNvSpPr>
          <p:nvPr>
            <p:ph type="title"/>
          </p:nvPr>
        </p:nvSpPr>
        <p:spPr/>
        <p:txBody>
          <a:bodyPr>
            <a:normAutofit/>
          </a:bodyPr>
          <a:lstStyle/>
          <a:p>
            <a:r>
              <a:rPr lang="zh-TW" altLang="en-US" dirty="0"/>
              <a:t>支援三種由遠端保險庫還原模式</a:t>
            </a:r>
            <a:endParaRPr lang="en-US" dirty="0"/>
          </a:p>
        </p:txBody>
      </p:sp>
      <p:sp>
        <p:nvSpPr>
          <p:cNvPr id="6" name="Shape 425">
            <a:extLst>
              <a:ext uri="{FF2B5EF4-FFF2-40B4-BE49-F238E27FC236}">
                <a16:creationId xmlns:a16="http://schemas.microsoft.com/office/drawing/2014/main" id="{B8C1742F-10B2-4B4F-B208-75A039EC86E2}"/>
              </a:ext>
            </a:extLst>
          </p:cNvPr>
          <p:cNvSpPr/>
          <p:nvPr/>
        </p:nvSpPr>
        <p:spPr>
          <a:xfrm>
            <a:off x="4569772" y="244555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7" name="內容版面配置區 1">
            <a:extLst>
              <a:ext uri="{FF2B5EF4-FFF2-40B4-BE49-F238E27FC236}">
                <a16:creationId xmlns:a16="http://schemas.microsoft.com/office/drawing/2014/main" id="{D342173F-864E-194B-AB41-A9BF16316A41}"/>
              </a:ext>
            </a:extLst>
          </p:cNvPr>
          <p:cNvSpPr txBox="1">
            <a:spLocks/>
          </p:cNvSpPr>
          <p:nvPr/>
        </p:nvSpPr>
        <p:spPr>
          <a:xfrm>
            <a:off x="457200" y="1048521"/>
            <a:ext cx="8229600" cy="44450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TW" sz="1800" b="1" dirty="0">
                <a:solidFill>
                  <a:schemeClr val="bg1"/>
                </a:solidFill>
              </a:rPr>
              <a:t>      </a:t>
            </a:r>
            <a:r>
              <a:rPr lang="zh-TW" altLang="en-US" sz="1900" b="1" dirty="0">
                <a:solidFill>
                  <a:schemeClr val="bg1"/>
                </a:solidFill>
              </a:rPr>
              <a:t>不僅檔案層級還原，還支援區塊層級恢復至本地端：</a:t>
            </a:r>
          </a:p>
          <a:p>
            <a:pPr marL="0" indent="0">
              <a:buNone/>
            </a:pPr>
            <a:r>
              <a:rPr lang="zh-TW" altLang="en-US" sz="1800" b="1" dirty="0">
                <a:solidFill>
                  <a:schemeClr val="bg1"/>
                </a:solidFill>
              </a:rPr>
              <a:t>      </a:t>
            </a:r>
            <a:r>
              <a:rPr lang="en-US" altLang="zh-TW" sz="1800" b="1" dirty="0">
                <a:solidFill>
                  <a:schemeClr val="bg1"/>
                </a:solidFill>
              </a:rPr>
              <a:t>1.</a:t>
            </a:r>
            <a:r>
              <a:rPr lang="zh-TW" altLang="en-US" sz="1800" b="1" dirty="0">
                <a:solidFill>
                  <a:schemeClr val="bg1"/>
                </a:solidFill>
              </a:rPr>
              <a:t> 檔案層級，選擇檔案或資料夾由網路傳送回本地</a:t>
            </a:r>
          </a:p>
          <a:p>
            <a:pPr marL="0" indent="0">
              <a:buNone/>
            </a:pPr>
            <a:r>
              <a:rPr lang="zh-TW" altLang="en-US" sz="1800" b="1" dirty="0">
                <a:solidFill>
                  <a:schemeClr val="bg1"/>
                </a:solidFill>
              </a:rPr>
              <a:t>      </a:t>
            </a:r>
            <a:r>
              <a:rPr lang="en-US" altLang="zh-TW" sz="1800" b="1" dirty="0">
                <a:solidFill>
                  <a:schemeClr val="bg1"/>
                </a:solidFill>
              </a:rPr>
              <a:t>2.</a:t>
            </a:r>
            <a:r>
              <a:rPr lang="zh-TW" altLang="en-US" sz="1800" b="1" dirty="0">
                <a:solidFill>
                  <a:schemeClr val="bg1"/>
                </a:solidFill>
              </a:rPr>
              <a:t> 區塊層級，將遠端磁碟區或 </a:t>
            </a:r>
            <a:r>
              <a:rPr lang="zh-TW" altLang="en-US" sz="1800" b="1" dirty="0">
                <a:solidFill>
                  <a:schemeClr val="bg1"/>
                </a:solidFill>
                <a:latin typeface="Arial" panose="020B0604020202020204" pitchFamily="34" charset="0"/>
                <a:cs typeface="Arial" panose="020B0604020202020204" pitchFamily="34" charset="0"/>
              </a:rPr>
              <a:t>LUN </a:t>
            </a:r>
            <a:r>
              <a:rPr lang="zh-TW" altLang="en-US" sz="1800" b="1" dirty="0">
                <a:solidFill>
                  <a:schemeClr val="bg1"/>
                </a:solidFill>
              </a:rPr>
              <a:t>快照複製回本地並建立新空間</a:t>
            </a:r>
          </a:p>
          <a:p>
            <a:pPr marL="0" indent="0">
              <a:buNone/>
            </a:pPr>
            <a:r>
              <a:rPr lang="zh-TW" altLang="en-US" sz="1800" b="1" dirty="0">
                <a:solidFill>
                  <a:schemeClr val="bg1"/>
                </a:solidFill>
              </a:rPr>
              <a:t>      3. 區塊層級，將遠端磁碟區或 </a:t>
            </a:r>
            <a:r>
              <a:rPr lang="zh-TW" altLang="en-US" sz="1800" b="1" dirty="0">
                <a:solidFill>
                  <a:schemeClr val="bg1"/>
                </a:solidFill>
                <a:latin typeface="Arial" panose="020B0604020202020204" pitchFamily="34" charset="0"/>
                <a:cs typeface="Arial" panose="020B0604020202020204" pitchFamily="34" charset="0"/>
              </a:rPr>
              <a:t>LUN</a:t>
            </a:r>
            <a:r>
              <a:rPr lang="zh-TW" altLang="en-US" sz="1800" b="1" dirty="0">
                <a:solidFill>
                  <a:schemeClr val="bg1"/>
                </a:solidFill>
              </a:rPr>
              <a:t> 快照直接恢復並覆蓋本地來源</a:t>
            </a:r>
          </a:p>
        </p:txBody>
      </p:sp>
      <p:sp>
        <p:nvSpPr>
          <p:cNvPr id="8" name="Shape 433">
            <a:extLst>
              <a:ext uri="{FF2B5EF4-FFF2-40B4-BE49-F238E27FC236}">
                <a16:creationId xmlns:a16="http://schemas.microsoft.com/office/drawing/2014/main" id="{310EA0FF-CA6D-E449-8A55-36C77E004226}"/>
              </a:ext>
            </a:extLst>
          </p:cNvPr>
          <p:cNvSpPr txBox="1"/>
          <p:nvPr/>
        </p:nvSpPr>
        <p:spPr>
          <a:xfrm>
            <a:off x="427190" y="4353279"/>
            <a:ext cx="5826673" cy="431731"/>
          </a:xfrm>
          <a:prstGeom prst="rect">
            <a:avLst/>
          </a:prstGeom>
          <a:noFill/>
          <a:ln>
            <a:noFill/>
          </a:ln>
        </p:spPr>
        <p:txBody>
          <a:bodyPr spcFirstLastPara="1" wrap="square" lIns="91425" tIns="45700" rIns="91425" bIns="45700" anchor="t" anchorCtr="0">
            <a:noAutofit/>
          </a:bodyPr>
          <a:lstStyle/>
          <a:p>
            <a:pPr lvl="0"/>
            <a:r>
              <a:rPr lang="en-US" altLang="zh-TW" sz="800" b="1" dirty="0">
                <a:solidFill>
                  <a:schemeClr val="bg1"/>
                </a:solidFill>
                <a:ea typeface="Microsoft JhengHei"/>
                <a:cs typeface="Microsoft JhengHei"/>
              </a:rPr>
              <a:t>The restore, clone and revert speed is highly depended on</a:t>
            </a:r>
          </a:p>
          <a:p>
            <a:pPr lvl="0"/>
            <a:r>
              <a:rPr lang="en-US" altLang="zh-TW" sz="800" b="1" dirty="0">
                <a:solidFill>
                  <a:schemeClr val="bg1"/>
                </a:solidFill>
                <a:ea typeface="Microsoft JhengHei"/>
                <a:cs typeface="Microsoft JhengHei"/>
              </a:rPr>
              <a:t> the network speed and conditions</a:t>
            </a:r>
            <a:endParaRPr lang="en-US" sz="800" b="1" dirty="0">
              <a:solidFill>
                <a:schemeClr val="bg1"/>
              </a:solidFill>
              <a:ea typeface="Microsoft JhengHei"/>
              <a:cs typeface="Microsoft JhengHei"/>
              <a:sym typeface="Microsoft JhengHei"/>
            </a:endParaRPr>
          </a:p>
        </p:txBody>
      </p:sp>
      <p:pic>
        <p:nvPicPr>
          <p:cNvPr id="37" name="圖片 7" descr="一張含有 室內, 監視器, 電子用品, 黑色 的圖片&#10;&#10;描述是以高可信度產生">
            <a:extLst>
              <a:ext uri="{FF2B5EF4-FFF2-40B4-BE49-F238E27FC236}">
                <a16:creationId xmlns:a16="http://schemas.microsoft.com/office/drawing/2014/main" id="{2D798BCC-18D8-4BF3-81BB-04E7A0D27EE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038" y="3054298"/>
            <a:ext cx="2093912" cy="1308696"/>
          </a:xfrm>
          <a:prstGeom prst="rect">
            <a:avLst/>
          </a:prstGeom>
        </p:spPr>
      </p:pic>
      <p:grpSp>
        <p:nvGrpSpPr>
          <p:cNvPr id="14" name="群組 3">
            <a:extLst>
              <a:ext uri="{FF2B5EF4-FFF2-40B4-BE49-F238E27FC236}">
                <a16:creationId xmlns:a16="http://schemas.microsoft.com/office/drawing/2014/main" id="{67691CB1-4CF8-7F42-B82C-B04A9AC98AED}"/>
              </a:ext>
            </a:extLst>
          </p:cNvPr>
          <p:cNvGrpSpPr/>
          <p:nvPr/>
        </p:nvGrpSpPr>
        <p:grpSpPr>
          <a:xfrm>
            <a:off x="7603071" y="808891"/>
            <a:ext cx="1352054" cy="1299063"/>
            <a:chOff x="7603071" y="728861"/>
            <a:chExt cx="1435350" cy="1379094"/>
          </a:xfrm>
        </p:grpSpPr>
        <p:pic>
          <p:nvPicPr>
            <p:cNvPr id="15" name="圖片 18">
              <a:extLst>
                <a:ext uri="{FF2B5EF4-FFF2-40B4-BE49-F238E27FC236}">
                  <a16:creationId xmlns:a16="http://schemas.microsoft.com/office/drawing/2014/main" id="{BEF9CF18-4877-B34A-8642-528D9FB7CF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3071" y="728861"/>
              <a:ext cx="1435350" cy="1379094"/>
            </a:xfrm>
            <a:prstGeom prst="rect">
              <a:avLst/>
            </a:prstGeom>
          </p:spPr>
        </p:pic>
        <p:pic>
          <p:nvPicPr>
            <p:cNvPr id="16" name="圖片 19">
              <a:extLst>
                <a:ext uri="{FF2B5EF4-FFF2-40B4-BE49-F238E27FC236}">
                  <a16:creationId xmlns:a16="http://schemas.microsoft.com/office/drawing/2014/main" id="{318DAFFC-45A9-7D4F-92CB-7DB6855F76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81016" y="1124828"/>
              <a:ext cx="590984" cy="633540"/>
            </a:xfrm>
            <a:prstGeom prst="rect">
              <a:avLst/>
            </a:prstGeom>
          </p:spPr>
        </p:pic>
      </p:grpSp>
      <p:pic>
        <p:nvPicPr>
          <p:cNvPr id="23" name="圖片 16" descr="一張含有 物件 的圖片&#10;&#10;描述是以非常高的可信度產生">
            <a:extLst>
              <a:ext uri="{FF2B5EF4-FFF2-40B4-BE49-F238E27FC236}">
                <a16:creationId xmlns:a16="http://schemas.microsoft.com/office/drawing/2014/main" id="{22FE15CE-87AD-C241-929F-E98B7A5A28D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68910" y="3528398"/>
            <a:ext cx="420198" cy="411489"/>
          </a:xfrm>
          <a:prstGeom prst="rect">
            <a:avLst/>
          </a:prstGeom>
        </p:spPr>
      </p:pic>
      <p:pic>
        <p:nvPicPr>
          <p:cNvPr id="24" name="圖片 15" descr="TS-1277XU_Front.png">
            <a:extLst>
              <a:ext uri="{FF2B5EF4-FFF2-40B4-BE49-F238E27FC236}">
                <a16:creationId xmlns:a16="http://schemas.microsoft.com/office/drawing/2014/main" id="{51094D61-816A-C049-8F3F-EF43A8A76C2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01057" y="3219602"/>
            <a:ext cx="3090323" cy="930449"/>
          </a:xfrm>
          <a:prstGeom prst="rect">
            <a:avLst/>
          </a:prstGeom>
          <a:effectLst>
            <a:outerShdw blurRad="50800" dist="38100" dir="5400000" algn="t" rotWithShape="0">
              <a:prstClr val="black">
                <a:alpha val="40000"/>
              </a:prstClr>
            </a:outerShdw>
          </a:effectLst>
        </p:spPr>
      </p:pic>
      <p:pic>
        <p:nvPicPr>
          <p:cNvPr id="17" name="图片 4">
            <a:extLst>
              <a:ext uri="{FF2B5EF4-FFF2-40B4-BE49-F238E27FC236}">
                <a16:creationId xmlns:a16="http://schemas.microsoft.com/office/drawing/2014/main" id="{42E09958-6738-E949-AEDA-773758FD75C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65368" y="2539485"/>
            <a:ext cx="4122791" cy="2108917"/>
          </a:xfrm>
          <a:prstGeom prst="rect">
            <a:avLst/>
          </a:prstGeom>
          <a:ln w="12700">
            <a:solidFill>
              <a:schemeClr val="bg1">
                <a:lumMod val="65000"/>
              </a:schemeClr>
            </a:solidFill>
          </a:ln>
        </p:spPr>
      </p:pic>
      <p:pic>
        <p:nvPicPr>
          <p:cNvPr id="18" name="图片 4">
            <a:extLst>
              <a:ext uri="{FF2B5EF4-FFF2-40B4-BE49-F238E27FC236}">
                <a16:creationId xmlns:a16="http://schemas.microsoft.com/office/drawing/2014/main" id="{B2AA4D3E-15FD-4841-A837-BF30D60263D0}"/>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5025458" y="2739460"/>
            <a:ext cx="3802612" cy="836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AB00DA62-5EFC-D041-A420-A414633EC814}"/>
              </a:ext>
            </a:extLst>
          </p:cNvPr>
          <p:cNvSpPr/>
          <p:nvPr/>
        </p:nvSpPr>
        <p:spPr>
          <a:xfrm>
            <a:off x="4984497" y="2679544"/>
            <a:ext cx="3891713"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1C5267-565A-484D-A422-38E8CC688A28}"/>
              </a:ext>
            </a:extLst>
          </p:cNvPr>
          <p:cNvSpPr/>
          <p:nvPr/>
        </p:nvSpPr>
        <p:spPr>
          <a:xfrm>
            <a:off x="6668589" y="4165534"/>
            <a:ext cx="1792896" cy="2667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65A3DB4-5D70-C840-AF2A-79710F84F0D8}"/>
              </a:ext>
            </a:extLst>
          </p:cNvPr>
          <p:cNvCxnSpPr>
            <a:endCxn id="19" idx="1"/>
          </p:cNvCxnSpPr>
          <p:nvPr/>
        </p:nvCxnSpPr>
        <p:spPr>
          <a:xfrm>
            <a:off x="4984497" y="3593944"/>
            <a:ext cx="1684092" cy="7049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3D159A-3A2D-4C46-858A-CB9C7C1D588A}"/>
              </a:ext>
            </a:extLst>
          </p:cNvPr>
          <p:cNvCxnSpPr>
            <a:cxnSpLocks/>
            <a:endCxn id="19" idx="3"/>
          </p:cNvCxnSpPr>
          <p:nvPr/>
        </p:nvCxnSpPr>
        <p:spPr>
          <a:xfrm flipH="1">
            <a:off x="8461485" y="3593944"/>
            <a:ext cx="414726" cy="7049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805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D6181589-708D-47F6-ABF1-0C9B8BF81B4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BB403F09-6876-9046-ABE9-F60402F611BF}"/>
              </a:ext>
            </a:extLst>
          </p:cNvPr>
          <p:cNvSpPr>
            <a:spLocks noGrp="1"/>
          </p:cNvSpPr>
          <p:nvPr>
            <p:ph type="title"/>
          </p:nvPr>
        </p:nvSpPr>
        <p:spPr>
          <a:xfrm>
            <a:off x="277541" y="225960"/>
            <a:ext cx="8229600" cy="857250"/>
          </a:xfrm>
        </p:spPr>
        <p:txBody>
          <a:bodyPr>
            <a:normAutofit/>
          </a:bodyPr>
          <a:lstStyle/>
          <a:p>
            <a:r>
              <a:rPr lang="zh-TW" altLang="en-US" dirty="0"/>
              <a:t>還原方式：快照匯出</a:t>
            </a:r>
            <a:r>
              <a:rPr lang="en-US" altLang="zh-TW" dirty="0"/>
              <a:t>/</a:t>
            </a:r>
            <a:r>
              <a:rPr lang="zh-TW" altLang="en-US" dirty="0"/>
              <a:t>匯入</a:t>
            </a:r>
            <a:endParaRPr lang="en-US" dirty="0"/>
          </a:p>
        </p:txBody>
      </p:sp>
      <p:sp>
        <p:nvSpPr>
          <p:cNvPr id="5" name="內容版面配置區 1">
            <a:extLst>
              <a:ext uri="{FF2B5EF4-FFF2-40B4-BE49-F238E27FC236}">
                <a16:creationId xmlns:a16="http://schemas.microsoft.com/office/drawing/2014/main" id="{2094CBB1-1007-104B-9AAB-845B494C86C0}"/>
              </a:ext>
            </a:extLst>
          </p:cNvPr>
          <p:cNvSpPr txBox="1">
            <a:spLocks/>
          </p:cNvSpPr>
          <p:nvPr/>
        </p:nvSpPr>
        <p:spPr>
          <a:xfrm>
            <a:off x="324600" y="920104"/>
            <a:ext cx="8767763" cy="240347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8288" indent="-268288">
              <a:buClr>
                <a:schemeClr val="bg1"/>
              </a:buClr>
            </a:pPr>
            <a:r>
              <a:rPr lang="zh-TW" altLang="en-US" sz="1800" b="1" dirty="0">
                <a:solidFill>
                  <a:schemeClr val="bg1"/>
                </a:solidFill>
              </a:rPr>
              <a:t>從快照管理員、快照備份保險庫可以將指定的快照匯出為鏡像檔</a:t>
            </a:r>
            <a:endParaRPr lang="en-US" altLang="zh-TW" sz="1800" b="1" dirty="0">
              <a:solidFill>
                <a:schemeClr val="bg1"/>
              </a:solidFill>
            </a:endParaRPr>
          </a:p>
          <a:p>
            <a:pPr marL="268288" indent="-268288">
              <a:buClr>
                <a:schemeClr val="bg1"/>
              </a:buClr>
            </a:pPr>
            <a:r>
              <a:rPr lang="zh-TW" altLang="en-US" sz="1800" b="1" dirty="0">
                <a:solidFill>
                  <a:schemeClr val="bg1"/>
                </a:solidFill>
              </a:rPr>
              <a:t>透過外接裝置傳送鏡像檔接入任一台</a:t>
            </a:r>
            <a:r>
              <a:rPr lang="en-US" altLang="zh-TW" sz="1800" b="1" dirty="0">
                <a:solidFill>
                  <a:schemeClr val="bg1"/>
                </a:solidFill>
                <a:latin typeface="Arial" panose="020B0604020202020204" pitchFamily="34" charset="0"/>
                <a:cs typeface="Arial" panose="020B0604020202020204" pitchFamily="34" charset="0"/>
              </a:rPr>
              <a:t>NAS</a:t>
            </a:r>
            <a:r>
              <a:rPr lang="zh-TW" altLang="en-US" sz="1800" b="1" dirty="0">
                <a:solidFill>
                  <a:schemeClr val="bg1"/>
                </a:solidFill>
              </a:rPr>
              <a:t>，並選擇匯入快照，可建立包含</a:t>
            </a:r>
            <a:endParaRPr lang="en-US" altLang="zh-TW" sz="1800" b="1" dirty="0">
              <a:solidFill>
                <a:schemeClr val="bg1"/>
              </a:solidFill>
            </a:endParaRPr>
          </a:p>
          <a:p>
            <a:pPr marL="0" indent="0">
              <a:buClr>
                <a:schemeClr val="bg1"/>
              </a:buClr>
              <a:buNone/>
            </a:pPr>
            <a:r>
              <a:rPr lang="en-US" altLang="zh-TW" sz="1800" b="1" dirty="0">
                <a:solidFill>
                  <a:schemeClr val="bg1"/>
                </a:solidFill>
              </a:rPr>
              <a:t>     </a:t>
            </a:r>
            <a:r>
              <a:rPr lang="zh-TW" altLang="en-US" sz="1800" b="1" dirty="0">
                <a:solidFill>
                  <a:schemeClr val="bg1"/>
                </a:solidFill>
              </a:rPr>
              <a:t>原始磁碟區、</a:t>
            </a:r>
            <a:r>
              <a:rPr lang="en-US" altLang="zh-TW" sz="1800" b="1" dirty="0">
                <a:solidFill>
                  <a:schemeClr val="bg1"/>
                </a:solidFill>
                <a:latin typeface="Arial" panose="020B0604020202020204" pitchFamily="34" charset="0"/>
                <a:cs typeface="Arial" panose="020B0604020202020204" pitchFamily="34" charset="0"/>
              </a:rPr>
              <a:t>LUN</a:t>
            </a:r>
            <a:r>
              <a:rPr lang="zh-TW" altLang="en-US" sz="1800" b="1" dirty="0">
                <a:solidFill>
                  <a:schemeClr val="bg1"/>
                </a:solidFill>
                <a:latin typeface="Arial" panose="020B0604020202020204" pitchFamily="34" charset="0"/>
                <a:cs typeface="Arial" panose="020B0604020202020204" pitchFamily="34" charset="0"/>
              </a:rPr>
              <a:t> </a:t>
            </a:r>
            <a:r>
              <a:rPr lang="zh-TW" altLang="en-US" sz="1800" b="1" dirty="0">
                <a:solidFill>
                  <a:schemeClr val="bg1"/>
                </a:solidFill>
                <a:latin typeface="Microsoft JhengHei"/>
                <a:ea typeface="Microsoft JhengHei"/>
              </a:rPr>
              <a:t>具備資料的新儲存空間。</a:t>
            </a:r>
            <a:endParaRPr lang="en-US" altLang="zh-TW" sz="1800" b="1" dirty="0">
              <a:solidFill>
                <a:schemeClr val="bg1"/>
              </a:solidFill>
              <a:latin typeface="Microsoft JhengHei"/>
              <a:ea typeface="Microsoft JhengHei"/>
            </a:endParaRPr>
          </a:p>
          <a:p>
            <a:pPr marL="268288" indent="-268288">
              <a:buClr>
                <a:schemeClr val="bg1"/>
              </a:buClr>
            </a:pPr>
            <a:r>
              <a:rPr lang="zh-TW" altLang="en-US" sz="1800" b="1" dirty="0">
                <a:solidFill>
                  <a:schemeClr val="bg1"/>
                </a:solidFill>
              </a:rPr>
              <a:t>同樣的鏡像檔也可以直接用來還原快照備份保險庫來源端的儲存空間。</a:t>
            </a:r>
            <a:endParaRPr lang="en-US" altLang="zh-TW" sz="1800" b="1" dirty="0">
              <a:solidFill>
                <a:schemeClr val="bg1"/>
              </a:solidFill>
            </a:endParaRPr>
          </a:p>
        </p:txBody>
      </p:sp>
      <p:pic>
        <p:nvPicPr>
          <p:cNvPr id="7" name="圖片 21">
            <a:extLst>
              <a:ext uri="{FF2B5EF4-FFF2-40B4-BE49-F238E27FC236}">
                <a16:creationId xmlns:a16="http://schemas.microsoft.com/office/drawing/2014/main" id="{5F97AE6E-2606-7A41-ACFB-267A1958CC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58599" y="3904019"/>
            <a:ext cx="2936488" cy="521416"/>
          </a:xfrm>
          <a:prstGeom prst="rect">
            <a:avLst/>
          </a:prstGeom>
        </p:spPr>
      </p:pic>
      <p:grpSp>
        <p:nvGrpSpPr>
          <p:cNvPr id="8" name="群組 18">
            <a:extLst>
              <a:ext uri="{FF2B5EF4-FFF2-40B4-BE49-F238E27FC236}">
                <a16:creationId xmlns:a16="http://schemas.microsoft.com/office/drawing/2014/main" id="{F9B365D1-A41D-AB43-BFEF-AC02AC637A0C}"/>
              </a:ext>
            </a:extLst>
          </p:cNvPr>
          <p:cNvGrpSpPr/>
          <p:nvPr/>
        </p:nvGrpSpPr>
        <p:grpSpPr>
          <a:xfrm>
            <a:off x="4853967" y="2319168"/>
            <a:ext cx="2454283" cy="1593238"/>
            <a:chOff x="451879" y="3003493"/>
            <a:chExt cx="2454283" cy="1593238"/>
          </a:xfrm>
        </p:grpSpPr>
        <p:pic>
          <p:nvPicPr>
            <p:cNvPr id="12" name="圖片 17">
              <a:extLst>
                <a:ext uri="{FF2B5EF4-FFF2-40B4-BE49-F238E27FC236}">
                  <a16:creationId xmlns:a16="http://schemas.microsoft.com/office/drawing/2014/main" id="{A5CC61E2-846A-9443-949E-51C78651DEDD}"/>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451879" y="3003493"/>
              <a:ext cx="2454283" cy="1593238"/>
            </a:xfrm>
            <a:prstGeom prst="rect">
              <a:avLst/>
            </a:prstGeom>
          </p:spPr>
        </p:pic>
        <p:sp>
          <p:nvSpPr>
            <p:cNvPr id="13" name="矩形 27">
              <a:extLst>
                <a:ext uri="{FF2B5EF4-FFF2-40B4-BE49-F238E27FC236}">
                  <a16:creationId xmlns:a16="http://schemas.microsoft.com/office/drawing/2014/main" id="{652DD9C0-10B3-FA4C-AF71-9CADFFEAB240}"/>
                </a:ext>
              </a:extLst>
            </p:cNvPr>
            <p:cNvSpPr/>
            <p:nvPr/>
          </p:nvSpPr>
          <p:spPr>
            <a:xfrm>
              <a:off x="669866" y="3257486"/>
              <a:ext cx="2056200" cy="954107"/>
            </a:xfrm>
            <a:prstGeom prst="rect">
              <a:avLst/>
            </a:prstGeom>
          </p:spPr>
          <p:txBody>
            <a:bodyPr wrap="square">
              <a:spAutoFit/>
            </a:bodyPr>
            <a:lstStyle/>
            <a:p>
              <a:r>
                <a:rPr lang="zh-TW" altLang="en-US" sz="1400" b="1" dirty="0">
                  <a:latin typeface="Microsoft JhengHei" panose="020B0604030504040204" pitchFamily="34" charset="-120"/>
                  <a:ea typeface="Microsoft JhengHei" panose="020B0604030504040204" pitchFamily="34" charset="-120"/>
                </a:rPr>
                <a:t>當網路速度不夠或無法順利連線時，依然可使用最可靠的外接儲存裝置來還原來源端</a:t>
              </a:r>
            </a:p>
          </p:txBody>
        </p:sp>
      </p:grpSp>
      <p:grpSp>
        <p:nvGrpSpPr>
          <p:cNvPr id="9" name="群組 30">
            <a:extLst>
              <a:ext uri="{FF2B5EF4-FFF2-40B4-BE49-F238E27FC236}">
                <a16:creationId xmlns:a16="http://schemas.microsoft.com/office/drawing/2014/main" id="{1E4FF041-8D4A-5247-8705-C82D1695BC3B}"/>
              </a:ext>
            </a:extLst>
          </p:cNvPr>
          <p:cNvGrpSpPr/>
          <p:nvPr/>
        </p:nvGrpSpPr>
        <p:grpSpPr>
          <a:xfrm>
            <a:off x="5551753" y="2976504"/>
            <a:ext cx="2367703" cy="1224002"/>
            <a:chOff x="4519362" y="3086654"/>
            <a:chExt cx="2367703" cy="1224002"/>
          </a:xfrm>
        </p:grpSpPr>
        <p:pic>
          <p:nvPicPr>
            <p:cNvPr id="10" name="圖片 31">
              <a:extLst>
                <a:ext uri="{FF2B5EF4-FFF2-40B4-BE49-F238E27FC236}">
                  <a16:creationId xmlns:a16="http://schemas.microsoft.com/office/drawing/2014/main" id="{64497B91-5DCE-F745-AA56-742F1549A5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800000">
              <a:off x="4519362" y="3449620"/>
              <a:ext cx="1969620" cy="861036"/>
            </a:xfrm>
            <a:prstGeom prst="rect">
              <a:avLst/>
            </a:prstGeom>
          </p:spPr>
        </p:pic>
        <p:pic>
          <p:nvPicPr>
            <p:cNvPr id="11" name="圖片 32">
              <a:extLst>
                <a:ext uri="{FF2B5EF4-FFF2-40B4-BE49-F238E27FC236}">
                  <a16:creationId xmlns:a16="http://schemas.microsoft.com/office/drawing/2014/main" id="{DCE1341A-B222-DA4A-BBC2-87CE2BCB14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5821692" y="3086654"/>
              <a:ext cx="1065373" cy="1065373"/>
            </a:xfrm>
            <a:prstGeom prst="rect">
              <a:avLst/>
            </a:prstGeom>
          </p:spPr>
        </p:pic>
      </p:grpSp>
      <p:pic>
        <p:nvPicPr>
          <p:cNvPr id="16" name="圖片 15" descr="TS-1277XU_Front.png">
            <a:extLst>
              <a:ext uri="{FF2B5EF4-FFF2-40B4-BE49-F238E27FC236}">
                <a16:creationId xmlns:a16="http://schemas.microsoft.com/office/drawing/2014/main" id="{95147645-B8DC-AA45-BC61-0982B06C2E9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73483" y="3364558"/>
            <a:ext cx="4426244" cy="1332674"/>
          </a:xfrm>
          <a:prstGeom prst="rect">
            <a:avLst/>
          </a:prstGeom>
          <a:effectLst>
            <a:outerShdw blurRad="50800" dist="38100" dir="5400000" algn="t" rotWithShape="0">
              <a:prstClr val="black">
                <a:alpha val="40000"/>
              </a:prstClr>
            </a:outerShdw>
          </a:effectLst>
        </p:spPr>
      </p:pic>
      <p:pic>
        <p:nvPicPr>
          <p:cNvPr id="18" name="圖形 2048">
            <a:extLst>
              <a:ext uri="{FF2B5EF4-FFF2-40B4-BE49-F238E27FC236}">
                <a16:creationId xmlns:a16="http://schemas.microsoft.com/office/drawing/2014/main" id="{A5937138-0C5A-8B4D-804A-06BB8E558A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54832" y="2903215"/>
            <a:ext cx="1192100" cy="1254232"/>
          </a:xfrm>
          <a:prstGeom prst="rect">
            <a:avLst/>
          </a:prstGeom>
        </p:spPr>
      </p:pic>
      <p:sp>
        <p:nvSpPr>
          <p:cNvPr id="19" name="矩形 37">
            <a:extLst>
              <a:ext uri="{FF2B5EF4-FFF2-40B4-BE49-F238E27FC236}">
                <a16:creationId xmlns:a16="http://schemas.microsoft.com/office/drawing/2014/main" id="{9ED83EBC-C7B6-1F42-B84C-2F036E073190}"/>
              </a:ext>
            </a:extLst>
          </p:cNvPr>
          <p:cNvSpPr/>
          <p:nvPr/>
        </p:nvSpPr>
        <p:spPr>
          <a:xfrm>
            <a:off x="3693914" y="3821718"/>
            <a:ext cx="902811" cy="307777"/>
          </a:xfrm>
          <a:prstGeom prst="rect">
            <a:avLst/>
          </a:prstGeom>
        </p:spPr>
        <p:txBody>
          <a:bodyPr wrap="none">
            <a:spAutoFit/>
          </a:bodyPr>
          <a:lstStyle/>
          <a:p>
            <a:r>
              <a:rPr lang="zh-TW" altLang="en-US" b="1" dirty="0">
                <a:latin typeface="微軟正黑體" panose="020B0604030504040204" pitchFamily="34" charset="-120"/>
                <a:ea typeface="微軟正黑體" panose="020B0604030504040204" pitchFamily="34" charset="-120"/>
              </a:rPr>
              <a:t>還原快照</a:t>
            </a:r>
          </a:p>
        </p:txBody>
      </p:sp>
      <p:pic>
        <p:nvPicPr>
          <p:cNvPr id="20" name="圖片 7" descr="一張含有 室內, 監視器, 電子用品, 黑色 的圖片&#10;&#10;描述是以高可信度產生">
            <a:extLst>
              <a:ext uri="{FF2B5EF4-FFF2-40B4-BE49-F238E27FC236}">
                <a16:creationId xmlns:a16="http://schemas.microsoft.com/office/drawing/2014/main" id="{1052F1AD-FAB0-4F2C-8908-4BF49CDF143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37158" y="2320577"/>
            <a:ext cx="2398458" cy="1503938"/>
          </a:xfrm>
          <a:prstGeom prst="rect">
            <a:avLst/>
          </a:prstGeom>
        </p:spPr>
      </p:pic>
    </p:spTree>
    <p:extLst>
      <p:ext uri="{BB962C8B-B14F-4D97-AF65-F5344CB8AC3E}">
        <p14:creationId xmlns:p14="http://schemas.microsoft.com/office/powerpoint/2010/main" val="1332375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a:extLst>
              <a:ext uri="{FF2B5EF4-FFF2-40B4-BE49-F238E27FC236}">
                <a16:creationId xmlns:a16="http://schemas.microsoft.com/office/drawing/2014/main" id="{7CB392ED-E490-4F69-BFE6-ACE288076D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8" name="標題 27"/>
          <p:cNvSpPr>
            <a:spLocks noGrp="1"/>
          </p:cNvSpPr>
          <p:nvPr>
            <p:ph type="title"/>
          </p:nvPr>
        </p:nvSpPr>
        <p:spPr>
          <a:xfrm>
            <a:off x="306421" y="53566"/>
            <a:ext cx="8613843" cy="857250"/>
          </a:xfrm>
        </p:spPr>
        <p:txBody>
          <a:bodyPr>
            <a:normAutofit/>
          </a:bodyPr>
          <a:lstStyle/>
          <a:p>
            <a:r>
              <a:rPr lang="en-US" altLang="zh-TW" sz="3300" dirty="0">
                <a:latin typeface="Arial" panose="020B0604020202020204" pitchFamily="34" charset="0"/>
                <a:cs typeface="Arial" panose="020B0604020202020204" pitchFamily="34" charset="0"/>
              </a:rPr>
              <a:t>Intel</a:t>
            </a:r>
            <a:r>
              <a:rPr lang="en-US" altLang="zh-TW" sz="3300" dirty="0"/>
              <a:t> </a:t>
            </a:r>
            <a:r>
              <a:rPr lang="zh-CN" altLang="en-US" sz="3300" dirty="0"/>
              <a:t>第八代</a:t>
            </a:r>
            <a:r>
              <a:rPr lang="en-US" altLang="zh-CN" sz="3300" dirty="0"/>
              <a:t> </a:t>
            </a:r>
            <a:r>
              <a:rPr lang="en-US" altLang="zh-CN" sz="3300" dirty="0">
                <a:latin typeface="Arial" panose="020B0604020202020204" pitchFamily="34" charset="0"/>
                <a:cs typeface="Arial" panose="020B0604020202020204" pitchFamily="34" charset="0"/>
              </a:rPr>
              <a:t>Core</a:t>
            </a:r>
            <a:r>
              <a:rPr lang="zh-TW" altLang="en-US" sz="3300" dirty="0">
                <a:latin typeface="Arial" panose="020B0604020202020204" pitchFamily="34" charset="0"/>
                <a:cs typeface="Arial" panose="020B0604020202020204" pitchFamily="34" charset="0"/>
              </a:rPr>
              <a:t> </a:t>
            </a:r>
            <a:r>
              <a:rPr lang="zh-CN" altLang="en-US" sz="3300" dirty="0"/>
              <a:t>處理器 </a:t>
            </a:r>
            <a:r>
              <a:rPr lang="en-US" altLang="zh-CN" sz="3300" dirty="0">
                <a:latin typeface="Arial" panose="020B0604020202020204" pitchFamily="34" charset="0"/>
                <a:cs typeface="Arial" panose="020B0604020202020204" pitchFamily="34" charset="0"/>
              </a:rPr>
              <a:t>Thunderbolt NAS</a:t>
            </a:r>
            <a:endParaRPr lang="zh-TW" altLang="en-US" sz="3300" dirty="0">
              <a:latin typeface="Arial" panose="020B0604020202020204" pitchFamily="34" charset="0"/>
              <a:cs typeface="Arial" panose="020B0604020202020204" pitchFamily="34" charset="0"/>
            </a:endParaRPr>
          </a:p>
        </p:txBody>
      </p:sp>
      <p:sp>
        <p:nvSpPr>
          <p:cNvPr id="2" name="文字方塊 1">
            <a:extLst>
              <a:ext uri="{FF2B5EF4-FFF2-40B4-BE49-F238E27FC236}">
                <a16:creationId xmlns:a16="http://schemas.microsoft.com/office/drawing/2014/main" id="{F061C537-232F-45F8-8D3E-23931407929C}"/>
              </a:ext>
            </a:extLst>
          </p:cNvPr>
          <p:cNvSpPr txBox="1"/>
          <p:nvPr/>
        </p:nvSpPr>
        <p:spPr>
          <a:xfrm>
            <a:off x="1348042" y="978062"/>
            <a:ext cx="6405006" cy="338554"/>
          </a:xfrm>
          <a:prstGeom prst="rect">
            <a:avLst/>
          </a:prstGeom>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b="1" dirty="0">
                <a:solidFill>
                  <a:schemeClr val="tx2"/>
                </a:solidFill>
              </a:rPr>
              <a:t>Pentium </a:t>
            </a:r>
            <a:r>
              <a:rPr lang="en-US" altLang="zh-TW" sz="1600" b="1" dirty="0">
                <a:solidFill>
                  <a:schemeClr val="tx2"/>
                </a:solidFill>
              </a:rPr>
              <a:t>Gold</a:t>
            </a:r>
            <a:r>
              <a:rPr lang="zh-TW" altLang="en-US" sz="1600" b="1" dirty="0">
                <a:solidFill>
                  <a:schemeClr val="tx2"/>
                </a:solidFill>
              </a:rPr>
              <a:t> G5400T /Core i3-8100T/ Core i5-8400T</a:t>
            </a:r>
            <a:endParaRPr lang="zh-TW" sz="1600" b="1" dirty="0">
              <a:solidFill>
                <a:schemeClr val="tx2"/>
              </a:solidFill>
            </a:endParaRPr>
          </a:p>
        </p:txBody>
      </p:sp>
      <p:pic>
        <p:nvPicPr>
          <p:cNvPr id="7" name="圖片 7" descr="一張含有 室內, 監視器, 電子用品, 黑色 的圖片&#10;&#10;描述是以高可信度產生">
            <a:extLst>
              <a:ext uri="{FF2B5EF4-FFF2-40B4-BE49-F238E27FC236}">
                <a16:creationId xmlns:a16="http://schemas.microsoft.com/office/drawing/2014/main" id="{450F26CC-5CFE-4D2E-BC1C-7D3A136649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1931" y="1380072"/>
            <a:ext cx="2146326" cy="1341454"/>
          </a:xfrm>
          <a:prstGeom prst="rect">
            <a:avLst/>
          </a:prstGeom>
        </p:spPr>
      </p:pic>
      <p:pic>
        <p:nvPicPr>
          <p:cNvPr id="13" name="圖片 12">
            <a:extLst>
              <a:ext uri="{FF2B5EF4-FFF2-40B4-BE49-F238E27FC236}">
                <a16:creationId xmlns:a16="http://schemas.microsoft.com/office/drawing/2014/main" id="{B3A678E3-76B2-4B60-B94A-F346211EABC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8154" y="2169838"/>
            <a:ext cx="551690" cy="551688"/>
          </a:xfrm>
          <a:prstGeom prst="rect">
            <a:avLst/>
          </a:prstGeom>
          <a:effectLst>
            <a:outerShdw blurRad="50800" dist="38100" dir="2700000" algn="tl" rotWithShape="0">
              <a:prstClr val="black">
                <a:alpha val="40000"/>
              </a:prstClr>
            </a:outerShdw>
          </a:effectLst>
        </p:spPr>
      </p:pic>
      <p:sp>
        <p:nvSpPr>
          <p:cNvPr id="19" name="文字方塊 18">
            <a:extLst>
              <a:ext uri="{FF2B5EF4-FFF2-40B4-BE49-F238E27FC236}">
                <a16:creationId xmlns:a16="http://schemas.microsoft.com/office/drawing/2014/main" id="{EAC03D4C-0DF0-4DE4-9EE1-EFCDC8537D41}"/>
              </a:ext>
            </a:extLst>
          </p:cNvPr>
          <p:cNvSpPr txBox="1"/>
          <p:nvPr/>
        </p:nvSpPr>
        <p:spPr>
          <a:xfrm>
            <a:off x="2678361" y="1392950"/>
            <a:ext cx="3226329" cy="127727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100" b="1" kern="1200" dirty="0">
                <a:solidFill>
                  <a:srgbClr val="002060"/>
                </a:solidFill>
              </a:rPr>
              <a:t>TVS-872XT-i5-16G</a:t>
            </a:r>
          </a:p>
          <a:p>
            <a:r>
              <a:rPr lang="en-US" altLang="zh-TW" b="1" kern="1200" dirty="0">
                <a:solidFill>
                  <a:srgbClr val="005EA4"/>
                </a:solidFill>
                <a:latin typeface="Arial" panose="020B0604020202020204" pitchFamily="34" charset="0"/>
                <a:ea typeface="微軟正黑體" panose="020B0604030504040204" pitchFamily="34" charset="-120"/>
                <a:cs typeface="Arial" panose="020B0604020202020204" pitchFamily="34" charset="0"/>
              </a:rPr>
              <a:t>6</a:t>
            </a:r>
            <a:r>
              <a:rPr lang="zh-TW" b="1" kern="1200" dirty="0">
                <a:solidFill>
                  <a:srgbClr val="005EA4"/>
                </a:solidFill>
                <a:latin typeface="微軟正黑體" panose="020B0604030504040204" pitchFamily="34" charset="-120"/>
                <a:ea typeface="微軟正黑體" panose="020B0604030504040204" pitchFamily="34" charset="-120"/>
              </a:rPr>
              <a:t>核</a:t>
            </a:r>
            <a:r>
              <a:rPr lang="en-US" altLang="zh-TW" b="1" kern="1200" dirty="0">
                <a:solidFill>
                  <a:srgbClr val="005EA4"/>
                </a:solidFill>
                <a:latin typeface="微軟正黑體" panose="020B0604030504040204" pitchFamily="34" charset="-120"/>
                <a:ea typeface="微軟正黑體" panose="020B0604030504040204" pitchFamily="34" charset="-120"/>
              </a:rPr>
              <a:t> </a:t>
            </a:r>
            <a:r>
              <a:rPr lang="en-US" altLang="zh-TW" b="1" kern="1200" dirty="0">
                <a:solidFill>
                  <a:srgbClr val="005EA4"/>
                </a:solidFill>
              </a:rPr>
              <a:t>Core i5-8400T 1.7GHz, </a:t>
            </a:r>
          </a:p>
          <a:p>
            <a:r>
              <a:rPr lang="en-US" altLang="zh-TW" b="1" kern="1200" dirty="0">
                <a:solidFill>
                  <a:srgbClr val="005EA4"/>
                </a:solidFill>
              </a:rPr>
              <a:t>DDR4 16GB RAM (2x 8GB)</a:t>
            </a:r>
          </a:p>
          <a:p>
            <a:r>
              <a:rPr lang="en-US" altLang="zh-TW" b="1" kern="1200" dirty="0">
                <a:solidFill>
                  <a:schemeClr val="tx1"/>
                </a:solidFill>
              </a:rPr>
              <a:t>Thunderbolt 3 </a:t>
            </a:r>
            <a:r>
              <a:rPr lang="zh-CN" altLang="en-US" b="1" kern="1200" dirty="0">
                <a:solidFill>
                  <a:schemeClr val="tx1"/>
                </a:solidFill>
                <a:latin typeface="微軟正黑體" panose="020B0604030504040204" pitchFamily="34" charset="-120"/>
                <a:ea typeface="微軟正黑體" panose="020B0604030504040204" pitchFamily="34" charset="-120"/>
              </a:rPr>
              <a:t>埠</a:t>
            </a:r>
            <a:r>
              <a:rPr lang="en-US" altLang="zh-CN" b="1" kern="1200" dirty="0">
                <a:solidFill>
                  <a:schemeClr val="tx1"/>
                </a:solidFill>
              </a:rPr>
              <a:t> x2</a:t>
            </a:r>
          </a:p>
          <a:p>
            <a:r>
              <a:rPr lang="en-US" altLang="zh-TW" b="1" kern="1200" dirty="0">
                <a:solidFill>
                  <a:schemeClr val="tx1"/>
                </a:solidFill>
              </a:rPr>
              <a:t>10GbE </a:t>
            </a:r>
            <a:r>
              <a:rPr lang="zh-CN" altLang="en-US" b="1" kern="1200" dirty="0">
                <a:solidFill>
                  <a:schemeClr val="tx1"/>
                </a:solidFill>
                <a:latin typeface="微軟正黑體" panose="020B0604030504040204" pitchFamily="34" charset="-120"/>
                <a:ea typeface="微軟正黑體" panose="020B0604030504040204" pitchFamily="34" charset="-120"/>
              </a:rPr>
              <a:t>網路埠</a:t>
            </a:r>
            <a:r>
              <a:rPr lang="zh-TW" altLang="en-US" b="1" kern="1200" dirty="0">
                <a:solidFill>
                  <a:schemeClr val="tx1"/>
                </a:solidFill>
              </a:rPr>
              <a:t> </a:t>
            </a:r>
            <a:r>
              <a:rPr lang="en-US" altLang="zh-TW" b="1" kern="1200" dirty="0">
                <a:solidFill>
                  <a:schemeClr val="tx1"/>
                </a:solidFill>
              </a:rPr>
              <a:t>x1</a:t>
            </a:r>
          </a:p>
        </p:txBody>
      </p:sp>
      <p:pic>
        <p:nvPicPr>
          <p:cNvPr id="9" name="圖片 9" descr="一張含有 監視器, 室內, 牆, 黑色 的圖片&#10;&#10;描述是以高可信度產生">
            <a:extLst>
              <a:ext uri="{FF2B5EF4-FFF2-40B4-BE49-F238E27FC236}">
                <a16:creationId xmlns:a16="http://schemas.microsoft.com/office/drawing/2014/main" id="{8B92E771-C876-4AA9-8CC6-8BA39091445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8447" y="3131236"/>
            <a:ext cx="2067791" cy="1292369"/>
          </a:xfrm>
          <a:prstGeom prst="rect">
            <a:avLst/>
          </a:prstGeom>
        </p:spPr>
      </p:pic>
      <p:sp>
        <p:nvSpPr>
          <p:cNvPr id="24" name="文字方塊 23">
            <a:extLst>
              <a:ext uri="{FF2B5EF4-FFF2-40B4-BE49-F238E27FC236}">
                <a16:creationId xmlns:a16="http://schemas.microsoft.com/office/drawing/2014/main" id="{7295FE88-E570-4ACF-BDF5-EC95C8F4A9FC}"/>
              </a:ext>
            </a:extLst>
          </p:cNvPr>
          <p:cNvSpPr txBox="1"/>
          <p:nvPr/>
        </p:nvSpPr>
        <p:spPr>
          <a:xfrm>
            <a:off x="2660392" y="3100166"/>
            <a:ext cx="2938297" cy="132343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100" b="1" kern="1200" dirty="0">
                <a:solidFill>
                  <a:srgbClr val="002060"/>
                </a:solidFill>
              </a:rPr>
              <a:t>TVS-672XT-i3-8G</a:t>
            </a:r>
          </a:p>
          <a:p>
            <a:r>
              <a:rPr lang="en-US" altLang="zh-TW" b="1" kern="1200" dirty="0">
                <a:solidFill>
                  <a:srgbClr val="005EA4"/>
                </a:solidFill>
                <a:latin typeface="Arial" panose="020B0604020202020204" pitchFamily="34" charset="0"/>
                <a:ea typeface="微軟正黑體"/>
                <a:cs typeface="Arial" panose="020B0604020202020204" pitchFamily="34" charset="0"/>
              </a:rPr>
              <a:t>4</a:t>
            </a:r>
            <a:r>
              <a:rPr lang="zh-TW" b="1" kern="1200" dirty="0">
                <a:solidFill>
                  <a:srgbClr val="005EA4"/>
                </a:solidFill>
                <a:latin typeface="微軟正黑體"/>
                <a:ea typeface="微軟正黑體"/>
              </a:rPr>
              <a:t>核</a:t>
            </a:r>
            <a:r>
              <a:rPr lang="en-US" altLang="zh-TW" b="1" kern="1200" dirty="0">
                <a:solidFill>
                  <a:srgbClr val="005EA4"/>
                </a:solidFill>
              </a:rPr>
              <a:t> Core i3-8100T 3.1 GHz, </a:t>
            </a:r>
          </a:p>
          <a:p>
            <a:r>
              <a:rPr lang="en-US" altLang="zh-TW" b="1" kern="1200" dirty="0">
                <a:solidFill>
                  <a:srgbClr val="005EA4"/>
                </a:solidFill>
              </a:rPr>
              <a:t>DDR4 8GB RAM (2x 4GB)</a:t>
            </a:r>
          </a:p>
          <a:p>
            <a:r>
              <a:rPr lang="en-US" altLang="zh-TW" b="1" kern="1200" dirty="0">
                <a:solidFill>
                  <a:schemeClr val="tx1"/>
                </a:solidFill>
              </a:rPr>
              <a:t>Thunderbolt 3 </a:t>
            </a:r>
            <a:r>
              <a:rPr lang="zh-CN" altLang="en-US" b="1" kern="1200" dirty="0">
                <a:solidFill>
                  <a:schemeClr val="tx1"/>
                </a:solidFill>
              </a:rPr>
              <a:t>埠</a:t>
            </a:r>
            <a:r>
              <a:rPr lang="en-US" altLang="zh-CN" b="1" kern="1200" dirty="0">
                <a:solidFill>
                  <a:schemeClr val="tx1"/>
                </a:solidFill>
              </a:rPr>
              <a:t> x2</a:t>
            </a:r>
          </a:p>
          <a:p>
            <a:r>
              <a:rPr lang="en-US" altLang="zh-TW" b="1" kern="1200" dirty="0">
                <a:solidFill>
                  <a:schemeClr val="tx1"/>
                </a:solidFill>
              </a:rPr>
              <a:t>10GbE </a:t>
            </a:r>
            <a:r>
              <a:rPr lang="zh-CN" altLang="en-US" b="1" kern="1200" dirty="0">
                <a:solidFill>
                  <a:schemeClr val="tx1"/>
                </a:solidFill>
              </a:rPr>
              <a:t>網路埠</a:t>
            </a:r>
            <a:r>
              <a:rPr lang="zh-TW" altLang="en-US" b="1" kern="1200" dirty="0">
                <a:solidFill>
                  <a:schemeClr val="tx1"/>
                </a:solidFill>
              </a:rPr>
              <a:t> </a:t>
            </a:r>
            <a:r>
              <a:rPr lang="en-US" altLang="zh-TW" b="1" kern="1200" dirty="0">
                <a:solidFill>
                  <a:schemeClr val="tx1"/>
                </a:solidFill>
              </a:rPr>
              <a:t>x1</a:t>
            </a:r>
          </a:p>
        </p:txBody>
      </p:sp>
      <p:pic>
        <p:nvPicPr>
          <p:cNvPr id="12" name="圖片 11">
            <a:extLst>
              <a:ext uri="{FF2B5EF4-FFF2-40B4-BE49-F238E27FC236}">
                <a16:creationId xmlns:a16="http://schemas.microsoft.com/office/drawing/2014/main" id="{0B436A81-00D3-475E-9CFA-F0A3F1AB8591}"/>
              </a:ext>
            </a:extLst>
          </p:cNvPr>
          <p:cNvPicPr>
            <a:picLocks noChangeAspect="1"/>
          </p:cNvPicPr>
          <p:nvPr/>
        </p:nvPicPr>
        <p:blipFill>
          <a:blip r:embed="rId7"/>
          <a:stretch>
            <a:fillRect/>
          </a:stretch>
        </p:blipFill>
        <p:spPr>
          <a:xfrm>
            <a:off x="420801" y="3814140"/>
            <a:ext cx="758086" cy="758084"/>
          </a:xfrm>
          <a:prstGeom prst="rect">
            <a:avLst/>
          </a:prstGeom>
          <a:effectLst>
            <a:outerShdw blurRad="50800" dist="38100" dir="2700000" algn="tl" rotWithShape="0">
              <a:prstClr val="black">
                <a:alpha val="40000"/>
              </a:prstClr>
            </a:outerShdw>
          </a:effectLst>
        </p:spPr>
      </p:pic>
      <p:pic>
        <p:nvPicPr>
          <p:cNvPr id="4" name="圖片 4" descr="一張含有 牆 的圖片&#10;&#10;描述是以高可信度產生">
            <a:extLst>
              <a:ext uri="{FF2B5EF4-FFF2-40B4-BE49-F238E27FC236}">
                <a16:creationId xmlns:a16="http://schemas.microsoft.com/office/drawing/2014/main" id="{6F705BB3-1A6A-46D3-926E-F2F1464AA2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48710" y="2214628"/>
            <a:ext cx="2038305" cy="1273942"/>
          </a:xfrm>
          <a:prstGeom prst="rect">
            <a:avLst/>
          </a:prstGeom>
        </p:spPr>
      </p:pic>
      <p:sp>
        <p:nvSpPr>
          <p:cNvPr id="25" name="文字方塊 24">
            <a:extLst>
              <a:ext uri="{FF2B5EF4-FFF2-40B4-BE49-F238E27FC236}">
                <a16:creationId xmlns:a16="http://schemas.microsoft.com/office/drawing/2014/main" id="{04B7F770-A7AB-4511-B41A-F9B9308B2343}"/>
              </a:ext>
            </a:extLst>
          </p:cNvPr>
          <p:cNvSpPr txBox="1"/>
          <p:nvPr/>
        </p:nvSpPr>
        <p:spPr>
          <a:xfrm>
            <a:off x="6649753" y="2198727"/>
            <a:ext cx="3123877" cy="1323439"/>
          </a:xfrm>
          <a:prstGeom prst="rect">
            <a:avLst/>
          </a:prstGeom>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100" b="1" kern="1200" dirty="0">
                <a:solidFill>
                  <a:srgbClr val="002060"/>
                </a:solidFill>
              </a:rPr>
              <a:t>TVS-472XT-PT-4G</a:t>
            </a:r>
          </a:p>
          <a:p>
            <a:r>
              <a:rPr lang="en-US" altLang="zh-TW" b="1" kern="1200" dirty="0">
                <a:solidFill>
                  <a:srgbClr val="005EA4"/>
                </a:solidFill>
                <a:latin typeface="Arial" panose="020B0604020202020204" pitchFamily="34" charset="0"/>
                <a:ea typeface="微軟正黑體"/>
                <a:cs typeface="Arial" panose="020B0604020202020204" pitchFamily="34" charset="0"/>
              </a:rPr>
              <a:t>2</a:t>
            </a:r>
            <a:r>
              <a:rPr lang="zh-TW" b="1" kern="1200" dirty="0">
                <a:solidFill>
                  <a:srgbClr val="005EA4"/>
                </a:solidFill>
                <a:latin typeface="微軟正黑體"/>
                <a:ea typeface="微軟正黑體"/>
              </a:rPr>
              <a:t>核</a:t>
            </a:r>
            <a:r>
              <a:rPr lang="en-US" altLang="zh-TW" b="1" kern="1200" dirty="0">
                <a:solidFill>
                  <a:srgbClr val="005EA4"/>
                </a:solidFill>
              </a:rPr>
              <a:t> G5400T 3.1 GHz, </a:t>
            </a:r>
          </a:p>
          <a:p>
            <a:r>
              <a:rPr lang="en-US" altLang="zh-TW" b="1" kern="1200" dirty="0">
                <a:solidFill>
                  <a:srgbClr val="005EA4"/>
                </a:solidFill>
              </a:rPr>
              <a:t>DDR4 4GB RAM (2x 2GB)</a:t>
            </a:r>
          </a:p>
          <a:p>
            <a:r>
              <a:rPr lang="en-US" altLang="zh-TW" b="1" kern="1200" dirty="0">
                <a:solidFill>
                  <a:schemeClr val="tx1"/>
                </a:solidFill>
              </a:rPr>
              <a:t>Thunderbolt 3 </a:t>
            </a:r>
            <a:r>
              <a:rPr lang="zh-CN" altLang="en-US" b="1" kern="1200" dirty="0">
                <a:solidFill>
                  <a:schemeClr val="tx1"/>
                </a:solidFill>
              </a:rPr>
              <a:t>埠</a:t>
            </a:r>
            <a:r>
              <a:rPr lang="en-US" altLang="zh-CN" b="1" kern="1200" dirty="0">
                <a:solidFill>
                  <a:schemeClr val="tx1"/>
                </a:solidFill>
              </a:rPr>
              <a:t> x2</a:t>
            </a:r>
          </a:p>
          <a:p>
            <a:r>
              <a:rPr lang="en-US" altLang="zh-TW" b="1" kern="1200" dirty="0">
                <a:solidFill>
                  <a:schemeClr val="tx1"/>
                </a:solidFill>
              </a:rPr>
              <a:t>10GbE </a:t>
            </a:r>
            <a:r>
              <a:rPr lang="zh-CN" altLang="en-US" b="1" kern="1200" dirty="0">
                <a:solidFill>
                  <a:schemeClr val="tx1"/>
                </a:solidFill>
              </a:rPr>
              <a:t>網路埠</a:t>
            </a:r>
            <a:r>
              <a:rPr lang="zh-TW" altLang="en-US" b="1" kern="1200" dirty="0">
                <a:solidFill>
                  <a:schemeClr val="tx1"/>
                </a:solidFill>
              </a:rPr>
              <a:t> </a:t>
            </a:r>
            <a:r>
              <a:rPr lang="en-US" altLang="zh-TW" b="1" kern="1200" dirty="0">
                <a:solidFill>
                  <a:schemeClr val="tx1"/>
                </a:solidFill>
              </a:rPr>
              <a:t>x1</a:t>
            </a:r>
          </a:p>
        </p:txBody>
      </p:sp>
      <p:pic>
        <p:nvPicPr>
          <p:cNvPr id="11" name="圖片 10" descr="一張含有 室外, 天空, 標誌 的圖片&#10;&#10;描述是以高可信度產生">
            <a:extLst>
              <a:ext uri="{FF2B5EF4-FFF2-40B4-BE49-F238E27FC236}">
                <a16:creationId xmlns:a16="http://schemas.microsoft.com/office/drawing/2014/main" id="{0F8A8B84-6E95-40FB-B19B-CA1083263AA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50309" y="3042708"/>
            <a:ext cx="551690" cy="551688"/>
          </a:xfrm>
          <a:prstGeom prst="rect">
            <a:avLst/>
          </a:prstGeom>
          <a:effectLst>
            <a:outerShdw blurRad="50800" dist="38100" dir="2700000" algn="tl" rotWithShape="0">
              <a:prstClr val="black">
                <a:alpha val="40000"/>
              </a:prstClr>
            </a:outerShdw>
          </a:effectLst>
        </p:spPr>
      </p:pic>
      <p:pic>
        <p:nvPicPr>
          <p:cNvPr id="17" name="圖形 16">
            <a:extLst>
              <a:ext uri="{FF2B5EF4-FFF2-40B4-BE49-F238E27FC236}">
                <a16:creationId xmlns:a16="http://schemas.microsoft.com/office/drawing/2014/main" id="{AC656FB0-7650-49DE-8FD1-2E8540350D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56373" y="1192042"/>
            <a:ext cx="728328" cy="873994"/>
          </a:xfrm>
          <a:prstGeom prst="rect">
            <a:avLst/>
          </a:prstGeom>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EA43F31E-395E-44B4-9980-C33AB892C855}"/>
              </a:ext>
            </a:extLst>
          </p:cNvPr>
          <p:cNvSpPr>
            <a:spLocks noGrp="1"/>
          </p:cNvSpPr>
          <p:nvPr>
            <p:ph type="title"/>
          </p:nvPr>
        </p:nvSpPr>
        <p:spPr/>
        <p:txBody>
          <a:bodyPr/>
          <a:lstStyle/>
          <a:p>
            <a:r>
              <a:rPr lang="zh-TW" altLang="en-US" dirty="0"/>
              <a:t>第八代</a:t>
            </a:r>
            <a:r>
              <a:rPr lang="zh-TW" altLang="en-US" sz="1200" dirty="0"/>
              <a:t> </a:t>
            </a:r>
            <a:r>
              <a:rPr lang="zh-TW" dirty="0">
                <a:latin typeface="Arial" panose="020B0604020202020204" pitchFamily="34" charset="0"/>
                <a:cs typeface="Arial" panose="020B0604020202020204" pitchFamily="34" charset="0"/>
              </a:rPr>
              <a:t>Intel</a:t>
            </a:r>
            <a:r>
              <a:rPr lang="zh-TW" altLang="en-US" dirty="0">
                <a:latin typeface="Arial" panose="020B0604020202020204" pitchFamily="34" charset="0"/>
                <a:cs typeface="Arial" panose="020B0604020202020204" pitchFamily="34" charset="0"/>
              </a:rPr>
              <a:t> </a:t>
            </a:r>
            <a:r>
              <a:rPr lang="en-US" altLang="zh-TW" dirty="0">
                <a:latin typeface="Arial" panose="020B0604020202020204" pitchFamily="34" charset="0"/>
                <a:cs typeface="Arial" panose="020B0604020202020204" pitchFamily="34" charset="0"/>
              </a:rPr>
              <a:t>Co</a:t>
            </a:r>
            <a:r>
              <a:rPr lang="en-US" altLang="zh-TW" dirty="0"/>
              <a:t>re</a:t>
            </a:r>
            <a:r>
              <a:rPr lang="zh-TW" dirty="0"/>
              <a:t> 處理器效能</a:t>
            </a:r>
            <a:endParaRPr lang="zh-TW" altLang="en-US" dirty="0"/>
          </a:p>
        </p:txBody>
      </p:sp>
      <p:pic>
        <p:nvPicPr>
          <p:cNvPr id="10" name="圖片 9">
            <a:extLst>
              <a:ext uri="{FF2B5EF4-FFF2-40B4-BE49-F238E27FC236}">
                <a16:creationId xmlns:a16="http://schemas.microsoft.com/office/drawing/2014/main" id="{3B5CE12F-8D5A-4C53-BBBA-BE9CD6F725E0}"/>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a:off x="3431883" y="1020479"/>
            <a:ext cx="2749470" cy="2420935"/>
          </a:xfrm>
          <a:prstGeom prst="rect">
            <a:avLst/>
          </a:prstGeom>
          <a:effectLst>
            <a:outerShdw blurRad="50800" dist="38100" dir="2700000" algn="tl" rotWithShape="0">
              <a:prstClr val="black">
                <a:alpha val="40000"/>
              </a:prstClr>
            </a:outerShdw>
          </a:effectLst>
        </p:spPr>
      </p:pic>
      <p:pic>
        <p:nvPicPr>
          <p:cNvPr id="15" name="圖片 14">
            <a:extLst>
              <a:ext uri="{FF2B5EF4-FFF2-40B4-BE49-F238E27FC236}">
                <a16:creationId xmlns:a16="http://schemas.microsoft.com/office/drawing/2014/main" id="{D1DAE25A-1D19-4DFC-9BCC-0E602A281A02}"/>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a:off x="6238917" y="1020479"/>
            <a:ext cx="2749470" cy="2420935"/>
          </a:xfrm>
          <a:prstGeom prst="rect">
            <a:avLst/>
          </a:prstGeom>
          <a:effectLst>
            <a:outerShdw blurRad="50800" dist="38100" dir="2700000" algn="tl" rotWithShape="0">
              <a:prstClr val="black">
                <a:alpha val="40000"/>
              </a:prstClr>
            </a:outerShdw>
          </a:effectLst>
        </p:spPr>
      </p:pic>
      <p:pic>
        <p:nvPicPr>
          <p:cNvPr id="16" name="圖片 15">
            <a:extLst>
              <a:ext uri="{FF2B5EF4-FFF2-40B4-BE49-F238E27FC236}">
                <a16:creationId xmlns:a16="http://schemas.microsoft.com/office/drawing/2014/main" id="{02E7A71D-F19F-40DB-919C-C274A80F758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a:off x="3426644" y="2832228"/>
            <a:ext cx="2749470" cy="2420935"/>
          </a:xfrm>
          <a:prstGeom prst="rect">
            <a:avLst/>
          </a:prstGeom>
          <a:effectLst>
            <a:outerShdw blurRad="50800" dist="38100" dir="2700000" algn="tl" rotWithShape="0">
              <a:prstClr val="black">
                <a:alpha val="40000"/>
              </a:prstClr>
            </a:outerShdw>
          </a:effectLst>
        </p:spPr>
      </p:pic>
      <p:pic>
        <p:nvPicPr>
          <p:cNvPr id="17" name="圖片 16">
            <a:extLst>
              <a:ext uri="{FF2B5EF4-FFF2-40B4-BE49-F238E27FC236}">
                <a16:creationId xmlns:a16="http://schemas.microsoft.com/office/drawing/2014/main" id="{57446A91-10EC-4D57-92B8-F5C680199D1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a:off x="6238917" y="2832228"/>
            <a:ext cx="2749470" cy="2420935"/>
          </a:xfrm>
          <a:prstGeom prst="rect">
            <a:avLst/>
          </a:prstGeom>
          <a:effectLst>
            <a:outerShdw blurRad="50800" dist="38100" dir="2700000" algn="tl" rotWithShape="0">
              <a:prstClr val="black">
                <a:alpha val="40000"/>
              </a:prstClr>
            </a:outerShdw>
          </a:effectLst>
        </p:spPr>
      </p:pic>
      <p:sp>
        <p:nvSpPr>
          <p:cNvPr id="18" name="矩形 17">
            <a:extLst>
              <a:ext uri="{FF2B5EF4-FFF2-40B4-BE49-F238E27FC236}">
                <a16:creationId xmlns:a16="http://schemas.microsoft.com/office/drawing/2014/main" id="{CC5B2E0C-C74F-45FA-A55C-C72DF36E59C2}"/>
              </a:ext>
            </a:extLst>
          </p:cNvPr>
          <p:cNvSpPr/>
          <p:nvPr/>
        </p:nvSpPr>
        <p:spPr>
          <a:xfrm>
            <a:off x="3434382" y="1183197"/>
            <a:ext cx="2749469" cy="400110"/>
          </a:xfrm>
          <a:prstGeom prst="rect">
            <a:avLst/>
          </a:prstGeom>
        </p:spPr>
        <p:txBody>
          <a:bodyPr wrap="square">
            <a:spAutoFit/>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驚人的效能和回應速度</a:t>
            </a:r>
          </a:p>
        </p:txBody>
      </p:sp>
      <p:sp>
        <p:nvSpPr>
          <p:cNvPr id="19" name="矩形 18">
            <a:extLst>
              <a:ext uri="{FF2B5EF4-FFF2-40B4-BE49-F238E27FC236}">
                <a16:creationId xmlns:a16="http://schemas.microsoft.com/office/drawing/2014/main" id="{9B9EF4E7-101A-45FB-AFAC-377B0654935C}"/>
              </a:ext>
            </a:extLst>
          </p:cNvPr>
          <p:cNvSpPr/>
          <p:nvPr/>
        </p:nvSpPr>
        <p:spPr>
          <a:xfrm>
            <a:off x="6237758" y="1185010"/>
            <a:ext cx="2749470" cy="400110"/>
          </a:xfrm>
          <a:prstGeom prst="rect">
            <a:avLst/>
          </a:prstGeom>
        </p:spPr>
        <p:txBody>
          <a:bodyPr wrap="square">
            <a:spAutoFit/>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沉浸式娛樂體驗</a:t>
            </a:r>
          </a:p>
        </p:txBody>
      </p:sp>
      <p:sp>
        <p:nvSpPr>
          <p:cNvPr id="20" name="矩形 19">
            <a:extLst>
              <a:ext uri="{FF2B5EF4-FFF2-40B4-BE49-F238E27FC236}">
                <a16:creationId xmlns:a16="http://schemas.microsoft.com/office/drawing/2014/main" id="{4D4860B8-7662-41CC-BBD0-E727A5917845}"/>
              </a:ext>
            </a:extLst>
          </p:cNvPr>
          <p:cNvSpPr/>
          <p:nvPr/>
        </p:nvSpPr>
        <p:spPr>
          <a:xfrm>
            <a:off x="3430724" y="2962088"/>
            <a:ext cx="2716357" cy="400110"/>
          </a:xfrm>
          <a:prstGeom prst="rect">
            <a:avLst/>
          </a:prstGeom>
        </p:spPr>
        <p:txBody>
          <a:bodyPr wrap="square">
            <a:spAutoFit/>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快速的內容製作</a:t>
            </a:r>
          </a:p>
        </p:txBody>
      </p:sp>
      <p:sp>
        <p:nvSpPr>
          <p:cNvPr id="21" name="矩形 20">
            <a:extLst>
              <a:ext uri="{FF2B5EF4-FFF2-40B4-BE49-F238E27FC236}">
                <a16:creationId xmlns:a16="http://schemas.microsoft.com/office/drawing/2014/main" id="{CA4A7E66-64C1-4C02-B070-FBB6B29BF61F}"/>
              </a:ext>
            </a:extLst>
          </p:cNvPr>
          <p:cNvSpPr/>
          <p:nvPr/>
        </p:nvSpPr>
        <p:spPr>
          <a:xfrm>
            <a:off x="6238917" y="2968861"/>
            <a:ext cx="2708013" cy="400110"/>
          </a:xfrm>
          <a:prstGeom prst="rect">
            <a:avLst/>
          </a:prstGeom>
        </p:spPr>
        <p:txBody>
          <a:bodyPr wrap="square">
            <a:spAutoFit/>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流暢的遊戲體驗</a:t>
            </a:r>
          </a:p>
        </p:txBody>
      </p:sp>
      <p:sp>
        <p:nvSpPr>
          <p:cNvPr id="22" name="矩形 21">
            <a:extLst>
              <a:ext uri="{FF2B5EF4-FFF2-40B4-BE49-F238E27FC236}">
                <a16:creationId xmlns:a16="http://schemas.microsoft.com/office/drawing/2014/main" id="{EDD2BFA9-97F3-4BB0-9823-0CCC701A39A1}"/>
              </a:ext>
            </a:extLst>
          </p:cNvPr>
          <p:cNvSpPr/>
          <p:nvPr/>
        </p:nvSpPr>
        <p:spPr>
          <a:xfrm>
            <a:off x="3433042" y="1711434"/>
            <a:ext cx="2733182" cy="323165"/>
          </a:xfrm>
          <a:prstGeom prst="rect">
            <a:avLst/>
          </a:prstGeom>
        </p:spPr>
        <p:txBody>
          <a:bodyPr wrap="square">
            <a:spAutoFit/>
          </a:bodyPr>
          <a:lstStyle/>
          <a:p>
            <a:pPr algn="ctr"/>
            <a:r>
              <a:rPr lang="zh-TW" altLang="en-US" sz="1500" b="1" dirty="0">
                <a:solidFill>
                  <a:schemeClr val="bg1"/>
                </a:solidFill>
                <a:latin typeface="微軟正黑體" panose="020B0604030504040204" pitchFamily="34" charset="-120"/>
                <a:ea typeface="微軟正黑體" panose="020B0604030504040204" pitchFamily="34" charset="-120"/>
              </a:rPr>
              <a:t>整體效能提升高達</a:t>
            </a:r>
          </a:p>
        </p:txBody>
      </p:sp>
      <p:sp>
        <p:nvSpPr>
          <p:cNvPr id="23" name="矩形 22">
            <a:extLst>
              <a:ext uri="{FF2B5EF4-FFF2-40B4-BE49-F238E27FC236}">
                <a16:creationId xmlns:a16="http://schemas.microsoft.com/office/drawing/2014/main" id="{45CA5E39-4442-4221-8B17-A23DDECB6798}"/>
              </a:ext>
            </a:extLst>
          </p:cNvPr>
          <p:cNvSpPr/>
          <p:nvPr/>
        </p:nvSpPr>
        <p:spPr>
          <a:xfrm>
            <a:off x="6275360" y="1723976"/>
            <a:ext cx="2711868" cy="323165"/>
          </a:xfrm>
          <a:prstGeom prst="rect">
            <a:avLst/>
          </a:prstGeom>
        </p:spPr>
        <p:txBody>
          <a:bodyPr wrap="square">
            <a:spAutoFit/>
          </a:bodyPr>
          <a:lstStyle/>
          <a:p>
            <a:pPr algn="ctr"/>
            <a:r>
              <a:rPr lang="zh-TW" altLang="en-US" sz="1500" b="1" dirty="0">
                <a:solidFill>
                  <a:schemeClr val="bg1"/>
                </a:solidFill>
                <a:latin typeface="微軟正黑體" panose="020B0604030504040204" pitchFamily="34" charset="-120"/>
                <a:ea typeface="微軟正黑體" panose="020B0604030504040204" pitchFamily="34" charset="-120"/>
              </a:rPr>
              <a:t>優質串流</a:t>
            </a:r>
          </a:p>
        </p:txBody>
      </p:sp>
      <p:sp>
        <p:nvSpPr>
          <p:cNvPr id="24" name="矩形 23">
            <a:extLst>
              <a:ext uri="{FF2B5EF4-FFF2-40B4-BE49-F238E27FC236}">
                <a16:creationId xmlns:a16="http://schemas.microsoft.com/office/drawing/2014/main" id="{F33DE499-B644-48EC-A901-69AD4360DEA7}"/>
              </a:ext>
            </a:extLst>
          </p:cNvPr>
          <p:cNvSpPr/>
          <p:nvPr/>
        </p:nvSpPr>
        <p:spPr>
          <a:xfrm>
            <a:off x="3429565" y="3476530"/>
            <a:ext cx="2716357" cy="323165"/>
          </a:xfrm>
          <a:prstGeom prst="rect">
            <a:avLst/>
          </a:prstGeom>
        </p:spPr>
        <p:txBody>
          <a:bodyPr wrap="square">
            <a:spAutoFit/>
          </a:bodyPr>
          <a:lstStyle/>
          <a:p>
            <a:pPr algn="ctr"/>
            <a:r>
              <a:rPr lang="en-US" altLang="zh-TW" sz="1500" b="1" dirty="0">
                <a:solidFill>
                  <a:schemeClr val="bg1"/>
                </a:solidFill>
                <a:latin typeface="Arial" panose="020B0604020202020204" pitchFamily="34" charset="0"/>
                <a:ea typeface="微軟正黑體" panose="020B0604030504040204" pitchFamily="34" charset="-120"/>
                <a:cs typeface="Arial" panose="020B0604020202020204" pitchFamily="34" charset="0"/>
              </a:rPr>
              <a:t>4K</a:t>
            </a:r>
            <a:r>
              <a:rPr lang="zh-TW" altLang="en-US" sz="1500" b="1" dirty="0">
                <a:solidFill>
                  <a:schemeClr val="bg1"/>
                </a:solidFill>
                <a:latin typeface="微軟正黑體" panose="020B0604030504040204" pitchFamily="34" charset="-120"/>
                <a:ea typeface="微軟正黑體" panose="020B0604030504040204" pitchFamily="34" charset="-120"/>
              </a:rPr>
              <a:t>影片編輯速度提升高達</a:t>
            </a:r>
          </a:p>
        </p:txBody>
      </p:sp>
      <p:sp>
        <p:nvSpPr>
          <p:cNvPr id="25" name="矩形 24">
            <a:extLst>
              <a:ext uri="{FF2B5EF4-FFF2-40B4-BE49-F238E27FC236}">
                <a16:creationId xmlns:a16="http://schemas.microsoft.com/office/drawing/2014/main" id="{5B8EB97E-3961-4405-B212-59C59F253A35}"/>
              </a:ext>
            </a:extLst>
          </p:cNvPr>
          <p:cNvSpPr/>
          <p:nvPr/>
        </p:nvSpPr>
        <p:spPr>
          <a:xfrm>
            <a:off x="6204645" y="3492755"/>
            <a:ext cx="2749470" cy="323165"/>
          </a:xfrm>
          <a:prstGeom prst="rect">
            <a:avLst/>
          </a:prstGeom>
        </p:spPr>
        <p:txBody>
          <a:bodyPr wrap="square">
            <a:spAutoFit/>
          </a:bodyPr>
          <a:lstStyle/>
          <a:p>
            <a:pPr algn="ctr"/>
            <a:r>
              <a:rPr lang="en-US" altLang="zh-TW" sz="1500" b="1" dirty="0">
                <a:solidFill>
                  <a:schemeClr val="bg1"/>
                </a:solidFill>
                <a:latin typeface="Arial" panose="020B0604020202020204" pitchFamily="34" charset="0"/>
                <a:ea typeface="微軟正黑體" panose="020B0604030504040204" pitchFamily="34" charset="-120"/>
                <a:cs typeface="Arial" panose="020B0604020202020204" pitchFamily="34" charset="0"/>
              </a:rPr>
              <a:t>FPS</a:t>
            </a:r>
            <a:r>
              <a:rPr lang="zh-TW" altLang="en-US" sz="1500" b="1" dirty="0">
                <a:solidFill>
                  <a:schemeClr val="bg1"/>
                </a:solidFill>
                <a:latin typeface="微軟正黑體" panose="020B0604030504040204" pitchFamily="34" charset="-120"/>
                <a:ea typeface="微軟正黑體" panose="020B0604030504040204" pitchFamily="34" charset="-120"/>
              </a:rPr>
              <a:t> 增加高達</a:t>
            </a:r>
          </a:p>
        </p:txBody>
      </p:sp>
      <p:sp>
        <p:nvSpPr>
          <p:cNvPr id="27" name="矩形 26">
            <a:extLst>
              <a:ext uri="{FF2B5EF4-FFF2-40B4-BE49-F238E27FC236}">
                <a16:creationId xmlns:a16="http://schemas.microsoft.com/office/drawing/2014/main" id="{4F1056E0-8C55-4682-AD5A-F2F6186D5C64}"/>
              </a:ext>
            </a:extLst>
          </p:cNvPr>
          <p:cNvSpPr/>
          <p:nvPr/>
        </p:nvSpPr>
        <p:spPr>
          <a:xfrm>
            <a:off x="4248105" y="1937709"/>
            <a:ext cx="1212191" cy="707886"/>
          </a:xfrm>
          <a:prstGeom prst="rect">
            <a:avLst/>
          </a:prstGeom>
        </p:spPr>
        <p:txBody>
          <a:bodyPr wrap="none">
            <a:spAutoFit/>
          </a:bodyPr>
          <a:lstStyle/>
          <a:p>
            <a:r>
              <a:rPr lang="en-US" altLang="zh-TW" sz="4000" b="1" dirty="0">
                <a:solidFill>
                  <a:srgbClr val="FFC000"/>
                </a:solidFill>
                <a:latin typeface="Arial" panose="020B0604020202020204" pitchFamily="34" charset="0"/>
                <a:ea typeface="微軟正黑體" panose="020B0604030504040204" pitchFamily="34" charset="-120"/>
                <a:cs typeface="Arial" panose="020B0604020202020204" pitchFamily="34" charset="0"/>
              </a:rPr>
              <a:t>33%</a:t>
            </a:r>
            <a:endParaRPr lang="zh-TW" altLang="en-US" sz="4000" b="1" dirty="0">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8" name="矩形 27">
            <a:extLst>
              <a:ext uri="{FF2B5EF4-FFF2-40B4-BE49-F238E27FC236}">
                <a16:creationId xmlns:a16="http://schemas.microsoft.com/office/drawing/2014/main" id="{8C11D982-04D0-4A67-AEA1-F6D16BA3F5C2}"/>
              </a:ext>
            </a:extLst>
          </p:cNvPr>
          <p:cNvSpPr/>
          <p:nvPr/>
        </p:nvSpPr>
        <p:spPr>
          <a:xfrm>
            <a:off x="7174357" y="1972767"/>
            <a:ext cx="840295" cy="707886"/>
          </a:xfrm>
          <a:prstGeom prst="rect">
            <a:avLst/>
          </a:prstGeom>
        </p:spPr>
        <p:txBody>
          <a:bodyPr wrap="none">
            <a:spAutoFit/>
          </a:bodyPr>
          <a:lstStyle/>
          <a:p>
            <a:r>
              <a:rPr lang="en-US" altLang="zh-TW" sz="4000" b="1" dirty="0">
                <a:solidFill>
                  <a:srgbClr val="FFC000"/>
                </a:solidFill>
                <a:latin typeface="Arial" panose="020B0604020202020204" pitchFamily="34" charset="0"/>
                <a:ea typeface="微軟正黑體" panose="020B0604030504040204" pitchFamily="34" charset="-120"/>
                <a:cs typeface="Arial" panose="020B0604020202020204" pitchFamily="34" charset="0"/>
              </a:rPr>
              <a:t>4K</a:t>
            </a:r>
            <a:endParaRPr lang="zh-TW" altLang="en-US" sz="4000" b="1" dirty="0">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28">
            <a:extLst>
              <a:ext uri="{FF2B5EF4-FFF2-40B4-BE49-F238E27FC236}">
                <a16:creationId xmlns:a16="http://schemas.microsoft.com/office/drawing/2014/main" id="{6FE087D5-A631-4372-813E-92AEF8281CBB}"/>
              </a:ext>
            </a:extLst>
          </p:cNvPr>
          <p:cNvSpPr/>
          <p:nvPr/>
        </p:nvSpPr>
        <p:spPr>
          <a:xfrm>
            <a:off x="7046829" y="3705073"/>
            <a:ext cx="1212191" cy="707886"/>
          </a:xfrm>
          <a:prstGeom prst="rect">
            <a:avLst/>
          </a:prstGeom>
        </p:spPr>
        <p:txBody>
          <a:bodyPr wrap="none">
            <a:spAutoFit/>
          </a:bodyPr>
          <a:lstStyle/>
          <a:p>
            <a:r>
              <a:rPr lang="en-US" altLang="zh-TW" sz="4000" b="1" dirty="0">
                <a:solidFill>
                  <a:srgbClr val="FFC000"/>
                </a:solidFill>
                <a:latin typeface="Arial" panose="020B0604020202020204" pitchFamily="34" charset="0"/>
                <a:ea typeface="微軟正黑體" panose="020B0604030504040204" pitchFamily="34" charset="-120"/>
                <a:cs typeface="Arial" panose="020B0604020202020204" pitchFamily="34" charset="0"/>
              </a:rPr>
              <a:t>25%</a:t>
            </a:r>
            <a:endParaRPr lang="zh-TW" altLang="en-US" sz="4000" b="1" dirty="0">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0" name="矩形 29">
            <a:extLst>
              <a:ext uri="{FF2B5EF4-FFF2-40B4-BE49-F238E27FC236}">
                <a16:creationId xmlns:a16="http://schemas.microsoft.com/office/drawing/2014/main" id="{85E4EB62-4AEB-4526-8701-203200E97F27}"/>
              </a:ext>
            </a:extLst>
          </p:cNvPr>
          <p:cNvSpPr/>
          <p:nvPr/>
        </p:nvSpPr>
        <p:spPr>
          <a:xfrm>
            <a:off x="4262370" y="3732289"/>
            <a:ext cx="1212191" cy="707886"/>
          </a:xfrm>
          <a:prstGeom prst="rect">
            <a:avLst/>
          </a:prstGeom>
        </p:spPr>
        <p:txBody>
          <a:bodyPr wrap="none">
            <a:spAutoFit/>
          </a:bodyPr>
          <a:lstStyle/>
          <a:p>
            <a:r>
              <a:rPr lang="en-US" altLang="zh-TW" sz="4000" b="1" dirty="0">
                <a:solidFill>
                  <a:srgbClr val="FFC000"/>
                </a:solidFill>
                <a:latin typeface="Arial" panose="020B0604020202020204" pitchFamily="34" charset="0"/>
                <a:ea typeface="微軟正黑體" panose="020B0604030504040204" pitchFamily="34" charset="-120"/>
                <a:cs typeface="Arial" panose="020B0604020202020204" pitchFamily="34" charset="0"/>
              </a:rPr>
              <a:t>32%</a:t>
            </a:r>
            <a:endParaRPr lang="zh-TW" altLang="en-US" sz="4000" b="1" dirty="0">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2" name="圖片 31" descr="一張含有 室外 的圖片&#10;&#10;描述是以非常高的可信度產生">
            <a:extLst>
              <a:ext uri="{FF2B5EF4-FFF2-40B4-BE49-F238E27FC236}">
                <a16:creationId xmlns:a16="http://schemas.microsoft.com/office/drawing/2014/main" id="{51FFF378-6CA0-4475-AADF-234480AC8BA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375" y="1543948"/>
            <a:ext cx="3359294" cy="1930229"/>
          </a:xfrm>
          <a:prstGeom prst="rect">
            <a:avLst/>
          </a:prstGeom>
        </p:spPr>
      </p:pic>
      <p:sp>
        <p:nvSpPr>
          <p:cNvPr id="33" name="矩形 32">
            <a:extLst>
              <a:ext uri="{FF2B5EF4-FFF2-40B4-BE49-F238E27FC236}">
                <a16:creationId xmlns:a16="http://schemas.microsoft.com/office/drawing/2014/main" id="{72DAB429-75F0-4935-9605-918751039446}"/>
              </a:ext>
            </a:extLst>
          </p:cNvPr>
          <p:cNvSpPr/>
          <p:nvPr/>
        </p:nvSpPr>
        <p:spPr>
          <a:xfrm>
            <a:off x="19918" y="3245535"/>
            <a:ext cx="3279225" cy="861774"/>
          </a:xfrm>
          <a:prstGeom prst="rect">
            <a:avLst/>
          </a:prstGeom>
          <a:effectLst/>
        </p:spPr>
        <p:txBody>
          <a:bodyPr wrap="square">
            <a:spAutoFit/>
          </a:bodyPr>
          <a:lstStyle/>
          <a:p>
            <a:pPr algn="ctr"/>
            <a:r>
              <a:rPr lang="en-US" altLang="zh-TW" sz="20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Intel</a:t>
            </a:r>
            <a:r>
              <a:rPr lang="en-US" altLang="zh-TW" sz="1200" b="1" baseline="80000" dirty="0">
                <a:solidFill>
                  <a:srgbClr val="002060"/>
                </a:solidFill>
                <a:latin typeface="Arial" panose="020B0604020202020204" pitchFamily="34" charset="0"/>
                <a:ea typeface="微軟正黑體" panose="020B0604030504040204" pitchFamily="34" charset="-120"/>
                <a:cs typeface="Arial" panose="020B0604020202020204" pitchFamily="34" charset="0"/>
              </a:rPr>
              <a:t>®</a:t>
            </a:r>
            <a:r>
              <a:rPr lang="en-US" altLang="zh-TW" sz="20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 </a:t>
            </a:r>
            <a:r>
              <a:rPr lang="zh-TW" altLang="en-US" sz="2000" b="1" dirty="0">
                <a:solidFill>
                  <a:srgbClr val="002060"/>
                </a:solidFill>
                <a:latin typeface="微軟正黑體" panose="020B0604030504040204" pitchFamily="34" charset="-120"/>
                <a:ea typeface="微軟正黑體" panose="020B0604030504040204" pitchFamily="34" charset="-120"/>
              </a:rPr>
              <a:t>渦輪加速技術</a:t>
            </a:r>
            <a:endParaRPr lang="en-US" altLang="zh-TW" sz="2000" b="1" dirty="0">
              <a:solidFill>
                <a:srgbClr val="002060"/>
              </a:solidFill>
              <a:latin typeface="微軟正黑體" panose="020B0604030504040204" pitchFamily="34" charset="-120"/>
              <a:ea typeface="微軟正黑體" panose="020B0604030504040204" pitchFamily="34" charset="-120"/>
            </a:endParaRPr>
          </a:p>
          <a:p>
            <a:pPr algn="ctr"/>
            <a:r>
              <a:rPr lang="zh-TW" altLang="en-US" sz="1500" b="1" dirty="0">
                <a:solidFill>
                  <a:srgbClr val="004D86"/>
                </a:solidFill>
                <a:latin typeface="Arial" panose="020B0604020202020204" pitchFamily="34" charset="0"/>
                <a:ea typeface="微軟正黑體" panose="020B0604030504040204" pitchFamily="34" charset="-120"/>
                <a:cs typeface="Arial" panose="020B0604020202020204" pitchFamily="34" charset="0"/>
              </a:rPr>
              <a:t> </a:t>
            </a:r>
            <a:r>
              <a:rPr lang="en-US" altLang="zh-TW" sz="1500" b="1" dirty="0">
                <a:solidFill>
                  <a:srgbClr val="004D86"/>
                </a:solidFill>
                <a:latin typeface="Arial" panose="020B0604020202020204" pitchFamily="34" charset="0"/>
                <a:ea typeface="微軟正黑體" panose="020B0604030504040204" pitchFamily="34" charset="-120"/>
                <a:cs typeface="Arial" panose="020B0604020202020204" pitchFamily="34" charset="0"/>
              </a:rPr>
              <a:t>(Intel</a:t>
            </a:r>
            <a:r>
              <a:rPr lang="en-US" altLang="zh-TW" sz="1200" b="1" baseline="70000" dirty="0">
                <a:solidFill>
                  <a:srgbClr val="004D86"/>
                </a:solidFill>
                <a:latin typeface="Arial" panose="020B0604020202020204" pitchFamily="34" charset="0"/>
                <a:ea typeface="微軟正黑體" panose="020B0604030504040204" pitchFamily="34" charset="-120"/>
                <a:cs typeface="Arial" panose="020B0604020202020204" pitchFamily="34" charset="0"/>
              </a:rPr>
              <a:t>®</a:t>
            </a:r>
            <a:r>
              <a:rPr lang="en-US" altLang="zh-TW" sz="1500" b="1" dirty="0">
                <a:solidFill>
                  <a:srgbClr val="004D86"/>
                </a:solidFill>
                <a:latin typeface="Arial" panose="020B0604020202020204" pitchFamily="34" charset="0"/>
                <a:ea typeface="微軟正黑體" panose="020B0604030504040204" pitchFamily="34" charset="-120"/>
                <a:cs typeface="Arial" panose="020B0604020202020204" pitchFamily="34" charset="0"/>
              </a:rPr>
              <a:t>  Turbo Boost Technology) </a:t>
            </a:r>
            <a:r>
              <a:rPr lang="zh-TW" altLang="en-US" sz="1500" b="1" dirty="0">
                <a:solidFill>
                  <a:srgbClr val="004D86"/>
                </a:solidFill>
                <a:latin typeface="微軟正黑體" panose="020B0604030504040204" pitchFamily="34" charset="-120"/>
                <a:ea typeface="微軟正黑體" panose="020B0604030504040204" pitchFamily="34" charset="-120"/>
              </a:rPr>
              <a:t>有效提高應用程式效能</a:t>
            </a:r>
          </a:p>
        </p:txBody>
      </p:sp>
    </p:spTree>
    <p:extLst>
      <p:ext uri="{BB962C8B-B14F-4D97-AF65-F5344CB8AC3E}">
        <p14:creationId xmlns:p14="http://schemas.microsoft.com/office/powerpoint/2010/main" val="668502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7" descr="一張含有 室內, 監視器, 電子用品, 黑色 的圖片&#10;&#10;描述是以高可信度產生">
            <a:extLst>
              <a:ext uri="{FF2B5EF4-FFF2-40B4-BE49-F238E27FC236}">
                <a16:creationId xmlns:a16="http://schemas.microsoft.com/office/drawing/2014/main" id="{C6C89A00-D10A-4C2E-98DD-C971C501A3DB}"/>
              </a:ext>
            </a:extLst>
          </p:cNvPr>
          <p:cNvPicPr>
            <a:picLocks noChangeAspect="1"/>
          </p:cNvPicPr>
          <p:nvPr/>
        </p:nvPicPr>
        <p:blipFill>
          <a:blip r:embed="rId3"/>
          <a:stretch>
            <a:fillRect/>
          </a:stretch>
        </p:blipFill>
        <p:spPr>
          <a:xfrm>
            <a:off x="1539559" y="1279424"/>
            <a:ext cx="5613494" cy="3508432"/>
          </a:xfrm>
          <a:prstGeom prst="rect">
            <a:avLst/>
          </a:prstGeom>
          <a:effectLst>
            <a:outerShdw blurRad="50800" dist="38100" dir="2700000" algn="tl" rotWithShape="0">
              <a:prstClr val="black">
                <a:alpha val="40000"/>
              </a:prstClr>
            </a:outerShdw>
          </a:effectLst>
        </p:spPr>
      </p:pic>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TVS-x72XT</a:t>
            </a:r>
            <a:r>
              <a:rPr lang="en-US" altLang="zh-TW" dirty="0"/>
              <a:t> </a:t>
            </a:r>
            <a:r>
              <a:rPr lang="zh-TW" dirty="0"/>
              <a:t>正面硬體配置</a:t>
            </a:r>
            <a:endParaRPr lang="zh-TW" altLang="en-US" dirty="0"/>
          </a:p>
        </p:txBody>
      </p:sp>
      <p:cxnSp>
        <p:nvCxnSpPr>
          <p:cNvPr id="7" name="Shape 193">
            <a:extLst>
              <a:ext uri="{FF2B5EF4-FFF2-40B4-BE49-F238E27FC236}">
                <a16:creationId xmlns:a16="http://schemas.microsoft.com/office/drawing/2014/main" id="{D1A566CE-F013-9E4E-BF56-F1483124A412}"/>
              </a:ext>
            </a:extLst>
          </p:cNvPr>
          <p:cNvCxnSpPr>
            <a:cxnSpLocks/>
          </p:cNvCxnSpPr>
          <p:nvPr/>
        </p:nvCxnSpPr>
        <p:spPr>
          <a:xfrm>
            <a:off x="4742453" y="1373694"/>
            <a:ext cx="0" cy="544335"/>
          </a:xfrm>
          <a:prstGeom prst="straightConnector1">
            <a:avLst/>
          </a:prstGeom>
          <a:noFill/>
          <a:ln w="21590" cap="flat" cmpd="sng">
            <a:solidFill>
              <a:srgbClr val="00B0F0"/>
            </a:solidFill>
            <a:prstDash val="solid"/>
            <a:round/>
            <a:headEnd type="none" w="med" len="med"/>
            <a:tailEnd type="oval" w="lg" len="lg"/>
          </a:ln>
        </p:spPr>
      </p:cxnSp>
      <p:cxnSp>
        <p:nvCxnSpPr>
          <p:cNvPr id="10" name="Shape 193">
            <a:extLst>
              <a:ext uri="{FF2B5EF4-FFF2-40B4-BE49-F238E27FC236}">
                <a16:creationId xmlns:a16="http://schemas.microsoft.com/office/drawing/2014/main" id="{DC7679F1-35B2-DC47-8747-85C88385124C}"/>
              </a:ext>
            </a:extLst>
          </p:cNvPr>
          <p:cNvCxnSpPr>
            <a:cxnSpLocks/>
            <a:stCxn id="9" idx="1"/>
          </p:cNvCxnSpPr>
          <p:nvPr/>
        </p:nvCxnSpPr>
        <p:spPr>
          <a:xfrm rot="10800000" flipV="1">
            <a:off x="6604233" y="2895960"/>
            <a:ext cx="949567" cy="560897"/>
          </a:xfrm>
          <a:prstGeom prst="bentConnector3">
            <a:avLst>
              <a:gd name="adj1" fmla="val 50000"/>
            </a:avLst>
          </a:prstGeom>
          <a:noFill/>
          <a:ln w="21590" cap="flat" cmpd="sng">
            <a:solidFill>
              <a:srgbClr val="00B0F0"/>
            </a:solidFill>
            <a:prstDash val="solid"/>
            <a:round/>
            <a:headEnd type="none" w="med" len="med"/>
            <a:tailEnd type="oval" w="lg" len="lg"/>
          </a:ln>
        </p:spPr>
      </p:cxnSp>
      <p:cxnSp>
        <p:nvCxnSpPr>
          <p:cNvPr id="13" name="Shape 193">
            <a:extLst>
              <a:ext uri="{FF2B5EF4-FFF2-40B4-BE49-F238E27FC236}">
                <a16:creationId xmlns:a16="http://schemas.microsoft.com/office/drawing/2014/main" id="{828EB346-F88B-0B44-A9AD-C17CA50F097A}"/>
              </a:ext>
            </a:extLst>
          </p:cNvPr>
          <p:cNvCxnSpPr>
            <a:cxnSpLocks/>
          </p:cNvCxnSpPr>
          <p:nvPr/>
        </p:nvCxnSpPr>
        <p:spPr>
          <a:xfrm flipH="1">
            <a:off x="6604232" y="3456858"/>
            <a:ext cx="889218" cy="380488"/>
          </a:xfrm>
          <a:prstGeom prst="bentConnector3">
            <a:avLst>
              <a:gd name="adj1" fmla="val 28121"/>
            </a:avLst>
          </a:prstGeom>
          <a:noFill/>
          <a:ln w="21590" cap="flat" cmpd="sng">
            <a:solidFill>
              <a:srgbClr val="00B0F0"/>
            </a:solidFill>
            <a:prstDash val="solid"/>
            <a:round/>
            <a:headEnd type="none" w="med" len="med"/>
            <a:tailEnd type="oval" w="lg" len="lg"/>
          </a:ln>
        </p:spPr>
      </p:cxnSp>
      <p:sp>
        <p:nvSpPr>
          <p:cNvPr id="19" name="Shape 183">
            <a:extLst>
              <a:ext uri="{FF2B5EF4-FFF2-40B4-BE49-F238E27FC236}">
                <a16:creationId xmlns:a16="http://schemas.microsoft.com/office/drawing/2014/main" id="{D5688F2A-5A42-AE4E-AB3B-0699AFDA7EA9}"/>
              </a:ext>
            </a:extLst>
          </p:cNvPr>
          <p:cNvSpPr txBox="1"/>
          <p:nvPr/>
        </p:nvSpPr>
        <p:spPr>
          <a:xfrm>
            <a:off x="40561" y="2849118"/>
            <a:ext cx="1742007" cy="461359"/>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b="1" dirty="0">
                <a:solidFill>
                  <a:schemeClr val="tx1"/>
                </a:solidFill>
                <a:latin typeface="Arial" panose="020B0604020202020204" pitchFamily="34" charset="0"/>
                <a:ea typeface="微軟正黑體" pitchFamily="34" charset="-120"/>
                <a:cs typeface="Arial" panose="020B0604020202020204" pitchFamily="34" charset="0"/>
              </a:rPr>
              <a:t>3.5"/ </a:t>
            </a:r>
            <a:r>
              <a:rPr lang="en-US" alt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2.5”SATA </a:t>
            </a:r>
          </a:p>
          <a:p>
            <a:pPr lvl="0">
              <a:buClr>
                <a:srgbClr val="595959"/>
              </a:buClr>
              <a:buSzPct val="25000"/>
            </a:pPr>
            <a:r>
              <a:rPr lang="en-US" alt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6Gb/s HDD/SSD </a:t>
            </a:r>
            <a:r>
              <a:rPr lang="zh-TW" b="1" i="0" u="none" strike="noStrike" cap="none" dirty="0">
                <a:solidFill>
                  <a:schemeClr val="tx1"/>
                </a:solidFill>
                <a:latin typeface="微軟正黑體" pitchFamily="34" charset="-120"/>
                <a:ea typeface="微軟正黑體" pitchFamily="34" charset="-120"/>
                <a:sym typeface="Arial"/>
              </a:rPr>
              <a:t>插槽</a:t>
            </a:r>
          </a:p>
        </p:txBody>
      </p:sp>
      <p:pic>
        <p:nvPicPr>
          <p:cNvPr id="23" name="圖片 9" descr="一張含有 監視器, 室內, 牆, 黑色 的圖片&#10;&#10;描述是以高可信度產生">
            <a:extLst>
              <a:ext uri="{FF2B5EF4-FFF2-40B4-BE49-F238E27FC236}">
                <a16:creationId xmlns:a16="http://schemas.microsoft.com/office/drawing/2014/main" id="{857847B7-A603-4389-A38D-5FFFAA2705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66285" y="1164185"/>
            <a:ext cx="1276028" cy="797514"/>
          </a:xfrm>
          <a:prstGeom prst="rect">
            <a:avLst/>
          </a:prstGeom>
          <a:effectLst>
            <a:outerShdw blurRad="50800" dist="38100" dir="2700000" algn="tl" rotWithShape="0">
              <a:prstClr val="black">
                <a:alpha val="40000"/>
              </a:prstClr>
            </a:outerShdw>
          </a:effectLst>
        </p:spPr>
      </p:pic>
      <p:pic>
        <p:nvPicPr>
          <p:cNvPr id="24" name="圖片 4" descr="一張含有 牆 的圖片&#10;&#10;描述是以高可信度產生">
            <a:extLst>
              <a:ext uri="{FF2B5EF4-FFF2-40B4-BE49-F238E27FC236}">
                <a16:creationId xmlns:a16="http://schemas.microsoft.com/office/drawing/2014/main" id="{0CE93F4D-A217-4DD8-8CA4-82B644A04B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66947" y="1166207"/>
            <a:ext cx="1269550" cy="793469"/>
          </a:xfrm>
          <a:prstGeom prst="rect">
            <a:avLst/>
          </a:prstGeom>
          <a:effectLst>
            <a:outerShdw blurRad="50800" dist="38100" dir="2700000" algn="tl" rotWithShape="0">
              <a:prstClr val="black">
                <a:alpha val="40000"/>
              </a:prstClr>
            </a:outerShdw>
          </a:effectLst>
        </p:spPr>
      </p:pic>
      <p:sp>
        <p:nvSpPr>
          <p:cNvPr id="25" name="TextBox 13">
            <a:extLst>
              <a:ext uri="{FF2B5EF4-FFF2-40B4-BE49-F238E27FC236}">
                <a16:creationId xmlns:a16="http://schemas.microsoft.com/office/drawing/2014/main" id="{4AE11219-CEB9-4ADA-9BB8-151A093804E8}"/>
              </a:ext>
            </a:extLst>
          </p:cNvPr>
          <p:cNvSpPr txBox="1">
            <a:spLocks noChangeArrowheads="1"/>
          </p:cNvSpPr>
          <p:nvPr/>
        </p:nvSpPr>
        <p:spPr bwMode="auto">
          <a:xfrm>
            <a:off x="7043107" y="1920584"/>
            <a:ext cx="1049047" cy="284681"/>
          </a:xfrm>
          <a:prstGeom prst="rect">
            <a:avLst/>
          </a:prstGeom>
          <a:noFill/>
          <a:ln w="9525">
            <a:noFill/>
            <a:miter lim="800000"/>
            <a:headEnd/>
            <a:tailEnd/>
          </a:ln>
        </p:spPr>
        <p:txBody>
          <a:bodyPr wrap="square" lIns="121908" tIns="60954" rIns="121908" bIns="60954">
            <a:spAutoFit/>
          </a:bodyPr>
          <a:lstStyle/>
          <a:p>
            <a:pPr eaLnBrk="1" hangingPunct="1">
              <a:defRPr/>
            </a:pPr>
            <a:r>
              <a:rPr lang="en-US" altLang="zh-TW" sz="1050" b="1" dirty="0">
                <a:solidFill>
                  <a:schemeClr val="tx2">
                    <a:lumMod val="50000"/>
                  </a:schemeClr>
                </a:solidFill>
                <a:latin typeface="Arial" panose="020B0604020202020204" pitchFamily="34" charset="0"/>
                <a:ea typeface="微軟正黑體" pitchFamily="34" charset="-120"/>
                <a:cs typeface="Arial" panose="020B0604020202020204" pitchFamily="34" charset="0"/>
              </a:rPr>
              <a:t>TVS-472XT</a:t>
            </a:r>
            <a:endParaRPr lang="en-US" altLang="en-US" sz="1050" b="1" dirty="0">
              <a:solidFill>
                <a:schemeClr val="tx2">
                  <a:lumMod val="50000"/>
                </a:schemeClr>
              </a:solidFill>
              <a:latin typeface="Arial" panose="020B0604020202020204" pitchFamily="34" charset="0"/>
              <a:ea typeface="微軟正黑體" pitchFamily="34" charset="-120"/>
              <a:cs typeface="Arial" panose="020B0604020202020204" pitchFamily="34" charset="0"/>
            </a:endParaRPr>
          </a:p>
        </p:txBody>
      </p:sp>
      <p:sp>
        <p:nvSpPr>
          <p:cNvPr id="28" name="TextBox 13">
            <a:extLst>
              <a:ext uri="{FF2B5EF4-FFF2-40B4-BE49-F238E27FC236}">
                <a16:creationId xmlns:a16="http://schemas.microsoft.com/office/drawing/2014/main" id="{B3FA9EEE-0368-4A2C-8426-C46FB5F2AFED}"/>
              </a:ext>
            </a:extLst>
          </p:cNvPr>
          <p:cNvSpPr txBox="1">
            <a:spLocks noChangeArrowheads="1"/>
          </p:cNvSpPr>
          <p:nvPr/>
        </p:nvSpPr>
        <p:spPr bwMode="auto">
          <a:xfrm>
            <a:off x="8040207" y="1920583"/>
            <a:ext cx="952346" cy="284681"/>
          </a:xfrm>
          <a:prstGeom prst="rect">
            <a:avLst/>
          </a:prstGeom>
          <a:noFill/>
          <a:ln w="9525">
            <a:noFill/>
            <a:miter lim="800000"/>
            <a:headEnd/>
            <a:tailEnd/>
          </a:ln>
        </p:spPr>
        <p:txBody>
          <a:bodyPr wrap="square" lIns="121908" tIns="60954" rIns="121908" bIns="60954">
            <a:spAutoFit/>
          </a:bodyPr>
          <a:lstStyle/>
          <a:p>
            <a:pPr eaLnBrk="1" hangingPunct="1">
              <a:defRPr/>
            </a:pPr>
            <a:r>
              <a:rPr lang="en-US" altLang="zh-TW" sz="1050" b="1" dirty="0">
                <a:solidFill>
                  <a:schemeClr val="tx2">
                    <a:lumMod val="50000"/>
                  </a:schemeClr>
                </a:solidFill>
                <a:latin typeface="Arial" panose="020B0604020202020204" pitchFamily="34" charset="0"/>
                <a:ea typeface="微軟正黑體" pitchFamily="34" charset="-120"/>
                <a:cs typeface="Arial" panose="020B0604020202020204" pitchFamily="34" charset="0"/>
              </a:rPr>
              <a:t>TVS-672XT</a:t>
            </a:r>
            <a:endParaRPr lang="en-US" altLang="en-US" sz="1050" b="1" dirty="0">
              <a:solidFill>
                <a:schemeClr val="tx2">
                  <a:lumMod val="50000"/>
                </a:schemeClr>
              </a:solidFill>
              <a:latin typeface="Arial" panose="020B0604020202020204" pitchFamily="34" charset="0"/>
              <a:ea typeface="微軟正黑體" pitchFamily="34" charset="-120"/>
              <a:cs typeface="Arial" panose="020B0604020202020204" pitchFamily="34" charset="0"/>
            </a:endParaRPr>
          </a:p>
        </p:txBody>
      </p:sp>
      <p:sp>
        <p:nvSpPr>
          <p:cNvPr id="26" name="Shape 180">
            <a:extLst>
              <a:ext uri="{FF2B5EF4-FFF2-40B4-BE49-F238E27FC236}">
                <a16:creationId xmlns:a16="http://schemas.microsoft.com/office/drawing/2014/main" id="{96804B3E-85E3-C44E-AC41-698374D8904E}"/>
              </a:ext>
            </a:extLst>
          </p:cNvPr>
          <p:cNvSpPr txBox="1"/>
          <p:nvPr/>
        </p:nvSpPr>
        <p:spPr>
          <a:xfrm>
            <a:off x="88930" y="1183675"/>
            <a:ext cx="1923820" cy="627653"/>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b="1" i="0" u="none" strike="noStrike" cap="none" dirty="0">
                <a:solidFill>
                  <a:schemeClr val="tx1"/>
                </a:solidFill>
                <a:latin typeface="微軟正黑體" pitchFamily="34" charset="-120"/>
                <a:ea typeface="微軟正黑體" pitchFamily="34" charset="-120"/>
                <a:sym typeface="Arial"/>
              </a:rPr>
              <a:t>可調整亮度的</a:t>
            </a:r>
            <a:r>
              <a:rPr 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 LED </a:t>
            </a:r>
            <a:r>
              <a:rPr lang="zh-TW" b="1" i="0" u="none" strike="noStrike" cap="none" dirty="0">
                <a:solidFill>
                  <a:schemeClr val="tx1"/>
                </a:solidFill>
                <a:latin typeface="微軟正黑體" pitchFamily="34" charset="-120"/>
                <a:ea typeface="微軟正黑體" pitchFamily="34" charset="-120"/>
                <a:sym typeface="Arial"/>
              </a:rPr>
              <a:t>燈號:</a:t>
            </a:r>
            <a:r>
              <a:rPr lang="zh-TW" altLang="en-US" b="1" i="0" u="none" strike="noStrike" cap="none" dirty="0">
                <a:solidFill>
                  <a:schemeClr val="tx1"/>
                </a:solidFill>
                <a:latin typeface="微軟正黑體" pitchFamily="34" charset="-120"/>
                <a:ea typeface="微軟正黑體" pitchFamily="34" charset="-120"/>
                <a:sym typeface="Arial"/>
              </a:rPr>
              <a:t>磁碟、狀態、網路、</a:t>
            </a:r>
            <a:r>
              <a:rPr lang="en-US" alt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USB</a:t>
            </a:r>
            <a:r>
              <a:rPr lang="zh-TW" altLang="en-US"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a:t>
            </a:r>
            <a:r>
              <a:rPr lang="en-US" alt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M.2</a:t>
            </a:r>
            <a:r>
              <a:rPr lang="zh-CN" altLang="en-US" b="1" i="0" u="none" strike="noStrike" cap="none" dirty="0">
                <a:solidFill>
                  <a:schemeClr val="tx1"/>
                </a:solidFill>
                <a:latin typeface="微軟正黑體" pitchFamily="34" charset="-120"/>
                <a:ea typeface="微軟正黑體" pitchFamily="34" charset="-120"/>
                <a:sym typeface="Arial"/>
              </a:rPr>
              <a:t>埠</a:t>
            </a:r>
            <a:r>
              <a:rPr lang="en-US" altLang="zh-TW" b="1" dirty="0">
                <a:solidFill>
                  <a:schemeClr val="tx1"/>
                </a:solidFill>
                <a:latin typeface="微軟正黑體" pitchFamily="34" charset="-120"/>
                <a:ea typeface="微軟正黑體" pitchFamily="34" charset="-120"/>
              </a:rPr>
              <a:t> </a:t>
            </a:r>
            <a:r>
              <a:rPr lang="zh-TW" altLang="en-US" b="1" dirty="0">
                <a:solidFill>
                  <a:schemeClr val="tx1"/>
                </a:solidFill>
                <a:latin typeface="微軟正黑體" pitchFamily="34" charset="-120"/>
                <a:ea typeface="微軟正黑體" pitchFamily="34" charset="-120"/>
              </a:rPr>
              <a:t> </a:t>
            </a:r>
            <a:endParaRPr lang="zh-TW" dirty="0">
              <a:solidFill>
                <a:schemeClr val="tx1"/>
              </a:solidFill>
            </a:endParaRPr>
          </a:p>
        </p:txBody>
      </p:sp>
      <p:cxnSp>
        <p:nvCxnSpPr>
          <p:cNvPr id="35" name="Shape 193">
            <a:extLst>
              <a:ext uri="{FF2B5EF4-FFF2-40B4-BE49-F238E27FC236}">
                <a16:creationId xmlns:a16="http://schemas.microsoft.com/office/drawing/2014/main" id="{F13598B4-D331-49B5-A5AD-69F117BC7E1D}"/>
              </a:ext>
            </a:extLst>
          </p:cNvPr>
          <p:cNvCxnSpPr>
            <a:cxnSpLocks/>
          </p:cNvCxnSpPr>
          <p:nvPr/>
        </p:nvCxnSpPr>
        <p:spPr>
          <a:xfrm>
            <a:off x="935780" y="3400588"/>
            <a:ext cx="919358" cy="357039"/>
          </a:xfrm>
          <a:prstGeom prst="bentConnector3">
            <a:avLst>
              <a:gd name="adj1" fmla="val -762"/>
            </a:avLst>
          </a:prstGeom>
          <a:noFill/>
          <a:ln w="21590" cap="flat" cmpd="sng">
            <a:solidFill>
              <a:srgbClr val="00B0F0"/>
            </a:solidFill>
            <a:prstDash val="solid"/>
            <a:round/>
            <a:headEnd type="none" w="med" len="med"/>
            <a:tailEnd type="oval" w="lg" len="lg"/>
          </a:ln>
        </p:spPr>
      </p:cxnSp>
      <p:sp>
        <p:nvSpPr>
          <p:cNvPr id="6" name="TextBox 13">
            <a:extLst>
              <a:ext uri="{FF2B5EF4-FFF2-40B4-BE49-F238E27FC236}">
                <a16:creationId xmlns:a16="http://schemas.microsoft.com/office/drawing/2014/main" id="{B8E859CA-9FB4-144A-A742-BE1FA7FAD588}"/>
              </a:ext>
            </a:extLst>
          </p:cNvPr>
          <p:cNvSpPr txBox="1">
            <a:spLocks noChangeArrowheads="1"/>
          </p:cNvSpPr>
          <p:nvPr/>
        </p:nvSpPr>
        <p:spPr bwMode="auto">
          <a:xfrm>
            <a:off x="3936653" y="1041965"/>
            <a:ext cx="1762896" cy="338542"/>
          </a:xfrm>
          <a:prstGeom prst="rect">
            <a:avLst/>
          </a:prstGeom>
          <a:noFill/>
          <a:ln w="9525">
            <a:noFill/>
            <a:miter lim="800000"/>
            <a:headEnd/>
            <a:tailEnd/>
          </a:ln>
        </p:spPr>
        <p:txBody>
          <a:bodyPr wrap="square" lIns="121908" tIns="60954" rIns="121908" bIns="60954">
            <a:spAutoFit/>
          </a:bodyPr>
          <a:lstStyle/>
          <a:p>
            <a:pPr eaLnBrk="1" hangingPunct="1">
              <a:defRPr/>
            </a:pPr>
            <a:r>
              <a:rPr lang="en-US" altLang="zh-TW" b="1" dirty="0">
                <a:solidFill>
                  <a:schemeClr val="tx1"/>
                </a:solidFill>
                <a:latin typeface="Arial" panose="020B0604020202020204" pitchFamily="34" charset="0"/>
                <a:ea typeface="微軟正黑體" pitchFamily="34" charset="-120"/>
                <a:cs typeface="Arial" panose="020B0604020202020204" pitchFamily="34" charset="0"/>
              </a:rPr>
              <a:t>LCM</a:t>
            </a:r>
            <a:r>
              <a:rPr lang="en-US" altLang="zh-TW" b="1" dirty="0">
                <a:solidFill>
                  <a:schemeClr val="tx1"/>
                </a:solidFill>
                <a:latin typeface="微軟正黑體" pitchFamily="34" charset="-120"/>
                <a:ea typeface="微軟正黑體" pitchFamily="34" charset="-120"/>
                <a:cs typeface="Arial" panose="020B0604020202020204" pitchFamily="34" charset="0"/>
              </a:rPr>
              <a:t> </a:t>
            </a:r>
            <a:r>
              <a:rPr lang="zh-TW" altLang="en-US" b="1" dirty="0">
                <a:solidFill>
                  <a:schemeClr val="tx1"/>
                </a:solidFill>
                <a:latin typeface="微軟正黑體" pitchFamily="34" charset="-120"/>
                <a:ea typeface="微軟正黑體" pitchFamily="34" charset="-120"/>
                <a:cs typeface="Arial" panose="020B0604020202020204" pitchFamily="34" charset="0"/>
              </a:rPr>
              <a:t>系統狀態顯示</a:t>
            </a:r>
            <a:endParaRPr lang="en-US" altLang="en-US" b="1" dirty="0">
              <a:solidFill>
                <a:schemeClr val="tx1"/>
              </a:solidFill>
              <a:latin typeface="微軟正黑體" pitchFamily="34" charset="-120"/>
              <a:ea typeface="微軟正黑體" pitchFamily="34" charset="-120"/>
              <a:cs typeface="Arial" panose="020B0604020202020204" pitchFamily="34" charset="0"/>
            </a:endParaRPr>
          </a:p>
        </p:txBody>
      </p:sp>
      <p:sp>
        <p:nvSpPr>
          <p:cNvPr id="9" name="Shape 192">
            <a:extLst>
              <a:ext uri="{FF2B5EF4-FFF2-40B4-BE49-F238E27FC236}">
                <a16:creationId xmlns:a16="http://schemas.microsoft.com/office/drawing/2014/main" id="{F3A85C50-8ADD-9E41-A548-3C51A7158C7C}"/>
              </a:ext>
            </a:extLst>
          </p:cNvPr>
          <p:cNvSpPr txBox="1"/>
          <p:nvPr/>
        </p:nvSpPr>
        <p:spPr>
          <a:xfrm>
            <a:off x="7553799" y="2758281"/>
            <a:ext cx="840631" cy="27535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b="1" i="0" u="none" strike="noStrike" cap="none" dirty="0">
                <a:solidFill>
                  <a:schemeClr val="tx1"/>
                </a:solidFill>
                <a:latin typeface="微軟正黑體" pitchFamily="34" charset="-120"/>
                <a:ea typeface="微軟正黑體" pitchFamily="34" charset="-120"/>
                <a:sym typeface="Arial"/>
              </a:rPr>
              <a:t>電源鍵</a:t>
            </a:r>
          </a:p>
        </p:txBody>
      </p:sp>
      <p:sp>
        <p:nvSpPr>
          <p:cNvPr id="12" name="Shape 195">
            <a:extLst>
              <a:ext uri="{FF2B5EF4-FFF2-40B4-BE49-F238E27FC236}">
                <a16:creationId xmlns:a16="http://schemas.microsoft.com/office/drawing/2014/main" id="{371E4077-225D-4D43-BAB4-5B09D2228078}"/>
              </a:ext>
            </a:extLst>
          </p:cNvPr>
          <p:cNvSpPr txBox="1"/>
          <p:nvPr/>
        </p:nvSpPr>
        <p:spPr>
          <a:xfrm>
            <a:off x="7435852" y="3309777"/>
            <a:ext cx="1638670" cy="26423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USB 3.</a:t>
            </a:r>
            <a:r>
              <a:rPr lang="en-US" alt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1</a:t>
            </a:r>
            <a:r>
              <a:rPr 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 </a:t>
            </a:r>
            <a:r>
              <a:rPr lang="en-US" altLang="zh-TW" b="1" dirty="0">
                <a:solidFill>
                  <a:schemeClr val="tx1"/>
                </a:solidFill>
                <a:latin typeface="Arial" panose="020B0604020202020204" pitchFamily="34" charset="0"/>
                <a:ea typeface="微軟正黑體" pitchFamily="34" charset="-120"/>
                <a:cs typeface="Arial" panose="020B0604020202020204" pitchFamily="34" charset="0"/>
              </a:rPr>
              <a:t>Gen 2 (10Gb) </a:t>
            </a:r>
            <a:r>
              <a:rPr 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&amp;</a:t>
            </a:r>
            <a:r>
              <a:rPr lang="en-US" altLang="zh-TW" b="1" i="0" u="none" strike="noStrike" cap="none" dirty="0">
                <a:solidFill>
                  <a:schemeClr val="tx1"/>
                </a:solidFill>
                <a:latin typeface="Arial" panose="020B0604020202020204" pitchFamily="34" charset="0"/>
                <a:ea typeface="微軟正黑體" pitchFamily="34" charset="-120"/>
                <a:cs typeface="Arial" panose="020B0604020202020204" pitchFamily="34" charset="0"/>
                <a:sym typeface="Arial"/>
              </a:rPr>
              <a:t> </a:t>
            </a:r>
            <a:r>
              <a:rPr lang="zh-TW" b="1" i="0" u="none" strike="noStrike" cap="none" dirty="0">
                <a:solidFill>
                  <a:schemeClr val="tx1"/>
                </a:solidFill>
                <a:latin typeface="微軟正黑體" pitchFamily="34" charset="-120"/>
                <a:ea typeface="微軟正黑體" pitchFamily="34" charset="-120"/>
                <a:sym typeface="Arial"/>
              </a:rPr>
              <a:t>備份鍵</a:t>
            </a:r>
          </a:p>
        </p:txBody>
      </p:sp>
      <p:cxnSp>
        <p:nvCxnSpPr>
          <p:cNvPr id="49" name="Shape 193">
            <a:extLst>
              <a:ext uri="{FF2B5EF4-FFF2-40B4-BE49-F238E27FC236}">
                <a16:creationId xmlns:a16="http://schemas.microsoft.com/office/drawing/2014/main" id="{AB0FA953-DDF5-4669-BA44-1CE6AEAF7641}"/>
              </a:ext>
            </a:extLst>
          </p:cNvPr>
          <p:cNvCxnSpPr>
            <a:cxnSpLocks/>
          </p:cNvCxnSpPr>
          <p:nvPr/>
        </p:nvCxnSpPr>
        <p:spPr>
          <a:xfrm>
            <a:off x="903431" y="1925374"/>
            <a:ext cx="951707" cy="184511"/>
          </a:xfrm>
          <a:prstGeom prst="bentConnector3">
            <a:avLst>
              <a:gd name="adj1" fmla="val -762"/>
            </a:avLst>
          </a:prstGeom>
          <a:noFill/>
          <a:ln w="21590" cap="flat" cmpd="sng">
            <a:solidFill>
              <a:srgbClr val="00B0F0"/>
            </a:solidFill>
            <a:prstDash val="solid"/>
            <a:round/>
            <a:headEnd type="none" w="med" len="med"/>
            <a:tailEnd type="oval" w="lg" len="lg"/>
          </a:ln>
        </p:spPr>
      </p:cxnSp>
    </p:spTree>
    <p:extLst>
      <p:ext uri="{BB962C8B-B14F-4D97-AF65-F5344CB8AC3E}">
        <p14:creationId xmlns:p14="http://schemas.microsoft.com/office/powerpoint/2010/main" val="3732643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片 4">
            <a:extLst>
              <a:ext uri="{FF2B5EF4-FFF2-40B4-BE49-F238E27FC236}">
                <a16:creationId xmlns:a16="http://schemas.microsoft.com/office/drawing/2014/main" id="{F394D267-D65A-4E36-BC9D-8AA5700087E2}"/>
              </a:ext>
            </a:extLst>
          </p:cNvPr>
          <p:cNvPicPr>
            <a:picLocks noChangeAspect="1"/>
          </p:cNvPicPr>
          <p:nvPr/>
        </p:nvPicPr>
        <p:blipFill>
          <a:blip r:embed="rId3"/>
          <a:stretch>
            <a:fillRect/>
          </a:stretch>
        </p:blipFill>
        <p:spPr>
          <a:xfrm>
            <a:off x="1664347" y="907007"/>
            <a:ext cx="5802000" cy="3626250"/>
          </a:xfrm>
          <a:prstGeom prst="rect">
            <a:avLst/>
          </a:prstGeom>
          <a:effectLst>
            <a:outerShdw blurRad="50800" dist="38100" dir="2700000" algn="tl" rotWithShape="0">
              <a:prstClr val="black">
                <a:alpha val="40000"/>
              </a:prstClr>
            </a:outerShdw>
          </a:effectLst>
        </p:spPr>
      </p:pic>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TVS-x72XT</a:t>
            </a:r>
            <a:r>
              <a:rPr lang="en-US" altLang="zh-TW" dirty="0"/>
              <a:t> 背</a:t>
            </a:r>
            <a:r>
              <a:rPr lang="zh-TW" dirty="0"/>
              <a:t>面硬體配置</a:t>
            </a:r>
          </a:p>
        </p:txBody>
      </p:sp>
      <p:cxnSp>
        <p:nvCxnSpPr>
          <p:cNvPr id="7" name="Shape 193">
            <a:extLst>
              <a:ext uri="{FF2B5EF4-FFF2-40B4-BE49-F238E27FC236}">
                <a16:creationId xmlns:a16="http://schemas.microsoft.com/office/drawing/2014/main" id="{6DBE727A-1FA7-1B47-8F02-9AA4FE9E04E1}"/>
              </a:ext>
            </a:extLst>
          </p:cNvPr>
          <p:cNvCxnSpPr>
            <a:cxnSpLocks/>
          </p:cNvCxnSpPr>
          <p:nvPr/>
        </p:nvCxnSpPr>
        <p:spPr>
          <a:xfrm flipV="1">
            <a:off x="1354115" y="4024611"/>
            <a:ext cx="625598" cy="286551"/>
          </a:xfrm>
          <a:prstGeom prst="bentConnector3">
            <a:avLst>
              <a:gd name="adj1" fmla="val 49125"/>
            </a:avLst>
          </a:prstGeom>
          <a:noFill/>
          <a:ln w="21590" cap="flat" cmpd="sng">
            <a:solidFill>
              <a:srgbClr val="00B0F0"/>
            </a:solidFill>
            <a:prstDash val="solid"/>
            <a:round/>
            <a:headEnd type="none" w="med" len="med"/>
            <a:tailEnd type="oval" w="lg" len="lg"/>
          </a:ln>
        </p:spPr>
      </p:cxnSp>
      <p:cxnSp>
        <p:nvCxnSpPr>
          <p:cNvPr id="15" name="Shape 193">
            <a:extLst>
              <a:ext uri="{FF2B5EF4-FFF2-40B4-BE49-F238E27FC236}">
                <a16:creationId xmlns:a16="http://schemas.microsoft.com/office/drawing/2014/main" id="{B81054D1-A226-5C45-96C3-339B95AA4C40}"/>
              </a:ext>
            </a:extLst>
          </p:cNvPr>
          <p:cNvCxnSpPr>
            <a:cxnSpLocks/>
          </p:cNvCxnSpPr>
          <p:nvPr/>
        </p:nvCxnSpPr>
        <p:spPr>
          <a:xfrm rot="10800000">
            <a:off x="6144398" y="2023784"/>
            <a:ext cx="1227129" cy="522977"/>
          </a:xfrm>
          <a:prstGeom prst="bentConnector3">
            <a:avLst>
              <a:gd name="adj1" fmla="val 100421"/>
            </a:avLst>
          </a:prstGeom>
          <a:noFill/>
          <a:ln w="21590" cap="flat" cmpd="sng">
            <a:solidFill>
              <a:srgbClr val="00B0F0"/>
            </a:solidFill>
            <a:prstDash val="solid"/>
            <a:round/>
            <a:headEnd type="none" w="med" len="med"/>
            <a:tailEnd type="oval" w="lg" len="lg"/>
          </a:ln>
        </p:spPr>
      </p:cxnSp>
      <p:cxnSp>
        <p:nvCxnSpPr>
          <p:cNvPr id="18" name="Shape 193">
            <a:extLst>
              <a:ext uri="{FF2B5EF4-FFF2-40B4-BE49-F238E27FC236}">
                <a16:creationId xmlns:a16="http://schemas.microsoft.com/office/drawing/2014/main" id="{2EDA49B6-C7FF-B147-9C6E-5828F6F0FC20}"/>
              </a:ext>
            </a:extLst>
          </p:cNvPr>
          <p:cNvCxnSpPr>
            <a:cxnSpLocks/>
          </p:cNvCxnSpPr>
          <p:nvPr/>
        </p:nvCxnSpPr>
        <p:spPr>
          <a:xfrm>
            <a:off x="1406124" y="2274812"/>
            <a:ext cx="1039240" cy="393410"/>
          </a:xfrm>
          <a:prstGeom prst="bentConnector3">
            <a:avLst>
              <a:gd name="adj1" fmla="val 23130"/>
            </a:avLst>
          </a:prstGeom>
          <a:noFill/>
          <a:ln w="21590" cap="flat" cmpd="sng">
            <a:solidFill>
              <a:srgbClr val="00B0F0"/>
            </a:solidFill>
            <a:prstDash val="solid"/>
            <a:round/>
            <a:headEnd type="none" w="med" len="med"/>
            <a:tailEnd type="oval" w="lg" len="lg"/>
          </a:ln>
        </p:spPr>
      </p:cxnSp>
      <p:cxnSp>
        <p:nvCxnSpPr>
          <p:cNvPr id="22" name="Shape 193">
            <a:extLst>
              <a:ext uri="{FF2B5EF4-FFF2-40B4-BE49-F238E27FC236}">
                <a16:creationId xmlns:a16="http://schemas.microsoft.com/office/drawing/2014/main" id="{EE6D1991-AAFE-4241-BE1D-1AE325FAD509}"/>
              </a:ext>
            </a:extLst>
          </p:cNvPr>
          <p:cNvCxnSpPr>
            <a:cxnSpLocks/>
          </p:cNvCxnSpPr>
          <p:nvPr/>
        </p:nvCxnSpPr>
        <p:spPr>
          <a:xfrm>
            <a:off x="1232388" y="1914663"/>
            <a:ext cx="1234706" cy="441531"/>
          </a:xfrm>
          <a:prstGeom prst="bentConnector3">
            <a:avLst>
              <a:gd name="adj1" fmla="val 42905"/>
            </a:avLst>
          </a:prstGeom>
          <a:noFill/>
          <a:ln w="21590" cap="flat" cmpd="sng">
            <a:solidFill>
              <a:srgbClr val="00B0F0"/>
            </a:solidFill>
            <a:prstDash val="solid"/>
            <a:round/>
            <a:headEnd type="none" w="med" len="med"/>
            <a:tailEnd type="oval" w="lg" len="lg"/>
          </a:ln>
        </p:spPr>
      </p:cxnSp>
      <p:cxnSp>
        <p:nvCxnSpPr>
          <p:cNvPr id="26" name="Shape 193">
            <a:extLst>
              <a:ext uri="{FF2B5EF4-FFF2-40B4-BE49-F238E27FC236}">
                <a16:creationId xmlns:a16="http://schemas.microsoft.com/office/drawing/2014/main" id="{65DBA6E8-3179-0646-BA9C-B0C6FD6C192E}"/>
              </a:ext>
            </a:extLst>
          </p:cNvPr>
          <p:cNvCxnSpPr>
            <a:cxnSpLocks/>
          </p:cNvCxnSpPr>
          <p:nvPr/>
        </p:nvCxnSpPr>
        <p:spPr>
          <a:xfrm>
            <a:off x="1325692" y="3305847"/>
            <a:ext cx="1124528" cy="0"/>
          </a:xfrm>
          <a:prstGeom prst="straightConnector1">
            <a:avLst/>
          </a:prstGeom>
          <a:noFill/>
          <a:ln w="21590" cap="flat" cmpd="sng">
            <a:solidFill>
              <a:srgbClr val="00B0F0"/>
            </a:solidFill>
            <a:prstDash val="solid"/>
            <a:round/>
            <a:headEnd type="none" w="med" len="med"/>
            <a:tailEnd type="oval" w="lg" len="lg"/>
          </a:ln>
        </p:spPr>
      </p:cxnSp>
      <p:cxnSp>
        <p:nvCxnSpPr>
          <p:cNvPr id="30" name="Shape 193">
            <a:extLst>
              <a:ext uri="{FF2B5EF4-FFF2-40B4-BE49-F238E27FC236}">
                <a16:creationId xmlns:a16="http://schemas.microsoft.com/office/drawing/2014/main" id="{3AB85C0F-D6B5-B341-94AC-67869597660C}"/>
              </a:ext>
            </a:extLst>
          </p:cNvPr>
          <p:cNvCxnSpPr>
            <a:cxnSpLocks/>
          </p:cNvCxnSpPr>
          <p:nvPr/>
        </p:nvCxnSpPr>
        <p:spPr>
          <a:xfrm rot="16200000" flipV="1">
            <a:off x="3571652" y="3474810"/>
            <a:ext cx="291374" cy="1652090"/>
          </a:xfrm>
          <a:prstGeom prst="bentConnector2">
            <a:avLst/>
          </a:prstGeom>
          <a:noFill/>
          <a:ln w="21590" cap="flat" cmpd="sng">
            <a:solidFill>
              <a:srgbClr val="00B0F0"/>
            </a:solidFill>
            <a:prstDash val="solid"/>
            <a:round/>
            <a:headEnd type="none" w="med" len="med"/>
            <a:tailEnd type="oval" w="lg" len="lg"/>
          </a:ln>
        </p:spPr>
      </p:cxnSp>
      <p:cxnSp>
        <p:nvCxnSpPr>
          <p:cNvPr id="33" name="Shape 193">
            <a:extLst>
              <a:ext uri="{FF2B5EF4-FFF2-40B4-BE49-F238E27FC236}">
                <a16:creationId xmlns:a16="http://schemas.microsoft.com/office/drawing/2014/main" id="{4C76F702-555D-D548-8B04-D924E4F034DA}"/>
              </a:ext>
            </a:extLst>
          </p:cNvPr>
          <p:cNvCxnSpPr>
            <a:cxnSpLocks/>
          </p:cNvCxnSpPr>
          <p:nvPr/>
        </p:nvCxnSpPr>
        <p:spPr>
          <a:xfrm flipV="1">
            <a:off x="2569741" y="4223788"/>
            <a:ext cx="6157" cy="246474"/>
          </a:xfrm>
          <a:prstGeom prst="straightConnector1">
            <a:avLst/>
          </a:prstGeom>
          <a:noFill/>
          <a:ln w="21590" cap="flat" cmpd="sng">
            <a:solidFill>
              <a:srgbClr val="00B0F0"/>
            </a:solidFill>
            <a:prstDash val="solid"/>
            <a:round/>
            <a:headEnd type="none" w="med" len="med"/>
            <a:tailEnd type="oval" w="lg" len="lg"/>
          </a:ln>
        </p:spPr>
      </p:cxnSp>
      <p:cxnSp>
        <p:nvCxnSpPr>
          <p:cNvPr id="49" name="Shape 193">
            <a:extLst>
              <a:ext uri="{FF2B5EF4-FFF2-40B4-BE49-F238E27FC236}">
                <a16:creationId xmlns:a16="http://schemas.microsoft.com/office/drawing/2014/main" id="{DC31F39B-5D72-4345-84AE-2D658F2D0D6A}"/>
              </a:ext>
            </a:extLst>
          </p:cNvPr>
          <p:cNvCxnSpPr>
            <a:cxnSpLocks/>
            <a:endCxn id="50" idx="0"/>
          </p:cNvCxnSpPr>
          <p:nvPr/>
        </p:nvCxnSpPr>
        <p:spPr>
          <a:xfrm>
            <a:off x="1309267" y="2757267"/>
            <a:ext cx="1576547" cy="151728"/>
          </a:xfrm>
          <a:prstGeom prst="bentConnector2">
            <a:avLst/>
          </a:prstGeom>
          <a:noFill/>
          <a:ln w="21590" cap="flat" cmpd="sng">
            <a:solidFill>
              <a:srgbClr val="00B0F0"/>
            </a:solidFill>
            <a:prstDash val="solid"/>
            <a:round/>
            <a:headEnd type="none" w="med" len="med"/>
            <a:tailEnd type="oval" w="lg" len="lg"/>
          </a:ln>
        </p:spPr>
      </p:cxnSp>
      <p:sp>
        <p:nvSpPr>
          <p:cNvPr id="50" name="矩形 39">
            <a:extLst>
              <a:ext uri="{FF2B5EF4-FFF2-40B4-BE49-F238E27FC236}">
                <a16:creationId xmlns:a16="http://schemas.microsoft.com/office/drawing/2014/main" id="{4F7576C5-AF16-6740-85A7-B035B0B2FE06}"/>
              </a:ext>
            </a:extLst>
          </p:cNvPr>
          <p:cNvSpPr/>
          <p:nvPr/>
        </p:nvSpPr>
        <p:spPr>
          <a:xfrm>
            <a:off x="2758165" y="2908995"/>
            <a:ext cx="255297" cy="70713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916409"/>
              </a:solidFill>
            </a:endParaRPr>
          </a:p>
        </p:txBody>
      </p:sp>
      <p:cxnSp>
        <p:nvCxnSpPr>
          <p:cNvPr id="71" name="Shape 193">
            <a:extLst>
              <a:ext uri="{FF2B5EF4-FFF2-40B4-BE49-F238E27FC236}">
                <a16:creationId xmlns:a16="http://schemas.microsoft.com/office/drawing/2014/main" id="{99CCA33F-E693-E242-B2C8-C8029B868794}"/>
              </a:ext>
            </a:extLst>
          </p:cNvPr>
          <p:cNvCxnSpPr>
            <a:cxnSpLocks/>
          </p:cNvCxnSpPr>
          <p:nvPr/>
        </p:nvCxnSpPr>
        <p:spPr>
          <a:xfrm>
            <a:off x="5892549" y="3078213"/>
            <a:ext cx="0" cy="284679"/>
          </a:xfrm>
          <a:prstGeom prst="straightConnector1">
            <a:avLst/>
          </a:prstGeom>
          <a:noFill/>
          <a:ln w="21590" cap="flat" cmpd="sng">
            <a:solidFill>
              <a:srgbClr val="00B0F0"/>
            </a:solidFill>
            <a:prstDash val="solid"/>
            <a:round/>
            <a:headEnd type="none" w="med" len="med"/>
            <a:tailEnd type="oval" w="lg" len="lg"/>
          </a:ln>
        </p:spPr>
      </p:cxnSp>
      <p:cxnSp>
        <p:nvCxnSpPr>
          <p:cNvPr id="64" name="Shape 193">
            <a:extLst>
              <a:ext uri="{FF2B5EF4-FFF2-40B4-BE49-F238E27FC236}">
                <a16:creationId xmlns:a16="http://schemas.microsoft.com/office/drawing/2014/main" id="{AF77EDC4-B94E-4B0B-BBE3-EC8903083C60}"/>
              </a:ext>
            </a:extLst>
          </p:cNvPr>
          <p:cNvCxnSpPr>
            <a:cxnSpLocks/>
          </p:cNvCxnSpPr>
          <p:nvPr/>
        </p:nvCxnSpPr>
        <p:spPr>
          <a:xfrm>
            <a:off x="2112918" y="1069323"/>
            <a:ext cx="529899" cy="533717"/>
          </a:xfrm>
          <a:prstGeom prst="bentConnector2">
            <a:avLst/>
          </a:prstGeom>
          <a:noFill/>
          <a:ln w="21590" cap="flat" cmpd="sng">
            <a:solidFill>
              <a:srgbClr val="00B0F0"/>
            </a:solidFill>
            <a:prstDash val="solid"/>
            <a:round/>
            <a:headEnd type="none" w="med" len="med"/>
            <a:tailEnd type="oval" w="lg" len="lg"/>
          </a:ln>
        </p:spPr>
      </p:cxnSp>
      <p:cxnSp>
        <p:nvCxnSpPr>
          <p:cNvPr id="67" name="Shape 193">
            <a:extLst>
              <a:ext uri="{FF2B5EF4-FFF2-40B4-BE49-F238E27FC236}">
                <a16:creationId xmlns:a16="http://schemas.microsoft.com/office/drawing/2014/main" id="{21E8554B-CF11-4AD4-967A-2DDE15073B4B}"/>
              </a:ext>
            </a:extLst>
          </p:cNvPr>
          <p:cNvCxnSpPr>
            <a:cxnSpLocks/>
          </p:cNvCxnSpPr>
          <p:nvPr/>
        </p:nvCxnSpPr>
        <p:spPr>
          <a:xfrm>
            <a:off x="1260499" y="1452075"/>
            <a:ext cx="1398743" cy="510317"/>
          </a:xfrm>
          <a:prstGeom prst="bentConnector3">
            <a:avLst>
              <a:gd name="adj1" fmla="val 68272"/>
            </a:avLst>
          </a:prstGeom>
          <a:noFill/>
          <a:ln w="21590" cap="flat" cmpd="sng">
            <a:solidFill>
              <a:srgbClr val="00B0F0"/>
            </a:solidFill>
            <a:prstDash val="solid"/>
            <a:round/>
            <a:headEnd type="none" w="med" len="med"/>
            <a:tailEnd type="oval" w="lg" len="lg"/>
          </a:ln>
        </p:spPr>
      </p:cxnSp>
      <p:cxnSp>
        <p:nvCxnSpPr>
          <p:cNvPr id="112" name="Shape 193">
            <a:extLst>
              <a:ext uri="{FF2B5EF4-FFF2-40B4-BE49-F238E27FC236}">
                <a16:creationId xmlns:a16="http://schemas.microsoft.com/office/drawing/2014/main" id="{14111F0C-952C-41E0-AC50-B8EEE435B590}"/>
              </a:ext>
            </a:extLst>
          </p:cNvPr>
          <p:cNvCxnSpPr>
            <a:cxnSpLocks/>
          </p:cNvCxnSpPr>
          <p:nvPr/>
        </p:nvCxnSpPr>
        <p:spPr>
          <a:xfrm rot="10800000" flipV="1">
            <a:off x="4055520" y="3059274"/>
            <a:ext cx="3339153" cy="303617"/>
          </a:xfrm>
          <a:prstGeom prst="bentConnector3">
            <a:avLst>
              <a:gd name="adj1" fmla="val 100013"/>
            </a:avLst>
          </a:prstGeom>
          <a:noFill/>
          <a:ln w="21590" cap="flat" cmpd="sng">
            <a:solidFill>
              <a:srgbClr val="00B0F0"/>
            </a:solidFill>
            <a:prstDash val="solid"/>
            <a:round/>
            <a:headEnd type="none" w="med" len="med"/>
            <a:tailEnd type="oval" w="lg" len="lg"/>
          </a:ln>
        </p:spPr>
      </p:cxnSp>
      <p:pic>
        <p:nvPicPr>
          <p:cNvPr id="120" name="圖片 4">
            <a:extLst>
              <a:ext uri="{FF2B5EF4-FFF2-40B4-BE49-F238E27FC236}">
                <a16:creationId xmlns:a16="http://schemas.microsoft.com/office/drawing/2014/main" id="{22099463-9B80-413E-BFAD-77CC37EDDFE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03678" y="1001925"/>
            <a:ext cx="785206" cy="733798"/>
          </a:xfrm>
          <a:prstGeom prst="rect">
            <a:avLst/>
          </a:prstGeom>
          <a:effectLst>
            <a:outerShdw blurRad="50800" dist="38100" dir="2700000" algn="tl" rotWithShape="0">
              <a:prstClr val="black">
                <a:alpha val="40000"/>
              </a:prstClr>
            </a:outerShdw>
          </a:effectLst>
        </p:spPr>
      </p:pic>
      <p:sp>
        <p:nvSpPr>
          <p:cNvPr id="139" name="矩形 39">
            <a:extLst>
              <a:ext uri="{FF2B5EF4-FFF2-40B4-BE49-F238E27FC236}">
                <a16:creationId xmlns:a16="http://schemas.microsoft.com/office/drawing/2014/main" id="{06590D58-603E-4397-8D91-613BA117C247}"/>
              </a:ext>
            </a:extLst>
          </p:cNvPr>
          <p:cNvSpPr/>
          <p:nvPr/>
        </p:nvSpPr>
        <p:spPr>
          <a:xfrm flipH="1">
            <a:off x="2450747" y="2908995"/>
            <a:ext cx="326129" cy="70713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2" name="圖片 4">
            <a:extLst>
              <a:ext uri="{FF2B5EF4-FFF2-40B4-BE49-F238E27FC236}">
                <a16:creationId xmlns:a16="http://schemas.microsoft.com/office/drawing/2014/main" id="{410623B7-6C6E-4CBD-A4EB-FEBAC546E2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1485" y="1002876"/>
            <a:ext cx="1171036" cy="731896"/>
          </a:xfrm>
          <a:prstGeom prst="rect">
            <a:avLst/>
          </a:prstGeom>
          <a:effectLst>
            <a:outerShdw blurRad="50800" dist="38100" dir="2700000" algn="tl" rotWithShape="0">
              <a:prstClr val="black">
                <a:alpha val="40000"/>
              </a:prstClr>
            </a:outerShdw>
          </a:effectLst>
        </p:spPr>
      </p:pic>
      <p:sp>
        <p:nvSpPr>
          <p:cNvPr id="143" name="TextBox 13">
            <a:extLst>
              <a:ext uri="{FF2B5EF4-FFF2-40B4-BE49-F238E27FC236}">
                <a16:creationId xmlns:a16="http://schemas.microsoft.com/office/drawing/2014/main" id="{36ED4FF2-0D8E-4540-8991-0F94E944E98F}"/>
              </a:ext>
            </a:extLst>
          </p:cNvPr>
          <p:cNvSpPr txBox="1">
            <a:spLocks noChangeArrowheads="1"/>
          </p:cNvSpPr>
          <p:nvPr/>
        </p:nvSpPr>
        <p:spPr bwMode="auto">
          <a:xfrm>
            <a:off x="7250086" y="1729053"/>
            <a:ext cx="1016698" cy="284681"/>
          </a:xfrm>
          <a:prstGeom prst="rect">
            <a:avLst/>
          </a:prstGeom>
          <a:noFill/>
          <a:ln w="9525">
            <a:noFill/>
            <a:miter lim="800000"/>
            <a:headEnd/>
            <a:tailEnd/>
          </a:ln>
        </p:spPr>
        <p:txBody>
          <a:bodyPr wrap="square" lIns="121908" tIns="60954" rIns="121908" bIns="60954">
            <a:spAutoFit/>
          </a:bodyPr>
          <a:lstStyle/>
          <a:p>
            <a:pPr eaLnBrk="1" hangingPunct="1">
              <a:defRPr/>
            </a:pPr>
            <a:r>
              <a:rPr lang="en-US" altLang="zh-TW" sz="1050" b="1" dirty="0">
                <a:solidFill>
                  <a:schemeClr val="tx2">
                    <a:lumMod val="50000"/>
                  </a:schemeClr>
                </a:solidFill>
                <a:latin typeface="Arial" panose="020B0604020202020204" pitchFamily="34" charset="0"/>
                <a:ea typeface="微軟正黑體" pitchFamily="34" charset="-120"/>
                <a:cs typeface="Arial" panose="020B0604020202020204" pitchFamily="34" charset="0"/>
              </a:rPr>
              <a:t>TVS-472XT</a:t>
            </a:r>
            <a:endParaRPr lang="en-US" altLang="en-US" sz="1050" b="1" dirty="0">
              <a:solidFill>
                <a:schemeClr val="tx2">
                  <a:lumMod val="50000"/>
                </a:schemeClr>
              </a:solidFill>
              <a:latin typeface="Arial" panose="020B0604020202020204" pitchFamily="34" charset="0"/>
              <a:ea typeface="微軟正黑體" pitchFamily="34" charset="-120"/>
              <a:cs typeface="Arial" panose="020B0604020202020204" pitchFamily="34" charset="0"/>
            </a:endParaRPr>
          </a:p>
        </p:txBody>
      </p:sp>
      <p:sp>
        <p:nvSpPr>
          <p:cNvPr id="144" name="TextBox 13">
            <a:extLst>
              <a:ext uri="{FF2B5EF4-FFF2-40B4-BE49-F238E27FC236}">
                <a16:creationId xmlns:a16="http://schemas.microsoft.com/office/drawing/2014/main" id="{B2CB38A3-94CC-490C-98F8-B1406AA7267F}"/>
              </a:ext>
            </a:extLst>
          </p:cNvPr>
          <p:cNvSpPr txBox="1">
            <a:spLocks noChangeArrowheads="1"/>
          </p:cNvSpPr>
          <p:nvPr/>
        </p:nvSpPr>
        <p:spPr bwMode="auto">
          <a:xfrm>
            <a:off x="8137515" y="1729052"/>
            <a:ext cx="1038610" cy="284681"/>
          </a:xfrm>
          <a:prstGeom prst="rect">
            <a:avLst/>
          </a:prstGeom>
          <a:noFill/>
          <a:ln w="9525">
            <a:noFill/>
            <a:miter lim="800000"/>
            <a:headEnd/>
            <a:tailEnd/>
          </a:ln>
        </p:spPr>
        <p:txBody>
          <a:bodyPr wrap="square" lIns="121908" tIns="60954" rIns="121908" bIns="60954">
            <a:spAutoFit/>
          </a:bodyPr>
          <a:lstStyle/>
          <a:p>
            <a:pPr eaLnBrk="1" hangingPunct="1">
              <a:defRPr/>
            </a:pPr>
            <a:r>
              <a:rPr lang="en-US" altLang="zh-TW" sz="1050" b="1" dirty="0">
                <a:solidFill>
                  <a:schemeClr val="tx2">
                    <a:lumMod val="50000"/>
                  </a:schemeClr>
                </a:solidFill>
                <a:latin typeface="Arial" panose="020B0604020202020204" pitchFamily="34" charset="0"/>
                <a:ea typeface="微軟正黑體" pitchFamily="34" charset="-120"/>
                <a:cs typeface="Arial" panose="020B0604020202020204" pitchFamily="34" charset="0"/>
              </a:rPr>
              <a:t>TVS-672XT</a:t>
            </a:r>
            <a:endParaRPr lang="en-US" altLang="en-US" sz="1050" b="1" dirty="0">
              <a:solidFill>
                <a:schemeClr val="tx2">
                  <a:lumMod val="50000"/>
                </a:schemeClr>
              </a:solidFill>
              <a:latin typeface="Arial" panose="020B0604020202020204" pitchFamily="34" charset="0"/>
              <a:ea typeface="微軟正黑體" pitchFamily="34" charset="-120"/>
              <a:cs typeface="Arial" panose="020B0604020202020204" pitchFamily="34" charset="0"/>
            </a:endParaRPr>
          </a:p>
        </p:txBody>
      </p:sp>
      <p:sp>
        <p:nvSpPr>
          <p:cNvPr id="14" name="TextBox 13">
            <a:extLst>
              <a:ext uri="{FF2B5EF4-FFF2-40B4-BE49-F238E27FC236}">
                <a16:creationId xmlns:a16="http://schemas.microsoft.com/office/drawing/2014/main" id="{0FDA1576-BD1E-0F41-86F1-9CF760149C89}"/>
              </a:ext>
            </a:extLst>
          </p:cNvPr>
          <p:cNvSpPr txBox="1">
            <a:spLocks noChangeArrowheads="1"/>
          </p:cNvSpPr>
          <p:nvPr/>
        </p:nvSpPr>
        <p:spPr bwMode="auto">
          <a:xfrm>
            <a:off x="7360576" y="2392878"/>
            <a:ext cx="1824967" cy="307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nchor="t">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buNone/>
            </a:pPr>
            <a:r>
              <a:rPr lang="en-US" altLang="en-US" sz="1200" b="1" dirty="0">
                <a:ea typeface="微軟正黑體" pitchFamily="34" charset="-120"/>
                <a:cs typeface="Arial" panose="020B0604020202020204" pitchFamily="34" charset="0"/>
              </a:rPr>
              <a:t>250W </a:t>
            </a:r>
            <a:r>
              <a:rPr lang="zh-TW" altLang="en-US" sz="1200" b="1" dirty="0">
                <a:latin typeface="Arial"/>
                <a:cs typeface="Arial"/>
              </a:rPr>
              <a:t>電源供應器</a:t>
            </a:r>
            <a:endParaRPr lang="en-US" altLang="zh-TW" dirty="0">
              <a:latin typeface="Arial"/>
              <a:cs typeface="Arial"/>
            </a:endParaRPr>
          </a:p>
        </p:txBody>
      </p:sp>
      <p:sp>
        <p:nvSpPr>
          <p:cNvPr id="70" name="TextBox 13">
            <a:extLst>
              <a:ext uri="{FF2B5EF4-FFF2-40B4-BE49-F238E27FC236}">
                <a16:creationId xmlns:a16="http://schemas.microsoft.com/office/drawing/2014/main" id="{AEE4E1A3-D7D4-2144-B57C-1121F3526FD1}"/>
              </a:ext>
            </a:extLst>
          </p:cNvPr>
          <p:cNvSpPr txBox="1">
            <a:spLocks noChangeArrowheads="1"/>
          </p:cNvSpPr>
          <p:nvPr/>
        </p:nvSpPr>
        <p:spPr bwMode="auto">
          <a:xfrm>
            <a:off x="7368934" y="2897103"/>
            <a:ext cx="1759060" cy="307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eaLnBrk="1" hangingPunct="1">
              <a:spcBef>
                <a:spcPct val="0"/>
              </a:spcBef>
              <a:buFontTx/>
              <a:buNone/>
            </a:pPr>
            <a:r>
              <a:rPr lang="zh-CN" altLang="en-US" sz="1200" b="1">
                <a:solidFill>
                  <a:srgbClr val="005EA4"/>
                </a:solidFill>
                <a:latin typeface="微軟正黑體" pitchFamily="34" charset="-120"/>
                <a:ea typeface="微軟正黑體" pitchFamily="34" charset="-120"/>
                <a:cs typeface="Arial" panose="020B0604020202020204" pitchFamily="34" charset="0"/>
              </a:rPr>
              <a:t>智能散熱風扇</a:t>
            </a:r>
            <a:endParaRPr lang="en-US" altLang="en-US" sz="1200" b="1">
              <a:solidFill>
                <a:srgbClr val="005EA4"/>
              </a:solidFill>
              <a:latin typeface="微軟正黑體" pitchFamily="34" charset="-120"/>
              <a:ea typeface="微軟正黑體" pitchFamily="34" charset="-120"/>
              <a:cs typeface="Arial" panose="020B0604020202020204" pitchFamily="34" charset="0"/>
            </a:endParaRPr>
          </a:p>
        </p:txBody>
      </p:sp>
      <p:sp>
        <p:nvSpPr>
          <p:cNvPr id="29" name="TextBox 13">
            <a:extLst>
              <a:ext uri="{FF2B5EF4-FFF2-40B4-BE49-F238E27FC236}">
                <a16:creationId xmlns:a16="http://schemas.microsoft.com/office/drawing/2014/main" id="{5C5FC839-D74E-6C48-85FD-6994EC6923DE}"/>
              </a:ext>
            </a:extLst>
          </p:cNvPr>
          <p:cNvSpPr txBox="1">
            <a:spLocks noChangeArrowheads="1"/>
          </p:cNvSpPr>
          <p:nvPr/>
        </p:nvSpPr>
        <p:spPr bwMode="auto">
          <a:xfrm>
            <a:off x="3503192" y="4435592"/>
            <a:ext cx="2080384" cy="307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eaLnBrk="1" hangingPunct="1">
              <a:spcBef>
                <a:spcPct val="0"/>
              </a:spcBef>
              <a:buFontTx/>
              <a:buNone/>
            </a:pPr>
            <a:r>
              <a:rPr lang="en-US" altLang="en-US" sz="1200" b="1" dirty="0">
                <a:ea typeface="微軟正黑體" pitchFamily="34" charset="-120"/>
                <a:cs typeface="Arial" panose="020B0604020202020204" pitchFamily="34" charset="0"/>
              </a:rPr>
              <a:t>1</a:t>
            </a:r>
            <a:r>
              <a:rPr lang="en-US" altLang="en-US" sz="1200" b="1" dirty="0">
                <a:latin typeface="微軟正黑體" pitchFamily="34" charset="-120"/>
                <a:ea typeface="微軟正黑體" pitchFamily="34" charset="-120"/>
                <a:cs typeface="Arial" panose="020B0604020202020204" pitchFamily="34" charset="0"/>
              </a:rPr>
              <a:t> </a:t>
            </a:r>
            <a:r>
              <a:rPr lang="zh-TW" altLang="en-US" sz="1200" b="1" dirty="0">
                <a:latin typeface="微軟正黑體" pitchFamily="34" charset="-120"/>
                <a:ea typeface="微軟正黑體" pitchFamily="34" charset="-120"/>
                <a:cs typeface="Arial" panose="020B0604020202020204" pitchFamily="34" charset="0"/>
              </a:rPr>
              <a:t>個</a:t>
            </a:r>
            <a:r>
              <a:rPr lang="en-US" altLang="zh-TW" sz="1200" b="1" dirty="0">
                <a:latin typeface="微軟正黑體" pitchFamily="34" charset="-120"/>
                <a:ea typeface="微軟正黑體" pitchFamily="34" charset="-120"/>
                <a:cs typeface="Arial" panose="020B0604020202020204" pitchFamily="34" charset="0"/>
              </a:rPr>
              <a:t> </a:t>
            </a:r>
            <a:r>
              <a:rPr lang="en-US" altLang="en-US" sz="1200" b="1" dirty="0">
                <a:ea typeface="微軟正黑體" pitchFamily="34" charset="-120"/>
                <a:cs typeface="Arial" panose="020B0604020202020204" pitchFamily="34" charset="0"/>
              </a:rPr>
              <a:t>3.5mm line out </a:t>
            </a:r>
            <a:r>
              <a:rPr lang="zh-TW" altLang="en-US" sz="1200" b="1" dirty="0">
                <a:latin typeface="微軟正黑體" pitchFamily="34" charset="-120"/>
                <a:ea typeface="微軟正黑體" pitchFamily="34" charset="-120"/>
                <a:cs typeface="Arial" panose="020B0604020202020204" pitchFamily="34" charset="0"/>
              </a:rPr>
              <a:t>輸出</a:t>
            </a:r>
            <a:endParaRPr lang="en-US" altLang="en-US" sz="1200" b="1" dirty="0">
              <a:latin typeface="微軟正黑體" pitchFamily="34" charset="-120"/>
              <a:ea typeface="微軟正黑體" pitchFamily="34" charset="-120"/>
              <a:cs typeface="Arial" panose="020B0604020202020204" pitchFamily="34" charset="0"/>
            </a:endParaRPr>
          </a:p>
        </p:txBody>
      </p:sp>
      <p:sp>
        <p:nvSpPr>
          <p:cNvPr id="32" name="TextBox 13">
            <a:extLst>
              <a:ext uri="{FF2B5EF4-FFF2-40B4-BE49-F238E27FC236}">
                <a16:creationId xmlns:a16="http://schemas.microsoft.com/office/drawing/2014/main" id="{C08AF285-7ACA-7549-A34B-E39B1ABEBABA}"/>
              </a:ext>
            </a:extLst>
          </p:cNvPr>
          <p:cNvSpPr txBox="1">
            <a:spLocks noChangeArrowheads="1"/>
          </p:cNvSpPr>
          <p:nvPr/>
        </p:nvSpPr>
        <p:spPr bwMode="auto">
          <a:xfrm>
            <a:off x="1540232" y="4435592"/>
            <a:ext cx="2059017" cy="307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eaLnBrk="1" hangingPunct="1">
              <a:spcBef>
                <a:spcPct val="0"/>
              </a:spcBef>
              <a:buFontTx/>
              <a:buNone/>
            </a:pPr>
            <a:r>
              <a:rPr lang="en-US" altLang="zh-TW" sz="1200" b="1" dirty="0">
                <a:solidFill>
                  <a:srgbClr val="005EA4"/>
                </a:solidFill>
                <a:ea typeface="微軟正黑體" pitchFamily="34" charset="-120"/>
                <a:cs typeface="Arial" panose="020B0604020202020204" pitchFamily="34" charset="0"/>
              </a:rPr>
              <a:t>1</a:t>
            </a:r>
            <a:r>
              <a:rPr lang="en-US" altLang="en-US" sz="1200" b="1" dirty="0">
                <a:solidFill>
                  <a:srgbClr val="005EA4"/>
                </a:solidFill>
                <a:latin typeface="微軟正黑體" pitchFamily="34" charset="-120"/>
                <a:ea typeface="微軟正黑體" pitchFamily="34" charset="-120"/>
                <a:cs typeface="Arial" panose="020B0604020202020204" pitchFamily="34" charset="0"/>
              </a:rPr>
              <a:t> </a:t>
            </a:r>
            <a:r>
              <a:rPr lang="zh-TW" altLang="en-US" sz="1200" b="1" dirty="0">
                <a:solidFill>
                  <a:srgbClr val="005EA4"/>
                </a:solidFill>
                <a:latin typeface="微軟正黑體" pitchFamily="34" charset="-120"/>
                <a:ea typeface="微軟正黑體" pitchFamily="34" charset="-120"/>
                <a:cs typeface="Arial" panose="020B0604020202020204" pitchFamily="34" charset="0"/>
              </a:rPr>
              <a:t>個</a:t>
            </a:r>
            <a:r>
              <a:rPr lang="en-US" altLang="zh-TW" sz="1200" b="1" dirty="0">
                <a:solidFill>
                  <a:srgbClr val="005EA4"/>
                </a:solidFill>
                <a:ea typeface="微軟正黑體" pitchFamily="34" charset="-120"/>
                <a:cs typeface="Arial" panose="020B0604020202020204" pitchFamily="34" charset="0"/>
              </a:rPr>
              <a:t> </a:t>
            </a:r>
            <a:r>
              <a:rPr lang="en-US" altLang="en-US" sz="1200" b="1" dirty="0">
                <a:solidFill>
                  <a:srgbClr val="005EA4"/>
                </a:solidFill>
                <a:ea typeface="微軟正黑體" pitchFamily="34" charset="-120"/>
                <a:cs typeface="Arial" panose="020B0604020202020204" pitchFamily="34" charset="0"/>
              </a:rPr>
              <a:t>3.5mm </a:t>
            </a:r>
            <a:r>
              <a:rPr lang="zh-TW" altLang="en-US" sz="1200" b="1" dirty="0">
                <a:solidFill>
                  <a:srgbClr val="005EA4"/>
                </a:solidFill>
                <a:latin typeface="微軟正黑體" pitchFamily="34" charset="-120"/>
                <a:ea typeface="微軟正黑體" pitchFamily="34" charset="-120"/>
                <a:cs typeface="Arial" panose="020B0604020202020204" pitchFamily="34" charset="0"/>
              </a:rPr>
              <a:t>麥克風輸入</a:t>
            </a:r>
            <a:endParaRPr lang="en-US" altLang="en-US" sz="1200" b="1" dirty="0">
              <a:solidFill>
                <a:srgbClr val="005EA4"/>
              </a:solidFill>
              <a:latin typeface="微軟正黑體" pitchFamily="34" charset="-120"/>
              <a:ea typeface="微軟正黑體" pitchFamily="34" charset="-120"/>
              <a:cs typeface="Arial" panose="020B0604020202020204" pitchFamily="34" charset="0"/>
            </a:endParaRPr>
          </a:p>
        </p:txBody>
      </p:sp>
      <p:sp>
        <p:nvSpPr>
          <p:cNvPr id="36" name="TextBox 13">
            <a:extLst>
              <a:ext uri="{FF2B5EF4-FFF2-40B4-BE49-F238E27FC236}">
                <a16:creationId xmlns:a16="http://schemas.microsoft.com/office/drawing/2014/main" id="{EB3A66D7-81AD-B247-8369-61E5C31EFBA3}"/>
              </a:ext>
            </a:extLst>
          </p:cNvPr>
          <p:cNvSpPr txBox="1">
            <a:spLocks noChangeArrowheads="1"/>
          </p:cNvSpPr>
          <p:nvPr/>
        </p:nvSpPr>
        <p:spPr bwMode="auto">
          <a:xfrm>
            <a:off x="-365769" y="934212"/>
            <a:ext cx="2523726" cy="307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eaLnBrk="1" hangingPunct="1">
              <a:spcBef>
                <a:spcPct val="0"/>
              </a:spcBef>
              <a:buFontTx/>
              <a:buNone/>
            </a:pPr>
            <a:r>
              <a:rPr lang="en-US" altLang="en-US" sz="1200" b="1" dirty="0">
                <a:ea typeface="微軟正黑體" pitchFamily="34" charset="-120"/>
                <a:cs typeface="Arial" panose="020B0604020202020204" pitchFamily="34" charset="0"/>
              </a:rPr>
              <a:t>2 </a:t>
            </a:r>
            <a:r>
              <a:rPr lang="zh-TW" altLang="en-US" sz="1200" b="1" dirty="0">
                <a:ea typeface="微軟正黑體" pitchFamily="34" charset="-120"/>
                <a:cs typeface="Arial" panose="020B0604020202020204" pitchFamily="34" charset="0"/>
              </a:rPr>
              <a:t>個</a:t>
            </a:r>
            <a:r>
              <a:rPr lang="en-US" altLang="zh-TW" sz="1200" b="1" dirty="0">
                <a:ea typeface="微軟正黑體" pitchFamily="34" charset="-120"/>
                <a:cs typeface="Arial" panose="020B0604020202020204" pitchFamily="34" charset="0"/>
              </a:rPr>
              <a:t> Thunderbolt 3 </a:t>
            </a:r>
            <a:r>
              <a:rPr lang="zh-CN" altLang="en-US" sz="1200" b="1" dirty="0">
                <a:latin typeface="微軟正黑體" pitchFamily="34" charset="-120"/>
                <a:ea typeface="微軟正黑體" pitchFamily="34" charset="-120"/>
                <a:cs typeface="Arial" panose="020B0604020202020204" pitchFamily="34" charset="0"/>
              </a:rPr>
              <a:t>連接埠</a:t>
            </a:r>
            <a:endParaRPr lang="en-US" altLang="zh-TW" sz="1200" b="1" dirty="0">
              <a:latin typeface="微軟正黑體" pitchFamily="34" charset="-120"/>
              <a:ea typeface="微軟正黑體" pitchFamily="34" charset="-120"/>
              <a:cs typeface="Arial" panose="020B0604020202020204" pitchFamily="34" charset="0"/>
            </a:endParaRPr>
          </a:p>
        </p:txBody>
      </p:sp>
      <p:sp>
        <p:nvSpPr>
          <p:cNvPr id="6" name="TextBox 13">
            <a:extLst>
              <a:ext uri="{FF2B5EF4-FFF2-40B4-BE49-F238E27FC236}">
                <a16:creationId xmlns:a16="http://schemas.microsoft.com/office/drawing/2014/main" id="{68F8B952-52E9-DB47-B0EE-DE5095B2BD42}"/>
              </a:ext>
            </a:extLst>
          </p:cNvPr>
          <p:cNvSpPr txBox="1">
            <a:spLocks noChangeArrowheads="1"/>
          </p:cNvSpPr>
          <p:nvPr/>
        </p:nvSpPr>
        <p:spPr bwMode="auto">
          <a:xfrm>
            <a:off x="84518" y="3898995"/>
            <a:ext cx="1660758" cy="492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eaLnBrk="1" hangingPunct="1">
              <a:spcBef>
                <a:spcPct val="0"/>
              </a:spcBef>
              <a:buFontTx/>
              <a:buNone/>
            </a:pPr>
            <a:r>
              <a:rPr lang="en-US" altLang="zh-TW" sz="1200" b="1" dirty="0">
                <a:ea typeface="微軟正黑體" pitchFamily="34" charset="-120"/>
                <a:cs typeface="Arial" panose="020B0604020202020204" pitchFamily="34" charset="0"/>
              </a:rPr>
              <a:t>2 watt </a:t>
            </a:r>
            <a:r>
              <a:rPr lang="zh-TW" altLang="en-US" sz="1200" b="1" dirty="0">
                <a:latin typeface="微軟正黑體" pitchFamily="34" charset="-120"/>
                <a:ea typeface="微軟正黑體" pitchFamily="34" charset="-120"/>
                <a:cs typeface="Arial" panose="020B0604020202020204" pitchFamily="34" charset="0"/>
              </a:rPr>
              <a:t>揚聲器</a:t>
            </a:r>
            <a:r>
              <a:rPr lang="en-US" altLang="zh-TW" sz="1200" b="1" dirty="0">
                <a:latin typeface="微軟正黑體" pitchFamily="34" charset="-120"/>
                <a:ea typeface="微軟正黑體" pitchFamily="34" charset="-120"/>
                <a:cs typeface="Arial" panose="020B0604020202020204" pitchFamily="34" charset="0"/>
              </a:rPr>
              <a:t> </a:t>
            </a:r>
            <a:r>
              <a:rPr lang="en-US" altLang="zh-TW" sz="1200" b="1" dirty="0">
                <a:ea typeface="微軟正黑體" pitchFamily="34" charset="-120"/>
                <a:cs typeface="Arial" panose="020B0604020202020204" pitchFamily="34" charset="0"/>
              </a:rPr>
              <a:t>+ T.I. </a:t>
            </a:r>
            <a:r>
              <a:rPr lang="zh-TW" altLang="en-US" sz="1200" b="1" dirty="0">
                <a:latin typeface="微軟正黑體" pitchFamily="34" charset="-120"/>
                <a:ea typeface="微軟正黑體" pitchFamily="34" charset="-120"/>
                <a:cs typeface="Arial" panose="020B0604020202020204" pitchFamily="34" charset="0"/>
              </a:rPr>
              <a:t>德儀音訊放大器</a:t>
            </a:r>
            <a:r>
              <a:rPr lang="en-US" altLang="zh-TW" sz="1200" b="1" dirty="0">
                <a:latin typeface="微軟正黑體" pitchFamily="34" charset="-120"/>
                <a:ea typeface="微軟正黑體" pitchFamily="34" charset="-120"/>
                <a:cs typeface="Arial" panose="020B0604020202020204" pitchFamily="34" charset="0"/>
              </a:rPr>
              <a:t> </a:t>
            </a:r>
          </a:p>
        </p:txBody>
      </p:sp>
      <p:sp>
        <p:nvSpPr>
          <p:cNvPr id="8" name="文字版面配置區 4">
            <a:extLst>
              <a:ext uri="{FF2B5EF4-FFF2-40B4-BE49-F238E27FC236}">
                <a16:creationId xmlns:a16="http://schemas.microsoft.com/office/drawing/2014/main" id="{19FDE225-ECBC-D84F-A241-B09853433256}"/>
              </a:ext>
            </a:extLst>
          </p:cNvPr>
          <p:cNvSpPr txBox="1">
            <a:spLocks/>
          </p:cNvSpPr>
          <p:nvPr/>
        </p:nvSpPr>
        <p:spPr>
          <a:xfrm>
            <a:off x="0" y="4258521"/>
            <a:ext cx="1441218" cy="499496"/>
          </a:xfrm>
          <a:prstGeom prst="rect">
            <a:avLst/>
          </a:prstGeom>
          <a:noFill/>
          <a:ln>
            <a:noFill/>
          </a:ln>
        </p:spPr>
        <p:txBody>
          <a:bodyPr wrap="square" lIns="91425" tIns="91425" rIns="91425" bIns="91425" anchor="t" anchorCtr="0"/>
          <a:lstStyle/>
          <a:p>
            <a:pPr marL="114300" lvl="0">
              <a:buClr>
                <a:schemeClr val="tx1"/>
              </a:buClr>
              <a:buSzPct val="100000"/>
              <a:buFont typeface="Arial"/>
              <a:buChar char="•"/>
            </a:pPr>
            <a:r>
              <a:rPr lang="zh-TW" altLang="en-US" sz="900" b="1" dirty="0">
                <a:solidFill>
                  <a:schemeClr val="tx1"/>
                </a:solidFill>
                <a:latin typeface="微軟正黑體" pitchFamily="34" charset="-120"/>
                <a:ea typeface="微軟正黑體" pitchFamily="34" charset="-120"/>
                <a:cs typeface="Verdana"/>
                <a:sym typeface="Verdana"/>
              </a:rPr>
              <a:t> 系統事件語音警示</a:t>
            </a:r>
          </a:p>
          <a:p>
            <a:pPr marL="114300" lvl="0">
              <a:buClr>
                <a:schemeClr val="tx1"/>
              </a:buClr>
              <a:buSzPct val="100000"/>
              <a:buFont typeface="Arial"/>
              <a:buChar char="•"/>
            </a:pPr>
            <a:r>
              <a:rPr lang="zh-TW" altLang="en-US" sz="900" b="1" dirty="0">
                <a:solidFill>
                  <a:schemeClr val="tx1"/>
                </a:solidFill>
                <a:latin typeface="微軟正黑體" pitchFamily="34" charset="-120"/>
                <a:ea typeface="微軟正黑體" pitchFamily="34" charset="-120"/>
                <a:cs typeface="Verdana"/>
                <a:sym typeface="Verdana"/>
              </a:rPr>
              <a:t> 音樂播放</a:t>
            </a:r>
            <a:endParaRPr kumimoji="0" lang="zh-TW" altLang="en-US" sz="900" b="1" i="0" u="none" strike="noStrike" kern="0" cap="none" spc="0" normalizeH="0" baseline="0" noProof="0" dirty="0">
              <a:ln>
                <a:noFill/>
              </a:ln>
              <a:solidFill>
                <a:schemeClr val="tx1"/>
              </a:solidFill>
              <a:effectLst/>
              <a:uLnTx/>
              <a:uFillTx/>
              <a:latin typeface="微軟正黑體" pitchFamily="34" charset="-120"/>
              <a:ea typeface="微軟正黑體" pitchFamily="34" charset="-120"/>
              <a:cs typeface="Verdana"/>
              <a:sym typeface="Verdana"/>
            </a:endParaRPr>
          </a:p>
        </p:txBody>
      </p:sp>
      <p:sp>
        <p:nvSpPr>
          <p:cNvPr id="17" name="TextBox 13">
            <a:extLst>
              <a:ext uri="{FF2B5EF4-FFF2-40B4-BE49-F238E27FC236}">
                <a16:creationId xmlns:a16="http://schemas.microsoft.com/office/drawing/2014/main" id="{CFE725D0-223C-5543-AC49-A89E1E9D743E}"/>
              </a:ext>
            </a:extLst>
          </p:cNvPr>
          <p:cNvSpPr txBox="1">
            <a:spLocks noChangeArrowheads="1"/>
          </p:cNvSpPr>
          <p:nvPr/>
        </p:nvSpPr>
        <p:spPr bwMode="auto">
          <a:xfrm>
            <a:off x="98907" y="2117455"/>
            <a:ext cx="1524809" cy="492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eaLnBrk="1" hangingPunct="1">
              <a:spcBef>
                <a:spcPct val="0"/>
              </a:spcBef>
              <a:buFontTx/>
              <a:buNone/>
            </a:pPr>
            <a:r>
              <a:rPr lang="en-US" altLang="en-US" sz="1200" b="1" dirty="0">
                <a:solidFill>
                  <a:srgbClr val="005EA4"/>
                </a:solidFill>
                <a:ea typeface="微軟正黑體" pitchFamily="34" charset="-120"/>
                <a:cs typeface="Arial" panose="020B0604020202020204" pitchFamily="34" charset="0"/>
              </a:rPr>
              <a:t>1</a:t>
            </a:r>
            <a:r>
              <a:rPr lang="en-US" altLang="en-US" sz="1200" b="1" dirty="0">
                <a:solidFill>
                  <a:srgbClr val="005EA4"/>
                </a:solidFill>
                <a:latin typeface="微軟正黑體" pitchFamily="34" charset="-120"/>
                <a:ea typeface="微軟正黑體" pitchFamily="34" charset="-120"/>
                <a:cs typeface="Arial" panose="020B0604020202020204" pitchFamily="34" charset="0"/>
              </a:rPr>
              <a:t> </a:t>
            </a:r>
            <a:r>
              <a:rPr lang="zh-TW" altLang="en-US" sz="1200" b="1" dirty="0">
                <a:solidFill>
                  <a:srgbClr val="005EA4"/>
                </a:solidFill>
                <a:latin typeface="微軟正黑體" pitchFamily="34" charset="-120"/>
                <a:ea typeface="微軟正黑體" pitchFamily="34" charset="-120"/>
                <a:cs typeface="Arial" panose="020B0604020202020204" pitchFamily="34" charset="0"/>
              </a:rPr>
              <a:t>個</a:t>
            </a:r>
            <a:r>
              <a:rPr lang="en-US" altLang="zh-TW" sz="1200" b="1" dirty="0">
                <a:solidFill>
                  <a:srgbClr val="005EA4"/>
                </a:solidFill>
                <a:latin typeface="微軟正黑體" pitchFamily="34" charset="-120"/>
                <a:ea typeface="微軟正黑體" pitchFamily="34" charset="-120"/>
                <a:cs typeface="Arial" panose="020B0604020202020204" pitchFamily="34" charset="0"/>
              </a:rPr>
              <a:t> </a:t>
            </a:r>
            <a:r>
              <a:rPr lang="en-US" altLang="zh-TW" sz="1200" b="1" dirty="0">
                <a:solidFill>
                  <a:srgbClr val="005EA4"/>
                </a:solidFill>
                <a:ea typeface="微軟正黑體" pitchFamily="34" charset="-120"/>
                <a:cs typeface="Arial" panose="020B0604020202020204" pitchFamily="34" charset="0"/>
              </a:rPr>
              <a:t>10</a:t>
            </a:r>
            <a:r>
              <a:rPr lang="en-US" altLang="en-US" sz="1200" b="1" dirty="0">
                <a:solidFill>
                  <a:srgbClr val="005EA4"/>
                </a:solidFill>
                <a:ea typeface="微軟正黑體" pitchFamily="34" charset="-120"/>
                <a:cs typeface="Arial" panose="020B0604020202020204" pitchFamily="34" charset="0"/>
              </a:rPr>
              <a:t>GBESE-T </a:t>
            </a:r>
          </a:p>
          <a:p>
            <a:pPr eaLnBrk="1" hangingPunct="1">
              <a:spcBef>
                <a:spcPct val="0"/>
              </a:spcBef>
              <a:buFontTx/>
              <a:buNone/>
            </a:pPr>
            <a:r>
              <a:rPr lang="zh-TW" altLang="en-US" sz="1200" b="1" dirty="0">
                <a:solidFill>
                  <a:srgbClr val="005EA4"/>
                </a:solidFill>
                <a:latin typeface="微軟正黑體" pitchFamily="34" charset="-120"/>
                <a:ea typeface="微軟正黑體" pitchFamily="34" charset="-120"/>
                <a:cs typeface="Arial" panose="020B0604020202020204" pitchFamily="34" charset="0"/>
              </a:rPr>
              <a:t>網路埠</a:t>
            </a:r>
            <a:endParaRPr lang="en-US" altLang="en-US" sz="1200" b="1" dirty="0">
              <a:solidFill>
                <a:srgbClr val="005EA4"/>
              </a:solidFill>
              <a:latin typeface="微軟正黑體" pitchFamily="34" charset="-120"/>
              <a:ea typeface="微軟正黑體" pitchFamily="34" charset="-120"/>
              <a:cs typeface="Arial" panose="020B0604020202020204" pitchFamily="34" charset="0"/>
            </a:endParaRPr>
          </a:p>
        </p:txBody>
      </p:sp>
      <p:sp>
        <p:nvSpPr>
          <p:cNvPr id="21" name="TextBox 13">
            <a:extLst>
              <a:ext uri="{FF2B5EF4-FFF2-40B4-BE49-F238E27FC236}">
                <a16:creationId xmlns:a16="http://schemas.microsoft.com/office/drawing/2014/main" id="{E814DEF0-D397-3C4A-8859-E6398EBBA714}"/>
              </a:ext>
            </a:extLst>
          </p:cNvPr>
          <p:cNvSpPr txBox="1">
            <a:spLocks noChangeArrowheads="1"/>
          </p:cNvSpPr>
          <p:nvPr/>
        </p:nvSpPr>
        <p:spPr bwMode="auto">
          <a:xfrm>
            <a:off x="92719" y="1623270"/>
            <a:ext cx="1389472" cy="492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eaLnBrk="1" hangingPunct="1">
              <a:spcBef>
                <a:spcPct val="0"/>
              </a:spcBef>
              <a:buFontTx/>
              <a:buNone/>
            </a:pPr>
            <a:r>
              <a:rPr lang="en-US" altLang="zh-TW" sz="1200" b="1" dirty="0">
                <a:ea typeface="微軟正黑體" pitchFamily="34" charset="-120"/>
                <a:cs typeface="Arial" panose="020B0604020202020204" pitchFamily="34" charset="0"/>
              </a:rPr>
              <a:t>1</a:t>
            </a:r>
            <a:r>
              <a:rPr lang="zh-TW" altLang="en-US" sz="1200" b="1" dirty="0">
                <a:ea typeface="微軟正黑體" pitchFamily="34" charset="-120"/>
                <a:cs typeface="Arial" panose="020B0604020202020204" pitchFamily="34" charset="0"/>
              </a:rPr>
              <a:t> </a:t>
            </a:r>
            <a:r>
              <a:rPr lang="zh-TW" altLang="en-US" sz="1200" b="1" dirty="0">
                <a:latin typeface="微軟正黑體" pitchFamily="34" charset="-120"/>
                <a:ea typeface="微軟正黑體" pitchFamily="34" charset="-120"/>
                <a:cs typeface="Arial" panose="020B0604020202020204" pitchFamily="34" charset="0"/>
              </a:rPr>
              <a:t>個</a:t>
            </a:r>
            <a:r>
              <a:rPr lang="en-US" altLang="zh-TW" sz="1200" b="1" dirty="0">
                <a:latin typeface="微軟正黑體" pitchFamily="34" charset="-120"/>
                <a:ea typeface="微軟正黑體" pitchFamily="34" charset="-120"/>
                <a:cs typeface="Arial" panose="020B0604020202020204" pitchFamily="34" charset="0"/>
              </a:rPr>
              <a:t> </a:t>
            </a:r>
            <a:r>
              <a:rPr lang="en-US" altLang="en-US" sz="1200" b="1" dirty="0">
                <a:ea typeface="微軟正黑體" pitchFamily="34" charset="-120"/>
                <a:cs typeface="Arial" panose="020B0604020202020204" pitchFamily="34" charset="0"/>
              </a:rPr>
              <a:t>4K HDMI </a:t>
            </a:r>
          </a:p>
          <a:p>
            <a:pPr eaLnBrk="1" hangingPunct="1">
              <a:spcBef>
                <a:spcPct val="0"/>
              </a:spcBef>
              <a:buFontTx/>
              <a:buNone/>
            </a:pPr>
            <a:r>
              <a:rPr lang="en-US" altLang="en-US" sz="1200" b="1" dirty="0">
                <a:ea typeface="微軟正黑體" pitchFamily="34" charset="-120"/>
                <a:cs typeface="Arial" panose="020B0604020202020204" pitchFamily="34" charset="0"/>
              </a:rPr>
              <a:t>v2.0a</a:t>
            </a:r>
            <a:r>
              <a:rPr lang="en-US" altLang="en-US" sz="1200" b="1" dirty="0">
                <a:latin typeface="微軟正黑體" pitchFamily="34" charset="-120"/>
                <a:ea typeface="微軟正黑體" pitchFamily="34" charset="-120"/>
                <a:cs typeface="Arial" panose="020B0604020202020204" pitchFamily="34" charset="0"/>
              </a:rPr>
              <a:t> </a:t>
            </a:r>
            <a:r>
              <a:rPr lang="zh-TW" altLang="en-US" sz="1200" b="1" dirty="0">
                <a:latin typeface="微軟正黑體" pitchFamily="34" charset="-120"/>
                <a:ea typeface="微軟正黑體" pitchFamily="34" charset="-120"/>
                <a:cs typeface="Arial" panose="020B0604020202020204" pitchFamily="34" charset="0"/>
              </a:rPr>
              <a:t>輸出</a:t>
            </a:r>
            <a:endParaRPr lang="en-US" altLang="en-US" sz="1200" b="1" dirty="0">
              <a:latin typeface="微軟正黑體" pitchFamily="34" charset="-120"/>
              <a:ea typeface="微軟正黑體" pitchFamily="34" charset="-120"/>
              <a:cs typeface="Arial" panose="020B0604020202020204" pitchFamily="34" charset="0"/>
            </a:endParaRPr>
          </a:p>
        </p:txBody>
      </p:sp>
      <p:sp>
        <p:nvSpPr>
          <p:cNvPr id="25" name="TextBox 13">
            <a:extLst>
              <a:ext uri="{FF2B5EF4-FFF2-40B4-BE49-F238E27FC236}">
                <a16:creationId xmlns:a16="http://schemas.microsoft.com/office/drawing/2014/main" id="{F4063C53-AB96-5F40-9C58-23A7E97F2578}"/>
              </a:ext>
            </a:extLst>
          </p:cNvPr>
          <p:cNvSpPr txBox="1">
            <a:spLocks noChangeArrowheads="1"/>
          </p:cNvSpPr>
          <p:nvPr/>
        </p:nvSpPr>
        <p:spPr bwMode="auto">
          <a:xfrm>
            <a:off x="92662" y="3133305"/>
            <a:ext cx="1524809" cy="72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nchor="t">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spcBef>
                <a:spcPct val="0"/>
              </a:spcBef>
              <a:buNone/>
            </a:pPr>
            <a:r>
              <a:rPr lang="en-US" altLang="en-US" sz="1200" b="1" dirty="0">
                <a:solidFill>
                  <a:srgbClr val="005EA4"/>
                </a:solidFill>
                <a:ea typeface="微軟正黑體" pitchFamily="34" charset="-120"/>
                <a:cs typeface="Arial" panose="020B0604020202020204" pitchFamily="34" charset="0"/>
              </a:rPr>
              <a:t>4</a:t>
            </a:r>
            <a:r>
              <a:rPr lang="en-US" altLang="en-US" sz="1200" b="1" dirty="0">
                <a:solidFill>
                  <a:srgbClr val="005EA4"/>
                </a:solidFill>
                <a:latin typeface="微軟正黑體" pitchFamily="34" charset="-120"/>
                <a:ea typeface="微軟正黑體" pitchFamily="34" charset="-120"/>
                <a:cs typeface="Arial" panose="020B0604020202020204" pitchFamily="34" charset="0"/>
              </a:rPr>
              <a:t> </a:t>
            </a:r>
            <a:r>
              <a:rPr lang="zh-TW" altLang="en-US" sz="1200" b="1" dirty="0">
                <a:solidFill>
                  <a:srgbClr val="005EA4"/>
                </a:solidFill>
                <a:latin typeface="微軟正黑體" pitchFamily="34" charset="-120"/>
                <a:ea typeface="微軟正黑體" pitchFamily="34" charset="-120"/>
                <a:cs typeface="Arial" panose="020B0604020202020204" pitchFamily="34" charset="0"/>
              </a:rPr>
              <a:t>個</a:t>
            </a:r>
            <a:r>
              <a:rPr lang="en-US" altLang="zh-TW" sz="1200" b="1" dirty="0">
                <a:solidFill>
                  <a:srgbClr val="005EA4"/>
                </a:solidFill>
                <a:latin typeface="微軟正黑體" pitchFamily="34" charset="-120"/>
                <a:ea typeface="微軟正黑體" pitchFamily="34" charset="-120"/>
                <a:cs typeface="Arial" panose="020B0604020202020204" pitchFamily="34" charset="0"/>
              </a:rPr>
              <a:t> </a:t>
            </a:r>
            <a:r>
              <a:rPr lang="en-US" altLang="en-US" sz="1200" b="1" dirty="0">
                <a:solidFill>
                  <a:srgbClr val="005EA4"/>
                </a:solidFill>
                <a:ea typeface="微軟正黑體" pitchFamily="34" charset="-120"/>
                <a:cs typeface="Arial" panose="020B0604020202020204" pitchFamily="34" charset="0"/>
              </a:rPr>
              <a:t>USB </a:t>
            </a:r>
            <a:r>
              <a:rPr lang="zh-CN" altLang="en-US" sz="1200" b="1" dirty="0">
                <a:solidFill>
                  <a:srgbClr val="005EA4"/>
                </a:solidFill>
                <a:latin typeface="微軟正黑體" pitchFamily="34" charset="-120"/>
                <a:ea typeface="微軟正黑體" pitchFamily="34" charset="-120"/>
                <a:cs typeface="Arial" panose="020B0604020202020204" pitchFamily="34" charset="0"/>
              </a:rPr>
              <a:t>埠：</a:t>
            </a:r>
            <a:endParaRPr lang="en-US" altLang="zh-CN" sz="1200" b="1" dirty="0">
              <a:solidFill>
                <a:srgbClr val="005EA4"/>
              </a:solidFill>
              <a:latin typeface="微軟正黑體" pitchFamily="34" charset="-120"/>
              <a:ea typeface="微軟正黑體" pitchFamily="34" charset="-120"/>
              <a:cs typeface="Arial" panose="020B0604020202020204" pitchFamily="34" charset="0"/>
            </a:endParaRPr>
          </a:p>
          <a:p>
            <a:pPr marL="86995" indent="-86995">
              <a:spcBef>
                <a:spcPct val="0"/>
              </a:spcBef>
              <a:buClr>
                <a:schemeClr val="tx1"/>
              </a:buClr>
              <a:buFont typeface="Arial" panose="020B0604020202020204" pitchFamily="34" charset="0"/>
              <a:buChar char="•"/>
            </a:pPr>
            <a:r>
              <a:rPr lang="en-US" altLang="zh-TW" sz="900" b="1" dirty="0">
                <a:solidFill>
                  <a:srgbClr val="005EA4"/>
                </a:solidFill>
                <a:ea typeface="微軟正黑體" pitchFamily="34" charset="-120"/>
                <a:cs typeface="Arial" panose="020B0604020202020204" pitchFamily="34" charset="0"/>
              </a:rPr>
              <a:t>3</a:t>
            </a:r>
            <a:r>
              <a:rPr lang="en-US" altLang="zh-CN" sz="900" b="1" dirty="0">
                <a:solidFill>
                  <a:srgbClr val="005EA4"/>
                </a:solidFill>
                <a:ea typeface="微軟正黑體" pitchFamily="34" charset="-120"/>
                <a:cs typeface="Arial" panose="020B0604020202020204" pitchFamily="34" charset="0"/>
              </a:rPr>
              <a:t> x USB 3.1 Gen 2 </a:t>
            </a:r>
          </a:p>
          <a:p>
            <a:pPr marL="86995" indent="-86995">
              <a:spcBef>
                <a:spcPct val="0"/>
              </a:spcBef>
              <a:buClr>
                <a:schemeClr val="tx1"/>
              </a:buClr>
              <a:buNone/>
            </a:pPr>
            <a:r>
              <a:rPr lang="zh-TW" altLang="en-US" sz="900" b="1" dirty="0">
                <a:solidFill>
                  <a:srgbClr val="005EA4"/>
                </a:solidFill>
                <a:ea typeface="微軟正黑體" pitchFamily="34" charset="-120"/>
                <a:cs typeface="Arial" panose="020B0604020202020204" pitchFamily="34" charset="0"/>
              </a:rPr>
              <a:t>  </a:t>
            </a:r>
            <a:r>
              <a:rPr lang="en-US" altLang="zh-CN" sz="900" b="1" dirty="0">
                <a:solidFill>
                  <a:srgbClr val="005EA4"/>
                </a:solidFill>
                <a:ea typeface="微軟正黑體" pitchFamily="34" charset="-120"/>
                <a:cs typeface="Arial" panose="020B0604020202020204" pitchFamily="34" charset="0"/>
              </a:rPr>
              <a:t>(Type-C &amp; Type-A)</a:t>
            </a:r>
          </a:p>
          <a:p>
            <a:pPr marL="86995" indent="-86995">
              <a:spcBef>
                <a:spcPct val="0"/>
              </a:spcBef>
              <a:buClr>
                <a:schemeClr val="tx1"/>
              </a:buClr>
              <a:buFont typeface="Arial" panose="020B0604020202020204" pitchFamily="34" charset="0"/>
              <a:buChar char="•"/>
            </a:pPr>
            <a:r>
              <a:rPr lang="en-US" altLang="zh-CN" sz="900" b="1" dirty="0">
                <a:solidFill>
                  <a:srgbClr val="005EA4"/>
                </a:solidFill>
                <a:ea typeface="微軟正黑體" pitchFamily="34" charset="-120"/>
                <a:cs typeface="Arial" panose="020B0604020202020204" pitchFamily="34" charset="0"/>
              </a:rPr>
              <a:t>1 x USB 3.0 (Type-A)</a:t>
            </a:r>
          </a:p>
        </p:txBody>
      </p:sp>
      <p:sp>
        <p:nvSpPr>
          <p:cNvPr id="48" name="TextBox 13">
            <a:extLst>
              <a:ext uri="{FF2B5EF4-FFF2-40B4-BE49-F238E27FC236}">
                <a16:creationId xmlns:a16="http://schemas.microsoft.com/office/drawing/2014/main" id="{09CA26C1-17AE-DF46-A075-7560880C4CDA}"/>
              </a:ext>
            </a:extLst>
          </p:cNvPr>
          <p:cNvSpPr txBox="1">
            <a:spLocks noChangeArrowheads="1"/>
          </p:cNvSpPr>
          <p:nvPr/>
        </p:nvSpPr>
        <p:spPr bwMode="auto">
          <a:xfrm>
            <a:off x="98248" y="2605873"/>
            <a:ext cx="1307876" cy="492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eaLnBrk="1" hangingPunct="1">
              <a:spcBef>
                <a:spcPct val="0"/>
              </a:spcBef>
              <a:buFontTx/>
              <a:buNone/>
            </a:pPr>
            <a:r>
              <a:rPr lang="en-US" altLang="en-US" sz="1200" b="1" dirty="0">
                <a:ea typeface="微軟正黑體" pitchFamily="34" charset="-120"/>
                <a:cs typeface="Arial" panose="020B0604020202020204" pitchFamily="34" charset="0"/>
              </a:rPr>
              <a:t>2 </a:t>
            </a:r>
            <a:r>
              <a:rPr lang="zh-TW" altLang="en-US" sz="1200" b="1" dirty="0">
                <a:latin typeface="微軟正黑體" pitchFamily="34" charset="-120"/>
                <a:ea typeface="微軟正黑體" pitchFamily="34" charset="-120"/>
                <a:cs typeface="Arial" panose="020B0604020202020204" pitchFamily="34" charset="0"/>
              </a:rPr>
              <a:t>個</a:t>
            </a:r>
            <a:r>
              <a:rPr lang="en-US" altLang="zh-TW" sz="1200" b="1" dirty="0">
                <a:latin typeface="微軟正黑體" pitchFamily="34" charset="-120"/>
                <a:ea typeface="微軟正黑體" pitchFamily="34" charset="-120"/>
                <a:cs typeface="Arial" panose="020B0604020202020204" pitchFamily="34" charset="0"/>
              </a:rPr>
              <a:t> </a:t>
            </a:r>
            <a:r>
              <a:rPr lang="en-US" altLang="en-US" sz="1200" b="1" dirty="0">
                <a:ea typeface="微軟正黑體" pitchFamily="34" charset="-120"/>
                <a:cs typeface="Arial" panose="020B0604020202020204" pitchFamily="34" charset="0"/>
              </a:rPr>
              <a:t>Gigabit</a:t>
            </a:r>
            <a:r>
              <a:rPr lang="en-US" altLang="en-US" sz="1200" b="1" dirty="0">
                <a:latin typeface="微軟正黑體" pitchFamily="34" charset="-120"/>
                <a:ea typeface="微軟正黑體" pitchFamily="34" charset="-120"/>
                <a:cs typeface="Arial" panose="020B0604020202020204" pitchFamily="34" charset="0"/>
              </a:rPr>
              <a:t> </a:t>
            </a:r>
          </a:p>
          <a:p>
            <a:pPr eaLnBrk="1" hangingPunct="1">
              <a:spcBef>
                <a:spcPct val="0"/>
              </a:spcBef>
              <a:buFontTx/>
              <a:buNone/>
            </a:pPr>
            <a:r>
              <a:rPr lang="zh-TW" altLang="en-US" sz="1200" b="1" dirty="0">
                <a:latin typeface="微軟正黑體" pitchFamily="34" charset="-120"/>
                <a:ea typeface="微軟正黑體" pitchFamily="34" charset="-120"/>
                <a:cs typeface="Arial" panose="020B0604020202020204" pitchFamily="34" charset="0"/>
              </a:rPr>
              <a:t>網路埠</a:t>
            </a:r>
            <a:endParaRPr lang="en-US" altLang="en-US" sz="1200" b="1" dirty="0">
              <a:latin typeface="微軟正黑體" pitchFamily="34" charset="-120"/>
              <a:ea typeface="微軟正黑體" pitchFamily="34" charset="-120"/>
              <a:cs typeface="Arial" panose="020B0604020202020204" pitchFamily="34" charset="0"/>
            </a:endParaRPr>
          </a:p>
        </p:txBody>
      </p:sp>
      <p:sp>
        <p:nvSpPr>
          <p:cNvPr id="60" name="TextBox 13">
            <a:extLst>
              <a:ext uri="{FF2B5EF4-FFF2-40B4-BE49-F238E27FC236}">
                <a16:creationId xmlns:a16="http://schemas.microsoft.com/office/drawing/2014/main" id="{C8E4F56A-37F4-704F-BDDF-D49F63999FAE}"/>
              </a:ext>
            </a:extLst>
          </p:cNvPr>
          <p:cNvSpPr txBox="1">
            <a:spLocks noChangeArrowheads="1"/>
          </p:cNvSpPr>
          <p:nvPr/>
        </p:nvSpPr>
        <p:spPr bwMode="auto">
          <a:xfrm>
            <a:off x="-103810" y="1279267"/>
            <a:ext cx="1429502" cy="307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eaLnBrk="1" hangingPunct="1">
              <a:spcBef>
                <a:spcPct val="0"/>
              </a:spcBef>
              <a:buFontTx/>
              <a:buNone/>
            </a:pPr>
            <a:r>
              <a:rPr lang="en-US" altLang="zh-TW" sz="1200" b="1" dirty="0">
                <a:solidFill>
                  <a:srgbClr val="005EA4"/>
                </a:solidFill>
                <a:ea typeface="微軟正黑體" pitchFamily="34" charset="-120"/>
                <a:cs typeface="Arial" panose="020B0604020202020204" pitchFamily="34" charset="0"/>
              </a:rPr>
              <a:t>1</a:t>
            </a:r>
            <a:r>
              <a:rPr lang="en-US" altLang="zh-TW" sz="1200" b="1" dirty="0">
                <a:solidFill>
                  <a:srgbClr val="005EA4"/>
                </a:solidFill>
                <a:latin typeface="微軟正黑體" pitchFamily="34" charset="-120"/>
                <a:ea typeface="微軟正黑體" pitchFamily="34" charset="-120"/>
                <a:cs typeface="Arial" panose="020B0604020202020204" pitchFamily="34" charset="0"/>
              </a:rPr>
              <a:t> </a:t>
            </a:r>
            <a:r>
              <a:rPr lang="zh-TW" altLang="en-US" sz="1200" b="1" dirty="0">
                <a:solidFill>
                  <a:srgbClr val="005EA4"/>
                </a:solidFill>
                <a:latin typeface="微軟正黑體" pitchFamily="34" charset="-120"/>
                <a:ea typeface="微軟正黑體" pitchFamily="34" charset="-120"/>
                <a:cs typeface="Arial" panose="020B0604020202020204" pitchFamily="34" charset="0"/>
              </a:rPr>
              <a:t>個</a:t>
            </a:r>
            <a:r>
              <a:rPr lang="en-US" altLang="zh-TW" sz="1200" b="1" dirty="0">
                <a:solidFill>
                  <a:srgbClr val="005EA4"/>
                </a:solidFill>
                <a:ea typeface="微軟正黑體" pitchFamily="34" charset="-120"/>
                <a:cs typeface="Arial" panose="020B0604020202020204" pitchFamily="34" charset="0"/>
              </a:rPr>
              <a:t> </a:t>
            </a:r>
            <a:r>
              <a:rPr lang="en-US" altLang="en-US" sz="1200" b="1" dirty="0" err="1">
                <a:solidFill>
                  <a:srgbClr val="005EA4"/>
                </a:solidFill>
                <a:ea typeface="微軟正黑體" pitchFamily="34" charset="-120"/>
                <a:cs typeface="Arial" panose="020B0604020202020204" pitchFamily="34" charset="0"/>
              </a:rPr>
              <a:t>PCIe</a:t>
            </a:r>
            <a:r>
              <a:rPr lang="en-US" altLang="en-US" sz="1200" b="1" dirty="0">
                <a:solidFill>
                  <a:srgbClr val="005EA4"/>
                </a:solidFill>
                <a:ea typeface="微軟正黑體" pitchFamily="34" charset="-120"/>
                <a:cs typeface="Arial" panose="020B0604020202020204" pitchFamily="34" charset="0"/>
              </a:rPr>
              <a:t> </a:t>
            </a:r>
            <a:r>
              <a:rPr lang="zh-TW" altLang="en-US" sz="1200" b="1" dirty="0">
                <a:solidFill>
                  <a:srgbClr val="005EA4"/>
                </a:solidFill>
                <a:latin typeface="微軟正黑體" pitchFamily="34" charset="-120"/>
                <a:ea typeface="微軟正黑體" pitchFamily="34" charset="-120"/>
                <a:cs typeface="Arial" panose="020B0604020202020204" pitchFamily="34" charset="0"/>
              </a:rPr>
              <a:t>插槽</a:t>
            </a:r>
            <a:endParaRPr lang="en-US" altLang="zh-TW" sz="1200" b="1" dirty="0">
              <a:solidFill>
                <a:srgbClr val="005EA4"/>
              </a:solidFill>
              <a:latin typeface="微軟正黑體" pitchFamily="34" charset="-120"/>
              <a:ea typeface="微軟正黑體" pitchFamily="34" charset="-120"/>
              <a:cs typeface="Arial" panose="020B0604020202020204" pitchFamily="34" charset="0"/>
            </a:endParaRPr>
          </a:p>
        </p:txBody>
      </p:sp>
    </p:spTree>
    <p:extLst>
      <p:ext uri="{BB962C8B-B14F-4D97-AF65-F5344CB8AC3E}">
        <p14:creationId xmlns:p14="http://schemas.microsoft.com/office/powerpoint/2010/main" val="1930587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31" name="Shape 731"/>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zh-TW" sz="1400" b="0" i="0" u="none" strike="noStrike" cap="none">
                <a:solidFill>
                  <a:schemeClr val="dk1"/>
                </a:solidFill>
                <a:latin typeface="Arial"/>
                <a:ea typeface="Arial"/>
                <a:cs typeface="Arial"/>
                <a:sym typeface="Arial"/>
              </a:rPr>
            </a:b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34" name="Shape 734"/>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zh-TW" sz="1400" b="0" i="0" u="none" strike="noStrike" cap="none">
                <a:solidFill>
                  <a:schemeClr val="dk1"/>
                </a:solidFill>
                <a:latin typeface="Arial"/>
                <a:ea typeface="Arial"/>
                <a:cs typeface="Arial"/>
                <a:sym typeface="Arial"/>
              </a:rPr>
            </a:b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 name="標題 18"/>
          <p:cNvSpPr>
            <a:spLocks noGrp="1"/>
          </p:cNvSpPr>
          <p:nvPr>
            <p:ph type="title"/>
          </p:nvPr>
        </p:nvSpPr>
        <p:spPr/>
        <p:txBody>
          <a:bodyPr>
            <a:normAutofit/>
          </a:bodyPr>
          <a:lstStyle/>
          <a:p>
            <a:r>
              <a:rPr lang="zh-TW" altLang="en-US" dirty="0">
                <a:latin typeface="Microsoft JhengHei"/>
                <a:ea typeface="Microsoft JhengHei"/>
              </a:rPr>
              <a:t>直接輸出 </a:t>
            </a:r>
            <a:r>
              <a:rPr lang="zh-TW" altLang="en-US" dirty="0">
                <a:latin typeface="Arial" panose="020B0604020202020204" pitchFamily="34" charset="0"/>
                <a:ea typeface="Microsoft JhengHei"/>
                <a:cs typeface="Arial" panose="020B0604020202020204" pitchFamily="34" charset="0"/>
              </a:rPr>
              <a:t>HDMI 4K@60Hz </a:t>
            </a:r>
            <a:r>
              <a:rPr lang="zh-TW" altLang="en-US" dirty="0">
                <a:latin typeface="Microsoft JhengHei"/>
                <a:ea typeface="Microsoft JhengHei"/>
              </a:rPr>
              <a:t>影片</a:t>
            </a:r>
          </a:p>
        </p:txBody>
      </p:sp>
      <p:pic>
        <p:nvPicPr>
          <p:cNvPr id="7" name="Picture 15" descr="C:\Users\user\Desktop\CHT TS-251A451A Presentation File_PPT\HDMI.png">
            <a:extLst>
              <a:ext uri="{FF2B5EF4-FFF2-40B4-BE49-F238E27FC236}">
                <a16:creationId xmlns:a16="http://schemas.microsoft.com/office/drawing/2014/main" id="{D82346D5-CB10-404B-B020-0BF65DC07B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6242" y="3883834"/>
            <a:ext cx="1354799" cy="314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48">
            <a:extLst>
              <a:ext uri="{FF2B5EF4-FFF2-40B4-BE49-F238E27FC236}">
                <a16:creationId xmlns:a16="http://schemas.microsoft.com/office/drawing/2014/main" id="{E375A363-866C-467C-9282-A8C5401269F6}"/>
              </a:ext>
            </a:extLst>
          </p:cNvPr>
          <p:cNvSpPr txBox="1"/>
          <p:nvPr/>
        </p:nvSpPr>
        <p:spPr>
          <a:xfrm>
            <a:off x="6003139" y="6059260"/>
            <a:ext cx="2640827" cy="553986"/>
          </a:xfrm>
          <a:prstGeom prst="rect">
            <a:avLst/>
          </a:prstGeom>
          <a:noFill/>
        </p:spPr>
        <p:txBody>
          <a:bodyPr wrap="square" lIns="121908" tIns="60954" rIns="121908" bIns="60954">
            <a:spAutoFit/>
          </a:bodyPr>
          <a:lstStyle/>
          <a:p>
            <a:pPr eaLnBrk="1" hangingPunct="1">
              <a:defRPr/>
            </a:pPr>
            <a:r>
              <a:rPr lang="zh-TW" altLang="en-US">
                <a:solidFill>
                  <a:srgbClr val="7030A0"/>
                </a:solidFill>
                <a:latin typeface="微軟正黑體"/>
                <a:ea typeface="微軟正黑體"/>
                <a:cs typeface="微軟正黑體"/>
              </a:rPr>
              <a:t>附贈支援 </a:t>
            </a:r>
            <a:r>
              <a:rPr lang="en-US" altLang="zh-TW" b="1" err="1">
                <a:solidFill>
                  <a:srgbClr val="7030A0"/>
                </a:solidFill>
                <a:latin typeface="+mn-lt"/>
                <a:ea typeface="微軟正黑體"/>
                <a:cs typeface="微軟正黑體"/>
              </a:rPr>
              <a:t>QButton</a:t>
            </a:r>
            <a:endParaRPr lang="en-US" altLang="zh-TW" b="1">
              <a:solidFill>
                <a:srgbClr val="7030A0"/>
              </a:solidFill>
              <a:latin typeface="+mn-lt"/>
              <a:ea typeface="微軟正黑體"/>
              <a:cs typeface="微軟正黑體"/>
            </a:endParaRPr>
          </a:p>
          <a:p>
            <a:pPr eaLnBrk="1" hangingPunct="1">
              <a:defRPr/>
            </a:pPr>
            <a:r>
              <a:rPr lang="zh-TW" altLang="en-US">
                <a:solidFill>
                  <a:srgbClr val="7030A0"/>
                </a:solidFill>
                <a:latin typeface="微軟正黑體"/>
                <a:ea typeface="微軟正黑體"/>
                <a:cs typeface="微軟正黑體"/>
              </a:rPr>
              <a:t>客製按鍵功能的遙控器！</a:t>
            </a:r>
            <a:endParaRPr lang="en-US" altLang="zh-TW">
              <a:solidFill>
                <a:srgbClr val="7030A0"/>
              </a:solidFill>
              <a:latin typeface="微軟正黑體"/>
              <a:ea typeface="微軟正黑體"/>
              <a:cs typeface="微軟正黑體"/>
            </a:endParaRPr>
          </a:p>
        </p:txBody>
      </p:sp>
      <p:sp>
        <p:nvSpPr>
          <p:cNvPr id="9" name="TextBox 44">
            <a:extLst>
              <a:ext uri="{FF2B5EF4-FFF2-40B4-BE49-F238E27FC236}">
                <a16:creationId xmlns:a16="http://schemas.microsoft.com/office/drawing/2014/main" id="{AE36ADD6-3F71-40D3-BDFE-1A1BAB506F46}"/>
              </a:ext>
            </a:extLst>
          </p:cNvPr>
          <p:cNvSpPr txBox="1"/>
          <p:nvPr/>
        </p:nvSpPr>
        <p:spPr>
          <a:xfrm>
            <a:off x="3461916" y="1024803"/>
            <a:ext cx="2175085" cy="923318"/>
          </a:xfrm>
          <a:prstGeom prst="rect">
            <a:avLst/>
          </a:prstGeom>
          <a:noFill/>
          <a:effectLst/>
        </p:spPr>
        <p:txBody>
          <a:bodyPr wrap="square" lIns="121908" tIns="60954" rIns="121908" bIns="60954" anchor="t">
            <a:spAutoFit/>
          </a:bodyPr>
          <a:lstStyle/>
          <a:p>
            <a:pPr algn="ctr" eaLnBrk="1" hangingPunct="1">
              <a:defRPr/>
            </a:pPr>
            <a:r>
              <a:rPr lang="en-US" sz="2400" b="1" dirty="0">
                <a:solidFill>
                  <a:srgbClr val="005EA4"/>
                </a:solidFill>
                <a:latin typeface="Arial" panose="020B0604020202020204" pitchFamily="34" charset="0"/>
                <a:ea typeface="Microsoft JhengHei" charset="-120"/>
                <a:cs typeface="Arial" panose="020B0604020202020204" pitchFamily="34" charset="0"/>
              </a:rPr>
              <a:t>4K UHD</a:t>
            </a:r>
          </a:p>
          <a:p>
            <a:pPr algn="ctr" eaLnBrk="1" hangingPunct="1">
              <a:defRPr/>
            </a:pPr>
            <a:r>
              <a:rPr lang="en-US" altLang="zh-TW" b="1" dirty="0">
                <a:solidFill>
                  <a:schemeClr val="tx1"/>
                </a:solidFill>
                <a:latin typeface="Arial" panose="020B0604020202020204" pitchFamily="34" charset="0"/>
                <a:ea typeface="Microsoft JhengHei" charset="-120"/>
                <a:cs typeface="Arial" panose="020B0604020202020204" pitchFamily="34" charset="0"/>
              </a:rPr>
              <a:t>1 x HDMI v2.0a</a:t>
            </a:r>
          </a:p>
          <a:p>
            <a:pPr algn="ctr" eaLnBrk="1" hangingPunct="1">
              <a:defRPr/>
            </a:pPr>
            <a:r>
              <a:rPr lang="en-US" altLang="zh-TW" b="1" dirty="0">
                <a:solidFill>
                  <a:schemeClr val="tx1"/>
                </a:solidFill>
                <a:latin typeface="Arial" panose="020B0604020202020204" pitchFamily="34" charset="0"/>
                <a:ea typeface="Microsoft JhengHei" charset="-120"/>
                <a:cs typeface="Arial" panose="020B0604020202020204" pitchFamily="34" charset="0"/>
              </a:rPr>
              <a:t>3840x 2160, 60Hz</a:t>
            </a:r>
            <a:endParaRPr lang="en-US" b="1" dirty="0">
              <a:solidFill>
                <a:schemeClr val="tx1"/>
              </a:solidFill>
              <a:latin typeface="Arial" panose="020B0604020202020204" pitchFamily="34" charset="0"/>
              <a:ea typeface="Microsoft JhengHei" charset="-120"/>
              <a:cs typeface="Arial" panose="020B0604020202020204" pitchFamily="34" charset="0"/>
            </a:endParaRPr>
          </a:p>
        </p:txBody>
      </p:sp>
      <p:sp>
        <p:nvSpPr>
          <p:cNvPr id="10" name="TextBox 45">
            <a:extLst>
              <a:ext uri="{FF2B5EF4-FFF2-40B4-BE49-F238E27FC236}">
                <a16:creationId xmlns:a16="http://schemas.microsoft.com/office/drawing/2014/main" id="{43740F9C-C699-4623-AAD4-C3A1BFF79FA2}"/>
              </a:ext>
            </a:extLst>
          </p:cNvPr>
          <p:cNvSpPr txBox="1"/>
          <p:nvPr/>
        </p:nvSpPr>
        <p:spPr>
          <a:xfrm>
            <a:off x="6105962" y="1024803"/>
            <a:ext cx="2307782" cy="923318"/>
          </a:xfrm>
          <a:prstGeom prst="rect">
            <a:avLst/>
          </a:prstGeom>
          <a:noFill/>
          <a:effectLst/>
        </p:spPr>
        <p:txBody>
          <a:bodyPr wrap="square" lIns="121908" tIns="60954" rIns="121908" bIns="60954" anchor="t">
            <a:spAutoFit/>
          </a:bodyPr>
          <a:lstStyle/>
          <a:p>
            <a:pPr algn="ctr" eaLnBrk="1" hangingPunct="1">
              <a:defRPr/>
            </a:pPr>
            <a:r>
              <a:rPr lang="en-US" altLang="zh-TW" sz="2400" b="1" dirty="0">
                <a:solidFill>
                  <a:srgbClr val="005EA4"/>
                </a:solidFill>
                <a:latin typeface="Arial" panose="020B0604020202020204" pitchFamily="34" charset="0"/>
                <a:ea typeface="Microsoft JhengHei" charset="-120"/>
                <a:cs typeface="Arial" panose="020B0604020202020204" pitchFamily="34" charset="0"/>
              </a:rPr>
              <a:t>H.264</a:t>
            </a:r>
          </a:p>
          <a:p>
            <a:pPr algn="ctr" eaLnBrk="1" hangingPunct="1">
              <a:defRPr/>
            </a:pPr>
            <a:r>
              <a:rPr lang="zh-TW" altLang="en-US" b="1" dirty="0">
                <a:solidFill>
                  <a:schemeClr val="tx1"/>
                </a:solidFill>
                <a:latin typeface="Microsoft JhengHei" charset="-120"/>
                <a:ea typeface="Microsoft JhengHei" charset="-120"/>
                <a:cs typeface="Microsoft JhengHei" charset="-120"/>
              </a:rPr>
              <a:t>高達</a:t>
            </a:r>
            <a:r>
              <a:rPr lang="en-US" altLang="zh-TW" b="1" dirty="0">
                <a:solidFill>
                  <a:schemeClr val="tx1"/>
                </a:solidFill>
                <a:latin typeface="Microsoft JhengHei" charset="-120"/>
                <a:ea typeface="Microsoft JhengHei" charset="-120"/>
                <a:cs typeface="Microsoft JhengHei" charset="-120"/>
              </a:rPr>
              <a:t> </a:t>
            </a:r>
            <a:r>
              <a:rPr lang="en-US" b="1" dirty="0">
                <a:solidFill>
                  <a:schemeClr val="tx1"/>
                </a:solidFill>
                <a:latin typeface="Arial" panose="020B0604020202020204" pitchFamily="34" charset="0"/>
                <a:ea typeface="Microsoft JhengHei" charset="-120"/>
                <a:cs typeface="Arial" panose="020B0604020202020204" pitchFamily="34" charset="0"/>
              </a:rPr>
              <a:t>8-bit 4K</a:t>
            </a:r>
          </a:p>
          <a:p>
            <a:pPr algn="ctr" eaLnBrk="1" hangingPunct="1">
              <a:defRPr/>
            </a:pPr>
            <a:r>
              <a:rPr lang="zh-TW" altLang="en-US" b="1" dirty="0">
                <a:solidFill>
                  <a:schemeClr val="tx1"/>
                </a:solidFill>
                <a:latin typeface="Microsoft JhengHei" charset="-120"/>
                <a:ea typeface="Microsoft JhengHei" charset="-120"/>
                <a:cs typeface="Microsoft JhengHei" charset="-120"/>
              </a:rPr>
              <a:t>播放</a:t>
            </a:r>
            <a:r>
              <a:rPr lang="en-US" b="1" dirty="0">
                <a:solidFill>
                  <a:schemeClr val="tx1"/>
                </a:solidFill>
                <a:latin typeface="Microsoft JhengHei" charset="-120"/>
                <a:ea typeface="Microsoft JhengHei" charset="-120"/>
                <a:cs typeface="Microsoft JhengHei" charset="-120"/>
              </a:rPr>
              <a:t> </a:t>
            </a:r>
            <a:r>
              <a:rPr lang="en-US" b="1" dirty="0">
                <a:solidFill>
                  <a:schemeClr val="tx1"/>
                </a:solidFill>
                <a:latin typeface="Arial" panose="020B0604020202020204" pitchFamily="34" charset="0"/>
                <a:ea typeface="Microsoft JhengHei" charset="-120"/>
                <a:cs typeface="Arial" panose="020B0604020202020204" pitchFamily="34" charset="0"/>
              </a:rPr>
              <a:t>&amp; 3</a:t>
            </a:r>
            <a:r>
              <a:rPr lang="zh-TW" altLang="en-US" b="1" dirty="0">
                <a:solidFill>
                  <a:schemeClr val="tx1"/>
                </a:solidFill>
                <a:latin typeface="Microsoft JhengHei" charset="-120"/>
                <a:ea typeface="Microsoft JhengHei" charset="-120"/>
                <a:cs typeface="Microsoft JhengHei" charset="-120"/>
              </a:rPr>
              <a:t>路轉檔</a:t>
            </a:r>
            <a:endParaRPr lang="en-US" b="1" dirty="0">
              <a:solidFill>
                <a:schemeClr val="tx1"/>
              </a:solidFill>
              <a:latin typeface="Microsoft JhengHei" charset="-120"/>
              <a:ea typeface="Microsoft JhengHei" charset="-120"/>
              <a:cs typeface="Microsoft JhengHei" charset="-120"/>
            </a:endParaRPr>
          </a:p>
        </p:txBody>
      </p:sp>
      <p:sp>
        <p:nvSpPr>
          <p:cNvPr id="11" name="TextBox 18">
            <a:extLst>
              <a:ext uri="{FF2B5EF4-FFF2-40B4-BE49-F238E27FC236}">
                <a16:creationId xmlns:a16="http://schemas.microsoft.com/office/drawing/2014/main" id="{D4E2B95D-2055-40E1-ACFA-EDDA3E7AC98D}"/>
              </a:ext>
            </a:extLst>
          </p:cNvPr>
          <p:cNvSpPr txBox="1"/>
          <p:nvPr/>
        </p:nvSpPr>
        <p:spPr>
          <a:xfrm>
            <a:off x="785786" y="1050176"/>
            <a:ext cx="2171249" cy="923318"/>
          </a:xfrm>
          <a:prstGeom prst="rect">
            <a:avLst/>
          </a:prstGeom>
          <a:noFill/>
          <a:effectLst/>
        </p:spPr>
        <p:txBody>
          <a:bodyPr wrap="square" lIns="121908" tIns="60954" rIns="121908" bIns="60954">
            <a:spAutoFit/>
          </a:bodyPr>
          <a:lstStyle/>
          <a:p>
            <a:pPr algn="ctr" eaLnBrk="1" hangingPunct="1">
              <a:defRPr/>
            </a:pPr>
            <a:r>
              <a:rPr lang="en-US" sz="2400" b="1" dirty="0">
                <a:solidFill>
                  <a:srgbClr val="005EA4"/>
                </a:solidFill>
                <a:latin typeface="Arial" panose="020B0604020202020204" pitchFamily="34" charset="0"/>
                <a:ea typeface="Microsoft JhengHei" charset="-120"/>
                <a:cs typeface="Arial" panose="020B0604020202020204" pitchFamily="34" charset="0"/>
              </a:rPr>
              <a:t>1.10 GHz</a:t>
            </a:r>
          </a:p>
          <a:p>
            <a:pPr algn="ctr" eaLnBrk="1" hangingPunct="1">
              <a:defRPr/>
            </a:pPr>
            <a:r>
              <a:rPr lang="en-US" altLang="zh-TW" b="1" dirty="0">
                <a:solidFill>
                  <a:schemeClr val="tx1"/>
                </a:solidFill>
                <a:latin typeface="Arial" panose="020B0604020202020204" pitchFamily="34" charset="0"/>
                <a:ea typeface="Microsoft JhengHei" charset="-120"/>
                <a:cs typeface="Arial" panose="020B0604020202020204" pitchFamily="34" charset="0"/>
              </a:rPr>
              <a:t>Intel UHD</a:t>
            </a:r>
          </a:p>
          <a:p>
            <a:pPr algn="ctr" eaLnBrk="1" hangingPunct="1">
              <a:defRPr/>
            </a:pPr>
            <a:r>
              <a:rPr lang="en-US" altLang="zh-TW" b="1" dirty="0">
                <a:solidFill>
                  <a:schemeClr val="tx1"/>
                </a:solidFill>
                <a:latin typeface="Arial" panose="020B0604020202020204" pitchFamily="34" charset="0"/>
                <a:ea typeface="Microsoft JhengHei" charset="-120"/>
                <a:cs typeface="Arial" panose="020B0604020202020204" pitchFamily="34" charset="0"/>
              </a:rPr>
              <a:t>Graphics 610/630</a:t>
            </a:r>
            <a:endParaRPr lang="en-US" b="1" dirty="0">
              <a:solidFill>
                <a:schemeClr val="tx1"/>
              </a:solidFill>
              <a:latin typeface="Arial" panose="020B0604020202020204" pitchFamily="34" charset="0"/>
              <a:ea typeface="Microsoft JhengHei" charset="-120"/>
              <a:cs typeface="Arial" panose="020B0604020202020204" pitchFamily="34" charset="0"/>
            </a:endParaRPr>
          </a:p>
        </p:txBody>
      </p:sp>
      <p:sp>
        <p:nvSpPr>
          <p:cNvPr id="13" name="矩形 11">
            <a:extLst>
              <a:ext uri="{FF2B5EF4-FFF2-40B4-BE49-F238E27FC236}">
                <a16:creationId xmlns:a16="http://schemas.microsoft.com/office/drawing/2014/main" id="{EA402BA6-81E9-452E-9711-F508E1F0A9C5}"/>
              </a:ext>
            </a:extLst>
          </p:cNvPr>
          <p:cNvSpPr/>
          <p:nvPr/>
        </p:nvSpPr>
        <p:spPr>
          <a:xfrm>
            <a:off x="3124079" y="1229374"/>
            <a:ext cx="45719" cy="5831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TW" altLang="en-US" sz="1800"/>
          </a:p>
        </p:txBody>
      </p:sp>
      <p:sp>
        <p:nvSpPr>
          <p:cNvPr id="14" name="矩形 12">
            <a:extLst>
              <a:ext uri="{FF2B5EF4-FFF2-40B4-BE49-F238E27FC236}">
                <a16:creationId xmlns:a16="http://schemas.microsoft.com/office/drawing/2014/main" id="{89EC90DD-67BC-4C84-8501-84BB8E12F74B}"/>
              </a:ext>
            </a:extLst>
          </p:cNvPr>
          <p:cNvSpPr/>
          <p:nvPr/>
        </p:nvSpPr>
        <p:spPr>
          <a:xfrm>
            <a:off x="5940198" y="1229374"/>
            <a:ext cx="45719" cy="5831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TW" altLang="en-US" sz="1800"/>
          </a:p>
        </p:txBody>
      </p:sp>
      <p:sp>
        <p:nvSpPr>
          <p:cNvPr id="15" name="Rectangle 60">
            <a:extLst>
              <a:ext uri="{FF2B5EF4-FFF2-40B4-BE49-F238E27FC236}">
                <a16:creationId xmlns:a16="http://schemas.microsoft.com/office/drawing/2014/main" id="{C40030A8-4F03-4DC5-92C3-386304B733E6}"/>
              </a:ext>
            </a:extLst>
          </p:cNvPr>
          <p:cNvSpPr/>
          <p:nvPr/>
        </p:nvSpPr>
        <p:spPr>
          <a:xfrm>
            <a:off x="423133" y="4341511"/>
            <a:ext cx="1655448" cy="369320"/>
          </a:xfrm>
          <a:prstGeom prst="rect">
            <a:avLst/>
          </a:prstGeom>
        </p:spPr>
        <p:txBody>
          <a:bodyPr wrap="square" lIns="121908" tIns="60954" rIns="121908" bIns="60954" anchor="ctr">
            <a:spAutoFit/>
          </a:bodyPr>
          <a:lstStyle/>
          <a:p>
            <a:r>
              <a:rPr lang="zh-TW" altLang="en-US" sz="800" dirty="0">
                <a:solidFill>
                  <a:schemeClr val="bg1">
                    <a:lumMod val="50000"/>
                  </a:schemeClr>
                </a:solidFill>
                <a:latin typeface="微軟正黑體"/>
                <a:ea typeface="微軟正黑體"/>
                <a:cs typeface="微軟正黑體"/>
              </a:rPr>
              <a:t>支援的影片及音效格式會因</a:t>
            </a:r>
            <a:endParaRPr lang="en-US" altLang="zh-TW" sz="800" dirty="0">
              <a:solidFill>
                <a:schemeClr val="bg1">
                  <a:lumMod val="50000"/>
                </a:schemeClr>
              </a:solidFill>
              <a:latin typeface="微軟正黑體"/>
              <a:ea typeface="微軟正黑體"/>
              <a:cs typeface="微軟正黑體"/>
            </a:endParaRPr>
          </a:p>
          <a:p>
            <a:r>
              <a:rPr lang="zh-TW" altLang="en-US" sz="800" dirty="0">
                <a:solidFill>
                  <a:schemeClr val="bg1">
                    <a:lumMod val="50000"/>
                  </a:schemeClr>
                </a:solidFill>
                <a:latin typeface="微軟正黑體"/>
                <a:ea typeface="微軟正黑體"/>
                <a:cs typeface="微軟正黑體"/>
              </a:rPr>
              <a:t>使用軟體的支援度而有差異．</a:t>
            </a:r>
            <a:endParaRPr lang="en-US" sz="800" dirty="0">
              <a:solidFill>
                <a:schemeClr val="bg1">
                  <a:lumMod val="50000"/>
                </a:schemeClr>
              </a:solidFill>
              <a:latin typeface="微軟正黑體"/>
              <a:ea typeface="微軟正黑體"/>
              <a:cs typeface="微軟正黑體"/>
            </a:endParaRPr>
          </a:p>
        </p:txBody>
      </p:sp>
      <p:sp>
        <p:nvSpPr>
          <p:cNvPr id="16" name="Shape 882">
            <a:extLst>
              <a:ext uri="{FF2B5EF4-FFF2-40B4-BE49-F238E27FC236}">
                <a16:creationId xmlns:a16="http://schemas.microsoft.com/office/drawing/2014/main" id="{1A73A7A8-DE69-4B7E-A966-A2A9BD2DADC3}"/>
              </a:ext>
            </a:extLst>
          </p:cNvPr>
          <p:cNvSpPr/>
          <p:nvPr/>
        </p:nvSpPr>
        <p:spPr>
          <a:xfrm flipH="1">
            <a:off x="202671" y="4419745"/>
            <a:ext cx="273183" cy="212852"/>
          </a:xfrm>
          <a:custGeom>
            <a:avLst/>
            <a:gdLst/>
            <a:ahLst/>
            <a:cxnLst/>
            <a:rect l="0" t="0" r="0" b="0"/>
            <a:pathLst>
              <a:path w="120000" h="120000" extrusionOk="0">
                <a:moveTo>
                  <a:pt x="51626" y="29908"/>
                </a:moveTo>
                <a:cubicBezTo>
                  <a:pt x="55535" y="29908"/>
                  <a:pt x="58705" y="33750"/>
                  <a:pt x="58705" y="38489"/>
                </a:cubicBezTo>
                <a:cubicBezTo>
                  <a:pt x="58705" y="43229"/>
                  <a:pt x="55535" y="47071"/>
                  <a:pt x="51626" y="47071"/>
                </a:cubicBezTo>
                <a:cubicBezTo>
                  <a:pt x="47716" y="47071"/>
                  <a:pt x="44546" y="43229"/>
                  <a:pt x="44546" y="38489"/>
                </a:cubicBezTo>
                <a:cubicBezTo>
                  <a:pt x="44546" y="33750"/>
                  <a:pt x="47716" y="29908"/>
                  <a:pt x="51626" y="29908"/>
                </a:cubicBezTo>
                <a:close/>
                <a:moveTo>
                  <a:pt x="74345" y="29908"/>
                </a:moveTo>
                <a:cubicBezTo>
                  <a:pt x="78255" y="29908"/>
                  <a:pt x="81424" y="33750"/>
                  <a:pt x="81424" y="38489"/>
                </a:cubicBezTo>
                <a:cubicBezTo>
                  <a:pt x="81424" y="43229"/>
                  <a:pt x="78255" y="47071"/>
                  <a:pt x="74345" y="47071"/>
                </a:cubicBezTo>
                <a:cubicBezTo>
                  <a:pt x="70435" y="47071"/>
                  <a:pt x="67266" y="43229"/>
                  <a:pt x="67266" y="38489"/>
                </a:cubicBezTo>
                <a:cubicBezTo>
                  <a:pt x="67266" y="33750"/>
                  <a:pt x="70435" y="29908"/>
                  <a:pt x="74345" y="29908"/>
                </a:cubicBezTo>
                <a:close/>
                <a:moveTo>
                  <a:pt x="97064" y="29908"/>
                </a:moveTo>
                <a:cubicBezTo>
                  <a:pt x="100974" y="29908"/>
                  <a:pt x="104143" y="33750"/>
                  <a:pt x="104143" y="38489"/>
                </a:cubicBezTo>
                <a:cubicBezTo>
                  <a:pt x="104143" y="43229"/>
                  <a:pt x="100974" y="47071"/>
                  <a:pt x="97064" y="47071"/>
                </a:cubicBezTo>
                <a:cubicBezTo>
                  <a:pt x="93154" y="47071"/>
                  <a:pt x="89985" y="43229"/>
                  <a:pt x="89985" y="38489"/>
                </a:cubicBezTo>
                <a:cubicBezTo>
                  <a:pt x="89985" y="33750"/>
                  <a:pt x="93154" y="29908"/>
                  <a:pt x="97064" y="29908"/>
                </a:cubicBezTo>
                <a:close/>
                <a:moveTo>
                  <a:pt x="25253" y="25746"/>
                </a:moveTo>
                <a:lnTo>
                  <a:pt x="12341" y="25746"/>
                </a:lnTo>
                <a:cubicBezTo>
                  <a:pt x="5525" y="25746"/>
                  <a:pt x="0" y="32444"/>
                  <a:pt x="0" y="40707"/>
                </a:cubicBezTo>
                <a:lnTo>
                  <a:pt x="0" y="88250"/>
                </a:lnTo>
                <a:cubicBezTo>
                  <a:pt x="0" y="96512"/>
                  <a:pt x="5525" y="103210"/>
                  <a:pt x="12341" y="103210"/>
                </a:cubicBezTo>
                <a:lnTo>
                  <a:pt x="26542" y="103210"/>
                </a:lnTo>
                <a:cubicBezTo>
                  <a:pt x="23858" y="108250"/>
                  <a:pt x="24133" y="111919"/>
                  <a:pt x="10259" y="120000"/>
                </a:cubicBezTo>
                <a:cubicBezTo>
                  <a:pt x="33603" y="116808"/>
                  <a:pt x="37236" y="115403"/>
                  <a:pt x="48279" y="103210"/>
                </a:cubicBezTo>
                <a:lnTo>
                  <a:pt x="78967" y="103210"/>
                </a:lnTo>
                <a:cubicBezTo>
                  <a:pt x="83972" y="103210"/>
                  <a:pt x="88281" y="99599"/>
                  <a:pt x="90194" y="94396"/>
                </a:cubicBezTo>
                <a:cubicBezTo>
                  <a:pt x="82256" y="91458"/>
                  <a:pt x="75819" y="87372"/>
                  <a:pt x="68282" y="81348"/>
                </a:cubicBezTo>
                <a:lnTo>
                  <a:pt x="37594" y="81348"/>
                </a:lnTo>
                <a:cubicBezTo>
                  <a:pt x="30778" y="81348"/>
                  <a:pt x="25253" y="74650"/>
                  <a:pt x="25253" y="66387"/>
                </a:cubicBezTo>
                <a:lnTo>
                  <a:pt x="25253" y="25746"/>
                </a:lnTo>
                <a:close/>
                <a:moveTo>
                  <a:pt x="107658" y="0"/>
                </a:moveTo>
                <a:lnTo>
                  <a:pt x="41032" y="0"/>
                </a:lnTo>
                <a:cubicBezTo>
                  <a:pt x="34216" y="0"/>
                  <a:pt x="28690" y="6698"/>
                  <a:pt x="28690" y="14960"/>
                </a:cubicBezTo>
                <a:lnTo>
                  <a:pt x="28690" y="62503"/>
                </a:lnTo>
                <a:cubicBezTo>
                  <a:pt x="28690" y="70766"/>
                  <a:pt x="34216" y="77464"/>
                  <a:pt x="41032" y="77464"/>
                </a:cubicBezTo>
                <a:lnTo>
                  <a:pt x="71720" y="77464"/>
                </a:lnTo>
                <a:cubicBezTo>
                  <a:pt x="85817" y="88731"/>
                  <a:pt x="91486" y="90753"/>
                  <a:pt x="114830" y="93944"/>
                </a:cubicBezTo>
                <a:cubicBezTo>
                  <a:pt x="101210" y="84938"/>
                  <a:pt x="99704" y="85896"/>
                  <a:pt x="93457" y="77464"/>
                </a:cubicBezTo>
                <a:lnTo>
                  <a:pt x="107658" y="77464"/>
                </a:lnTo>
                <a:cubicBezTo>
                  <a:pt x="114474" y="77464"/>
                  <a:pt x="120000" y="70766"/>
                  <a:pt x="120000" y="62503"/>
                </a:cubicBezTo>
                <a:lnTo>
                  <a:pt x="120000" y="14960"/>
                </a:lnTo>
                <a:cubicBezTo>
                  <a:pt x="120000" y="6698"/>
                  <a:pt x="114474" y="0"/>
                  <a:pt x="107658" y="0"/>
                </a:cubicBezTo>
                <a:close/>
              </a:path>
            </a:pathLst>
          </a:custGeom>
          <a:solidFill>
            <a:schemeClr val="bg1">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a:ea typeface="Arial"/>
              <a:cs typeface="Arial"/>
              <a:sym typeface="Arial"/>
            </a:endParaRPr>
          </a:p>
        </p:txBody>
      </p:sp>
      <p:pic>
        <p:nvPicPr>
          <p:cNvPr id="6" name="圖片 5" descr="Linux Station.png">
            <a:extLst>
              <a:ext uri="{FF2B5EF4-FFF2-40B4-BE49-F238E27FC236}">
                <a16:creationId xmlns:a16="http://schemas.microsoft.com/office/drawing/2014/main" id="{C72DF468-AB39-4E51-AA89-73DF1C0107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5286"/>
          <a:stretch/>
        </p:blipFill>
        <p:spPr>
          <a:xfrm>
            <a:off x="1926929" y="1957352"/>
            <a:ext cx="4949925" cy="3525157"/>
          </a:xfrm>
          <a:prstGeom prst="rect">
            <a:avLst/>
          </a:prstGeom>
        </p:spPr>
      </p:pic>
      <p:pic>
        <p:nvPicPr>
          <p:cNvPr id="4" name="圖片 3" descr="一張含有 室內, 牆, 監視器, 黑色 的圖片&#10;&#10;描述是以高可信度產生">
            <a:extLst>
              <a:ext uri="{FF2B5EF4-FFF2-40B4-BE49-F238E27FC236}">
                <a16:creationId xmlns:a16="http://schemas.microsoft.com/office/drawing/2014/main" id="{056FEE53-B751-4E51-8025-B7029FF160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98739" y="2737641"/>
            <a:ext cx="3671037" cy="2294399"/>
          </a:xfrm>
          <a:prstGeom prst="rect">
            <a:avLst/>
          </a:prstGeom>
        </p:spPr>
      </p:pic>
    </p:spTree>
    <p:extLst>
      <p:ext uri="{BB962C8B-B14F-4D97-AF65-F5344CB8AC3E}">
        <p14:creationId xmlns:p14="http://schemas.microsoft.com/office/powerpoint/2010/main" val="1962208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TVS-x72XT</a:t>
            </a:r>
            <a:r>
              <a:rPr lang="en-US" altLang="zh-TW" dirty="0"/>
              <a:t> </a:t>
            </a:r>
            <a:r>
              <a:rPr lang="en-US" altLang="zh-TW" dirty="0" err="1"/>
              <a:t>內部</a:t>
            </a:r>
            <a:r>
              <a:rPr lang="zh-TW" dirty="0"/>
              <a:t>硬體配置</a:t>
            </a:r>
            <a:endParaRPr lang="zh-TW" b="0" dirty="0"/>
          </a:p>
        </p:txBody>
      </p:sp>
      <p:pic>
        <p:nvPicPr>
          <p:cNvPr id="4" name="圖片 4" descr="一張含有 電子用品 的圖片&#10;&#10;描述是以非常高的可信度產生">
            <a:extLst>
              <a:ext uri="{FF2B5EF4-FFF2-40B4-BE49-F238E27FC236}">
                <a16:creationId xmlns:a16="http://schemas.microsoft.com/office/drawing/2014/main" id="{8F80BEFD-7ADE-452A-BAF6-D611BA3DB9C7}"/>
              </a:ext>
            </a:extLst>
          </p:cNvPr>
          <p:cNvPicPr>
            <a:picLocks noChangeAspect="1"/>
          </p:cNvPicPr>
          <p:nvPr/>
        </p:nvPicPr>
        <p:blipFill>
          <a:blip r:embed="rId3"/>
          <a:stretch>
            <a:fillRect/>
          </a:stretch>
        </p:blipFill>
        <p:spPr>
          <a:xfrm>
            <a:off x="1102697" y="744850"/>
            <a:ext cx="5770140" cy="4169238"/>
          </a:xfrm>
          <a:prstGeom prst="rect">
            <a:avLst/>
          </a:prstGeom>
          <a:effectLst>
            <a:outerShdw blurRad="50800" dist="38100" dir="2700000" algn="tl" rotWithShape="0">
              <a:prstClr val="black">
                <a:alpha val="40000"/>
              </a:prstClr>
            </a:outerShdw>
          </a:effectLst>
        </p:spPr>
      </p:pic>
      <p:cxnSp>
        <p:nvCxnSpPr>
          <p:cNvPr id="7" name="Shape 193">
            <a:extLst>
              <a:ext uri="{FF2B5EF4-FFF2-40B4-BE49-F238E27FC236}">
                <a16:creationId xmlns:a16="http://schemas.microsoft.com/office/drawing/2014/main" id="{2B275E77-5B76-FB43-BEC7-845E98358803}"/>
              </a:ext>
            </a:extLst>
          </p:cNvPr>
          <p:cNvCxnSpPr>
            <a:cxnSpLocks/>
          </p:cNvCxnSpPr>
          <p:nvPr/>
        </p:nvCxnSpPr>
        <p:spPr>
          <a:xfrm>
            <a:off x="1279424" y="1908842"/>
            <a:ext cx="1303286" cy="0"/>
          </a:xfrm>
          <a:prstGeom prst="straightConnector1">
            <a:avLst/>
          </a:prstGeom>
          <a:noFill/>
          <a:ln w="21590" cap="flat" cmpd="sng">
            <a:solidFill>
              <a:srgbClr val="00B0F0"/>
            </a:solidFill>
            <a:prstDash val="solid"/>
            <a:round/>
            <a:headEnd type="none" w="med" len="med"/>
            <a:tailEnd type="oval" w="lg" len="lg"/>
          </a:ln>
        </p:spPr>
      </p:cxnSp>
      <p:cxnSp>
        <p:nvCxnSpPr>
          <p:cNvPr id="14" name="Shape 193">
            <a:extLst>
              <a:ext uri="{FF2B5EF4-FFF2-40B4-BE49-F238E27FC236}">
                <a16:creationId xmlns:a16="http://schemas.microsoft.com/office/drawing/2014/main" id="{78B36D08-17B4-7643-95B1-C38CC306FD91}"/>
              </a:ext>
            </a:extLst>
          </p:cNvPr>
          <p:cNvCxnSpPr>
            <a:cxnSpLocks/>
          </p:cNvCxnSpPr>
          <p:nvPr/>
        </p:nvCxnSpPr>
        <p:spPr>
          <a:xfrm>
            <a:off x="1279424" y="2902187"/>
            <a:ext cx="2239390" cy="0"/>
          </a:xfrm>
          <a:prstGeom prst="straightConnector1">
            <a:avLst/>
          </a:prstGeom>
          <a:noFill/>
          <a:ln w="21590" cap="flat" cmpd="sng">
            <a:solidFill>
              <a:srgbClr val="00B0F0"/>
            </a:solidFill>
            <a:prstDash val="solid"/>
            <a:round/>
            <a:headEnd type="none" w="med" len="med"/>
            <a:tailEnd type="oval" w="lg" len="lg"/>
          </a:ln>
        </p:spPr>
      </p:cxnSp>
      <p:sp>
        <p:nvSpPr>
          <p:cNvPr id="19" name="矩形: 圓角 18">
            <a:extLst>
              <a:ext uri="{FF2B5EF4-FFF2-40B4-BE49-F238E27FC236}">
                <a16:creationId xmlns:a16="http://schemas.microsoft.com/office/drawing/2014/main" id="{D245B76F-D10D-499B-8F86-6B293245840D}"/>
              </a:ext>
            </a:extLst>
          </p:cNvPr>
          <p:cNvSpPr/>
          <p:nvPr/>
        </p:nvSpPr>
        <p:spPr>
          <a:xfrm>
            <a:off x="4397456" y="2289614"/>
            <a:ext cx="913835" cy="818145"/>
          </a:xfrm>
          <a:prstGeom prst="roundRect">
            <a:avLst/>
          </a:prstGeom>
          <a:solidFill>
            <a:srgbClr val="E6E6E6"/>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2" name="圖片 41">
            <a:extLst>
              <a:ext uri="{FF2B5EF4-FFF2-40B4-BE49-F238E27FC236}">
                <a16:creationId xmlns:a16="http://schemas.microsoft.com/office/drawing/2014/main" id="{BD60A58F-0E43-423A-AAF8-6B69C83947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29611" y="2376781"/>
            <a:ext cx="849524" cy="643810"/>
          </a:xfrm>
          <a:prstGeom prst="rect">
            <a:avLst/>
          </a:prstGeom>
        </p:spPr>
      </p:pic>
      <p:cxnSp>
        <p:nvCxnSpPr>
          <p:cNvPr id="16" name="Shape 193">
            <a:extLst>
              <a:ext uri="{FF2B5EF4-FFF2-40B4-BE49-F238E27FC236}">
                <a16:creationId xmlns:a16="http://schemas.microsoft.com/office/drawing/2014/main" id="{9D59E12E-4C20-1641-8134-12A403C3DB49}"/>
              </a:ext>
            </a:extLst>
          </p:cNvPr>
          <p:cNvCxnSpPr>
            <a:cxnSpLocks/>
          </p:cNvCxnSpPr>
          <p:nvPr/>
        </p:nvCxnSpPr>
        <p:spPr>
          <a:xfrm rot="10800000" flipV="1">
            <a:off x="4873691" y="1223493"/>
            <a:ext cx="1672322" cy="1072560"/>
          </a:xfrm>
          <a:prstGeom prst="bentConnector2">
            <a:avLst/>
          </a:prstGeom>
          <a:noFill/>
          <a:ln w="21590" cap="flat" cmpd="sng">
            <a:solidFill>
              <a:srgbClr val="00B0F0"/>
            </a:solidFill>
            <a:prstDash val="solid"/>
            <a:round/>
            <a:headEnd type="none" w="med" len="med"/>
            <a:tailEnd type="oval" w="lg" len="lg"/>
          </a:ln>
        </p:spPr>
      </p:cxnSp>
      <p:sp>
        <p:nvSpPr>
          <p:cNvPr id="29" name="矩形 28">
            <a:extLst>
              <a:ext uri="{FF2B5EF4-FFF2-40B4-BE49-F238E27FC236}">
                <a16:creationId xmlns:a16="http://schemas.microsoft.com/office/drawing/2014/main" id="{60795E61-2016-4321-8043-01BEE22D3118}"/>
              </a:ext>
            </a:extLst>
          </p:cNvPr>
          <p:cNvSpPr/>
          <p:nvPr/>
        </p:nvSpPr>
        <p:spPr>
          <a:xfrm>
            <a:off x="6597742" y="1033247"/>
            <a:ext cx="2555457" cy="400110"/>
          </a:xfrm>
          <a:prstGeom prst="rect">
            <a:avLst/>
          </a:prstGeom>
        </p:spPr>
        <p:txBody>
          <a:bodyPr wrap="square">
            <a:spAutoFit/>
          </a:bodyPr>
          <a:lstStyle/>
          <a:p>
            <a:pPr eaLnBrk="1" hangingPunct="1">
              <a:spcBef>
                <a:spcPct val="0"/>
              </a:spcBef>
              <a:buNone/>
            </a:pPr>
            <a:r>
              <a:rPr lang="en-US" altLang="en-US" sz="2000" b="1" dirty="0">
                <a:solidFill>
                  <a:schemeClr val="tx1"/>
                </a:solidFill>
                <a:latin typeface="Arial" panose="020B0604020202020204" pitchFamily="34" charset="0"/>
                <a:ea typeface="微軟正黑體" pitchFamily="34" charset="-120"/>
                <a:cs typeface="Arial" panose="020B0604020202020204" pitchFamily="34" charset="0"/>
              </a:rPr>
              <a:t>Intel</a:t>
            </a:r>
            <a:r>
              <a:rPr lang="en-US" altLang="en-US" sz="2000" b="1" dirty="0">
                <a:solidFill>
                  <a:schemeClr val="tx1"/>
                </a:solidFill>
                <a:latin typeface="微軟正黑體" pitchFamily="34" charset="-120"/>
                <a:ea typeface="微軟正黑體" pitchFamily="34" charset="-120"/>
                <a:cs typeface="Arial" panose="020B0604020202020204" pitchFamily="34" charset="0"/>
              </a:rPr>
              <a:t> </a:t>
            </a:r>
            <a:r>
              <a:rPr lang="zh-CN" altLang="en-US" sz="2000" b="1" dirty="0">
                <a:solidFill>
                  <a:schemeClr val="tx1"/>
                </a:solidFill>
                <a:latin typeface="微軟正黑體" pitchFamily="34" charset="-120"/>
                <a:ea typeface="微軟正黑體" pitchFamily="34" charset="-120"/>
                <a:cs typeface="Arial" panose="020B0604020202020204" pitchFamily="34" charset="0"/>
              </a:rPr>
              <a:t>第八代處理器</a:t>
            </a:r>
            <a:endParaRPr lang="en-US" altLang="zh-CN" sz="2000" b="1" dirty="0">
              <a:solidFill>
                <a:schemeClr val="tx1"/>
              </a:solidFill>
              <a:latin typeface="微軟正黑體" pitchFamily="34" charset="-120"/>
              <a:ea typeface="微軟正黑體" pitchFamily="34" charset="-120"/>
              <a:cs typeface="Arial" panose="020B0604020202020204" pitchFamily="34" charset="0"/>
            </a:endParaRPr>
          </a:p>
        </p:txBody>
      </p:sp>
      <p:sp>
        <p:nvSpPr>
          <p:cNvPr id="30" name="TextBox 13">
            <a:extLst>
              <a:ext uri="{FF2B5EF4-FFF2-40B4-BE49-F238E27FC236}">
                <a16:creationId xmlns:a16="http://schemas.microsoft.com/office/drawing/2014/main" id="{EA6525C9-F49B-4382-89EC-A2652E2EF81C}"/>
              </a:ext>
            </a:extLst>
          </p:cNvPr>
          <p:cNvSpPr txBox="1">
            <a:spLocks noChangeArrowheads="1"/>
          </p:cNvSpPr>
          <p:nvPr/>
        </p:nvSpPr>
        <p:spPr bwMode="auto">
          <a:xfrm>
            <a:off x="6578425" y="1420479"/>
            <a:ext cx="2482153" cy="2185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nchor="t">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spcBef>
                <a:spcPct val="0"/>
              </a:spcBef>
              <a:buNone/>
            </a:pPr>
            <a:r>
              <a:rPr lang="en-US" altLang="zh-CN" sz="1400" b="1" dirty="0">
                <a:solidFill>
                  <a:srgbClr val="005EA4"/>
                </a:solidFill>
                <a:ea typeface="微軟正黑體" pitchFamily="34" charset="-120"/>
                <a:cs typeface="Arial" panose="020B0604020202020204" pitchFamily="34" charset="0"/>
              </a:rPr>
              <a:t>TVS-472XT</a:t>
            </a:r>
            <a:br>
              <a:rPr lang="en-US" altLang="zh-CN" sz="1400" b="1" dirty="0">
                <a:solidFill>
                  <a:srgbClr val="005EA4"/>
                </a:solidFill>
                <a:ea typeface="微軟正黑體"/>
                <a:cs typeface="Arial" panose="020B0604020202020204" pitchFamily="34" charset="0"/>
              </a:rPr>
            </a:br>
            <a:r>
              <a:rPr lang="en-US" sz="1200" b="1" dirty="0">
                <a:solidFill>
                  <a:srgbClr val="005EA4"/>
                </a:solidFill>
                <a:ea typeface="微軟正黑體" pitchFamily="34" charset="-120"/>
                <a:cs typeface="Arial" panose="020B0604020202020204" pitchFamily="34" charset="0"/>
              </a:rPr>
              <a:t>Intel® Pentium® Gold G5400T</a:t>
            </a:r>
          </a:p>
          <a:p>
            <a:pPr>
              <a:spcBef>
                <a:spcPct val="0"/>
              </a:spcBef>
              <a:buNone/>
            </a:pPr>
            <a:endParaRPr lang="en-US" sz="1000" b="1" dirty="0">
              <a:solidFill>
                <a:srgbClr val="005EA4"/>
              </a:solidFill>
              <a:ea typeface="微軟正黑體" pitchFamily="34" charset="-120"/>
              <a:cs typeface="Arial" panose="020B0604020202020204" pitchFamily="34" charset="0"/>
            </a:endParaRPr>
          </a:p>
          <a:p>
            <a:pPr>
              <a:spcBef>
                <a:spcPct val="0"/>
              </a:spcBef>
              <a:buNone/>
            </a:pPr>
            <a:r>
              <a:rPr lang="en-US" altLang="zh-CN" sz="1400" b="1" dirty="0">
                <a:solidFill>
                  <a:srgbClr val="005EA4"/>
                </a:solidFill>
                <a:ea typeface="微軟正黑體" pitchFamily="34" charset="-120"/>
                <a:cs typeface="Arial" panose="020B0604020202020204" pitchFamily="34" charset="0"/>
              </a:rPr>
              <a:t>TVS-672XT </a:t>
            </a:r>
          </a:p>
          <a:p>
            <a:pPr>
              <a:spcBef>
                <a:spcPct val="0"/>
              </a:spcBef>
              <a:buNone/>
            </a:pPr>
            <a:r>
              <a:rPr lang="en-US" sz="1200" b="1" dirty="0">
                <a:solidFill>
                  <a:srgbClr val="005EA4"/>
                </a:solidFill>
                <a:ea typeface="微軟正黑體" pitchFamily="34" charset="-120"/>
                <a:cs typeface="Arial" panose="020B0604020202020204" pitchFamily="34" charset="0"/>
              </a:rPr>
              <a:t>Intel® Core™ i3-8100T</a:t>
            </a:r>
          </a:p>
          <a:p>
            <a:pPr>
              <a:spcBef>
                <a:spcPct val="0"/>
              </a:spcBef>
              <a:buNone/>
            </a:pPr>
            <a:endParaRPr lang="en-US" sz="1000" b="1" dirty="0">
              <a:solidFill>
                <a:srgbClr val="005EA4"/>
              </a:solidFill>
              <a:ea typeface="微軟正黑體" pitchFamily="34" charset="-120"/>
              <a:cs typeface="Arial" panose="020B0604020202020204" pitchFamily="34" charset="0"/>
            </a:endParaRPr>
          </a:p>
          <a:p>
            <a:pPr>
              <a:spcBef>
                <a:spcPct val="0"/>
              </a:spcBef>
              <a:buNone/>
            </a:pPr>
            <a:r>
              <a:rPr lang="en-US" sz="1400" b="1" dirty="0">
                <a:solidFill>
                  <a:srgbClr val="005EA4"/>
                </a:solidFill>
                <a:ea typeface="微軟正黑體" pitchFamily="34" charset="-120"/>
                <a:cs typeface="Arial" panose="020B0604020202020204" pitchFamily="34" charset="0"/>
              </a:rPr>
              <a:t>TVS-872XT</a:t>
            </a:r>
          </a:p>
          <a:p>
            <a:pPr>
              <a:spcBef>
                <a:spcPct val="0"/>
              </a:spcBef>
              <a:buNone/>
            </a:pPr>
            <a:r>
              <a:rPr lang="en-US" sz="1200" b="1" dirty="0">
                <a:solidFill>
                  <a:srgbClr val="005EA4"/>
                </a:solidFill>
                <a:ea typeface="微軟正黑體" pitchFamily="34" charset="-120"/>
                <a:cs typeface="Arial" panose="020B0604020202020204" pitchFamily="34" charset="0"/>
              </a:rPr>
              <a:t>Intel® Core™ i5-8400T</a:t>
            </a:r>
          </a:p>
          <a:p>
            <a:pPr>
              <a:spcBef>
                <a:spcPct val="0"/>
              </a:spcBef>
              <a:buNone/>
            </a:pPr>
            <a:endParaRPr lang="en-US" sz="1200" b="1" dirty="0">
              <a:solidFill>
                <a:srgbClr val="005EA4"/>
              </a:solidFill>
              <a:ea typeface="微軟正黑體" pitchFamily="34" charset="-120"/>
              <a:cs typeface="Arial" panose="020B0604020202020204" pitchFamily="34" charset="0"/>
            </a:endParaRPr>
          </a:p>
          <a:p>
            <a:pPr>
              <a:spcBef>
                <a:spcPct val="0"/>
              </a:spcBef>
              <a:buNone/>
            </a:pPr>
            <a:endParaRPr lang="en-US" altLang="zh-CN" sz="1200" b="1" dirty="0">
              <a:solidFill>
                <a:srgbClr val="005EA4"/>
              </a:solidFill>
              <a:ea typeface="微軟正黑體" pitchFamily="34" charset="-120"/>
              <a:cs typeface="Arial" panose="020B0604020202020204" pitchFamily="34" charset="0"/>
            </a:endParaRPr>
          </a:p>
          <a:p>
            <a:pPr eaLnBrk="1" hangingPunct="1">
              <a:spcBef>
                <a:spcPct val="0"/>
              </a:spcBef>
              <a:buNone/>
            </a:pPr>
            <a:endParaRPr lang="en-US" altLang="en-US" sz="1200" b="1" dirty="0">
              <a:solidFill>
                <a:srgbClr val="005EA4"/>
              </a:solidFill>
              <a:ea typeface="微軟正黑體" pitchFamily="34" charset="-120"/>
              <a:cs typeface="Arial" panose="020B0604020202020204" pitchFamily="34" charset="0"/>
            </a:endParaRPr>
          </a:p>
        </p:txBody>
      </p:sp>
      <p:sp>
        <p:nvSpPr>
          <p:cNvPr id="6" name="TextBox 13">
            <a:extLst>
              <a:ext uri="{FF2B5EF4-FFF2-40B4-BE49-F238E27FC236}">
                <a16:creationId xmlns:a16="http://schemas.microsoft.com/office/drawing/2014/main" id="{8FDCD104-8E85-2F49-9FF4-AF85182D94C3}"/>
              </a:ext>
            </a:extLst>
          </p:cNvPr>
          <p:cNvSpPr txBox="1">
            <a:spLocks noChangeArrowheads="1"/>
          </p:cNvSpPr>
          <p:nvPr/>
        </p:nvSpPr>
        <p:spPr bwMode="auto">
          <a:xfrm>
            <a:off x="0" y="1662627"/>
            <a:ext cx="1373915" cy="492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ctr" eaLnBrk="1" hangingPunct="1">
              <a:spcBef>
                <a:spcPct val="0"/>
              </a:spcBef>
              <a:buFontTx/>
              <a:buNone/>
            </a:pPr>
            <a:r>
              <a:rPr lang="en-US" altLang="zh-TW" sz="1200" b="1" dirty="0">
                <a:ea typeface="微軟正黑體" pitchFamily="34" charset="-120"/>
                <a:cs typeface="Arial" panose="020B0604020202020204" pitchFamily="34" charset="0"/>
              </a:rPr>
              <a:t>2</a:t>
            </a:r>
            <a:r>
              <a:rPr lang="zh-TW" altLang="en-US" sz="1200" b="1" dirty="0">
                <a:ea typeface="微軟正黑體" pitchFamily="34" charset="-120"/>
                <a:cs typeface="Arial" panose="020B0604020202020204" pitchFamily="34" charset="0"/>
              </a:rPr>
              <a:t> </a:t>
            </a:r>
            <a:r>
              <a:rPr lang="zh-CN" altLang="en-US" sz="1200" b="1" dirty="0">
                <a:latin typeface="微軟正黑體" pitchFamily="34" charset="-120"/>
                <a:ea typeface="微軟正黑體" pitchFamily="34" charset="-120"/>
                <a:cs typeface="Arial" panose="020B0604020202020204" pitchFamily="34" charset="0"/>
              </a:rPr>
              <a:t>個</a:t>
            </a:r>
            <a:r>
              <a:rPr lang="zh-TW" altLang="en-US" sz="1200" b="1" dirty="0">
                <a:latin typeface="微軟正黑體" pitchFamily="34" charset="-120"/>
                <a:ea typeface="微軟正黑體" pitchFamily="34" charset="-120"/>
                <a:cs typeface="Arial" panose="020B0604020202020204" pitchFamily="34" charset="0"/>
              </a:rPr>
              <a:t> </a:t>
            </a:r>
            <a:r>
              <a:rPr lang="en-US" altLang="zh-CN" sz="1200" b="1" dirty="0">
                <a:ea typeface="微軟正黑體" pitchFamily="34" charset="-120"/>
                <a:cs typeface="Arial" panose="020B0604020202020204" pitchFamily="34" charset="0"/>
              </a:rPr>
              <a:t>6cm</a:t>
            </a:r>
            <a:r>
              <a:rPr lang="en-US" altLang="zh-CN" sz="1200" b="1" dirty="0">
                <a:latin typeface="微軟正黑體" pitchFamily="34" charset="-120"/>
                <a:ea typeface="微軟正黑體" pitchFamily="34" charset="-120"/>
                <a:cs typeface="Arial" panose="020B0604020202020204" pitchFamily="34" charset="0"/>
              </a:rPr>
              <a:t> </a:t>
            </a:r>
            <a:r>
              <a:rPr lang="zh-CN" altLang="en-US" sz="1200" b="1" dirty="0">
                <a:latin typeface="微軟正黑體" pitchFamily="34" charset="-120"/>
                <a:ea typeface="微軟正黑體" pitchFamily="34" charset="-120"/>
                <a:cs typeface="Arial" panose="020B0604020202020204" pitchFamily="34" charset="0"/>
              </a:rPr>
              <a:t>離心式</a:t>
            </a:r>
            <a:r>
              <a:rPr lang="en-US" altLang="zh-CN" sz="1200" b="1" dirty="0">
                <a:ea typeface="微軟正黑體" pitchFamily="34" charset="-120"/>
                <a:cs typeface="Arial" panose="020B0604020202020204" pitchFamily="34" charset="0"/>
              </a:rPr>
              <a:t>CPU</a:t>
            </a:r>
            <a:r>
              <a:rPr lang="zh-CN" altLang="en-US" sz="1200" b="1" dirty="0">
                <a:latin typeface="微軟正黑體" pitchFamily="34" charset="-120"/>
                <a:ea typeface="微軟正黑體" pitchFamily="34" charset="-120"/>
                <a:cs typeface="Arial" panose="020B0604020202020204" pitchFamily="34" charset="0"/>
              </a:rPr>
              <a:t>散熱風扇</a:t>
            </a:r>
            <a:endParaRPr lang="en-US" altLang="en-US" sz="1200" b="1" dirty="0">
              <a:latin typeface="微軟正黑體" pitchFamily="34" charset="-120"/>
              <a:ea typeface="微軟正黑體" pitchFamily="34" charset="-120"/>
              <a:cs typeface="Arial" panose="020B0604020202020204" pitchFamily="34" charset="0"/>
            </a:endParaRPr>
          </a:p>
        </p:txBody>
      </p:sp>
      <p:sp>
        <p:nvSpPr>
          <p:cNvPr id="13" name="TextBox 13">
            <a:extLst>
              <a:ext uri="{FF2B5EF4-FFF2-40B4-BE49-F238E27FC236}">
                <a16:creationId xmlns:a16="http://schemas.microsoft.com/office/drawing/2014/main" id="{04FDEF33-8B16-BA45-BC67-5B5F6F83BD97}"/>
              </a:ext>
            </a:extLst>
          </p:cNvPr>
          <p:cNvSpPr txBox="1">
            <a:spLocks noChangeArrowheads="1"/>
          </p:cNvSpPr>
          <p:nvPr/>
        </p:nvSpPr>
        <p:spPr bwMode="auto">
          <a:xfrm>
            <a:off x="75182" y="2655972"/>
            <a:ext cx="1269237" cy="492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ctr" eaLnBrk="1" hangingPunct="1">
              <a:spcBef>
                <a:spcPct val="0"/>
              </a:spcBef>
              <a:buFontTx/>
              <a:buNone/>
            </a:pPr>
            <a:r>
              <a:rPr lang="zh-CN" altLang="en-US" sz="1200" b="1" dirty="0">
                <a:latin typeface="微軟正黑體" pitchFamily="34" charset="-120"/>
                <a:ea typeface="微軟正黑體" pitchFamily="34" charset="-120"/>
                <a:cs typeface="Arial" panose="020B0604020202020204" pitchFamily="34" charset="0"/>
              </a:rPr>
              <a:t>大面積</a:t>
            </a:r>
            <a:endParaRPr lang="en-US" altLang="zh-CN" sz="1200" b="1" dirty="0">
              <a:latin typeface="微軟正黑體" pitchFamily="34" charset="-120"/>
              <a:ea typeface="微軟正黑體" pitchFamily="34" charset="-120"/>
              <a:cs typeface="Arial" panose="020B0604020202020204" pitchFamily="34" charset="0"/>
            </a:endParaRPr>
          </a:p>
          <a:p>
            <a:pPr algn="ctr" eaLnBrk="1" hangingPunct="1">
              <a:spcBef>
                <a:spcPct val="0"/>
              </a:spcBef>
              <a:buFontTx/>
              <a:buNone/>
            </a:pPr>
            <a:r>
              <a:rPr lang="en-US" altLang="en-US" sz="1200" b="1" dirty="0">
                <a:ea typeface="微軟正黑體" pitchFamily="34" charset="-120"/>
                <a:cs typeface="Arial" panose="020B0604020202020204" pitchFamily="34" charset="0"/>
              </a:rPr>
              <a:t>CPU</a:t>
            </a:r>
            <a:r>
              <a:rPr lang="en-US" altLang="en-US" sz="1200" b="1" dirty="0">
                <a:latin typeface="微軟正黑體" pitchFamily="34" charset="-120"/>
                <a:ea typeface="微軟正黑體" pitchFamily="34" charset="-120"/>
                <a:cs typeface="Arial" panose="020B0604020202020204" pitchFamily="34" charset="0"/>
              </a:rPr>
              <a:t> </a:t>
            </a:r>
            <a:r>
              <a:rPr lang="zh-CN" altLang="en-US" sz="1200" b="1" dirty="0">
                <a:latin typeface="微軟正黑體" pitchFamily="34" charset="-120"/>
                <a:ea typeface="微軟正黑體" pitchFamily="34" charset="-120"/>
                <a:cs typeface="Arial" panose="020B0604020202020204" pitchFamily="34" charset="0"/>
              </a:rPr>
              <a:t>散熱器</a:t>
            </a:r>
            <a:endParaRPr lang="en-US" altLang="en-US" sz="1200" b="1" dirty="0">
              <a:latin typeface="微軟正黑體" pitchFamily="34" charset="-120"/>
              <a:ea typeface="微軟正黑體" pitchFamily="34" charset="-120"/>
              <a:cs typeface="Arial" panose="020B0604020202020204" pitchFamily="34" charset="0"/>
            </a:endParaRPr>
          </a:p>
        </p:txBody>
      </p:sp>
    </p:spTree>
    <p:extLst>
      <p:ext uri="{BB962C8B-B14F-4D97-AF65-F5344CB8AC3E}">
        <p14:creationId xmlns:p14="http://schemas.microsoft.com/office/powerpoint/2010/main" val="268171449"/>
      </p:ext>
    </p:extLst>
  </p:cSld>
  <p:clrMapOvr>
    <a:masterClrMapping/>
  </p:clrMapOvr>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743</TotalTime>
  <Words>1967</Words>
  <Application>Microsoft Office PowerPoint</Application>
  <PresentationFormat>如螢幕大小 (16:9)</PresentationFormat>
  <Paragraphs>400</Paragraphs>
  <Slides>32</Slides>
  <Notes>20</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32</vt:i4>
      </vt:variant>
    </vt:vector>
  </HeadingPairs>
  <TitlesOfParts>
    <vt:vector size="44" baseType="lpstr">
      <vt:lpstr>Arial </vt:lpstr>
      <vt:lpstr>Microsoft YaHei</vt:lpstr>
      <vt:lpstr>MS PGothic</vt:lpstr>
      <vt:lpstr>Noto Sans Symbols</vt:lpstr>
      <vt:lpstr>微軟正黑體</vt:lpstr>
      <vt:lpstr>微軟正黑體</vt:lpstr>
      <vt:lpstr>新細明體</vt:lpstr>
      <vt:lpstr>Arial</vt:lpstr>
      <vt:lpstr>Calibri</vt:lpstr>
      <vt:lpstr>Verdana</vt:lpstr>
      <vt:lpstr>Wingdings</vt:lpstr>
      <vt:lpstr>自訂設計</vt:lpstr>
      <vt:lpstr>PowerPoint 簡報</vt:lpstr>
      <vt:lpstr>4K 影音編輯 需要更大更快的儲存媒體</vt:lpstr>
      <vt:lpstr>2018 New iMac Pro</vt:lpstr>
      <vt:lpstr>Intel 第八代 Core 處理器 Thunderbolt NAS</vt:lpstr>
      <vt:lpstr>第八代 Intel Core 處理器效能</vt:lpstr>
      <vt:lpstr>TVS-x72XT 正面硬體配置</vt:lpstr>
      <vt:lpstr>TVS-x72XT 背面硬體配置</vt:lpstr>
      <vt:lpstr>直接輸出 HDMI 4K@60Hz 影片</vt:lpstr>
      <vt:lpstr>TVS-x72XT 內部硬體配置</vt:lpstr>
      <vt:lpstr>內建兩個PCIe Gen3 x2 M.2埠</vt:lpstr>
      <vt:lpstr>免拆蓋升級記憶體</vt:lpstr>
      <vt:lpstr>與生俱來的 10GbE 高速效能</vt:lpstr>
      <vt:lpstr>2018 New iMac Pro 的最佳夥伴</vt:lpstr>
      <vt:lpstr>Thunderbolt 3 就是快</vt:lpstr>
      <vt:lpstr>跨平台協同作業</vt:lpstr>
      <vt:lpstr>原廠配件 - Thunderbolt 3/10GbE 轉接器</vt:lpstr>
      <vt:lpstr>原廠配件 - 10GbE 網路交換器</vt:lpstr>
      <vt:lpstr>PCIe 擴充槽</vt:lpstr>
      <vt:lpstr>豐富的各式網路相關擴充配件</vt:lpstr>
      <vt:lpstr>利用 QM2 卡擴展 NVMe SSD 應用</vt:lpstr>
      <vt:lpstr>PowerPoint 簡報</vt:lpstr>
      <vt:lpstr>SSD 的工作原理</vt:lpstr>
      <vt:lpstr>SSD 外掛預留空間配置  </vt:lpstr>
      <vt:lpstr>軟體定義 SSD 外掛預留空間配置的優勢 </vt:lpstr>
      <vt:lpstr>SSD 全域快取支援組態設定</vt:lpstr>
      <vt:lpstr>導入唯寫快取 (Write-Only)，有效提高 SSD應用的性價比</vt:lpstr>
      <vt:lpstr>企業需要更低的 RTO (還原時間目標) </vt:lpstr>
      <vt:lpstr>快照管理員支援遠端閱覽、還原檔案</vt:lpstr>
      <vt:lpstr>以 10GbE 網路大幅降低還原時間</vt:lpstr>
      <vt:lpstr>支援三種由遠端保險庫還原模式</vt:lpstr>
      <vt:lpstr>還原方式：快照匯出/匯入</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Coco Chiang</dc:creator>
  <cp:lastModifiedBy>明翰 蔡</cp:lastModifiedBy>
  <cp:revision>90</cp:revision>
  <dcterms:modified xsi:type="dcterms:W3CDTF">2018-09-25T06:42:49Z</dcterms:modified>
</cp:coreProperties>
</file>