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3" r:id="rId1"/>
  </p:sldMasterIdLst>
  <p:notesMasterIdLst>
    <p:notesMasterId r:id="rId33"/>
  </p:notesMasterIdLst>
  <p:handoutMasterIdLst>
    <p:handoutMasterId r:id="rId34"/>
  </p:handoutMasterIdLst>
  <p:sldIdLst>
    <p:sldId id="256" r:id="rId2"/>
    <p:sldId id="257" r:id="rId3"/>
    <p:sldId id="288" r:id="rId4"/>
    <p:sldId id="260" r:id="rId5"/>
    <p:sldId id="261" r:id="rId6"/>
    <p:sldId id="262" r:id="rId7"/>
    <p:sldId id="263" r:id="rId8"/>
    <p:sldId id="264" r:id="rId9"/>
    <p:sldId id="289" r:id="rId10"/>
    <p:sldId id="294" r:id="rId11"/>
    <p:sldId id="267" r:id="rId12"/>
    <p:sldId id="268" r:id="rId13"/>
    <p:sldId id="269" r:id="rId14"/>
    <p:sldId id="270" r:id="rId15"/>
    <p:sldId id="271" r:id="rId16"/>
    <p:sldId id="295" r:id="rId17"/>
    <p:sldId id="296" r:id="rId18"/>
    <p:sldId id="274" r:id="rId19"/>
    <p:sldId id="275" r:id="rId20"/>
    <p:sldId id="276" r:id="rId21"/>
    <p:sldId id="277" r:id="rId22"/>
    <p:sldId id="278" r:id="rId23"/>
    <p:sldId id="293" r:id="rId24"/>
    <p:sldId id="280" r:id="rId25"/>
    <p:sldId id="281" r:id="rId26"/>
    <p:sldId id="282" r:id="rId27"/>
    <p:sldId id="283" r:id="rId28"/>
    <p:sldId id="290" r:id="rId29"/>
    <p:sldId id="284" r:id="rId30"/>
    <p:sldId id="285" r:id="rId31"/>
    <p:sldId id="292" r:id="rId3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2715"/>
    <a:srgbClr val="EB6C59"/>
    <a:srgbClr val="9E5906"/>
    <a:srgbClr val="F79829"/>
    <a:srgbClr val="186A5E"/>
    <a:srgbClr val="1F8576"/>
    <a:srgbClr val="28AA98"/>
    <a:srgbClr val="28427C"/>
    <a:srgbClr val="1F5463"/>
    <a:srgbClr val="C065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50C8978-530A-4ADF-A554-557EEA97B75D}">
  <a:tblStyle styleId="{550C8978-530A-4ADF-A554-557EEA97B75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FD4443E-F989-4FC4-A0C8-D5A2AF1F390B}" styleName="深色樣式 1 - 輔色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無樣式、無格線">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31"/>
  </p:normalViewPr>
  <p:slideViewPr>
    <p:cSldViewPr snapToGrid="0">
      <p:cViewPr varScale="1">
        <p:scale>
          <a:sx n="140" d="100"/>
          <a:sy n="140" d="100"/>
        </p:scale>
        <p:origin x="708" y="84"/>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6" d="100"/>
          <a:sy n="86" d="100"/>
        </p:scale>
        <p:origin x="3760" y="8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FE3B300E-04D2-4402-B04E-82D90172441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a:extLst>
              <a:ext uri="{FF2B5EF4-FFF2-40B4-BE49-F238E27FC236}">
                <a16:creationId xmlns:a16="http://schemas.microsoft.com/office/drawing/2014/main" id="{9A73FECA-ED66-4C09-A70F-60D8ABCFE87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E906355-95FD-40DF-AB92-CDE35D4A165B}" type="datetimeFigureOut">
              <a:rPr lang="zh-TW" altLang="en-US" smtClean="0"/>
              <a:t>2018/8/2</a:t>
            </a:fld>
            <a:endParaRPr lang="zh-TW" altLang="en-US"/>
          </a:p>
        </p:txBody>
      </p:sp>
      <p:sp>
        <p:nvSpPr>
          <p:cNvPr id="4" name="頁尾版面配置區 3">
            <a:extLst>
              <a:ext uri="{FF2B5EF4-FFF2-40B4-BE49-F238E27FC236}">
                <a16:creationId xmlns:a16="http://schemas.microsoft.com/office/drawing/2014/main" id="{BE852DA6-7BCD-4BEA-BEFC-7D55D60593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a:extLst>
              <a:ext uri="{FF2B5EF4-FFF2-40B4-BE49-F238E27FC236}">
                <a16:creationId xmlns:a16="http://schemas.microsoft.com/office/drawing/2014/main" id="{4343D9FA-99E4-483F-AEC9-C44496EC1C3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D1E800A-A7C4-4476-833B-E814A552BDF9}" type="slidenum">
              <a:rPr lang="zh-TW" altLang="en-US" smtClean="0"/>
              <a:t>‹#›</a:t>
            </a:fld>
            <a:endParaRPr lang="zh-TW" altLang="en-US"/>
          </a:p>
        </p:txBody>
      </p:sp>
    </p:spTree>
    <p:extLst>
      <p:ext uri="{BB962C8B-B14F-4D97-AF65-F5344CB8AC3E}">
        <p14:creationId xmlns:p14="http://schemas.microsoft.com/office/powerpoint/2010/main" val="18159151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3e410d536d_6_2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rgbClr val="000000"/>
              </a:solidFill>
              <a:latin typeface="Arial"/>
              <a:ea typeface="Arial"/>
              <a:cs typeface="Arial"/>
              <a:sym typeface="Arial"/>
            </a:endParaRPr>
          </a:p>
        </p:txBody>
      </p:sp>
      <p:sp>
        <p:nvSpPr>
          <p:cNvPr id="140" name="Google Shape;140;g3e410d536d_6_262: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3e61031d97_14_4: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3" name="Google Shape;153;g3e61031d97_14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2068149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3dd793c590_6_1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5" name="Google Shape;225;g3dd793c590_6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3922733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3dd793c590_6_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4" name="Google Shape;234;g3dd793c590_6_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1504753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3e61031d97_14_233: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4" name="Google Shape;244;g3e61031d97_14_2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6707926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3e61031d97_14_221: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4" name="Google Shape;254;g3e61031d97_14_2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4860224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3e61031d97_14_243: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5" name="Google Shape;265;g3e61031d97_14_2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9608826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3e61031d97_14_252: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5" name="Google Shape;275;g3e61031d97_14_2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8588593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3e61031d97_14_26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5" name="Google Shape;285;g3e61031d97_14_2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40148738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3e61031d97_14_513: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5" name="Google Shape;295;g3e61031d97_14_5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7539037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3e61031d97_14_26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7" name="Google Shape;307;g3e61031d97_14_2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073059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3e2e74f206_7_1: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7" name="Google Shape;147;g3e2e74f206_7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3e61031d97_14_305: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7" name="Google Shape;317;g3e61031d97_14_3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4590905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3e61031d97_14_27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8" name="Google Shape;328;g3e61031d97_14_2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5676655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3e61031d97_14_28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8" name="Google Shape;338;g3e61031d97_14_2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4820499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3e61031d97_14_296: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8" name="Google Shape;348;g3e61031d97_14_2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8076623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3e61031d97_0_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9" name="Google Shape;359;g3e61031d9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37740964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3e61031d97_14_41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7" name="Google Shape;387;g3e61031d97_14_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37549847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3e61031d97_14_50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5" name="Google Shape;395;g3e61031d97_14_5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1202160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3e61031d97_14_433: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7" name="Google Shape;407;g3e61031d97_14_4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22805444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3dd793c590_23_72: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6" name="Google Shape;416;g3dd793c590_23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41868608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3e61031d97_0_51: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6" name="Google Shape;416;g3e61031d97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2483329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3e61031d97_14_4: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3" name="Google Shape;153;g3e61031d97_14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30778372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3e61031d97_7_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2" name="Google Shape;422;g3e61031d97_7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4030909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g3e2e74f18e_0_52: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7" name="Google Shape;947;g3e2e74f18e_0_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chemeClr val="dk1"/>
              </a:buClr>
              <a:buSzPts val="1100"/>
              <a:buFont typeface="Arial"/>
              <a:buNone/>
            </a:pP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52469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3e61031d97_4_12: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8" name="Google Shape;158;g3e61031d97_4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1260376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3e61031d97_0_181:notes"/>
          <p:cNvSpPr txBox="1"/>
          <p:nvPr/>
        </p:nvSpPr>
        <p:spPr>
          <a:xfrm>
            <a:off x="3887788" y="8689975"/>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 sz="1300" b="0" i="0" u="none" strike="noStrike" cap="none">
                <a:solidFill>
                  <a:schemeClr val="dk1"/>
                </a:solidFill>
                <a:latin typeface="Calibri"/>
                <a:ea typeface="Calibri"/>
                <a:cs typeface="Calibri"/>
                <a:sym typeface="Calibri"/>
              </a:rPr>
              <a:t>5</a:t>
            </a:fld>
            <a:endParaRPr sz="1300" b="0" i="0" u="none" strike="noStrike" cap="none" dirty="0">
              <a:solidFill>
                <a:schemeClr val="dk1"/>
              </a:solidFill>
              <a:latin typeface="Calibri"/>
              <a:ea typeface="Calibri"/>
              <a:cs typeface="Calibri"/>
              <a:sym typeface="Calibri"/>
            </a:endParaRPr>
          </a:p>
        </p:txBody>
      </p:sp>
      <p:sp>
        <p:nvSpPr>
          <p:cNvPr id="174" name="Google Shape;174;g3e61031d97_0_181:notes"/>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75" name="Google Shape;175;g3e61031d97_0_181:notes"/>
          <p:cNvSpPr txBox="1">
            <a:spLocks noGrp="1"/>
          </p:cNvSpPr>
          <p:nvPr>
            <p:ph type="body" idx="1"/>
          </p:nvPr>
        </p:nvSpPr>
        <p:spPr>
          <a:xfrm>
            <a:off x="914400"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04587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3e61031d97_14_24:notes"/>
          <p:cNvSpPr txBox="1"/>
          <p:nvPr/>
        </p:nvSpPr>
        <p:spPr>
          <a:xfrm>
            <a:off x="3887788" y="8689975"/>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 sz="1300" b="0" i="0" u="none" strike="noStrike" cap="none">
                <a:solidFill>
                  <a:schemeClr val="dk1"/>
                </a:solidFill>
                <a:latin typeface="Calibri"/>
                <a:ea typeface="Calibri"/>
                <a:cs typeface="Calibri"/>
                <a:sym typeface="Calibri"/>
              </a:rPr>
              <a:t>6</a:t>
            </a:fld>
            <a:endParaRPr sz="1300" b="0" i="0" u="none" strike="noStrike" cap="none" dirty="0">
              <a:solidFill>
                <a:schemeClr val="dk1"/>
              </a:solidFill>
              <a:latin typeface="Calibri"/>
              <a:ea typeface="Calibri"/>
              <a:cs typeface="Calibri"/>
              <a:sym typeface="Calibri"/>
            </a:endParaRPr>
          </a:p>
        </p:txBody>
      </p:sp>
      <p:sp>
        <p:nvSpPr>
          <p:cNvPr id="184" name="Google Shape;184;g3e61031d97_14_24:notes"/>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85" name="Google Shape;185;g3e61031d97_14_24:notes"/>
          <p:cNvSpPr txBox="1">
            <a:spLocks noGrp="1"/>
          </p:cNvSpPr>
          <p:nvPr>
            <p:ph type="body" idx="1"/>
          </p:nvPr>
        </p:nvSpPr>
        <p:spPr>
          <a:xfrm>
            <a:off x="914400"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448773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3e61031d97_14_33:notes"/>
          <p:cNvSpPr txBox="1"/>
          <p:nvPr/>
        </p:nvSpPr>
        <p:spPr>
          <a:xfrm>
            <a:off x="3887788" y="8689975"/>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 sz="1300" b="0" i="0" u="none" strike="noStrike" cap="none">
                <a:solidFill>
                  <a:schemeClr val="dk1"/>
                </a:solidFill>
                <a:latin typeface="Calibri"/>
                <a:ea typeface="Calibri"/>
                <a:cs typeface="Calibri"/>
                <a:sym typeface="Calibri"/>
              </a:rPr>
              <a:t>7</a:t>
            </a:fld>
            <a:endParaRPr sz="1300" b="0" i="0" u="none" strike="noStrike" cap="none" dirty="0">
              <a:solidFill>
                <a:schemeClr val="dk1"/>
              </a:solidFill>
              <a:latin typeface="Calibri"/>
              <a:ea typeface="Calibri"/>
              <a:cs typeface="Calibri"/>
              <a:sym typeface="Calibri"/>
            </a:endParaRPr>
          </a:p>
        </p:txBody>
      </p:sp>
      <p:sp>
        <p:nvSpPr>
          <p:cNvPr id="195" name="Google Shape;195;g3e61031d97_14_33:notes"/>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96" name="Google Shape;196;g3e61031d97_14_33:notes"/>
          <p:cNvSpPr txBox="1">
            <a:spLocks noGrp="1"/>
          </p:cNvSpPr>
          <p:nvPr>
            <p:ph type="body" idx="1"/>
          </p:nvPr>
        </p:nvSpPr>
        <p:spPr>
          <a:xfrm>
            <a:off x="914400"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81801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3e61031d97_14_551:notes"/>
          <p:cNvSpPr txBox="1"/>
          <p:nvPr/>
        </p:nvSpPr>
        <p:spPr>
          <a:xfrm>
            <a:off x="3887788" y="8689975"/>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 sz="1300" b="0" i="0" u="none" strike="noStrike" cap="none">
                <a:solidFill>
                  <a:schemeClr val="dk1"/>
                </a:solidFill>
                <a:latin typeface="Calibri"/>
                <a:ea typeface="Calibri"/>
                <a:cs typeface="Calibri"/>
                <a:sym typeface="Calibri"/>
              </a:rPr>
              <a:t>8</a:t>
            </a:fld>
            <a:endParaRPr sz="1300" b="0" i="0" u="none" strike="noStrike" cap="none" dirty="0">
              <a:solidFill>
                <a:schemeClr val="dk1"/>
              </a:solidFill>
              <a:latin typeface="Calibri"/>
              <a:ea typeface="Calibri"/>
              <a:cs typeface="Calibri"/>
              <a:sym typeface="Calibri"/>
            </a:endParaRPr>
          </a:p>
        </p:txBody>
      </p:sp>
      <p:sp>
        <p:nvSpPr>
          <p:cNvPr id="206" name="Google Shape;206;g3e61031d97_14_551:notes"/>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07" name="Google Shape;207;g3e61031d97_14_551:notes"/>
          <p:cNvSpPr txBox="1">
            <a:spLocks noGrp="1"/>
          </p:cNvSpPr>
          <p:nvPr>
            <p:ph type="body" idx="1"/>
          </p:nvPr>
        </p:nvSpPr>
        <p:spPr>
          <a:xfrm>
            <a:off x="914400"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52620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Shape 374"/>
          <p:cNvSpPr txBox="1">
            <a:spLocks noGrp="1"/>
          </p:cNvSpPr>
          <p:nvPr>
            <p:ph type="body" idx="1"/>
          </p:nvPr>
        </p:nvSpPr>
        <p:spPr>
          <a:xfrm>
            <a:off x="685800" y="4343400"/>
            <a:ext cx="5486399" cy="4114800"/>
          </a:xfrm>
          <a:prstGeom prst="rect">
            <a:avLst/>
          </a:prstGeom>
        </p:spPr>
        <p:txBody>
          <a:bodyPr wrap="square" lIns="91425" tIns="91425" rIns="91425" bIns="91425" anchor="t" anchorCtr="0">
            <a:noAutofit/>
          </a:bodyPr>
          <a:lstStyle/>
          <a:p>
            <a:pPr lvl="0">
              <a:spcBef>
                <a:spcPts val="0"/>
              </a:spcBef>
              <a:buNone/>
            </a:pPr>
            <a:endParaRPr dirty="0"/>
          </a:p>
        </p:txBody>
      </p:sp>
      <p:sp>
        <p:nvSpPr>
          <p:cNvPr id="375" name="Shape 3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98351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區段標題">
  <p:cSld name="區段標題">
    <p:spTree>
      <p:nvGrpSpPr>
        <p:cNvPr id="1" name="Shape 54"/>
        <p:cNvGrpSpPr/>
        <p:nvPr/>
      </p:nvGrpSpPr>
      <p:grpSpPr>
        <a:xfrm>
          <a:off x="0" y="0"/>
          <a:ext cx="0" cy="0"/>
          <a:chOff x="0" y="0"/>
          <a:chExt cx="0" cy="0"/>
        </a:xfrm>
      </p:grpSpPr>
      <p:sp>
        <p:nvSpPr>
          <p:cNvPr id="55" name="Google Shape;55;p14"/>
          <p:cNvSpPr txBox="1">
            <a:spLocks noGrp="1"/>
          </p:cNvSpPr>
          <p:nvPr>
            <p:ph type="body" idx="1"/>
          </p:nvPr>
        </p:nvSpPr>
        <p:spPr>
          <a:xfrm>
            <a:off x="722313" y="2180035"/>
            <a:ext cx="7772400" cy="1125000"/>
          </a:xfrm>
          <a:prstGeom prst="rect">
            <a:avLst/>
          </a:prstGeom>
          <a:noFill/>
          <a:ln>
            <a:noFill/>
          </a:ln>
        </p:spPr>
        <p:txBody>
          <a:bodyPr spcFirstLastPara="1" wrap="square" lIns="91425" tIns="45700" rIns="91425" bIns="45700" anchor="ctr" anchorCtr="0"/>
          <a:lstStyle>
            <a:lvl1pPr marL="457200" marR="0" lvl="0" indent="-228600" algn="ctr" rtl="0">
              <a:lnSpc>
                <a:spcPct val="100000"/>
              </a:lnSpc>
              <a:spcBef>
                <a:spcPts val="800"/>
              </a:spcBef>
              <a:spcAft>
                <a:spcPts val="0"/>
              </a:spcAft>
              <a:buClr>
                <a:srgbClr val="FFC000"/>
              </a:buClr>
              <a:buSzPts val="4000"/>
              <a:buFont typeface="Arial"/>
              <a:buNone/>
              <a:defRPr sz="4000" b="0" i="0" u="none" strike="noStrike" cap="none">
                <a:solidFill>
                  <a:srgbClr val="FFC000"/>
                </a:solidFill>
                <a:latin typeface="Arial"/>
                <a:ea typeface="Arial"/>
                <a:cs typeface="Arial"/>
                <a:sym typeface="Arial"/>
              </a:defRPr>
            </a:lvl1pPr>
            <a:lvl2pPr marL="914400" marR="0" lvl="1" indent="-228600" algn="l"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2pPr>
            <a:lvl3pPr marL="1371600" marR="0" lvl="2"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3pPr>
            <a:lvl4pPr marL="1828800" marR="0" lvl="3"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L="2286000" marR="0" lvl="4"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pic>
        <p:nvPicPr>
          <p:cNvPr id="3" name="圖片 2">
            <a:extLst>
              <a:ext uri="{FF2B5EF4-FFF2-40B4-BE49-F238E27FC236}">
                <a16:creationId xmlns:a16="http://schemas.microsoft.com/office/drawing/2014/main" id="{53CB2963-3036-40FF-AC32-41559F9D1DE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40" y="0"/>
            <a:ext cx="9128320" cy="51435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含標題的圖片" type="picTx">
  <p:cSld name="PICTURE_WITH_CAPTION_TEXT">
    <p:spTree>
      <p:nvGrpSpPr>
        <p:cNvPr id="1" name="Shape 87"/>
        <p:cNvGrpSpPr/>
        <p:nvPr/>
      </p:nvGrpSpPr>
      <p:grpSpPr>
        <a:xfrm>
          <a:off x="0" y="0"/>
          <a:ext cx="0" cy="0"/>
          <a:chOff x="0" y="0"/>
          <a:chExt cx="0" cy="0"/>
        </a:xfrm>
      </p:grpSpPr>
      <p:sp>
        <p:nvSpPr>
          <p:cNvPr id="88" name="Google Shape;88;p24"/>
          <p:cNvSpPr txBox="1">
            <a:spLocks noGrp="1"/>
          </p:cNvSpPr>
          <p:nvPr>
            <p:ph type="title"/>
          </p:nvPr>
        </p:nvSpPr>
        <p:spPr>
          <a:xfrm>
            <a:off x="1792288" y="3600450"/>
            <a:ext cx="5486400" cy="425100"/>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Clr>
                <a:schemeClr val="lt1"/>
              </a:buClr>
              <a:buSzPts val="2000"/>
              <a:buFont typeface="Arial"/>
              <a:buNone/>
              <a:defRPr sz="20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9" name="Google Shape;89;p24"/>
          <p:cNvSpPr>
            <a:spLocks noGrp="1"/>
          </p:cNvSpPr>
          <p:nvPr>
            <p:ph type="pic" idx="2"/>
          </p:nvPr>
        </p:nvSpPr>
        <p:spPr>
          <a:xfrm>
            <a:off x="1792288" y="1125130"/>
            <a:ext cx="5486400" cy="2420700"/>
          </a:xfrm>
          <a:prstGeom prst="rect">
            <a:avLst/>
          </a:prstGeom>
          <a:noFill/>
          <a:ln>
            <a:noFill/>
          </a:ln>
        </p:spPr>
        <p:txBody>
          <a:bodyPr spcFirstLastPara="1" wrap="square" lIns="91425" tIns="45700" rIns="91425" bIns="45700" anchor="t" anchorCtr="0"/>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90" name="Google Shape;90;p24"/>
          <p:cNvSpPr txBox="1">
            <a:spLocks noGrp="1"/>
          </p:cNvSpPr>
          <p:nvPr>
            <p:ph type="body" idx="1"/>
          </p:nvPr>
        </p:nvSpPr>
        <p:spPr>
          <a:xfrm>
            <a:off x="1792288" y="4025503"/>
            <a:ext cx="5486400" cy="603600"/>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只有標題" type="titleOnly">
  <p:cSld name="只有標題">
    <p:spTree>
      <p:nvGrpSpPr>
        <p:cNvPr id="1" name="Shape 106"/>
        <p:cNvGrpSpPr/>
        <p:nvPr/>
      </p:nvGrpSpPr>
      <p:grpSpPr>
        <a:xfrm>
          <a:off x="0" y="0"/>
          <a:ext cx="0" cy="0"/>
          <a:chOff x="0" y="0"/>
          <a:chExt cx="0" cy="0"/>
        </a:xfrm>
      </p:grpSpPr>
      <p:sp>
        <p:nvSpPr>
          <p:cNvPr id="107" name="Google Shape;107;p29"/>
          <p:cNvSpPr txBox="1">
            <a:spLocks noGrp="1"/>
          </p:cNvSpPr>
          <p:nvPr>
            <p:ph type="title"/>
          </p:nvPr>
        </p:nvSpPr>
        <p:spPr>
          <a:xfrm>
            <a:off x="457200" y="53566"/>
            <a:ext cx="8229600" cy="8574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Tree>
    <p:extLst>
      <p:ext uri="{BB962C8B-B14F-4D97-AF65-F5344CB8AC3E}">
        <p14:creationId xmlns:p14="http://schemas.microsoft.com/office/powerpoint/2010/main" val="40858115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214282" y="357171"/>
            <a:ext cx="8786873" cy="660552"/>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Font typeface="Verdana"/>
              <a:buNone/>
              <a:defRPr sz="4000" b="1" i="0" u="none" strike="noStrike" cap="none">
                <a:solidFill>
                  <a:schemeClr val="lt1"/>
                </a:solidFill>
                <a:latin typeface="Verdana"/>
                <a:ea typeface="Verdana"/>
                <a:cs typeface="Verdana"/>
                <a:sym typeface="Verdana"/>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endParaRPr/>
          </a:p>
        </p:txBody>
      </p:sp>
      <p:sp>
        <p:nvSpPr>
          <p:cNvPr id="17" name="Shape 17"/>
          <p:cNvSpPr txBox="1">
            <a:spLocks noGrp="1"/>
          </p:cNvSpPr>
          <p:nvPr>
            <p:ph type="body" idx="1"/>
          </p:nvPr>
        </p:nvSpPr>
        <p:spPr>
          <a:xfrm>
            <a:off x="311700" y="1152475"/>
            <a:ext cx="8520599" cy="3416400"/>
          </a:xfrm>
          <a:prstGeom prst="rect">
            <a:avLst/>
          </a:prstGeom>
          <a:noFill/>
          <a:ln>
            <a:noFill/>
          </a:ln>
        </p:spPr>
        <p:txBody>
          <a:bodyPr wrap="square" lIns="91425" tIns="91425" rIns="91425" bIns="91425" anchor="t" anchorCtr="0"/>
          <a:lstStyle>
            <a:lvl1pPr marL="114300" marR="0" lvl="0" indent="0" algn="l" rtl="0">
              <a:lnSpc>
                <a:spcPct val="115000"/>
              </a:lnSpc>
              <a:spcBef>
                <a:spcPts val="0"/>
              </a:spcBef>
              <a:spcAft>
                <a:spcPts val="0"/>
              </a:spcAft>
              <a:buClr>
                <a:schemeClr val="dk2"/>
              </a:buClr>
              <a:buSzPct val="100000"/>
              <a:buFont typeface="Arial"/>
              <a:buChar char="•"/>
              <a:defRPr sz="1800" b="0" i="0" u="none" strike="noStrike" cap="none">
                <a:solidFill>
                  <a:schemeClr val="dk2"/>
                </a:solidFill>
                <a:latin typeface="Verdana"/>
                <a:ea typeface="Verdana"/>
                <a:cs typeface="Verdana"/>
                <a:sym typeface="Verdana"/>
              </a:defRPr>
            </a:lvl1pPr>
            <a:lvl2pPr marL="88900" marR="0" lvl="1" indent="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2pPr>
            <a:lvl3pPr marL="88900" marR="0" lvl="2" indent="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3pPr>
            <a:lvl4pPr marL="88900" marR="0" lvl="3" indent="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4pPr>
            <a:lvl5pPr marL="88900" marR="0" lvl="4" indent="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5pPr>
            <a:lvl6pPr marL="88900" marR="0" lvl="5" indent="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6pPr>
            <a:lvl7pPr marL="88900" marR="0" lvl="6" indent="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7pPr>
            <a:lvl8pPr marL="88900" marR="0" lvl="7" indent="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8pPr>
            <a:lvl9pPr marL="88900" marR="0" lvl="8" indent="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8" name="Shape 18"/>
          <p:cNvSpPr txBox="1">
            <a:spLocks noGrp="1"/>
          </p:cNvSpPr>
          <p:nvPr>
            <p:ph type="sldNum" idx="12"/>
          </p:nvPr>
        </p:nvSpPr>
        <p:spPr>
          <a:xfrm>
            <a:off x="8472457" y="4663216"/>
            <a:ext cx="548699" cy="3936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zh-TW"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a:t>
            </a:fld>
            <a:endParaRPr lang="zh-TW"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530304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標題及物件" type="obj">
  <p:cSld name="OBJECT">
    <p:spTree>
      <p:nvGrpSpPr>
        <p:cNvPr id="1" name="Shape 56"/>
        <p:cNvGrpSpPr/>
        <p:nvPr/>
      </p:nvGrpSpPr>
      <p:grpSpPr>
        <a:xfrm>
          <a:off x="0" y="0"/>
          <a:ext cx="0" cy="0"/>
          <a:chOff x="0" y="0"/>
          <a:chExt cx="0" cy="0"/>
        </a:xfrm>
      </p:grpSpPr>
      <p:sp>
        <p:nvSpPr>
          <p:cNvPr id="57" name="Google Shape;57;p15"/>
          <p:cNvSpPr txBox="1">
            <a:spLocks noGrp="1"/>
          </p:cNvSpPr>
          <p:nvPr>
            <p:ph type="title"/>
          </p:nvPr>
        </p:nvSpPr>
        <p:spPr>
          <a:xfrm>
            <a:off x="457200" y="53566"/>
            <a:ext cx="8229600" cy="8574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8" name="Google Shape;58;p15"/>
          <p:cNvSpPr txBox="1">
            <a:spLocks noGrp="1"/>
          </p:cNvSpPr>
          <p:nvPr>
            <p:ph type="body" idx="1"/>
          </p:nvPr>
        </p:nvSpPr>
        <p:spPr>
          <a:xfrm>
            <a:off x="457200" y="964395"/>
            <a:ext cx="8229600" cy="3630300"/>
          </a:xfrm>
          <a:prstGeom prst="rect">
            <a:avLst/>
          </a:prstGeom>
          <a:noFill/>
          <a:ln>
            <a:noFill/>
          </a:ln>
        </p:spPr>
        <p:txBody>
          <a:bodyPr spcFirstLastPara="1" wrap="square" lIns="91425" tIns="45700" rIns="91425" bIns="45700" anchor="t" anchorCtr="0"/>
          <a:lstStyle>
            <a:lvl1pPr marL="457200" marR="0" lvl="0" indent="-381000" algn="l" rtl="0">
              <a:lnSpc>
                <a:spcPct val="100000"/>
              </a:lnSpc>
              <a:spcBef>
                <a:spcPts val="48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標題投影片" type="title">
  <p:cSld name="TITLE">
    <p:spTree>
      <p:nvGrpSpPr>
        <p:cNvPr id="1" name="Shape 59"/>
        <p:cNvGrpSpPr/>
        <p:nvPr/>
      </p:nvGrpSpPr>
      <p:grpSpPr>
        <a:xfrm>
          <a:off x="0" y="0"/>
          <a:ext cx="0" cy="0"/>
          <a:chOff x="0" y="0"/>
          <a:chExt cx="0" cy="0"/>
        </a:xfrm>
      </p:grpSpPr>
      <p:pic>
        <p:nvPicPr>
          <p:cNvPr id="60" name="Google Shape;60;p16"/>
          <p:cNvPicPr preferRelativeResize="0"/>
          <p:nvPr/>
        </p:nvPicPr>
        <p:blipFill>
          <a:blip r:embed="rId2" cstate="print">
            <a:extLst>
              <a:ext uri="{28A0092B-C50C-407E-A947-70E740481C1C}">
                <a14:useLocalDpi xmlns:a14="http://schemas.microsoft.com/office/drawing/2010/main"/>
              </a:ext>
            </a:extLst>
          </a:blip>
          <a:stretch>
            <a:fillRect/>
          </a:stretch>
        </p:blipFill>
        <p:spPr>
          <a:xfrm>
            <a:off x="-42549" y="-170"/>
            <a:ext cx="9198591" cy="5183095"/>
          </a:xfrm>
          <a:prstGeom prst="rect">
            <a:avLst/>
          </a:prstGeom>
          <a:noFill/>
          <a:ln>
            <a:noFill/>
          </a:ln>
        </p:spPr>
      </p:pic>
      <p:sp>
        <p:nvSpPr>
          <p:cNvPr id="61" name="Google Shape;61;p16"/>
          <p:cNvSpPr txBox="1">
            <a:spLocks noGrp="1"/>
          </p:cNvSpPr>
          <p:nvPr>
            <p:ph type="ctrTitle"/>
          </p:nvPr>
        </p:nvSpPr>
        <p:spPr>
          <a:xfrm>
            <a:off x="685800" y="2196701"/>
            <a:ext cx="7772400" cy="12858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chemeClr val="lt1"/>
              </a:buClr>
              <a:buSzPts val="4800"/>
              <a:buFont typeface="Arial"/>
              <a:buNone/>
              <a:defRPr sz="48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2" name="Google Shape;62;p16"/>
          <p:cNvSpPr txBox="1">
            <a:spLocks noGrp="1"/>
          </p:cNvSpPr>
          <p:nvPr>
            <p:ph type="subTitle" idx="1"/>
          </p:nvPr>
        </p:nvSpPr>
        <p:spPr>
          <a:xfrm>
            <a:off x="1371600" y="1768073"/>
            <a:ext cx="6400800" cy="428700"/>
          </a:xfrm>
          <a:prstGeom prst="rect">
            <a:avLst/>
          </a:prstGeom>
          <a:noFill/>
          <a:ln>
            <a:noFill/>
          </a:ln>
        </p:spPr>
        <p:txBody>
          <a:bodyPr spcFirstLastPara="1" wrap="square" lIns="91425" tIns="45700" rIns="91425" bIns="45700" anchor="t" anchorCtr="0"/>
          <a:lstStyle>
            <a:lvl1pPr marR="0" lvl="0" algn="ctr" rtl="0">
              <a:lnSpc>
                <a:spcPct val="100000"/>
              </a:lnSpc>
              <a:spcBef>
                <a:spcPts val="560"/>
              </a:spcBef>
              <a:spcAft>
                <a:spcPts val="0"/>
              </a:spcAft>
              <a:buClr>
                <a:srgbClr val="FFC000"/>
              </a:buClr>
              <a:buSzPts val="2800"/>
              <a:buFont typeface="Arial"/>
              <a:buNone/>
              <a:defRPr sz="2800" b="0" i="0" u="none" strike="noStrike" cap="none">
                <a:solidFill>
                  <a:srgbClr val="FFC000"/>
                </a:solidFill>
                <a:latin typeface="Arial"/>
                <a:ea typeface="Arial"/>
                <a:cs typeface="Arial"/>
                <a:sym typeface="Arial"/>
              </a:defRPr>
            </a:lvl1pPr>
            <a:lvl2pPr marR="0" lvl="1"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Arial"/>
                <a:ea typeface="Arial"/>
                <a:cs typeface="Arial"/>
                <a:sym typeface="Arial"/>
              </a:defRPr>
            </a:lvl2pPr>
            <a:lvl3pPr marR="0" lvl="2"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3pPr>
            <a:lvl4pPr marR="0" lvl="3"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4pPr>
            <a:lvl5pPr marR="0" lvl="4"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and body">
  <p:cSld name="1_Title and body">
    <p:spTree>
      <p:nvGrpSpPr>
        <p:cNvPr id="1" name="Shape 65"/>
        <p:cNvGrpSpPr/>
        <p:nvPr/>
      </p:nvGrpSpPr>
      <p:grpSpPr>
        <a:xfrm>
          <a:off x="0" y="0"/>
          <a:ext cx="0" cy="0"/>
          <a:chOff x="0" y="0"/>
          <a:chExt cx="0" cy="0"/>
        </a:xfrm>
      </p:grpSpPr>
      <p:sp>
        <p:nvSpPr>
          <p:cNvPr id="66" name="Google Shape;66;p18"/>
          <p:cNvSpPr txBox="1">
            <a:spLocks noGrp="1"/>
          </p:cNvSpPr>
          <p:nvPr>
            <p:ph type="body" idx="1"/>
          </p:nvPr>
        </p:nvSpPr>
        <p:spPr>
          <a:xfrm>
            <a:off x="428596" y="1017973"/>
            <a:ext cx="8286900" cy="34290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chemeClr val="dk2"/>
              </a:buClr>
              <a:buSzPts val="1800"/>
              <a:buFont typeface="Arial"/>
              <a:buNone/>
              <a:defRPr sz="2000" b="1" i="0" u="none" strike="noStrike" cap="none">
                <a:solidFill>
                  <a:srgbClr val="916409"/>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67" name="Google Shape;67;p18"/>
          <p:cNvSpPr txBox="1">
            <a:spLocks noGrp="1"/>
          </p:cNvSpPr>
          <p:nvPr>
            <p:ph type="title"/>
          </p:nvPr>
        </p:nvSpPr>
        <p:spPr>
          <a:xfrm>
            <a:off x="457200" y="53566"/>
            <a:ext cx="8229600" cy="8574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68"/>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標題投影片">
  <p:cSld name="1_標題投影片">
    <p:spTree>
      <p:nvGrpSpPr>
        <p:cNvPr id="1" name="Shape 69"/>
        <p:cNvGrpSpPr/>
        <p:nvPr/>
      </p:nvGrpSpPr>
      <p:grpSpPr>
        <a:xfrm>
          <a:off x="0" y="0"/>
          <a:ext cx="0" cy="0"/>
          <a:chOff x="0" y="0"/>
          <a:chExt cx="0" cy="0"/>
        </a:xfrm>
      </p:grpSpPr>
      <p:pic>
        <p:nvPicPr>
          <p:cNvPr id="3" name="圖片 2" descr="一張含有 個人 的圖片&#10;&#10;描述是以高可信度產生">
            <a:extLst>
              <a:ext uri="{FF2B5EF4-FFF2-40B4-BE49-F238E27FC236}">
                <a16:creationId xmlns:a16="http://schemas.microsoft.com/office/drawing/2014/main" id="{407ACB6C-5F60-4016-979C-C7B29236914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07" y="0"/>
            <a:ext cx="9144707" cy="5143500"/>
          </a:xfrm>
          <a:prstGeom prst="rect">
            <a:avLst/>
          </a:prstGeom>
        </p:spPr>
      </p:pic>
      <p:sp>
        <p:nvSpPr>
          <p:cNvPr id="70" name="Google Shape;70;p20"/>
          <p:cNvSpPr txBox="1">
            <a:spLocks noGrp="1"/>
          </p:cNvSpPr>
          <p:nvPr>
            <p:ph type="subTitle" idx="1"/>
          </p:nvPr>
        </p:nvSpPr>
        <p:spPr>
          <a:xfrm>
            <a:off x="1500166" y="2571750"/>
            <a:ext cx="6400800" cy="428700"/>
          </a:xfrm>
          <a:prstGeom prst="rect">
            <a:avLst/>
          </a:prstGeom>
          <a:noFill/>
          <a:ln>
            <a:noFill/>
          </a:ln>
        </p:spPr>
        <p:txBody>
          <a:bodyPr spcFirstLastPara="1" wrap="square" lIns="91425" tIns="45700" rIns="91425" bIns="45700" anchor="t" anchorCtr="0"/>
          <a:lstStyle>
            <a:lvl1pPr marR="0" lvl="0" algn="r"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marR="0" lvl="1"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Arial"/>
                <a:ea typeface="Arial"/>
                <a:cs typeface="Arial"/>
                <a:sym typeface="Arial"/>
              </a:defRPr>
            </a:lvl2pPr>
            <a:lvl3pPr marR="0" lvl="2"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3pPr>
            <a:lvl4pPr marR="0" lvl="3"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4pPr>
            <a:lvl5pPr marR="0" lvl="4"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兩項物件" type="twoObj">
  <p:cSld name="TWO_OBJECTS">
    <p:spTree>
      <p:nvGrpSpPr>
        <p:cNvPr id="1" name="Shape 72"/>
        <p:cNvGrpSpPr/>
        <p:nvPr/>
      </p:nvGrpSpPr>
      <p:grpSpPr>
        <a:xfrm>
          <a:off x="0" y="0"/>
          <a:ext cx="0" cy="0"/>
          <a:chOff x="0" y="0"/>
          <a:chExt cx="0" cy="0"/>
        </a:xfrm>
      </p:grpSpPr>
      <p:sp>
        <p:nvSpPr>
          <p:cNvPr id="73" name="Google Shape;73;p21"/>
          <p:cNvSpPr txBox="1">
            <a:spLocks noGrp="1"/>
          </p:cNvSpPr>
          <p:nvPr>
            <p:ph type="title"/>
          </p:nvPr>
        </p:nvSpPr>
        <p:spPr>
          <a:xfrm>
            <a:off x="457200" y="53566"/>
            <a:ext cx="8229600" cy="8574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4" name="Google Shape;74;p21"/>
          <p:cNvSpPr txBox="1">
            <a:spLocks noGrp="1"/>
          </p:cNvSpPr>
          <p:nvPr>
            <p:ph type="body" idx="1"/>
          </p:nvPr>
        </p:nvSpPr>
        <p:spPr>
          <a:xfrm>
            <a:off x="457200" y="1200151"/>
            <a:ext cx="4038600" cy="3394500"/>
          </a:xfrm>
          <a:prstGeom prst="rect">
            <a:avLst/>
          </a:prstGeom>
          <a:noFill/>
          <a:ln>
            <a:noFill/>
          </a:ln>
        </p:spPr>
        <p:txBody>
          <a:bodyPr spcFirstLastPara="1" wrap="square" lIns="91425" tIns="45700" rIns="91425" bIns="45700" anchor="t" anchorCtr="0"/>
          <a:lstStyle>
            <a:lvl1pPr marL="457200" marR="0" lvl="0" indent="-381000" algn="l" rtl="0">
              <a:lnSpc>
                <a:spcPct val="100000"/>
              </a:lnSpc>
              <a:spcBef>
                <a:spcPts val="48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 name="Google Shape;75;p21"/>
          <p:cNvSpPr txBox="1">
            <a:spLocks noGrp="1"/>
          </p:cNvSpPr>
          <p:nvPr>
            <p:ph type="body" idx="2"/>
          </p:nvPr>
        </p:nvSpPr>
        <p:spPr>
          <a:xfrm>
            <a:off x="4648200" y="1200151"/>
            <a:ext cx="4038600" cy="3394500"/>
          </a:xfrm>
          <a:prstGeom prst="rect">
            <a:avLst/>
          </a:prstGeom>
          <a:noFill/>
          <a:ln>
            <a:noFill/>
          </a:ln>
        </p:spPr>
        <p:txBody>
          <a:bodyPr spcFirstLastPara="1" wrap="square" lIns="91425" tIns="45700" rIns="91425" bIns="45700" anchor="t" anchorCtr="0"/>
          <a:lstStyle>
            <a:lvl1pPr marL="457200" marR="0" lvl="0" indent="-381000" algn="l" rtl="0">
              <a:lnSpc>
                <a:spcPct val="100000"/>
              </a:lnSpc>
              <a:spcBef>
                <a:spcPts val="48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 name="Google Shape;76;p2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比對" type="twoTxTwoObj">
  <p:cSld name="TWO_OBJECTS_WITH_TEXT">
    <p:spTree>
      <p:nvGrpSpPr>
        <p:cNvPr id="1" name="Shape 77"/>
        <p:cNvGrpSpPr/>
        <p:nvPr/>
      </p:nvGrpSpPr>
      <p:grpSpPr>
        <a:xfrm>
          <a:off x="0" y="0"/>
          <a:ext cx="0" cy="0"/>
          <a:chOff x="0" y="0"/>
          <a:chExt cx="0" cy="0"/>
        </a:xfrm>
      </p:grpSpPr>
      <p:sp>
        <p:nvSpPr>
          <p:cNvPr id="78" name="Google Shape;78;p22"/>
          <p:cNvSpPr txBox="1">
            <a:spLocks noGrp="1"/>
          </p:cNvSpPr>
          <p:nvPr>
            <p:ph type="title"/>
          </p:nvPr>
        </p:nvSpPr>
        <p:spPr>
          <a:xfrm>
            <a:off x="457200" y="53566"/>
            <a:ext cx="8229600" cy="8574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9" name="Google Shape;79;p22"/>
          <p:cNvSpPr txBox="1">
            <a:spLocks noGrp="1"/>
          </p:cNvSpPr>
          <p:nvPr>
            <p:ph type="body" idx="1"/>
          </p:nvPr>
        </p:nvSpPr>
        <p:spPr>
          <a:xfrm>
            <a:off x="457200" y="1151335"/>
            <a:ext cx="4040100" cy="479700"/>
          </a:xfrm>
          <a:prstGeom prst="rect">
            <a:avLst/>
          </a:prstGeom>
          <a:noFill/>
          <a:ln>
            <a:noFill/>
          </a:ln>
        </p:spPr>
        <p:txBody>
          <a:bodyPr spcFirstLastPara="1" wrap="square" lIns="91425" tIns="45700" rIns="91425" bIns="45700" anchor="b" anchorCtr="0"/>
          <a:lstStyle>
            <a:lvl1pPr marL="457200" marR="0" lvl="0" indent="-228600" algn="l" rtl="0">
              <a:lnSpc>
                <a:spcPct val="100000"/>
              </a:lnSpc>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100000"/>
              </a:lnSpc>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80" name="Google Shape;80;p22"/>
          <p:cNvSpPr txBox="1">
            <a:spLocks noGrp="1"/>
          </p:cNvSpPr>
          <p:nvPr>
            <p:ph type="body" idx="2"/>
          </p:nvPr>
        </p:nvSpPr>
        <p:spPr>
          <a:xfrm>
            <a:off x="457200" y="1631156"/>
            <a:ext cx="4040100" cy="2963400"/>
          </a:xfrm>
          <a:prstGeom prst="rect">
            <a:avLst/>
          </a:prstGeom>
          <a:noFill/>
          <a:ln>
            <a:noFill/>
          </a:ln>
        </p:spPr>
        <p:txBody>
          <a:bodyPr spcFirstLastPara="1" wrap="square" lIns="91425" tIns="45700" rIns="91425" bIns="45700" anchor="t" anchorCtr="0"/>
          <a:lstStyle>
            <a:lvl1pPr marL="457200" marR="0" lvl="0"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04800" algn="l" rtl="0">
              <a:lnSpc>
                <a:spcPct val="100000"/>
              </a:lnSpc>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81" name="Google Shape;81;p22"/>
          <p:cNvSpPr txBox="1">
            <a:spLocks noGrp="1"/>
          </p:cNvSpPr>
          <p:nvPr>
            <p:ph type="body" idx="3"/>
          </p:nvPr>
        </p:nvSpPr>
        <p:spPr>
          <a:xfrm>
            <a:off x="4645026" y="1151335"/>
            <a:ext cx="4041900" cy="479700"/>
          </a:xfrm>
          <a:prstGeom prst="rect">
            <a:avLst/>
          </a:prstGeom>
          <a:noFill/>
          <a:ln>
            <a:noFill/>
          </a:ln>
        </p:spPr>
        <p:txBody>
          <a:bodyPr spcFirstLastPara="1" wrap="square" lIns="91425" tIns="45700" rIns="91425" bIns="45700" anchor="b" anchorCtr="0"/>
          <a:lstStyle>
            <a:lvl1pPr marL="457200" marR="0" lvl="0" indent="-228600" algn="l" rtl="0">
              <a:lnSpc>
                <a:spcPct val="100000"/>
              </a:lnSpc>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100000"/>
              </a:lnSpc>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82" name="Google Shape;82;p22"/>
          <p:cNvSpPr txBox="1">
            <a:spLocks noGrp="1"/>
          </p:cNvSpPr>
          <p:nvPr>
            <p:ph type="body" idx="4"/>
          </p:nvPr>
        </p:nvSpPr>
        <p:spPr>
          <a:xfrm>
            <a:off x="4645026" y="1631156"/>
            <a:ext cx="4041900" cy="2963400"/>
          </a:xfrm>
          <a:prstGeom prst="rect">
            <a:avLst/>
          </a:prstGeom>
          <a:noFill/>
          <a:ln>
            <a:noFill/>
          </a:ln>
        </p:spPr>
        <p:txBody>
          <a:bodyPr spcFirstLastPara="1" wrap="square" lIns="91425" tIns="45700" rIns="91425" bIns="45700" anchor="t" anchorCtr="0"/>
          <a:lstStyle>
            <a:lvl1pPr marL="457200" marR="0" lvl="0"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04800" algn="l" rtl="0">
              <a:lnSpc>
                <a:spcPct val="100000"/>
              </a:lnSpc>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含標題的內容" type="objTx">
  <p:cSld name="OBJECT_WITH_CAPTION_TEXT">
    <p:spTree>
      <p:nvGrpSpPr>
        <p:cNvPr id="1" name="Shape 83"/>
        <p:cNvGrpSpPr/>
        <p:nvPr/>
      </p:nvGrpSpPr>
      <p:grpSpPr>
        <a:xfrm>
          <a:off x="0" y="0"/>
          <a:ext cx="0" cy="0"/>
          <a:chOff x="0" y="0"/>
          <a:chExt cx="0" cy="0"/>
        </a:xfrm>
      </p:grpSpPr>
      <p:sp>
        <p:nvSpPr>
          <p:cNvPr id="84" name="Google Shape;84;p23"/>
          <p:cNvSpPr txBox="1">
            <a:spLocks noGrp="1"/>
          </p:cNvSpPr>
          <p:nvPr>
            <p:ph type="title"/>
          </p:nvPr>
        </p:nvSpPr>
        <p:spPr>
          <a:xfrm>
            <a:off x="457201" y="910816"/>
            <a:ext cx="3008400" cy="8715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5" name="Google Shape;85;p23"/>
          <p:cNvSpPr txBox="1">
            <a:spLocks noGrp="1"/>
          </p:cNvSpPr>
          <p:nvPr>
            <p:ph type="body" idx="1"/>
          </p:nvPr>
        </p:nvSpPr>
        <p:spPr>
          <a:xfrm>
            <a:off x="3575050" y="910817"/>
            <a:ext cx="5111700" cy="3696900"/>
          </a:xfrm>
          <a:prstGeom prst="rect">
            <a:avLst/>
          </a:prstGeom>
          <a:noFill/>
          <a:ln>
            <a:noFill/>
          </a:ln>
        </p:spPr>
        <p:txBody>
          <a:bodyPr spcFirstLastPara="1" wrap="square" lIns="91425" tIns="45700" rIns="91425" bIns="45700" anchor="t" anchorCtr="0"/>
          <a:lstStyle>
            <a:lvl1pPr marL="457200" marR="0" lvl="0" indent="-406400" algn="l" rtl="0">
              <a:lnSpc>
                <a:spcPct val="100000"/>
              </a:lnSpc>
              <a:spcBef>
                <a:spcPts val="560"/>
              </a:spcBef>
              <a:spcAft>
                <a:spcPts val="0"/>
              </a:spcAft>
              <a:buClr>
                <a:schemeClr val="dk1"/>
              </a:buClr>
              <a:buSzPts val="2800"/>
              <a:buFont typeface="Arial"/>
              <a:buChar char="•"/>
              <a:defRPr sz="2800" b="1" i="0" u="none" strike="noStrike" cap="none">
                <a:solidFill>
                  <a:schemeClr val="dk1"/>
                </a:solidFill>
                <a:latin typeface="Arial"/>
                <a:ea typeface="Arial"/>
                <a:cs typeface="Arial"/>
                <a:sym typeface="Arial"/>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6" name="Google Shape;86;p23"/>
          <p:cNvSpPr txBox="1">
            <a:spLocks noGrp="1"/>
          </p:cNvSpPr>
          <p:nvPr>
            <p:ph type="body" idx="2"/>
          </p:nvPr>
        </p:nvSpPr>
        <p:spPr>
          <a:xfrm>
            <a:off x="457201" y="1875230"/>
            <a:ext cx="3008400" cy="2719500"/>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extLst>
              <a:ext uri="{28A0092B-C50C-407E-A947-70E740481C1C}">
                <a14:useLocalDpi xmlns:a14="http://schemas.microsoft.com/office/drawing/2010/main"/>
              </a:ext>
            </a:extLst>
          </a:blip>
          <a:srcRect/>
          <a:stretch>
            <a:fillRect/>
          </a:stretch>
        </a:blip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53566"/>
            <a:ext cx="8229600" cy="8574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457200" y="910817"/>
            <a:ext cx="8229600" cy="3683700"/>
          </a:xfrm>
          <a:prstGeom prst="rect">
            <a:avLst/>
          </a:prstGeom>
          <a:noFill/>
          <a:ln>
            <a:noFill/>
          </a:ln>
        </p:spPr>
        <p:txBody>
          <a:bodyPr spcFirstLastPara="1" wrap="square" lIns="91425" tIns="45700" rIns="91425" bIns="45700" anchor="t" anchorCtr="0"/>
          <a:lstStyle>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53" name="Google Shape;53;p13"/>
          <p:cNvPicPr preferRelativeResize="0"/>
          <p:nvPr/>
        </p:nvPicPr>
        <p:blipFill>
          <a:blip r:embed="rId14" cstate="print">
            <a:extLst>
              <a:ext uri="{28A0092B-C50C-407E-A947-70E740481C1C}">
                <a14:useLocalDpi xmlns:a14="http://schemas.microsoft.com/office/drawing/2010/main"/>
              </a:ext>
            </a:extLst>
          </a:blip>
          <a:stretch>
            <a:fillRect/>
          </a:stretch>
        </p:blipFill>
        <p:spPr>
          <a:xfrm>
            <a:off x="7842" y="1"/>
            <a:ext cx="9128316" cy="514349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3" r:id="rId4"/>
    <p:sldLayoutId id="2147483664" r:id="rId5"/>
    <p:sldLayoutId id="2147483665" r:id="rId6"/>
    <p:sldLayoutId id="2147483666" r:id="rId7"/>
    <p:sldLayoutId id="2147483667" r:id="rId8"/>
    <p:sldLayoutId id="2147483668" r:id="rId9"/>
    <p:sldLayoutId id="2147483669" r:id="rId10"/>
    <p:sldLayoutId id="2147483684" r:id="rId11"/>
    <p:sldLayoutId id="214748368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jpe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32.png"/><Relationship Id="rId4" Type="http://schemas.openxmlformats.org/officeDocument/2006/relationships/image" Target="../media/image50.jpeg"/><Relationship Id="rId9"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58.jpe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jpe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jpeg"/></Relationships>
</file>

<file path=ppt/slides/_rels/slide2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image" Target="../media/image73.jpeg"/></Relationships>
</file>

<file path=ppt/slides/_rels/slide2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jpeg"/><Relationship Id="rId7" Type="http://schemas.openxmlformats.org/officeDocument/2006/relationships/image" Target="../media/image79.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 Id="rId9" Type="http://schemas.openxmlformats.org/officeDocument/2006/relationships/image" Target="../media/image81.png"/></Relationships>
</file>

<file path=ppt/slides/_rels/slide2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11.xml"/><Relationship Id="rId5" Type="http://schemas.openxmlformats.org/officeDocument/2006/relationships/image" Target="../media/image84.png"/><Relationship Id="rId4" Type="http://schemas.openxmlformats.org/officeDocument/2006/relationships/image" Target="../media/image83.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90.tiff"/><Relationship Id="rId3" Type="http://schemas.openxmlformats.org/officeDocument/2006/relationships/image" Target="../media/image85.jpeg"/><Relationship Id="rId7" Type="http://schemas.openxmlformats.org/officeDocument/2006/relationships/image" Target="../media/image89.tiff"/><Relationship Id="rId2" Type="http://schemas.openxmlformats.org/officeDocument/2006/relationships/notesSlide" Target="../notesSlides/notesSlide30.xml"/><Relationship Id="rId1" Type="http://schemas.openxmlformats.org/officeDocument/2006/relationships/slideLayout" Target="../slideLayouts/slideLayout11.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 Id="rId9" Type="http://schemas.openxmlformats.org/officeDocument/2006/relationships/image" Target="../media/image91.png"/></Relationships>
</file>

<file path=ppt/slides/_rels/slide3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3" name="圖片 2">
            <a:extLst>
              <a:ext uri="{FF2B5EF4-FFF2-40B4-BE49-F238E27FC236}">
                <a16:creationId xmlns:a16="http://schemas.microsoft.com/office/drawing/2014/main" id="{EC9D9F08-5CDD-4605-A5E1-74A40F9B800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042" y="6337"/>
            <a:ext cx="9207689" cy="5171184"/>
          </a:xfrm>
          <a:prstGeom prst="rect">
            <a:avLst/>
          </a:prstGeom>
        </p:spPr>
      </p:pic>
      <p:sp>
        <p:nvSpPr>
          <p:cNvPr id="155" name="Google Shape;155;p40"/>
          <p:cNvSpPr txBox="1">
            <a:spLocks noGrp="1"/>
          </p:cNvSpPr>
          <p:nvPr>
            <p:ph type="ctrTitle"/>
          </p:nvPr>
        </p:nvSpPr>
        <p:spPr>
          <a:xfrm>
            <a:off x="4519377" y="326456"/>
            <a:ext cx="3622609" cy="847366"/>
          </a:xfrm>
          <a:prstGeom prst="rect">
            <a:avLst/>
          </a:prstGeom>
        </p:spPr>
        <p:txBody>
          <a:bodyPr spcFirstLastPara="1" wrap="square" lIns="91425" tIns="45700" rIns="91425" bIns="45700" anchor="t" anchorCtr="0">
            <a:noAutofit/>
          </a:bodyPr>
          <a:lstStyle/>
          <a:p>
            <a:pPr lvl="0">
              <a:spcBef>
                <a:spcPts val="480"/>
              </a:spcBef>
            </a:pPr>
            <a:r>
              <a:rPr lang="en-US" altLang="zh-TW" sz="3500" dirty="0">
                <a:latin typeface="+mj-lt"/>
                <a:ea typeface="微軟正黑體" panose="020B0604030504040204" pitchFamily="34" charset="-120"/>
              </a:rPr>
              <a:t>Home security solution</a:t>
            </a:r>
            <a:endParaRPr sz="3500" dirty="0">
              <a:solidFill>
                <a:srgbClr val="FFFFFF"/>
              </a:solidFill>
              <a:latin typeface="+mj-lt"/>
              <a:ea typeface="微軟正黑體" panose="020B0604030504040204" pitchFamily="34" charset="-120"/>
            </a:endParaRPr>
          </a:p>
        </p:txBody>
      </p:sp>
      <p:pic>
        <p:nvPicPr>
          <p:cNvPr id="5" name="圖片 4">
            <a:extLst>
              <a:ext uri="{FF2B5EF4-FFF2-40B4-BE49-F238E27FC236}">
                <a16:creationId xmlns:a16="http://schemas.microsoft.com/office/drawing/2014/main" id="{C37591A5-CFCF-4678-9A1B-78A0ABBF588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00103" y="3380348"/>
            <a:ext cx="447577" cy="447577"/>
          </a:xfrm>
          <a:prstGeom prst="rect">
            <a:avLst/>
          </a:prstGeom>
        </p:spPr>
      </p:pic>
      <p:pic>
        <p:nvPicPr>
          <p:cNvPr id="6" name="圖片 5">
            <a:extLst>
              <a:ext uri="{FF2B5EF4-FFF2-40B4-BE49-F238E27FC236}">
                <a16:creationId xmlns:a16="http://schemas.microsoft.com/office/drawing/2014/main" id="{EFF4AAB7-F63F-493F-9971-0754F4054F5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803264" y="687920"/>
            <a:ext cx="641575" cy="641575"/>
          </a:xfrm>
          <a:prstGeom prst="rect">
            <a:avLst/>
          </a:prstGeom>
        </p:spPr>
      </p:pic>
    </p:spTree>
    <p:extLst>
      <p:ext uri="{BB962C8B-B14F-4D97-AF65-F5344CB8AC3E}">
        <p14:creationId xmlns:p14="http://schemas.microsoft.com/office/powerpoint/2010/main" val="30446357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3" name="圖片 2" descr="一張含有 螢幕擷取畫面 的圖片&#10;&#10;描述是以非常高的可信度產生">
            <a:extLst>
              <a:ext uri="{FF2B5EF4-FFF2-40B4-BE49-F238E27FC236}">
                <a16:creationId xmlns:a16="http://schemas.microsoft.com/office/drawing/2014/main" id="{DDAE1B74-EB4C-4B39-96A1-7DC947D57FB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40" y="0"/>
            <a:ext cx="9128320" cy="5143500"/>
          </a:xfrm>
          <a:prstGeom prst="rect">
            <a:avLst/>
          </a:prstGeom>
        </p:spPr>
      </p:pic>
      <p:sp>
        <p:nvSpPr>
          <p:cNvPr id="227" name="Google Shape;227;p48"/>
          <p:cNvSpPr txBox="1">
            <a:spLocks noGrp="1"/>
          </p:cNvSpPr>
          <p:nvPr>
            <p:ph type="title"/>
          </p:nvPr>
        </p:nvSpPr>
        <p:spPr>
          <a:xfrm>
            <a:off x="512500" y="5899"/>
            <a:ext cx="8229600" cy="857400"/>
          </a:xfrm>
          <a:prstGeom prst="rect">
            <a:avLst/>
          </a:prstGeom>
        </p:spPr>
        <p:txBody>
          <a:bodyPr spcFirstLastPara="1" wrap="square" lIns="91425" tIns="45700" rIns="91425" bIns="45700" anchor="ctr" anchorCtr="0">
            <a:noAutofit/>
          </a:bodyPr>
          <a:lstStyle/>
          <a:p>
            <a:pPr lvl="0"/>
            <a:r>
              <a:rPr lang="en-US" altLang="zh-TW" sz="3000" dirty="0">
                <a:latin typeface="+mj-lt"/>
                <a:ea typeface="微軟正黑體" panose="020B0604030504040204" pitchFamily="34" charset="-120"/>
              </a:rPr>
              <a:t>Home</a:t>
            </a:r>
            <a:r>
              <a:rPr lang="zh-TW" altLang="en-US" sz="3000" dirty="0">
                <a:latin typeface="+mj-lt"/>
                <a:ea typeface="微軟正黑體" panose="020B0604030504040204" pitchFamily="34" charset="-120"/>
              </a:rPr>
              <a:t> </a:t>
            </a:r>
            <a:r>
              <a:rPr lang="en-US" altLang="zh-TW" sz="3000" dirty="0">
                <a:latin typeface="+mj-lt"/>
                <a:ea typeface="微軟正黑體" panose="020B0604030504040204" pitchFamily="34" charset="-120"/>
              </a:rPr>
              <a:t>security</a:t>
            </a:r>
            <a:r>
              <a:rPr lang="zh-TW" altLang="en-US" sz="3000" dirty="0">
                <a:latin typeface="+mj-lt"/>
                <a:ea typeface="微軟正黑體" panose="020B0604030504040204" pitchFamily="34" charset="-120"/>
              </a:rPr>
              <a:t> </a:t>
            </a:r>
            <a:r>
              <a:rPr lang="en-US" altLang="zh-TW" sz="3000" dirty="0">
                <a:latin typeface="+mj-lt"/>
                <a:ea typeface="微軟正黑體" panose="020B0604030504040204" pitchFamily="34" charset="-120"/>
              </a:rPr>
              <a:t>solution</a:t>
            </a:r>
            <a:endParaRPr sz="3000" dirty="0">
              <a:latin typeface="+mj-lt"/>
              <a:ea typeface="微軟正黑體" panose="020B0604030504040204" pitchFamily="34" charset="-120"/>
            </a:endParaRPr>
          </a:p>
        </p:txBody>
      </p:sp>
      <p:sp>
        <p:nvSpPr>
          <p:cNvPr id="9" name="矩形 8">
            <a:extLst>
              <a:ext uri="{FF2B5EF4-FFF2-40B4-BE49-F238E27FC236}">
                <a16:creationId xmlns:a16="http://schemas.microsoft.com/office/drawing/2014/main" id="{1961BFD6-4C1A-453A-8C44-2C0115BDB3CB}"/>
              </a:ext>
            </a:extLst>
          </p:cNvPr>
          <p:cNvSpPr/>
          <p:nvPr/>
        </p:nvSpPr>
        <p:spPr>
          <a:xfrm>
            <a:off x="3662840" y="1152876"/>
            <a:ext cx="1928919" cy="400110"/>
          </a:xfrm>
          <a:prstGeom prst="rect">
            <a:avLst/>
          </a:prstGeom>
          <a:effectLst>
            <a:outerShdw blurRad="50800" dist="38100" dir="2700000" algn="tl" rotWithShape="0">
              <a:prstClr val="black">
                <a:alpha val="40000"/>
              </a:prstClr>
            </a:outerShdw>
          </a:effectLst>
        </p:spPr>
        <p:txBody>
          <a:bodyPr wrap="square">
            <a:spAutoFit/>
          </a:bodyPr>
          <a:lstStyle/>
          <a:p>
            <a:pPr lvl="0" algn="ctr">
              <a:buClr>
                <a:srgbClr val="FFFFFF"/>
              </a:buClr>
            </a:pPr>
            <a:r>
              <a:rPr lang="en-US" altLang="zh-TW" sz="2000" b="1" dirty="0">
                <a:solidFill>
                  <a:srgbClr val="FFFFFF"/>
                </a:solidFill>
                <a:latin typeface="+mj-lt"/>
                <a:ea typeface="Microsoft JhengHei"/>
                <a:sym typeface="Calibri"/>
              </a:rPr>
              <a:t>QVR Pro</a:t>
            </a:r>
            <a:endParaRPr lang="en-US" altLang="zh-TW" sz="2000" dirty="0">
              <a:latin typeface="+mj-lt"/>
            </a:endParaRPr>
          </a:p>
        </p:txBody>
      </p:sp>
      <p:sp>
        <p:nvSpPr>
          <p:cNvPr id="10" name="矩形 9">
            <a:extLst>
              <a:ext uri="{FF2B5EF4-FFF2-40B4-BE49-F238E27FC236}">
                <a16:creationId xmlns:a16="http://schemas.microsoft.com/office/drawing/2014/main" id="{4C0A0680-2734-4AA8-B7E8-A3E700051492}"/>
              </a:ext>
            </a:extLst>
          </p:cNvPr>
          <p:cNvSpPr/>
          <p:nvPr/>
        </p:nvSpPr>
        <p:spPr>
          <a:xfrm>
            <a:off x="6244542" y="1146729"/>
            <a:ext cx="2342466" cy="400110"/>
          </a:xfrm>
          <a:prstGeom prst="rect">
            <a:avLst/>
          </a:prstGeom>
          <a:effectLst>
            <a:outerShdw blurRad="50800" dist="38100" dir="2700000" algn="tl" rotWithShape="0">
              <a:prstClr val="black">
                <a:alpha val="40000"/>
              </a:prstClr>
            </a:outerShdw>
          </a:effectLst>
        </p:spPr>
        <p:txBody>
          <a:bodyPr wrap="square">
            <a:spAutoFit/>
          </a:bodyPr>
          <a:lstStyle/>
          <a:p>
            <a:pPr lvl="0" algn="ctr">
              <a:buClr>
                <a:srgbClr val="FFFFFF"/>
              </a:buClr>
            </a:pPr>
            <a:r>
              <a:rPr lang="en-US" altLang="zh-TW" sz="2000" b="1" dirty="0">
                <a:solidFill>
                  <a:srgbClr val="FFFFFF"/>
                </a:solidFill>
                <a:latin typeface="+mj-lt"/>
                <a:ea typeface="Microsoft JhengHei"/>
                <a:sym typeface="Calibri"/>
              </a:rPr>
              <a:t>QVR Pro</a:t>
            </a:r>
            <a:r>
              <a:rPr lang="zh-TW" altLang="en-US" sz="2000" b="1" dirty="0">
                <a:solidFill>
                  <a:srgbClr val="FFFFFF"/>
                </a:solidFill>
                <a:latin typeface="+mj-lt"/>
                <a:ea typeface="Microsoft JhengHei"/>
                <a:sym typeface="Calibri"/>
              </a:rPr>
              <a:t> </a:t>
            </a:r>
            <a:r>
              <a:rPr lang="en-US" altLang="zh-TW" sz="2000" b="1" dirty="0">
                <a:solidFill>
                  <a:srgbClr val="FFFFFF"/>
                </a:solidFill>
                <a:latin typeface="+mj-lt"/>
                <a:ea typeface="Microsoft JhengHei"/>
                <a:sym typeface="Calibri"/>
              </a:rPr>
              <a:t>Client</a:t>
            </a:r>
          </a:p>
        </p:txBody>
      </p:sp>
      <p:sp>
        <p:nvSpPr>
          <p:cNvPr id="11" name="矩形 10">
            <a:extLst>
              <a:ext uri="{FF2B5EF4-FFF2-40B4-BE49-F238E27FC236}">
                <a16:creationId xmlns:a16="http://schemas.microsoft.com/office/drawing/2014/main" id="{ED810567-B4A5-44D5-B8B8-E8F6F49BDEB8}"/>
              </a:ext>
            </a:extLst>
          </p:cNvPr>
          <p:cNvSpPr/>
          <p:nvPr/>
        </p:nvSpPr>
        <p:spPr>
          <a:xfrm>
            <a:off x="636539" y="1146729"/>
            <a:ext cx="2342466" cy="400110"/>
          </a:xfrm>
          <a:prstGeom prst="rect">
            <a:avLst/>
          </a:prstGeom>
          <a:effectLst>
            <a:outerShdw blurRad="50800" dist="38100" dir="2700000" algn="tl" rotWithShape="0">
              <a:prstClr val="black">
                <a:alpha val="40000"/>
              </a:prstClr>
            </a:outerShdw>
          </a:effectLst>
        </p:spPr>
        <p:txBody>
          <a:bodyPr wrap="square">
            <a:spAutoFit/>
          </a:bodyPr>
          <a:lstStyle/>
          <a:p>
            <a:pPr lvl="0" algn="ctr">
              <a:buClr>
                <a:srgbClr val="FFFFFF"/>
              </a:buClr>
            </a:pPr>
            <a:r>
              <a:rPr lang="en-US" altLang="zh-TW" sz="2000" b="1" dirty="0">
                <a:solidFill>
                  <a:srgbClr val="FFFFFF"/>
                </a:solidFill>
                <a:latin typeface="+mj-lt"/>
                <a:ea typeface="Microsoft JhengHei"/>
                <a:sym typeface="Calibri"/>
              </a:rPr>
              <a:t>QVR Pro Client</a:t>
            </a:r>
          </a:p>
        </p:txBody>
      </p:sp>
      <p:grpSp>
        <p:nvGrpSpPr>
          <p:cNvPr id="14" name="群組 13">
            <a:extLst>
              <a:ext uri="{FF2B5EF4-FFF2-40B4-BE49-F238E27FC236}">
                <a16:creationId xmlns:a16="http://schemas.microsoft.com/office/drawing/2014/main" id="{6981EFEF-F08D-4617-B2FD-E61418EABF9F}"/>
              </a:ext>
            </a:extLst>
          </p:cNvPr>
          <p:cNvGrpSpPr/>
          <p:nvPr/>
        </p:nvGrpSpPr>
        <p:grpSpPr>
          <a:xfrm>
            <a:off x="4071743" y="1762143"/>
            <a:ext cx="878445" cy="878241"/>
            <a:chOff x="1245153" y="1222403"/>
            <a:chExt cx="669349" cy="669193"/>
          </a:xfrm>
        </p:grpSpPr>
        <p:sp>
          <p:nvSpPr>
            <p:cNvPr id="15" name="矩形: 圓角 14">
              <a:extLst>
                <a:ext uri="{FF2B5EF4-FFF2-40B4-BE49-F238E27FC236}">
                  <a16:creationId xmlns:a16="http://schemas.microsoft.com/office/drawing/2014/main" id="{441FDB80-CF3F-4EFF-94BE-4D9B47C16901}"/>
                </a:ext>
              </a:extLst>
            </p:cNvPr>
            <p:cNvSpPr/>
            <p:nvPr/>
          </p:nvSpPr>
          <p:spPr>
            <a:xfrm>
              <a:off x="1245153" y="1222497"/>
              <a:ext cx="669099" cy="66909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6" name="Google Shape;239;p31">
              <a:extLst>
                <a:ext uri="{FF2B5EF4-FFF2-40B4-BE49-F238E27FC236}">
                  <a16:creationId xmlns:a16="http://schemas.microsoft.com/office/drawing/2014/main" id="{FCDAF0D1-928C-4E8B-A703-A6C7E04033B0}"/>
                </a:ext>
              </a:extLst>
            </p:cNvPr>
            <p:cNvPicPr preferRelativeResize="0"/>
            <p:nvPr/>
          </p:nvPicPr>
          <p:blipFill rotWithShape="1">
            <a:blip r:embed="rId4">
              <a:alphaModFix/>
            </a:blip>
            <a:srcRect/>
            <a:stretch/>
          </p:blipFill>
          <p:spPr>
            <a:xfrm>
              <a:off x="1245403" y="1222403"/>
              <a:ext cx="669099" cy="669099"/>
            </a:xfrm>
            <a:prstGeom prst="rect">
              <a:avLst/>
            </a:prstGeom>
            <a:noFill/>
            <a:ln>
              <a:noFill/>
            </a:ln>
          </p:spPr>
        </p:pic>
      </p:grpSp>
      <p:pic>
        <p:nvPicPr>
          <p:cNvPr id="21" name="圖片 20">
            <a:extLst>
              <a:ext uri="{FF2B5EF4-FFF2-40B4-BE49-F238E27FC236}">
                <a16:creationId xmlns:a16="http://schemas.microsoft.com/office/drawing/2014/main" id="{090FB86B-DE5C-41EA-8020-3A375F6D4DA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970342" y="1749396"/>
            <a:ext cx="890866" cy="890866"/>
          </a:xfrm>
          <a:prstGeom prst="rect">
            <a:avLst/>
          </a:prstGeom>
        </p:spPr>
      </p:pic>
      <p:pic>
        <p:nvPicPr>
          <p:cNvPr id="22" name="Picture 13">
            <a:extLst>
              <a:ext uri="{FF2B5EF4-FFF2-40B4-BE49-F238E27FC236}">
                <a16:creationId xmlns:a16="http://schemas.microsoft.com/office/drawing/2014/main" id="{7826398D-5A5B-4FD0-869A-834DCDF012F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285568" y="2894668"/>
            <a:ext cx="2572864" cy="1407058"/>
          </a:xfrm>
          <a:prstGeom prst="rect">
            <a:avLst/>
          </a:prstGeom>
          <a:ln>
            <a:noFill/>
          </a:ln>
          <a:effectLst>
            <a:outerShdw blurRad="292100" dist="139700" dir="2700000" algn="tl" rotWithShape="0">
              <a:srgbClr val="333333">
                <a:alpha val="65000"/>
              </a:srgbClr>
            </a:outerShdw>
          </a:effectLst>
        </p:spPr>
      </p:pic>
      <p:pic>
        <p:nvPicPr>
          <p:cNvPr id="23" name="圖片 22">
            <a:extLst>
              <a:ext uri="{FF2B5EF4-FFF2-40B4-BE49-F238E27FC236}">
                <a16:creationId xmlns:a16="http://schemas.microsoft.com/office/drawing/2014/main" id="{A4967D16-B8BB-4DE0-A1A7-3B9FB2FAE3A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29148" y="2881274"/>
            <a:ext cx="2430289" cy="1432250"/>
          </a:xfrm>
          <a:prstGeom prst="rect">
            <a:avLst/>
          </a:prstGeom>
          <a:ln>
            <a:noFill/>
          </a:ln>
          <a:effectLst>
            <a:outerShdw blurRad="292100" dist="139700" dir="2700000" algn="tl" rotWithShape="0">
              <a:srgbClr val="333333">
                <a:alpha val="65000"/>
              </a:srgbClr>
            </a:outerShdw>
          </a:effectLst>
        </p:spPr>
      </p:pic>
      <p:pic>
        <p:nvPicPr>
          <p:cNvPr id="5" name="圖片 4">
            <a:extLst>
              <a:ext uri="{FF2B5EF4-FFF2-40B4-BE49-F238E27FC236}">
                <a16:creationId xmlns:a16="http://schemas.microsoft.com/office/drawing/2014/main" id="{1CEF7715-3757-480F-AFDE-ECACF129146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488343" y="2640261"/>
            <a:ext cx="2098664" cy="1923062"/>
          </a:xfrm>
          <a:prstGeom prst="rect">
            <a:avLst/>
          </a:prstGeom>
          <a:effectLst>
            <a:outerShdw blurRad="50800" dist="38100" dir="2700000" algn="tl" rotWithShape="0">
              <a:prstClr val="black">
                <a:alpha val="40000"/>
              </a:prstClr>
            </a:outerShdw>
          </a:effectLst>
        </p:spPr>
      </p:pic>
      <p:pic>
        <p:nvPicPr>
          <p:cNvPr id="26" name="圖片 25">
            <a:extLst>
              <a:ext uri="{FF2B5EF4-FFF2-40B4-BE49-F238E27FC236}">
                <a16:creationId xmlns:a16="http://schemas.microsoft.com/office/drawing/2014/main" id="{F7142185-94E3-4DC9-8048-9365661490E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282792" y="1749394"/>
            <a:ext cx="890866" cy="890866"/>
          </a:xfrm>
          <a:prstGeom prst="rect">
            <a:avLst/>
          </a:prstGeom>
        </p:spPr>
      </p:pic>
    </p:spTree>
    <p:extLst>
      <p:ext uri="{BB962C8B-B14F-4D97-AF65-F5344CB8AC3E}">
        <p14:creationId xmlns:p14="http://schemas.microsoft.com/office/powerpoint/2010/main" val="34210410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7" name="Google Shape;237;p49"/>
          <p:cNvSpPr txBox="1">
            <a:spLocks noGrp="1"/>
          </p:cNvSpPr>
          <p:nvPr>
            <p:ph type="title" idx="4294967295"/>
          </p:nvPr>
        </p:nvSpPr>
        <p:spPr>
          <a:xfrm>
            <a:off x="297139" y="116414"/>
            <a:ext cx="9525000" cy="584200"/>
          </a:xfrm>
          <a:prstGeom prst="rect">
            <a:avLst/>
          </a:prstGeom>
          <a:noFill/>
          <a:ln>
            <a:noFill/>
          </a:ln>
        </p:spPr>
        <p:txBody>
          <a:bodyPr spcFirstLastPara="1" wrap="square" lIns="91425" tIns="45700" rIns="91425" bIns="45700" anchor="ctr" anchorCtr="0">
            <a:noAutofit/>
          </a:bodyPr>
          <a:lstStyle/>
          <a:p>
            <a:r>
              <a:rPr lang="en-US" altLang="zh-TW" sz="3000" dirty="0">
                <a:latin typeface="+mj-lt"/>
                <a:ea typeface="微軟正黑體" panose="020B0604030504040204" pitchFamily="34" charset="-120"/>
              </a:rPr>
              <a:t>Home</a:t>
            </a:r>
            <a:r>
              <a:rPr lang="zh-TW" altLang="en-US" sz="3000" dirty="0">
                <a:latin typeface="+mj-lt"/>
                <a:ea typeface="微軟正黑體" panose="020B0604030504040204" pitchFamily="34" charset="-120"/>
              </a:rPr>
              <a:t> </a:t>
            </a:r>
            <a:r>
              <a:rPr lang="en-US" altLang="zh-TW" sz="3000" dirty="0">
                <a:latin typeface="+mj-lt"/>
                <a:ea typeface="微軟正黑體" panose="020B0604030504040204" pitchFamily="34" charset="-120"/>
              </a:rPr>
              <a:t>security</a:t>
            </a:r>
            <a:r>
              <a:rPr lang="zh-TW" altLang="en-US" sz="3000" dirty="0">
                <a:latin typeface="+mj-lt"/>
                <a:ea typeface="微軟正黑體" panose="020B0604030504040204" pitchFamily="34" charset="-120"/>
              </a:rPr>
              <a:t> </a:t>
            </a:r>
            <a:r>
              <a:rPr lang="en-US" altLang="zh-TW" sz="3000" dirty="0">
                <a:latin typeface="+mj-lt"/>
                <a:ea typeface="微軟正黑體" panose="020B0604030504040204" pitchFamily="34" charset="-120"/>
              </a:rPr>
              <a:t>solution</a:t>
            </a:r>
            <a:r>
              <a:rPr lang="zh-TW" altLang="en-US" sz="3000" dirty="0">
                <a:latin typeface="+mj-lt"/>
                <a:ea typeface="微軟正黑體" panose="020B0604030504040204" pitchFamily="34" charset="-120"/>
              </a:rPr>
              <a:t> </a:t>
            </a:r>
            <a:r>
              <a:rPr lang="mr-IN" altLang="zh-TW" sz="3000" dirty="0">
                <a:latin typeface="+mj-lt"/>
                <a:ea typeface="微軟正黑體" panose="020B0604030504040204" pitchFamily="34" charset="-120"/>
              </a:rPr>
              <a:t>–</a:t>
            </a:r>
            <a:r>
              <a:rPr lang="zh-TW" altLang="en-US" sz="3000" dirty="0">
                <a:latin typeface="+mj-lt"/>
                <a:ea typeface="微軟正黑體" panose="020B0604030504040204" pitchFamily="34" charset="-120"/>
              </a:rPr>
              <a:t> </a:t>
            </a:r>
            <a:r>
              <a:rPr lang="en-US" altLang="zh-TW" sz="2300" dirty="0">
                <a:latin typeface="+mj-lt"/>
                <a:ea typeface="微軟正黑體" panose="020B0604030504040204" pitchFamily="34" charset="-120"/>
              </a:rPr>
              <a:t>fully</a:t>
            </a:r>
            <a:r>
              <a:rPr lang="zh-TW" altLang="en-US" sz="2300" dirty="0">
                <a:latin typeface="+mj-lt"/>
                <a:ea typeface="微軟正黑體" panose="020B0604030504040204" pitchFamily="34" charset="-120"/>
              </a:rPr>
              <a:t> </a:t>
            </a:r>
            <a:r>
              <a:rPr lang="en-US" altLang="zh-TW" sz="2300" dirty="0">
                <a:latin typeface="+mj-lt"/>
                <a:ea typeface="微軟正黑體" panose="020B0604030504040204" pitchFamily="34" charset="-120"/>
              </a:rPr>
              <a:t>functional</a:t>
            </a:r>
            <a:r>
              <a:rPr lang="zh-TW" altLang="en-US" sz="2300" dirty="0">
                <a:latin typeface="+mj-lt"/>
                <a:ea typeface="微軟正黑體" panose="020B0604030504040204" pitchFamily="34" charset="-120"/>
              </a:rPr>
              <a:t> </a:t>
            </a:r>
            <a:r>
              <a:rPr lang="en-US" altLang="zh-TW" sz="2300" dirty="0">
                <a:latin typeface="+mj-lt"/>
                <a:ea typeface="微軟正黑體" panose="020B0604030504040204" pitchFamily="34" charset="-120"/>
              </a:rPr>
              <a:t>for</a:t>
            </a:r>
            <a:r>
              <a:rPr lang="zh-TW" altLang="en-US" sz="2300" dirty="0">
                <a:latin typeface="+mj-lt"/>
                <a:ea typeface="微軟正黑體" panose="020B0604030504040204" pitchFamily="34" charset="-120"/>
              </a:rPr>
              <a:t> </a:t>
            </a:r>
            <a:r>
              <a:rPr lang="en-US" altLang="zh-TW" sz="2300" dirty="0">
                <a:latin typeface="+mj-lt"/>
                <a:ea typeface="微軟正黑體" panose="020B0604030504040204" pitchFamily="34" charset="-120"/>
              </a:rPr>
              <a:t>dad</a:t>
            </a:r>
            <a:r>
              <a:rPr lang="zh-TW" altLang="en-US" sz="2300" dirty="0">
                <a:latin typeface="+mj-lt"/>
                <a:ea typeface="微軟正黑體" panose="020B0604030504040204" pitchFamily="34" charset="-120"/>
              </a:rPr>
              <a:t> </a:t>
            </a:r>
          </a:p>
        </p:txBody>
      </p:sp>
      <p:sp>
        <p:nvSpPr>
          <p:cNvPr id="238" name="Google Shape;238;p49"/>
          <p:cNvSpPr txBox="1"/>
          <p:nvPr/>
        </p:nvSpPr>
        <p:spPr>
          <a:xfrm>
            <a:off x="733270" y="1066216"/>
            <a:ext cx="5082541" cy="539400"/>
          </a:xfrm>
          <a:prstGeom prst="rect">
            <a:avLst/>
          </a:prstGeom>
          <a:noFill/>
          <a:ln>
            <a:noFill/>
          </a:ln>
        </p:spPr>
        <p:txBody>
          <a:bodyPr spcFirstLastPara="1" wrap="square" lIns="91425" tIns="91425" rIns="91425" bIns="91425" anchor="t" anchorCtr="0">
            <a:noAutofit/>
          </a:bodyPr>
          <a:lstStyle/>
          <a:p>
            <a:pPr marL="0" marR="0" lvl="0" indent="0" rtl="0">
              <a:lnSpc>
                <a:spcPct val="115000"/>
              </a:lnSpc>
              <a:spcBef>
                <a:spcPts val="0"/>
              </a:spcBef>
              <a:spcAft>
                <a:spcPts val="0"/>
              </a:spcAft>
              <a:buClr>
                <a:schemeClr val="dk2"/>
              </a:buClr>
              <a:buSzPts val="1800"/>
              <a:buFont typeface="Arial"/>
              <a:buNone/>
            </a:pPr>
            <a:r>
              <a:rPr lang="en-US" altLang="zh-TW" sz="2300" b="1" dirty="0">
                <a:solidFill>
                  <a:schemeClr val="lt1"/>
                </a:solidFill>
                <a:latin typeface="+mj-lt"/>
                <a:ea typeface="微軟正黑體" panose="020B0604030504040204" pitchFamily="34" charset="-120"/>
              </a:rPr>
              <a:t>1</a:t>
            </a:r>
            <a:r>
              <a:rPr lang="en" altLang="zh-TW" sz="2300" b="1" dirty="0">
                <a:solidFill>
                  <a:schemeClr val="lt1"/>
                </a:solidFill>
                <a:latin typeface="+mj-lt"/>
                <a:ea typeface="微軟正黑體" panose="020B0604030504040204" pitchFamily="34" charset="-120"/>
              </a:rPr>
              <a:t>. </a:t>
            </a:r>
            <a:r>
              <a:rPr lang="en-US" altLang="zh-TW" sz="2300" b="1" dirty="0">
                <a:solidFill>
                  <a:schemeClr val="lt1"/>
                </a:solidFill>
                <a:latin typeface="+mj-lt"/>
                <a:ea typeface="微軟正黑體" panose="020B0604030504040204" pitchFamily="34" charset="-120"/>
              </a:rPr>
              <a:t>Record</a:t>
            </a:r>
            <a:r>
              <a:rPr lang="zh-TW" altLang="en-US" sz="2300" b="1" dirty="0">
                <a:solidFill>
                  <a:schemeClr val="lt1"/>
                </a:solidFill>
                <a:latin typeface="+mj-lt"/>
                <a:ea typeface="微軟正黑體" panose="020B0604030504040204" pitchFamily="34" charset="-120"/>
              </a:rPr>
              <a:t> </a:t>
            </a:r>
            <a:r>
              <a:rPr lang="en-US" altLang="zh-TW" sz="2300" b="1" dirty="0">
                <a:solidFill>
                  <a:schemeClr val="lt1"/>
                </a:solidFill>
                <a:latin typeface="+mj-lt"/>
                <a:ea typeface="微軟正黑體" panose="020B0604030504040204" pitchFamily="34" charset="-120"/>
              </a:rPr>
              <a:t>and</a:t>
            </a:r>
            <a:r>
              <a:rPr lang="zh-TW" altLang="en-US" sz="2300" b="1" dirty="0">
                <a:solidFill>
                  <a:schemeClr val="lt1"/>
                </a:solidFill>
                <a:latin typeface="+mj-lt"/>
                <a:ea typeface="微軟正黑體" panose="020B0604030504040204" pitchFamily="34" charset="-120"/>
              </a:rPr>
              <a:t> </a:t>
            </a:r>
            <a:r>
              <a:rPr lang="en-US" altLang="zh-TW" sz="2300" b="1" dirty="0">
                <a:solidFill>
                  <a:schemeClr val="lt1"/>
                </a:solidFill>
                <a:latin typeface="+mj-lt"/>
                <a:ea typeface="微軟正黑體" panose="020B0604030504040204" pitchFamily="34" charset="-120"/>
              </a:rPr>
              <a:t>surveillance</a:t>
            </a:r>
            <a:endParaRPr sz="2300" b="1" i="0" u="none" strike="noStrike" cap="none" dirty="0">
              <a:solidFill>
                <a:schemeClr val="lt1"/>
              </a:solidFill>
              <a:latin typeface="+mj-lt"/>
              <a:ea typeface="微軟正黑體" panose="020B0604030504040204" pitchFamily="34" charset="-120"/>
              <a:sym typeface="Arial"/>
            </a:endParaRPr>
          </a:p>
        </p:txBody>
      </p:sp>
      <p:pic>
        <p:nvPicPr>
          <p:cNvPr id="239" name="Google Shape;239;p49"/>
          <p:cNvPicPr preferRelativeResize="0"/>
          <p:nvPr/>
        </p:nvPicPr>
        <p:blipFill rotWithShape="1">
          <a:blip r:embed="rId3">
            <a:alphaModFix/>
          </a:blip>
          <a:srcRect/>
          <a:stretch/>
        </p:blipFill>
        <p:spPr>
          <a:xfrm>
            <a:off x="5048900" y="1568316"/>
            <a:ext cx="3846268" cy="3049721"/>
          </a:xfrm>
          <a:prstGeom prst="rect">
            <a:avLst/>
          </a:prstGeom>
          <a:noFill/>
          <a:ln>
            <a:noFill/>
          </a:ln>
        </p:spPr>
      </p:pic>
      <p:sp>
        <p:nvSpPr>
          <p:cNvPr id="240" name="Google Shape;240;p49"/>
          <p:cNvSpPr txBox="1">
            <a:spLocks noGrp="1"/>
          </p:cNvSpPr>
          <p:nvPr>
            <p:ph type="body" idx="1"/>
          </p:nvPr>
        </p:nvSpPr>
        <p:spPr>
          <a:xfrm>
            <a:off x="5454245" y="1940626"/>
            <a:ext cx="3184279" cy="1914119"/>
          </a:xfrm>
          <a:prstGeom prst="rect">
            <a:avLst/>
          </a:prstGeom>
          <a:noFill/>
          <a:ln>
            <a:noFill/>
          </a:ln>
        </p:spPr>
        <p:txBody>
          <a:bodyPr spcFirstLastPara="1" wrap="square" lIns="91425" tIns="91425" rIns="91425" bIns="91425" anchor="t" anchorCtr="0">
            <a:noAutofit/>
          </a:bodyPr>
          <a:lstStyle/>
          <a:p>
            <a:pPr marL="0" lvl="0" indent="0" algn="l">
              <a:lnSpc>
                <a:spcPct val="115000"/>
              </a:lnSpc>
              <a:spcBef>
                <a:spcPts val="0"/>
              </a:spcBef>
              <a:buClr>
                <a:schemeClr val="dk2"/>
              </a:buClr>
              <a:buSzPts val="1800"/>
            </a:pPr>
            <a:r>
              <a:rPr lang="en-US" altLang="zh-TW" sz="1500" b="1" dirty="0">
                <a:solidFill>
                  <a:schemeClr val="bg1"/>
                </a:solidFill>
                <a:latin typeface="+mj-lt"/>
              </a:rPr>
              <a:t>QVR Pro records the video and you can view the video by using QVR Pro Client.</a:t>
            </a:r>
            <a:br>
              <a:rPr lang="en-US" altLang="zh-TW" sz="1500" b="1" dirty="0">
                <a:solidFill>
                  <a:schemeClr val="bg1"/>
                </a:solidFill>
                <a:latin typeface="+mj-lt"/>
              </a:rPr>
            </a:br>
            <a:r>
              <a:rPr lang="en-US" altLang="zh-TW" sz="1500" b="1" dirty="0">
                <a:solidFill>
                  <a:schemeClr val="bg1"/>
                </a:solidFill>
                <a:latin typeface="+mj-lt"/>
              </a:rPr>
              <a:t>It utilizes unified UI interface on different platforms (Windows, Mac, Ubuntu and HDMI Local Display).</a:t>
            </a:r>
            <a:endParaRPr sz="1500" b="1" dirty="0">
              <a:solidFill>
                <a:schemeClr val="bg1"/>
              </a:solidFill>
              <a:latin typeface="+mj-lt"/>
              <a:ea typeface="微軟正黑體" panose="020B0604030504040204" pitchFamily="34" charset="-120"/>
            </a:endParaRPr>
          </a:p>
        </p:txBody>
      </p:sp>
      <p:pic>
        <p:nvPicPr>
          <p:cNvPr id="241" name="Google Shape;241;p49"/>
          <p:cNvPicPr preferRelativeResize="0"/>
          <p:nvPr/>
        </p:nvPicPr>
        <p:blipFill>
          <a:blip r:embed="rId4" cstate="print">
            <a:extLst>
              <a:ext uri="{28A0092B-C50C-407E-A947-70E740481C1C}">
                <a14:useLocalDpi xmlns:a14="http://schemas.microsoft.com/office/drawing/2010/main"/>
              </a:ext>
            </a:extLst>
          </a:blip>
          <a:stretch>
            <a:fillRect/>
          </a:stretch>
        </p:blipFill>
        <p:spPr>
          <a:xfrm>
            <a:off x="568036" y="1681802"/>
            <a:ext cx="4429125" cy="24317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966231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9" name="Google Shape;249;p50"/>
          <p:cNvPicPr preferRelativeResize="0"/>
          <p:nvPr/>
        </p:nvPicPr>
        <p:blipFill rotWithShape="1">
          <a:blip r:embed="rId3">
            <a:alphaModFix/>
          </a:blip>
          <a:srcRect/>
          <a:stretch/>
        </p:blipFill>
        <p:spPr>
          <a:xfrm>
            <a:off x="4948609" y="1568316"/>
            <a:ext cx="4025006" cy="3049721"/>
          </a:xfrm>
          <a:prstGeom prst="rect">
            <a:avLst/>
          </a:prstGeom>
          <a:noFill/>
          <a:ln>
            <a:noFill/>
          </a:ln>
        </p:spPr>
      </p:pic>
      <p:pic>
        <p:nvPicPr>
          <p:cNvPr id="251" name="Google Shape;251;p50"/>
          <p:cNvPicPr preferRelativeResize="0"/>
          <p:nvPr/>
        </p:nvPicPr>
        <p:blipFill>
          <a:blip r:embed="rId4" cstate="print">
            <a:extLst>
              <a:ext uri="{28A0092B-C50C-407E-A947-70E740481C1C}">
                <a14:useLocalDpi xmlns:a14="http://schemas.microsoft.com/office/drawing/2010/main"/>
              </a:ext>
            </a:extLst>
          </a:blip>
          <a:stretch>
            <a:fillRect/>
          </a:stretch>
        </p:blipFill>
        <p:spPr>
          <a:xfrm>
            <a:off x="556058" y="1684842"/>
            <a:ext cx="4392552" cy="3277457"/>
          </a:xfrm>
          <a:prstGeom prst="rect">
            <a:avLst/>
          </a:prstGeom>
          <a:noFill/>
          <a:ln>
            <a:noFill/>
          </a:ln>
          <a:effectLst>
            <a:outerShdw blurRad="50800" dist="38100" dir="2700000" algn="tl" rotWithShape="0">
              <a:srgbClr val="000000">
                <a:alpha val="40000"/>
              </a:srgbClr>
            </a:outerShdw>
          </a:effectLst>
        </p:spPr>
      </p:pic>
      <p:sp>
        <p:nvSpPr>
          <p:cNvPr id="250" name="Google Shape;250;p50"/>
          <p:cNvSpPr txBox="1">
            <a:spLocks noGrp="1"/>
          </p:cNvSpPr>
          <p:nvPr>
            <p:ph type="body" idx="1"/>
          </p:nvPr>
        </p:nvSpPr>
        <p:spPr>
          <a:xfrm>
            <a:off x="5361244" y="1931816"/>
            <a:ext cx="3243738" cy="2898109"/>
          </a:xfrm>
          <a:prstGeom prst="rect">
            <a:avLst/>
          </a:prstGeom>
          <a:noFill/>
          <a:ln>
            <a:noFill/>
          </a:ln>
        </p:spPr>
        <p:txBody>
          <a:bodyPr spcFirstLastPara="1" wrap="square" lIns="91425" tIns="91425" rIns="91425" bIns="91425" anchor="t" anchorCtr="0">
            <a:noAutofit/>
          </a:bodyPr>
          <a:lstStyle/>
          <a:p>
            <a:pPr marL="0" lvl="0" indent="0" algn="l">
              <a:lnSpc>
                <a:spcPct val="115000"/>
              </a:lnSpc>
              <a:spcBef>
                <a:spcPts val="0"/>
              </a:spcBef>
              <a:buClr>
                <a:schemeClr val="dk2"/>
              </a:buClr>
              <a:buSzPts val="1800"/>
            </a:pPr>
            <a:r>
              <a:rPr lang="en-US" altLang="zh-TW" sz="1500" b="1" dirty="0">
                <a:solidFill>
                  <a:schemeClr val="bg1"/>
                </a:solidFill>
                <a:latin typeface="+mj-lt"/>
              </a:rPr>
              <a:t>Face the camera to the front </a:t>
            </a:r>
          </a:p>
          <a:p>
            <a:pPr marL="0" lvl="0" indent="0" algn="l">
              <a:lnSpc>
                <a:spcPct val="115000"/>
              </a:lnSpc>
              <a:spcBef>
                <a:spcPts val="0"/>
              </a:spcBef>
              <a:buClr>
                <a:schemeClr val="dk2"/>
              </a:buClr>
              <a:buSzPts val="1800"/>
            </a:pPr>
            <a:r>
              <a:rPr lang="en-US" altLang="zh-TW" sz="1500" b="1" dirty="0">
                <a:solidFill>
                  <a:schemeClr val="bg1"/>
                </a:solidFill>
                <a:latin typeface="+mj-lt"/>
              </a:rPr>
              <a:t>door and set up motion detection, alarm input.. etc. When none of the family members are at home but the alarm is triggered, Dad can check the video see if someone breaks in.</a:t>
            </a:r>
            <a:endParaRPr sz="1500" b="1" dirty="0">
              <a:solidFill>
                <a:schemeClr val="bg1"/>
              </a:solidFill>
              <a:latin typeface="+mj-lt"/>
              <a:ea typeface="微軟正黑體" panose="020B0604030504040204" pitchFamily="34" charset="-120"/>
            </a:endParaRPr>
          </a:p>
        </p:txBody>
      </p:sp>
      <p:sp>
        <p:nvSpPr>
          <p:cNvPr id="7" name="Google Shape;237;p49">
            <a:extLst>
              <a:ext uri="{FF2B5EF4-FFF2-40B4-BE49-F238E27FC236}">
                <a16:creationId xmlns:a16="http://schemas.microsoft.com/office/drawing/2014/main" id="{D689A892-9A82-4A59-BA96-F5D470AAB0EF}"/>
              </a:ext>
            </a:extLst>
          </p:cNvPr>
          <p:cNvSpPr txBox="1">
            <a:spLocks/>
          </p:cNvSpPr>
          <p:nvPr/>
        </p:nvSpPr>
        <p:spPr>
          <a:xfrm>
            <a:off x="297139" y="116414"/>
            <a:ext cx="9525000" cy="5842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altLang="zh-TW" sz="3000">
                <a:latin typeface="+mj-lt"/>
                <a:ea typeface="微軟正黑體" panose="020B0604030504040204" pitchFamily="34" charset="-120"/>
              </a:rPr>
              <a:t>Home</a:t>
            </a:r>
            <a:r>
              <a:rPr lang="zh-TW" altLang="en-US" sz="3000">
                <a:latin typeface="+mj-lt"/>
                <a:ea typeface="微軟正黑體" panose="020B0604030504040204" pitchFamily="34" charset="-120"/>
              </a:rPr>
              <a:t> </a:t>
            </a:r>
            <a:r>
              <a:rPr lang="en-US" altLang="zh-TW" sz="3000">
                <a:latin typeface="+mj-lt"/>
                <a:ea typeface="微軟正黑體" panose="020B0604030504040204" pitchFamily="34" charset="-120"/>
              </a:rPr>
              <a:t>security</a:t>
            </a:r>
            <a:r>
              <a:rPr lang="zh-TW" altLang="en-US" sz="3000">
                <a:latin typeface="+mj-lt"/>
                <a:ea typeface="微軟正黑體" panose="020B0604030504040204" pitchFamily="34" charset="-120"/>
              </a:rPr>
              <a:t> </a:t>
            </a:r>
            <a:r>
              <a:rPr lang="en-US" altLang="zh-TW" sz="3000">
                <a:latin typeface="+mj-lt"/>
                <a:ea typeface="微軟正黑體" panose="020B0604030504040204" pitchFamily="34" charset="-120"/>
              </a:rPr>
              <a:t>solution</a:t>
            </a:r>
            <a:r>
              <a:rPr lang="zh-TW" altLang="en-US" sz="3000">
                <a:latin typeface="+mj-lt"/>
                <a:ea typeface="微軟正黑體" panose="020B0604030504040204" pitchFamily="34" charset="-120"/>
              </a:rPr>
              <a:t> </a:t>
            </a:r>
            <a:r>
              <a:rPr lang="mr-IN" altLang="zh-TW" sz="3000">
                <a:latin typeface="+mj-lt"/>
                <a:ea typeface="微軟正黑體" panose="020B0604030504040204" pitchFamily="34" charset="-120"/>
              </a:rPr>
              <a:t>–</a:t>
            </a:r>
            <a:r>
              <a:rPr lang="zh-TW" altLang="en-US" sz="3000">
                <a:latin typeface="+mj-lt"/>
                <a:ea typeface="微軟正黑體" panose="020B0604030504040204" pitchFamily="34" charset="-120"/>
              </a:rPr>
              <a:t> </a:t>
            </a:r>
            <a:r>
              <a:rPr lang="en-US" altLang="zh-TW" sz="2300">
                <a:latin typeface="+mj-lt"/>
                <a:ea typeface="微軟正黑體" panose="020B0604030504040204" pitchFamily="34" charset="-120"/>
              </a:rPr>
              <a:t>fully</a:t>
            </a:r>
            <a:r>
              <a:rPr lang="zh-TW" altLang="en-US" sz="2300">
                <a:latin typeface="+mj-lt"/>
                <a:ea typeface="微軟正黑體" panose="020B0604030504040204" pitchFamily="34" charset="-120"/>
              </a:rPr>
              <a:t> </a:t>
            </a:r>
            <a:r>
              <a:rPr lang="en-US" altLang="zh-TW" sz="2300">
                <a:latin typeface="+mj-lt"/>
                <a:ea typeface="微軟正黑體" panose="020B0604030504040204" pitchFamily="34" charset="-120"/>
              </a:rPr>
              <a:t>functional</a:t>
            </a:r>
            <a:r>
              <a:rPr lang="zh-TW" altLang="en-US" sz="2300">
                <a:latin typeface="+mj-lt"/>
                <a:ea typeface="微軟正黑體" panose="020B0604030504040204" pitchFamily="34" charset="-120"/>
              </a:rPr>
              <a:t> </a:t>
            </a:r>
            <a:r>
              <a:rPr lang="en-US" altLang="zh-TW" sz="2300">
                <a:latin typeface="+mj-lt"/>
                <a:ea typeface="微軟正黑體" panose="020B0604030504040204" pitchFamily="34" charset="-120"/>
              </a:rPr>
              <a:t>for</a:t>
            </a:r>
            <a:r>
              <a:rPr lang="zh-TW" altLang="en-US" sz="2300">
                <a:latin typeface="+mj-lt"/>
                <a:ea typeface="微軟正黑體" panose="020B0604030504040204" pitchFamily="34" charset="-120"/>
              </a:rPr>
              <a:t> </a:t>
            </a:r>
            <a:r>
              <a:rPr lang="en-US" altLang="zh-TW" sz="2300">
                <a:latin typeface="+mj-lt"/>
                <a:ea typeface="微軟正黑體" panose="020B0604030504040204" pitchFamily="34" charset="-120"/>
              </a:rPr>
              <a:t>dad</a:t>
            </a:r>
            <a:r>
              <a:rPr lang="zh-TW" altLang="en-US" sz="2300">
                <a:latin typeface="+mj-lt"/>
                <a:ea typeface="微軟正黑體" panose="020B0604030504040204" pitchFamily="34" charset="-120"/>
              </a:rPr>
              <a:t> </a:t>
            </a:r>
            <a:endParaRPr lang="zh-TW" altLang="en-US" sz="2300" dirty="0">
              <a:latin typeface="+mj-lt"/>
              <a:ea typeface="微軟正黑體" panose="020B0604030504040204" pitchFamily="34" charset="-120"/>
            </a:endParaRPr>
          </a:p>
        </p:txBody>
      </p:sp>
      <p:sp>
        <p:nvSpPr>
          <p:cNvPr id="9" name="Google Shape;238;p49">
            <a:extLst>
              <a:ext uri="{FF2B5EF4-FFF2-40B4-BE49-F238E27FC236}">
                <a16:creationId xmlns:a16="http://schemas.microsoft.com/office/drawing/2014/main" id="{AEBDA51D-59A4-4421-B6F7-661587D87ED0}"/>
              </a:ext>
            </a:extLst>
          </p:cNvPr>
          <p:cNvSpPr txBox="1"/>
          <p:nvPr/>
        </p:nvSpPr>
        <p:spPr>
          <a:xfrm>
            <a:off x="733270" y="1066216"/>
            <a:ext cx="5082541" cy="539400"/>
          </a:xfrm>
          <a:prstGeom prst="rect">
            <a:avLst/>
          </a:prstGeom>
          <a:noFill/>
          <a:ln>
            <a:noFill/>
          </a:ln>
        </p:spPr>
        <p:txBody>
          <a:bodyPr spcFirstLastPara="1" wrap="square" lIns="91425" tIns="91425" rIns="91425" bIns="91425" anchor="t" anchorCtr="0">
            <a:noAutofit/>
          </a:bodyPr>
          <a:lstStyle/>
          <a:p>
            <a:pPr lvl="0">
              <a:lnSpc>
                <a:spcPct val="115000"/>
              </a:lnSpc>
              <a:buClr>
                <a:schemeClr val="dk2"/>
              </a:buClr>
              <a:buSzPts val="1800"/>
            </a:pPr>
            <a:r>
              <a:rPr lang="en-US" altLang="zh-TW" sz="2300" b="1" dirty="0">
                <a:solidFill>
                  <a:schemeClr val="lt1"/>
                </a:solidFill>
                <a:latin typeface="+mj-lt"/>
                <a:ea typeface="微軟正黑體" panose="020B0604030504040204" pitchFamily="34" charset="-120"/>
              </a:rPr>
              <a:t>2. Smart event engine </a:t>
            </a:r>
          </a:p>
        </p:txBody>
      </p:sp>
    </p:spTree>
    <p:extLst>
      <p:ext uri="{BB962C8B-B14F-4D97-AF65-F5344CB8AC3E}">
        <p14:creationId xmlns:p14="http://schemas.microsoft.com/office/powerpoint/2010/main" val="36818708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59" name="Google Shape;259;p51"/>
          <p:cNvPicPr preferRelativeResize="0"/>
          <p:nvPr/>
        </p:nvPicPr>
        <p:blipFill rotWithShape="1">
          <a:blip r:embed="rId3">
            <a:alphaModFix/>
          </a:blip>
          <a:srcRect/>
          <a:stretch/>
        </p:blipFill>
        <p:spPr>
          <a:xfrm>
            <a:off x="4948610" y="1568316"/>
            <a:ext cx="3846268" cy="3049721"/>
          </a:xfrm>
          <a:prstGeom prst="rect">
            <a:avLst/>
          </a:prstGeom>
          <a:noFill/>
          <a:ln>
            <a:noFill/>
          </a:ln>
        </p:spPr>
      </p:pic>
      <p:sp>
        <p:nvSpPr>
          <p:cNvPr id="260" name="Google Shape;260;p51"/>
          <p:cNvSpPr txBox="1">
            <a:spLocks noGrp="1"/>
          </p:cNvSpPr>
          <p:nvPr>
            <p:ph type="body" idx="1"/>
          </p:nvPr>
        </p:nvSpPr>
        <p:spPr>
          <a:xfrm>
            <a:off x="5121480" y="1778255"/>
            <a:ext cx="3358019" cy="2454170"/>
          </a:xfrm>
          <a:prstGeom prst="rect">
            <a:avLst/>
          </a:prstGeom>
          <a:noFill/>
          <a:ln>
            <a:noFill/>
          </a:ln>
        </p:spPr>
        <p:txBody>
          <a:bodyPr spcFirstLastPara="1" wrap="square" lIns="91425" tIns="91425" rIns="91425" bIns="91425" anchor="t" anchorCtr="0">
            <a:noAutofit/>
          </a:bodyPr>
          <a:lstStyle/>
          <a:p>
            <a:pPr marL="228600" indent="0" algn="l"/>
            <a:r>
              <a:rPr lang="en-US" altLang="zh-TW" sz="1500" b="1" dirty="0">
                <a:solidFill>
                  <a:schemeClr val="bg1"/>
                </a:solidFill>
                <a:latin typeface="+mj-lt"/>
              </a:rPr>
              <a:t>With the QVR Pro event engine, you can</a:t>
            </a:r>
            <a:r>
              <a:rPr lang="zh-TW" altLang="en-US" sz="1500" b="1" dirty="0">
                <a:solidFill>
                  <a:schemeClr val="bg1"/>
                </a:solidFill>
                <a:latin typeface="+mj-lt"/>
              </a:rPr>
              <a:t> </a:t>
            </a:r>
            <a:r>
              <a:rPr lang="en-US" altLang="zh-TW" sz="1500" b="1" dirty="0">
                <a:solidFill>
                  <a:schemeClr val="bg1"/>
                </a:solidFill>
                <a:latin typeface="+mj-lt"/>
              </a:rPr>
              <a:t>set up various notifications methods such as mobile push notification, Email &amp; SMS. </a:t>
            </a:r>
          </a:p>
          <a:p>
            <a:pPr marL="228600" indent="0" algn="l"/>
            <a:r>
              <a:rPr lang="en-US" altLang="zh-TW" sz="1500" b="1" dirty="0">
                <a:solidFill>
                  <a:schemeClr val="bg1"/>
                </a:solidFill>
                <a:latin typeface="+mj-lt"/>
              </a:rPr>
              <a:t>If necessary, set up the rule “IF motion detection THEN alarm output” to deter the intruder.</a:t>
            </a:r>
          </a:p>
          <a:p>
            <a:pPr algn="l"/>
            <a:br>
              <a:rPr lang="en-US" altLang="zh-TW" sz="1100" dirty="0">
                <a:solidFill>
                  <a:schemeClr val="bg1"/>
                </a:solidFill>
                <a:latin typeface="+mj-lt"/>
              </a:rPr>
            </a:br>
            <a:endParaRPr sz="1100" dirty="0">
              <a:solidFill>
                <a:schemeClr val="bg1"/>
              </a:solidFill>
              <a:latin typeface="+mj-lt"/>
              <a:ea typeface="微軟正黑體" panose="020B0604030504040204" pitchFamily="34" charset="-120"/>
            </a:endParaRPr>
          </a:p>
        </p:txBody>
      </p:sp>
      <p:pic>
        <p:nvPicPr>
          <p:cNvPr id="14" name="Google Shape;251;p50">
            <a:extLst>
              <a:ext uri="{FF2B5EF4-FFF2-40B4-BE49-F238E27FC236}">
                <a16:creationId xmlns:a16="http://schemas.microsoft.com/office/drawing/2014/main" id="{4E22FB16-8B9E-43C3-AAD8-007100CE46BD}"/>
              </a:ext>
            </a:extLst>
          </p:cNvPr>
          <p:cNvPicPr preferRelativeResize="0"/>
          <p:nvPr/>
        </p:nvPicPr>
        <p:blipFill>
          <a:blip r:embed="rId4" cstate="print">
            <a:extLst>
              <a:ext uri="{28A0092B-C50C-407E-A947-70E740481C1C}">
                <a14:useLocalDpi xmlns:a14="http://schemas.microsoft.com/office/drawing/2010/main"/>
              </a:ext>
            </a:extLst>
          </a:blip>
          <a:stretch>
            <a:fillRect/>
          </a:stretch>
        </p:blipFill>
        <p:spPr>
          <a:xfrm>
            <a:off x="218712" y="1728075"/>
            <a:ext cx="3438888" cy="2565891"/>
          </a:xfrm>
          <a:prstGeom prst="rect">
            <a:avLst/>
          </a:prstGeom>
          <a:noFill/>
          <a:ln>
            <a:noFill/>
          </a:ln>
          <a:effectLst>
            <a:outerShdw blurRad="50800" dist="38100" dir="2700000" algn="tl" rotWithShape="0">
              <a:srgbClr val="000000">
                <a:alpha val="40000"/>
              </a:srgbClr>
            </a:outerShdw>
          </a:effectLst>
        </p:spPr>
      </p:pic>
      <p:pic>
        <p:nvPicPr>
          <p:cNvPr id="5" name="圖片 4" descr="一張含有 監視器, 電子用品, 黑色 的圖片&#10;&#10;描述是以高可信度產生">
            <a:extLst>
              <a:ext uri="{FF2B5EF4-FFF2-40B4-BE49-F238E27FC236}">
                <a16:creationId xmlns:a16="http://schemas.microsoft.com/office/drawing/2014/main" id="{C4D3F518-AC57-4D22-88CA-7BFD812D652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488184" y="1942907"/>
            <a:ext cx="1420487" cy="2848112"/>
          </a:xfrm>
          <a:prstGeom prst="rect">
            <a:avLst/>
          </a:prstGeom>
        </p:spPr>
      </p:pic>
      <p:pic>
        <p:nvPicPr>
          <p:cNvPr id="262" name="Google Shape;262;p51"/>
          <p:cNvPicPr preferRelativeResize="0"/>
          <p:nvPr/>
        </p:nvPicPr>
        <p:blipFill>
          <a:blip r:embed="rId6" cstate="print">
            <a:alphaModFix/>
            <a:extLst>
              <a:ext uri="{28A0092B-C50C-407E-A947-70E740481C1C}">
                <a14:useLocalDpi xmlns:a14="http://schemas.microsoft.com/office/drawing/2010/main"/>
              </a:ext>
            </a:extLst>
          </a:blip>
          <a:stretch>
            <a:fillRect/>
          </a:stretch>
        </p:blipFill>
        <p:spPr>
          <a:xfrm>
            <a:off x="3582715" y="2239459"/>
            <a:ext cx="1253798" cy="2230153"/>
          </a:xfrm>
          <a:prstGeom prst="rect">
            <a:avLst/>
          </a:prstGeom>
          <a:noFill/>
          <a:ln>
            <a:noFill/>
          </a:ln>
        </p:spPr>
      </p:pic>
      <p:sp>
        <p:nvSpPr>
          <p:cNvPr id="9" name="Google Shape;237;p49">
            <a:extLst>
              <a:ext uri="{FF2B5EF4-FFF2-40B4-BE49-F238E27FC236}">
                <a16:creationId xmlns:a16="http://schemas.microsoft.com/office/drawing/2014/main" id="{16BFD3F1-839F-40BA-A941-4A3EE9329F0E}"/>
              </a:ext>
            </a:extLst>
          </p:cNvPr>
          <p:cNvSpPr txBox="1">
            <a:spLocks/>
          </p:cNvSpPr>
          <p:nvPr/>
        </p:nvSpPr>
        <p:spPr>
          <a:xfrm>
            <a:off x="297139" y="116414"/>
            <a:ext cx="9525000" cy="5842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altLang="zh-TW" sz="3000">
                <a:latin typeface="+mj-lt"/>
                <a:ea typeface="微軟正黑體" panose="020B0604030504040204" pitchFamily="34" charset="-120"/>
              </a:rPr>
              <a:t>Home</a:t>
            </a:r>
            <a:r>
              <a:rPr lang="zh-TW" altLang="en-US" sz="3000">
                <a:latin typeface="+mj-lt"/>
                <a:ea typeface="微軟正黑體" panose="020B0604030504040204" pitchFamily="34" charset="-120"/>
              </a:rPr>
              <a:t> </a:t>
            </a:r>
            <a:r>
              <a:rPr lang="en-US" altLang="zh-TW" sz="3000">
                <a:latin typeface="+mj-lt"/>
                <a:ea typeface="微軟正黑體" panose="020B0604030504040204" pitchFamily="34" charset="-120"/>
              </a:rPr>
              <a:t>security</a:t>
            </a:r>
            <a:r>
              <a:rPr lang="zh-TW" altLang="en-US" sz="3000">
                <a:latin typeface="+mj-lt"/>
                <a:ea typeface="微軟正黑體" panose="020B0604030504040204" pitchFamily="34" charset="-120"/>
              </a:rPr>
              <a:t> </a:t>
            </a:r>
            <a:r>
              <a:rPr lang="en-US" altLang="zh-TW" sz="3000">
                <a:latin typeface="+mj-lt"/>
                <a:ea typeface="微軟正黑體" panose="020B0604030504040204" pitchFamily="34" charset="-120"/>
              </a:rPr>
              <a:t>solution</a:t>
            </a:r>
            <a:r>
              <a:rPr lang="zh-TW" altLang="en-US" sz="3000">
                <a:latin typeface="+mj-lt"/>
                <a:ea typeface="微軟正黑體" panose="020B0604030504040204" pitchFamily="34" charset="-120"/>
              </a:rPr>
              <a:t> </a:t>
            </a:r>
            <a:r>
              <a:rPr lang="mr-IN" altLang="zh-TW" sz="3000">
                <a:latin typeface="+mj-lt"/>
                <a:ea typeface="微軟正黑體" panose="020B0604030504040204" pitchFamily="34" charset="-120"/>
              </a:rPr>
              <a:t>–</a:t>
            </a:r>
            <a:r>
              <a:rPr lang="zh-TW" altLang="en-US" sz="3000">
                <a:latin typeface="+mj-lt"/>
                <a:ea typeface="微軟正黑體" panose="020B0604030504040204" pitchFamily="34" charset="-120"/>
              </a:rPr>
              <a:t> </a:t>
            </a:r>
            <a:r>
              <a:rPr lang="en-US" altLang="zh-TW" sz="2300">
                <a:latin typeface="+mj-lt"/>
                <a:ea typeface="微軟正黑體" panose="020B0604030504040204" pitchFamily="34" charset="-120"/>
              </a:rPr>
              <a:t>fully</a:t>
            </a:r>
            <a:r>
              <a:rPr lang="zh-TW" altLang="en-US" sz="2300">
                <a:latin typeface="+mj-lt"/>
                <a:ea typeface="微軟正黑體" panose="020B0604030504040204" pitchFamily="34" charset="-120"/>
              </a:rPr>
              <a:t> </a:t>
            </a:r>
            <a:r>
              <a:rPr lang="en-US" altLang="zh-TW" sz="2300">
                <a:latin typeface="+mj-lt"/>
                <a:ea typeface="微軟正黑體" panose="020B0604030504040204" pitchFamily="34" charset="-120"/>
              </a:rPr>
              <a:t>functional</a:t>
            </a:r>
            <a:r>
              <a:rPr lang="zh-TW" altLang="en-US" sz="2300">
                <a:latin typeface="+mj-lt"/>
                <a:ea typeface="微軟正黑體" panose="020B0604030504040204" pitchFamily="34" charset="-120"/>
              </a:rPr>
              <a:t> </a:t>
            </a:r>
            <a:r>
              <a:rPr lang="en-US" altLang="zh-TW" sz="2300">
                <a:latin typeface="+mj-lt"/>
                <a:ea typeface="微軟正黑體" panose="020B0604030504040204" pitchFamily="34" charset="-120"/>
              </a:rPr>
              <a:t>for</a:t>
            </a:r>
            <a:r>
              <a:rPr lang="zh-TW" altLang="en-US" sz="2300">
                <a:latin typeface="+mj-lt"/>
                <a:ea typeface="微軟正黑體" panose="020B0604030504040204" pitchFamily="34" charset="-120"/>
              </a:rPr>
              <a:t> </a:t>
            </a:r>
            <a:r>
              <a:rPr lang="en-US" altLang="zh-TW" sz="2300">
                <a:latin typeface="+mj-lt"/>
                <a:ea typeface="微軟正黑體" panose="020B0604030504040204" pitchFamily="34" charset="-120"/>
              </a:rPr>
              <a:t>dad</a:t>
            </a:r>
            <a:r>
              <a:rPr lang="zh-TW" altLang="en-US" sz="2300">
                <a:latin typeface="+mj-lt"/>
                <a:ea typeface="微軟正黑體" panose="020B0604030504040204" pitchFamily="34" charset="-120"/>
              </a:rPr>
              <a:t> </a:t>
            </a:r>
            <a:endParaRPr lang="zh-TW" altLang="en-US" sz="2300" dirty="0">
              <a:latin typeface="+mj-lt"/>
              <a:ea typeface="微軟正黑體" panose="020B0604030504040204" pitchFamily="34" charset="-120"/>
            </a:endParaRPr>
          </a:p>
        </p:txBody>
      </p:sp>
      <p:sp>
        <p:nvSpPr>
          <p:cNvPr id="10" name="Google Shape;238;p49">
            <a:extLst>
              <a:ext uri="{FF2B5EF4-FFF2-40B4-BE49-F238E27FC236}">
                <a16:creationId xmlns:a16="http://schemas.microsoft.com/office/drawing/2014/main" id="{F5A0B0B1-F15A-4745-944C-398E07E52B17}"/>
              </a:ext>
            </a:extLst>
          </p:cNvPr>
          <p:cNvSpPr txBox="1"/>
          <p:nvPr/>
        </p:nvSpPr>
        <p:spPr>
          <a:xfrm>
            <a:off x="733270" y="1066216"/>
            <a:ext cx="5082541" cy="539400"/>
          </a:xfrm>
          <a:prstGeom prst="rect">
            <a:avLst/>
          </a:prstGeom>
          <a:noFill/>
          <a:ln>
            <a:noFill/>
          </a:ln>
        </p:spPr>
        <p:txBody>
          <a:bodyPr spcFirstLastPara="1" wrap="square" lIns="91425" tIns="91425" rIns="91425" bIns="91425" anchor="t" anchorCtr="0">
            <a:noAutofit/>
          </a:bodyPr>
          <a:lstStyle/>
          <a:p>
            <a:pPr lvl="0">
              <a:lnSpc>
                <a:spcPct val="115000"/>
              </a:lnSpc>
              <a:buClr>
                <a:schemeClr val="dk2"/>
              </a:buClr>
              <a:buSzPts val="1800"/>
            </a:pPr>
            <a:r>
              <a:rPr lang="en-US" altLang="zh-TW" sz="2300" b="1" dirty="0">
                <a:solidFill>
                  <a:schemeClr val="lt1"/>
                </a:solidFill>
                <a:latin typeface="+mj-lt"/>
                <a:ea typeface="微軟正黑體" panose="020B0604030504040204" pitchFamily="34" charset="-120"/>
              </a:rPr>
              <a:t>3.</a:t>
            </a:r>
            <a:r>
              <a:rPr lang="zh-TW" altLang="en-US" sz="2300" b="1" dirty="0">
                <a:solidFill>
                  <a:schemeClr val="lt1"/>
                </a:solidFill>
                <a:latin typeface="+mj-lt"/>
                <a:ea typeface="微軟正黑體" panose="020B0604030504040204" pitchFamily="34" charset="-120"/>
              </a:rPr>
              <a:t> </a:t>
            </a:r>
            <a:r>
              <a:rPr lang="en-US" altLang="zh-TW" sz="2300" b="1" dirty="0">
                <a:solidFill>
                  <a:schemeClr val="lt1"/>
                </a:solidFill>
                <a:latin typeface="+mj-lt"/>
                <a:ea typeface="微軟正黑體" panose="020B0604030504040204" pitchFamily="34" charset="-120"/>
              </a:rPr>
              <a:t>Various notification methods</a:t>
            </a:r>
          </a:p>
        </p:txBody>
      </p:sp>
    </p:spTree>
    <p:extLst>
      <p:ext uri="{BB962C8B-B14F-4D97-AF65-F5344CB8AC3E}">
        <p14:creationId xmlns:p14="http://schemas.microsoft.com/office/powerpoint/2010/main" val="621553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70" name="Google Shape;270;p52"/>
          <p:cNvPicPr preferRelativeResize="0"/>
          <p:nvPr/>
        </p:nvPicPr>
        <p:blipFill rotWithShape="1">
          <a:blip r:embed="rId3">
            <a:alphaModFix/>
          </a:blip>
          <a:srcRect/>
          <a:stretch/>
        </p:blipFill>
        <p:spPr>
          <a:xfrm>
            <a:off x="4948610" y="1545596"/>
            <a:ext cx="3962530" cy="3475810"/>
          </a:xfrm>
          <a:prstGeom prst="rect">
            <a:avLst/>
          </a:prstGeom>
          <a:noFill/>
          <a:ln>
            <a:noFill/>
          </a:ln>
        </p:spPr>
      </p:pic>
      <p:pic>
        <p:nvPicPr>
          <p:cNvPr id="272" name="Google Shape;272;p52"/>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287059" y="1702092"/>
            <a:ext cx="4690390" cy="2256230"/>
          </a:xfrm>
          <a:prstGeom prst="rect">
            <a:avLst/>
          </a:prstGeom>
          <a:ln>
            <a:noFill/>
          </a:ln>
          <a:effectLst>
            <a:outerShdw blurRad="292100" dist="139700" dir="2700000" algn="tl" rotWithShape="0">
              <a:srgbClr val="333333">
                <a:alpha val="65000"/>
              </a:srgbClr>
            </a:outerShdw>
          </a:effectLst>
        </p:spPr>
      </p:pic>
      <p:pic>
        <p:nvPicPr>
          <p:cNvPr id="3" name="圖片 2" descr="一張含有 室內, 杯子 的圖片&#10;&#10;描述是以高可信度產生">
            <a:extLst>
              <a:ext uri="{FF2B5EF4-FFF2-40B4-BE49-F238E27FC236}">
                <a16:creationId xmlns:a16="http://schemas.microsoft.com/office/drawing/2014/main" id="{7CE1507E-CA41-4961-8AEB-B96DFFEA5FE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576163" y="2989234"/>
            <a:ext cx="1403130" cy="1687669"/>
          </a:xfrm>
          <a:prstGeom prst="rect">
            <a:avLst/>
          </a:prstGeom>
        </p:spPr>
      </p:pic>
      <p:sp>
        <p:nvSpPr>
          <p:cNvPr id="9" name="Google Shape;271;p52">
            <a:extLst>
              <a:ext uri="{FF2B5EF4-FFF2-40B4-BE49-F238E27FC236}">
                <a16:creationId xmlns:a16="http://schemas.microsoft.com/office/drawing/2014/main" id="{E881AA26-7D92-4FD7-95E6-76301FC93211}"/>
              </a:ext>
            </a:extLst>
          </p:cNvPr>
          <p:cNvSpPr txBox="1">
            <a:spLocks/>
          </p:cNvSpPr>
          <p:nvPr/>
        </p:nvSpPr>
        <p:spPr>
          <a:xfrm>
            <a:off x="5357757" y="1827674"/>
            <a:ext cx="3499184" cy="30425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28600" algn="ctr" rtl="0">
              <a:lnSpc>
                <a:spcPct val="100000"/>
              </a:lnSpc>
              <a:spcBef>
                <a:spcPts val="800"/>
              </a:spcBef>
              <a:spcAft>
                <a:spcPts val="0"/>
              </a:spcAft>
              <a:buClr>
                <a:srgbClr val="FFC000"/>
              </a:buClr>
              <a:buSzPts val="4000"/>
              <a:buFont typeface="Arial"/>
              <a:buNone/>
              <a:defRPr sz="4000" b="0" i="0" u="none" strike="noStrike" cap="none">
                <a:solidFill>
                  <a:srgbClr val="FFC000"/>
                </a:solidFill>
                <a:latin typeface="Arial"/>
                <a:ea typeface="Arial"/>
                <a:cs typeface="Arial"/>
                <a:sym typeface="Arial"/>
              </a:defRPr>
            </a:lvl1pPr>
            <a:lvl2pPr marL="914400" marR="0" lvl="1" indent="-228600" algn="l"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2pPr>
            <a:lvl3pPr marL="1371600" marR="0" lvl="2"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3pPr>
            <a:lvl4pPr marL="1828800" marR="0" lvl="3"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L="2286000" marR="0" lvl="4"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pPr marL="0" indent="0" algn="l">
              <a:lnSpc>
                <a:spcPct val="115000"/>
              </a:lnSpc>
              <a:spcBef>
                <a:spcPts val="0"/>
              </a:spcBef>
              <a:buClr>
                <a:schemeClr val="dk2"/>
              </a:buClr>
              <a:buSzPts val="1800"/>
            </a:pPr>
            <a:r>
              <a:rPr lang="en-US" altLang="zh-TW" sz="1500" b="1" dirty="0">
                <a:solidFill>
                  <a:schemeClr val="lt1"/>
                </a:solidFill>
                <a:latin typeface="+mj-lt"/>
              </a:rPr>
              <a:t>If the capacity of the hard disk allows, select ”normal</a:t>
            </a:r>
            <a:r>
              <a:rPr lang="zh-TW" altLang="en-US" sz="1500" b="1" dirty="0">
                <a:solidFill>
                  <a:schemeClr val="lt1"/>
                </a:solidFill>
                <a:latin typeface="+mj-lt"/>
              </a:rPr>
              <a:t> </a:t>
            </a:r>
            <a:r>
              <a:rPr lang="en-US" altLang="zh-TW" sz="1500" b="1" dirty="0">
                <a:solidFill>
                  <a:schemeClr val="lt1"/>
                </a:solidFill>
                <a:latin typeface="+mj-lt"/>
              </a:rPr>
              <a:t>recording</a:t>
            </a:r>
          </a:p>
          <a:p>
            <a:pPr marL="0" indent="0" algn="l">
              <a:lnSpc>
                <a:spcPct val="115000"/>
              </a:lnSpc>
              <a:spcBef>
                <a:spcPts val="0"/>
              </a:spcBef>
              <a:buClr>
                <a:schemeClr val="dk2"/>
              </a:buClr>
              <a:buSzPts val="1800"/>
            </a:pPr>
            <a:r>
              <a:rPr lang="en-US" altLang="zh-TW" sz="1500" b="1" dirty="0">
                <a:solidFill>
                  <a:schemeClr val="lt1"/>
                </a:solidFill>
                <a:latin typeface="+mj-lt"/>
              </a:rPr>
              <a:t>“ in</a:t>
            </a:r>
            <a:r>
              <a:rPr lang="zh-TW" altLang="en-US" sz="1500" b="1" dirty="0">
                <a:solidFill>
                  <a:schemeClr val="lt1"/>
                </a:solidFill>
                <a:latin typeface="+mj-lt"/>
              </a:rPr>
              <a:t> </a:t>
            </a:r>
            <a:r>
              <a:rPr lang="en-US" altLang="zh-TW" sz="1500" b="1" dirty="0">
                <a:solidFill>
                  <a:schemeClr val="lt1"/>
                </a:solidFill>
                <a:latin typeface="+mj-lt"/>
              </a:rPr>
              <a:t>case</a:t>
            </a:r>
            <a:r>
              <a:rPr lang="zh-TW" altLang="en-US" sz="1500" b="1" dirty="0">
                <a:solidFill>
                  <a:schemeClr val="lt1"/>
                </a:solidFill>
                <a:latin typeface="+mj-lt"/>
              </a:rPr>
              <a:t> </a:t>
            </a:r>
            <a:r>
              <a:rPr lang="en-US" altLang="zh-TW" sz="1500" b="1" dirty="0">
                <a:solidFill>
                  <a:schemeClr val="lt1"/>
                </a:solidFill>
                <a:latin typeface="+mj-lt"/>
              </a:rPr>
              <a:t>you</a:t>
            </a:r>
            <a:r>
              <a:rPr lang="zh-TW" altLang="en-US" sz="1500" b="1" dirty="0">
                <a:solidFill>
                  <a:schemeClr val="lt1"/>
                </a:solidFill>
                <a:latin typeface="+mj-lt"/>
              </a:rPr>
              <a:t> </a:t>
            </a:r>
            <a:r>
              <a:rPr lang="en-US" altLang="zh-TW" sz="1500" b="1" dirty="0">
                <a:solidFill>
                  <a:schemeClr val="lt1"/>
                </a:solidFill>
                <a:latin typeface="+mj-lt"/>
              </a:rPr>
              <a:t>don</a:t>
            </a:r>
            <a:r>
              <a:rPr lang="mr-IN" altLang="zh-TW" sz="1500" b="1" dirty="0">
                <a:solidFill>
                  <a:schemeClr val="lt1"/>
                </a:solidFill>
                <a:latin typeface="+mj-lt"/>
              </a:rPr>
              <a:t>’</a:t>
            </a:r>
            <a:r>
              <a:rPr lang="en-US" altLang="zh-TW" sz="1500" b="1" dirty="0">
                <a:solidFill>
                  <a:schemeClr val="lt1"/>
                </a:solidFill>
                <a:latin typeface="+mj-lt"/>
              </a:rPr>
              <a:t>t</a:t>
            </a:r>
            <a:r>
              <a:rPr lang="zh-TW" altLang="en-US" sz="1500" b="1" dirty="0">
                <a:solidFill>
                  <a:schemeClr val="lt1"/>
                </a:solidFill>
                <a:latin typeface="+mj-lt"/>
              </a:rPr>
              <a:t> </a:t>
            </a:r>
            <a:r>
              <a:rPr lang="en-US" altLang="zh-TW" sz="1500" b="1" dirty="0">
                <a:solidFill>
                  <a:schemeClr val="lt1"/>
                </a:solidFill>
                <a:latin typeface="+mj-lt"/>
              </a:rPr>
              <a:t>want to miss</a:t>
            </a:r>
            <a:r>
              <a:rPr lang="zh-TW" altLang="en-US" sz="1500" b="1" dirty="0">
                <a:solidFill>
                  <a:schemeClr val="lt1"/>
                </a:solidFill>
                <a:latin typeface="+mj-lt"/>
              </a:rPr>
              <a:t> </a:t>
            </a:r>
            <a:endParaRPr lang="en-US" altLang="zh-TW" sz="1500" b="1" dirty="0">
              <a:solidFill>
                <a:schemeClr val="lt1"/>
              </a:solidFill>
              <a:latin typeface="+mj-lt"/>
            </a:endParaRPr>
          </a:p>
          <a:p>
            <a:pPr marL="0" indent="0" algn="l">
              <a:lnSpc>
                <a:spcPct val="115000"/>
              </a:lnSpc>
              <a:spcBef>
                <a:spcPts val="0"/>
              </a:spcBef>
              <a:buClr>
                <a:schemeClr val="dk2"/>
              </a:buClr>
              <a:buSzPts val="1800"/>
            </a:pPr>
            <a:r>
              <a:rPr lang="en-US" altLang="zh-TW" sz="1500" b="1" dirty="0">
                <a:solidFill>
                  <a:schemeClr val="lt1"/>
                </a:solidFill>
                <a:latin typeface="+mj-lt"/>
              </a:rPr>
              <a:t>any</a:t>
            </a:r>
            <a:r>
              <a:rPr lang="zh-TW" altLang="en-US" sz="1500" b="1" dirty="0">
                <a:solidFill>
                  <a:schemeClr val="lt1"/>
                </a:solidFill>
                <a:latin typeface="+mj-lt"/>
              </a:rPr>
              <a:t> </a:t>
            </a:r>
            <a:r>
              <a:rPr lang="en-US" altLang="zh-TW" sz="1500" b="1" dirty="0">
                <a:solidFill>
                  <a:schemeClr val="lt1"/>
                </a:solidFill>
                <a:latin typeface="+mj-lt"/>
              </a:rPr>
              <a:t>second.</a:t>
            </a:r>
          </a:p>
          <a:p>
            <a:pPr marL="0" indent="0" algn="l">
              <a:lnSpc>
                <a:spcPct val="115000"/>
              </a:lnSpc>
              <a:spcBef>
                <a:spcPts val="0"/>
              </a:spcBef>
              <a:buClr>
                <a:schemeClr val="dk2"/>
              </a:buClr>
              <a:buSzPts val="1800"/>
            </a:pPr>
            <a:endParaRPr lang="en-US" altLang="zh-TW" sz="500" b="1" dirty="0">
              <a:solidFill>
                <a:schemeClr val="lt1"/>
              </a:solidFill>
              <a:latin typeface="+mj-lt"/>
            </a:endParaRPr>
          </a:p>
          <a:p>
            <a:pPr marL="0" indent="0" algn="l">
              <a:lnSpc>
                <a:spcPct val="115000"/>
              </a:lnSpc>
              <a:spcBef>
                <a:spcPts val="0"/>
              </a:spcBef>
              <a:buClr>
                <a:schemeClr val="dk2"/>
              </a:buClr>
              <a:buSzPts val="1800"/>
            </a:pPr>
            <a:r>
              <a:rPr lang="en-US" altLang="zh-TW" sz="1500" b="1" dirty="0">
                <a:solidFill>
                  <a:schemeClr val="lt1"/>
                </a:solidFill>
                <a:latin typeface="+mj-lt"/>
              </a:rPr>
              <a:t>If the hard disk capacity is </a:t>
            </a:r>
          </a:p>
          <a:p>
            <a:pPr marL="0" indent="0" algn="l">
              <a:lnSpc>
                <a:spcPct val="115000"/>
              </a:lnSpc>
              <a:spcBef>
                <a:spcPts val="0"/>
              </a:spcBef>
              <a:buClr>
                <a:schemeClr val="dk2"/>
              </a:buClr>
              <a:buSzPts val="1800"/>
            </a:pPr>
            <a:r>
              <a:rPr lang="en-US" altLang="zh-TW" sz="1500" b="1" dirty="0">
                <a:solidFill>
                  <a:schemeClr val="lt1"/>
                </a:solidFill>
                <a:latin typeface="+mj-lt"/>
              </a:rPr>
              <a:t>not large but</a:t>
            </a:r>
            <a:r>
              <a:rPr lang="zh-TW" altLang="en-US" sz="1500" b="1" dirty="0">
                <a:solidFill>
                  <a:schemeClr val="lt1"/>
                </a:solidFill>
                <a:latin typeface="+mj-lt"/>
              </a:rPr>
              <a:t> </a:t>
            </a:r>
            <a:r>
              <a:rPr lang="en-US" altLang="zh-TW" sz="1500" b="1" dirty="0">
                <a:solidFill>
                  <a:schemeClr val="lt1"/>
                </a:solidFill>
                <a:latin typeface="+mj-lt"/>
              </a:rPr>
              <a:t>you still</a:t>
            </a:r>
            <a:r>
              <a:rPr lang="zh-TW" altLang="en-US" sz="1500" b="1" dirty="0">
                <a:solidFill>
                  <a:schemeClr val="lt1"/>
                </a:solidFill>
                <a:latin typeface="+mj-lt"/>
              </a:rPr>
              <a:t> </a:t>
            </a:r>
            <a:r>
              <a:rPr lang="en-US" altLang="zh-TW" sz="1500" b="1" dirty="0">
                <a:solidFill>
                  <a:schemeClr val="lt1"/>
                </a:solidFill>
                <a:latin typeface="+mj-lt"/>
              </a:rPr>
              <a:t>want</a:t>
            </a:r>
            <a:r>
              <a:rPr lang="zh-TW" altLang="en-US" sz="1500" b="1" dirty="0">
                <a:solidFill>
                  <a:schemeClr val="lt1"/>
                </a:solidFill>
                <a:latin typeface="+mj-lt"/>
              </a:rPr>
              <a:t> </a:t>
            </a:r>
            <a:endParaRPr lang="en-US" altLang="zh-TW" sz="1500" b="1" dirty="0">
              <a:solidFill>
                <a:schemeClr val="lt1"/>
              </a:solidFill>
              <a:latin typeface="+mj-lt"/>
            </a:endParaRPr>
          </a:p>
          <a:p>
            <a:pPr marL="0" indent="0" algn="l">
              <a:lnSpc>
                <a:spcPct val="115000"/>
              </a:lnSpc>
              <a:spcBef>
                <a:spcPts val="0"/>
              </a:spcBef>
              <a:buClr>
                <a:schemeClr val="dk2"/>
              </a:buClr>
              <a:buSzPts val="1800"/>
            </a:pPr>
            <a:r>
              <a:rPr lang="en-US" altLang="zh-TW" sz="1500" b="1" dirty="0">
                <a:solidFill>
                  <a:schemeClr val="lt1"/>
                </a:solidFill>
                <a:latin typeface="+mj-lt"/>
              </a:rPr>
              <a:t>to</a:t>
            </a:r>
            <a:r>
              <a:rPr lang="zh-TW" altLang="en-US" sz="1500" b="1" dirty="0">
                <a:solidFill>
                  <a:schemeClr val="lt1"/>
                </a:solidFill>
                <a:latin typeface="+mj-lt"/>
              </a:rPr>
              <a:t> </a:t>
            </a:r>
            <a:r>
              <a:rPr lang="en-US" altLang="zh-TW" sz="1500" b="1" dirty="0">
                <a:solidFill>
                  <a:schemeClr val="lt1"/>
                </a:solidFill>
                <a:latin typeface="+mj-lt"/>
              </a:rPr>
              <a:t>record</a:t>
            </a:r>
            <a:r>
              <a:rPr lang="zh-TW" altLang="en-US" sz="1500" b="1" dirty="0">
                <a:solidFill>
                  <a:schemeClr val="lt1"/>
                </a:solidFill>
                <a:latin typeface="+mj-lt"/>
              </a:rPr>
              <a:t> </a:t>
            </a:r>
            <a:r>
              <a:rPr lang="en-US" altLang="zh-TW" sz="1500" b="1" dirty="0">
                <a:solidFill>
                  <a:schemeClr val="lt1"/>
                </a:solidFill>
                <a:latin typeface="+mj-lt"/>
              </a:rPr>
              <a:t>when</a:t>
            </a:r>
            <a:r>
              <a:rPr lang="zh-TW" altLang="en-US" sz="1500" b="1" dirty="0">
                <a:solidFill>
                  <a:schemeClr val="lt1"/>
                </a:solidFill>
                <a:latin typeface="+mj-lt"/>
              </a:rPr>
              <a:t> </a:t>
            </a:r>
            <a:r>
              <a:rPr lang="en-US" altLang="zh-TW" sz="1500" b="1" dirty="0">
                <a:solidFill>
                  <a:schemeClr val="lt1"/>
                </a:solidFill>
                <a:latin typeface="+mj-lt"/>
              </a:rPr>
              <a:t>things</a:t>
            </a:r>
            <a:r>
              <a:rPr lang="zh-TW" altLang="en-US" sz="1500" b="1" dirty="0">
                <a:solidFill>
                  <a:schemeClr val="lt1"/>
                </a:solidFill>
                <a:latin typeface="+mj-lt"/>
              </a:rPr>
              <a:t> </a:t>
            </a:r>
            <a:endParaRPr lang="en-US" altLang="zh-TW" sz="1500" b="1" dirty="0">
              <a:solidFill>
                <a:schemeClr val="lt1"/>
              </a:solidFill>
              <a:latin typeface="+mj-lt"/>
            </a:endParaRPr>
          </a:p>
          <a:p>
            <a:pPr marL="0" indent="0" algn="l">
              <a:lnSpc>
                <a:spcPct val="115000"/>
              </a:lnSpc>
              <a:spcBef>
                <a:spcPts val="0"/>
              </a:spcBef>
              <a:buClr>
                <a:schemeClr val="dk2"/>
              </a:buClr>
              <a:buSzPts val="1800"/>
            </a:pPr>
            <a:r>
              <a:rPr lang="en-US" altLang="zh-TW" sz="1500" b="1" dirty="0">
                <a:solidFill>
                  <a:schemeClr val="lt1"/>
                </a:solidFill>
                <a:latin typeface="+mj-lt"/>
              </a:rPr>
              <a:t>happened,</a:t>
            </a:r>
            <a:r>
              <a:rPr lang="zh-TW" altLang="en-US" sz="1500" b="1" dirty="0">
                <a:solidFill>
                  <a:schemeClr val="lt1"/>
                </a:solidFill>
                <a:latin typeface="+mj-lt"/>
              </a:rPr>
              <a:t> </a:t>
            </a:r>
            <a:r>
              <a:rPr lang="en-US" altLang="zh-TW" sz="1500" b="1" dirty="0">
                <a:solidFill>
                  <a:schemeClr val="lt1"/>
                </a:solidFill>
                <a:latin typeface="+mj-lt"/>
              </a:rPr>
              <a:t>select</a:t>
            </a:r>
          </a:p>
          <a:p>
            <a:pPr marL="0" indent="0" algn="l">
              <a:lnSpc>
                <a:spcPct val="115000"/>
              </a:lnSpc>
              <a:spcBef>
                <a:spcPts val="0"/>
              </a:spcBef>
              <a:buClr>
                <a:schemeClr val="dk2"/>
              </a:buClr>
              <a:buSzPts val="1800"/>
            </a:pPr>
            <a:r>
              <a:rPr lang="en-US" altLang="zh-TW" sz="1500" b="1" dirty="0">
                <a:solidFill>
                  <a:schemeClr val="lt1"/>
                </a:solidFill>
                <a:latin typeface="+mj-lt"/>
              </a:rPr>
              <a:t> "Event Recording".</a:t>
            </a:r>
            <a:endParaRPr lang="zh-TW" altLang="en-US" sz="1500" dirty="0">
              <a:latin typeface="+mj-lt"/>
            </a:endParaRPr>
          </a:p>
        </p:txBody>
      </p:sp>
      <p:sp>
        <p:nvSpPr>
          <p:cNvPr id="8" name="Google Shape;237;p49">
            <a:extLst>
              <a:ext uri="{FF2B5EF4-FFF2-40B4-BE49-F238E27FC236}">
                <a16:creationId xmlns:a16="http://schemas.microsoft.com/office/drawing/2014/main" id="{B042423C-8C07-4325-9BD1-4BEC175F90BC}"/>
              </a:ext>
            </a:extLst>
          </p:cNvPr>
          <p:cNvSpPr txBox="1">
            <a:spLocks/>
          </p:cNvSpPr>
          <p:nvPr/>
        </p:nvSpPr>
        <p:spPr>
          <a:xfrm>
            <a:off x="297139" y="116414"/>
            <a:ext cx="9525000" cy="5842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altLang="zh-TW" sz="3000" dirty="0">
                <a:latin typeface="+mj-lt"/>
                <a:ea typeface="微軟正黑體" panose="020B0604030504040204" pitchFamily="34" charset="-120"/>
              </a:rPr>
              <a:t>Home</a:t>
            </a:r>
            <a:r>
              <a:rPr lang="zh-TW" altLang="en-US" sz="3000" dirty="0">
                <a:latin typeface="+mj-lt"/>
                <a:ea typeface="微軟正黑體" panose="020B0604030504040204" pitchFamily="34" charset="-120"/>
              </a:rPr>
              <a:t> </a:t>
            </a:r>
            <a:r>
              <a:rPr lang="en-US" altLang="zh-TW" sz="3000" dirty="0">
                <a:latin typeface="+mj-lt"/>
                <a:ea typeface="微軟正黑體" panose="020B0604030504040204" pitchFamily="34" charset="-120"/>
              </a:rPr>
              <a:t>security</a:t>
            </a:r>
            <a:r>
              <a:rPr lang="zh-TW" altLang="en-US" sz="3000" dirty="0">
                <a:latin typeface="+mj-lt"/>
                <a:ea typeface="微軟正黑體" panose="020B0604030504040204" pitchFamily="34" charset="-120"/>
              </a:rPr>
              <a:t> </a:t>
            </a:r>
            <a:r>
              <a:rPr lang="en-US" altLang="zh-TW" sz="3000" dirty="0">
                <a:latin typeface="+mj-lt"/>
                <a:ea typeface="微軟正黑體" panose="020B0604030504040204" pitchFamily="34" charset="-120"/>
              </a:rPr>
              <a:t>solution</a:t>
            </a:r>
            <a:r>
              <a:rPr lang="zh-TW" altLang="en-US" sz="3000" dirty="0">
                <a:latin typeface="+mj-lt"/>
                <a:ea typeface="微軟正黑體" panose="020B0604030504040204" pitchFamily="34" charset="-120"/>
              </a:rPr>
              <a:t> </a:t>
            </a:r>
            <a:r>
              <a:rPr lang="mr-IN" altLang="zh-TW" sz="3000" dirty="0">
                <a:latin typeface="+mj-lt"/>
                <a:ea typeface="微軟正黑體" panose="020B0604030504040204" pitchFamily="34" charset="-120"/>
              </a:rPr>
              <a:t>–</a:t>
            </a:r>
            <a:r>
              <a:rPr lang="zh-TW" altLang="en-US" sz="3000" dirty="0">
                <a:latin typeface="+mj-lt"/>
                <a:ea typeface="微軟正黑體" panose="020B0604030504040204" pitchFamily="34" charset="-120"/>
              </a:rPr>
              <a:t> </a:t>
            </a:r>
            <a:r>
              <a:rPr lang="en-US" altLang="zh-TW" sz="2300" dirty="0">
                <a:latin typeface="+mj-lt"/>
                <a:ea typeface="微軟正黑體" panose="020B0604030504040204" pitchFamily="34" charset="-120"/>
              </a:rPr>
              <a:t>fully</a:t>
            </a:r>
            <a:r>
              <a:rPr lang="zh-TW" altLang="en-US" sz="2300" dirty="0">
                <a:latin typeface="+mj-lt"/>
                <a:ea typeface="微軟正黑體" panose="020B0604030504040204" pitchFamily="34" charset="-120"/>
              </a:rPr>
              <a:t> </a:t>
            </a:r>
            <a:r>
              <a:rPr lang="en-US" altLang="zh-TW" sz="2300" dirty="0">
                <a:latin typeface="+mj-lt"/>
                <a:ea typeface="微軟正黑體" panose="020B0604030504040204" pitchFamily="34" charset="-120"/>
              </a:rPr>
              <a:t>functional</a:t>
            </a:r>
            <a:r>
              <a:rPr lang="zh-TW" altLang="en-US" sz="2300" dirty="0">
                <a:latin typeface="+mj-lt"/>
                <a:ea typeface="微軟正黑體" panose="020B0604030504040204" pitchFamily="34" charset="-120"/>
              </a:rPr>
              <a:t> </a:t>
            </a:r>
            <a:r>
              <a:rPr lang="en-US" altLang="zh-TW" sz="2300" dirty="0">
                <a:latin typeface="+mj-lt"/>
                <a:ea typeface="微軟正黑體" panose="020B0604030504040204" pitchFamily="34" charset="-120"/>
              </a:rPr>
              <a:t>for</a:t>
            </a:r>
            <a:r>
              <a:rPr lang="zh-TW" altLang="en-US" sz="2300" dirty="0">
                <a:latin typeface="+mj-lt"/>
                <a:ea typeface="微軟正黑體" panose="020B0604030504040204" pitchFamily="34" charset="-120"/>
              </a:rPr>
              <a:t> </a:t>
            </a:r>
            <a:r>
              <a:rPr lang="en-US" altLang="zh-TW" sz="2300" dirty="0">
                <a:latin typeface="+mj-lt"/>
                <a:ea typeface="微軟正黑體" panose="020B0604030504040204" pitchFamily="34" charset="-120"/>
              </a:rPr>
              <a:t>dad</a:t>
            </a:r>
            <a:r>
              <a:rPr lang="zh-TW" altLang="en-US" sz="2300" dirty="0">
                <a:latin typeface="+mj-lt"/>
                <a:ea typeface="微軟正黑體" panose="020B0604030504040204" pitchFamily="34" charset="-120"/>
              </a:rPr>
              <a:t> </a:t>
            </a:r>
          </a:p>
        </p:txBody>
      </p:sp>
      <p:sp>
        <p:nvSpPr>
          <p:cNvPr id="10" name="Google Shape;238;p49">
            <a:extLst>
              <a:ext uri="{FF2B5EF4-FFF2-40B4-BE49-F238E27FC236}">
                <a16:creationId xmlns:a16="http://schemas.microsoft.com/office/drawing/2014/main" id="{38592FB7-F899-478E-81DE-E72EE6FE78F6}"/>
              </a:ext>
            </a:extLst>
          </p:cNvPr>
          <p:cNvSpPr txBox="1"/>
          <p:nvPr/>
        </p:nvSpPr>
        <p:spPr>
          <a:xfrm>
            <a:off x="733270" y="1066216"/>
            <a:ext cx="7632638" cy="539400"/>
          </a:xfrm>
          <a:prstGeom prst="rect">
            <a:avLst/>
          </a:prstGeom>
          <a:noFill/>
          <a:ln>
            <a:noFill/>
          </a:ln>
        </p:spPr>
        <p:txBody>
          <a:bodyPr spcFirstLastPara="1" wrap="square" lIns="91425" tIns="91425" rIns="91425" bIns="91425" anchor="t" anchorCtr="0">
            <a:noAutofit/>
          </a:bodyPr>
          <a:lstStyle/>
          <a:p>
            <a:pPr lvl="0">
              <a:lnSpc>
                <a:spcPct val="115000"/>
              </a:lnSpc>
              <a:buClr>
                <a:schemeClr val="dk2"/>
              </a:buClr>
              <a:buSzPts val="1800"/>
            </a:pPr>
            <a:r>
              <a:rPr lang="en-US" altLang="zh-TW" sz="2300" b="1" dirty="0">
                <a:solidFill>
                  <a:schemeClr val="lt1"/>
                </a:solidFill>
                <a:latin typeface="+mj-lt"/>
                <a:ea typeface="微軟正黑體" panose="020B0604030504040204" pitchFamily="34" charset="-120"/>
              </a:rPr>
              <a:t>4.</a:t>
            </a:r>
            <a:r>
              <a:rPr lang="zh-TW" altLang="en-US" sz="2300" b="1" dirty="0">
                <a:solidFill>
                  <a:schemeClr val="lt1"/>
                </a:solidFill>
                <a:latin typeface="+mj-lt"/>
                <a:ea typeface="微軟正黑體" panose="020B0604030504040204" pitchFamily="34" charset="-120"/>
              </a:rPr>
              <a:t> </a:t>
            </a:r>
            <a:r>
              <a:rPr lang="en-US" altLang="zh-TW" sz="2300" b="1" dirty="0">
                <a:solidFill>
                  <a:schemeClr val="lt1"/>
                </a:solidFill>
                <a:latin typeface="+mj-lt"/>
                <a:ea typeface="微軟正黑體" panose="020B0604030504040204" pitchFamily="34" charset="-120"/>
              </a:rPr>
              <a:t>Flexible Custom Settings </a:t>
            </a:r>
            <a:r>
              <a:rPr lang="en-US" altLang="zh-TW" sz="2000" dirty="0">
                <a:solidFill>
                  <a:schemeClr val="lt1"/>
                </a:solidFill>
                <a:latin typeface="+mj-lt"/>
                <a:ea typeface="微軟正黑體" panose="020B0604030504040204" pitchFamily="34" charset="-120"/>
              </a:rPr>
              <a:t>(Video Mode)</a:t>
            </a:r>
          </a:p>
        </p:txBody>
      </p:sp>
    </p:spTree>
    <p:extLst>
      <p:ext uri="{BB962C8B-B14F-4D97-AF65-F5344CB8AC3E}">
        <p14:creationId xmlns:p14="http://schemas.microsoft.com/office/powerpoint/2010/main" val="8844846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80" name="Google Shape;280;p53"/>
          <p:cNvPicPr preferRelativeResize="0"/>
          <p:nvPr/>
        </p:nvPicPr>
        <p:blipFill rotWithShape="1">
          <a:blip r:embed="rId3">
            <a:alphaModFix/>
          </a:blip>
          <a:srcRect/>
          <a:stretch/>
        </p:blipFill>
        <p:spPr>
          <a:xfrm>
            <a:off x="4948610" y="1568316"/>
            <a:ext cx="3846268" cy="3049721"/>
          </a:xfrm>
          <a:prstGeom prst="rect">
            <a:avLst/>
          </a:prstGeom>
          <a:noFill/>
          <a:ln>
            <a:noFill/>
          </a:ln>
        </p:spPr>
      </p:pic>
      <p:pic>
        <p:nvPicPr>
          <p:cNvPr id="282" name="Google Shape;282;p53"/>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311302" y="1795975"/>
            <a:ext cx="4604297" cy="2206578"/>
          </a:xfrm>
          <a:prstGeom prst="rect">
            <a:avLst/>
          </a:prstGeom>
          <a:ln>
            <a:noFill/>
          </a:ln>
          <a:effectLst>
            <a:outerShdw blurRad="292100" dist="139700" dir="2700000" algn="tl" rotWithShape="0">
              <a:srgbClr val="333333">
                <a:alpha val="65000"/>
              </a:srgbClr>
            </a:outerShdw>
          </a:effectLst>
        </p:spPr>
      </p:pic>
      <p:sp>
        <p:nvSpPr>
          <p:cNvPr id="281" name="Google Shape;281;p53"/>
          <p:cNvSpPr txBox="1">
            <a:spLocks noGrp="1"/>
          </p:cNvSpPr>
          <p:nvPr>
            <p:ph type="body" idx="1"/>
          </p:nvPr>
        </p:nvSpPr>
        <p:spPr>
          <a:xfrm>
            <a:off x="5201181" y="1948148"/>
            <a:ext cx="3278318" cy="2166436"/>
          </a:xfrm>
          <a:prstGeom prst="rect">
            <a:avLst/>
          </a:prstGeom>
          <a:noFill/>
          <a:ln>
            <a:noFill/>
          </a:ln>
        </p:spPr>
        <p:txBody>
          <a:bodyPr spcFirstLastPara="1" wrap="square" lIns="91425" tIns="91425" rIns="91425" bIns="91425" anchor="t" anchorCtr="0">
            <a:noAutofit/>
          </a:bodyPr>
          <a:lstStyle/>
          <a:p>
            <a:pPr marL="228600" indent="0" algn="l"/>
            <a:r>
              <a:rPr lang="en-US" altLang="zh-TW" sz="1500" b="1" dirty="0">
                <a:solidFill>
                  <a:schemeClr val="bg1"/>
                </a:solidFill>
                <a:latin typeface="+mj-lt"/>
              </a:rPr>
              <a:t>QVR Pro can set up schedule recording. Dad can set up recording from 7am to 7pm. The schedule can be detailed to hour, making sure the privacy of your family.</a:t>
            </a:r>
          </a:p>
          <a:p>
            <a:pPr marL="228600" indent="0" algn="l"/>
            <a:br>
              <a:rPr lang="en-US" altLang="zh-TW" sz="1600" dirty="0">
                <a:solidFill>
                  <a:schemeClr val="bg1"/>
                </a:solidFill>
                <a:latin typeface="+mj-lt"/>
              </a:rPr>
            </a:br>
            <a:endParaRPr sz="1600" dirty="0">
              <a:solidFill>
                <a:schemeClr val="bg1"/>
              </a:solidFill>
              <a:latin typeface="+mj-lt"/>
            </a:endParaRPr>
          </a:p>
        </p:txBody>
      </p:sp>
      <p:sp>
        <p:nvSpPr>
          <p:cNvPr id="7" name="Google Shape;237;p49">
            <a:extLst>
              <a:ext uri="{FF2B5EF4-FFF2-40B4-BE49-F238E27FC236}">
                <a16:creationId xmlns:a16="http://schemas.microsoft.com/office/drawing/2014/main" id="{100EF7E6-4D85-4F14-975C-AFA1065F76F2}"/>
              </a:ext>
            </a:extLst>
          </p:cNvPr>
          <p:cNvSpPr txBox="1">
            <a:spLocks/>
          </p:cNvSpPr>
          <p:nvPr/>
        </p:nvSpPr>
        <p:spPr>
          <a:xfrm>
            <a:off x="297139" y="116414"/>
            <a:ext cx="9525000" cy="5842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altLang="zh-TW" sz="3000" dirty="0">
                <a:latin typeface="+mj-lt"/>
                <a:ea typeface="微軟正黑體" panose="020B0604030504040204" pitchFamily="34" charset="-120"/>
              </a:rPr>
              <a:t>Home</a:t>
            </a:r>
            <a:r>
              <a:rPr lang="zh-TW" altLang="en-US" sz="3000" dirty="0">
                <a:latin typeface="+mj-lt"/>
                <a:ea typeface="微軟正黑體" panose="020B0604030504040204" pitchFamily="34" charset="-120"/>
              </a:rPr>
              <a:t> </a:t>
            </a:r>
            <a:r>
              <a:rPr lang="en-US" altLang="zh-TW" sz="3000" dirty="0">
                <a:latin typeface="+mj-lt"/>
                <a:ea typeface="微軟正黑體" panose="020B0604030504040204" pitchFamily="34" charset="-120"/>
              </a:rPr>
              <a:t>security</a:t>
            </a:r>
            <a:r>
              <a:rPr lang="zh-TW" altLang="en-US" sz="3000" dirty="0">
                <a:latin typeface="+mj-lt"/>
                <a:ea typeface="微軟正黑體" panose="020B0604030504040204" pitchFamily="34" charset="-120"/>
              </a:rPr>
              <a:t> </a:t>
            </a:r>
            <a:r>
              <a:rPr lang="en-US" altLang="zh-TW" sz="3000" dirty="0">
                <a:latin typeface="+mj-lt"/>
                <a:ea typeface="微軟正黑體" panose="020B0604030504040204" pitchFamily="34" charset="-120"/>
              </a:rPr>
              <a:t>solution</a:t>
            </a:r>
            <a:r>
              <a:rPr lang="zh-TW" altLang="en-US" sz="3000" dirty="0">
                <a:latin typeface="+mj-lt"/>
                <a:ea typeface="微軟正黑體" panose="020B0604030504040204" pitchFamily="34" charset="-120"/>
              </a:rPr>
              <a:t> </a:t>
            </a:r>
            <a:r>
              <a:rPr lang="mr-IN" altLang="zh-TW" sz="3000" dirty="0">
                <a:latin typeface="+mj-lt"/>
                <a:ea typeface="微軟正黑體" panose="020B0604030504040204" pitchFamily="34" charset="-120"/>
              </a:rPr>
              <a:t>–</a:t>
            </a:r>
            <a:r>
              <a:rPr lang="zh-TW" altLang="en-US" sz="3000" dirty="0">
                <a:latin typeface="+mj-lt"/>
                <a:ea typeface="微軟正黑體" panose="020B0604030504040204" pitchFamily="34" charset="-120"/>
              </a:rPr>
              <a:t> </a:t>
            </a:r>
            <a:r>
              <a:rPr lang="en-US" altLang="zh-TW" sz="2300" dirty="0">
                <a:latin typeface="+mj-lt"/>
                <a:ea typeface="微軟正黑體" panose="020B0604030504040204" pitchFamily="34" charset="-120"/>
              </a:rPr>
              <a:t>fully</a:t>
            </a:r>
            <a:r>
              <a:rPr lang="zh-TW" altLang="en-US" sz="2300" dirty="0">
                <a:latin typeface="+mj-lt"/>
                <a:ea typeface="微軟正黑體" panose="020B0604030504040204" pitchFamily="34" charset="-120"/>
              </a:rPr>
              <a:t> </a:t>
            </a:r>
            <a:r>
              <a:rPr lang="en-US" altLang="zh-TW" sz="2300" dirty="0">
                <a:latin typeface="+mj-lt"/>
                <a:ea typeface="微軟正黑體" panose="020B0604030504040204" pitchFamily="34" charset="-120"/>
              </a:rPr>
              <a:t>functional</a:t>
            </a:r>
            <a:r>
              <a:rPr lang="zh-TW" altLang="en-US" sz="2300" dirty="0">
                <a:latin typeface="+mj-lt"/>
                <a:ea typeface="微軟正黑體" panose="020B0604030504040204" pitchFamily="34" charset="-120"/>
              </a:rPr>
              <a:t> </a:t>
            </a:r>
            <a:r>
              <a:rPr lang="en-US" altLang="zh-TW" sz="2300" dirty="0">
                <a:latin typeface="+mj-lt"/>
                <a:ea typeface="微軟正黑體" panose="020B0604030504040204" pitchFamily="34" charset="-120"/>
              </a:rPr>
              <a:t>for</a:t>
            </a:r>
            <a:r>
              <a:rPr lang="zh-TW" altLang="en-US" sz="2300" dirty="0">
                <a:latin typeface="+mj-lt"/>
                <a:ea typeface="微軟正黑體" panose="020B0604030504040204" pitchFamily="34" charset="-120"/>
              </a:rPr>
              <a:t> </a:t>
            </a:r>
            <a:r>
              <a:rPr lang="en-US" altLang="zh-TW" sz="2300" dirty="0">
                <a:latin typeface="+mj-lt"/>
                <a:ea typeface="微軟正黑體" panose="020B0604030504040204" pitchFamily="34" charset="-120"/>
              </a:rPr>
              <a:t>dad</a:t>
            </a:r>
            <a:r>
              <a:rPr lang="zh-TW" altLang="en-US" sz="2300" dirty="0">
                <a:latin typeface="+mj-lt"/>
                <a:ea typeface="微軟正黑體" panose="020B0604030504040204" pitchFamily="34" charset="-120"/>
              </a:rPr>
              <a:t> </a:t>
            </a:r>
          </a:p>
        </p:txBody>
      </p:sp>
      <p:sp>
        <p:nvSpPr>
          <p:cNvPr id="8" name="Google Shape;238;p49">
            <a:extLst>
              <a:ext uri="{FF2B5EF4-FFF2-40B4-BE49-F238E27FC236}">
                <a16:creationId xmlns:a16="http://schemas.microsoft.com/office/drawing/2014/main" id="{36D9F3B8-92FA-4CEA-944C-A4DC68E392AA}"/>
              </a:ext>
            </a:extLst>
          </p:cNvPr>
          <p:cNvSpPr txBox="1"/>
          <p:nvPr/>
        </p:nvSpPr>
        <p:spPr>
          <a:xfrm>
            <a:off x="733270" y="1066216"/>
            <a:ext cx="7632638" cy="539400"/>
          </a:xfrm>
          <a:prstGeom prst="rect">
            <a:avLst/>
          </a:prstGeom>
          <a:noFill/>
          <a:ln>
            <a:noFill/>
          </a:ln>
        </p:spPr>
        <p:txBody>
          <a:bodyPr spcFirstLastPara="1" wrap="square" lIns="91425" tIns="91425" rIns="91425" bIns="91425" anchor="t" anchorCtr="0">
            <a:noAutofit/>
          </a:bodyPr>
          <a:lstStyle/>
          <a:p>
            <a:pPr lvl="0">
              <a:lnSpc>
                <a:spcPct val="115000"/>
              </a:lnSpc>
              <a:buClr>
                <a:schemeClr val="dk2"/>
              </a:buClr>
              <a:buSzPts val="1800"/>
            </a:pPr>
            <a:r>
              <a:rPr lang="en-US" altLang="zh-TW" sz="2300" b="1" dirty="0">
                <a:solidFill>
                  <a:schemeClr val="lt1"/>
                </a:solidFill>
                <a:latin typeface="+mj-lt"/>
                <a:ea typeface="微軟正黑體" panose="020B0604030504040204" pitchFamily="34" charset="-120"/>
              </a:rPr>
              <a:t>4.</a:t>
            </a:r>
            <a:r>
              <a:rPr lang="zh-TW" altLang="en-US" sz="2300" b="1" dirty="0">
                <a:solidFill>
                  <a:schemeClr val="lt1"/>
                </a:solidFill>
                <a:latin typeface="+mj-lt"/>
                <a:ea typeface="微軟正黑體" panose="020B0604030504040204" pitchFamily="34" charset="-120"/>
              </a:rPr>
              <a:t> </a:t>
            </a:r>
            <a:r>
              <a:rPr lang="en-US" altLang="zh-TW" sz="2300" b="1" dirty="0">
                <a:solidFill>
                  <a:schemeClr val="lt1"/>
                </a:solidFill>
                <a:latin typeface="+mj-lt"/>
                <a:ea typeface="微軟正黑體" panose="020B0604030504040204" pitchFamily="34" charset="-120"/>
              </a:rPr>
              <a:t>Flexible settings </a:t>
            </a:r>
            <a:r>
              <a:rPr lang="en-US" altLang="zh-TW" sz="2000" dirty="0">
                <a:solidFill>
                  <a:schemeClr val="lt1"/>
                </a:solidFill>
                <a:latin typeface="+mj-lt"/>
                <a:ea typeface="微軟正黑體" panose="020B0604030504040204" pitchFamily="34" charset="-120"/>
              </a:rPr>
              <a:t>(schedule recording)</a:t>
            </a:r>
          </a:p>
        </p:txBody>
      </p:sp>
    </p:spTree>
    <p:extLst>
      <p:ext uri="{BB962C8B-B14F-4D97-AF65-F5344CB8AC3E}">
        <p14:creationId xmlns:p14="http://schemas.microsoft.com/office/powerpoint/2010/main" val="3150053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90" name="Google Shape;290;p54"/>
          <p:cNvPicPr preferRelativeResize="0"/>
          <p:nvPr/>
        </p:nvPicPr>
        <p:blipFill rotWithShape="1">
          <a:blip r:embed="rId3">
            <a:alphaModFix/>
          </a:blip>
          <a:srcRect/>
          <a:stretch/>
        </p:blipFill>
        <p:spPr>
          <a:xfrm>
            <a:off x="4948610" y="1568316"/>
            <a:ext cx="3846268" cy="3049721"/>
          </a:xfrm>
          <a:prstGeom prst="rect">
            <a:avLst/>
          </a:prstGeom>
          <a:noFill/>
          <a:ln>
            <a:noFill/>
          </a:ln>
        </p:spPr>
      </p:pic>
      <p:pic>
        <p:nvPicPr>
          <p:cNvPr id="292" name="Google Shape;292;p54"/>
          <p:cNvPicPr preferRelativeResize="0"/>
          <p:nvPr/>
        </p:nvPicPr>
        <p:blipFill rotWithShape="1">
          <a:blip r:embed="rId4">
            <a:alphaModFix/>
          </a:blip>
          <a:srcRect/>
          <a:stretch/>
        </p:blipFill>
        <p:spPr>
          <a:xfrm>
            <a:off x="421610" y="1692853"/>
            <a:ext cx="4433270" cy="2494038"/>
          </a:xfrm>
          <a:prstGeom prst="rect">
            <a:avLst/>
          </a:prstGeom>
          <a:ln>
            <a:noFill/>
          </a:ln>
          <a:effectLst>
            <a:outerShdw blurRad="292100" dist="139700" dir="2700000" algn="tl" rotWithShape="0">
              <a:srgbClr val="333333">
                <a:alpha val="65000"/>
              </a:srgbClr>
            </a:outerShdw>
          </a:effectLst>
        </p:spPr>
      </p:pic>
      <p:sp>
        <p:nvSpPr>
          <p:cNvPr id="291" name="Google Shape;291;p54"/>
          <p:cNvSpPr txBox="1">
            <a:spLocks noGrp="1"/>
          </p:cNvSpPr>
          <p:nvPr>
            <p:ph type="body" idx="1"/>
          </p:nvPr>
        </p:nvSpPr>
        <p:spPr>
          <a:xfrm>
            <a:off x="5190856" y="1907035"/>
            <a:ext cx="3260245" cy="1892484"/>
          </a:xfrm>
          <a:prstGeom prst="rect">
            <a:avLst/>
          </a:prstGeom>
          <a:noFill/>
          <a:ln>
            <a:noFill/>
          </a:ln>
        </p:spPr>
        <p:txBody>
          <a:bodyPr spcFirstLastPara="1" wrap="square" lIns="91425" tIns="91425" rIns="91425" bIns="91425" anchor="t" anchorCtr="0">
            <a:noAutofit/>
          </a:bodyPr>
          <a:lstStyle/>
          <a:p>
            <a:pPr marL="228600" indent="0" algn="l"/>
            <a:r>
              <a:rPr lang="en-US" altLang="zh-TW" sz="1500" b="1" dirty="0">
                <a:solidFill>
                  <a:schemeClr val="bg1"/>
                </a:solidFill>
                <a:latin typeface="+mj-lt"/>
              </a:rPr>
              <a:t>To avoid settings being unnecessarily changed, Dad, who is familiar with electronic products, can use the privilege feature to limit available operations of mother and daughter. </a:t>
            </a:r>
          </a:p>
          <a:p>
            <a:br>
              <a:rPr lang="en-US" altLang="zh-TW" sz="1500" b="1" dirty="0">
                <a:latin typeface="+mj-lt"/>
              </a:rPr>
            </a:br>
            <a:endParaRPr sz="1500" b="1" dirty="0">
              <a:latin typeface="+mj-lt"/>
            </a:endParaRPr>
          </a:p>
        </p:txBody>
      </p:sp>
      <p:sp>
        <p:nvSpPr>
          <p:cNvPr id="7" name="Google Shape;237;p49">
            <a:extLst>
              <a:ext uri="{FF2B5EF4-FFF2-40B4-BE49-F238E27FC236}">
                <a16:creationId xmlns:a16="http://schemas.microsoft.com/office/drawing/2014/main" id="{72A68F86-E543-4A5F-9CA3-BBE7E4A0BAAE}"/>
              </a:ext>
            </a:extLst>
          </p:cNvPr>
          <p:cNvSpPr txBox="1">
            <a:spLocks/>
          </p:cNvSpPr>
          <p:nvPr/>
        </p:nvSpPr>
        <p:spPr>
          <a:xfrm>
            <a:off x="297139" y="116414"/>
            <a:ext cx="9525000" cy="5842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altLang="zh-TW" sz="3000" dirty="0">
                <a:latin typeface="+mj-lt"/>
                <a:ea typeface="微軟正黑體" panose="020B0604030504040204" pitchFamily="34" charset="-120"/>
              </a:rPr>
              <a:t>Home</a:t>
            </a:r>
            <a:r>
              <a:rPr lang="zh-TW" altLang="en-US" sz="3000" dirty="0">
                <a:latin typeface="+mj-lt"/>
                <a:ea typeface="微軟正黑體" panose="020B0604030504040204" pitchFamily="34" charset="-120"/>
              </a:rPr>
              <a:t> </a:t>
            </a:r>
            <a:r>
              <a:rPr lang="en-US" altLang="zh-TW" sz="3000" dirty="0">
                <a:latin typeface="+mj-lt"/>
                <a:ea typeface="微軟正黑體" panose="020B0604030504040204" pitchFamily="34" charset="-120"/>
              </a:rPr>
              <a:t>security</a:t>
            </a:r>
            <a:r>
              <a:rPr lang="zh-TW" altLang="en-US" sz="3000" dirty="0">
                <a:latin typeface="+mj-lt"/>
                <a:ea typeface="微軟正黑體" panose="020B0604030504040204" pitchFamily="34" charset="-120"/>
              </a:rPr>
              <a:t> </a:t>
            </a:r>
            <a:r>
              <a:rPr lang="en-US" altLang="zh-TW" sz="3000" dirty="0">
                <a:latin typeface="+mj-lt"/>
                <a:ea typeface="微軟正黑體" panose="020B0604030504040204" pitchFamily="34" charset="-120"/>
              </a:rPr>
              <a:t>solution</a:t>
            </a:r>
            <a:r>
              <a:rPr lang="zh-TW" altLang="en-US" sz="3000" dirty="0">
                <a:latin typeface="+mj-lt"/>
                <a:ea typeface="微軟正黑體" panose="020B0604030504040204" pitchFamily="34" charset="-120"/>
              </a:rPr>
              <a:t> </a:t>
            </a:r>
            <a:r>
              <a:rPr lang="mr-IN" altLang="zh-TW" sz="3000" dirty="0">
                <a:latin typeface="+mj-lt"/>
                <a:ea typeface="微軟正黑體" panose="020B0604030504040204" pitchFamily="34" charset="-120"/>
              </a:rPr>
              <a:t>–</a:t>
            </a:r>
            <a:r>
              <a:rPr lang="zh-TW" altLang="en-US" sz="3000" dirty="0">
                <a:latin typeface="+mj-lt"/>
                <a:ea typeface="微軟正黑體" panose="020B0604030504040204" pitchFamily="34" charset="-120"/>
              </a:rPr>
              <a:t> </a:t>
            </a:r>
            <a:r>
              <a:rPr lang="en-US" altLang="zh-TW" sz="2300" dirty="0">
                <a:latin typeface="+mj-lt"/>
                <a:ea typeface="微軟正黑體" panose="020B0604030504040204" pitchFamily="34" charset="-120"/>
              </a:rPr>
              <a:t>fully</a:t>
            </a:r>
            <a:r>
              <a:rPr lang="zh-TW" altLang="en-US" sz="2300" dirty="0">
                <a:latin typeface="+mj-lt"/>
                <a:ea typeface="微軟正黑體" panose="020B0604030504040204" pitchFamily="34" charset="-120"/>
              </a:rPr>
              <a:t> </a:t>
            </a:r>
            <a:r>
              <a:rPr lang="en-US" altLang="zh-TW" sz="2300" dirty="0">
                <a:latin typeface="+mj-lt"/>
                <a:ea typeface="微軟正黑體" panose="020B0604030504040204" pitchFamily="34" charset="-120"/>
              </a:rPr>
              <a:t>functional</a:t>
            </a:r>
            <a:r>
              <a:rPr lang="zh-TW" altLang="en-US" sz="2300" dirty="0">
                <a:latin typeface="+mj-lt"/>
                <a:ea typeface="微軟正黑體" panose="020B0604030504040204" pitchFamily="34" charset="-120"/>
              </a:rPr>
              <a:t> </a:t>
            </a:r>
            <a:r>
              <a:rPr lang="en-US" altLang="zh-TW" sz="2300" dirty="0">
                <a:latin typeface="+mj-lt"/>
                <a:ea typeface="微軟正黑體" panose="020B0604030504040204" pitchFamily="34" charset="-120"/>
              </a:rPr>
              <a:t>for</a:t>
            </a:r>
            <a:r>
              <a:rPr lang="zh-TW" altLang="en-US" sz="2300" dirty="0">
                <a:latin typeface="+mj-lt"/>
                <a:ea typeface="微軟正黑體" panose="020B0604030504040204" pitchFamily="34" charset="-120"/>
              </a:rPr>
              <a:t> </a:t>
            </a:r>
            <a:r>
              <a:rPr lang="en-US" altLang="zh-TW" sz="2300" dirty="0">
                <a:latin typeface="+mj-lt"/>
                <a:ea typeface="微軟正黑體" panose="020B0604030504040204" pitchFamily="34" charset="-120"/>
              </a:rPr>
              <a:t>dad</a:t>
            </a:r>
            <a:r>
              <a:rPr lang="zh-TW" altLang="en-US" sz="2300" dirty="0">
                <a:latin typeface="+mj-lt"/>
                <a:ea typeface="微軟正黑體" panose="020B0604030504040204" pitchFamily="34" charset="-120"/>
              </a:rPr>
              <a:t> </a:t>
            </a:r>
          </a:p>
        </p:txBody>
      </p:sp>
      <p:sp>
        <p:nvSpPr>
          <p:cNvPr id="8" name="Google Shape;238;p49">
            <a:extLst>
              <a:ext uri="{FF2B5EF4-FFF2-40B4-BE49-F238E27FC236}">
                <a16:creationId xmlns:a16="http://schemas.microsoft.com/office/drawing/2014/main" id="{EF81A7DB-C0D1-4D82-A842-B044FE27C0A4}"/>
              </a:ext>
            </a:extLst>
          </p:cNvPr>
          <p:cNvSpPr txBox="1"/>
          <p:nvPr/>
        </p:nvSpPr>
        <p:spPr>
          <a:xfrm>
            <a:off x="733270" y="1066216"/>
            <a:ext cx="7632638" cy="539400"/>
          </a:xfrm>
          <a:prstGeom prst="rect">
            <a:avLst/>
          </a:prstGeom>
          <a:noFill/>
          <a:ln>
            <a:noFill/>
          </a:ln>
        </p:spPr>
        <p:txBody>
          <a:bodyPr spcFirstLastPara="1" wrap="square" lIns="91425" tIns="91425" rIns="91425" bIns="91425" anchor="t" anchorCtr="0">
            <a:noAutofit/>
          </a:bodyPr>
          <a:lstStyle/>
          <a:p>
            <a:pPr lvl="0">
              <a:lnSpc>
                <a:spcPct val="115000"/>
              </a:lnSpc>
              <a:buClr>
                <a:schemeClr val="dk2"/>
              </a:buClr>
              <a:buSzPts val="1800"/>
            </a:pPr>
            <a:r>
              <a:rPr lang="en-US" altLang="zh-TW" sz="2300" b="1" dirty="0">
                <a:solidFill>
                  <a:schemeClr val="lt1"/>
                </a:solidFill>
                <a:latin typeface="+mj-lt"/>
                <a:ea typeface="微軟正黑體" panose="020B0604030504040204" pitchFamily="34" charset="-120"/>
              </a:rPr>
              <a:t>4.</a:t>
            </a:r>
            <a:r>
              <a:rPr lang="zh-TW" altLang="en-US" sz="2300" b="1" dirty="0">
                <a:solidFill>
                  <a:schemeClr val="lt1"/>
                </a:solidFill>
                <a:latin typeface="+mj-lt"/>
                <a:ea typeface="微軟正黑體" panose="020B0604030504040204" pitchFamily="34" charset="-120"/>
              </a:rPr>
              <a:t> </a:t>
            </a:r>
            <a:r>
              <a:rPr lang="en-US" altLang="zh-TW" sz="2300" b="1" dirty="0">
                <a:solidFill>
                  <a:schemeClr val="lt1"/>
                </a:solidFill>
                <a:latin typeface="+mj-lt"/>
                <a:ea typeface="微軟正黑體" panose="020B0604030504040204" pitchFamily="34" charset="-120"/>
              </a:rPr>
              <a:t>Flexible settings </a:t>
            </a:r>
            <a:r>
              <a:rPr lang="en-US" altLang="zh-TW" sz="2000" dirty="0">
                <a:solidFill>
                  <a:schemeClr val="lt1"/>
                </a:solidFill>
                <a:latin typeface="+mj-lt"/>
                <a:ea typeface="微軟正黑體" panose="020B0604030504040204" pitchFamily="34" charset="-120"/>
              </a:rPr>
              <a:t>(privilege setting)</a:t>
            </a:r>
          </a:p>
        </p:txBody>
      </p:sp>
    </p:spTree>
    <p:extLst>
      <p:ext uri="{BB962C8B-B14F-4D97-AF65-F5344CB8AC3E}">
        <p14:creationId xmlns:p14="http://schemas.microsoft.com/office/powerpoint/2010/main" val="18757615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300" name="Google Shape;300;p55"/>
          <p:cNvPicPr preferRelativeResize="0"/>
          <p:nvPr/>
        </p:nvPicPr>
        <p:blipFill rotWithShape="1">
          <a:blip r:embed="rId3">
            <a:alphaModFix/>
          </a:blip>
          <a:srcRect/>
          <a:stretch/>
        </p:blipFill>
        <p:spPr>
          <a:xfrm>
            <a:off x="4948610" y="1599914"/>
            <a:ext cx="3846268" cy="3049721"/>
          </a:xfrm>
          <a:prstGeom prst="rect">
            <a:avLst/>
          </a:prstGeom>
          <a:noFill/>
          <a:ln>
            <a:noFill/>
          </a:ln>
        </p:spPr>
      </p:pic>
      <p:grpSp>
        <p:nvGrpSpPr>
          <p:cNvPr id="2" name="群組 1">
            <a:extLst>
              <a:ext uri="{FF2B5EF4-FFF2-40B4-BE49-F238E27FC236}">
                <a16:creationId xmlns:a16="http://schemas.microsoft.com/office/drawing/2014/main" id="{AA04742C-FE55-486F-8B08-638897138515}"/>
              </a:ext>
            </a:extLst>
          </p:cNvPr>
          <p:cNvGrpSpPr/>
          <p:nvPr/>
        </p:nvGrpSpPr>
        <p:grpSpPr>
          <a:xfrm>
            <a:off x="3423844" y="1684248"/>
            <a:ext cx="1485495" cy="3042456"/>
            <a:chOff x="3352668" y="1738801"/>
            <a:chExt cx="1219332" cy="2497325"/>
          </a:xfrm>
        </p:grpSpPr>
        <p:pic>
          <p:nvPicPr>
            <p:cNvPr id="303" name="Google Shape;303;p55"/>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3352668" y="1738801"/>
              <a:ext cx="1219324" cy="2086224"/>
            </a:xfrm>
            <a:prstGeom prst="rect">
              <a:avLst/>
            </a:prstGeom>
            <a:ln>
              <a:noFill/>
            </a:ln>
            <a:effectLst>
              <a:outerShdw blurRad="292100" dist="139700" dir="2700000" algn="tl" rotWithShape="0">
                <a:srgbClr val="333333">
                  <a:alpha val="65000"/>
                </a:srgbClr>
              </a:outerShdw>
            </a:effectLst>
          </p:spPr>
        </p:pic>
        <p:pic>
          <p:nvPicPr>
            <p:cNvPr id="304" name="Google Shape;304;p55"/>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3352674" y="3791377"/>
              <a:ext cx="1219326" cy="444749"/>
            </a:xfrm>
            <a:prstGeom prst="rect">
              <a:avLst/>
            </a:prstGeom>
            <a:ln>
              <a:noFill/>
            </a:ln>
            <a:effectLst>
              <a:outerShdw blurRad="292100" dist="139700" dir="2700000" algn="tl" rotWithShape="0">
                <a:srgbClr val="333333">
                  <a:alpha val="65000"/>
                </a:srgbClr>
              </a:outerShdw>
            </a:effectLst>
          </p:spPr>
        </p:pic>
      </p:grpSp>
      <p:sp>
        <p:nvSpPr>
          <p:cNvPr id="301" name="Google Shape;301;p55"/>
          <p:cNvSpPr txBox="1">
            <a:spLocks noGrp="1"/>
          </p:cNvSpPr>
          <p:nvPr>
            <p:ph type="body" idx="1"/>
          </p:nvPr>
        </p:nvSpPr>
        <p:spPr>
          <a:xfrm>
            <a:off x="5199281" y="2041132"/>
            <a:ext cx="3160947" cy="1827848"/>
          </a:xfrm>
          <a:prstGeom prst="rect">
            <a:avLst/>
          </a:prstGeom>
          <a:noFill/>
          <a:ln>
            <a:noFill/>
          </a:ln>
        </p:spPr>
        <p:txBody>
          <a:bodyPr spcFirstLastPara="1" wrap="square" lIns="91425" tIns="91425" rIns="91425" bIns="91425" anchor="t" anchorCtr="0">
            <a:noAutofit/>
          </a:bodyPr>
          <a:lstStyle/>
          <a:p>
            <a:pPr marL="228600" indent="0" algn="l"/>
            <a:r>
              <a:rPr lang="en-US" altLang="zh-TW" sz="1500" b="1" dirty="0">
                <a:solidFill>
                  <a:schemeClr val="bg1"/>
                </a:solidFill>
                <a:latin typeface="+mj-lt"/>
              </a:rPr>
              <a:t>Through the dashboard, you can clearly control the current system/hard disk health, hardware usage, camera status.</a:t>
            </a:r>
          </a:p>
          <a:p>
            <a:pPr marL="228600" indent="0" algn="l"/>
            <a:br>
              <a:rPr lang="en-US" altLang="zh-TW" sz="1600" dirty="0">
                <a:solidFill>
                  <a:schemeClr val="bg1"/>
                </a:solidFill>
                <a:latin typeface="+mj-lt"/>
              </a:rPr>
            </a:br>
            <a:endParaRPr dirty="0">
              <a:solidFill>
                <a:schemeClr val="bg1"/>
              </a:solidFill>
              <a:latin typeface="+mj-lt"/>
            </a:endParaRPr>
          </a:p>
        </p:txBody>
      </p:sp>
      <p:pic>
        <p:nvPicPr>
          <p:cNvPr id="302" name="Google Shape;302;p55"/>
          <p:cNvPicPr preferRelativeResize="0"/>
          <p:nvPr/>
        </p:nvPicPr>
        <p:blipFill>
          <a:blip r:embed="rId6" cstate="print">
            <a:alphaModFix/>
            <a:extLst>
              <a:ext uri="{28A0092B-C50C-407E-A947-70E740481C1C}">
                <a14:useLocalDpi xmlns:a14="http://schemas.microsoft.com/office/drawing/2010/main"/>
              </a:ext>
            </a:extLst>
          </a:blip>
          <a:stretch>
            <a:fillRect/>
          </a:stretch>
        </p:blipFill>
        <p:spPr>
          <a:xfrm>
            <a:off x="349122" y="1684248"/>
            <a:ext cx="2907248" cy="1865098"/>
          </a:xfrm>
          <a:prstGeom prst="rect">
            <a:avLst/>
          </a:prstGeom>
          <a:ln>
            <a:noFill/>
          </a:ln>
          <a:effectLst>
            <a:outerShdw blurRad="292100" dist="139700" dir="2700000" algn="tl" rotWithShape="0">
              <a:srgbClr val="333333">
                <a:alpha val="65000"/>
              </a:srgbClr>
            </a:outerShdw>
          </a:effectLst>
        </p:spPr>
      </p:pic>
      <p:sp>
        <p:nvSpPr>
          <p:cNvPr id="10" name="Google Shape;237;p49">
            <a:extLst>
              <a:ext uri="{FF2B5EF4-FFF2-40B4-BE49-F238E27FC236}">
                <a16:creationId xmlns:a16="http://schemas.microsoft.com/office/drawing/2014/main" id="{82F3331C-00BA-47D3-9FEF-C61E282E26FC}"/>
              </a:ext>
            </a:extLst>
          </p:cNvPr>
          <p:cNvSpPr txBox="1">
            <a:spLocks/>
          </p:cNvSpPr>
          <p:nvPr/>
        </p:nvSpPr>
        <p:spPr>
          <a:xfrm>
            <a:off x="297139" y="116414"/>
            <a:ext cx="9525000" cy="5842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altLang="zh-TW" sz="3000">
                <a:latin typeface="+mj-lt"/>
                <a:ea typeface="微軟正黑體" panose="020B0604030504040204" pitchFamily="34" charset="-120"/>
              </a:rPr>
              <a:t>Home</a:t>
            </a:r>
            <a:r>
              <a:rPr lang="zh-TW" altLang="en-US" sz="3000">
                <a:latin typeface="+mj-lt"/>
                <a:ea typeface="微軟正黑體" panose="020B0604030504040204" pitchFamily="34" charset="-120"/>
              </a:rPr>
              <a:t> </a:t>
            </a:r>
            <a:r>
              <a:rPr lang="en-US" altLang="zh-TW" sz="3000">
                <a:latin typeface="+mj-lt"/>
                <a:ea typeface="微軟正黑體" panose="020B0604030504040204" pitchFamily="34" charset="-120"/>
              </a:rPr>
              <a:t>security</a:t>
            </a:r>
            <a:r>
              <a:rPr lang="zh-TW" altLang="en-US" sz="3000">
                <a:latin typeface="+mj-lt"/>
                <a:ea typeface="微軟正黑體" panose="020B0604030504040204" pitchFamily="34" charset="-120"/>
              </a:rPr>
              <a:t> </a:t>
            </a:r>
            <a:r>
              <a:rPr lang="en-US" altLang="zh-TW" sz="3000">
                <a:latin typeface="+mj-lt"/>
                <a:ea typeface="微軟正黑體" panose="020B0604030504040204" pitchFamily="34" charset="-120"/>
              </a:rPr>
              <a:t>solution</a:t>
            </a:r>
            <a:r>
              <a:rPr lang="zh-TW" altLang="en-US" sz="3000">
                <a:latin typeface="+mj-lt"/>
                <a:ea typeface="微軟正黑體" panose="020B0604030504040204" pitchFamily="34" charset="-120"/>
              </a:rPr>
              <a:t> </a:t>
            </a:r>
            <a:r>
              <a:rPr lang="mr-IN" altLang="zh-TW" sz="3000">
                <a:latin typeface="+mj-lt"/>
                <a:ea typeface="微軟正黑體" panose="020B0604030504040204" pitchFamily="34" charset="-120"/>
              </a:rPr>
              <a:t>–</a:t>
            </a:r>
            <a:r>
              <a:rPr lang="zh-TW" altLang="en-US" sz="3000">
                <a:latin typeface="+mj-lt"/>
                <a:ea typeface="微軟正黑體" panose="020B0604030504040204" pitchFamily="34" charset="-120"/>
              </a:rPr>
              <a:t> </a:t>
            </a:r>
            <a:r>
              <a:rPr lang="en-US" altLang="zh-TW" sz="2300">
                <a:latin typeface="+mj-lt"/>
                <a:ea typeface="微軟正黑體" panose="020B0604030504040204" pitchFamily="34" charset="-120"/>
              </a:rPr>
              <a:t>fully</a:t>
            </a:r>
            <a:r>
              <a:rPr lang="zh-TW" altLang="en-US" sz="2300">
                <a:latin typeface="+mj-lt"/>
                <a:ea typeface="微軟正黑體" panose="020B0604030504040204" pitchFamily="34" charset="-120"/>
              </a:rPr>
              <a:t> </a:t>
            </a:r>
            <a:r>
              <a:rPr lang="en-US" altLang="zh-TW" sz="2300">
                <a:latin typeface="+mj-lt"/>
                <a:ea typeface="微軟正黑體" panose="020B0604030504040204" pitchFamily="34" charset="-120"/>
              </a:rPr>
              <a:t>functional</a:t>
            </a:r>
            <a:r>
              <a:rPr lang="zh-TW" altLang="en-US" sz="2300">
                <a:latin typeface="+mj-lt"/>
                <a:ea typeface="微軟正黑體" panose="020B0604030504040204" pitchFamily="34" charset="-120"/>
              </a:rPr>
              <a:t> </a:t>
            </a:r>
            <a:r>
              <a:rPr lang="en-US" altLang="zh-TW" sz="2300">
                <a:latin typeface="+mj-lt"/>
                <a:ea typeface="微軟正黑體" panose="020B0604030504040204" pitchFamily="34" charset="-120"/>
              </a:rPr>
              <a:t>for</a:t>
            </a:r>
            <a:r>
              <a:rPr lang="zh-TW" altLang="en-US" sz="2300">
                <a:latin typeface="+mj-lt"/>
                <a:ea typeface="微軟正黑體" panose="020B0604030504040204" pitchFamily="34" charset="-120"/>
              </a:rPr>
              <a:t> </a:t>
            </a:r>
            <a:r>
              <a:rPr lang="en-US" altLang="zh-TW" sz="2300">
                <a:latin typeface="+mj-lt"/>
                <a:ea typeface="微軟正黑體" panose="020B0604030504040204" pitchFamily="34" charset="-120"/>
              </a:rPr>
              <a:t>dad</a:t>
            </a:r>
            <a:r>
              <a:rPr lang="zh-TW" altLang="en-US" sz="2300">
                <a:latin typeface="+mj-lt"/>
                <a:ea typeface="微軟正黑體" panose="020B0604030504040204" pitchFamily="34" charset="-120"/>
              </a:rPr>
              <a:t> </a:t>
            </a:r>
            <a:endParaRPr lang="zh-TW" altLang="en-US" sz="2300" dirty="0">
              <a:latin typeface="+mj-lt"/>
              <a:ea typeface="微軟正黑體" panose="020B0604030504040204" pitchFamily="34" charset="-120"/>
            </a:endParaRPr>
          </a:p>
        </p:txBody>
      </p:sp>
      <p:sp>
        <p:nvSpPr>
          <p:cNvPr id="11" name="Google Shape;238;p49">
            <a:extLst>
              <a:ext uri="{FF2B5EF4-FFF2-40B4-BE49-F238E27FC236}">
                <a16:creationId xmlns:a16="http://schemas.microsoft.com/office/drawing/2014/main" id="{0A3225EF-11B0-4900-9652-493D14A19ADA}"/>
              </a:ext>
            </a:extLst>
          </p:cNvPr>
          <p:cNvSpPr txBox="1"/>
          <p:nvPr/>
        </p:nvSpPr>
        <p:spPr>
          <a:xfrm>
            <a:off x="733270" y="1066216"/>
            <a:ext cx="7632638" cy="539400"/>
          </a:xfrm>
          <a:prstGeom prst="rect">
            <a:avLst/>
          </a:prstGeom>
          <a:noFill/>
          <a:ln>
            <a:noFill/>
          </a:ln>
        </p:spPr>
        <p:txBody>
          <a:bodyPr spcFirstLastPara="1" wrap="square" lIns="91425" tIns="91425" rIns="91425" bIns="91425" anchor="t" anchorCtr="0">
            <a:noAutofit/>
          </a:bodyPr>
          <a:lstStyle/>
          <a:p>
            <a:pPr lvl="0">
              <a:lnSpc>
                <a:spcPct val="115000"/>
              </a:lnSpc>
              <a:buClr>
                <a:schemeClr val="dk2"/>
              </a:buClr>
              <a:buSzPts val="1800"/>
            </a:pPr>
            <a:r>
              <a:rPr lang="en-US" altLang="zh-TW" sz="2300" b="1" dirty="0">
                <a:solidFill>
                  <a:schemeClr val="lt1"/>
                </a:solidFill>
                <a:latin typeface="+mj-lt"/>
                <a:ea typeface="微軟正黑體" panose="020B0604030504040204" pitchFamily="34" charset="-120"/>
              </a:rPr>
              <a:t>5.</a:t>
            </a:r>
            <a:r>
              <a:rPr lang="zh-TW" altLang="en-US" sz="2300" b="1" dirty="0">
                <a:solidFill>
                  <a:schemeClr val="lt1"/>
                </a:solidFill>
                <a:latin typeface="+mj-lt"/>
                <a:ea typeface="微軟正黑體" panose="020B0604030504040204" pitchFamily="34" charset="-120"/>
              </a:rPr>
              <a:t> </a:t>
            </a:r>
            <a:r>
              <a:rPr lang="en-US" altLang="zh-TW" sz="2300" b="1" dirty="0">
                <a:solidFill>
                  <a:schemeClr val="lt1"/>
                </a:solidFill>
                <a:latin typeface="+mj-lt"/>
                <a:ea typeface="微軟正黑體" panose="020B0604030504040204" pitchFamily="34" charset="-120"/>
              </a:rPr>
              <a:t>Clear dashboard interface</a:t>
            </a:r>
          </a:p>
        </p:txBody>
      </p:sp>
    </p:spTree>
    <p:extLst>
      <p:ext uri="{BB962C8B-B14F-4D97-AF65-F5344CB8AC3E}">
        <p14:creationId xmlns:p14="http://schemas.microsoft.com/office/powerpoint/2010/main" val="35517131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312" name="Google Shape;312;p56"/>
          <p:cNvPicPr preferRelativeResize="0"/>
          <p:nvPr/>
        </p:nvPicPr>
        <p:blipFill rotWithShape="1">
          <a:blip r:embed="rId3">
            <a:alphaModFix/>
          </a:blip>
          <a:srcRect/>
          <a:stretch/>
        </p:blipFill>
        <p:spPr>
          <a:xfrm>
            <a:off x="4948609" y="1568316"/>
            <a:ext cx="4195391" cy="3049721"/>
          </a:xfrm>
          <a:prstGeom prst="rect">
            <a:avLst/>
          </a:prstGeom>
          <a:noFill/>
          <a:ln>
            <a:noFill/>
          </a:ln>
        </p:spPr>
      </p:pic>
      <p:pic>
        <p:nvPicPr>
          <p:cNvPr id="314" name="Google Shape;314;p56"/>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338484" y="1705620"/>
            <a:ext cx="4572660" cy="2139645"/>
          </a:xfrm>
          <a:prstGeom prst="rect">
            <a:avLst/>
          </a:prstGeom>
          <a:ln>
            <a:noFill/>
          </a:ln>
          <a:effectLst>
            <a:outerShdw blurRad="292100" dist="139700" dir="2700000" algn="tl" rotWithShape="0">
              <a:srgbClr val="333333">
                <a:alpha val="65000"/>
              </a:srgbClr>
            </a:outerShdw>
          </a:effectLst>
        </p:spPr>
      </p:pic>
      <p:sp>
        <p:nvSpPr>
          <p:cNvPr id="14" name="Google Shape;238;p49">
            <a:extLst>
              <a:ext uri="{FF2B5EF4-FFF2-40B4-BE49-F238E27FC236}">
                <a16:creationId xmlns:a16="http://schemas.microsoft.com/office/drawing/2014/main" id="{D5B54CC4-C046-4578-9231-36974F1A8710}"/>
              </a:ext>
            </a:extLst>
          </p:cNvPr>
          <p:cNvSpPr txBox="1"/>
          <p:nvPr/>
        </p:nvSpPr>
        <p:spPr>
          <a:xfrm>
            <a:off x="585675" y="1027320"/>
            <a:ext cx="4911144" cy="539400"/>
          </a:xfrm>
          <a:prstGeom prst="rect">
            <a:avLst/>
          </a:prstGeom>
          <a:noFill/>
          <a:ln>
            <a:noFill/>
          </a:ln>
        </p:spPr>
        <p:txBody>
          <a:bodyPr spcFirstLastPara="1" wrap="square" lIns="91425" tIns="91425" rIns="91425" bIns="91425" anchor="t" anchorCtr="0">
            <a:noAutofit/>
          </a:bodyPr>
          <a:lstStyle/>
          <a:p>
            <a:pPr lvl="0">
              <a:lnSpc>
                <a:spcPct val="115000"/>
              </a:lnSpc>
              <a:buClr>
                <a:schemeClr val="dk2"/>
              </a:buClr>
              <a:buSzPts val="1800"/>
            </a:pPr>
            <a:r>
              <a:rPr lang="en-US" altLang="zh-TW" sz="2300" b="1" dirty="0">
                <a:solidFill>
                  <a:schemeClr val="lt1"/>
                </a:solidFill>
                <a:latin typeface="+mj-lt"/>
                <a:ea typeface="微軟正黑體" panose="020B0604030504040204" pitchFamily="34" charset="-120"/>
              </a:rPr>
              <a:t>1.</a:t>
            </a:r>
            <a:r>
              <a:rPr lang="zh-TW" altLang="en-US" sz="2300" b="1" dirty="0">
                <a:solidFill>
                  <a:schemeClr val="lt1"/>
                </a:solidFill>
                <a:latin typeface="+mj-lt"/>
                <a:ea typeface="微軟正黑體" panose="020B0604030504040204" pitchFamily="34" charset="-120"/>
              </a:rPr>
              <a:t> </a:t>
            </a:r>
            <a:r>
              <a:rPr lang="en-US" altLang="zh-TW" sz="2300" b="1" dirty="0">
                <a:solidFill>
                  <a:schemeClr val="lt1"/>
                </a:solidFill>
                <a:latin typeface="+mj-lt"/>
                <a:ea typeface="微軟正黑體" panose="020B0604030504040204" pitchFamily="34" charset="-120"/>
              </a:rPr>
              <a:t>Eight</a:t>
            </a:r>
            <a:r>
              <a:rPr lang="zh-TW" altLang="en-US" sz="2300" b="1" dirty="0">
                <a:solidFill>
                  <a:schemeClr val="lt1"/>
                </a:solidFill>
                <a:latin typeface="+mj-lt"/>
                <a:ea typeface="微軟正黑體" panose="020B0604030504040204" pitchFamily="34" charset="-120"/>
              </a:rPr>
              <a:t> </a:t>
            </a:r>
            <a:r>
              <a:rPr lang="en-US" altLang="zh-TW" sz="2300" b="1" dirty="0">
                <a:solidFill>
                  <a:schemeClr val="lt1"/>
                </a:solidFill>
                <a:latin typeface="+mj-lt"/>
                <a:ea typeface="微軟正黑體" panose="020B0604030504040204" pitchFamily="34" charset="-120"/>
              </a:rPr>
              <a:t>default</a:t>
            </a:r>
            <a:r>
              <a:rPr lang="zh-TW" altLang="en-US" sz="2300" b="1" dirty="0">
                <a:solidFill>
                  <a:schemeClr val="lt1"/>
                </a:solidFill>
                <a:latin typeface="+mj-lt"/>
                <a:ea typeface="微軟正黑體" panose="020B0604030504040204" pitchFamily="34" charset="-120"/>
              </a:rPr>
              <a:t> </a:t>
            </a:r>
            <a:r>
              <a:rPr lang="en-US" altLang="zh-TW" sz="2300" b="1" dirty="0">
                <a:solidFill>
                  <a:schemeClr val="lt1"/>
                </a:solidFill>
                <a:latin typeface="+mj-lt"/>
                <a:ea typeface="微軟正黑體" panose="020B0604030504040204" pitchFamily="34" charset="-120"/>
              </a:rPr>
              <a:t>channels</a:t>
            </a:r>
            <a:r>
              <a:rPr lang="zh-TW" altLang="en-US" sz="2300" b="1" dirty="0">
                <a:solidFill>
                  <a:schemeClr val="lt1"/>
                </a:solidFill>
                <a:latin typeface="+mj-lt"/>
                <a:ea typeface="微軟正黑體" panose="020B0604030504040204" pitchFamily="34" charset="-120"/>
              </a:rPr>
              <a:t> </a:t>
            </a:r>
            <a:r>
              <a:rPr lang="en-US" altLang="zh-TW" sz="2300" b="1" dirty="0">
                <a:solidFill>
                  <a:schemeClr val="lt1"/>
                </a:solidFill>
                <a:latin typeface="+mj-lt"/>
                <a:ea typeface="微軟正黑體" panose="020B0604030504040204" pitchFamily="34" charset="-120"/>
              </a:rPr>
              <a:t>for</a:t>
            </a:r>
            <a:r>
              <a:rPr lang="zh-TW" altLang="en-US" sz="2300" b="1" dirty="0">
                <a:solidFill>
                  <a:schemeClr val="lt1"/>
                </a:solidFill>
                <a:latin typeface="+mj-lt"/>
                <a:ea typeface="微軟正黑體" panose="020B0604030504040204" pitchFamily="34" charset="-120"/>
              </a:rPr>
              <a:t> </a:t>
            </a:r>
            <a:r>
              <a:rPr lang="en-US" altLang="zh-TW" sz="2300" b="1" dirty="0">
                <a:solidFill>
                  <a:schemeClr val="lt1"/>
                </a:solidFill>
                <a:latin typeface="+mj-lt"/>
                <a:ea typeface="微軟正黑體" panose="020B0604030504040204" pitchFamily="34" charset="-120"/>
              </a:rPr>
              <a:t>free</a:t>
            </a:r>
            <a:endParaRPr lang="zh-TW" altLang="en-US" sz="2300" b="1" dirty="0">
              <a:solidFill>
                <a:schemeClr val="lt1"/>
              </a:solidFill>
              <a:latin typeface="+mj-lt"/>
              <a:ea typeface="微軟正黑體" panose="020B0604030504040204" pitchFamily="34" charset="-120"/>
            </a:endParaRPr>
          </a:p>
        </p:txBody>
      </p:sp>
      <p:sp>
        <p:nvSpPr>
          <p:cNvPr id="313" name="Google Shape;313;p56"/>
          <p:cNvSpPr txBox="1">
            <a:spLocks noGrp="1"/>
          </p:cNvSpPr>
          <p:nvPr>
            <p:ph type="body" idx="1"/>
          </p:nvPr>
        </p:nvSpPr>
        <p:spPr>
          <a:xfrm>
            <a:off x="5133812" y="1846116"/>
            <a:ext cx="3654664" cy="2261314"/>
          </a:xfrm>
          <a:prstGeom prst="rect">
            <a:avLst/>
          </a:prstGeom>
          <a:noFill/>
          <a:ln>
            <a:noFill/>
          </a:ln>
        </p:spPr>
        <p:txBody>
          <a:bodyPr spcFirstLastPara="1" wrap="square" lIns="91425" tIns="91425" rIns="91425" bIns="91425" anchor="t" anchorCtr="0">
            <a:noAutofit/>
          </a:bodyPr>
          <a:lstStyle/>
          <a:p>
            <a:pPr marL="228600" indent="0" algn="l"/>
            <a:r>
              <a:rPr lang="en-US" altLang="zh-TW" sz="1500" b="1" dirty="0">
                <a:solidFill>
                  <a:schemeClr val="bg1"/>
                </a:solidFill>
                <a:latin typeface="+mj-lt"/>
                <a:ea typeface="微軟正黑體" panose="020B0604030504040204" pitchFamily="34" charset="-120"/>
              </a:rPr>
              <a:t>QVR Pro</a:t>
            </a:r>
            <a:r>
              <a:rPr lang="en-US" sz="1500" b="1" dirty="0">
                <a:solidFill>
                  <a:schemeClr val="bg1"/>
                </a:solidFill>
                <a:latin typeface="+mj-lt"/>
                <a:ea typeface="微軟正黑體" panose="020B0604030504040204" pitchFamily="34" charset="-120"/>
              </a:rPr>
              <a:t> can </a:t>
            </a:r>
            <a:r>
              <a:rPr lang="en-US" altLang="zh-TW" sz="1500" b="1" dirty="0">
                <a:solidFill>
                  <a:schemeClr val="bg1"/>
                </a:solidFill>
                <a:latin typeface="+mj-lt"/>
                <a:ea typeface="微軟正黑體" panose="020B0604030504040204" pitchFamily="34" charset="-120"/>
              </a:rPr>
              <a:t>be</a:t>
            </a:r>
            <a:r>
              <a:rPr lang="zh-TW" altLang="en-US" sz="1500" b="1" dirty="0">
                <a:solidFill>
                  <a:schemeClr val="bg1"/>
                </a:solidFill>
                <a:latin typeface="+mj-lt"/>
                <a:ea typeface="微軟正黑體" panose="020B0604030504040204" pitchFamily="34" charset="-120"/>
              </a:rPr>
              <a:t> </a:t>
            </a:r>
            <a:r>
              <a:rPr lang="en-US" sz="1500" b="1" dirty="0">
                <a:solidFill>
                  <a:schemeClr val="bg1"/>
                </a:solidFill>
                <a:latin typeface="+mj-lt"/>
                <a:ea typeface="微軟正黑體" panose="020B0604030504040204" pitchFamily="34" charset="-120"/>
              </a:rPr>
              <a:t>installed on </a:t>
            </a:r>
            <a:r>
              <a:rPr lang="en-US" altLang="zh-TW" sz="1500" b="1" dirty="0">
                <a:solidFill>
                  <a:schemeClr val="bg1"/>
                </a:solidFill>
                <a:latin typeface="+mj-lt"/>
                <a:ea typeface="微軟正黑體" panose="020B0604030504040204" pitchFamily="34" charset="-120"/>
              </a:rPr>
              <a:t>QNAP NAS </a:t>
            </a:r>
            <a:r>
              <a:rPr lang="en-US" sz="1500" b="1" dirty="0">
                <a:solidFill>
                  <a:schemeClr val="bg1"/>
                </a:solidFill>
                <a:latin typeface="+mj-lt"/>
                <a:ea typeface="微軟正黑體" panose="020B0604030504040204" pitchFamily="34" charset="-120"/>
              </a:rPr>
              <a:t>, saving the expensive cost of an additional surveillance system. Mom can playback within 14 days recordings of the 8 built-in camera channels at no extra cost.</a:t>
            </a:r>
            <a:r>
              <a:rPr lang="zh-TW" altLang="en-US" sz="1500" b="1" dirty="0">
                <a:solidFill>
                  <a:schemeClr val="bg1"/>
                </a:solidFill>
                <a:latin typeface="+mj-lt"/>
                <a:ea typeface="微軟正黑體" panose="020B0604030504040204" pitchFamily="34" charset="-120"/>
              </a:rPr>
              <a:t> </a:t>
            </a:r>
            <a:r>
              <a:rPr lang="en-US" sz="1500" b="1" dirty="0">
                <a:solidFill>
                  <a:schemeClr val="bg1"/>
                </a:solidFill>
                <a:latin typeface="+mj-lt"/>
                <a:ea typeface="微軟正黑體" panose="020B0604030504040204" pitchFamily="34" charset="-120"/>
              </a:rPr>
              <a:t>Absolutely enough for the home scenario.</a:t>
            </a:r>
            <a:endParaRPr sz="1500" b="1" dirty="0">
              <a:solidFill>
                <a:schemeClr val="bg1"/>
              </a:solidFill>
              <a:latin typeface="+mj-lt"/>
              <a:ea typeface="微軟正黑體" panose="020B0604030504040204" pitchFamily="34" charset="-120"/>
            </a:endParaRPr>
          </a:p>
        </p:txBody>
      </p:sp>
      <p:pic>
        <p:nvPicPr>
          <p:cNvPr id="5" name="圖片 4" descr="一張含有 個人, 握住, 小, 室內 的圖片&#10;&#10;描述是以高可信度產生">
            <a:extLst>
              <a:ext uri="{FF2B5EF4-FFF2-40B4-BE49-F238E27FC236}">
                <a16:creationId xmlns:a16="http://schemas.microsoft.com/office/drawing/2014/main" id="{ECFF3260-A383-4B4B-8EDD-EBF44CF4D2B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3967" y="2447661"/>
            <a:ext cx="2207868" cy="2386056"/>
          </a:xfrm>
          <a:prstGeom prst="rect">
            <a:avLst/>
          </a:prstGeom>
        </p:spPr>
      </p:pic>
      <p:sp>
        <p:nvSpPr>
          <p:cNvPr id="9" name="Google Shape;237;p49">
            <a:extLst>
              <a:ext uri="{FF2B5EF4-FFF2-40B4-BE49-F238E27FC236}">
                <a16:creationId xmlns:a16="http://schemas.microsoft.com/office/drawing/2014/main" id="{B7B9288F-85A9-4177-8012-9EF8CDAAA1C1}"/>
              </a:ext>
            </a:extLst>
          </p:cNvPr>
          <p:cNvSpPr txBox="1">
            <a:spLocks/>
          </p:cNvSpPr>
          <p:nvPr/>
        </p:nvSpPr>
        <p:spPr>
          <a:xfrm>
            <a:off x="297139" y="116414"/>
            <a:ext cx="9525000" cy="5842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altLang="zh-TW" sz="3000" dirty="0">
                <a:latin typeface="+mj-lt"/>
                <a:ea typeface="微軟正黑體" panose="020B0604030504040204" pitchFamily="34" charset="-120"/>
              </a:rPr>
              <a:t>Home</a:t>
            </a:r>
            <a:r>
              <a:rPr lang="zh-TW" altLang="en-US" sz="3000" dirty="0">
                <a:latin typeface="+mj-lt"/>
                <a:ea typeface="微軟正黑體" panose="020B0604030504040204" pitchFamily="34" charset="-120"/>
              </a:rPr>
              <a:t> </a:t>
            </a:r>
            <a:r>
              <a:rPr lang="en-US" altLang="zh-TW" sz="3000" dirty="0">
                <a:latin typeface="+mj-lt"/>
                <a:ea typeface="微軟正黑體" panose="020B0604030504040204" pitchFamily="34" charset="-120"/>
              </a:rPr>
              <a:t>security</a:t>
            </a:r>
            <a:r>
              <a:rPr lang="zh-TW" altLang="en-US" sz="3000" dirty="0">
                <a:latin typeface="+mj-lt"/>
                <a:ea typeface="微軟正黑體" panose="020B0604030504040204" pitchFamily="34" charset="-120"/>
              </a:rPr>
              <a:t> </a:t>
            </a:r>
            <a:r>
              <a:rPr lang="en-US" altLang="zh-TW" sz="3000" dirty="0">
                <a:latin typeface="+mj-lt"/>
                <a:ea typeface="微軟正黑體" panose="020B0604030504040204" pitchFamily="34" charset="-120"/>
              </a:rPr>
              <a:t>solution</a:t>
            </a:r>
            <a:r>
              <a:rPr lang="zh-TW" altLang="en-US" sz="3000" dirty="0">
                <a:latin typeface="+mj-lt"/>
                <a:ea typeface="微軟正黑體" panose="020B0604030504040204" pitchFamily="34" charset="-120"/>
              </a:rPr>
              <a:t> </a:t>
            </a:r>
            <a:r>
              <a:rPr lang="mr-IN" altLang="zh-TW" sz="3000" dirty="0">
                <a:latin typeface="+mj-lt"/>
                <a:ea typeface="微軟正黑體" panose="020B0604030504040204" pitchFamily="34" charset="-120"/>
              </a:rPr>
              <a:t>–</a:t>
            </a:r>
            <a:r>
              <a:rPr lang="zh-TW" altLang="en-US" sz="3000" dirty="0">
                <a:latin typeface="+mj-lt"/>
                <a:ea typeface="微軟正黑體" panose="020B0604030504040204" pitchFamily="34" charset="-120"/>
              </a:rPr>
              <a:t> </a:t>
            </a:r>
            <a:r>
              <a:rPr lang="en-US" altLang="zh-TW" sz="2300" dirty="0">
                <a:latin typeface="+mj-lt"/>
                <a:ea typeface="微軟正黑體" panose="020B0604030504040204" pitchFamily="34" charset="-120"/>
              </a:rPr>
              <a:t>a great deal for mom</a:t>
            </a:r>
            <a:endParaRPr lang="zh-TW" altLang="en-US" sz="2300" dirty="0">
              <a:latin typeface="+mj-lt"/>
              <a:ea typeface="微軟正黑體" panose="020B0604030504040204" pitchFamily="34" charset="-120"/>
            </a:endParaRPr>
          </a:p>
        </p:txBody>
      </p:sp>
      <p:grpSp>
        <p:nvGrpSpPr>
          <p:cNvPr id="2" name="群組 1">
            <a:extLst>
              <a:ext uri="{FF2B5EF4-FFF2-40B4-BE49-F238E27FC236}">
                <a16:creationId xmlns:a16="http://schemas.microsoft.com/office/drawing/2014/main" id="{D553E02A-3EE9-4175-8978-19F47DA2DB8B}"/>
              </a:ext>
            </a:extLst>
          </p:cNvPr>
          <p:cNvGrpSpPr/>
          <p:nvPr/>
        </p:nvGrpSpPr>
        <p:grpSpPr>
          <a:xfrm>
            <a:off x="355524" y="3098856"/>
            <a:ext cx="1473213" cy="1723488"/>
            <a:chOff x="5280806" y="2830146"/>
            <a:chExt cx="1905212" cy="2228877"/>
          </a:xfrm>
        </p:grpSpPr>
        <p:pic>
          <p:nvPicPr>
            <p:cNvPr id="10" name="圖片 9" descr="一張含有 電子用品 的圖片&#10;&#10;描述是以非常高的可信度產生">
              <a:extLst>
                <a:ext uri="{FF2B5EF4-FFF2-40B4-BE49-F238E27FC236}">
                  <a16:creationId xmlns:a16="http://schemas.microsoft.com/office/drawing/2014/main" id="{B22B5171-FEA2-4F9D-B4E1-2AE1CB1A81B8}"/>
                </a:ext>
              </a:extLst>
            </p:cNvPr>
            <p:cNvPicPr>
              <a:picLocks noChangeAspect="1"/>
            </p:cNvPicPr>
            <p:nvPr/>
          </p:nvPicPr>
          <p:blipFill>
            <a:blip r:embed="rId6"/>
            <a:stretch>
              <a:fillRect/>
            </a:stretch>
          </p:blipFill>
          <p:spPr>
            <a:xfrm>
              <a:off x="5280806" y="2830146"/>
              <a:ext cx="1905212" cy="2228877"/>
            </a:xfrm>
            <a:prstGeom prst="rect">
              <a:avLst/>
            </a:prstGeom>
          </p:spPr>
        </p:pic>
        <p:sp>
          <p:nvSpPr>
            <p:cNvPr id="11" name="矩形 10">
              <a:extLst>
                <a:ext uri="{FF2B5EF4-FFF2-40B4-BE49-F238E27FC236}">
                  <a16:creationId xmlns:a16="http://schemas.microsoft.com/office/drawing/2014/main" id="{ED611064-FECD-4314-B851-0BCFF72BF4E5}"/>
                </a:ext>
              </a:extLst>
            </p:cNvPr>
            <p:cNvSpPr/>
            <p:nvPr/>
          </p:nvSpPr>
          <p:spPr>
            <a:xfrm>
              <a:off x="5578446" y="3213443"/>
              <a:ext cx="1606859" cy="716450"/>
            </a:xfrm>
            <a:prstGeom prst="rect">
              <a:avLst/>
            </a:prstGeom>
          </p:spPr>
          <p:txBody>
            <a:bodyPr wrap="square">
              <a:spAutoFit/>
            </a:bodyPr>
            <a:lstStyle/>
            <a:p>
              <a:pPr lvl="0" algn="ctr"/>
              <a:r>
                <a:rPr lang="en-US" altLang="zh-TW" sz="1500" b="1" dirty="0">
                  <a:solidFill>
                    <a:schemeClr val="bg1"/>
                  </a:solidFill>
                  <a:latin typeface="+mj-lt"/>
                  <a:ea typeface="微軟正黑體" panose="020B0604030504040204" pitchFamily="34" charset="-120"/>
                </a:rPr>
                <a:t>8 build-in channels</a:t>
              </a:r>
              <a:endParaRPr lang="zh-TW" altLang="en-US" sz="1500" b="1" dirty="0">
                <a:solidFill>
                  <a:schemeClr val="bg1"/>
                </a:solidFill>
                <a:latin typeface="+mj-lt"/>
                <a:ea typeface="微軟正黑體" panose="020B0604030504040204" pitchFamily="34" charset="-120"/>
              </a:endParaRPr>
            </a:p>
          </p:txBody>
        </p:sp>
      </p:grpSp>
    </p:spTree>
    <p:extLst>
      <p:ext uri="{BB962C8B-B14F-4D97-AF65-F5344CB8AC3E}">
        <p14:creationId xmlns:p14="http://schemas.microsoft.com/office/powerpoint/2010/main" val="5323821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3" name="圖片 2">
            <a:extLst>
              <a:ext uri="{FF2B5EF4-FFF2-40B4-BE49-F238E27FC236}">
                <a16:creationId xmlns:a16="http://schemas.microsoft.com/office/drawing/2014/main" id="{719503C1-83F4-4D45-A5CF-C285D93C087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7" y="0"/>
            <a:ext cx="9144347" cy="5143500"/>
          </a:xfrm>
          <a:prstGeom prst="rect">
            <a:avLst/>
          </a:prstGeom>
        </p:spPr>
      </p:pic>
      <p:sp>
        <p:nvSpPr>
          <p:cNvPr id="19" name="矩形 18">
            <a:extLst>
              <a:ext uri="{FF2B5EF4-FFF2-40B4-BE49-F238E27FC236}">
                <a16:creationId xmlns:a16="http://schemas.microsoft.com/office/drawing/2014/main" id="{E2D467FE-E06C-4695-BABC-AF4890C127CD}"/>
              </a:ext>
            </a:extLst>
          </p:cNvPr>
          <p:cNvSpPr/>
          <p:nvPr/>
        </p:nvSpPr>
        <p:spPr>
          <a:xfrm>
            <a:off x="-693019" y="4697128"/>
            <a:ext cx="10727356" cy="44637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50" name="Google Shape;150;p39"/>
          <p:cNvSpPr txBox="1">
            <a:spLocks noGrp="1"/>
          </p:cNvSpPr>
          <p:nvPr>
            <p:ph type="body" idx="1"/>
          </p:nvPr>
        </p:nvSpPr>
        <p:spPr>
          <a:xfrm>
            <a:off x="4670659" y="1013393"/>
            <a:ext cx="4421773" cy="1857394"/>
          </a:xfrm>
          <a:prstGeom prst="rect">
            <a:avLst/>
          </a:prstGeom>
        </p:spPr>
        <p:txBody>
          <a:bodyPr spcFirstLastPara="1" wrap="square" lIns="91425" tIns="45700" rIns="91425" bIns="45700" anchor="t" anchorCtr="0">
            <a:noAutofit/>
          </a:bodyPr>
          <a:lstStyle/>
          <a:p>
            <a:pPr marL="360363" lvl="0" indent="-322263" algn="l">
              <a:lnSpc>
                <a:spcPct val="150000"/>
              </a:lnSpc>
              <a:spcBef>
                <a:spcPts val="480"/>
              </a:spcBef>
              <a:buClr>
                <a:schemeClr val="bg1"/>
              </a:buClr>
              <a:buSzPct val="90000"/>
              <a:buAutoNum type="arabicPeriod"/>
            </a:pPr>
            <a:r>
              <a:rPr lang="en-US" altLang="zh-TW" sz="2000" b="1" dirty="0">
                <a:solidFill>
                  <a:schemeClr val="bg1"/>
                </a:solidFill>
                <a:latin typeface="+mj-lt"/>
                <a:ea typeface="微軟正黑體" panose="020B0604030504040204" pitchFamily="34" charset="-120"/>
              </a:rPr>
              <a:t>Home</a:t>
            </a:r>
            <a:r>
              <a:rPr lang="zh-TW" altLang="en-US" sz="2000" b="1" dirty="0">
                <a:solidFill>
                  <a:schemeClr val="bg1"/>
                </a:solidFill>
                <a:latin typeface="+mj-lt"/>
                <a:ea typeface="微軟正黑體" panose="020B0604030504040204" pitchFamily="34" charset="-120"/>
              </a:rPr>
              <a:t> </a:t>
            </a:r>
            <a:r>
              <a:rPr lang="en-US" altLang="zh-TW" sz="2000" b="1" dirty="0">
                <a:solidFill>
                  <a:schemeClr val="bg1"/>
                </a:solidFill>
                <a:latin typeface="+mj-lt"/>
                <a:ea typeface="微軟正黑體" panose="020B0604030504040204" pitchFamily="34" charset="-120"/>
              </a:rPr>
              <a:t>security</a:t>
            </a:r>
            <a:r>
              <a:rPr lang="zh-TW" altLang="en-US" sz="2000" b="1" dirty="0">
                <a:solidFill>
                  <a:schemeClr val="bg1"/>
                </a:solidFill>
                <a:latin typeface="+mj-lt"/>
                <a:ea typeface="微軟正黑體" panose="020B0604030504040204" pitchFamily="34" charset="-120"/>
              </a:rPr>
              <a:t> </a:t>
            </a:r>
            <a:r>
              <a:rPr lang="en-US" altLang="zh-TW" sz="2000" b="1" dirty="0">
                <a:solidFill>
                  <a:schemeClr val="bg1"/>
                </a:solidFill>
                <a:latin typeface="+mj-lt"/>
                <a:ea typeface="微軟正黑體" panose="020B0604030504040204" pitchFamily="34" charset="-120"/>
              </a:rPr>
              <a:t>requirement</a:t>
            </a:r>
            <a:r>
              <a:rPr lang="zh-TW" altLang="en-US" sz="2000" b="1" dirty="0">
                <a:solidFill>
                  <a:schemeClr val="bg1"/>
                </a:solidFill>
                <a:latin typeface="+mj-lt"/>
                <a:ea typeface="微軟正黑體" panose="020B0604030504040204" pitchFamily="34" charset="-120"/>
              </a:rPr>
              <a:t> </a:t>
            </a:r>
          </a:p>
          <a:p>
            <a:pPr marL="360363" lvl="0" indent="-322263" algn="l">
              <a:lnSpc>
                <a:spcPct val="150000"/>
              </a:lnSpc>
              <a:spcBef>
                <a:spcPts val="480"/>
              </a:spcBef>
              <a:buClr>
                <a:schemeClr val="bg1"/>
              </a:buClr>
              <a:buSzPct val="90000"/>
              <a:buAutoNum type="arabicPeriod"/>
            </a:pPr>
            <a:r>
              <a:rPr lang="en-US" altLang="zh-TW" sz="2000" b="1" dirty="0">
                <a:solidFill>
                  <a:schemeClr val="bg1"/>
                </a:solidFill>
                <a:latin typeface="+mj-lt"/>
                <a:ea typeface="微軟正黑體" panose="020B0604030504040204" pitchFamily="34" charset="-120"/>
              </a:rPr>
              <a:t>Home</a:t>
            </a:r>
            <a:r>
              <a:rPr lang="zh-TW" altLang="en-US" sz="2000" b="1" dirty="0">
                <a:solidFill>
                  <a:schemeClr val="bg1"/>
                </a:solidFill>
                <a:latin typeface="+mj-lt"/>
                <a:ea typeface="微軟正黑體" panose="020B0604030504040204" pitchFamily="34" charset="-120"/>
              </a:rPr>
              <a:t> </a:t>
            </a:r>
            <a:r>
              <a:rPr lang="en-US" altLang="zh-TW" sz="2000" b="1" dirty="0">
                <a:solidFill>
                  <a:schemeClr val="bg1"/>
                </a:solidFill>
                <a:latin typeface="+mj-lt"/>
                <a:ea typeface="微軟正黑體" panose="020B0604030504040204" pitchFamily="34" charset="-120"/>
              </a:rPr>
              <a:t>security</a:t>
            </a:r>
            <a:r>
              <a:rPr lang="zh-TW" altLang="en-US" sz="2000" b="1" dirty="0">
                <a:solidFill>
                  <a:schemeClr val="bg1"/>
                </a:solidFill>
                <a:latin typeface="+mj-lt"/>
                <a:ea typeface="微軟正黑體" panose="020B0604030504040204" pitchFamily="34" charset="-120"/>
              </a:rPr>
              <a:t> </a:t>
            </a:r>
            <a:r>
              <a:rPr lang="en-US" sz="2000" b="1" dirty="0">
                <a:solidFill>
                  <a:schemeClr val="bg1"/>
                </a:solidFill>
                <a:latin typeface="+mj-lt"/>
                <a:ea typeface="微軟正黑體" panose="020B0604030504040204" pitchFamily="34" charset="-120"/>
              </a:rPr>
              <a:t>Demo Video</a:t>
            </a:r>
          </a:p>
          <a:p>
            <a:pPr marL="360363" lvl="0" indent="-322263" algn="l">
              <a:lnSpc>
                <a:spcPct val="150000"/>
              </a:lnSpc>
              <a:spcBef>
                <a:spcPts val="480"/>
              </a:spcBef>
              <a:buClr>
                <a:schemeClr val="bg1"/>
              </a:buClr>
              <a:buSzPct val="90000"/>
              <a:buAutoNum type="arabicPeriod"/>
            </a:pPr>
            <a:r>
              <a:rPr lang="en-US" altLang="zh-TW" sz="2000" b="1" dirty="0">
                <a:solidFill>
                  <a:schemeClr val="bg1"/>
                </a:solidFill>
                <a:latin typeface="+mj-lt"/>
                <a:ea typeface="微軟正黑體" panose="020B0604030504040204" pitchFamily="34" charset="-120"/>
              </a:rPr>
              <a:t>Home</a:t>
            </a:r>
            <a:r>
              <a:rPr lang="zh-TW" altLang="en-US" sz="2000" b="1" dirty="0">
                <a:solidFill>
                  <a:schemeClr val="bg1"/>
                </a:solidFill>
                <a:latin typeface="+mj-lt"/>
                <a:ea typeface="微軟正黑體" panose="020B0604030504040204" pitchFamily="34" charset="-120"/>
              </a:rPr>
              <a:t> </a:t>
            </a:r>
            <a:r>
              <a:rPr lang="en-US" altLang="zh-TW" sz="2000" b="1" dirty="0">
                <a:solidFill>
                  <a:schemeClr val="bg1"/>
                </a:solidFill>
                <a:latin typeface="+mj-lt"/>
                <a:ea typeface="微軟正黑體" panose="020B0604030504040204" pitchFamily="34" charset="-120"/>
              </a:rPr>
              <a:t>security</a:t>
            </a:r>
            <a:r>
              <a:rPr lang="zh-TW" altLang="en-US" sz="2000" b="1" dirty="0">
                <a:solidFill>
                  <a:schemeClr val="bg1"/>
                </a:solidFill>
                <a:latin typeface="+mj-lt"/>
                <a:ea typeface="微軟正黑體" panose="020B0604030504040204" pitchFamily="34" charset="-120"/>
              </a:rPr>
              <a:t> </a:t>
            </a:r>
            <a:r>
              <a:rPr lang="en-US" altLang="zh-TW" sz="2000" b="1" dirty="0">
                <a:solidFill>
                  <a:schemeClr val="bg1"/>
                </a:solidFill>
                <a:latin typeface="+mj-lt"/>
                <a:ea typeface="微軟正黑體" panose="020B0604030504040204" pitchFamily="34" charset="-120"/>
              </a:rPr>
              <a:t>solution</a:t>
            </a:r>
            <a:endParaRPr lang="zh-TW" altLang="en-US" sz="2000" b="1" dirty="0">
              <a:solidFill>
                <a:schemeClr val="bg1"/>
              </a:solidFill>
              <a:latin typeface="+mj-lt"/>
              <a:ea typeface="微軟正黑體" panose="020B0604030504040204" pitchFamily="34" charset="-120"/>
            </a:endParaRPr>
          </a:p>
        </p:txBody>
      </p:sp>
      <p:sp>
        <p:nvSpPr>
          <p:cNvPr id="149" name="Google Shape;149;p39"/>
          <p:cNvSpPr txBox="1">
            <a:spLocks noGrp="1"/>
          </p:cNvSpPr>
          <p:nvPr>
            <p:ph type="title" idx="4294967295"/>
          </p:nvPr>
        </p:nvSpPr>
        <p:spPr>
          <a:xfrm>
            <a:off x="1468396" y="348859"/>
            <a:ext cx="8229600" cy="85725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ltLang="zh-TW" dirty="0">
                <a:latin typeface="+mj-lt"/>
                <a:ea typeface="微軟正黑體" panose="020B0604030504040204" pitchFamily="34" charset="-120"/>
              </a:rPr>
              <a:t>Agenda</a:t>
            </a:r>
            <a:endParaRPr dirty="0">
              <a:latin typeface="+mj-lt"/>
              <a:ea typeface="微軟正黑體" panose="020B0604030504040204" pitchFamily="34" charset="-120"/>
            </a:endParaRPr>
          </a:p>
        </p:txBody>
      </p:sp>
      <p:pic>
        <p:nvPicPr>
          <p:cNvPr id="7" name="圖片 6" descr="一張含有 電子用品 的圖片&#10;&#10;描述是以非常高的可信度產生">
            <a:extLst>
              <a:ext uri="{FF2B5EF4-FFF2-40B4-BE49-F238E27FC236}">
                <a16:creationId xmlns:a16="http://schemas.microsoft.com/office/drawing/2014/main" id="{A06F8F9A-C3B4-4AF7-9A2B-A7D9A2AE56C3}"/>
              </a:ext>
            </a:extLst>
          </p:cNvPr>
          <p:cNvPicPr>
            <a:picLocks noChangeAspect="1"/>
          </p:cNvPicPr>
          <p:nvPr/>
        </p:nvPicPr>
        <p:blipFill>
          <a:blip r:embed="rId4"/>
          <a:stretch>
            <a:fillRect/>
          </a:stretch>
        </p:blipFill>
        <p:spPr>
          <a:xfrm>
            <a:off x="5280806" y="2822800"/>
            <a:ext cx="1905212" cy="2228877"/>
          </a:xfrm>
          <a:prstGeom prst="rect">
            <a:avLst/>
          </a:prstGeom>
        </p:spPr>
      </p:pic>
      <p:pic>
        <p:nvPicPr>
          <p:cNvPr id="9" name="圖片 8" descr="一張含有 室內, 監視器, 白色 的圖片&#10;&#10;描述是以高可信度產生">
            <a:extLst>
              <a:ext uri="{FF2B5EF4-FFF2-40B4-BE49-F238E27FC236}">
                <a16:creationId xmlns:a16="http://schemas.microsoft.com/office/drawing/2014/main" id="{45A58999-50CF-43D4-8FD1-901BF2468F6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565768" y="3075372"/>
            <a:ext cx="3198253" cy="1998909"/>
          </a:xfrm>
          <a:prstGeom prst="rect">
            <a:avLst/>
          </a:prstGeom>
        </p:spPr>
      </p:pic>
      <p:pic>
        <p:nvPicPr>
          <p:cNvPr id="12" name="Google Shape;239;p31">
            <a:extLst>
              <a:ext uri="{FF2B5EF4-FFF2-40B4-BE49-F238E27FC236}">
                <a16:creationId xmlns:a16="http://schemas.microsoft.com/office/drawing/2014/main" id="{421D5DA6-0594-4393-9695-F3AC31C92CB5}"/>
              </a:ext>
            </a:extLst>
          </p:cNvPr>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4696698" y="2893391"/>
            <a:ext cx="584108" cy="584109"/>
          </a:xfrm>
          <a:prstGeom prst="rect">
            <a:avLst/>
          </a:prstGeom>
          <a:noFill/>
          <a:ln>
            <a:noFill/>
          </a:ln>
        </p:spPr>
      </p:pic>
      <p:sp>
        <p:nvSpPr>
          <p:cNvPr id="16" name="矩形 15">
            <a:extLst>
              <a:ext uri="{FF2B5EF4-FFF2-40B4-BE49-F238E27FC236}">
                <a16:creationId xmlns:a16="http://schemas.microsoft.com/office/drawing/2014/main" id="{546B9563-9B29-4295-9BB7-BEB5DFFC41D3}"/>
              </a:ext>
            </a:extLst>
          </p:cNvPr>
          <p:cNvSpPr/>
          <p:nvPr/>
        </p:nvSpPr>
        <p:spPr>
          <a:xfrm>
            <a:off x="5544700" y="3175444"/>
            <a:ext cx="1606858" cy="707886"/>
          </a:xfrm>
          <a:prstGeom prst="rect">
            <a:avLst/>
          </a:prstGeom>
        </p:spPr>
        <p:txBody>
          <a:bodyPr wrap="square">
            <a:spAutoFit/>
          </a:bodyPr>
          <a:lstStyle/>
          <a:p>
            <a:pPr lvl="0" algn="ctr"/>
            <a:r>
              <a:rPr lang="en-US" altLang="zh-TW" sz="2000" b="1" dirty="0">
                <a:solidFill>
                  <a:schemeClr val="bg1"/>
                </a:solidFill>
                <a:latin typeface="+mj-lt"/>
                <a:ea typeface="微軟正黑體" panose="020B0604030504040204" pitchFamily="34" charset="-120"/>
              </a:rPr>
              <a:t>8 build-in channels</a:t>
            </a:r>
            <a:endParaRPr lang="zh-TW" altLang="en-US" sz="2000" b="1" dirty="0">
              <a:solidFill>
                <a:schemeClr val="bg1"/>
              </a:solidFill>
              <a:latin typeface="+mj-lt"/>
              <a:ea typeface="微軟正黑體" panose="020B0604030504040204" pitchFamily="34" charset="-12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pic>
        <p:nvPicPr>
          <p:cNvPr id="322" name="Google Shape;322;p57"/>
          <p:cNvPicPr preferRelativeResize="0"/>
          <p:nvPr/>
        </p:nvPicPr>
        <p:blipFill rotWithShape="1">
          <a:blip r:embed="rId3">
            <a:alphaModFix/>
          </a:blip>
          <a:srcRect/>
          <a:stretch/>
        </p:blipFill>
        <p:spPr>
          <a:xfrm>
            <a:off x="4940023" y="1568316"/>
            <a:ext cx="4096065" cy="3049721"/>
          </a:xfrm>
          <a:prstGeom prst="rect">
            <a:avLst/>
          </a:prstGeom>
          <a:noFill/>
          <a:ln>
            <a:noFill/>
          </a:ln>
        </p:spPr>
      </p:pic>
      <p:pic>
        <p:nvPicPr>
          <p:cNvPr id="324" name="Google Shape;324;p57"/>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347995" y="1687173"/>
            <a:ext cx="4535751" cy="2329800"/>
          </a:xfrm>
          <a:prstGeom prst="rect">
            <a:avLst/>
          </a:prstGeom>
          <a:ln>
            <a:noFill/>
          </a:ln>
          <a:effectLst>
            <a:outerShdw blurRad="292100" dist="139700" dir="2700000" algn="tl" rotWithShape="0">
              <a:srgbClr val="333333">
                <a:alpha val="65000"/>
              </a:srgbClr>
            </a:outerShdw>
          </a:effectLst>
        </p:spPr>
      </p:pic>
      <p:sp>
        <p:nvSpPr>
          <p:cNvPr id="325" name="Google Shape;325;p57"/>
          <p:cNvSpPr/>
          <p:nvPr/>
        </p:nvSpPr>
        <p:spPr>
          <a:xfrm>
            <a:off x="385867" y="2558871"/>
            <a:ext cx="4400781" cy="4662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323" name="Google Shape;323;p57"/>
          <p:cNvSpPr txBox="1">
            <a:spLocks noGrp="1"/>
          </p:cNvSpPr>
          <p:nvPr>
            <p:ph type="body" idx="1"/>
          </p:nvPr>
        </p:nvSpPr>
        <p:spPr>
          <a:xfrm>
            <a:off x="5155607" y="1784202"/>
            <a:ext cx="3499956" cy="2827143"/>
          </a:xfrm>
          <a:prstGeom prst="rect">
            <a:avLst/>
          </a:prstGeom>
          <a:noFill/>
          <a:ln>
            <a:noFill/>
          </a:ln>
        </p:spPr>
        <p:txBody>
          <a:bodyPr spcFirstLastPara="1" wrap="square" lIns="91425" tIns="91425" rIns="91425" bIns="91425" anchor="t" anchorCtr="0">
            <a:noAutofit/>
          </a:bodyPr>
          <a:lstStyle/>
          <a:p>
            <a:pPr marL="228600" indent="0" algn="l"/>
            <a:r>
              <a:rPr lang="en-US" altLang="zh-TW" sz="1500" b="1" dirty="0">
                <a:solidFill>
                  <a:schemeClr val="bg1"/>
                </a:solidFill>
                <a:latin typeface="+mj-lt"/>
              </a:rPr>
              <a:t>Buying HD webcam will be less expensive than buying an IP camera. </a:t>
            </a:r>
          </a:p>
          <a:p>
            <a:pPr marL="228600" indent="0" algn="l"/>
            <a:r>
              <a:rPr lang="en-US" altLang="zh-TW" sz="1500" b="1" dirty="0">
                <a:solidFill>
                  <a:schemeClr val="bg1"/>
                </a:solidFill>
                <a:latin typeface="+mj-lt"/>
              </a:rPr>
              <a:t>Just connect the webcam directly to the USB port of the QNAP NAS. Through the QUSBCam2 this camera can be added into QVR Pro for the</a:t>
            </a:r>
            <a:r>
              <a:rPr lang="zh-TW" altLang="en-US" sz="1500" b="1" dirty="0">
                <a:solidFill>
                  <a:schemeClr val="bg1"/>
                </a:solidFill>
                <a:latin typeface="+mj-lt"/>
              </a:rPr>
              <a:t> </a:t>
            </a:r>
            <a:r>
              <a:rPr lang="en-US" altLang="zh-TW" sz="1500" b="1" dirty="0">
                <a:solidFill>
                  <a:schemeClr val="bg1"/>
                </a:solidFill>
                <a:latin typeface="+mj-lt"/>
              </a:rPr>
              <a:t>surveillance.</a:t>
            </a:r>
          </a:p>
          <a:p>
            <a:br>
              <a:rPr lang="en-US" altLang="zh-TW" sz="1600" dirty="0">
                <a:solidFill>
                  <a:schemeClr val="bg1"/>
                </a:solidFill>
                <a:latin typeface="+mj-lt"/>
              </a:rPr>
            </a:br>
            <a:endParaRPr dirty="0">
              <a:solidFill>
                <a:schemeClr val="bg1"/>
              </a:solidFill>
              <a:latin typeface="+mj-lt"/>
              <a:ea typeface="微軟正黑體" panose="020B0604030504040204" pitchFamily="34" charset="-120"/>
            </a:endParaRPr>
          </a:p>
        </p:txBody>
      </p:sp>
      <p:pic>
        <p:nvPicPr>
          <p:cNvPr id="3" name="圖片 2">
            <a:extLst>
              <a:ext uri="{FF2B5EF4-FFF2-40B4-BE49-F238E27FC236}">
                <a16:creationId xmlns:a16="http://schemas.microsoft.com/office/drawing/2014/main" id="{7DC89F4F-4A03-4164-8EA3-FFDF40B6DCC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922713" y="3204298"/>
            <a:ext cx="1095536" cy="1095536"/>
          </a:xfrm>
          <a:prstGeom prst="rect">
            <a:avLst/>
          </a:prstGeom>
        </p:spPr>
      </p:pic>
      <p:sp>
        <p:nvSpPr>
          <p:cNvPr id="10" name="Google Shape;237;p49">
            <a:extLst>
              <a:ext uri="{FF2B5EF4-FFF2-40B4-BE49-F238E27FC236}">
                <a16:creationId xmlns:a16="http://schemas.microsoft.com/office/drawing/2014/main" id="{2496DEC7-2B2B-4FC0-8312-BD0EB4BB7535}"/>
              </a:ext>
            </a:extLst>
          </p:cNvPr>
          <p:cNvSpPr txBox="1">
            <a:spLocks/>
          </p:cNvSpPr>
          <p:nvPr/>
        </p:nvSpPr>
        <p:spPr>
          <a:xfrm>
            <a:off x="297139" y="116414"/>
            <a:ext cx="9525000" cy="5842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altLang="zh-TW" sz="3000" dirty="0">
                <a:latin typeface="+mj-lt"/>
                <a:ea typeface="微軟正黑體" panose="020B0604030504040204" pitchFamily="34" charset="-120"/>
              </a:rPr>
              <a:t>Home</a:t>
            </a:r>
            <a:r>
              <a:rPr lang="zh-TW" altLang="en-US" sz="3000" dirty="0">
                <a:latin typeface="+mj-lt"/>
                <a:ea typeface="微軟正黑體" panose="020B0604030504040204" pitchFamily="34" charset="-120"/>
              </a:rPr>
              <a:t> </a:t>
            </a:r>
            <a:r>
              <a:rPr lang="en-US" altLang="zh-TW" sz="3000" dirty="0">
                <a:latin typeface="+mj-lt"/>
                <a:ea typeface="微軟正黑體" panose="020B0604030504040204" pitchFamily="34" charset="-120"/>
              </a:rPr>
              <a:t>security</a:t>
            </a:r>
            <a:r>
              <a:rPr lang="zh-TW" altLang="en-US" sz="3000" dirty="0">
                <a:latin typeface="+mj-lt"/>
                <a:ea typeface="微軟正黑體" panose="020B0604030504040204" pitchFamily="34" charset="-120"/>
              </a:rPr>
              <a:t> </a:t>
            </a:r>
            <a:r>
              <a:rPr lang="en-US" altLang="zh-TW" sz="3000" dirty="0">
                <a:latin typeface="+mj-lt"/>
                <a:ea typeface="微軟正黑體" panose="020B0604030504040204" pitchFamily="34" charset="-120"/>
              </a:rPr>
              <a:t>solution</a:t>
            </a:r>
            <a:r>
              <a:rPr lang="zh-TW" altLang="en-US" sz="3000" dirty="0">
                <a:latin typeface="+mj-lt"/>
                <a:ea typeface="微軟正黑體" panose="020B0604030504040204" pitchFamily="34" charset="-120"/>
              </a:rPr>
              <a:t> </a:t>
            </a:r>
            <a:r>
              <a:rPr lang="mr-IN" altLang="zh-TW" sz="3000" dirty="0">
                <a:latin typeface="+mj-lt"/>
                <a:ea typeface="微軟正黑體" panose="020B0604030504040204" pitchFamily="34" charset="-120"/>
              </a:rPr>
              <a:t>–</a:t>
            </a:r>
            <a:r>
              <a:rPr lang="zh-TW" altLang="en-US" sz="3000" dirty="0">
                <a:latin typeface="+mj-lt"/>
                <a:ea typeface="微軟正黑體" panose="020B0604030504040204" pitchFamily="34" charset="-120"/>
              </a:rPr>
              <a:t> </a:t>
            </a:r>
            <a:r>
              <a:rPr lang="en-US" altLang="zh-TW" sz="2300" dirty="0">
                <a:latin typeface="+mj-lt"/>
                <a:ea typeface="微軟正黑體" panose="020B0604030504040204" pitchFamily="34" charset="-120"/>
              </a:rPr>
              <a:t>a great deal for mom</a:t>
            </a:r>
            <a:endParaRPr lang="zh-TW" altLang="en-US" sz="2300" dirty="0">
              <a:latin typeface="+mj-lt"/>
              <a:ea typeface="微軟正黑體" panose="020B0604030504040204" pitchFamily="34" charset="-120"/>
            </a:endParaRPr>
          </a:p>
        </p:txBody>
      </p:sp>
      <p:sp>
        <p:nvSpPr>
          <p:cNvPr id="11" name="Google Shape;238;p49">
            <a:extLst>
              <a:ext uri="{FF2B5EF4-FFF2-40B4-BE49-F238E27FC236}">
                <a16:creationId xmlns:a16="http://schemas.microsoft.com/office/drawing/2014/main" id="{31EFA2D4-2C29-4CA7-A27A-FF2641EBF48D}"/>
              </a:ext>
            </a:extLst>
          </p:cNvPr>
          <p:cNvSpPr txBox="1"/>
          <p:nvPr/>
        </p:nvSpPr>
        <p:spPr>
          <a:xfrm>
            <a:off x="585674" y="1027320"/>
            <a:ext cx="6177203" cy="539400"/>
          </a:xfrm>
          <a:prstGeom prst="rect">
            <a:avLst/>
          </a:prstGeom>
          <a:noFill/>
          <a:ln>
            <a:noFill/>
          </a:ln>
        </p:spPr>
        <p:txBody>
          <a:bodyPr spcFirstLastPara="1" wrap="square" lIns="91425" tIns="91425" rIns="91425" bIns="91425" anchor="t" anchorCtr="0">
            <a:noAutofit/>
          </a:bodyPr>
          <a:lstStyle/>
          <a:p>
            <a:pPr lvl="0">
              <a:lnSpc>
                <a:spcPct val="115000"/>
              </a:lnSpc>
              <a:buClr>
                <a:schemeClr val="dk2"/>
              </a:buClr>
              <a:buSzPts val="1800"/>
            </a:pPr>
            <a:r>
              <a:rPr lang="en-US" altLang="zh-TW" sz="2300" b="1" dirty="0">
                <a:solidFill>
                  <a:schemeClr val="lt1"/>
                </a:solidFill>
                <a:latin typeface="+mj-lt"/>
                <a:ea typeface="微軟正黑體" panose="020B0604030504040204" pitchFamily="34" charset="-120"/>
              </a:rPr>
              <a:t>2. Webcams can be used with QVR Pro</a:t>
            </a:r>
          </a:p>
        </p:txBody>
      </p:sp>
    </p:spTree>
    <p:extLst>
      <p:ext uri="{BB962C8B-B14F-4D97-AF65-F5344CB8AC3E}">
        <p14:creationId xmlns:p14="http://schemas.microsoft.com/office/powerpoint/2010/main" val="31631643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grpSp>
        <p:nvGrpSpPr>
          <p:cNvPr id="9" name="群組 8">
            <a:extLst>
              <a:ext uri="{FF2B5EF4-FFF2-40B4-BE49-F238E27FC236}">
                <a16:creationId xmlns:a16="http://schemas.microsoft.com/office/drawing/2014/main" id="{3AEC1429-89D0-4E1F-B8E3-EA4B2C414820}"/>
              </a:ext>
            </a:extLst>
          </p:cNvPr>
          <p:cNvGrpSpPr/>
          <p:nvPr/>
        </p:nvGrpSpPr>
        <p:grpSpPr>
          <a:xfrm>
            <a:off x="736495" y="1608160"/>
            <a:ext cx="3777516" cy="2573731"/>
            <a:chOff x="2913194" y="3303901"/>
            <a:chExt cx="2582436" cy="1759488"/>
          </a:xfrm>
        </p:grpSpPr>
        <p:pic>
          <p:nvPicPr>
            <p:cNvPr id="11" name="圖片 36" descr="一張含有 螢幕擷取畫面 的圖片&#10;&#10;描述是以非常高的可信度產生">
              <a:extLst>
                <a:ext uri="{FF2B5EF4-FFF2-40B4-BE49-F238E27FC236}">
                  <a16:creationId xmlns:a16="http://schemas.microsoft.com/office/drawing/2014/main" id="{FEA9D1AF-5126-4249-ACD6-8F83C8AE5C2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13194" y="3303901"/>
              <a:ext cx="2582436" cy="1759488"/>
            </a:xfrm>
            <a:prstGeom prst="rect">
              <a:avLst/>
            </a:prstGeom>
            <a:ln>
              <a:noFill/>
            </a:ln>
            <a:effectLst>
              <a:outerShdw blurRad="292100" dist="139700" dir="2700000" algn="tl" rotWithShape="0">
                <a:srgbClr val="333333">
                  <a:alpha val="65000"/>
                </a:srgbClr>
              </a:outerShdw>
            </a:effectLst>
          </p:spPr>
        </p:pic>
        <p:pic>
          <p:nvPicPr>
            <p:cNvPr id="12" name="圖片 11">
              <a:extLst>
                <a:ext uri="{FF2B5EF4-FFF2-40B4-BE49-F238E27FC236}">
                  <a16:creationId xmlns:a16="http://schemas.microsoft.com/office/drawing/2014/main" id="{B0472595-4F60-4D78-BC05-7B75C6C8A5A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211134" y="3763081"/>
              <a:ext cx="1228609" cy="903656"/>
            </a:xfrm>
            <a:prstGeom prst="rect">
              <a:avLst/>
            </a:prstGeom>
          </p:spPr>
        </p:pic>
        <p:sp>
          <p:nvSpPr>
            <p:cNvPr id="13" name="矩形 12">
              <a:extLst>
                <a:ext uri="{FF2B5EF4-FFF2-40B4-BE49-F238E27FC236}">
                  <a16:creationId xmlns:a16="http://schemas.microsoft.com/office/drawing/2014/main" id="{F44524C3-FE90-4B32-B332-AF9AFAC94E75}"/>
                </a:ext>
              </a:extLst>
            </p:cNvPr>
            <p:cNvSpPr/>
            <p:nvPr/>
          </p:nvSpPr>
          <p:spPr>
            <a:xfrm rot="21540000">
              <a:off x="4297573" y="4255901"/>
              <a:ext cx="475251" cy="243218"/>
            </a:xfrm>
            <a:prstGeom prst="rect">
              <a:avLst/>
            </a:prstGeom>
            <a:solidFill>
              <a:schemeClr val="accent5">
                <a:lumMod val="75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333" name="Google Shape;333;p58"/>
          <p:cNvPicPr preferRelativeResize="0"/>
          <p:nvPr/>
        </p:nvPicPr>
        <p:blipFill rotWithShape="1">
          <a:blip r:embed="rId5">
            <a:alphaModFix/>
          </a:blip>
          <a:srcRect/>
          <a:stretch/>
        </p:blipFill>
        <p:spPr>
          <a:xfrm>
            <a:off x="4948610" y="1568316"/>
            <a:ext cx="4195390" cy="3049721"/>
          </a:xfrm>
          <a:prstGeom prst="rect">
            <a:avLst/>
          </a:prstGeom>
          <a:noFill/>
          <a:ln>
            <a:noFill/>
          </a:ln>
        </p:spPr>
      </p:pic>
      <p:sp>
        <p:nvSpPr>
          <p:cNvPr id="334" name="Google Shape;334;p58"/>
          <p:cNvSpPr txBox="1">
            <a:spLocks noGrp="1"/>
          </p:cNvSpPr>
          <p:nvPr>
            <p:ph type="body" idx="1"/>
          </p:nvPr>
        </p:nvSpPr>
        <p:spPr>
          <a:xfrm>
            <a:off x="5416903" y="2029349"/>
            <a:ext cx="3295625" cy="1822816"/>
          </a:xfrm>
          <a:prstGeom prst="rect">
            <a:avLst/>
          </a:prstGeom>
          <a:noFill/>
          <a:ln>
            <a:noFill/>
          </a:ln>
        </p:spPr>
        <p:txBody>
          <a:bodyPr spcFirstLastPara="1" wrap="square" lIns="91425" tIns="91425" rIns="91425" bIns="91425" anchor="t" anchorCtr="0">
            <a:noAutofit/>
          </a:bodyPr>
          <a:lstStyle/>
          <a:p>
            <a:pPr marL="0" lvl="0" indent="0" algn="l">
              <a:lnSpc>
                <a:spcPct val="115000"/>
              </a:lnSpc>
              <a:spcBef>
                <a:spcPts val="0"/>
              </a:spcBef>
              <a:buClr>
                <a:schemeClr val="dk2"/>
              </a:buClr>
              <a:buSzPts val="1800"/>
            </a:pPr>
            <a:r>
              <a:rPr lang="en-US" altLang="zh-TW" sz="1500" b="1" dirty="0">
                <a:solidFill>
                  <a:schemeClr val="lt1"/>
                </a:solidFill>
              </a:rPr>
              <a:t>The w</a:t>
            </a:r>
            <a:r>
              <a:rPr lang="en" altLang="zh-TW" sz="1500" b="1" dirty="0" err="1">
                <a:solidFill>
                  <a:schemeClr val="lt1"/>
                </a:solidFill>
              </a:rPr>
              <a:t>ebcam</a:t>
            </a:r>
            <a:r>
              <a:rPr lang="en-US" altLang="zh-TW" sz="1500" b="1" dirty="0">
                <a:solidFill>
                  <a:schemeClr val="lt1"/>
                </a:solidFill>
              </a:rPr>
              <a:t>,</a:t>
            </a:r>
            <a:r>
              <a:rPr lang="zh-TW" altLang="en-US" sz="1500" b="1" dirty="0">
                <a:solidFill>
                  <a:schemeClr val="lt1"/>
                </a:solidFill>
              </a:rPr>
              <a:t> </a:t>
            </a:r>
            <a:r>
              <a:rPr lang="en-US" altLang="zh-TW" sz="1500" b="1" dirty="0">
                <a:solidFill>
                  <a:schemeClr val="lt1"/>
                </a:solidFill>
              </a:rPr>
              <a:t>which</a:t>
            </a:r>
            <a:r>
              <a:rPr lang="zh-TW" altLang="en-US" sz="1500" b="1" dirty="0">
                <a:solidFill>
                  <a:schemeClr val="lt1"/>
                </a:solidFill>
              </a:rPr>
              <a:t> </a:t>
            </a:r>
            <a:r>
              <a:rPr lang="en-US" altLang="zh-TW" sz="1500" b="1" dirty="0">
                <a:solidFill>
                  <a:schemeClr val="lt1"/>
                </a:solidFill>
              </a:rPr>
              <a:t>is</a:t>
            </a:r>
            <a:r>
              <a:rPr lang="zh-TW" altLang="en-US" sz="1500" b="1" dirty="0">
                <a:solidFill>
                  <a:schemeClr val="lt1"/>
                </a:solidFill>
              </a:rPr>
              <a:t> </a:t>
            </a:r>
            <a:r>
              <a:rPr lang="en" altLang="zh-TW" sz="1500" b="1" dirty="0">
                <a:solidFill>
                  <a:schemeClr val="lt1"/>
                </a:solidFill>
              </a:rPr>
              <a:t>easy-to-buy</a:t>
            </a:r>
            <a:r>
              <a:rPr lang="zh-TW" altLang="en-US" sz="1500" b="1" dirty="0">
                <a:solidFill>
                  <a:schemeClr val="lt1"/>
                </a:solidFill>
              </a:rPr>
              <a:t> </a:t>
            </a:r>
            <a:r>
              <a:rPr lang="en-US" altLang="zh-TW" sz="1500" b="1" dirty="0">
                <a:solidFill>
                  <a:schemeClr val="lt1"/>
                </a:solidFill>
              </a:rPr>
              <a:t>and</a:t>
            </a:r>
            <a:r>
              <a:rPr lang="zh-TW" altLang="en-US" sz="1500" b="1" dirty="0">
                <a:solidFill>
                  <a:schemeClr val="lt1"/>
                </a:solidFill>
              </a:rPr>
              <a:t> </a:t>
            </a:r>
            <a:r>
              <a:rPr lang="en" altLang="zh-TW" sz="1500" b="1" dirty="0">
                <a:solidFill>
                  <a:schemeClr val="lt1"/>
                </a:solidFill>
              </a:rPr>
              <a:t>affordable</a:t>
            </a:r>
            <a:r>
              <a:rPr lang="en-US" altLang="zh-TW" sz="1500" b="1" dirty="0">
                <a:solidFill>
                  <a:schemeClr val="lt1"/>
                </a:solidFill>
              </a:rPr>
              <a:t>,</a:t>
            </a:r>
            <a:r>
              <a:rPr lang="zh-TW" altLang="en-US" sz="1500" b="1" dirty="0">
                <a:solidFill>
                  <a:schemeClr val="lt1"/>
                </a:solidFill>
              </a:rPr>
              <a:t> </a:t>
            </a:r>
            <a:r>
              <a:rPr lang="en-US" altLang="zh-TW" sz="1500" b="1" dirty="0">
                <a:solidFill>
                  <a:schemeClr val="lt1"/>
                </a:solidFill>
              </a:rPr>
              <a:t>does</a:t>
            </a:r>
            <a:r>
              <a:rPr lang="zh-TW" altLang="en-US" sz="1500" b="1" dirty="0">
                <a:solidFill>
                  <a:schemeClr val="lt1"/>
                </a:solidFill>
              </a:rPr>
              <a:t> </a:t>
            </a:r>
            <a:r>
              <a:rPr lang="en-US" altLang="zh-TW" sz="1500" b="1" dirty="0">
                <a:solidFill>
                  <a:schemeClr val="lt1"/>
                </a:solidFill>
              </a:rPr>
              <a:t>not</a:t>
            </a:r>
            <a:r>
              <a:rPr lang="zh-TW" altLang="en-US" sz="1500" b="1" dirty="0">
                <a:solidFill>
                  <a:schemeClr val="lt1"/>
                </a:solidFill>
              </a:rPr>
              <a:t> </a:t>
            </a:r>
            <a:r>
              <a:rPr lang="en-US" altLang="zh-TW" sz="1500" b="1" dirty="0">
                <a:solidFill>
                  <a:schemeClr val="lt1"/>
                </a:solidFill>
              </a:rPr>
              <a:t>support</a:t>
            </a:r>
            <a:r>
              <a:rPr lang="en" altLang="zh-TW" sz="1500" b="1" dirty="0">
                <a:solidFill>
                  <a:schemeClr val="lt1"/>
                </a:solidFill>
              </a:rPr>
              <a:t> </a:t>
            </a:r>
            <a:r>
              <a:rPr lang="en" sz="1500" b="1" dirty="0">
                <a:solidFill>
                  <a:schemeClr val="lt1"/>
                </a:solidFill>
              </a:rPr>
              <a:t>motion detection </a:t>
            </a:r>
            <a:r>
              <a:rPr lang="en-US" sz="1500" b="1" dirty="0">
                <a:solidFill>
                  <a:schemeClr val="lt1"/>
                </a:solidFill>
              </a:rPr>
              <a:t>by itself</a:t>
            </a:r>
            <a:r>
              <a:rPr lang="en-US" altLang="zh-TW" sz="1500" b="1" dirty="0">
                <a:solidFill>
                  <a:schemeClr val="lt1"/>
                </a:solidFill>
              </a:rPr>
              <a:t>.</a:t>
            </a:r>
            <a:r>
              <a:rPr lang="zh-TW" altLang="en-US" sz="1500" b="1" dirty="0">
                <a:solidFill>
                  <a:schemeClr val="lt1"/>
                </a:solidFill>
              </a:rPr>
              <a:t> </a:t>
            </a:r>
            <a:r>
              <a:rPr lang="en-US" altLang="zh-TW" sz="1500" b="1" dirty="0">
                <a:solidFill>
                  <a:schemeClr val="lt1"/>
                </a:solidFill>
              </a:rPr>
              <a:t>But with</a:t>
            </a:r>
            <a:r>
              <a:rPr lang="zh-TW" altLang="en-US" sz="1500" b="1" dirty="0">
                <a:solidFill>
                  <a:schemeClr val="lt1"/>
                </a:solidFill>
              </a:rPr>
              <a:t> </a:t>
            </a:r>
            <a:r>
              <a:rPr lang="en-US" altLang="zh-TW" sz="1500" b="1" dirty="0">
                <a:solidFill>
                  <a:schemeClr val="lt1"/>
                </a:solidFill>
              </a:rPr>
              <a:t>QVR</a:t>
            </a:r>
            <a:r>
              <a:rPr lang="zh-TW" altLang="en-US" sz="1500" b="1" dirty="0">
                <a:solidFill>
                  <a:schemeClr val="lt1"/>
                </a:solidFill>
              </a:rPr>
              <a:t> </a:t>
            </a:r>
            <a:r>
              <a:rPr lang="en-US" altLang="zh-TW" sz="1500" b="1" dirty="0">
                <a:solidFill>
                  <a:schemeClr val="lt1"/>
                </a:solidFill>
              </a:rPr>
              <a:t>Pro</a:t>
            </a:r>
            <a:r>
              <a:rPr lang="zh-TW" altLang="en-US" sz="1500" b="1" dirty="0">
                <a:solidFill>
                  <a:schemeClr val="lt1"/>
                </a:solidFill>
              </a:rPr>
              <a:t> </a:t>
            </a:r>
            <a:r>
              <a:rPr lang="en-US" altLang="zh-TW" sz="1500" b="1" dirty="0">
                <a:solidFill>
                  <a:schemeClr val="lt1"/>
                </a:solidFill>
              </a:rPr>
              <a:t>video</a:t>
            </a:r>
            <a:r>
              <a:rPr lang="zh-TW" altLang="en-US" sz="1500" b="1" dirty="0">
                <a:solidFill>
                  <a:schemeClr val="lt1"/>
                </a:solidFill>
              </a:rPr>
              <a:t> </a:t>
            </a:r>
            <a:r>
              <a:rPr lang="en-US" altLang="zh-TW" sz="1500" b="1" dirty="0">
                <a:solidFill>
                  <a:schemeClr val="lt1"/>
                </a:solidFill>
              </a:rPr>
              <a:t>analysis</a:t>
            </a:r>
            <a:r>
              <a:rPr lang="zh-TW" altLang="en-US" sz="1500" b="1" dirty="0">
                <a:solidFill>
                  <a:schemeClr val="lt1"/>
                </a:solidFill>
              </a:rPr>
              <a:t> </a:t>
            </a:r>
            <a:r>
              <a:rPr lang="en-US" altLang="zh-TW" sz="1500" b="1" dirty="0">
                <a:solidFill>
                  <a:schemeClr val="lt1"/>
                </a:solidFill>
              </a:rPr>
              <a:t>you</a:t>
            </a:r>
            <a:r>
              <a:rPr lang="zh-TW" altLang="en-US" sz="1500" b="1" dirty="0">
                <a:solidFill>
                  <a:schemeClr val="lt1"/>
                </a:solidFill>
              </a:rPr>
              <a:t> </a:t>
            </a:r>
            <a:r>
              <a:rPr lang="en-US" altLang="zh-TW" sz="1500" b="1" dirty="0">
                <a:solidFill>
                  <a:schemeClr val="lt1"/>
                </a:solidFill>
              </a:rPr>
              <a:t>can</a:t>
            </a:r>
            <a:r>
              <a:rPr lang="zh-TW" altLang="en-US" sz="1500" b="1" dirty="0">
                <a:solidFill>
                  <a:schemeClr val="lt1"/>
                </a:solidFill>
              </a:rPr>
              <a:t> </a:t>
            </a:r>
            <a:r>
              <a:rPr lang="en-US" altLang="zh-TW" sz="1500" b="1" dirty="0">
                <a:solidFill>
                  <a:schemeClr val="lt1"/>
                </a:solidFill>
              </a:rPr>
              <a:t>still</a:t>
            </a:r>
            <a:r>
              <a:rPr lang="zh-TW" altLang="en-US" sz="1500" b="1" dirty="0">
                <a:solidFill>
                  <a:schemeClr val="lt1"/>
                </a:solidFill>
              </a:rPr>
              <a:t> </a:t>
            </a:r>
            <a:r>
              <a:rPr lang="en-US" altLang="zh-TW" sz="1500" b="1" dirty="0">
                <a:solidFill>
                  <a:schemeClr val="lt1"/>
                </a:solidFill>
              </a:rPr>
              <a:t>set</a:t>
            </a:r>
            <a:r>
              <a:rPr lang="zh-TW" altLang="en-US" sz="1500" b="1" dirty="0">
                <a:solidFill>
                  <a:schemeClr val="lt1"/>
                </a:solidFill>
              </a:rPr>
              <a:t> </a:t>
            </a:r>
            <a:r>
              <a:rPr lang="en-US" altLang="zh-TW" sz="1500" b="1" dirty="0">
                <a:solidFill>
                  <a:schemeClr val="lt1"/>
                </a:solidFill>
              </a:rPr>
              <a:t>up</a:t>
            </a:r>
            <a:r>
              <a:rPr lang="zh-TW" altLang="en-US" sz="1500" b="1" dirty="0">
                <a:solidFill>
                  <a:schemeClr val="lt1"/>
                </a:solidFill>
              </a:rPr>
              <a:t> </a:t>
            </a:r>
            <a:r>
              <a:rPr lang="en-US" altLang="zh-TW" sz="1500" b="1" dirty="0">
                <a:solidFill>
                  <a:schemeClr val="lt1"/>
                </a:solidFill>
              </a:rPr>
              <a:t>motion</a:t>
            </a:r>
            <a:r>
              <a:rPr lang="zh-TW" altLang="en-US" sz="1500" b="1" dirty="0">
                <a:solidFill>
                  <a:schemeClr val="lt1"/>
                </a:solidFill>
              </a:rPr>
              <a:t> </a:t>
            </a:r>
            <a:r>
              <a:rPr lang="en-US" altLang="zh-TW" sz="1500" b="1" dirty="0">
                <a:solidFill>
                  <a:schemeClr val="lt1"/>
                </a:solidFill>
              </a:rPr>
              <a:t>detection</a:t>
            </a:r>
            <a:r>
              <a:rPr lang="zh-TW" altLang="en-US" sz="1500" b="1" dirty="0">
                <a:solidFill>
                  <a:schemeClr val="lt1"/>
                </a:solidFill>
              </a:rPr>
              <a:t> </a:t>
            </a:r>
            <a:r>
              <a:rPr lang="en-US" altLang="zh-TW" sz="1500" b="1" dirty="0">
                <a:solidFill>
                  <a:schemeClr val="lt1"/>
                </a:solidFill>
              </a:rPr>
              <a:t>rules.</a:t>
            </a:r>
            <a:r>
              <a:rPr lang="zh-TW" altLang="en-US" sz="1500" b="1" dirty="0">
                <a:solidFill>
                  <a:schemeClr val="lt1"/>
                </a:solidFill>
              </a:rPr>
              <a:t>  </a:t>
            </a:r>
            <a:endParaRPr sz="1500" b="1" dirty="0">
              <a:solidFill>
                <a:schemeClr val="lt1"/>
              </a:solidFill>
            </a:endParaRPr>
          </a:p>
        </p:txBody>
      </p:sp>
      <p:sp>
        <p:nvSpPr>
          <p:cNvPr id="18" name="矩形: 圓角 17">
            <a:extLst>
              <a:ext uri="{FF2B5EF4-FFF2-40B4-BE49-F238E27FC236}">
                <a16:creationId xmlns:a16="http://schemas.microsoft.com/office/drawing/2014/main" id="{B1BF7649-C400-4FBC-9465-A6678F28B824}"/>
              </a:ext>
            </a:extLst>
          </p:cNvPr>
          <p:cNvSpPr/>
          <p:nvPr/>
        </p:nvSpPr>
        <p:spPr>
          <a:xfrm rot="10800000">
            <a:off x="575256" y="4010695"/>
            <a:ext cx="2532844" cy="775687"/>
          </a:xfrm>
          <a:prstGeom prst="roundRect">
            <a:avLst>
              <a:gd name="adj" fmla="val 3813"/>
            </a:avLst>
          </a:prstGeom>
          <a:gradFill>
            <a:gsLst>
              <a:gs pos="0">
                <a:schemeClr val="accent1">
                  <a:lumMod val="5000"/>
                  <a:lumOff val="95000"/>
                  <a:alpha val="0"/>
                </a:schemeClr>
              </a:gs>
              <a:gs pos="100000">
                <a:schemeClr val="accent5">
                  <a:lumMod val="20000"/>
                  <a:lumOff val="8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文字方塊 13">
            <a:extLst>
              <a:ext uri="{FF2B5EF4-FFF2-40B4-BE49-F238E27FC236}">
                <a16:creationId xmlns:a16="http://schemas.microsoft.com/office/drawing/2014/main" id="{E3F105A7-72AD-478E-9009-479CFD8D20BE}"/>
              </a:ext>
            </a:extLst>
          </p:cNvPr>
          <p:cNvSpPr txBox="1"/>
          <p:nvPr/>
        </p:nvSpPr>
        <p:spPr>
          <a:xfrm>
            <a:off x="349122" y="4463203"/>
            <a:ext cx="1692801" cy="24622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1000" dirty="0">
                <a:latin typeface="Arial" panose="020B0604020202020204" pitchFamily="34" charset="0"/>
                <a:ea typeface="新細明體"/>
                <a:cs typeface="Arial" panose="020B0604020202020204" pitchFamily="34" charset="0"/>
              </a:rPr>
              <a:t>M</a:t>
            </a:r>
            <a:r>
              <a:rPr lang="en-US" altLang="en-US" sz="1000" dirty="0">
                <a:latin typeface="Arial" panose="020B0604020202020204" pitchFamily="34" charset="0"/>
                <a:ea typeface="新細明體"/>
                <a:cs typeface="Arial" panose="020B0604020202020204" pitchFamily="34" charset="0"/>
              </a:rPr>
              <a:t>otion</a:t>
            </a:r>
            <a:r>
              <a:rPr lang="zh-TW" altLang="en-US" sz="1000" dirty="0">
                <a:latin typeface="Arial" panose="020B0604020202020204" pitchFamily="34" charset="0"/>
                <a:ea typeface="新細明體"/>
                <a:cs typeface="Arial" panose="020B0604020202020204" pitchFamily="34" charset="0"/>
              </a:rPr>
              <a:t> </a:t>
            </a:r>
            <a:r>
              <a:rPr lang="en-US" altLang="en-US" sz="1000" dirty="0">
                <a:latin typeface="Arial" panose="020B0604020202020204" pitchFamily="34" charset="0"/>
                <a:ea typeface="新細明體"/>
                <a:cs typeface="Arial" panose="020B0604020202020204" pitchFamily="34" charset="0"/>
              </a:rPr>
              <a:t>Detection</a:t>
            </a:r>
            <a:endParaRPr lang="zh-TW" sz="1000" dirty="0">
              <a:latin typeface="Arial" panose="020B0604020202020204" pitchFamily="34" charset="0"/>
              <a:cs typeface="Arial" panose="020B0604020202020204" pitchFamily="34" charset="0"/>
            </a:endParaRPr>
          </a:p>
        </p:txBody>
      </p:sp>
      <p:sp>
        <p:nvSpPr>
          <p:cNvPr id="15" name="文字方塊 14">
            <a:extLst>
              <a:ext uri="{FF2B5EF4-FFF2-40B4-BE49-F238E27FC236}">
                <a16:creationId xmlns:a16="http://schemas.microsoft.com/office/drawing/2014/main" id="{7700F8D0-F298-4A7D-A8CA-0CDFEA8C09A2}"/>
              </a:ext>
            </a:extLst>
          </p:cNvPr>
          <p:cNvSpPr txBox="1"/>
          <p:nvPr/>
        </p:nvSpPr>
        <p:spPr>
          <a:xfrm>
            <a:off x="1612867" y="4459876"/>
            <a:ext cx="1619434" cy="24622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1000" dirty="0">
                <a:latin typeface="Arial" panose="020B0604020202020204" pitchFamily="34" charset="0"/>
                <a:ea typeface="新細明體"/>
                <a:cs typeface="Arial" panose="020B0604020202020204" pitchFamily="34" charset="0"/>
              </a:rPr>
              <a:t>E</a:t>
            </a:r>
            <a:r>
              <a:rPr lang="en-US" altLang="en-US" sz="1000" dirty="0">
                <a:latin typeface="Arial" panose="020B0604020202020204" pitchFamily="34" charset="0"/>
                <a:ea typeface="新細明體"/>
                <a:cs typeface="Arial" panose="020B0604020202020204" pitchFamily="34" charset="0"/>
              </a:rPr>
              <a:t>vent</a:t>
            </a:r>
            <a:r>
              <a:rPr lang="zh-TW" altLang="en-US" sz="1000" dirty="0">
                <a:latin typeface="Arial" panose="020B0604020202020204" pitchFamily="34" charset="0"/>
                <a:ea typeface="新細明體"/>
                <a:cs typeface="Arial" panose="020B0604020202020204" pitchFamily="34" charset="0"/>
              </a:rPr>
              <a:t> </a:t>
            </a:r>
            <a:r>
              <a:rPr lang="en-US" altLang="en-US" sz="1000" dirty="0">
                <a:latin typeface="Arial" panose="020B0604020202020204" pitchFamily="34" charset="0"/>
                <a:ea typeface="新細明體"/>
                <a:cs typeface="Arial" panose="020B0604020202020204" pitchFamily="34" charset="0"/>
              </a:rPr>
              <a:t>Management</a:t>
            </a:r>
            <a:endParaRPr lang="zh-TW" sz="1000" dirty="0">
              <a:latin typeface="Arial" panose="020B0604020202020204" pitchFamily="34" charset="0"/>
              <a:ea typeface="新細明體"/>
              <a:cs typeface="Arial" panose="020B0604020202020204" pitchFamily="34" charset="0"/>
            </a:endParaRPr>
          </a:p>
        </p:txBody>
      </p:sp>
      <p:pic>
        <p:nvPicPr>
          <p:cNvPr id="16" name="圖片 15">
            <a:extLst>
              <a:ext uri="{FF2B5EF4-FFF2-40B4-BE49-F238E27FC236}">
                <a16:creationId xmlns:a16="http://schemas.microsoft.com/office/drawing/2014/main" id="{87E6A93F-ED11-4438-9ECE-A1773783064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11339" y="3824345"/>
            <a:ext cx="780995" cy="624444"/>
          </a:xfrm>
          <a:prstGeom prst="rect">
            <a:avLst/>
          </a:prstGeom>
        </p:spPr>
      </p:pic>
      <p:pic>
        <p:nvPicPr>
          <p:cNvPr id="17" name="圖片 16">
            <a:extLst>
              <a:ext uri="{FF2B5EF4-FFF2-40B4-BE49-F238E27FC236}">
                <a16:creationId xmlns:a16="http://schemas.microsoft.com/office/drawing/2014/main" id="{8EC895BD-79DF-4348-873D-651160E39AB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074168" y="3882576"/>
            <a:ext cx="712148" cy="569397"/>
          </a:xfrm>
          <a:prstGeom prst="rect">
            <a:avLst/>
          </a:prstGeom>
        </p:spPr>
      </p:pic>
      <p:pic>
        <p:nvPicPr>
          <p:cNvPr id="20" name="圖片 19">
            <a:extLst>
              <a:ext uri="{FF2B5EF4-FFF2-40B4-BE49-F238E27FC236}">
                <a16:creationId xmlns:a16="http://schemas.microsoft.com/office/drawing/2014/main" id="{4A8FE11F-78DA-4D00-9142-533309E7595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347953" y="2694120"/>
            <a:ext cx="952911" cy="1910610"/>
          </a:xfrm>
          <a:prstGeom prst="rect">
            <a:avLst/>
          </a:prstGeom>
        </p:spPr>
      </p:pic>
      <p:pic>
        <p:nvPicPr>
          <p:cNvPr id="3" name="圖片 2">
            <a:extLst>
              <a:ext uri="{FF2B5EF4-FFF2-40B4-BE49-F238E27FC236}">
                <a16:creationId xmlns:a16="http://schemas.microsoft.com/office/drawing/2014/main" id="{904AF56A-247F-4F2C-AD76-46698553481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254981" y="2856765"/>
            <a:ext cx="951788" cy="673995"/>
          </a:xfrm>
          <a:prstGeom prst="rect">
            <a:avLst/>
          </a:prstGeom>
        </p:spPr>
      </p:pic>
      <p:sp>
        <p:nvSpPr>
          <p:cNvPr id="19" name="Google Shape;237;p49">
            <a:extLst>
              <a:ext uri="{FF2B5EF4-FFF2-40B4-BE49-F238E27FC236}">
                <a16:creationId xmlns:a16="http://schemas.microsoft.com/office/drawing/2014/main" id="{5BBF662A-6F84-404A-B9DF-515421F4EAEE}"/>
              </a:ext>
            </a:extLst>
          </p:cNvPr>
          <p:cNvSpPr txBox="1">
            <a:spLocks/>
          </p:cNvSpPr>
          <p:nvPr/>
        </p:nvSpPr>
        <p:spPr>
          <a:xfrm>
            <a:off x="297139" y="116414"/>
            <a:ext cx="9525000" cy="5842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altLang="zh-TW" sz="3000" dirty="0">
                <a:latin typeface="+mj-lt"/>
                <a:ea typeface="微軟正黑體" panose="020B0604030504040204" pitchFamily="34" charset="-120"/>
              </a:rPr>
              <a:t>Home</a:t>
            </a:r>
            <a:r>
              <a:rPr lang="zh-TW" altLang="en-US" sz="3000" dirty="0">
                <a:latin typeface="+mj-lt"/>
                <a:ea typeface="微軟正黑體" panose="020B0604030504040204" pitchFamily="34" charset="-120"/>
              </a:rPr>
              <a:t> </a:t>
            </a:r>
            <a:r>
              <a:rPr lang="en-US" altLang="zh-TW" sz="3000" dirty="0">
                <a:latin typeface="+mj-lt"/>
                <a:ea typeface="微軟正黑體" panose="020B0604030504040204" pitchFamily="34" charset="-120"/>
              </a:rPr>
              <a:t>security</a:t>
            </a:r>
            <a:r>
              <a:rPr lang="zh-TW" altLang="en-US" sz="3000" dirty="0">
                <a:latin typeface="+mj-lt"/>
                <a:ea typeface="微軟正黑體" panose="020B0604030504040204" pitchFamily="34" charset="-120"/>
              </a:rPr>
              <a:t> </a:t>
            </a:r>
            <a:r>
              <a:rPr lang="en-US" altLang="zh-TW" sz="3000" dirty="0">
                <a:latin typeface="+mj-lt"/>
                <a:ea typeface="微軟正黑體" panose="020B0604030504040204" pitchFamily="34" charset="-120"/>
              </a:rPr>
              <a:t>solution</a:t>
            </a:r>
            <a:r>
              <a:rPr lang="zh-TW" altLang="en-US" sz="3000" dirty="0">
                <a:latin typeface="+mj-lt"/>
                <a:ea typeface="微軟正黑體" panose="020B0604030504040204" pitchFamily="34" charset="-120"/>
              </a:rPr>
              <a:t> </a:t>
            </a:r>
            <a:r>
              <a:rPr lang="mr-IN" altLang="zh-TW" sz="3000" dirty="0">
                <a:latin typeface="+mj-lt"/>
                <a:ea typeface="微軟正黑體" panose="020B0604030504040204" pitchFamily="34" charset="-120"/>
              </a:rPr>
              <a:t>–</a:t>
            </a:r>
            <a:r>
              <a:rPr lang="zh-TW" altLang="en-US" sz="3000" dirty="0">
                <a:latin typeface="+mj-lt"/>
                <a:ea typeface="微軟正黑體" panose="020B0604030504040204" pitchFamily="34" charset="-120"/>
              </a:rPr>
              <a:t> </a:t>
            </a:r>
            <a:r>
              <a:rPr lang="en-US" altLang="zh-TW" sz="2300" dirty="0">
                <a:latin typeface="+mj-lt"/>
                <a:ea typeface="微軟正黑體" panose="020B0604030504040204" pitchFamily="34" charset="-120"/>
              </a:rPr>
              <a:t>a great deal for mom</a:t>
            </a:r>
            <a:endParaRPr lang="zh-TW" altLang="en-US" sz="2300" dirty="0">
              <a:latin typeface="+mj-lt"/>
              <a:ea typeface="微軟正黑體" panose="020B0604030504040204" pitchFamily="34" charset="-120"/>
            </a:endParaRPr>
          </a:p>
        </p:txBody>
      </p:sp>
      <p:sp>
        <p:nvSpPr>
          <p:cNvPr id="23" name="Google Shape;238;p49">
            <a:extLst>
              <a:ext uri="{FF2B5EF4-FFF2-40B4-BE49-F238E27FC236}">
                <a16:creationId xmlns:a16="http://schemas.microsoft.com/office/drawing/2014/main" id="{EE79B8FD-E17B-4DA8-8A6A-BAE1278A541D}"/>
              </a:ext>
            </a:extLst>
          </p:cNvPr>
          <p:cNvSpPr txBox="1"/>
          <p:nvPr/>
        </p:nvSpPr>
        <p:spPr>
          <a:xfrm>
            <a:off x="585674" y="1027320"/>
            <a:ext cx="6177203" cy="539400"/>
          </a:xfrm>
          <a:prstGeom prst="rect">
            <a:avLst/>
          </a:prstGeom>
          <a:noFill/>
          <a:ln>
            <a:noFill/>
          </a:ln>
        </p:spPr>
        <p:txBody>
          <a:bodyPr spcFirstLastPara="1" wrap="square" lIns="91425" tIns="91425" rIns="91425" bIns="91425" anchor="t" anchorCtr="0">
            <a:noAutofit/>
          </a:bodyPr>
          <a:lstStyle/>
          <a:p>
            <a:pPr lvl="0">
              <a:lnSpc>
                <a:spcPct val="115000"/>
              </a:lnSpc>
              <a:buClr>
                <a:schemeClr val="dk2"/>
              </a:buClr>
              <a:buSzPts val="1800"/>
            </a:pPr>
            <a:r>
              <a:rPr lang="en-US" altLang="zh-TW" sz="2300" b="1" dirty="0">
                <a:solidFill>
                  <a:schemeClr val="lt1"/>
                </a:solidFill>
                <a:latin typeface="+mj-lt"/>
                <a:ea typeface="微軟正黑體" panose="020B0604030504040204" pitchFamily="34" charset="-120"/>
              </a:rPr>
              <a:t>3. Motion detection with webcam</a:t>
            </a:r>
          </a:p>
        </p:txBody>
      </p:sp>
    </p:spTree>
    <p:extLst>
      <p:ext uri="{BB962C8B-B14F-4D97-AF65-F5344CB8AC3E}">
        <p14:creationId xmlns:p14="http://schemas.microsoft.com/office/powerpoint/2010/main" val="4860728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345" name="Google Shape;345;p59"/>
          <p:cNvPicPr preferRelativeResize="0"/>
          <p:nvPr/>
        </p:nvPicPr>
        <p:blipFill>
          <a:blip r:embed="rId3" cstate="print">
            <a:extLst>
              <a:ext uri="{28A0092B-C50C-407E-A947-70E740481C1C}">
                <a14:useLocalDpi xmlns:a14="http://schemas.microsoft.com/office/drawing/2010/main"/>
              </a:ext>
            </a:extLst>
          </a:blip>
          <a:stretch>
            <a:fillRect/>
          </a:stretch>
        </p:blipFill>
        <p:spPr>
          <a:xfrm>
            <a:off x="1277439" y="1478165"/>
            <a:ext cx="3426586" cy="3139872"/>
          </a:xfrm>
          <a:prstGeom prst="rect">
            <a:avLst/>
          </a:prstGeom>
          <a:ln>
            <a:noFill/>
          </a:ln>
          <a:effectLst>
            <a:outerShdw blurRad="292100" dist="139700" dir="2700000" algn="tl" rotWithShape="0">
              <a:srgbClr val="333333">
                <a:alpha val="65000"/>
              </a:srgbClr>
            </a:outerShdw>
          </a:effectLst>
        </p:spPr>
      </p:pic>
      <p:pic>
        <p:nvPicPr>
          <p:cNvPr id="343" name="Google Shape;343;p59"/>
          <p:cNvPicPr preferRelativeResize="0"/>
          <p:nvPr/>
        </p:nvPicPr>
        <p:blipFill rotWithShape="1">
          <a:blip r:embed="rId4">
            <a:alphaModFix/>
          </a:blip>
          <a:srcRect/>
          <a:stretch/>
        </p:blipFill>
        <p:spPr>
          <a:xfrm>
            <a:off x="4948610" y="1568316"/>
            <a:ext cx="3846268" cy="3049721"/>
          </a:xfrm>
          <a:prstGeom prst="rect">
            <a:avLst/>
          </a:prstGeom>
          <a:noFill/>
          <a:ln>
            <a:noFill/>
          </a:ln>
        </p:spPr>
      </p:pic>
      <p:sp>
        <p:nvSpPr>
          <p:cNvPr id="344" name="Google Shape;344;p59"/>
          <p:cNvSpPr txBox="1">
            <a:spLocks noGrp="1"/>
          </p:cNvSpPr>
          <p:nvPr>
            <p:ph type="body" idx="1"/>
          </p:nvPr>
        </p:nvSpPr>
        <p:spPr>
          <a:xfrm>
            <a:off x="5328974" y="2109976"/>
            <a:ext cx="3085540" cy="1739437"/>
          </a:xfrm>
          <a:prstGeom prst="rect">
            <a:avLst/>
          </a:prstGeom>
          <a:noFill/>
          <a:ln>
            <a:noFill/>
          </a:ln>
        </p:spPr>
        <p:txBody>
          <a:bodyPr spcFirstLastPara="1" wrap="square" lIns="91425" tIns="91425" rIns="91425" bIns="91425" anchor="t" anchorCtr="0">
            <a:noAutofit/>
          </a:bodyPr>
          <a:lstStyle/>
          <a:p>
            <a:pPr marL="0" lvl="0" indent="0" algn="l">
              <a:lnSpc>
                <a:spcPct val="115000"/>
              </a:lnSpc>
              <a:spcBef>
                <a:spcPts val="0"/>
              </a:spcBef>
              <a:buClr>
                <a:schemeClr val="dk2"/>
              </a:buClr>
              <a:buSzPts val="1800"/>
            </a:pPr>
            <a:r>
              <a:rPr lang="en-US" altLang="zh-TW" sz="1500" b="1" dirty="0">
                <a:solidFill>
                  <a:schemeClr val="lt1"/>
                </a:solidFill>
                <a:latin typeface="+mj-lt"/>
              </a:rPr>
              <a:t>Just</a:t>
            </a:r>
            <a:r>
              <a:rPr lang="zh-TW" altLang="en-US" sz="1500" b="1" dirty="0">
                <a:solidFill>
                  <a:schemeClr val="lt1"/>
                </a:solidFill>
                <a:latin typeface="+mj-lt"/>
              </a:rPr>
              <a:t> </a:t>
            </a:r>
            <a:r>
              <a:rPr lang="en-US" altLang="zh-TW" sz="1500" b="1" dirty="0">
                <a:solidFill>
                  <a:schemeClr val="lt1"/>
                </a:solidFill>
                <a:latin typeface="+mj-lt"/>
              </a:rPr>
              <a:t>use</a:t>
            </a:r>
            <a:r>
              <a:rPr lang="zh-TW" altLang="en-US" sz="1500" b="1" dirty="0">
                <a:solidFill>
                  <a:schemeClr val="lt1"/>
                </a:solidFill>
                <a:latin typeface="+mj-lt"/>
              </a:rPr>
              <a:t> </a:t>
            </a:r>
            <a:r>
              <a:rPr lang="en" sz="1500" b="1" dirty="0">
                <a:solidFill>
                  <a:schemeClr val="lt1"/>
                </a:solidFill>
                <a:latin typeface="+mj-lt"/>
              </a:rPr>
              <a:t>QVR Pro Client </a:t>
            </a:r>
            <a:r>
              <a:rPr lang="en-US" altLang="zh-TW" sz="1500" b="1" dirty="0">
                <a:solidFill>
                  <a:schemeClr val="lt1"/>
                </a:solidFill>
                <a:latin typeface="+mj-lt"/>
              </a:rPr>
              <a:t>for</a:t>
            </a:r>
            <a:r>
              <a:rPr lang="zh-TW" altLang="en-US" sz="1500" b="1" dirty="0">
                <a:solidFill>
                  <a:schemeClr val="lt1"/>
                </a:solidFill>
                <a:latin typeface="+mj-lt"/>
              </a:rPr>
              <a:t> </a:t>
            </a:r>
            <a:r>
              <a:rPr lang="en" altLang="zh-TW" sz="1500" b="1" dirty="0">
                <a:solidFill>
                  <a:schemeClr val="lt1"/>
                </a:solidFill>
                <a:latin typeface="+mj-lt"/>
              </a:rPr>
              <a:t>iOS and Android</a:t>
            </a:r>
            <a:r>
              <a:rPr lang="zh-TW" altLang="en-US" sz="1500" b="1" dirty="0">
                <a:solidFill>
                  <a:schemeClr val="lt1"/>
                </a:solidFill>
                <a:latin typeface="+mj-lt"/>
              </a:rPr>
              <a:t> </a:t>
            </a:r>
            <a:r>
              <a:rPr lang="en-US" altLang="zh-TW" sz="1500" b="1" dirty="0">
                <a:solidFill>
                  <a:schemeClr val="lt1"/>
                </a:solidFill>
                <a:latin typeface="+mj-lt"/>
              </a:rPr>
              <a:t>on</a:t>
            </a:r>
            <a:r>
              <a:rPr lang="zh-TW" altLang="en-US" sz="1500" b="1" dirty="0">
                <a:solidFill>
                  <a:schemeClr val="lt1"/>
                </a:solidFill>
                <a:latin typeface="+mj-lt"/>
              </a:rPr>
              <a:t> </a:t>
            </a:r>
            <a:r>
              <a:rPr lang="en-US" altLang="zh-TW" sz="1500" b="1" dirty="0">
                <a:solidFill>
                  <a:schemeClr val="lt1"/>
                </a:solidFill>
                <a:latin typeface="+mj-lt"/>
              </a:rPr>
              <a:t>your</a:t>
            </a:r>
            <a:r>
              <a:rPr lang="zh-TW" altLang="en-US" sz="1500" b="1" dirty="0">
                <a:solidFill>
                  <a:schemeClr val="lt1"/>
                </a:solidFill>
                <a:latin typeface="+mj-lt"/>
              </a:rPr>
              <a:t> </a:t>
            </a:r>
            <a:r>
              <a:rPr lang="en-US" altLang="zh-TW" sz="1500" b="1" dirty="0">
                <a:solidFill>
                  <a:schemeClr val="lt1"/>
                </a:solidFill>
                <a:latin typeface="+mj-lt"/>
              </a:rPr>
              <a:t>mobile</a:t>
            </a:r>
            <a:r>
              <a:rPr lang="zh-TW" altLang="en-US" sz="1500" b="1" dirty="0">
                <a:solidFill>
                  <a:schemeClr val="lt1"/>
                </a:solidFill>
                <a:latin typeface="+mj-lt"/>
              </a:rPr>
              <a:t> </a:t>
            </a:r>
            <a:r>
              <a:rPr lang="en-US" altLang="zh-TW" sz="1500" b="1" dirty="0">
                <a:solidFill>
                  <a:schemeClr val="lt1"/>
                </a:solidFill>
                <a:latin typeface="+mj-lt"/>
              </a:rPr>
              <a:t>device</a:t>
            </a:r>
            <a:r>
              <a:rPr lang="en" sz="1500" b="1" dirty="0">
                <a:solidFill>
                  <a:schemeClr val="lt1"/>
                </a:solidFill>
                <a:latin typeface="+mj-lt"/>
              </a:rPr>
              <a:t>, </a:t>
            </a:r>
            <a:r>
              <a:rPr lang="en-US" sz="1500" b="1" dirty="0">
                <a:solidFill>
                  <a:schemeClr val="lt1"/>
                </a:solidFill>
                <a:latin typeface="+mj-lt"/>
              </a:rPr>
              <a:t>and </a:t>
            </a:r>
            <a:r>
              <a:rPr lang="en" sz="1500" b="1" dirty="0">
                <a:solidFill>
                  <a:schemeClr val="lt1"/>
                </a:solidFill>
                <a:latin typeface="+mj-lt"/>
              </a:rPr>
              <a:t>you can watch</a:t>
            </a:r>
            <a:r>
              <a:rPr lang="zh-TW" altLang="en-US" sz="1500" b="1" dirty="0">
                <a:solidFill>
                  <a:schemeClr val="lt1"/>
                </a:solidFill>
                <a:latin typeface="+mj-lt"/>
              </a:rPr>
              <a:t> </a:t>
            </a:r>
            <a:r>
              <a:rPr lang="en-US" altLang="zh-TW" sz="1500" b="1" dirty="0">
                <a:solidFill>
                  <a:schemeClr val="lt1"/>
                </a:solidFill>
                <a:latin typeface="+mj-lt"/>
              </a:rPr>
              <a:t>the</a:t>
            </a:r>
            <a:r>
              <a:rPr lang="en" sz="1500" b="1" dirty="0">
                <a:solidFill>
                  <a:schemeClr val="lt1"/>
                </a:solidFill>
                <a:latin typeface="+mj-lt"/>
              </a:rPr>
              <a:t> live video or playback </a:t>
            </a:r>
            <a:r>
              <a:rPr lang="en-US" altLang="zh-TW" sz="1500" b="1" dirty="0">
                <a:solidFill>
                  <a:schemeClr val="lt1"/>
                </a:solidFill>
                <a:latin typeface="+mj-lt"/>
              </a:rPr>
              <a:t>anytime,</a:t>
            </a:r>
            <a:r>
              <a:rPr lang="zh-TW" altLang="en-US" sz="1500" b="1" dirty="0">
                <a:solidFill>
                  <a:schemeClr val="lt1"/>
                </a:solidFill>
                <a:latin typeface="+mj-lt"/>
              </a:rPr>
              <a:t> </a:t>
            </a:r>
            <a:r>
              <a:rPr lang="en-US" altLang="zh-TW" sz="1500" b="1" dirty="0">
                <a:solidFill>
                  <a:schemeClr val="lt1"/>
                </a:solidFill>
                <a:latin typeface="+mj-lt"/>
              </a:rPr>
              <a:t>anywhere.</a:t>
            </a:r>
            <a:r>
              <a:rPr lang="zh-TW" altLang="en-US" sz="1500" b="1" dirty="0">
                <a:solidFill>
                  <a:schemeClr val="lt1"/>
                </a:solidFill>
                <a:latin typeface="+mj-lt"/>
              </a:rPr>
              <a:t> </a:t>
            </a:r>
            <a:endParaRPr sz="1500" dirty="0">
              <a:latin typeface="+mj-lt"/>
            </a:endParaRPr>
          </a:p>
        </p:txBody>
      </p:sp>
      <p:sp>
        <p:nvSpPr>
          <p:cNvPr id="8" name="Google Shape;237;p49">
            <a:extLst>
              <a:ext uri="{FF2B5EF4-FFF2-40B4-BE49-F238E27FC236}">
                <a16:creationId xmlns:a16="http://schemas.microsoft.com/office/drawing/2014/main" id="{A846D201-6B8D-49E8-8921-7C6C6B118B90}"/>
              </a:ext>
            </a:extLst>
          </p:cNvPr>
          <p:cNvSpPr txBox="1">
            <a:spLocks/>
          </p:cNvSpPr>
          <p:nvPr/>
        </p:nvSpPr>
        <p:spPr>
          <a:xfrm>
            <a:off x="160825" y="116414"/>
            <a:ext cx="9525000" cy="5842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altLang="zh-TW" sz="3000" dirty="0">
                <a:latin typeface="+mj-lt"/>
                <a:ea typeface="微軟正黑體" panose="020B0604030504040204" pitchFamily="34" charset="-120"/>
              </a:rPr>
              <a:t>Home</a:t>
            </a:r>
            <a:r>
              <a:rPr lang="zh-TW" altLang="en-US" sz="3000" dirty="0">
                <a:latin typeface="+mj-lt"/>
                <a:ea typeface="微軟正黑體" panose="020B0604030504040204" pitchFamily="34" charset="-120"/>
              </a:rPr>
              <a:t> </a:t>
            </a:r>
            <a:r>
              <a:rPr lang="en-US" altLang="zh-TW" sz="3000" dirty="0">
                <a:latin typeface="+mj-lt"/>
                <a:ea typeface="微軟正黑體" panose="020B0604030504040204" pitchFamily="34" charset="-120"/>
              </a:rPr>
              <a:t>security</a:t>
            </a:r>
            <a:r>
              <a:rPr lang="zh-TW" altLang="en-US" sz="3000" dirty="0">
                <a:latin typeface="+mj-lt"/>
                <a:ea typeface="微軟正黑體" panose="020B0604030504040204" pitchFamily="34" charset="-120"/>
              </a:rPr>
              <a:t> </a:t>
            </a:r>
            <a:r>
              <a:rPr lang="en-US" altLang="zh-TW" sz="3000" dirty="0">
                <a:latin typeface="+mj-lt"/>
                <a:ea typeface="微軟正黑體" panose="020B0604030504040204" pitchFamily="34" charset="-120"/>
              </a:rPr>
              <a:t>solution</a:t>
            </a:r>
            <a:r>
              <a:rPr lang="zh-TW" altLang="en-US" sz="3000" dirty="0">
                <a:latin typeface="+mj-lt"/>
                <a:ea typeface="微軟正黑體" panose="020B0604030504040204" pitchFamily="34" charset="-120"/>
              </a:rPr>
              <a:t> </a:t>
            </a:r>
            <a:r>
              <a:rPr lang="mr-IN" altLang="zh-TW" sz="3000" dirty="0">
                <a:latin typeface="+mj-lt"/>
                <a:ea typeface="微軟正黑體" panose="020B0604030504040204" pitchFamily="34" charset="-120"/>
              </a:rPr>
              <a:t>–</a:t>
            </a:r>
            <a:r>
              <a:rPr lang="zh-TW" altLang="en-US" sz="3000" dirty="0">
                <a:latin typeface="+mj-lt"/>
                <a:ea typeface="微軟正黑體" panose="020B0604030504040204" pitchFamily="34" charset="-120"/>
              </a:rPr>
              <a:t> </a:t>
            </a:r>
            <a:r>
              <a:rPr lang="en-US" altLang="zh-TW" sz="2300" dirty="0">
                <a:latin typeface="+mj-lt"/>
                <a:ea typeface="微軟正黑體" panose="020B0604030504040204" pitchFamily="34" charset="-120"/>
              </a:rPr>
              <a:t>convenient for daughter</a:t>
            </a:r>
          </a:p>
        </p:txBody>
      </p:sp>
      <p:sp>
        <p:nvSpPr>
          <p:cNvPr id="11" name="Google Shape;238;p49">
            <a:extLst>
              <a:ext uri="{FF2B5EF4-FFF2-40B4-BE49-F238E27FC236}">
                <a16:creationId xmlns:a16="http://schemas.microsoft.com/office/drawing/2014/main" id="{56C57414-75B6-4240-A688-1BB7045FA374}"/>
              </a:ext>
            </a:extLst>
          </p:cNvPr>
          <p:cNvSpPr txBox="1"/>
          <p:nvPr/>
        </p:nvSpPr>
        <p:spPr>
          <a:xfrm>
            <a:off x="1211639" y="1027320"/>
            <a:ext cx="6177203" cy="539400"/>
          </a:xfrm>
          <a:prstGeom prst="rect">
            <a:avLst/>
          </a:prstGeom>
          <a:noFill/>
          <a:ln>
            <a:noFill/>
          </a:ln>
        </p:spPr>
        <p:txBody>
          <a:bodyPr spcFirstLastPara="1" wrap="square" lIns="91425" tIns="91425" rIns="91425" bIns="91425" anchor="t" anchorCtr="0">
            <a:noAutofit/>
          </a:bodyPr>
          <a:lstStyle/>
          <a:p>
            <a:pPr lvl="0">
              <a:lnSpc>
                <a:spcPct val="115000"/>
              </a:lnSpc>
              <a:buClr>
                <a:schemeClr val="dk2"/>
              </a:buClr>
              <a:buSzPts val="1800"/>
            </a:pPr>
            <a:r>
              <a:rPr lang="en-US" altLang="zh-TW" sz="2300" b="1" dirty="0">
                <a:solidFill>
                  <a:schemeClr val="lt1"/>
                </a:solidFill>
                <a:latin typeface="+mj-lt"/>
                <a:ea typeface="微軟正黑體" panose="020B0604030504040204" pitchFamily="34" charset="-120"/>
              </a:rPr>
              <a:t>1. Monitor with mobile device</a:t>
            </a:r>
          </a:p>
        </p:txBody>
      </p:sp>
    </p:spTree>
    <p:extLst>
      <p:ext uri="{BB962C8B-B14F-4D97-AF65-F5344CB8AC3E}">
        <p14:creationId xmlns:p14="http://schemas.microsoft.com/office/powerpoint/2010/main" val="920932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pic>
        <p:nvPicPr>
          <p:cNvPr id="355" name="Google Shape;355;p60"/>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283299" y="1593798"/>
            <a:ext cx="2604051" cy="1582723"/>
          </a:xfrm>
          <a:prstGeom prst="rect">
            <a:avLst/>
          </a:prstGeom>
          <a:ln>
            <a:noFill/>
          </a:ln>
          <a:effectLst>
            <a:outerShdw blurRad="292100" dist="139700" dir="2700000" algn="tl" rotWithShape="0">
              <a:srgbClr val="333333">
                <a:alpha val="65000"/>
              </a:srgbClr>
            </a:outerShdw>
          </a:effectLst>
        </p:spPr>
      </p:pic>
      <p:pic>
        <p:nvPicPr>
          <p:cNvPr id="356" name="Google Shape;356;p60"/>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1974354" y="2124871"/>
            <a:ext cx="3491726" cy="2445510"/>
          </a:xfrm>
          <a:prstGeom prst="rect">
            <a:avLst/>
          </a:prstGeom>
          <a:ln>
            <a:noFill/>
          </a:ln>
          <a:effectLst>
            <a:outerShdw blurRad="292100" dist="139700" dir="2700000" algn="tl" rotWithShape="0">
              <a:srgbClr val="333333">
                <a:alpha val="65000"/>
              </a:srgbClr>
            </a:outerShdw>
          </a:effectLst>
        </p:spPr>
      </p:pic>
      <p:pic>
        <p:nvPicPr>
          <p:cNvPr id="3" name="圖片 2">
            <a:extLst>
              <a:ext uri="{FF2B5EF4-FFF2-40B4-BE49-F238E27FC236}">
                <a16:creationId xmlns:a16="http://schemas.microsoft.com/office/drawing/2014/main" id="{6B95D7BA-6ECD-4414-B863-498096A703C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203541" y="2682742"/>
            <a:ext cx="3078931" cy="1760564"/>
          </a:xfrm>
          <a:prstGeom prst="rect">
            <a:avLst/>
          </a:prstGeom>
        </p:spPr>
      </p:pic>
      <p:pic>
        <p:nvPicPr>
          <p:cNvPr id="353" name="Google Shape;353;p60"/>
          <p:cNvPicPr preferRelativeResize="0"/>
          <p:nvPr/>
        </p:nvPicPr>
        <p:blipFill rotWithShape="1">
          <a:blip r:embed="rId6">
            <a:alphaModFix/>
          </a:blip>
          <a:srcRect/>
          <a:stretch/>
        </p:blipFill>
        <p:spPr>
          <a:xfrm>
            <a:off x="4948610" y="1568316"/>
            <a:ext cx="3846268" cy="3049721"/>
          </a:xfrm>
          <a:prstGeom prst="rect">
            <a:avLst/>
          </a:prstGeom>
          <a:noFill/>
          <a:ln>
            <a:noFill/>
          </a:ln>
        </p:spPr>
      </p:pic>
      <p:sp>
        <p:nvSpPr>
          <p:cNvPr id="354" name="Google Shape;354;p60"/>
          <p:cNvSpPr txBox="1">
            <a:spLocks noGrp="1"/>
          </p:cNvSpPr>
          <p:nvPr>
            <p:ph type="body" idx="1"/>
          </p:nvPr>
        </p:nvSpPr>
        <p:spPr>
          <a:xfrm>
            <a:off x="5350414" y="2087489"/>
            <a:ext cx="3091756" cy="2584341"/>
          </a:xfrm>
          <a:prstGeom prst="rect">
            <a:avLst/>
          </a:prstGeom>
          <a:noFill/>
          <a:ln>
            <a:noFill/>
          </a:ln>
        </p:spPr>
        <p:txBody>
          <a:bodyPr spcFirstLastPara="1" wrap="square" lIns="91425" tIns="91425" rIns="91425" bIns="91425" anchor="t" anchorCtr="0">
            <a:noAutofit/>
          </a:bodyPr>
          <a:lstStyle/>
          <a:p>
            <a:pPr marL="0" lvl="0" indent="0" algn="l">
              <a:lnSpc>
                <a:spcPct val="115000"/>
              </a:lnSpc>
              <a:spcBef>
                <a:spcPts val="0"/>
              </a:spcBef>
              <a:buClr>
                <a:schemeClr val="dk2"/>
              </a:buClr>
              <a:buSzPts val="1800"/>
            </a:pPr>
            <a:r>
              <a:rPr lang="en" sz="1500" b="1" dirty="0">
                <a:solidFill>
                  <a:schemeClr val="lt1"/>
                </a:solidFill>
              </a:rPr>
              <a:t>Just provide a short URL</a:t>
            </a:r>
            <a:r>
              <a:rPr lang="zh-TW" altLang="en-US" sz="1500" b="1" dirty="0">
                <a:solidFill>
                  <a:schemeClr val="lt1"/>
                </a:solidFill>
              </a:rPr>
              <a:t> </a:t>
            </a:r>
            <a:r>
              <a:rPr lang="en-US" altLang="zh-TW" sz="1500" b="1" dirty="0">
                <a:solidFill>
                  <a:schemeClr val="lt1"/>
                </a:solidFill>
              </a:rPr>
              <a:t>to</a:t>
            </a:r>
            <a:r>
              <a:rPr lang="zh-TW" altLang="en-US" sz="1500" b="1" dirty="0">
                <a:solidFill>
                  <a:schemeClr val="lt1"/>
                </a:solidFill>
              </a:rPr>
              <a:t> </a:t>
            </a:r>
            <a:r>
              <a:rPr lang="en-US" altLang="zh-TW" sz="1500" b="1" dirty="0">
                <a:solidFill>
                  <a:schemeClr val="lt1"/>
                </a:solidFill>
              </a:rPr>
              <a:t>your</a:t>
            </a:r>
            <a:r>
              <a:rPr lang="zh-TW" altLang="en-US" sz="1500" b="1" dirty="0">
                <a:solidFill>
                  <a:schemeClr val="lt1"/>
                </a:solidFill>
              </a:rPr>
              <a:t> </a:t>
            </a:r>
            <a:r>
              <a:rPr lang="en-US" altLang="zh-TW" sz="1500" b="1" dirty="0">
                <a:solidFill>
                  <a:schemeClr val="lt1"/>
                </a:solidFill>
              </a:rPr>
              <a:t>friends</a:t>
            </a:r>
            <a:r>
              <a:rPr lang="zh-TW" altLang="en-US" sz="1500" b="1" dirty="0">
                <a:solidFill>
                  <a:schemeClr val="lt1"/>
                </a:solidFill>
              </a:rPr>
              <a:t> </a:t>
            </a:r>
            <a:r>
              <a:rPr lang="en-US" altLang="zh-TW" sz="1500" b="1" dirty="0">
                <a:solidFill>
                  <a:schemeClr val="lt1"/>
                </a:solidFill>
              </a:rPr>
              <a:t>and</a:t>
            </a:r>
            <a:r>
              <a:rPr lang="zh-TW" altLang="en-US" sz="1500" b="1" dirty="0">
                <a:solidFill>
                  <a:schemeClr val="lt1"/>
                </a:solidFill>
              </a:rPr>
              <a:t> </a:t>
            </a:r>
            <a:r>
              <a:rPr lang="en-US" altLang="zh-TW" sz="1500" b="1" dirty="0">
                <a:solidFill>
                  <a:schemeClr val="lt1"/>
                </a:solidFill>
              </a:rPr>
              <a:t>family.</a:t>
            </a:r>
            <a:r>
              <a:rPr lang="zh-TW" altLang="en-US" sz="1500" b="1" dirty="0">
                <a:solidFill>
                  <a:schemeClr val="lt1"/>
                </a:solidFill>
              </a:rPr>
              <a:t> </a:t>
            </a:r>
            <a:r>
              <a:rPr lang="en-US" altLang="zh-TW" sz="1500" b="1" dirty="0">
                <a:solidFill>
                  <a:schemeClr val="lt1"/>
                </a:solidFill>
              </a:rPr>
              <a:t>They</a:t>
            </a:r>
            <a:r>
              <a:rPr lang="zh-TW" altLang="en-US" sz="1500" b="1" dirty="0">
                <a:solidFill>
                  <a:schemeClr val="lt1"/>
                </a:solidFill>
              </a:rPr>
              <a:t> </a:t>
            </a:r>
            <a:r>
              <a:rPr lang="en-US" altLang="zh-TW" sz="1500" b="1" dirty="0">
                <a:solidFill>
                  <a:schemeClr val="lt1"/>
                </a:solidFill>
              </a:rPr>
              <a:t>can</a:t>
            </a:r>
            <a:r>
              <a:rPr lang="zh-TW" altLang="en-US" sz="1500" b="1" dirty="0">
                <a:solidFill>
                  <a:schemeClr val="lt1"/>
                </a:solidFill>
              </a:rPr>
              <a:t> </a:t>
            </a:r>
            <a:r>
              <a:rPr lang="en" sz="1500" b="1" dirty="0">
                <a:solidFill>
                  <a:schemeClr val="lt1"/>
                </a:solidFill>
              </a:rPr>
              <a:t>immediately enjoy the cute look of </a:t>
            </a:r>
            <a:r>
              <a:rPr lang="en-US" altLang="zh-TW" sz="1500" b="1" dirty="0">
                <a:solidFill>
                  <a:schemeClr val="lt1"/>
                </a:solidFill>
              </a:rPr>
              <a:t>your</a:t>
            </a:r>
            <a:r>
              <a:rPr lang="en" sz="1500" b="1" dirty="0">
                <a:solidFill>
                  <a:schemeClr val="lt1"/>
                </a:solidFill>
              </a:rPr>
              <a:t> younger brother and pet</a:t>
            </a:r>
            <a:r>
              <a:rPr lang="zh-TW" altLang="en-US" sz="1500" b="1" dirty="0">
                <a:solidFill>
                  <a:schemeClr val="lt1"/>
                </a:solidFill>
              </a:rPr>
              <a:t> </a:t>
            </a:r>
            <a:r>
              <a:rPr lang="en-US" altLang="zh-TW" sz="1500" b="1" dirty="0">
                <a:solidFill>
                  <a:schemeClr val="lt1"/>
                </a:solidFill>
              </a:rPr>
              <a:t>with</a:t>
            </a:r>
            <a:r>
              <a:rPr lang="zh-TW" altLang="en-US" sz="1500" b="1" dirty="0">
                <a:solidFill>
                  <a:schemeClr val="lt1"/>
                </a:solidFill>
              </a:rPr>
              <a:t> </a:t>
            </a:r>
            <a:r>
              <a:rPr lang="en-US" altLang="zh-TW" sz="1500" b="1" dirty="0">
                <a:solidFill>
                  <a:schemeClr val="lt1"/>
                </a:solidFill>
              </a:rPr>
              <a:t>just web browsers</a:t>
            </a:r>
            <a:r>
              <a:rPr lang="en" sz="1500" b="1" dirty="0">
                <a:solidFill>
                  <a:schemeClr val="lt1"/>
                </a:solidFill>
              </a:rPr>
              <a:t>.</a:t>
            </a:r>
            <a:endParaRPr sz="1500" dirty="0"/>
          </a:p>
        </p:txBody>
      </p:sp>
      <p:sp>
        <p:nvSpPr>
          <p:cNvPr id="10" name="Google Shape;237;p49">
            <a:extLst>
              <a:ext uri="{FF2B5EF4-FFF2-40B4-BE49-F238E27FC236}">
                <a16:creationId xmlns:a16="http://schemas.microsoft.com/office/drawing/2014/main" id="{3803C15C-E96F-4F1B-81E7-F9F16992E767}"/>
              </a:ext>
            </a:extLst>
          </p:cNvPr>
          <p:cNvSpPr txBox="1">
            <a:spLocks/>
          </p:cNvSpPr>
          <p:nvPr/>
        </p:nvSpPr>
        <p:spPr>
          <a:xfrm>
            <a:off x="160825" y="116414"/>
            <a:ext cx="9525000" cy="5842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altLang="zh-TW" sz="3000" dirty="0">
                <a:latin typeface="+mj-lt"/>
                <a:ea typeface="微軟正黑體" panose="020B0604030504040204" pitchFamily="34" charset="-120"/>
              </a:rPr>
              <a:t>Home</a:t>
            </a:r>
            <a:r>
              <a:rPr lang="zh-TW" altLang="en-US" sz="3000" dirty="0">
                <a:latin typeface="+mj-lt"/>
                <a:ea typeface="微軟正黑體" panose="020B0604030504040204" pitchFamily="34" charset="-120"/>
              </a:rPr>
              <a:t> </a:t>
            </a:r>
            <a:r>
              <a:rPr lang="en-US" altLang="zh-TW" sz="3000" dirty="0">
                <a:latin typeface="+mj-lt"/>
                <a:ea typeface="微軟正黑體" panose="020B0604030504040204" pitchFamily="34" charset="-120"/>
              </a:rPr>
              <a:t>security</a:t>
            </a:r>
            <a:r>
              <a:rPr lang="zh-TW" altLang="en-US" sz="3000" dirty="0">
                <a:latin typeface="+mj-lt"/>
                <a:ea typeface="微軟正黑體" panose="020B0604030504040204" pitchFamily="34" charset="-120"/>
              </a:rPr>
              <a:t> </a:t>
            </a:r>
            <a:r>
              <a:rPr lang="en-US" altLang="zh-TW" sz="3000" dirty="0">
                <a:latin typeface="+mj-lt"/>
                <a:ea typeface="微軟正黑體" panose="020B0604030504040204" pitchFamily="34" charset="-120"/>
              </a:rPr>
              <a:t>solution</a:t>
            </a:r>
            <a:r>
              <a:rPr lang="zh-TW" altLang="en-US" sz="3000" dirty="0">
                <a:latin typeface="+mj-lt"/>
                <a:ea typeface="微軟正黑體" panose="020B0604030504040204" pitchFamily="34" charset="-120"/>
              </a:rPr>
              <a:t> </a:t>
            </a:r>
            <a:r>
              <a:rPr lang="mr-IN" altLang="zh-TW" sz="3000" dirty="0">
                <a:latin typeface="+mj-lt"/>
                <a:ea typeface="微軟正黑體" panose="020B0604030504040204" pitchFamily="34" charset="-120"/>
              </a:rPr>
              <a:t>–</a:t>
            </a:r>
            <a:r>
              <a:rPr lang="zh-TW" altLang="en-US" sz="3000" dirty="0">
                <a:latin typeface="+mj-lt"/>
                <a:ea typeface="微軟正黑體" panose="020B0604030504040204" pitchFamily="34" charset="-120"/>
              </a:rPr>
              <a:t> </a:t>
            </a:r>
            <a:r>
              <a:rPr lang="en-US" altLang="zh-TW" sz="2300" dirty="0">
                <a:latin typeface="+mj-lt"/>
                <a:ea typeface="微軟正黑體" panose="020B0604030504040204" pitchFamily="34" charset="-120"/>
              </a:rPr>
              <a:t>convenient for daughter</a:t>
            </a:r>
          </a:p>
        </p:txBody>
      </p:sp>
      <p:sp>
        <p:nvSpPr>
          <p:cNvPr id="12" name="Google Shape;238;p49">
            <a:extLst>
              <a:ext uri="{FF2B5EF4-FFF2-40B4-BE49-F238E27FC236}">
                <a16:creationId xmlns:a16="http://schemas.microsoft.com/office/drawing/2014/main" id="{DCF81AB0-165C-4FF1-8944-D59FC68DC39D}"/>
              </a:ext>
            </a:extLst>
          </p:cNvPr>
          <p:cNvSpPr txBox="1"/>
          <p:nvPr/>
        </p:nvSpPr>
        <p:spPr>
          <a:xfrm>
            <a:off x="2394154" y="981260"/>
            <a:ext cx="3071926" cy="539400"/>
          </a:xfrm>
          <a:prstGeom prst="rect">
            <a:avLst/>
          </a:prstGeom>
          <a:noFill/>
          <a:ln>
            <a:noFill/>
          </a:ln>
        </p:spPr>
        <p:txBody>
          <a:bodyPr spcFirstLastPara="1" wrap="square" lIns="91425" tIns="91425" rIns="91425" bIns="91425" anchor="t" anchorCtr="0">
            <a:noAutofit/>
          </a:bodyPr>
          <a:lstStyle/>
          <a:p>
            <a:pPr lvl="0">
              <a:lnSpc>
                <a:spcPct val="115000"/>
              </a:lnSpc>
              <a:buClr>
                <a:schemeClr val="dk2"/>
              </a:buClr>
              <a:buSzPts val="1800"/>
            </a:pPr>
            <a:r>
              <a:rPr lang="en-US" altLang="zh-TW" sz="2300" b="1" dirty="0">
                <a:solidFill>
                  <a:schemeClr val="lt1"/>
                </a:solidFill>
                <a:latin typeface="+mj-lt"/>
                <a:ea typeface="微軟正黑體" panose="020B0604030504040204" pitchFamily="34" charset="-120"/>
              </a:rPr>
              <a:t>2.</a:t>
            </a:r>
            <a:r>
              <a:rPr lang="zh-TW" altLang="en-US" sz="2300" b="1" dirty="0">
                <a:solidFill>
                  <a:schemeClr val="lt1"/>
                </a:solidFill>
                <a:latin typeface="+mj-lt"/>
                <a:ea typeface="微軟正黑體" panose="020B0604030504040204" pitchFamily="34" charset="-120"/>
              </a:rPr>
              <a:t> </a:t>
            </a:r>
            <a:r>
              <a:rPr lang="en-US" altLang="zh-TW" sz="2300" b="1" dirty="0">
                <a:solidFill>
                  <a:schemeClr val="lt1"/>
                </a:solidFill>
                <a:latin typeface="+mj-lt"/>
                <a:ea typeface="微軟正黑體" panose="020B0604030504040204" pitchFamily="34" charset="-120"/>
              </a:rPr>
              <a:t>Easy to share</a:t>
            </a:r>
          </a:p>
        </p:txBody>
      </p:sp>
    </p:spTree>
    <p:extLst>
      <p:ext uri="{BB962C8B-B14F-4D97-AF65-F5344CB8AC3E}">
        <p14:creationId xmlns:p14="http://schemas.microsoft.com/office/powerpoint/2010/main" val="36016456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3" name="圖片 2" descr="一張含有 螢幕擷取畫面 的圖片&#10;&#10;描述是以非常高的可信度產生">
            <a:extLst>
              <a:ext uri="{FF2B5EF4-FFF2-40B4-BE49-F238E27FC236}">
                <a16:creationId xmlns:a16="http://schemas.microsoft.com/office/drawing/2014/main" id="{82712F39-6007-49CD-B9FE-AB2E83B182B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40" y="0"/>
            <a:ext cx="9128320" cy="5143500"/>
          </a:xfrm>
          <a:prstGeom prst="rect">
            <a:avLst/>
          </a:prstGeom>
        </p:spPr>
      </p:pic>
      <p:sp>
        <p:nvSpPr>
          <p:cNvPr id="364" name="Google Shape;364;p61"/>
          <p:cNvSpPr txBox="1"/>
          <p:nvPr/>
        </p:nvSpPr>
        <p:spPr>
          <a:xfrm>
            <a:off x="684763" y="1614924"/>
            <a:ext cx="3421686" cy="2939877"/>
          </a:xfrm>
          <a:prstGeom prst="rect">
            <a:avLst/>
          </a:prstGeom>
          <a:solidFill>
            <a:schemeClr val="accent6">
              <a:lumMod val="40000"/>
              <a:lumOff val="60000"/>
            </a:schemeClr>
          </a:solidFill>
          <a:ln>
            <a:noFill/>
          </a:ln>
        </p:spPr>
        <p:txBody>
          <a:bodyPr spcFirstLastPara="1" wrap="square" lIns="91425" tIns="91425" rIns="91425" bIns="91425" anchor="b" anchorCtr="0">
            <a:noAutofit/>
          </a:bodyPr>
          <a:lstStyle/>
          <a:p>
            <a:pPr marL="0" lvl="0" indent="0" rtl="0">
              <a:spcBef>
                <a:spcPts val="0"/>
              </a:spcBef>
              <a:spcAft>
                <a:spcPts val="0"/>
              </a:spcAft>
              <a:buNone/>
            </a:pPr>
            <a:endParaRPr dirty="0">
              <a:solidFill>
                <a:srgbClr val="F3F3F3"/>
              </a:solidFill>
            </a:endParaRPr>
          </a:p>
        </p:txBody>
      </p:sp>
      <p:sp>
        <p:nvSpPr>
          <p:cNvPr id="55" name="矩形 54">
            <a:extLst>
              <a:ext uri="{FF2B5EF4-FFF2-40B4-BE49-F238E27FC236}">
                <a16:creationId xmlns:a16="http://schemas.microsoft.com/office/drawing/2014/main" id="{E57FEBA4-BA2D-4575-B438-E4ECF3B6AB15}"/>
              </a:ext>
            </a:extLst>
          </p:cNvPr>
          <p:cNvSpPr/>
          <p:nvPr/>
        </p:nvSpPr>
        <p:spPr>
          <a:xfrm>
            <a:off x="621400" y="1165021"/>
            <a:ext cx="2385589" cy="323165"/>
          </a:xfrm>
          <a:prstGeom prst="rect">
            <a:avLst/>
          </a:prstGeom>
        </p:spPr>
        <p:txBody>
          <a:bodyPr wrap="none">
            <a:spAutoFit/>
          </a:bodyPr>
          <a:lstStyle/>
          <a:p>
            <a:r>
              <a:rPr lang="en-US" altLang="zh-TW" sz="1500" b="1" dirty="0">
                <a:solidFill>
                  <a:schemeClr val="bg1"/>
                </a:solidFill>
              </a:rPr>
              <a:t>Home (With QNAP NAS)</a:t>
            </a:r>
            <a:endParaRPr lang="zh-TW" altLang="en-US" sz="1500" b="1" dirty="0">
              <a:solidFill>
                <a:schemeClr val="bg1"/>
              </a:solidFill>
            </a:endParaRPr>
          </a:p>
        </p:txBody>
      </p:sp>
      <p:cxnSp>
        <p:nvCxnSpPr>
          <p:cNvPr id="26" name="直線接點 25">
            <a:extLst>
              <a:ext uri="{FF2B5EF4-FFF2-40B4-BE49-F238E27FC236}">
                <a16:creationId xmlns:a16="http://schemas.microsoft.com/office/drawing/2014/main" id="{F4BF3698-8D46-4321-B38C-472DC26F0AC1}"/>
              </a:ext>
            </a:extLst>
          </p:cNvPr>
          <p:cNvCxnSpPr/>
          <p:nvPr/>
        </p:nvCxnSpPr>
        <p:spPr>
          <a:xfrm>
            <a:off x="2305251" y="2423411"/>
            <a:ext cx="0" cy="1510291"/>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44" name="圖片 43">
            <a:extLst>
              <a:ext uri="{FF2B5EF4-FFF2-40B4-BE49-F238E27FC236}">
                <a16:creationId xmlns:a16="http://schemas.microsoft.com/office/drawing/2014/main" id="{09AB8359-C75E-4C78-93C1-7D9FF52C25F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330658" y="1764601"/>
            <a:ext cx="1850320" cy="2372763"/>
          </a:xfrm>
          <a:prstGeom prst="rect">
            <a:avLst/>
          </a:prstGeom>
        </p:spPr>
      </p:pic>
      <p:grpSp>
        <p:nvGrpSpPr>
          <p:cNvPr id="45" name="群組 44">
            <a:extLst>
              <a:ext uri="{FF2B5EF4-FFF2-40B4-BE49-F238E27FC236}">
                <a16:creationId xmlns:a16="http://schemas.microsoft.com/office/drawing/2014/main" id="{18FE50AA-07AF-4B54-8D0D-7049CF90F697}"/>
              </a:ext>
            </a:extLst>
          </p:cNvPr>
          <p:cNvGrpSpPr/>
          <p:nvPr/>
        </p:nvGrpSpPr>
        <p:grpSpPr>
          <a:xfrm>
            <a:off x="803472" y="1674417"/>
            <a:ext cx="3189081" cy="2743577"/>
            <a:chOff x="803472" y="1674417"/>
            <a:chExt cx="3189081" cy="2743577"/>
          </a:xfrm>
        </p:grpSpPr>
        <p:grpSp>
          <p:nvGrpSpPr>
            <p:cNvPr id="24" name="群組 23">
              <a:extLst>
                <a:ext uri="{FF2B5EF4-FFF2-40B4-BE49-F238E27FC236}">
                  <a16:creationId xmlns:a16="http://schemas.microsoft.com/office/drawing/2014/main" id="{DD22152F-0855-406D-8E12-4A91557E4C68}"/>
                </a:ext>
              </a:extLst>
            </p:cNvPr>
            <p:cNvGrpSpPr/>
            <p:nvPr/>
          </p:nvGrpSpPr>
          <p:grpSpPr>
            <a:xfrm>
              <a:off x="803472" y="1752886"/>
              <a:ext cx="3189081" cy="2665108"/>
              <a:chOff x="808285" y="1772138"/>
              <a:chExt cx="3189081" cy="2557007"/>
            </a:xfrm>
          </p:grpSpPr>
          <p:sp>
            <p:nvSpPr>
              <p:cNvPr id="57" name="Google Shape;364;p61">
                <a:extLst>
                  <a:ext uri="{FF2B5EF4-FFF2-40B4-BE49-F238E27FC236}">
                    <a16:creationId xmlns:a16="http://schemas.microsoft.com/office/drawing/2014/main" id="{E80F96C0-DBBB-4B5C-8582-4C2F0E01032E}"/>
                  </a:ext>
                </a:extLst>
              </p:cNvPr>
              <p:cNvSpPr txBox="1"/>
              <p:nvPr/>
            </p:nvSpPr>
            <p:spPr>
              <a:xfrm>
                <a:off x="808285" y="1772138"/>
                <a:ext cx="3187983" cy="790886"/>
              </a:xfrm>
              <a:prstGeom prst="rect">
                <a:avLst/>
              </a:prstGeom>
              <a:solidFill>
                <a:schemeClr val="accent6">
                  <a:lumMod val="20000"/>
                  <a:lumOff val="80000"/>
                </a:schemeClr>
              </a:solidFill>
              <a:ln>
                <a:solidFill>
                  <a:schemeClr val="accent6">
                    <a:lumMod val="50000"/>
                  </a:schemeClr>
                </a:solidFill>
              </a:ln>
            </p:spPr>
            <p:txBody>
              <a:bodyPr spcFirstLastPara="1" wrap="square" lIns="91425" tIns="91425" rIns="91425" bIns="91425" anchor="b" anchorCtr="0">
                <a:noAutofit/>
              </a:bodyPr>
              <a:lstStyle/>
              <a:p>
                <a:pPr marL="0" lvl="0" indent="0" rtl="0">
                  <a:spcBef>
                    <a:spcPts val="0"/>
                  </a:spcBef>
                  <a:spcAft>
                    <a:spcPts val="0"/>
                  </a:spcAft>
                  <a:buNone/>
                </a:pPr>
                <a:endParaRPr dirty="0">
                  <a:solidFill>
                    <a:srgbClr val="F3F3F3"/>
                  </a:solidFill>
                </a:endParaRPr>
              </a:p>
            </p:txBody>
          </p:sp>
          <p:sp>
            <p:nvSpPr>
              <p:cNvPr id="58" name="Google Shape;364;p61">
                <a:extLst>
                  <a:ext uri="{FF2B5EF4-FFF2-40B4-BE49-F238E27FC236}">
                    <a16:creationId xmlns:a16="http://schemas.microsoft.com/office/drawing/2014/main" id="{7862C54D-11E3-43FE-8614-815838BDE60E}"/>
                  </a:ext>
                </a:extLst>
              </p:cNvPr>
              <p:cNvSpPr txBox="1"/>
              <p:nvPr/>
            </p:nvSpPr>
            <p:spPr>
              <a:xfrm>
                <a:off x="808285" y="2663539"/>
                <a:ext cx="3187983" cy="790886"/>
              </a:xfrm>
              <a:prstGeom prst="rect">
                <a:avLst/>
              </a:prstGeom>
              <a:solidFill>
                <a:schemeClr val="accent6">
                  <a:lumMod val="20000"/>
                  <a:lumOff val="80000"/>
                </a:schemeClr>
              </a:solidFill>
              <a:ln>
                <a:solidFill>
                  <a:schemeClr val="accent6">
                    <a:lumMod val="50000"/>
                  </a:schemeClr>
                </a:solidFill>
              </a:ln>
            </p:spPr>
            <p:txBody>
              <a:bodyPr spcFirstLastPara="1" wrap="square" lIns="91425" tIns="91425" rIns="91425" bIns="91425" anchor="b" anchorCtr="0">
                <a:noAutofit/>
              </a:bodyPr>
              <a:lstStyle/>
              <a:p>
                <a:pPr marL="0" lvl="0" indent="0" rtl="0">
                  <a:spcBef>
                    <a:spcPts val="0"/>
                  </a:spcBef>
                  <a:spcAft>
                    <a:spcPts val="0"/>
                  </a:spcAft>
                  <a:buNone/>
                </a:pPr>
                <a:endParaRPr dirty="0">
                  <a:solidFill>
                    <a:srgbClr val="F3F3F3"/>
                  </a:solidFill>
                </a:endParaRPr>
              </a:p>
            </p:txBody>
          </p:sp>
          <p:sp>
            <p:nvSpPr>
              <p:cNvPr id="59" name="Google Shape;364;p61">
                <a:extLst>
                  <a:ext uri="{FF2B5EF4-FFF2-40B4-BE49-F238E27FC236}">
                    <a16:creationId xmlns:a16="http://schemas.microsoft.com/office/drawing/2014/main" id="{BF14F7F7-7A78-4891-845D-7A2EE45F1D62}"/>
                  </a:ext>
                </a:extLst>
              </p:cNvPr>
              <p:cNvSpPr txBox="1"/>
              <p:nvPr/>
            </p:nvSpPr>
            <p:spPr>
              <a:xfrm>
                <a:off x="809383" y="3538259"/>
                <a:ext cx="3187983" cy="790886"/>
              </a:xfrm>
              <a:prstGeom prst="rect">
                <a:avLst/>
              </a:prstGeom>
              <a:solidFill>
                <a:schemeClr val="accent6">
                  <a:lumMod val="20000"/>
                  <a:lumOff val="80000"/>
                </a:schemeClr>
              </a:solidFill>
              <a:ln>
                <a:solidFill>
                  <a:schemeClr val="accent6">
                    <a:lumMod val="50000"/>
                  </a:schemeClr>
                </a:solidFill>
              </a:ln>
            </p:spPr>
            <p:txBody>
              <a:bodyPr spcFirstLastPara="1" wrap="square" lIns="91425" tIns="91425" rIns="91425" bIns="91425" anchor="b" anchorCtr="0">
                <a:noAutofit/>
              </a:bodyPr>
              <a:lstStyle/>
              <a:p>
                <a:pPr marL="0" lvl="0" indent="0" rtl="0">
                  <a:spcBef>
                    <a:spcPts val="0"/>
                  </a:spcBef>
                  <a:spcAft>
                    <a:spcPts val="0"/>
                  </a:spcAft>
                  <a:buNone/>
                </a:pPr>
                <a:endParaRPr dirty="0">
                  <a:solidFill>
                    <a:srgbClr val="F3F3F3"/>
                  </a:solidFill>
                </a:endParaRPr>
              </a:p>
            </p:txBody>
          </p:sp>
        </p:grpSp>
        <p:pic>
          <p:nvPicPr>
            <p:cNvPr id="63" name="圖片 62">
              <a:extLst>
                <a:ext uri="{FF2B5EF4-FFF2-40B4-BE49-F238E27FC236}">
                  <a16:creationId xmlns:a16="http://schemas.microsoft.com/office/drawing/2014/main" id="{F6FDBF1A-DCF9-4762-8AA1-48BFB6B09AD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15319" y="1674417"/>
              <a:ext cx="666835" cy="666835"/>
            </a:xfrm>
            <a:prstGeom prst="rect">
              <a:avLst/>
            </a:prstGeom>
            <a:effectLst>
              <a:outerShdw blurRad="50800" dist="38100" dir="5400000" algn="t" rotWithShape="0">
                <a:prstClr val="black">
                  <a:alpha val="40000"/>
                </a:prstClr>
              </a:outerShdw>
            </a:effectLst>
          </p:spPr>
        </p:pic>
        <p:pic>
          <p:nvPicPr>
            <p:cNvPr id="64" name="Google Shape;370;p61">
              <a:extLst>
                <a:ext uri="{FF2B5EF4-FFF2-40B4-BE49-F238E27FC236}">
                  <a16:creationId xmlns:a16="http://schemas.microsoft.com/office/drawing/2014/main" id="{5290AF08-E70C-4411-A195-428E049AEE1A}"/>
                </a:ext>
              </a:extLst>
            </p:cNvPr>
            <p:cNvPicPr preferRelativeResize="0"/>
            <p:nvPr/>
          </p:nvPicPr>
          <p:blipFill>
            <a:blip r:embed="rId6" cstate="print">
              <a:clrChange>
                <a:clrFrom>
                  <a:srgbClr val="FFFFFF"/>
                </a:clrFrom>
                <a:clrTo>
                  <a:srgbClr val="FFFFFF">
                    <a:alpha val="0"/>
                  </a:srgbClr>
                </a:clrTo>
              </a:clrChange>
              <a:alphaModFix/>
              <a:extLst>
                <a:ext uri="{28A0092B-C50C-407E-A947-70E740481C1C}">
                  <a14:useLocalDpi xmlns:a14="http://schemas.microsoft.com/office/drawing/2010/main"/>
                </a:ext>
              </a:extLst>
            </a:blip>
            <a:stretch>
              <a:fillRect/>
            </a:stretch>
          </p:blipFill>
          <p:spPr>
            <a:xfrm>
              <a:off x="1721929" y="2136806"/>
              <a:ext cx="500903" cy="321989"/>
            </a:xfrm>
            <a:prstGeom prst="rect">
              <a:avLst/>
            </a:prstGeom>
            <a:noFill/>
            <a:ln>
              <a:noFill/>
            </a:ln>
          </p:spPr>
        </p:pic>
        <p:pic>
          <p:nvPicPr>
            <p:cNvPr id="65" name="Google Shape;370;p61">
              <a:extLst>
                <a:ext uri="{FF2B5EF4-FFF2-40B4-BE49-F238E27FC236}">
                  <a16:creationId xmlns:a16="http://schemas.microsoft.com/office/drawing/2014/main" id="{E351B1F0-22BD-4020-995A-717D8F577D8A}"/>
                </a:ext>
              </a:extLst>
            </p:cNvPr>
            <p:cNvPicPr preferRelativeResize="0"/>
            <p:nvPr/>
          </p:nvPicPr>
          <p:blipFill>
            <a:blip r:embed="rId6" cstate="print">
              <a:clrChange>
                <a:clrFrom>
                  <a:srgbClr val="FFFFFF"/>
                </a:clrFrom>
                <a:clrTo>
                  <a:srgbClr val="FFFFFF">
                    <a:alpha val="0"/>
                  </a:srgbClr>
                </a:clrTo>
              </a:clrChange>
              <a:alphaModFix/>
              <a:extLst>
                <a:ext uri="{28A0092B-C50C-407E-A947-70E740481C1C}">
                  <a14:useLocalDpi xmlns:a14="http://schemas.microsoft.com/office/drawing/2010/main"/>
                </a:ext>
              </a:extLst>
            </a:blip>
            <a:stretch>
              <a:fillRect/>
            </a:stretch>
          </p:blipFill>
          <p:spPr>
            <a:xfrm>
              <a:off x="2388547" y="2136805"/>
              <a:ext cx="500903" cy="321989"/>
            </a:xfrm>
            <a:prstGeom prst="rect">
              <a:avLst/>
            </a:prstGeom>
            <a:noFill/>
            <a:ln>
              <a:noFill/>
            </a:ln>
          </p:spPr>
        </p:pic>
        <p:pic>
          <p:nvPicPr>
            <p:cNvPr id="66" name="Google Shape;370;p61">
              <a:extLst>
                <a:ext uri="{FF2B5EF4-FFF2-40B4-BE49-F238E27FC236}">
                  <a16:creationId xmlns:a16="http://schemas.microsoft.com/office/drawing/2014/main" id="{6E76560E-D84A-40B0-989A-55C707F04C40}"/>
                </a:ext>
              </a:extLst>
            </p:cNvPr>
            <p:cNvPicPr preferRelativeResize="0"/>
            <p:nvPr/>
          </p:nvPicPr>
          <p:blipFill>
            <a:blip r:embed="rId6" cstate="print">
              <a:clrChange>
                <a:clrFrom>
                  <a:srgbClr val="FFFFFF"/>
                </a:clrFrom>
                <a:clrTo>
                  <a:srgbClr val="FFFFFF">
                    <a:alpha val="0"/>
                  </a:srgbClr>
                </a:clrTo>
              </a:clrChange>
              <a:alphaModFix/>
              <a:extLst>
                <a:ext uri="{28A0092B-C50C-407E-A947-70E740481C1C}">
                  <a14:useLocalDpi xmlns:a14="http://schemas.microsoft.com/office/drawing/2010/main"/>
                </a:ext>
              </a:extLst>
            </a:blip>
            <a:stretch>
              <a:fillRect/>
            </a:stretch>
          </p:blipFill>
          <p:spPr>
            <a:xfrm>
              <a:off x="3026234" y="2136804"/>
              <a:ext cx="500903" cy="321989"/>
            </a:xfrm>
            <a:prstGeom prst="rect">
              <a:avLst/>
            </a:prstGeom>
            <a:noFill/>
            <a:ln>
              <a:noFill/>
            </a:ln>
          </p:spPr>
        </p:pic>
        <p:sp>
          <p:nvSpPr>
            <p:cNvPr id="27" name="矩形 26">
              <a:extLst>
                <a:ext uri="{FF2B5EF4-FFF2-40B4-BE49-F238E27FC236}">
                  <a16:creationId xmlns:a16="http://schemas.microsoft.com/office/drawing/2014/main" id="{33239D02-6CA0-4285-878E-B1688FEDAEDC}"/>
                </a:ext>
              </a:extLst>
            </p:cNvPr>
            <p:cNvSpPr/>
            <p:nvPr/>
          </p:nvSpPr>
          <p:spPr>
            <a:xfrm>
              <a:off x="2756735" y="1777733"/>
              <a:ext cx="1192954" cy="307777"/>
            </a:xfrm>
            <a:prstGeom prst="rect">
              <a:avLst/>
            </a:prstGeom>
          </p:spPr>
          <p:txBody>
            <a:bodyPr wrap="none">
              <a:spAutoFit/>
            </a:bodyPr>
            <a:lstStyle/>
            <a:p>
              <a:pPr lvl="0" algn="r"/>
              <a:r>
                <a:rPr lang="en-US" altLang="zh-TW" b="1" dirty="0"/>
                <a:t>QUSBCam2</a:t>
              </a:r>
            </a:p>
          </p:txBody>
        </p:sp>
        <p:sp>
          <p:nvSpPr>
            <p:cNvPr id="33" name="矩形 32">
              <a:extLst>
                <a:ext uri="{FF2B5EF4-FFF2-40B4-BE49-F238E27FC236}">
                  <a16:creationId xmlns:a16="http://schemas.microsoft.com/office/drawing/2014/main" id="{F323051B-0C7F-4645-A2A4-E3879AD827B9}"/>
                </a:ext>
              </a:extLst>
            </p:cNvPr>
            <p:cNvSpPr/>
            <p:nvPr/>
          </p:nvSpPr>
          <p:spPr>
            <a:xfrm>
              <a:off x="2797344" y="2896049"/>
              <a:ext cx="1032655" cy="307777"/>
            </a:xfrm>
            <a:prstGeom prst="rect">
              <a:avLst/>
            </a:prstGeom>
          </p:spPr>
          <p:txBody>
            <a:bodyPr wrap="none">
              <a:spAutoFit/>
            </a:bodyPr>
            <a:lstStyle/>
            <a:p>
              <a:pPr lvl="0" algn="r"/>
              <a:r>
                <a:rPr lang="en-US" altLang="zh-TW" b="1" dirty="0">
                  <a:latin typeface="+mj-lt"/>
                  <a:ea typeface="微軟正黑體" panose="020B0604030504040204" pitchFamily="34" charset="-120"/>
                </a:rPr>
                <a:t>IP camera</a:t>
              </a:r>
              <a:endParaRPr lang="zh-TW" altLang="en-US" b="1" dirty="0">
                <a:latin typeface="+mj-lt"/>
                <a:ea typeface="微軟正黑體" panose="020B0604030504040204" pitchFamily="34" charset="-120"/>
              </a:endParaRPr>
            </a:p>
          </p:txBody>
        </p:sp>
        <p:sp>
          <p:nvSpPr>
            <p:cNvPr id="34" name="矩形 33">
              <a:extLst>
                <a:ext uri="{FF2B5EF4-FFF2-40B4-BE49-F238E27FC236}">
                  <a16:creationId xmlns:a16="http://schemas.microsoft.com/office/drawing/2014/main" id="{224595A7-CAA6-4082-91CD-2FA95806A005}"/>
                </a:ext>
              </a:extLst>
            </p:cNvPr>
            <p:cNvSpPr/>
            <p:nvPr/>
          </p:nvSpPr>
          <p:spPr>
            <a:xfrm>
              <a:off x="2661538" y="3865867"/>
              <a:ext cx="923650" cy="307777"/>
            </a:xfrm>
            <a:prstGeom prst="rect">
              <a:avLst/>
            </a:prstGeom>
          </p:spPr>
          <p:txBody>
            <a:bodyPr wrap="none">
              <a:spAutoFit/>
            </a:bodyPr>
            <a:lstStyle/>
            <a:p>
              <a:pPr lvl="0" algn="r"/>
              <a:r>
                <a:rPr lang="en-US" altLang="zh-TW" b="1" dirty="0"/>
                <a:t>QVR Pro</a:t>
              </a:r>
            </a:p>
          </p:txBody>
        </p:sp>
        <p:pic>
          <p:nvPicPr>
            <p:cNvPr id="70" name="圖片 69">
              <a:extLst>
                <a:ext uri="{FF2B5EF4-FFF2-40B4-BE49-F238E27FC236}">
                  <a16:creationId xmlns:a16="http://schemas.microsoft.com/office/drawing/2014/main" id="{CBB8C3CB-E08E-4D39-8870-9C636DCE8D5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956523" y="3676701"/>
              <a:ext cx="666835" cy="666835"/>
            </a:xfrm>
            <a:prstGeom prst="rect">
              <a:avLst/>
            </a:prstGeom>
            <a:effectLst>
              <a:outerShdw blurRad="50800" dist="38100" dir="5400000" algn="t" rotWithShape="0">
                <a:prstClr val="black">
                  <a:alpha val="40000"/>
                </a:prstClr>
              </a:outerShdw>
            </a:effectLst>
          </p:spPr>
        </p:pic>
        <p:pic>
          <p:nvPicPr>
            <p:cNvPr id="71" name="Shape 673">
              <a:extLst>
                <a:ext uri="{FF2B5EF4-FFF2-40B4-BE49-F238E27FC236}">
                  <a16:creationId xmlns:a16="http://schemas.microsoft.com/office/drawing/2014/main" id="{28BB7278-9C59-4AFB-B30A-4226D3703CED}"/>
                </a:ext>
              </a:extLst>
            </p:cNvPr>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1081586" y="2763771"/>
              <a:ext cx="777535" cy="585225"/>
            </a:xfrm>
            <a:prstGeom prst="rect">
              <a:avLst/>
            </a:prstGeom>
            <a:noFill/>
            <a:ln>
              <a:noFill/>
            </a:ln>
          </p:spPr>
        </p:pic>
        <p:pic>
          <p:nvPicPr>
            <p:cNvPr id="72" name="Shape 673">
              <a:extLst>
                <a:ext uri="{FF2B5EF4-FFF2-40B4-BE49-F238E27FC236}">
                  <a16:creationId xmlns:a16="http://schemas.microsoft.com/office/drawing/2014/main" id="{BE5F71D9-2E52-4DA7-B6C0-882A84E9F79E}"/>
                </a:ext>
              </a:extLst>
            </p:cNvPr>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1920741" y="2763771"/>
              <a:ext cx="777535" cy="585225"/>
            </a:xfrm>
            <a:prstGeom prst="rect">
              <a:avLst/>
            </a:prstGeom>
            <a:noFill/>
            <a:ln>
              <a:noFill/>
            </a:ln>
          </p:spPr>
        </p:pic>
      </p:grpSp>
      <p:grpSp>
        <p:nvGrpSpPr>
          <p:cNvPr id="46" name="群組 45">
            <a:extLst>
              <a:ext uri="{FF2B5EF4-FFF2-40B4-BE49-F238E27FC236}">
                <a16:creationId xmlns:a16="http://schemas.microsoft.com/office/drawing/2014/main" id="{460E0577-398B-438B-89C4-B889990E1331}"/>
              </a:ext>
            </a:extLst>
          </p:cNvPr>
          <p:cNvGrpSpPr/>
          <p:nvPr/>
        </p:nvGrpSpPr>
        <p:grpSpPr>
          <a:xfrm>
            <a:off x="4781941" y="794486"/>
            <a:ext cx="3492529" cy="3837704"/>
            <a:chOff x="4781941" y="794486"/>
            <a:chExt cx="3492529" cy="3837704"/>
          </a:xfrm>
        </p:grpSpPr>
        <p:sp>
          <p:nvSpPr>
            <p:cNvPr id="372" name="Google Shape;372;p61"/>
            <p:cNvSpPr txBox="1"/>
            <p:nvPr/>
          </p:nvSpPr>
          <p:spPr>
            <a:xfrm>
              <a:off x="4781941" y="2896969"/>
              <a:ext cx="3492527" cy="1472252"/>
            </a:xfrm>
            <a:prstGeom prst="rect">
              <a:avLst/>
            </a:prstGeom>
            <a:solidFill>
              <a:srgbClr val="D0E0E3"/>
            </a:solidFill>
            <a:ln>
              <a:noFill/>
            </a:ln>
          </p:spPr>
          <p:txBody>
            <a:bodyPr spcFirstLastPara="1" wrap="square" lIns="91425" tIns="91425" rIns="91425" bIns="91425" anchor="b" anchorCtr="0">
              <a:noAutofit/>
            </a:bodyPr>
            <a:lstStyle/>
            <a:p>
              <a:pPr marL="0" lvl="0" indent="0" algn="r" rtl="0">
                <a:spcBef>
                  <a:spcPts val="0"/>
                </a:spcBef>
                <a:spcAft>
                  <a:spcPts val="0"/>
                </a:spcAft>
                <a:buNone/>
              </a:pPr>
              <a:endParaRPr sz="1000" dirty="0"/>
            </a:p>
          </p:txBody>
        </p:sp>
        <p:sp>
          <p:nvSpPr>
            <p:cNvPr id="375" name="Google Shape;375;p61"/>
            <p:cNvSpPr txBox="1"/>
            <p:nvPr/>
          </p:nvSpPr>
          <p:spPr>
            <a:xfrm>
              <a:off x="4781942" y="1145965"/>
              <a:ext cx="3492528" cy="1490077"/>
            </a:xfrm>
            <a:prstGeom prst="rect">
              <a:avLst/>
            </a:prstGeom>
            <a:solidFill>
              <a:srgbClr val="D0E0E3"/>
            </a:solidFill>
            <a:ln>
              <a:noFill/>
            </a:ln>
          </p:spPr>
          <p:txBody>
            <a:bodyPr spcFirstLastPara="1" wrap="square" lIns="91425" tIns="91425" rIns="91425" bIns="91425" anchor="b" anchorCtr="0">
              <a:noAutofit/>
            </a:bodyPr>
            <a:lstStyle/>
            <a:p>
              <a:pPr marL="0" lvl="0" indent="0" algn="r" rtl="0">
                <a:spcBef>
                  <a:spcPts val="0"/>
                </a:spcBef>
                <a:spcAft>
                  <a:spcPts val="0"/>
                </a:spcAft>
                <a:buNone/>
              </a:pPr>
              <a:endParaRPr sz="1000" dirty="0"/>
            </a:p>
          </p:txBody>
        </p:sp>
        <p:pic>
          <p:nvPicPr>
            <p:cNvPr id="31" name="圖片 30">
              <a:extLst>
                <a:ext uri="{FF2B5EF4-FFF2-40B4-BE49-F238E27FC236}">
                  <a16:creationId xmlns:a16="http://schemas.microsoft.com/office/drawing/2014/main" id="{63031A6F-9CE5-4A81-AAC4-75DB224C18F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872907" y="3073680"/>
              <a:ext cx="1778556" cy="995206"/>
            </a:xfrm>
            <a:prstGeom prst="rect">
              <a:avLst/>
            </a:prstGeom>
          </p:spPr>
        </p:pic>
        <p:pic>
          <p:nvPicPr>
            <p:cNvPr id="39" name="圖片 38">
              <a:extLst>
                <a:ext uri="{FF2B5EF4-FFF2-40B4-BE49-F238E27FC236}">
                  <a16:creationId xmlns:a16="http://schemas.microsoft.com/office/drawing/2014/main" id="{B80BD98F-2DDB-4D34-A915-EC4B0A365F91}"/>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5533421" y="4136815"/>
              <a:ext cx="2660039" cy="417987"/>
            </a:xfrm>
            <a:prstGeom prst="rect">
              <a:avLst/>
            </a:prstGeom>
          </p:spPr>
        </p:pic>
        <p:pic>
          <p:nvPicPr>
            <p:cNvPr id="40" name="圖片 22">
              <a:extLst>
                <a:ext uri="{FF2B5EF4-FFF2-40B4-BE49-F238E27FC236}">
                  <a16:creationId xmlns:a16="http://schemas.microsoft.com/office/drawing/2014/main" id="{B43E53FA-FC2F-42EC-BA18-4FA0CC0668A3}"/>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374018" y="4090323"/>
              <a:ext cx="555978" cy="541867"/>
            </a:xfrm>
            <a:prstGeom prst="rect">
              <a:avLst/>
            </a:prstGeom>
            <a:effectLst>
              <a:outerShdw blurRad="63500" sx="102000" sy="102000" algn="ctr" rotWithShape="0">
                <a:prstClr val="black">
                  <a:alpha val="40000"/>
                </a:prstClr>
              </a:outerShdw>
            </a:effectLst>
          </p:spPr>
        </p:pic>
        <p:sp>
          <p:nvSpPr>
            <p:cNvPr id="41" name="矩形 40">
              <a:extLst>
                <a:ext uri="{FF2B5EF4-FFF2-40B4-BE49-F238E27FC236}">
                  <a16:creationId xmlns:a16="http://schemas.microsoft.com/office/drawing/2014/main" id="{321E60D2-2B79-442D-B2CB-BACE51104F9F}"/>
                </a:ext>
              </a:extLst>
            </p:cNvPr>
            <p:cNvSpPr/>
            <p:nvPr/>
          </p:nvSpPr>
          <p:spPr>
            <a:xfrm>
              <a:off x="6017298" y="4180839"/>
              <a:ext cx="1888659" cy="307777"/>
            </a:xfrm>
            <a:prstGeom prst="rect">
              <a:avLst/>
            </a:prstGeom>
          </p:spPr>
          <p:txBody>
            <a:bodyPr wrap="none">
              <a:spAutoFit/>
            </a:bodyPr>
            <a:lstStyle/>
            <a:p>
              <a:r>
                <a:rPr lang="zh-TW" altLang="en-US" b="1" dirty="0">
                  <a:solidFill>
                    <a:schemeClr val="bg1"/>
                  </a:solidFill>
                </a:rPr>
                <a:t>QVR Pro Client (</a:t>
              </a:r>
              <a:r>
                <a:rPr lang="en-US" altLang="zh-TW" b="1" dirty="0">
                  <a:solidFill>
                    <a:schemeClr val="bg1"/>
                  </a:solidFill>
                </a:rPr>
                <a:t>PC</a:t>
              </a:r>
              <a:r>
                <a:rPr lang="zh-TW" altLang="en-US" b="1" dirty="0">
                  <a:solidFill>
                    <a:schemeClr val="bg1"/>
                  </a:solidFill>
                </a:rPr>
                <a:t>)</a:t>
              </a:r>
            </a:p>
          </p:txBody>
        </p:sp>
        <p:pic>
          <p:nvPicPr>
            <p:cNvPr id="22" name="圖片 21" descr="一張含有 牆, 差異, 螢幕擷取畫面, 相片 的圖片&#10;&#10;描述是以高可信度產生">
              <a:extLst>
                <a:ext uri="{FF2B5EF4-FFF2-40B4-BE49-F238E27FC236}">
                  <a16:creationId xmlns:a16="http://schemas.microsoft.com/office/drawing/2014/main" id="{6D44BD5F-4A66-4196-9A63-288146F599FF}"/>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6134686" y="794486"/>
              <a:ext cx="973237" cy="1950723"/>
            </a:xfrm>
            <a:prstGeom prst="rect">
              <a:avLst/>
            </a:prstGeom>
          </p:spPr>
        </p:pic>
        <p:pic>
          <p:nvPicPr>
            <p:cNvPr id="29" name="圖片 28">
              <a:extLst>
                <a:ext uri="{FF2B5EF4-FFF2-40B4-BE49-F238E27FC236}">
                  <a16:creationId xmlns:a16="http://schemas.microsoft.com/office/drawing/2014/main" id="{0861B986-F092-43D8-A23C-5E3A20578915}"/>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5425181" y="2335465"/>
              <a:ext cx="2660039" cy="417987"/>
            </a:xfrm>
            <a:prstGeom prst="rect">
              <a:avLst/>
            </a:prstGeom>
          </p:spPr>
        </p:pic>
        <p:sp>
          <p:nvSpPr>
            <p:cNvPr id="8" name="矩形 7">
              <a:extLst>
                <a:ext uri="{FF2B5EF4-FFF2-40B4-BE49-F238E27FC236}">
                  <a16:creationId xmlns:a16="http://schemas.microsoft.com/office/drawing/2014/main" id="{415B75A8-E6DA-48EC-8896-7BEDFBBB6598}"/>
                </a:ext>
              </a:extLst>
            </p:cNvPr>
            <p:cNvSpPr/>
            <p:nvPr/>
          </p:nvSpPr>
          <p:spPr>
            <a:xfrm>
              <a:off x="5810866" y="2379489"/>
              <a:ext cx="2204450" cy="307777"/>
            </a:xfrm>
            <a:prstGeom prst="rect">
              <a:avLst/>
            </a:prstGeom>
          </p:spPr>
          <p:txBody>
            <a:bodyPr wrap="none">
              <a:spAutoFit/>
            </a:bodyPr>
            <a:lstStyle/>
            <a:p>
              <a:r>
                <a:rPr lang="zh-TW" altLang="en-US" b="1" dirty="0">
                  <a:solidFill>
                    <a:schemeClr val="bg1"/>
                  </a:solidFill>
                </a:rPr>
                <a:t>QVR Pro Client (Mobile)</a:t>
              </a:r>
            </a:p>
          </p:txBody>
        </p:sp>
        <p:pic>
          <p:nvPicPr>
            <p:cNvPr id="32" name="圖片 22">
              <a:extLst>
                <a:ext uri="{FF2B5EF4-FFF2-40B4-BE49-F238E27FC236}">
                  <a16:creationId xmlns:a16="http://schemas.microsoft.com/office/drawing/2014/main" id="{4A8066D8-AA4B-4702-9276-297A1D3D5E1C}"/>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265778" y="2288973"/>
              <a:ext cx="555978" cy="541867"/>
            </a:xfrm>
            <a:prstGeom prst="rect">
              <a:avLst/>
            </a:prstGeom>
            <a:effectLst>
              <a:outerShdw blurRad="63500" sx="102000" sy="102000" algn="ctr" rotWithShape="0">
                <a:prstClr val="black">
                  <a:alpha val="40000"/>
                </a:prstClr>
              </a:outerShdw>
            </a:effectLst>
          </p:spPr>
        </p:pic>
      </p:grpSp>
      <p:sp>
        <p:nvSpPr>
          <p:cNvPr id="35" name="Google Shape;237;p49">
            <a:extLst>
              <a:ext uri="{FF2B5EF4-FFF2-40B4-BE49-F238E27FC236}">
                <a16:creationId xmlns:a16="http://schemas.microsoft.com/office/drawing/2014/main" id="{FECA63E6-4604-4C4B-B81D-B7BFD61C1A92}"/>
              </a:ext>
            </a:extLst>
          </p:cNvPr>
          <p:cNvSpPr txBox="1">
            <a:spLocks/>
          </p:cNvSpPr>
          <p:nvPr/>
        </p:nvSpPr>
        <p:spPr>
          <a:xfrm>
            <a:off x="297139" y="116414"/>
            <a:ext cx="9525000" cy="5842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altLang="zh-TW" sz="3000" dirty="0">
                <a:latin typeface="+mj-lt"/>
                <a:ea typeface="微軟正黑體" panose="020B0604030504040204" pitchFamily="34" charset="-120"/>
              </a:rPr>
              <a:t>Home</a:t>
            </a:r>
            <a:r>
              <a:rPr lang="zh-TW" altLang="en-US" sz="3000" dirty="0">
                <a:latin typeface="+mj-lt"/>
                <a:ea typeface="微軟正黑體" panose="020B0604030504040204" pitchFamily="34" charset="-120"/>
              </a:rPr>
              <a:t> </a:t>
            </a:r>
            <a:r>
              <a:rPr lang="en-US" altLang="zh-TW" sz="3000" dirty="0">
                <a:latin typeface="+mj-lt"/>
                <a:ea typeface="微軟正黑體" panose="020B0604030504040204" pitchFamily="34" charset="-120"/>
              </a:rPr>
              <a:t>security</a:t>
            </a:r>
            <a:r>
              <a:rPr lang="zh-TW" altLang="en-US" sz="3000" dirty="0">
                <a:latin typeface="+mj-lt"/>
                <a:ea typeface="微軟正黑體" panose="020B0604030504040204" pitchFamily="34" charset="-120"/>
              </a:rPr>
              <a:t> </a:t>
            </a:r>
            <a:r>
              <a:rPr lang="en-US" altLang="zh-TW" sz="3000" dirty="0">
                <a:latin typeface="+mj-lt"/>
                <a:ea typeface="微軟正黑體" panose="020B0604030504040204" pitchFamily="34" charset="-120"/>
              </a:rPr>
              <a:t>solution</a:t>
            </a:r>
            <a:r>
              <a:rPr lang="zh-TW" altLang="en-US" sz="3000" dirty="0">
                <a:latin typeface="+mj-lt"/>
                <a:ea typeface="微軟正黑體" panose="020B0604030504040204" pitchFamily="34" charset="-120"/>
              </a:rPr>
              <a:t> </a:t>
            </a:r>
            <a:r>
              <a:rPr lang="mr-IN" altLang="zh-TW" sz="3000" dirty="0">
                <a:latin typeface="+mj-lt"/>
                <a:ea typeface="微軟正黑體" panose="020B0604030504040204" pitchFamily="34" charset="-120"/>
              </a:rPr>
              <a:t>–</a:t>
            </a:r>
            <a:r>
              <a:rPr lang="zh-TW" altLang="en-US" sz="3000" dirty="0">
                <a:latin typeface="+mj-lt"/>
                <a:ea typeface="微軟正黑體" panose="020B0604030504040204" pitchFamily="34" charset="-120"/>
              </a:rPr>
              <a:t> </a:t>
            </a:r>
            <a:r>
              <a:rPr lang="en-US" altLang="zh-TW" sz="2300" dirty="0">
                <a:latin typeface="+mj-lt"/>
                <a:ea typeface="微軟正黑體" panose="020B0604030504040204" pitchFamily="34" charset="-120"/>
              </a:rPr>
              <a:t>architecture</a:t>
            </a:r>
            <a:endParaRPr lang="zh-TW" altLang="en-US" sz="2300" dirty="0">
              <a:latin typeface="+mj-lt"/>
              <a:ea typeface="微軟正黑體" panose="020B0604030504040204" pitchFamily="34" charset="-120"/>
            </a:endParaRPr>
          </a:p>
        </p:txBody>
      </p:sp>
    </p:spTree>
    <p:extLst>
      <p:ext uri="{BB962C8B-B14F-4D97-AF65-F5344CB8AC3E}">
        <p14:creationId xmlns:p14="http://schemas.microsoft.com/office/powerpoint/2010/main" val="27830748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90" name="Google Shape;390;p62"/>
          <p:cNvSpPr txBox="1">
            <a:spLocks noGrp="1"/>
          </p:cNvSpPr>
          <p:nvPr>
            <p:ph type="body" idx="2"/>
          </p:nvPr>
        </p:nvSpPr>
        <p:spPr>
          <a:xfrm>
            <a:off x="529849" y="963866"/>
            <a:ext cx="5758729" cy="1294517"/>
          </a:xfrm>
          <a:prstGeom prst="rect">
            <a:avLst/>
          </a:prstGeom>
        </p:spPr>
        <p:txBody>
          <a:bodyPr spcFirstLastPara="1" wrap="square" lIns="91425" tIns="45700" rIns="91425" bIns="45700" anchor="t" anchorCtr="0">
            <a:noAutofit/>
          </a:bodyPr>
          <a:lstStyle/>
          <a:p>
            <a:pPr marL="0" lvl="0" indent="0">
              <a:buSzPts val="1100"/>
              <a:buNone/>
            </a:pPr>
            <a:r>
              <a:rPr lang="en-US" altLang="zh-TW" sz="1600" dirty="0">
                <a:solidFill>
                  <a:schemeClr val="bg1"/>
                </a:solidFill>
                <a:latin typeface="+mj-lt"/>
                <a:ea typeface="微軟正黑體" panose="020B0604030504040204" pitchFamily="34" charset="-120"/>
                <a:cs typeface="Roboto"/>
                <a:sym typeface="Roboto"/>
              </a:rPr>
              <a:t>R</a:t>
            </a:r>
            <a:r>
              <a:rPr lang="en" sz="1600" dirty="0">
                <a:solidFill>
                  <a:schemeClr val="bg1"/>
                </a:solidFill>
                <a:latin typeface="+mj-lt"/>
                <a:ea typeface="微軟正黑體" panose="020B0604030504040204" pitchFamily="34" charset="-120"/>
                <a:cs typeface="Roboto"/>
                <a:sym typeface="Roboto"/>
              </a:rPr>
              <a:t>ecord the life of </a:t>
            </a:r>
            <a:r>
              <a:rPr lang="en-US" sz="1600" dirty="0">
                <a:solidFill>
                  <a:schemeClr val="bg1"/>
                </a:solidFill>
                <a:latin typeface="+mj-lt"/>
                <a:ea typeface="微軟正黑體" panose="020B0604030504040204" pitchFamily="34" charset="-120"/>
                <a:cs typeface="Roboto"/>
                <a:sym typeface="Roboto"/>
              </a:rPr>
              <a:t>your </a:t>
            </a:r>
            <a:r>
              <a:rPr lang="en" sz="1600" dirty="0">
                <a:solidFill>
                  <a:schemeClr val="bg1"/>
                </a:solidFill>
                <a:latin typeface="+mj-lt"/>
                <a:ea typeface="微軟正黑體" panose="020B0604030504040204" pitchFamily="34" charset="-120"/>
                <a:cs typeface="Roboto"/>
                <a:sym typeface="Roboto"/>
              </a:rPr>
              <a:t>kid or pet</a:t>
            </a:r>
            <a:r>
              <a:rPr lang="zh-TW" altLang="en-US" sz="1600" dirty="0">
                <a:solidFill>
                  <a:schemeClr val="bg1"/>
                </a:solidFill>
                <a:latin typeface="+mj-lt"/>
                <a:ea typeface="微軟正黑體" panose="020B0604030504040204" pitchFamily="34" charset="-120"/>
                <a:cs typeface="Roboto"/>
                <a:sym typeface="Roboto"/>
              </a:rPr>
              <a:t> </a:t>
            </a:r>
            <a:r>
              <a:rPr lang="en-US" altLang="zh-TW" sz="1600" dirty="0">
                <a:solidFill>
                  <a:schemeClr val="bg1"/>
                </a:solidFill>
                <a:latin typeface="+mj-lt"/>
                <a:ea typeface="微軟正黑體" panose="020B0604030504040204" pitchFamily="34" charset="-120"/>
                <a:cs typeface="Roboto"/>
                <a:sym typeface="Roboto"/>
              </a:rPr>
              <a:t>with</a:t>
            </a:r>
            <a:r>
              <a:rPr lang="en" altLang="zh-TW" sz="1600" dirty="0">
                <a:solidFill>
                  <a:schemeClr val="bg1"/>
                </a:solidFill>
                <a:latin typeface="+mj-lt"/>
                <a:ea typeface="微軟正黑體" panose="020B0604030504040204" pitchFamily="34" charset="-120"/>
                <a:cs typeface="Roboto"/>
                <a:sym typeface="Roboto"/>
              </a:rPr>
              <a:t> the </a:t>
            </a:r>
            <a:r>
              <a:rPr lang="en-US" altLang="zh-TW" sz="1600" dirty="0">
                <a:solidFill>
                  <a:schemeClr val="bg1"/>
                </a:solidFill>
                <a:latin typeface="+mj-lt"/>
                <a:ea typeface="微軟正黑體" panose="020B0604030504040204" pitchFamily="34" charset="-120"/>
                <a:cs typeface="Roboto"/>
                <a:sym typeface="Roboto"/>
              </a:rPr>
              <a:t>camera</a:t>
            </a:r>
            <a:r>
              <a:rPr lang="zh-TW" altLang="en-US" sz="1600" dirty="0">
                <a:solidFill>
                  <a:schemeClr val="bg1"/>
                </a:solidFill>
                <a:latin typeface="+mj-lt"/>
                <a:ea typeface="微軟正黑體" panose="020B0604030504040204" pitchFamily="34" charset="-120"/>
                <a:cs typeface="Roboto"/>
                <a:sym typeface="Roboto"/>
              </a:rPr>
              <a:t> </a:t>
            </a:r>
            <a:r>
              <a:rPr lang="en-US" altLang="zh-TW" sz="1600" dirty="0">
                <a:solidFill>
                  <a:schemeClr val="bg1"/>
                </a:solidFill>
                <a:latin typeface="+mj-lt"/>
                <a:ea typeface="微軟正黑體" panose="020B0604030504040204" pitchFamily="34" charset="-120"/>
                <a:cs typeface="Roboto"/>
                <a:sym typeface="Roboto"/>
              </a:rPr>
              <a:t>in the</a:t>
            </a:r>
            <a:r>
              <a:rPr lang="zh-TW" altLang="en-US" sz="1600" dirty="0">
                <a:solidFill>
                  <a:schemeClr val="bg1"/>
                </a:solidFill>
                <a:latin typeface="+mj-lt"/>
                <a:ea typeface="微軟正黑體" panose="020B0604030504040204" pitchFamily="34" charset="-120"/>
                <a:cs typeface="Roboto"/>
                <a:sym typeface="Roboto"/>
              </a:rPr>
              <a:t> </a:t>
            </a:r>
            <a:r>
              <a:rPr lang="en" altLang="zh-TW" sz="1600" dirty="0">
                <a:solidFill>
                  <a:schemeClr val="bg1"/>
                </a:solidFill>
                <a:latin typeface="+mj-lt"/>
                <a:ea typeface="微軟正黑體" panose="020B0604030504040204" pitchFamily="34" charset="-120"/>
                <a:cs typeface="Roboto"/>
                <a:sym typeface="Roboto"/>
              </a:rPr>
              <a:t> playroom </a:t>
            </a:r>
            <a:r>
              <a:rPr lang="en-US" altLang="zh-TW" sz="1600" dirty="0">
                <a:solidFill>
                  <a:schemeClr val="bg1"/>
                </a:solidFill>
                <a:latin typeface="+mj-lt"/>
                <a:ea typeface="微軟正黑體" panose="020B0604030504040204" pitchFamily="34" charset="-120"/>
                <a:cs typeface="Roboto"/>
                <a:sym typeface="Roboto"/>
              </a:rPr>
              <a:t>or</a:t>
            </a:r>
            <a:r>
              <a:rPr lang="en" altLang="zh-TW" sz="1600" dirty="0">
                <a:solidFill>
                  <a:schemeClr val="bg1"/>
                </a:solidFill>
                <a:latin typeface="+mj-lt"/>
                <a:ea typeface="微軟正黑體" panose="020B0604030504040204" pitchFamily="34" charset="-120"/>
                <a:cs typeface="Roboto"/>
                <a:sym typeface="Roboto"/>
              </a:rPr>
              <a:t> the living room</a:t>
            </a:r>
            <a:r>
              <a:rPr lang="en-US" altLang="zh-TW" sz="1600" dirty="0">
                <a:solidFill>
                  <a:schemeClr val="bg1"/>
                </a:solidFill>
                <a:latin typeface="+mj-lt"/>
                <a:ea typeface="微軟正黑體" panose="020B0604030504040204" pitchFamily="34" charset="-120"/>
                <a:cs typeface="Roboto"/>
                <a:sym typeface="Roboto"/>
              </a:rPr>
              <a:t>.</a:t>
            </a:r>
            <a:r>
              <a:rPr lang="en" sz="1600" dirty="0">
                <a:solidFill>
                  <a:schemeClr val="bg1"/>
                </a:solidFill>
                <a:latin typeface="+mj-lt"/>
                <a:ea typeface="微軟正黑體" panose="020B0604030504040204" pitchFamily="34" charset="-120"/>
                <a:cs typeface="Roboto"/>
                <a:sym typeface="Roboto"/>
              </a:rPr>
              <a:t> </a:t>
            </a:r>
            <a:r>
              <a:rPr lang="en-US" altLang="zh-TW" sz="1600" dirty="0">
                <a:solidFill>
                  <a:schemeClr val="bg1"/>
                </a:solidFill>
                <a:latin typeface="+mj-lt"/>
                <a:ea typeface="微軟正黑體" panose="020B0604030504040204" pitchFamily="34" charset="-120"/>
                <a:cs typeface="Roboto"/>
                <a:sym typeface="Roboto"/>
              </a:rPr>
              <a:t>Not</a:t>
            </a:r>
            <a:r>
              <a:rPr lang="zh-TW" altLang="en-US" sz="1600" dirty="0">
                <a:solidFill>
                  <a:schemeClr val="bg1"/>
                </a:solidFill>
                <a:latin typeface="+mj-lt"/>
                <a:ea typeface="微軟正黑體" panose="020B0604030504040204" pitchFamily="34" charset="-120"/>
                <a:cs typeface="Roboto"/>
                <a:sym typeface="Roboto"/>
              </a:rPr>
              <a:t> </a:t>
            </a:r>
            <a:r>
              <a:rPr lang="en-US" altLang="zh-TW" sz="1600" dirty="0">
                <a:solidFill>
                  <a:schemeClr val="bg1"/>
                </a:solidFill>
                <a:latin typeface="+mj-lt"/>
                <a:ea typeface="微軟正黑體" panose="020B0604030504040204" pitchFamily="34" charset="-120"/>
                <a:cs typeface="Roboto"/>
                <a:sym typeface="Roboto"/>
              </a:rPr>
              <a:t>only</a:t>
            </a:r>
            <a:r>
              <a:rPr lang="zh-TW" altLang="en-US" sz="1600" dirty="0">
                <a:solidFill>
                  <a:schemeClr val="bg1"/>
                </a:solidFill>
                <a:latin typeface="+mj-lt"/>
                <a:ea typeface="微軟正黑體" panose="020B0604030504040204" pitchFamily="34" charset="-120"/>
                <a:cs typeface="Roboto"/>
                <a:sym typeface="Roboto"/>
              </a:rPr>
              <a:t> </a:t>
            </a:r>
            <a:r>
              <a:rPr lang="en-US" altLang="zh-TW" sz="1600" dirty="0">
                <a:solidFill>
                  <a:schemeClr val="bg1"/>
                </a:solidFill>
                <a:latin typeface="+mj-lt"/>
                <a:ea typeface="微軟正黑體" panose="020B0604030504040204" pitchFamily="34" charset="-120"/>
                <a:cs typeface="Roboto"/>
                <a:sym typeface="Roboto"/>
              </a:rPr>
              <a:t>the</a:t>
            </a:r>
            <a:r>
              <a:rPr lang="zh-TW" altLang="en-US" sz="1600" dirty="0">
                <a:solidFill>
                  <a:schemeClr val="bg1"/>
                </a:solidFill>
                <a:latin typeface="+mj-lt"/>
                <a:ea typeface="微軟正黑體" panose="020B0604030504040204" pitchFamily="34" charset="-120"/>
                <a:cs typeface="Roboto"/>
                <a:sym typeface="Roboto"/>
              </a:rPr>
              <a:t> </a:t>
            </a:r>
            <a:r>
              <a:rPr lang="en-US" altLang="zh-TW" sz="1600" dirty="0">
                <a:solidFill>
                  <a:schemeClr val="bg1"/>
                </a:solidFill>
                <a:latin typeface="+mj-lt"/>
                <a:ea typeface="微軟正黑體" panose="020B0604030504040204" pitchFamily="34" charset="-120"/>
                <a:cs typeface="Roboto"/>
                <a:sym typeface="Roboto"/>
              </a:rPr>
              <a:t>recording</a:t>
            </a:r>
            <a:r>
              <a:rPr lang="zh-TW" altLang="en-US" sz="1600" dirty="0">
                <a:solidFill>
                  <a:schemeClr val="bg1"/>
                </a:solidFill>
                <a:latin typeface="+mj-lt"/>
                <a:ea typeface="微軟正黑體" panose="020B0604030504040204" pitchFamily="34" charset="-120"/>
                <a:cs typeface="Roboto"/>
                <a:sym typeface="Roboto"/>
              </a:rPr>
              <a:t> </a:t>
            </a:r>
            <a:r>
              <a:rPr lang="en-US" altLang="zh-TW" sz="1600" dirty="0">
                <a:solidFill>
                  <a:schemeClr val="bg1"/>
                </a:solidFill>
                <a:latin typeface="+mj-lt"/>
                <a:ea typeface="微軟正黑體" panose="020B0604030504040204" pitchFamily="34" charset="-120"/>
                <a:cs typeface="Roboto"/>
                <a:sym typeface="Roboto"/>
              </a:rPr>
              <a:t>will</a:t>
            </a:r>
            <a:r>
              <a:rPr lang="zh-TW" altLang="en-US" sz="1600" dirty="0">
                <a:solidFill>
                  <a:schemeClr val="bg1"/>
                </a:solidFill>
                <a:latin typeface="+mj-lt"/>
                <a:ea typeface="微軟正黑體" panose="020B0604030504040204" pitchFamily="34" charset="-120"/>
                <a:cs typeface="Roboto"/>
                <a:sym typeface="Roboto"/>
              </a:rPr>
              <a:t> </a:t>
            </a:r>
            <a:r>
              <a:rPr lang="en-US" altLang="zh-TW" sz="1600" dirty="0">
                <a:solidFill>
                  <a:schemeClr val="bg1"/>
                </a:solidFill>
                <a:latin typeface="+mj-lt"/>
                <a:ea typeface="微軟正黑體" panose="020B0604030504040204" pitchFamily="34" charset="-120"/>
                <a:cs typeface="Roboto"/>
                <a:sym typeface="Roboto"/>
              </a:rPr>
              <a:t>become</a:t>
            </a:r>
            <a:r>
              <a:rPr lang="en" sz="1600" dirty="0">
                <a:solidFill>
                  <a:schemeClr val="bg1"/>
                </a:solidFill>
                <a:latin typeface="+mj-lt"/>
                <a:ea typeface="微軟正黑體" panose="020B0604030504040204" pitchFamily="34" charset="-120"/>
                <a:cs typeface="Roboto"/>
                <a:sym typeface="Roboto"/>
              </a:rPr>
              <a:t> a good memory </a:t>
            </a:r>
            <a:r>
              <a:rPr lang="en-US" altLang="zh-TW" sz="1600" dirty="0">
                <a:solidFill>
                  <a:schemeClr val="bg1"/>
                </a:solidFill>
                <a:latin typeface="+mj-lt"/>
                <a:ea typeface="微軟正黑體" panose="020B0604030504040204" pitchFamily="34" charset="-120"/>
                <a:cs typeface="Roboto"/>
                <a:sym typeface="Roboto"/>
              </a:rPr>
              <a:t>in</a:t>
            </a:r>
            <a:r>
              <a:rPr lang="en" sz="1600" dirty="0">
                <a:solidFill>
                  <a:schemeClr val="bg1"/>
                </a:solidFill>
                <a:latin typeface="+mj-lt"/>
                <a:ea typeface="微軟正黑體" panose="020B0604030504040204" pitchFamily="34" charset="-120"/>
                <a:cs typeface="Roboto"/>
                <a:sym typeface="Roboto"/>
              </a:rPr>
              <a:t> the future</a:t>
            </a:r>
            <a:r>
              <a:rPr lang="en-US" altLang="zh-TW" sz="1600" dirty="0">
                <a:solidFill>
                  <a:schemeClr val="bg1"/>
                </a:solidFill>
                <a:latin typeface="+mj-lt"/>
                <a:ea typeface="微軟正黑體" panose="020B0604030504040204" pitchFamily="34" charset="-120"/>
                <a:cs typeface="Roboto"/>
                <a:sym typeface="Roboto"/>
              </a:rPr>
              <a:t>,</a:t>
            </a:r>
            <a:r>
              <a:rPr lang="zh-TW" altLang="en-US" sz="1600" dirty="0">
                <a:solidFill>
                  <a:schemeClr val="bg1"/>
                </a:solidFill>
                <a:latin typeface="+mj-lt"/>
                <a:ea typeface="微軟正黑體" panose="020B0604030504040204" pitchFamily="34" charset="-120"/>
                <a:cs typeface="Roboto"/>
                <a:sym typeface="Roboto"/>
              </a:rPr>
              <a:t> </a:t>
            </a:r>
            <a:r>
              <a:rPr lang="en-US" altLang="zh-TW" sz="1600" dirty="0">
                <a:solidFill>
                  <a:schemeClr val="bg1"/>
                </a:solidFill>
                <a:latin typeface="+mj-lt"/>
                <a:ea typeface="微軟正黑體" panose="020B0604030504040204" pitchFamily="34" charset="-120"/>
                <a:cs typeface="Roboto"/>
                <a:sym typeface="Roboto"/>
              </a:rPr>
              <a:t>but</a:t>
            </a:r>
            <a:r>
              <a:rPr lang="zh-TW" altLang="en-US" sz="1600" dirty="0">
                <a:solidFill>
                  <a:schemeClr val="bg1"/>
                </a:solidFill>
                <a:latin typeface="+mj-lt"/>
                <a:ea typeface="微軟正黑體" panose="020B0604030504040204" pitchFamily="34" charset="-120"/>
                <a:cs typeface="Roboto"/>
                <a:sym typeface="Roboto"/>
              </a:rPr>
              <a:t> </a:t>
            </a:r>
            <a:r>
              <a:rPr lang="en-US" altLang="zh-TW" sz="1600" dirty="0">
                <a:solidFill>
                  <a:schemeClr val="bg1"/>
                </a:solidFill>
                <a:latin typeface="+mj-lt"/>
                <a:ea typeface="微軟正黑體" panose="020B0604030504040204" pitchFamily="34" charset="-120"/>
                <a:cs typeface="Roboto"/>
                <a:sym typeface="Roboto"/>
              </a:rPr>
              <a:t>also</a:t>
            </a:r>
            <a:r>
              <a:rPr lang="en" sz="1600" dirty="0">
                <a:solidFill>
                  <a:schemeClr val="bg1"/>
                </a:solidFill>
                <a:latin typeface="+mj-lt"/>
                <a:ea typeface="微軟正黑體" panose="020B0604030504040204" pitchFamily="34" charset="-120"/>
                <a:cs typeface="Roboto"/>
                <a:sym typeface="Roboto"/>
              </a:rPr>
              <a:t> </a:t>
            </a:r>
            <a:r>
              <a:rPr lang="en-US" altLang="zh-TW" sz="1600" dirty="0">
                <a:solidFill>
                  <a:schemeClr val="bg1"/>
                </a:solidFill>
                <a:latin typeface="+mj-lt"/>
                <a:ea typeface="微軟正黑體" panose="020B0604030504040204" pitchFamily="34" charset="-120"/>
                <a:cs typeface="Roboto"/>
                <a:sym typeface="Roboto"/>
              </a:rPr>
              <a:t>you can</a:t>
            </a:r>
            <a:r>
              <a:rPr lang="zh-TW" altLang="en-US" sz="1600" dirty="0">
                <a:solidFill>
                  <a:schemeClr val="bg1"/>
                </a:solidFill>
                <a:latin typeface="+mj-lt"/>
                <a:ea typeface="微軟正黑體" panose="020B0604030504040204" pitchFamily="34" charset="-120"/>
                <a:cs typeface="Roboto"/>
                <a:sym typeface="Roboto"/>
              </a:rPr>
              <a:t> </a:t>
            </a:r>
            <a:r>
              <a:rPr lang="en" sz="1600" dirty="0">
                <a:solidFill>
                  <a:schemeClr val="bg1"/>
                </a:solidFill>
                <a:latin typeface="+mj-lt"/>
                <a:ea typeface="微軟正黑體" panose="020B0604030504040204" pitchFamily="34" charset="-120"/>
                <a:cs typeface="Roboto"/>
                <a:sym typeface="Roboto"/>
              </a:rPr>
              <a:t>check </a:t>
            </a:r>
            <a:r>
              <a:rPr lang="en-US" sz="1600" dirty="0">
                <a:solidFill>
                  <a:schemeClr val="bg1"/>
                </a:solidFill>
                <a:latin typeface="+mj-lt"/>
                <a:ea typeface="微軟正黑體" panose="020B0604030504040204" pitchFamily="34" charset="-120"/>
                <a:cs typeface="Roboto"/>
                <a:sym typeface="Roboto"/>
              </a:rPr>
              <a:t>what's happening in the house </a:t>
            </a:r>
            <a:r>
              <a:rPr lang="en" sz="1600" dirty="0">
                <a:solidFill>
                  <a:schemeClr val="bg1"/>
                </a:solidFill>
                <a:latin typeface="+mj-lt"/>
                <a:ea typeface="微軟正黑體" panose="020B0604030504040204" pitchFamily="34" charset="-120"/>
                <a:cs typeface="Roboto"/>
                <a:sym typeface="Roboto"/>
              </a:rPr>
              <a:t>when you are out.</a:t>
            </a:r>
            <a:endParaRPr sz="1600" dirty="0">
              <a:latin typeface="+mj-lt"/>
            </a:endParaRPr>
          </a:p>
          <a:p>
            <a:pPr marL="0" lvl="0" indent="0" rtl="0">
              <a:spcBef>
                <a:spcPts val="480"/>
              </a:spcBef>
              <a:spcAft>
                <a:spcPts val="0"/>
              </a:spcAft>
              <a:buClr>
                <a:schemeClr val="dk1"/>
              </a:buClr>
              <a:buSzPts val="1100"/>
              <a:buFont typeface="Arial"/>
              <a:buNone/>
            </a:pPr>
            <a:endParaRPr sz="1600" dirty="0">
              <a:latin typeface="+mj-lt"/>
              <a:ea typeface="Roboto"/>
              <a:cs typeface="Roboto"/>
              <a:sym typeface="Roboto"/>
            </a:endParaRPr>
          </a:p>
        </p:txBody>
      </p:sp>
      <p:pic>
        <p:nvPicPr>
          <p:cNvPr id="391" name="Google Shape;391;p62"/>
          <p:cNvPicPr preferRelativeResize="0"/>
          <p:nvPr/>
        </p:nvPicPr>
        <p:blipFill>
          <a:blip r:embed="rId3" cstate="print">
            <a:extLst>
              <a:ext uri="{28A0092B-C50C-407E-A947-70E740481C1C}">
                <a14:useLocalDpi xmlns:a14="http://schemas.microsoft.com/office/drawing/2010/main"/>
              </a:ext>
            </a:extLst>
          </a:blip>
          <a:stretch>
            <a:fillRect/>
          </a:stretch>
        </p:blipFill>
        <p:spPr>
          <a:xfrm>
            <a:off x="137074" y="2241362"/>
            <a:ext cx="3627372" cy="23716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92" name="Google Shape;392;p62"/>
          <p:cNvPicPr preferRelativeResize="0"/>
          <p:nvPr/>
        </p:nvPicPr>
        <p:blipFill>
          <a:blip r:embed="rId4" cstate="print">
            <a:extLst>
              <a:ext uri="{28A0092B-C50C-407E-A947-70E740481C1C}">
                <a14:useLocalDpi xmlns:a14="http://schemas.microsoft.com/office/drawing/2010/main"/>
              </a:ext>
            </a:extLst>
          </a:blip>
          <a:stretch>
            <a:fillRect/>
          </a:stretch>
        </p:blipFill>
        <p:spPr>
          <a:xfrm>
            <a:off x="3876062" y="2241363"/>
            <a:ext cx="3572657" cy="23810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圖片 4" descr="一張含有 個人, 握住, 手, 電子用品 的圖片&#10;&#10;描述是以非常高的可信度產生">
            <a:extLst>
              <a:ext uri="{FF2B5EF4-FFF2-40B4-BE49-F238E27FC236}">
                <a16:creationId xmlns:a16="http://schemas.microsoft.com/office/drawing/2014/main" id="{CC72C7D0-6A42-4BDC-BD9E-57F24091F87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937030" y="1127238"/>
            <a:ext cx="4302667" cy="4791478"/>
          </a:xfrm>
          <a:prstGeom prst="rect">
            <a:avLst/>
          </a:prstGeom>
        </p:spPr>
      </p:pic>
      <p:sp>
        <p:nvSpPr>
          <p:cNvPr id="8" name="Google Shape;237;p49">
            <a:extLst>
              <a:ext uri="{FF2B5EF4-FFF2-40B4-BE49-F238E27FC236}">
                <a16:creationId xmlns:a16="http://schemas.microsoft.com/office/drawing/2014/main" id="{9B87CDB9-0E03-4834-BC9B-B230832A9916}"/>
              </a:ext>
            </a:extLst>
          </p:cNvPr>
          <p:cNvSpPr txBox="1">
            <a:spLocks/>
          </p:cNvSpPr>
          <p:nvPr/>
        </p:nvSpPr>
        <p:spPr>
          <a:xfrm>
            <a:off x="297139" y="116414"/>
            <a:ext cx="9525000" cy="5842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altLang="zh-TW" sz="3000" dirty="0">
                <a:latin typeface="+mj-lt"/>
                <a:ea typeface="微軟正黑體" panose="020B0604030504040204" pitchFamily="34" charset="-120"/>
              </a:rPr>
              <a:t>Home</a:t>
            </a:r>
            <a:r>
              <a:rPr lang="zh-TW" altLang="en-US" sz="3000" dirty="0">
                <a:latin typeface="+mj-lt"/>
                <a:ea typeface="微軟正黑體" panose="020B0604030504040204" pitchFamily="34" charset="-120"/>
              </a:rPr>
              <a:t> </a:t>
            </a:r>
            <a:r>
              <a:rPr lang="en-US" altLang="zh-TW" sz="3000" dirty="0">
                <a:latin typeface="+mj-lt"/>
                <a:ea typeface="微軟正黑體" panose="020B0604030504040204" pitchFamily="34" charset="-120"/>
              </a:rPr>
              <a:t>security</a:t>
            </a:r>
            <a:r>
              <a:rPr lang="zh-TW" altLang="en-US" sz="3000" dirty="0">
                <a:latin typeface="+mj-lt"/>
                <a:ea typeface="微軟正黑體" panose="020B0604030504040204" pitchFamily="34" charset="-120"/>
              </a:rPr>
              <a:t> </a:t>
            </a:r>
            <a:r>
              <a:rPr lang="en-US" altLang="zh-TW" sz="3000" dirty="0">
                <a:latin typeface="+mj-lt"/>
                <a:ea typeface="微軟正黑體" panose="020B0604030504040204" pitchFamily="34" charset="-120"/>
              </a:rPr>
              <a:t>solution</a:t>
            </a:r>
            <a:r>
              <a:rPr lang="zh-TW" altLang="en-US" sz="3000" dirty="0">
                <a:latin typeface="+mj-lt"/>
                <a:ea typeface="微軟正黑體" panose="020B0604030504040204" pitchFamily="34" charset="-120"/>
              </a:rPr>
              <a:t> </a:t>
            </a:r>
            <a:r>
              <a:rPr lang="mr-IN" altLang="zh-TW" sz="3000" dirty="0">
                <a:latin typeface="+mj-lt"/>
                <a:ea typeface="微軟正黑體" panose="020B0604030504040204" pitchFamily="34" charset="-120"/>
              </a:rPr>
              <a:t>–</a:t>
            </a:r>
            <a:r>
              <a:rPr lang="zh-TW" altLang="en-US" sz="3000" dirty="0">
                <a:latin typeface="+mj-lt"/>
                <a:ea typeface="微軟正黑體" panose="020B0604030504040204" pitchFamily="34" charset="-120"/>
              </a:rPr>
              <a:t> </a:t>
            </a:r>
            <a:r>
              <a:rPr lang="en-US" altLang="zh-TW" sz="2300" dirty="0">
                <a:latin typeface="+mj-lt"/>
                <a:ea typeface="微軟正黑體" panose="020B0604030504040204" pitchFamily="34" charset="-120"/>
              </a:rPr>
              <a:t>other scenarios</a:t>
            </a:r>
            <a:endParaRPr lang="zh-TW" altLang="en-US" sz="2300" dirty="0">
              <a:latin typeface="+mj-lt"/>
              <a:ea typeface="微軟正黑體" panose="020B0604030504040204" pitchFamily="34" charset="-120"/>
            </a:endParaRPr>
          </a:p>
        </p:txBody>
      </p:sp>
    </p:spTree>
    <p:extLst>
      <p:ext uri="{BB962C8B-B14F-4D97-AF65-F5344CB8AC3E}">
        <p14:creationId xmlns:p14="http://schemas.microsoft.com/office/powerpoint/2010/main" val="32985794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8" name="Google Shape;398;p63"/>
          <p:cNvSpPr txBox="1">
            <a:spLocks noGrp="1"/>
          </p:cNvSpPr>
          <p:nvPr>
            <p:ph type="body" idx="2"/>
          </p:nvPr>
        </p:nvSpPr>
        <p:spPr>
          <a:xfrm>
            <a:off x="706336" y="1139031"/>
            <a:ext cx="7873800" cy="1172540"/>
          </a:xfrm>
          <a:prstGeom prst="rect">
            <a:avLst/>
          </a:prstGeom>
        </p:spPr>
        <p:txBody>
          <a:bodyPr spcFirstLastPara="1" wrap="square" lIns="91425" tIns="45700" rIns="91425" bIns="45700" anchor="t" anchorCtr="0">
            <a:noAutofit/>
          </a:bodyPr>
          <a:lstStyle/>
          <a:p>
            <a:pPr marL="0" indent="0">
              <a:buSzPts val="1100"/>
              <a:buNone/>
            </a:pPr>
            <a:r>
              <a:rPr lang="en" sz="1600" dirty="0">
                <a:solidFill>
                  <a:schemeClr val="bg1"/>
                </a:solidFill>
                <a:latin typeface="+mj-lt"/>
                <a:ea typeface="微軟正黑體" panose="020B0604030504040204" pitchFamily="34" charset="-120"/>
                <a:cs typeface="Roboto"/>
                <a:sym typeface="Roboto"/>
              </a:rPr>
              <a:t>Balcony, kitchen, and stairs are places where </a:t>
            </a:r>
            <a:r>
              <a:rPr lang="en-US" altLang="zh-TW" sz="1600" dirty="0">
                <a:solidFill>
                  <a:schemeClr val="bg1"/>
                </a:solidFill>
                <a:latin typeface="+mj-lt"/>
                <a:ea typeface="微軟正黑體" panose="020B0604030504040204" pitchFamily="34" charset="-120"/>
                <a:cs typeface="Roboto"/>
                <a:sym typeface="Roboto"/>
              </a:rPr>
              <a:t>accidents</a:t>
            </a:r>
            <a:r>
              <a:rPr lang="zh-TW" altLang="en-US" sz="1600" dirty="0">
                <a:solidFill>
                  <a:schemeClr val="bg1"/>
                </a:solidFill>
                <a:latin typeface="+mj-lt"/>
                <a:ea typeface="微軟正黑體" panose="020B0604030504040204" pitchFamily="34" charset="-120"/>
                <a:cs typeface="Roboto"/>
                <a:sym typeface="Roboto"/>
              </a:rPr>
              <a:t> </a:t>
            </a:r>
            <a:r>
              <a:rPr lang="en-US" altLang="zh-TW" sz="1600" dirty="0">
                <a:solidFill>
                  <a:schemeClr val="bg1"/>
                </a:solidFill>
                <a:latin typeface="+mj-lt"/>
                <a:ea typeface="微軟正黑體" panose="020B0604030504040204" pitchFamily="34" charset="-120"/>
                <a:cs typeface="Roboto"/>
                <a:sym typeface="Roboto"/>
              </a:rPr>
              <a:t>happen</a:t>
            </a:r>
            <a:r>
              <a:rPr lang="zh-TW" altLang="en-US" sz="1600" dirty="0">
                <a:solidFill>
                  <a:schemeClr val="bg1"/>
                </a:solidFill>
                <a:latin typeface="+mj-lt"/>
                <a:ea typeface="微軟正黑體" panose="020B0604030504040204" pitchFamily="34" charset="-120"/>
                <a:cs typeface="Roboto"/>
                <a:sym typeface="Roboto"/>
              </a:rPr>
              <a:t> </a:t>
            </a:r>
            <a:r>
              <a:rPr lang="en-US" altLang="zh-TW" sz="1600" dirty="0">
                <a:solidFill>
                  <a:schemeClr val="bg1"/>
                </a:solidFill>
                <a:latin typeface="+mj-lt"/>
                <a:ea typeface="微軟正黑體" panose="020B0604030504040204" pitchFamily="34" charset="-120"/>
                <a:cs typeface="Roboto"/>
                <a:sym typeface="Roboto"/>
              </a:rPr>
              <a:t>easily</a:t>
            </a:r>
            <a:r>
              <a:rPr lang="zh-TW" altLang="en-US" sz="1600" dirty="0">
                <a:solidFill>
                  <a:schemeClr val="bg1"/>
                </a:solidFill>
                <a:latin typeface="+mj-lt"/>
                <a:ea typeface="微軟正黑體" panose="020B0604030504040204" pitchFamily="34" charset="-120"/>
                <a:cs typeface="Roboto"/>
                <a:sym typeface="Roboto"/>
              </a:rPr>
              <a:t> </a:t>
            </a:r>
            <a:r>
              <a:rPr lang="en-US" altLang="zh-TW" sz="1600" dirty="0">
                <a:solidFill>
                  <a:schemeClr val="bg1"/>
                </a:solidFill>
                <a:latin typeface="+mj-lt"/>
                <a:ea typeface="微軟正黑體" panose="020B0604030504040204" pitchFamily="34" charset="-120"/>
                <a:cs typeface="Roboto"/>
                <a:sym typeface="Roboto"/>
              </a:rPr>
              <a:t>on</a:t>
            </a:r>
            <a:r>
              <a:rPr lang="zh-TW" altLang="en-US" sz="1600" dirty="0">
                <a:solidFill>
                  <a:schemeClr val="bg1"/>
                </a:solidFill>
                <a:latin typeface="+mj-lt"/>
                <a:ea typeface="微軟正黑體" panose="020B0604030504040204" pitchFamily="34" charset="-120"/>
                <a:cs typeface="Roboto"/>
                <a:sym typeface="Roboto"/>
              </a:rPr>
              <a:t> </a:t>
            </a:r>
            <a:r>
              <a:rPr lang="en" sz="1600" dirty="0">
                <a:solidFill>
                  <a:schemeClr val="bg1"/>
                </a:solidFill>
                <a:latin typeface="+mj-lt"/>
                <a:ea typeface="微軟正黑體" panose="020B0604030504040204" pitchFamily="34" charset="-120"/>
                <a:cs typeface="Roboto"/>
                <a:sym typeface="Roboto"/>
              </a:rPr>
              <a:t>children </a:t>
            </a:r>
            <a:r>
              <a:rPr lang="en-US" altLang="zh-TW" sz="1600" dirty="0">
                <a:solidFill>
                  <a:schemeClr val="bg1"/>
                </a:solidFill>
                <a:latin typeface="+mj-lt"/>
                <a:ea typeface="微軟正黑體" panose="020B0604030504040204" pitchFamily="34" charset="-120"/>
                <a:cs typeface="Roboto"/>
                <a:sym typeface="Roboto"/>
              </a:rPr>
              <a:t>and</a:t>
            </a:r>
            <a:r>
              <a:rPr lang="en" sz="1600" dirty="0">
                <a:solidFill>
                  <a:schemeClr val="bg1"/>
                </a:solidFill>
                <a:latin typeface="+mj-lt"/>
                <a:ea typeface="微軟正黑體" panose="020B0604030504040204" pitchFamily="34" charset="-120"/>
                <a:cs typeface="Roboto"/>
                <a:sym typeface="Roboto"/>
              </a:rPr>
              <a:t> elders. </a:t>
            </a:r>
            <a:r>
              <a:rPr lang="en-US" altLang="zh-TW" sz="1600" dirty="0">
                <a:solidFill>
                  <a:schemeClr val="bg1"/>
                </a:solidFill>
                <a:latin typeface="+mj-lt"/>
                <a:ea typeface="微軟正黑體" panose="020B0604030504040204" pitchFamily="34" charset="-120"/>
                <a:cs typeface="Roboto"/>
                <a:sym typeface="Roboto"/>
              </a:rPr>
              <a:t>T</a:t>
            </a:r>
            <a:r>
              <a:rPr lang="en" altLang="zh-TW" sz="1600" dirty="0">
                <a:solidFill>
                  <a:schemeClr val="bg1"/>
                </a:solidFill>
                <a:latin typeface="+mj-lt"/>
                <a:ea typeface="微軟正黑體" panose="020B0604030504040204" pitchFamily="34" charset="-120"/>
                <a:cs typeface="Roboto"/>
                <a:sym typeface="Roboto"/>
              </a:rPr>
              <a:t>o avoid accidents</a:t>
            </a:r>
            <a:r>
              <a:rPr lang="en-US" altLang="zh-TW" sz="1600" dirty="0">
                <a:solidFill>
                  <a:schemeClr val="bg1"/>
                </a:solidFill>
                <a:latin typeface="+mj-lt"/>
                <a:ea typeface="微軟正黑體" panose="020B0604030504040204" pitchFamily="34" charset="-120"/>
                <a:cs typeface="Roboto"/>
                <a:sym typeface="Roboto"/>
              </a:rPr>
              <a:t>,</a:t>
            </a:r>
            <a:r>
              <a:rPr lang="en" altLang="zh-TW" sz="1600" dirty="0">
                <a:solidFill>
                  <a:schemeClr val="bg1"/>
                </a:solidFill>
                <a:latin typeface="+mj-lt"/>
                <a:ea typeface="微軟正黑體" panose="020B0604030504040204" pitchFamily="34" charset="-120"/>
                <a:cs typeface="Roboto"/>
                <a:sym typeface="Roboto"/>
              </a:rPr>
              <a:t> </a:t>
            </a:r>
            <a:r>
              <a:rPr lang="en-US" altLang="zh-TW" sz="1600" dirty="0">
                <a:solidFill>
                  <a:schemeClr val="bg1"/>
                </a:solidFill>
                <a:latin typeface="+mj-lt"/>
                <a:ea typeface="微軟正黑體" panose="020B0604030504040204" pitchFamily="34" charset="-120"/>
                <a:cs typeface="Roboto"/>
                <a:sym typeface="Roboto"/>
              </a:rPr>
              <a:t>s</a:t>
            </a:r>
            <a:r>
              <a:rPr lang="en" sz="1600" dirty="0">
                <a:solidFill>
                  <a:schemeClr val="bg1"/>
                </a:solidFill>
                <a:latin typeface="+mj-lt"/>
                <a:ea typeface="微軟正黑體" panose="020B0604030504040204" pitchFamily="34" charset="-120"/>
                <a:cs typeface="Roboto"/>
                <a:sym typeface="Roboto"/>
              </a:rPr>
              <a:t>et </a:t>
            </a:r>
            <a:r>
              <a:rPr lang="en-US" altLang="zh-TW" sz="1600" dirty="0">
                <a:solidFill>
                  <a:schemeClr val="bg1"/>
                </a:solidFill>
                <a:latin typeface="+mj-lt"/>
                <a:ea typeface="微軟正黑體" panose="020B0604030504040204" pitchFamily="34" charset="-120"/>
                <a:cs typeface="Roboto"/>
                <a:sym typeface="Roboto"/>
              </a:rPr>
              <a:t>up</a:t>
            </a:r>
            <a:r>
              <a:rPr lang="zh-TW" altLang="en-US" sz="1600" dirty="0">
                <a:solidFill>
                  <a:schemeClr val="bg1"/>
                </a:solidFill>
                <a:latin typeface="+mj-lt"/>
                <a:ea typeface="微軟正黑體" panose="020B0604030504040204" pitchFamily="34" charset="-120"/>
                <a:cs typeface="Roboto"/>
                <a:sym typeface="Roboto"/>
              </a:rPr>
              <a:t> </a:t>
            </a:r>
            <a:r>
              <a:rPr lang="en-US" altLang="zh-TW" sz="1600" dirty="0">
                <a:solidFill>
                  <a:schemeClr val="bg1"/>
                </a:solidFill>
                <a:latin typeface="+mj-lt"/>
                <a:ea typeface="微軟正黑體" panose="020B0604030504040204" pitchFamily="34" charset="-120"/>
                <a:cs typeface="Roboto"/>
                <a:sym typeface="Roboto"/>
              </a:rPr>
              <a:t>detection</a:t>
            </a:r>
            <a:r>
              <a:rPr lang="zh-TW" altLang="en-US" sz="1600" dirty="0">
                <a:solidFill>
                  <a:schemeClr val="bg1"/>
                </a:solidFill>
                <a:latin typeface="+mj-lt"/>
                <a:ea typeface="微軟正黑體" panose="020B0604030504040204" pitchFamily="34" charset="-120"/>
                <a:cs typeface="Roboto"/>
                <a:sym typeface="Roboto"/>
              </a:rPr>
              <a:t> </a:t>
            </a:r>
            <a:r>
              <a:rPr lang="en" sz="1600" dirty="0">
                <a:solidFill>
                  <a:schemeClr val="bg1"/>
                </a:solidFill>
                <a:latin typeface="+mj-lt"/>
                <a:ea typeface="微軟正黑體" panose="020B0604030504040204" pitchFamily="34" charset="-120"/>
                <a:cs typeface="Roboto"/>
                <a:sym typeface="Roboto"/>
              </a:rPr>
              <a:t>area and use the mobile phone </a:t>
            </a:r>
            <a:r>
              <a:rPr lang="en-US" altLang="zh-TW" sz="1600" dirty="0">
                <a:solidFill>
                  <a:schemeClr val="bg1"/>
                </a:solidFill>
                <a:latin typeface="+mj-lt"/>
                <a:ea typeface="微軟正黑體" panose="020B0604030504040204" pitchFamily="34" charset="-120"/>
                <a:cs typeface="Roboto"/>
                <a:sym typeface="Roboto"/>
              </a:rPr>
              <a:t>with</a:t>
            </a:r>
            <a:r>
              <a:rPr lang="zh-TW" altLang="en-US" sz="1600" dirty="0">
                <a:solidFill>
                  <a:schemeClr val="bg1"/>
                </a:solidFill>
                <a:latin typeface="+mj-lt"/>
                <a:ea typeface="微軟正黑體" panose="020B0604030504040204" pitchFamily="34" charset="-120"/>
                <a:cs typeface="Roboto"/>
                <a:sym typeface="Roboto"/>
              </a:rPr>
              <a:t> </a:t>
            </a:r>
            <a:r>
              <a:rPr lang="en" sz="1600" dirty="0">
                <a:solidFill>
                  <a:schemeClr val="bg1"/>
                </a:solidFill>
                <a:latin typeface="+mj-lt"/>
                <a:ea typeface="微軟正黑體" panose="020B0604030504040204" pitchFamily="34" charset="-120"/>
                <a:cs typeface="Roboto"/>
                <a:sym typeface="Roboto"/>
              </a:rPr>
              <a:t>event push notifications. </a:t>
            </a:r>
            <a:endParaRPr sz="1600" dirty="0">
              <a:solidFill>
                <a:schemeClr val="bg1"/>
              </a:solidFill>
              <a:latin typeface="+mj-lt"/>
              <a:ea typeface="微軟正黑體" panose="020B0604030504040204" pitchFamily="34" charset="-120"/>
            </a:endParaRPr>
          </a:p>
        </p:txBody>
      </p:sp>
      <p:sp>
        <p:nvSpPr>
          <p:cNvPr id="11" name="Google Shape;237;p49">
            <a:extLst>
              <a:ext uri="{FF2B5EF4-FFF2-40B4-BE49-F238E27FC236}">
                <a16:creationId xmlns:a16="http://schemas.microsoft.com/office/drawing/2014/main" id="{0C619456-3601-4E13-B928-24A223FBE47A}"/>
              </a:ext>
            </a:extLst>
          </p:cNvPr>
          <p:cNvSpPr txBox="1">
            <a:spLocks/>
          </p:cNvSpPr>
          <p:nvPr/>
        </p:nvSpPr>
        <p:spPr>
          <a:xfrm>
            <a:off x="297139" y="116414"/>
            <a:ext cx="9525000" cy="5842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altLang="zh-TW" sz="3000" dirty="0">
                <a:latin typeface="+mj-lt"/>
                <a:ea typeface="微軟正黑體" panose="020B0604030504040204" pitchFamily="34" charset="-120"/>
              </a:rPr>
              <a:t>Home</a:t>
            </a:r>
            <a:r>
              <a:rPr lang="zh-TW" altLang="en-US" sz="3000" dirty="0">
                <a:latin typeface="+mj-lt"/>
                <a:ea typeface="微軟正黑體" panose="020B0604030504040204" pitchFamily="34" charset="-120"/>
              </a:rPr>
              <a:t> </a:t>
            </a:r>
            <a:r>
              <a:rPr lang="en-US" altLang="zh-TW" sz="3000" dirty="0">
                <a:latin typeface="+mj-lt"/>
                <a:ea typeface="微軟正黑體" panose="020B0604030504040204" pitchFamily="34" charset="-120"/>
              </a:rPr>
              <a:t>security</a:t>
            </a:r>
            <a:r>
              <a:rPr lang="zh-TW" altLang="en-US" sz="3000" dirty="0">
                <a:latin typeface="+mj-lt"/>
                <a:ea typeface="微軟正黑體" panose="020B0604030504040204" pitchFamily="34" charset="-120"/>
              </a:rPr>
              <a:t> </a:t>
            </a:r>
            <a:r>
              <a:rPr lang="en-US" altLang="zh-TW" sz="3000" dirty="0">
                <a:latin typeface="+mj-lt"/>
                <a:ea typeface="微軟正黑體" panose="020B0604030504040204" pitchFamily="34" charset="-120"/>
              </a:rPr>
              <a:t>solution</a:t>
            </a:r>
            <a:r>
              <a:rPr lang="zh-TW" altLang="en-US" sz="3000" dirty="0">
                <a:latin typeface="+mj-lt"/>
                <a:ea typeface="微軟正黑體" panose="020B0604030504040204" pitchFamily="34" charset="-120"/>
              </a:rPr>
              <a:t> </a:t>
            </a:r>
            <a:r>
              <a:rPr lang="mr-IN" altLang="zh-TW" sz="3000" dirty="0">
                <a:latin typeface="+mj-lt"/>
                <a:ea typeface="微軟正黑體" panose="020B0604030504040204" pitchFamily="34" charset="-120"/>
              </a:rPr>
              <a:t>–</a:t>
            </a:r>
            <a:r>
              <a:rPr lang="zh-TW" altLang="en-US" sz="3000" dirty="0">
                <a:latin typeface="+mj-lt"/>
                <a:ea typeface="微軟正黑體" panose="020B0604030504040204" pitchFamily="34" charset="-120"/>
              </a:rPr>
              <a:t> </a:t>
            </a:r>
            <a:r>
              <a:rPr lang="en-US" altLang="zh-TW" sz="2300" dirty="0">
                <a:latin typeface="+mj-lt"/>
                <a:ea typeface="微軟正黑體" panose="020B0604030504040204" pitchFamily="34" charset="-120"/>
              </a:rPr>
              <a:t>other scenarios</a:t>
            </a:r>
            <a:endParaRPr lang="zh-TW" altLang="en-US" sz="2300" dirty="0">
              <a:latin typeface="+mj-lt"/>
              <a:ea typeface="微軟正黑體" panose="020B0604030504040204" pitchFamily="34" charset="-120"/>
            </a:endParaRPr>
          </a:p>
        </p:txBody>
      </p:sp>
      <p:pic>
        <p:nvPicPr>
          <p:cNvPr id="12" name="Google Shape;399;p63">
            <a:extLst>
              <a:ext uri="{FF2B5EF4-FFF2-40B4-BE49-F238E27FC236}">
                <a16:creationId xmlns:a16="http://schemas.microsoft.com/office/drawing/2014/main" id="{53E27AF8-CE02-46B0-AA7D-3C7EE61BB7AE}"/>
              </a:ext>
            </a:extLst>
          </p:cNvPr>
          <p:cNvPicPr preferRelativeResize="0"/>
          <p:nvPr/>
        </p:nvPicPr>
        <p:blipFill>
          <a:blip r:embed="rId3" cstate="print">
            <a:extLst>
              <a:ext uri="{28A0092B-C50C-407E-A947-70E740481C1C}">
                <a14:useLocalDpi xmlns:a14="http://schemas.microsoft.com/office/drawing/2010/main"/>
              </a:ext>
            </a:extLst>
          </a:blip>
          <a:stretch>
            <a:fillRect/>
          </a:stretch>
        </p:blipFill>
        <p:spPr>
          <a:xfrm>
            <a:off x="218362" y="2447696"/>
            <a:ext cx="2666211" cy="18975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Google Shape;400;p63">
            <a:extLst>
              <a:ext uri="{FF2B5EF4-FFF2-40B4-BE49-F238E27FC236}">
                <a16:creationId xmlns:a16="http://schemas.microsoft.com/office/drawing/2014/main" id="{A1D282D2-38F3-4D0C-B25F-0406EC1A8A7F}"/>
              </a:ext>
            </a:extLst>
          </p:cNvPr>
          <p:cNvSpPr/>
          <p:nvPr/>
        </p:nvSpPr>
        <p:spPr>
          <a:xfrm>
            <a:off x="130188" y="3029803"/>
            <a:ext cx="2113357" cy="1439536"/>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14" name="Google Shape;401;p63">
            <a:extLst>
              <a:ext uri="{FF2B5EF4-FFF2-40B4-BE49-F238E27FC236}">
                <a16:creationId xmlns:a16="http://schemas.microsoft.com/office/drawing/2014/main" id="{33F75AAC-FB4D-47D3-B960-D7E96F6019DD}"/>
              </a:ext>
            </a:extLst>
          </p:cNvPr>
          <p:cNvPicPr preferRelativeResize="0"/>
          <p:nvPr/>
        </p:nvPicPr>
        <p:blipFill>
          <a:blip r:embed="rId4" cstate="print">
            <a:extLst>
              <a:ext uri="{28A0092B-C50C-407E-A947-70E740481C1C}">
                <a14:useLocalDpi xmlns:a14="http://schemas.microsoft.com/office/drawing/2010/main"/>
              </a:ext>
            </a:extLst>
          </a:blip>
          <a:stretch>
            <a:fillRect/>
          </a:stretch>
        </p:blipFill>
        <p:spPr>
          <a:xfrm>
            <a:off x="3012947" y="2452856"/>
            <a:ext cx="2851615" cy="19007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Google Shape;402;p63">
            <a:extLst>
              <a:ext uri="{FF2B5EF4-FFF2-40B4-BE49-F238E27FC236}">
                <a16:creationId xmlns:a16="http://schemas.microsoft.com/office/drawing/2014/main" id="{C6582FE9-6EA4-4242-85F2-7C5AF49BE3E7}"/>
              </a:ext>
            </a:extLst>
          </p:cNvPr>
          <p:cNvSpPr/>
          <p:nvPr/>
        </p:nvSpPr>
        <p:spPr>
          <a:xfrm>
            <a:off x="3307307" y="3639403"/>
            <a:ext cx="1915235" cy="838088"/>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16" name="Google Shape;403;p63">
            <a:extLst>
              <a:ext uri="{FF2B5EF4-FFF2-40B4-BE49-F238E27FC236}">
                <a16:creationId xmlns:a16="http://schemas.microsoft.com/office/drawing/2014/main" id="{EA2C07F1-D935-497F-BCF3-1A9F8060EE24}"/>
              </a:ext>
            </a:extLst>
          </p:cNvPr>
          <p:cNvPicPr preferRelativeResize="0"/>
          <p:nvPr/>
        </p:nvPicPr>
        <p:blipFill>
          <a:blip r:embed="rId5" cstate="print">
            <a:extLst>
              <a:ext uri="{28A0092B-C50C-407E-A947-70E740481C1C}">
                <a14:useLocalDpi xmlns:a14="http://schemas.microsoft.com/office/drawing/2010/main"/>
              </a:ext>
            </a:extLst>
          </a:blip>
          <a:stretch>
            <a:fillRect/>
          </a:stretch>
        </p:blipFill>
        <p:spPr>
          <a:xfrm>
            <a:off x="6052821" y="2447695"/>
            <a:ext cx="2851615" cy="19010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Google Shape;404;p63">
            <a:extLst>
              <a:ext uri="{FF2B5EF4-FFF2-40B4-BE49-F238E27FC236}">
                <a16:creationId xmlns:a16="http://schemas.microsoft.com/office/drawing/2014/main" id="{83AC7647-7C3F-4B83-9400-7D9B23014B7A}"/>
              </a:ext>
            </a:extLst>
          </p:cNvPr>
          <p:cNvSpPr/>
          <p:nvPr/>
        </p:nvSpPr>
        <p:spPr>
          <a:xfrm>
            <a:off x="7960663" y="2999648"/>
            <a:ext cx="855600" cy="1435873"/>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8978382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10" name="Google Shape;410;p64"/>
          <p:cNvSpPr txBox="1">
            <a:spLocks noGrp="1"/>
          </p:cNvSpPr>
          <p:nvPr>
            <p:ph type="body" idx="1"/>
          </p:nvPr>
        </p:nvSpPr>
        <p:spPr>
          <a:xfrm>
            <a:off x="457200" y="1200151"/>
            <a:ext cx="4038600" cy="3394500"/>
          </a:xfrm>
          <a:prstGeom prst="rect">
            <a:avLst/>
          </a:prstGeom>
        </p:spPr>
        <p:txBody>
          <a:bodyPr spcFirstLastPara="1" wrap="square" lIns="91425" tIns="45700" rIns="91425" bIns="45700" anchor="t" anchorCtr="0">
            <a:noAutofit/>
          </a:bodyPr>
          <a:lstStyle/>
          <a:p>
            <a:pPr marL="0" lvl="0" indent="0" rtl="0">
              <a:spcBef>
                <a:spcPts val="480"/>
              </a:spcBef>
              <a:spcAft>
                <a:spcPts val="0"/>
              </a:spcAft>
              <a:buNone/>
            </a:pPr>
            <a:br>
              <a:rPr lang="en" sz="1200" b="0"/>
            </a:br>
            <a:br>
              <a:rPr lang="en" sz="1200" b="0"/>
            </a:br>
            <a:endParaRPr sz="1200" b="0" dirty="0"/>
          </a:p>
        </p:txBody>
      </p:sp>
      <p:sp>
        <p:nvSpPr>
          <p:cNvPr id="411" name="Google Shape;411;p64"/>
          <p:cNvSpPr txBox="1">
            <a:spLocks noGrp="1"/>
          </p:cNvSpPr>
          <p:nvPr>
            <p:ph type="body" idx="2"/>
          </p:nvPr>
        </p:nvSpPr>
        <p:spPr>
          <a:xfrm>
            <a:off x="152955" y="1175107"/>
            <a:ext cx="2024229" cy="2782701"/>
          </a:xfrm>
          <a:prstGeom prst="rect">
            <a:avLst/>
          </a:prstGeom>
        </p:spPr>
        <p:txBody>
          <a:bodyPr spcFirstLastPara="1" wrap="square" lIns="91425" tIns="45700" rIns="91425" bIns="45700" anchor="t" anchorCtr="0">
            <a:noAutofit/>
          </a:bodyPr>
          <a:lstStyle/>
          <a:p>
            <a:pPr marL="0" lvl="0" indent="0">
              <a:buSzPts val="1100"/>
              <a:buNone/>
            </a:pPr>
            <a:r>
              <a:rPr lang="en-US" altLang="zh-TW" sz="1600" dirty="0">
                <a:solidFill>
                  <a:schemeClr val="bg1"/>
                </a:solidFill>
                <a:latin typeface="+mj-lt"/>
                <a:ea typeface="微軟正黑體" panose="020B0604030504040204" pitchFamily="34" charset="-120"/>
              </a:rPr>
              <a:t>To</a:t>
            </a:r>
            <a:r>
              <a:rPr lang="en" altLang="zh-TW" sz="1600" dirty="0">
                <a:solidFill>
                  <a:schemeClr val="bg1"/>
                </a:solidFill>
                <a:latin typeface="+mj-lt"/>
                <a:ea typeface="微軟正黑體" panose="020B0604030504040204" pitchFamily="34" charset="-120"/>
              </a:rPr>
              <a:t> prevent the child from running out</a:t>
            </a:r>
            <a:r>
              <a:rPr lang="zh-TW" altLang="en-US" sz="1600" dirty="0">
                <a:solidFill>
                  <a:schemeClr val="bg1"/>
                </a:solidFill>
                <a:latin typeface="+mj-lt"/>
                <a:ea typeface="微軟正黑體" panose="020B0604030504040204" pitchFamily="34" charset="-120"/>
              </a:rPr>
              <a:t> </a:t>
            </a:r>
            <a:r>
              <a:rPr lang="en-US" altLang="zh-TW" sz="1600" dirty="0">
                <a:solidFill>
                  <a:schemeClr val="bg1"/>
                </a:solidFill>
                <a:latin typeface="+mj-lt"/>
                <a:ea typeface="微軟正黑體" panose="020B0604030504040204" pitchFamily="34" charset="-120"/>
              </a:rPr>
              <a:t>without</a:t>
            </a:r>
            <a:r>
              <a:rPr lang="zh-TW" altLang="en-US" sz="1600" dirty="0">
                <a:solidFill>
                  <a:schemeClr val="bg1"/>
                </a:solidFill>
                <a:latin typeface="+mj-lt"/>
                <a:ea typeface="微軟正黑體" panose="020B0604030504040204" pitchFamily="34" charset="-120"/>
              </a:rPr>
              <a:t> </a:t>
            </a:r>
            <a:r>
              <a:rPr lang="en-US" altLang="zh-TW" sz="1600" dirty="0">
                <a:solidFill>
                  <a:schemeClr val="bg1"/>
                </a:solidFill>
                <a:latin typeface="+mj-lt"/>
                <a:ea typeface="微軟正黑體" panose="020B0604030504040204" pitchFamily="34" charset="-120"/>
              </a:rPr>
              <a:t>your</a:t>
            </a:r>
            <a:r>
              <a:rPr lang="zh-TW" altLang="en-US" sz="1600" dirty="0">
                <a:solidFill>
                  <a:schemeClr val="bg1"/>
                </a:solidFill>
                <a:latin typeface="+mj-lt"/>
                <a:ea typeface="微軟正黑體" panose="020B0604030504040204" pitchFamily="34" charset="-120"/>
              </a:rPr>
              <a:t> </a:t>
            </a:r>
            <a:r>
              <a:rPr lang="en-US" altLang="zh-TW" sz="1600" dirty="0">
                <a:solidFill>
                  <a:schemeClr val="bg1"/>
                </a:solidFill>
                <a:latin typeface="+mj-lt"/>
                <a:ea typeface="微軟正黑體" panose="020B0604030504040204" pitchFamily="34" charset="-120"/>
              </a:rPr>
              <a:t>attention,</a:t>
            </a:r>
            <a:r>
              <a:rPr lang="zh-TW" altLang="en-US" sz="1600" dirty="0">
                <a:solidFill>
                  <a:schemeClr val="bg1"/>
                </a:solidFill>
                <a:latin typeface="+mj-lt"/>
                <a:ea typeface="微軟正黑體" panose="020B0604030504040204" pitchFamily="34" charset="-120"/>
              </a:rPr>
              <a:t> </a:t>
            </a:r>
            <a:r>
              <a:rPr lang="en-US" altLang="zh-TW" sz="1600" dirty="0">
                <a:solidFill>
                  <a:schemeClr val="bg1"/>
                </a:solidFill>
                <a:latin typeface="+mj-lt"/>
                <a:ea typeface="微軟正黑體" panose="020B0604030504040204" pitchFamily="34" charset="-120"/>
              </a:rPr>
              <a:t>s</a:t>
            </a:r>
            <a:r>
              <a:rPr lang="en" sz="1600" dirty="0">
                <a:solidFill>
                  <a:schemeClr val="bg1"/>
                </a:solidFill>
                <a:latin typeface="+mj-lt"/>
                <a:ea typeface="微軟正黑體" panose="020B0604030504040204" pitchFamily="34" charset="-120"/>
              </a:rPr>
              <a:t>et the gate </a:t>
            </a:r>
            <a:r>
              <a:rPr lang="en-US" altLang="zh-TW" sz="1600" dirty="0">
                <a:solidFill>
                  <a:schemeClr val="bg1"/>
                </a:solidFill>
                <a:latin typeface="+mj-lt"/>
                <a:ea typeface="微軟正黑體" panose="020B0604030504040204" pitchFamily="34" charset="-120"/>
              </a:rPr>
              <a:t>as</a:t>
            </a:r>
            <a:r>
              <a:rPr lang="en" sz="1600" dirty="0">
                <a:solidFill>
                  <a:schemeClr val="bg1"/>
                </a:solidFill>
                <a:latin typeface="+mj-lt"/>
                <a:ea typeface="微軟正黑體" panose="020B0604030504040204" pitchFamily="34" charset="-120"/>
              </a:rPr>
              <a:t> the alert zone </a:t>
            </a:r>
            <a:r>
              <a:rPr lang="en-US" altLang="zh-TW" sz="1600" dirty="0">
                <a:solidFill>
                  <a:schemeClr val="bg1"/>
                </a:solidFill>
                <a:latin typeface="+mj-lt"/>
                <a:ea typeface="微軟正黑體" panose="020B0604030504040204" pitchFamily="34" charset="-120"/>
              </a:rPr>
              <a:t>of</a:t>
            </a:r>
            <a:r>
              <a:rPr lang="zh-TW" altLang="en-US" sz="1600" dirty="0">
                <a:solidFill>
                  <a:schemeClr val="bg1"/>
                </a:solidFill>
                <a:latin typeface="+mj-lt"/>
                <a:ea typeface="微軟正黑體" panose="020B0604030504040204" pitchFamily="34" charset="-120"/>
              </a:rPr>
              <a:t> </a:t>
            </a:r>
            <a:r>
              <a:rPr lang="en" sz="1600" dirty="0">
                <a:solidFill>
                  <a:schemeClr val="bg1"/>
                </a:solidFill>
                <a:latin typeface="+mj-lt"/>
                <a:ea typeface="微軟正黑體" panose="020B0604030504040204" pitchFamily="34" charset="-120"/>
              </a:rPr>
              <a:t>motion detection</a:t>
            </a:r>
            <a:r>
              <a:rPr lang="en-US" altLang="zh-TW" sz="1600" dirty="0">
                <a:solidFill>
                  <a:schemeClr val="bg1"/>
                </a:solidFill>
                <a:latin typeface="+mj-lt"/>
                <a:ea typeface="微軟正黑體" panose="020B0604030504040204" pitchFamily="34" charset="-120"/>
              </a:rPr>
              <a:t>.</a:t>
            </a:r>
            <a:endParaRPr sz="1600" b="0" dirty="0">
              <a:solidFill>
                <a:schemeClr val="bg1"/>
              </a:solidFill>
              <a:latin typeface="+mj-lt"/>
              <a:ea typeface="微軟正黑體" panose="020B0604030504040204" pitchFamily="34" charset="-120"/>
            </a:endParaRPr>
          </a:p>
        </p:txBody>
      </p:sp>
      <p:sp>
        <p:nvSpPr>
          <p:cNvPr id="20" name="Google Shape;237;p49">
            <a:extLst>
              <a:ext uri="{FF2B5EF4-FFF2-40B4-BE49-F238E27FC236}">
                <a16:creationId xmlns:a16="http://schemas.microsoft.com/office/drawing/2014/main" id="{0BE3E4CB-33DB-454C-BF44-86915F60D01C}"/>
              </a:ext>
            </a:extLst>
          </p:cNvPr>
          <p:cNvSpPr txBox="1">
            <a:spLocks/>
          </p:cNvSpPr>
          <p:nvPr/>
        </p:nvSpPr>
        <p:spPr>
          <a:xfrm>
            <a:off x="297139" y="116414"/>
            <a:ext cx="9525000" cy="5842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altLang="zh-TW" sz="3000" dirty="0">
                <a:latin typeface="+mj-lt"/>
                <a:ea typeface="微軟正黑體" panose="020B0604030504040204" pitchFamily="34" charset="-120"/>
              </a:rPr>
              <a:t>Home</a:t>
            </a:r>
            <a:r>
              <a:rPr lang="zh-TW" altLang="en-US" sz="3000" dirty="0">
                <a:latin typeface="+mj-lt"/>
                <a:ea typeface="微軟正黑體" panose="020B0604030504040204" pitchFamily="34" charset="-120"/>
              </a:rPr>
              <a:t> </a:t>
            </a:r>
            <a:r>
              <a:rPr lang="en-US" altLang="zh-TW" sz="3000" dirty="0">
                <a:latin typeface="+mj-lt"/>
                <a:ea typeface="微軟正黑體" panose="020B0604030504040204" pitchFamily="34" charset="-120"/>
              </a:rPr>
              <a:t>security</a:t>
            </a:r>
            <a:r>
              <a:rPr lang="zh-TW" altLang="en-US" sz="3000" dirty="0">
                <a:latin typeface="+mj-lt"/>
                <a:ea typeface="微軟正黑體" panose="020B0604030504040204" pitchFamily="34" charset="-120"/>
              </a:rPr>
              <a:t> </a:t>
            </a:r>
            <a:r>
              <a:rPr lang="en-US" altLang="zh-TW" sz="3000" dirty="0">
                <a:latin typeface="+mj-lt"/>
                <a:ea typeface="微軟正黑體" panose="020B0604030504040204" pitchFamily="34" charset="-120"/>
              </a:rPr>
              <a:t>solution</a:t>
            </a:r>
            <a:r>
              <a:rPr lang="zh-TW" altLang="en-US" sz="3000" dirty="0">
                <a:latin typeface="+mj-lt"/>
                <a:ea typeface="微軟正黑體" panose="020B0604030504040204" pitchFamily="34" charset="-120"/>
              </a:rPr>
              <a:t> </a:t>
            </a:r>
            <a:r>
              <a:rPr lang="mr-IN" altLang="zh-TW" sz="3000" dirty="0">
                <a:latin typeface="+mj-lt"/>
                <a:ea typeface="微軟正黑體" panose="020B0604030504040204" pitchFamily="34" charset="-120"/>
              </a:rPr>
              <a:t>–</a:t>
            </a:r>
            <a:r>
              <a:rPr lang="zh-TW" altLang="en-US" sz="3000" dirty="0">
                <a:latin typeface="+mj-lt"/>
                <a:ea typeface="微軟正黑體" panose="020B0604030504040204" pitchFamily="34" charset="-120"/>
              </a:rPr>
              <a:t> </a:t>
            </a:r>
            <a:r>
              <a:rPr lang="en-US" altLang="zh-TW" sz="2300" dirty="0">
                <a:latin typeface="+mj-lt"/>
                <a:ea typeface="微軟正黑體" panose="020B0604030504040204" pitchFamily="34" charset="-120"/>
              </a:rPr>
              <a:t>other scenarios</a:t>
            </a:r>
            <a:endParaRPr lang="zh-TW" altLang="en-US" sz="2300" dirty="0">
              <a:latin typeface="+mj-lt"/>
              <a:ea typeface="微軟正黑體" panose="020B0604030504040204" pitchFamily="34" charset="-120"/>
            </a:endParaRPr>
          </a:p>
        </p:txBody>
      </p:sp>
      <p:grpSp>
        <p:nvGrpSpPr>
          <p:cNvPr id="21" name="群組 20">
            <a:extLst>
              <a:ext uri="{FF2B5EF4-FFF2-40B4-BE49-F238E27FC236}">
                <a16:creationId xmlns:a16="http://schemas.microsoft.com/office/drawing/2014/main" id="{F6D611FA-B404-49DC-9678-6F0B371A24DB}"/>
              </a:ext>
            </a:extLst>
          </p:cNvPr>
          <p:cNvGrpSpPr/>
          <p:nvPr/>
        </p:nvGrpSpPr>
        <p:grpSpPr>
          <a:xfrm>
            <a:off x="2194277" y="1249251"/>
            <a:ext cx="2755682" cy="3590466"/>
            <a:chOff x="1382494" y="1834193"/>
            <a:chExt cx="2755682" cy="3590466"/>
          </a:xfrm>
        </p:grpSpPr>
        <p:pic>
          <p:nvPicPr>
            <p:cNvPr id="22" name="Google Shape;412;p64">
              <a:extLst>
                <a:ext uri="{FF2B5EF4-FFF2-40B4-BE49-F238E27FC236}">
                  <a16:creationId xmlns:a16="http://schemas.microsoft.com/office/drawing/2014/main" id="{7C1901F7-7E9B-4CE8-A970-409AF0F91A8C}"/>
                </a:ext>
              </a:extLst>
            </p:cNvPr>
            <p:cNvPicPr preferRelativeResize="0"/>
            <p:nvPr/>
          </p:nvPicPr>
          <p:blipFill rotWithShape="1">
            <a:blip r:embed="rId3" cstate="print">
              <a:extLst>
                <a:ext uri="{28A0092B-C50C-407E-A947-70E740481C1C}">
                  <a14:useLocalDpi xmlns:a14="http://schemas.microsoft.com/office/drawing/2010/main"/>
                </a:ext>
              </a:extLst>
            </a:blip>
            <a:srcRect/>
            <a:stretch/>
          </p:blipFill>
          <p:spPr>
            <a:xfrm>
              <a:off x="1382494" y="1834193"/>
              <a:ext cx="2755682" cy="3590466"/>
            </a:xfrm>
            <a:prstGeom prst="rect">
              <a:avLst/>
            </a:prstGeom>
            <a:ln>
              <a:noFill/>
            </a:ln>
            <a:effectLst>
              <a:outerShdw blurRad="292100" dist="139700" dir="2700000" algn="tl" rotWithShape="0">
                <a:srgbClr val="333333">
                  <a:alpha val="65000"/>
                </a:srgbClr>
              </a:outerShdw>
            </a:effectLst>
          </p:spPr>
        </p:pic>
        <p:sp>
          <p:nvSpPr>
            <p:cNvPr id="23" name="Google Shape;413;p64">
              <a:extLst>
                <a:ext uri="{FF2B5EF4-FFF2-40B4-BE49-F238E27FC236}">
                  <a16:creationId xmlns:a16="http://schemas.microsoft.com/office/drawing/2014/main" id="{BE8FE354-6C68-4171-B530-429B6008F69E}"/>
                </a:ext>
              </a:extLst>
            </p:cNvPr>
            <p:cNvSpPr/>
            <p:nvPr/>
          </p:nvSpPr>
          <p:spPr>
            <a:xfrm>
              <a:off x="1483422" y="1981563"/>
              <a:ext cx="2534884" cy="3366447"/>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24" name="語音泡泡: 矩形 23">
            <a:extLst>
              <a:ext uri="{FF2B5EF4-FFF2-40B4-BE49-F238E27FC236}">
                <a16:creationId xmlns:a16="http://schemas.microsoft.com/office/drawing/2014/main" id="{5DC698FF-4B99-4A3C-BCB9-D9175E93DB53}"/>
              </a:ext>
            </a:extLst>
          </p:cNvPr>
          <p:cNvSpPr/>
          <p:nvPr/>
        </p:nvSpPr>
        <p:spPr>
          <a:xfrm>
            <a:off x="5044233" y="1249251"/>
            <a:ext cx="1819572" cy="3575400"/>
          </a:xfrm>
          <a:prstGeom prst="wedgeRectCallout">
            <a:avLst>
              <a:gd name="adj1" fmla="val 40322"/>
              <a:gd name="adj2" fmla="val -43723"/>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pic>
        <p:nvPicPr>
          <p:cNvPr id="25" name="圖片 24">
            <a:extLst>
              <a:ext uri="{FF2B5EF4-FFF2-40B4-BE49-F238E27FC236}">
                <a16:creationId xmlns:a16="http://schemas.microsoft.com/office/drawing/2014/main" id="{D1C773D1-6CE7-4B2F-96D2-34C75FE0603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06729" y="1191243"/>
            <a:ext cx="4234419" cy="4715477"/>
          </a:xfrm>
          <a:prstGeom prst="rect">
            <a:avLst/>
          </a:prstGeom>
        </p:spPr>
      </p:pic>
      <p:grpSp>
        <p:nvGrpSpPr>
          <p:cNvPr id="26" name="群組 25">
            <a:extLst>
              <a:ext uri="{FF2B5EF4-FFF2-40B4-BE49-F238E27FC236}">
                <a16:creationId xmlns:a16="http://schemas.microsoft.com/office/drawing/2014/main" id="{B0149173-A446-4076-963E-A814A218C782}"/>
              </a:ext>
            </a:extLst>
          </p:cNvPr>
          <p:cNvGrpSpPr/>
          <p:nvPr/>
        </p:nvGrpSpPr>
        <p:grpSpPr>
          <a:xfrm>
            <a:off x="5145979" y="1189621"/>
            <a:ext cx="1123842" cy="3427732"/>
            <a:chOff x="5477271" y="1301218"/>
            <a:chExt cx="908405" cy="2770646"/>
          </a:xfrm>
        </p:grpSpPr>
        <p:pic>
          <p:nvPicPr>
            <p:cNvPr id="27" name="圖片 6" descr="一張含有 螢幕擷取畫面 的圖片&#10;&#10;描述是以非常高的可信度產生">
              <a:extLst>
                <a:ext uri="{FF2B5EF4-FFF2-40B4-BE49-F238E27FC236}">
                  <a16:creationId xmlns:a16="http://schemas.microsoft.com/office/drawing/2014/main" id="{400180F7-DA43-460E-A29D-0E18B78049B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492110" y="1388354"/>
              <a:ext cx="722604" cy="1289317"/>
            </a:xfrm>
            <a:prstGeom prst="rect">
              <a:avLst/>
            </a:prstGeom>
          </p:spPr>
        </p:pic>
        <p:pic>
          <p:nvPicPr>
            <p:cNvPr id="28" name="圖片 9" descr="一張含有 螢幕擷取畫面 的圖片&#10;&#10;描述是以非常高的可信度產生">
              <a:extLst>
                <a:ext uri="{FF2B5EF4-FFF2-40B4-BE49-F238E27FC236}">
                  <a16:creationId xmlns:a16="http://schemas.microsoft.com/office/drawing/2014/main" id="{3404FDBB-CE2D-42B4-960B-817E095D695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485839" y="2787591"/>
              <a:ext cx="717761" cy="1284273"/>
            </a:xfrm>
            <a:prstGeom prst="rect">
              <a:avLst/>
            </a:prstGeom>
          </p:spPr>
        </p:pic>
        <p:grpSp>
          <p:nvGrpSpPr>
            <p:cNvPr id="29" name="群組 28">
              <a:extLst>
                <a:ext uri="{FF2B5EF4-FFF2-40B4-BE49-F238E27FC236}">
                  <a16:creationId xmlns:a16="http://schemas.microsoft.com/office/drawing/2014/main" id="{71D3A7F5-1C78-4BBE-B6EB-60D41A4F8C85}"/>
                </a:ext>
              </a:extLst>
            </p:cNvPr>
            <p:cNvGrpSpPr/>
            <p:nvPr/>
          </p:nvGrpSpPr>
          <p:grpSpPr>
            <a:xfrm rot="5400000">
              <a:off x="5292275" y="3060768"/>
              <a:ext cx="1098143" cy="728151"/>
              <a:chOff x="377467" y="870602"/>
              <a:chExt cx="1478525" cy="980374"/>
            </a:xfrm>
          </p:grpSpPr>
          <p:sp>
            <p:nvSpPr>
              <p:cNvPr id="32" name="矩形 31">
                <a:extLst>
                  <a:ext uri="{FF2B5EF4-FFF2-40B4-BE49-F238E27FC236}">
                    <a16:creationId xmlns:a16="http://schemas.microsoft.com/office/drawing/2014/main" id="{71FA7D13-DE2A-449B-B597-AF67E84925F4}"/>
                  </a:ext>
                </a:extLst>
              </p:cNvPr>
              <p:cNvSpPr/>
              <p:nvPr/>
            </p:nvSpPr>
            <p:spPr>
              <a:xfrm>
                <a:off x="377467" y="870602"/>
                <a:ext cx="1478525" cy="9803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3" name="圖片 32">
                <a:extLst>
                  <a:ext uri="{FF2B5EF4-FFF2-40B4-BE49-F238E27FC236}">
                    <a16:creationId xmlns:a16="http://schemas.microsoft.com/office/drawing/2014/main" id="{25A5BBF8-38DF-403D-B366-B2439B013F8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14456" y="900750"/>
                <a:ext cx="1417895" cy="920078"/>
              </a:xfrm>
              <a:prstGeom prst="rect">
                <a:avLst/>
              </a:prstGeom>
            </p:spPr>
          </p:pic>
        </p:grpSp>
        <p:pic>
          <p:nvPicPr>
            <p:cNvPr id="30" name="圖片 29">
              <a:extLst>
                <a:ext uri="{FF2B5EF4-FFF2-40B4-BE49-F238E27FC236}">
                  <a16:creationId xmlns:a16="http://schemas.microsoft.com/office/drawing/2014/main" id="{9C870CE3-2A0A-41EC-A6F7-B3CF9D02837D}"/>
                </a:ext>
              </a:extLst>
            </p:cNvPr>
            <p:cNvPicPr>
              <a:picLocks noChangeAspect="1"/>
            </p:cNvPicPr>
            <p:nvPr/>
          </p:nvPicPr>
          <p:blipFill>
            <a:blip r:embed="rId8"/>
            <a:stretch>
              <a:fillRect/>
            </a:stretch>
          </p:blipFill>
          <p:spPr>
            <a:xfrm>
              <a:off x="5948918" y="2746748"/>
              <a:ext cx="372195" cy="372195"/>
            </a:xfrm>
            <a:prstGeom prst="rect">
              <a:avLst/>
            </a:prstGeom>
          </p:spPr>
        </p:pic>
        <p:pic>
          <p:nvPicPr>
            <p:cNvPr id="31" name="圖片 19">
              <a:extLst>
                <a:ext uri="{FF2B5EF4-FFF2-40B4-BE49-F238E27FC236}">
                  <a16:creationId xmlns:a16="http://schemas.microsoft.com/office/drawing/2014/main" id="{AA70E851-8167-4AA6-910B-35B5FCD4191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rot="900000">
              <a:off x="5923226" y="1301218"/>
              <a:ext cx="462450" cy="462450"/>
            </a:xfrm>
            <a:prstGeom prst="rect">
              <a:avLst/>
            </a:prstGeom>
          </p:spPr>
        </p:pic>
      </p:grpSp>
    </p:spTree>
    <p:extLst>
      <p:ext uri="{BB962C8B-B14F-4D97-AF65-F5344CB8AC3E}">
        <p14:creationId xmlns:p14="http://schemas.microsoft.com/office/powerpoint/2010/main" val="10634449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16" name="圖片 15">
            <a:extLst>
              <a:ext uri="{FF2B5EF4-FFF2-40B4-BE49-F238E27FC236}">
                <a16:creationId xmlns:a16="http://schemas.microsoft.com/office/drawing/2014/main" id="{23EEC3F1-B89F-4716-A352-312B353ACD8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40" y="0"/>
            <a:ext cx="9128318" cy="5143499"/>
          </a:xfrm>
          <a:prstGeom prst="rect">
            <a:avLst/>
          </a:prstGeom>
        </p:spPr>
      </p:pic>
      <p:sp>
        <p:nvSpPr>
          <p:cNvPr id="439" name="Google Shape;439;p65"/>
          <p:cNvSpPr txBox="1"/>
          <p:nvPr/>
        </p:nvSpPr>
        <p:spPr>
          <a:xfrm>
            <a:off x="4771396" y="3739699"/>
            <a:ext cx="819300" cy="33656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950" b="1" dirty="0"/>
              <a:t>QNAP</a:t>
            </a:r>
          </a:p>
          <a:p>
            <a:pPr marL="0" lvl="0" indent="0" rtl="0">
              <a:spcBef>
                <a:spcPts val="0"/>
              </a:spcBef>
              <a:spcAft>
                <a:spcPts val="0"/>
              </a:spcAft>
              <a:buNone/>
            </a:pPr>
            <a:r>
              <a:rPr lang="en" sz="950" b="1" dirty="0"/>
              <a:t>NAS</a:t>
            </a:r>
            <a:endParaRPr sz="950" b="1" dirty="0"/>
          </a:p>
        </p:txBody>
      </p:sp>
      <p:sp>
        <p:nvSpPr>
          <p:cNvPr id="8" name="矩形 7">
            <a:extLst>
              <a:ext uri="{FF2B5EF4-FFF2-40B4-BE49-F238E27FC236}">
                <a16:creationId xmlns:a16="http://schemas.microsoft.com/office/drawing/2014/main" id="{C379ED69-C199-4ACC-AEA0-6C5D1AB4439E}"/>
              </a:ext>
            </a:extLst>
          </p:cNvPr>
          <p:cNvSpPr/>
          <p:nvPr/>
        </p:nvSpPr>
        <p:spPr>
          <a:xfrm>
            <a:off x="296744" y="1532145"/>
            <a:ext cx="1587288" cy="1154162"/>
          </a:xfrm>
          <a:prstGeom prst="rect">
            <a:avLst/>
          </a:prstGeom>
        </p:spPr>
        <p:txBody>
          <a:bodyPr wrap="square">
            <a:spAutoFit/>
          </a:bodyPr>
          <a:lstStyle/>
          <a:p>
            <a:pPr lvl="0"/>
            <a:r>
              <a:rPr lang="en-US" altLang="zh-TW" sz="1150" b="1" dirty="0">
                <a:solidFill>
                  <a:schemeClr val="bg1"/>
                </a:solidFill>
                <a:latin typeface="+mj-lt"/>
                <a:ea typeface="微軟正黑體" panose="020B0604030504040204" pitchFamily="34" charset="-120"/>
              </a:rPr>
              <a:t>The baby's room requires a </a:t>
            </a:r>
            <a:r>
              <a:rPr lang="en-US" altLang="zh-TW" sz="1150" b="1" dirty="0">
                <a:solidFill>
                  <a:schemeClr val="bg1"/>
                </a:solidFill>
                <a:latin typeface="+mj-lt"/>
                <a:ea typeface="Microsoft JhengHei" charset="-120"/>
                <a:cs typeface="Microsoft JhengHei" charset="-120"/>
              </a:rPr>
              <a:t>higher level of security. Use IP cameras with IR LED</a:t>
            </a:r>
            <a:r>
              <a:rPr lang="zh-TW" altLang="en-US" sz="1150" b="1" dirty="0">
                <a:solidFill>
                  <a:schemeClr val="bg1"/>
                </a:solidFill>
                <a:latin typeface="+mj-lt"/>
                <a:ea typeface="Microsoft JhengHei" charset="-120"/>
                <a:cs typeface="Microsoft JhengHei" charset="-120"/>
              </a:rPr>
              <a:t> </a:t>
            </a:r>
            <a:r>
              <a:rPr lang="en-US" altLang="zh-TW" sz="1150" b="1" dirty="0">
                <a:solidFill>
                  <a:schemeClr val="bg1"/>
                </a:solidFill>
                <a:latin typeface="+mj-lt"/>
                <a:ea typeface="Microsoft JhengHei" charset="-120"/>
                <a:cs typeface="Microsoft JhengHei" charset="-120"/>
              </a:rPr>
              <a:t>for</a:t>
            </a:r>
            <a:r>
              <a:rPr lang="zh-TW" altLang="en-US" sz="1150" b="1" dirty="0">
                <a:solidFill>
                  <a:schemeClr val="bg1"/>
                </a:solidFill>
                <a:latin typeface="+mj-lt"/>
                <a:ea typeface="Microsoft JhengHei" charset="-120"/>
                <a:cs typeface="Microsoft JhengHei" charset="-120"/>
              </a:rPr>
              <a:t> </a:t>
            </a:r>
            <a:r>
              <a:rPr lang="en-US" altLang="zh-TW" sz="1150" b="1" dirty="0">
                <a:solidFill>
                  <a:schemeClr val="bg1"/>
                </a:solidFill>
                <a:latin typeface="+mj-lt"/>
                <a:ea typeface="Microsoft JhengHei" charset="-120"/>
                <a:cs typeface="Microsoft JhengHei" charset="-120"/>
              </a:rPr>
              <a:t>24/7 recording.</a:t>
            </a:r>
            <a:endParaRPr lang="zh-TW" altLang="en-US" sz="1150" b="1" dirty="0">
              <a:solidFill>
                <a:schemeClr val="bg1"/>
              </a:solidFill>
              <a:latin typeface="+mj-lt"/>
              <a:ea typeface="Microsoft JhengHei" charset="-120"/>
              <a:cs typeface="Microsoft JhengHei" charset="-120"/>
            </a:endParaRPr>
          </a:p>
        </p:txBody>
      </p:sp>
      <p:sp>
        <p:nvSpPr>
          <p:cNvPr id="2" name="矩形 1">
            <a:extLst>
              <a:ext uri="{FF2B5EF4-FFF2-40B4-BE49-F238E27FC236}">
                <a16:creationId xmlns:a16="http://schemas.microsoft.com/office/drawing/2014/main" id="{61937858-07FE-4782-8DA9-2769F9D895D5}"/>
              </a:ext>
            </a:extLst>
          </p:cNvPr>
          <p:cNvSpPr/>
          <p:nvPr/>
        </p:nvSpPr>
        <p:spPr>
          <a:xfrm>
            <a:off x="310391" y="1206263"/>
            <a:ext cx="1277299" cy="323165"/>
          </a:xfrm>
          <a:prstGeom prst="rect">
            <a:avLst/>
          </a:prstGeom>
          <a:solidFill>
            <a:srgbClr val="186A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4" name="矩形 3">
            <a:extLst>
              <a:ext uri="{FF2B5EF4-FFF2-40B4-BE49-F238E27FC236}">
                <a16:creationId xmlns:a16="http://schemas.microsoft.com/office/drawing/2014/main" id="{A6367265-0069-49E9-B725-ACCB7A095961}"/>
              </a:ext>
            </a:extLst>
          </p:cNvPr>
          <p:cNvSpPr/>
          <p:nvPr/>
        </p:nvSpPr>
        <p:spPr>
          <a:xfrm>
            <a:off x="319489" y="1201714"/>
            <a:ext cx="1454370" cy="323165"/>
          </a:xfrm>
          <a:prstGeom prst="rect">
            <a:avLst/>
          </a:prstGeom>
        </p:spPr>
        <p:txBody>
          <a:bodyPr wrap="square">
            <a:spAutoFit/>
          </a:bodyPr>
          <a:lstStyle/>
          <a:p>
            <a:pPr lvl="0"/>
            <a:r>
              <a:rPr lang="en-US" altLang="zh-TW" sz="1500" b="1" dirty="0">
                <a:solidFill>
                  <a:schemeClr val="bg1"/>
                </a:solidFill>
                <a:latin typeface="+mj-lt"/>
                <a:ea typeface="微軟正黑體" panose="020B0604030504040204" pitchFamily="34" charset="-120"/>
              </a:rPr>
              <a:t>Camera03</a:t>
            </a:r>
            <a:r>
              <a:rPr lang="zh-TW" altLang="en-US" sz="1500" b="1" dirty="0">
                <a:solidFill>
                  <a:schemeClr val="bg1"/>
                </a:solidFill>
                <a:latin typeface="+mj-lt"/>
                <a:ea typeface="微軟正黑體" panose="020B0604030504040204" pitchFamily="34" charset="-120"/>
              </a:rPr>
              <a:t>：</a:t>
            </a:r>
          </a:p>
        </p:txBody>
      </p:sp>
      <p:sp>
        <p:nvSpPr>
          <p:cNvPr id="10" name="矩形 9">
            <a:extLst>
              <a:ext uri="{FF2B5EF4-FFF2-40B4-BE49-F238E27FC236}">
                <a16:creationId xmlns:a16="http://schemas.microsoft.com/office/drawing/2014/main" id="{0890C111-8938-489D-AC2E-B68A8E6278F1}"/>
              </a:ext>
            </a:extLst>
          </p:cNvPr>
          <p:cNvSpPr/>
          <p:nvPr/>
        </p:nvSpPr>
        <p:spPr>
          <a:xfrm>
            <a:off x="6634340" y="1224563"/>
            <a:ext cx="1277299" cy="323165"/>
          </a:xfrm>
          <a:prstGeom prst="rect">
            <a:avLst/>
          </a:prstGeom>
          <a:solidFill>
            <a:srgbClr val="9E59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j-lt"/>
            </a:endParaRPr>
          </a:p>
        </p:txBody>
      </p:sp>
      <p:sp>
        <p:nvSpPr>
          <p:cNvPr id="11" name="矩形 10">
            <a:extLst>
              <a:ext uri="{FF2B5EF4-FFF2-40B4-BE49-F238E27FC236}">
                <a16:creationId xmlns:a16="http://schemas.microsoft.com/office/drawing/2014/main" id="{C0EFFC10-E4EC-4404-A25E-4D7E5A4AAB2F}"/>
              </a:ext>
            </a:extLst>
          </p:cNvPr>
          <p:cNvSpPr/>
          <p:nvPr/>
        </p:nvSpPr>
        <p:spPr>
          <a:xfrm>
            <a:off x="6591670" y="1575899"/>
            <a:ext cx="2280824" cy="1154162"/>
          </a:xfrm>
          <a:prstGeom prst="rect">
            <a:avLst/>
          </a:prstGeom>
        </p:spPr>
        <p:txBody>
          <a:bodyPr wrap="square">
            <a:spAutoFit/>
          </a:bodyPr>
          <a:lstStyle/>
          <a:p>
            <a:pPr lvl="0"/>
            <a:r>
              <a:rPr lang="en-US" altLang="zh-TW" sz="1150" b="1" dirty="0">
                <a:solidFill>
                  <a:schemeClr val="bg1"/>
                </a:solidFill>
                <a:latin typeface="+mj-lt"/>
                <a:ea typeface="微軟正黑體" panose="020B0604030504040204" pitchFamily="34" charset="-120"/>
              </a:rPr>
              <a:t>To prevent children from coming close to dangerous items, use an IP camera</a:t>
            </a:r>
            <a:r>
              <a:rPr lang="zh-TW" altLang="en-US" sz="1150" b="1" dirty="0">
                <a:solidFill>
                  <a:schemeClr val="bg1"/>
                </a:solidFill>
                <a:latin typeface="+mj-lt"/>
                <a:ea typeface="微軟正黑體" panose="020B0604030504040204" pitchFamily="34" charset="-120"/>
              </a:rPr>
              <a:t> </a:t>
            </a:r>
            <a:r>
              <a:rPr lang="en-US" altLang="zh-TW" sz="1150" b="1" dirty="0">
                <a:solidFill>
                  <a:schemeClr val="bg1"/>
                </a:solidFill>
                <a:latin typeface="+mj-lt"/>
                <a:ea typeface="微軟正黑體" panose="020B0604030504040204" pitchFamily="34" charset="-120"/>
              </a:rPr>
              <a:t>to</a:t>
            </a:r>
            <a:r>
              <a:rPr lang="zh-TW" altLang="en-US" sz="1150" b="1" dirty="0">
                <a:solidFill>
                  <a:schemeClr val="bg1"/>
                </a:solidFill>
                <a:latin typeface="+mj-lt"/>
                <a:ea typeface="微軟正黑體" panose="020B0604030504040204" pitchFamily="34" charset="-120"/>
              </a:rPr>
              <a:t> </a:t>
            </a:r>
            <a:r>
              <a:rPr lang="en-US" altLang="zh-TW" sz="1150" b="1" dirty="0">
                <a:solidFill>
                  <a:schemeClr val="bg1"/>
                </a:solidFill>
                <a:latin typeface="+mj-lt"/>
                <a:ea typeface="微軟正黑體" panose="020B0604030504040204" pitchFamily="34" charset="-120"/>
              </a:rPr>
              <a:t>monitor</a:t>
            </a:r>
            <a:r>
              <a:rPr lang="zh-TW" altLang="en-US" sz="1150" b="1" dirty="0">
                <a:solidFill>
                  <a:schemeClr val="bg1"/>
                </a:solidFill>
                <a:latin typeface="+mj-lt"/>
                <a:ea typeface="微軟正黑體" panose="020B0604030504040204" pitchFamily="34" charset="-120"/>
              </a:rPr>
              <a:t> </a:t>
            </a:r>
            <a:r>
              <a:rPr lang="en-US" altLang="zh-TW" sz="1150" b="1" dirty="0">
                <a:solidFill>
                  <a:schemeClr val="bg1"/>
                </a:solidFill>
                <a:latin typeface="+mj-lt"/>
                <a:ea typeface="微軟正黑體" panose="020B0604030504040204" pitchFamily="34" charset="-120"/>
              </a:rPr>
              <a:t>the</a:t>
            </a:r>
            <a:r>
              <a:rPr lang="zh-TW" altLang="en-US" sz="1150" b="1" dirty="0">
                <a:solidFill>
                  <a:schemeClr val="bg1"/>
                </a:solidFill>
                <a:latin typeface="+mj-lt"/>
                <a:ea typeface="微軟正黑體" panose="020B0604030504040204" pitchFamily="34" charset="-120"/>
              </a:rPr>
              <a:t> </a:t>
            </a:r>
            <a:r>
              <a:rPr lang="en-US" altLang="zh-TW" sz="1150" b="1" dirty="0">
                <a:solidFill>
                  <a:schemeClr val="bg1"/>
                </a:solidFill>
                <a:latin typeface="+mj-lt"/>
                <a:ea typeface="微軟正黑體" panose="020B0604030504040204" pitchFamily="34" charset="-120"/>
              </a:rPr>
              <a:t>kitchen. Then,</a:t>
            </a:r>
            <a:r>
              <a:rPr lang="zh-TW" altLang="en-US" sz="1150" b="1" dirty="0">
                <a:solidFill>
                  <a:schemeClr val="bg1"/>
                </a:solidFill>
                <a:latin typeface="+mj-lt"/>
                <a:ea typeface="微軟正黑體" panose="020B0604030504040204" pitchFamily="34" charset="-120"/>
              </a:rPr>
              <a:t> </a:t>
            </a:r>
            <a:r>
              <a:rPr lang="en-US" altLang="zh-TW" sz="1150" b="1" dirty="0">
                <a:solidFill>
                  <a:schemeClr val="bg1"/>
                </a:solidFill>
                <a:latin typeface="+mj-lt"/>
                <a:ea typeface="微軟正黑體" panose="020B0604030504040204" pitchFamily="34" charset="-120"/>
              </a:rPr>
              <a:t>set up event recording and</a:t>
            </a:r>
            <a:r>
              <a:rPr lang="zh-TW" altLang="en-US" sz="1150" b="1" dirty="0">
                <a:solidFill>
                  <a:schemeClr val="bg1"/>
                </a:solidFill>
                <a:latin typeface="+mj-lt"/>
                <a:ea typeface="微軟正黑體" panose="020B0604030504040204" pitchFamily="34" charset="-120"/>
              </a:rPr>
              <a:t> </a:t>
            </a:r>
            <a:r>
              <a:rPr lang="en-US" altLang="zh-TW" sz="1150" b="1" dirty="0">
                <a:solidFill>
                  <a:schemeClr val="bg1"/>
                </a:solidFill>
                <a:latin typeface="+mj-lt"/>
                <a:ea typeface="微軟正黑體" panose="020B0604030504040204" pitchFamily="34" charset="-120"/>
              </a:rPr>
              <a:t>mobile push</a:t>
            </a:r>
            <a:r>
              <a:rPr lang="zh-TW" altLang="en-US" sz="1150" b="1" dirty="0">
                <a:solidFill>
                  <a:schemeClr val="bg1"/>
                </a:solidFill>
                <a:latin typeface="+mj-lt"/>
                <a:ea typeface="微軟正黑體" panose="020B0604030504040204" pitchFamily="34" charset="-120"/>
              </a:rPr>
              <a:t> </a:t>
            </a:r>
            <a:r>
              <a:rPr lang="en-US" altLang="zh-TW" sz="1150" b="1" dirty="0">
                <a:solidFill>
                  <a:schemeClr val="bg1"/>
                </a:solidFill>
                <a:latin typeface="+mj-lt"/>
                <a:ea typeface="微軟正黑體" panose="020B0604030504040204" pitchFamily="34" charset="-120"/>
              </a:rPr>
              <a:t>notifications.</a:t>
            </a:r>
            <a:endParaRPr lang="zh-TW" altLang="en-US" sz="1150" b="1" dirty="0">
              <a:solidFill>
                <a:schemeClr val="bg1"/>
              </a:solidFill>
              <a:latin typeface="+mj-lt"/>
              <a:ea typeface="微軟正黑體" panose="020B0604030504040204" pitchFamily="34" charset="-120"/>
            </a:endParaRPr>
          </a:p>
        </p:txBody>
      </p:sp>
      <p:sp>
        <p:nvSpPr>
          <p:cNvPr id="5" name="矩形 4">
            <a:extLst>
              <a:ext uri="{FF2B5EF4-FFF2-40B4-BE49-F238E27FC236}">
                <a16:creationId xmlns:a16="http://schemas.microsoft.com/office/drawing/2014/main" id="{B203B4E4-B739-4E8D-8E17-F9B8E02AE845}"/>
              </a:ext>
            </a:extLst>
          </p:cNvPr>
          <p:cNvSpPr/>
          <p:nvPr/>
        </p:nvSpPr>
        <p:spPr>
          <a:xfrm>
            <a:off x="6639808" y="1216523"/>
            <a:ext cx="2280824" cy="323165"/>
          </a:xfrm>
          <a:prstGeom prst="rect">
            <a:avLst/>
          </a:prstGeom>
        </p:spPr>
        <p:txBody>
          <a:bodyPr wrap="square">
            <a:spAutoFit/>
          </a:bodyPr>
          <a:lstStyle/>
          <a:p>
            <a:pPr lvl="0"/>
            <a:r>
              <a:rPr lang="en-US" altLang="zh-TW" sz="1500" b="1" dirty="0">
                <a:solidFill>
                  <a:schemeClr val="bg1"/>
                </a:solidFill>
                <a:latin typeface="+mj-lt"/>
                <a:ea typeface="微軟正黑體" panose="020B0604030504040204" pitchFamily="34" charset="-120"/>
              </a:rPr>
              <a:t>Camera04</a:t>
            </a:r>
            <a:r>
              <a:rPr lang="zh-TW" altLang="en-US" sz="1500" b="1" dirty="0">
                <a:solidFill>
                  <a:schemeClr val="bg1"/>
                </a:solidFill>
                <a:latin typeface="+mj-lt"/>
                <a:ea typeface="微軟正黑體" panose="020B0604030504040204" pitchFamily="34" charset="-120"/>
              </a:rPr>
              <a:t>：</a:t>
            </a:r>
          </a:p>
        </p:txBody>
      </p:sp>
      <p:sp>
        <p:nvSpPr>
          <p:cNvPr id="13" name="矩形 12">
            <a:extLst>
              <a:ext uri="{FF2B5EF4-FFF2-40B4-BE49-F238E27FC236}">
                <a16:creationId xmlns:a16="http://schemas.microsoft.com/office/drawing/2014/main" id="{5504F360-F84D-49D4-96F5-5B43AA5C62FD}"/>
              </a:ext>
            </a:extLst>
          </p:cNvPr>
          <p:cNvSpPr/>
          <p:nvPr/>
        </p:nvSpPr>
        <p:spPr>
          <a:xfrm>
            <a:off x="6625506" y="3055781"/>
            <a:ext cx="2244291" cy="323165"/>
          </a:xfrm>
          <a:prstGeom prst="rect">
            <a:avLst/>
          </a:prstGeom>
          <a:solidFill>
            <a:srgbClr val="AB27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4" name="Google Shape;437;p65">
            <a:extLst>
              <a:ext uri="{FF2B5EF4-FFF2-40B4-BE49-F238E27FC236}">
                <a16:creationId xmlns:a16="http://schemas.microsoft.com/office/drawing/2014/main" id="{9725967B-61C2-4CC9-81BC-6816B9EF90D5}"/>
              </a:ext>
            </a:extLst>
          </p:cNvPr>
          <p:cNvSpPr txBox="1"/>
          <p:nvPr/>
        </p:nvSpPr>
        <p:spPr>
          <a:xfrm>
            <a:off x="6542016" y="3407067"/>
            <a:ext cx="2492122" cy="1271748"/>
          </a:xfrm>
          <a:prstGeom prst="rect">
            <a:avLst/>
          </a:prstGeom>
          <a:noFill/>
          <a:ln>
            <a:noFill/>
          </a:ln>
        </p:spPr>
        <p:txBody>
          <a:bodyPr spcFirstLastPara="1" wrap="square" lIns="91425" tIns="91425" rIns="91425" bIns="91425" anchor="t" anchorCtr="0">
            <a:noAutofit/>
          </a:bodyPr>
          <a:lstStyle/>
          <a:p>
            <a:pPr lvl="0"/>
            <a:r>
              <a:rPr lang="en-US" altLang="zh-TW" sz="1150" b="1" dirty="0">
                <a:solidFill>
                  <a:schemeClr val="bg1"/>
                </a:solidFill>
                <a:latin typeface="+mj-lt"/>
                <a:ea typeface="微軟正黑體" panose="020B0604030504040204" pitchFamily="34" charset="-120"/>
              </a:rPr>
              <a:t>Since</a:t>
            </a:r>
            <a:r>
              <a:rPr lang="zh-TW" altLang="en-US" sz="1150" b="1" dirty="0">
                <a:solidFill>
                  <a:schemeClr val="bg1"/>
                </a:solidFill>
                <a:latin typeface="+mj-lt"/>
                <a:ea typeface="微軟正黑體" panose="020B0604030504040204" pitchFamily="34" charset="-120"/>
              </a:rPr>
              <a:t> </a:t>
            </a:r>
            <a:r>
              <a:rPr lang="en-US" altLang="zh-TW" sz="1150" b="1" dirty="0">
                <a:solidFill>
                  <a:schemeClr val="bg1"/>
                </a:solidFill>
                <a:latin typeface="+mj-lt"/>
                <a:ea typeface="微軟正黑體" panose="020B0604030504040204" pitchFamily="34" charset="-120"/>
              </a:rPr>
              <a:t>it</a:t>
            </a:r>
            <a:r>
              <a:rPr lang="zh-TW" altLang="en-US" sz="1150" b="1" dirty="0">
                <a:solidFill>
                  <a:schemeClr val="bg1"/>
                </a:solidFill>
                <a:latin typeface="+mj-lt"/>
                <a:ea typeface="微軟正黑體" panose="020B0604030504040204" pitchFamily="34" charset="-120"/>
              </a:rPr>
              <a:t> </a:t>
            </a:r>
            <a:r>
              <a:rPr lang="en-US" altLang="zh-TW" sz="1150" b="1" dirty="0">
                <a:solidFill>
                  <a:schemeClr val="bg1"/>
                </a:solidFill>
                <a:latin typeface="+mj-lt"/>
                <a:ea typeface="微軟正黑體" panose="020B0604030504040204" pitchFamily="34" charset="-120"/>
              </a:rPr>
              <a:t>is</a:t>
            </a:r>
            <a:r>
              <a:rPr lang="zh-TW" altLang="en-US" sz="1150" b="1" dirty="0">
                <a:solidFill>
                  <a:schemeClr val="bg1"/>
                </a:solidFill>
                <a:latin typeface="+mj-lt"/>
                <a:ea typeface="微軟正黑體" panose="020B0604030504040204" pitchFamily="34" charset="-120"/>
              </a:rPr>
              <a:t> </a:t>
            </a:r>
            <a:r>
              <a:rPr lang="en-US" altLang="zh-TW" sz="1150" b="1" dirty="0">
                <a:solidFill>
                  <a:schemeClr val="bg1"/>
                </a:solidFill>
                <a:latin typeface="+mj-lt"/>
                <a:ea typeface="微軟正黑體" panose="020B0604030504040204" pitchFamily="34" charset="-120"/>
              </a:rPr>
              <a:t>c</a:t>
            </a:r>
            <a:r>
              <a:rPr lang="en" sz="1150" b="1" dirty="0">
                <a:solidFill>
                  <a:schemeClr val="bg1"/>
                </a:solidFill>
                <a:latin typeface="+mj-lt"/>
                <a:ea typeface="微軟正黑體" panose="020B0604030504040204" pitchFamily="34" charset="-120"/>
              </a:rPr>
              <a:t>loser to the QNAP NAS, use </a:t>
            </a:r>
            <a:r>
              <a:rPr lang="en-US" altLang="zh-TW" sz="1150" b="1" dirty="0">
                <a:solidFill>
                  <a:schemeClr val="bg1"/>
                </a:solidFill>
                <a:latin typeface="+mj-lt"/>
                <a:ea typeface="微軟正黑體" panose="020B0604030504040204" pitchFamily="34" charset="-120"/>
              </a:rPr>
              <a:t>w</a:t>
            </a:r>
            <a:r>
              <a:rPr lang="en" sz="1150" b="1" dirty="0">
                <a:solidFill>
                  <a:schemeClr val="bg1"/>
                </a:solidFill>
                <a:latin typeface="+mj-lt"/>
                <a:ea typeface="微軟正黑體" panose="020B0604030504040204" pitchFamily="34" charset="-120"/>
              </a:rPr>
              <a:t>ebcam</a:t>
            </a:r>
            <a:r>
              <a:rPr lang="en-US" sz="1150" b="1" dirty="0">
                <a:solidFill>
                  <a:schemeClr val="bg1"/>
                </a:solidFill>
                <a:latin typeface="+mj-lt"/>
                <a:ea typeface="微軟正黑體" panose="020B0604030504040204" pitchFamily="34" charset="-120"/>
              </a:rPr>
              <a:t>s</a:t>
            </a:r>
            <a:r>
              <a:rPr lang="en" sz="1150" b="1" dirty="0">
                <a:solidFill>
                  <a:schemeClr val="bg1"/>
                </a:solidFill>
                <a:latin typeface="+mj-lt"/>
                <a:ea typeface="微軟正黑體" panose="020B0604030504040204" pitchFamily="34" charset="-120"/>
              </a:rPr>
              <a:t> and set </a:t>
            </a:r>
            <a:r>
              <a:rPr lang="en-US" sz="1150" b="1" dirty="0">
                <a:solidFill>
                  <a:schemeClr val="bg1"/>
                </a:solidFill>
                <a:latin typeface="+mj-lt"/>
                <a:ea typeface="微軟正黑體" panose="020B0604030504040204" pitchFamily="34" charset="-120"/>
              </a:rPr>
              <a:t>24/7</a:t>
            </a:r>
            <a:r>
              <a:rPr lang="en" sz="1150" b="1" dirty="0">
                <a:solidFill>
                  <a:schemeClr val="bg1"/>
                </a:solidFill>
                <a:latin typeface="+mj-lt"/>
                <a:ea typeface="微軟正黑體" panose="020B0604030504040204" pitchFamily="34" charset="-120"/>
              </a:rPr>
              <a:t> </a:t>
            </a:r>
            <a:r>
              <a:rPr lang="en-US" altLang="zh-TW" sz="1150" b="1" dirty="0">
                <a:solidFill>
                  <a:schemeClr val="bg1"/>
                </a:solidFill>
                <a:latin typeface="+mj-lt"/>
                <a:ea typeface="微軟正黑體" panose="020B0604030504040204" pitchFamily="34" charset="-120"/>
              </a:rPr>
              <a:t>recording</a:t>
            </a:r>
            <a:r>
              <a:rPr lang="zh-TW" altLang="en-US" sz="1150" b="1" dirty="0">
                <a:solidFill>
                  <a:schemeClr val="bg1"/>
                </a:solidFill>
                <a:latin typeface="+mj-lt"/>
                <a:ea typeface="微軟正黑體" panose="020B0604030504040204" pitchFamily="34" charset="-120"/>
              </a:rPr>
              <a:t> </a:t>
            </a:r>
            <a:r>
              <a:rPr lang="en" sz="1150" b="1" dirty="0">
                <a:solidFill>
                  <a:schemeClr val="bg1"/>
                </a:solidFill>
                <a:latin typeface="+mj-lt"/>
                <a:ea typeface="微軟正黑體" panose="020B0604030504040204" pitchFamily="34" charset="-120"/>
              </a:rPr>
              <a:t>or event recording (motion detection), </a:t>
            </a:r>
            <a:r>
              <a:rPr lang="en-US" altLang="zh-TW" sz="1150" b="1" dirty="0">
                <a:solidFill>
                  <a:schemeClr val="bg1"/>
                </a:solidFill>
                <a:latin typeface="+mj-lt"/>
                <a:ea typeface="微軟正黑體" panose="020B0604030504040204" pitchFamily="34" charset="-120"/>
              </a:rPr>
              <a:t>with</a:t>
            </a:r>
            <a:r>
              <a:rPr lang="zh-TW" altLang="en-US" sz="1150" b="1" dirty="0">
                <a:solidFill>
                  <a:schemeClr val="bg1"/>
                </a:solidFill>
                <a:latin typeface="+mj-lt"/>
                <a:ea typeface="微軟正黑體" panose="020B0604030504040204" pitchFamily="34" charset="-120"/>
              </a:rPr>
              <a:t> </a:t>
            </a:r>
            <a:r>
              <a:rPr lang="en" sz="1150" b="1" dirty="0">
                <a:solidFill>
                  <a:schemeClr val="bg1"/>
                </a:solidFill>
                <a:latin typeface="+mj-lt"/>
                <a:ea typeface="微軟正黑體" panose="020B0604030504040204" pitchFamily="34" charset="-120"/>
              </a:rPr>
              <a:t>mobile push </a:t>
            </a:r>
            <a:r>
              <a:rPr lang="en-US" altLang="zh-TW" sz="1150" b="1" dirty="0">
                <a:solidFill>
                  <a:schemeClr val="bg1"/>
                </a:solidFill>
                <a:latin typeface="+mj-lt"/>
                <a:ea typeface="微軟正黑體" panose="020B0604030504040204" pitchFamily="34" charset="-120"/>
              </a:rPr>
              <a:t>notifications.</a:t>
            </a:r>
            <a:endParaRPr sz="1150" b="1" dirty="0">
              <a:solidFill>
                <a:schemeClr val="bg1"/>
              </a:solidFill>
              <a:latin typeface="+mj-lt"/>
              <a:ea typeface="微軟正黑體" panose="020B0604030504040204" pitchFamily="34" charset="-120"/>
            </a:endParaRPr>
          </a:p>
        </p:txBody>
      </p:sp>
      <p:sp>
        <p:nvSpPr>
          <p:cNvPr id="27" name="Google Shape;437;p65">
            <a:extLst>
              <a:ext uri="{FF2B5EF4-FFF2-40B4-BE49-F238E27FC236}">
                <a16:creationId xmlns:a16="http://schemas.microsoft.com/office/drawing/2014/main" id="{F389D2D7-B2BB-45ED-BF2F-E07D315792A7}"/>
              </a:ext>
            </a:extLst>
          </p:cNvPr>
          <p:cNvSpPr txBox="1"/>
          <p:nvPr/>
        </p:nvSpPr>
        <p:spPr>
          <a:xfrm>
            <a:off x="6625506" y="3012992"/>
            <a:ext cx="2391941" cy="388234"/>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390" b="1" dirty="0">
                <a:solidFill>
                  <a:schemeClr val="bg1"/>
                </a:solidFill>
                <a:latin typeface="+mj-lt"/>
                <a:ea typeface="微軟正黑體" panose="020B0604030504040204" pitchFamily="34" charset="-120"/>
              </a:rPr>
              <a:t>Camera01 &amp; Camera02：</a:t>
            </a:r>
            <a:endParaRPr sz="1390" b="1" dirty="0">
              <a:solidFill>
                <a:schemeClr val="bg1"/>
              </a:solidFill>
              <a:latin typeface="+mj-lt"/>
              <a:ea typeface="微軟正黑體" panose="020B0604030504040204" pitchFamily="34" charset="-120"/>
            </a:endParaRPr>
          </a:p>
        </p:txBody>
      </p:sp>
      <p:sp>
        <p:nvSpPr>
          <p:cNvPr id="15" name="Google Shape;237;p49">
            <a:extLst>
              <a:ext uri="{FF2B5EF4-FFF2-40B4-BE49-F238E27FC236}">
                <a16:creationId xmlns:a16="http://schemas.microsoft.com/office/drawing/2014/main" id="{E3697AB8-3969-48FE-92E1-9703222EBC51}"/>
              </a:ext>
            </a:extLst>
          </p:cNvPr>
          <p:cNvSpPr txBox="1">
            <a:spLocks/>
          </p:cNvSpPr>
          <p:nvPr/>
        </p:nvSpPr>
        <p:spPr>
          <a:xfrm>
            <a:off x="297139" y="116414"/>
            <a:ext cx="9525000" cy="5842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altLang="zh-TW" sz="3000" dirty="0">
                <a:latin typeface="+mj-lt"/>
                <a:ea typeface="微軟正黑體" panose="020B0604030504040204" pitchFamily="34" charset="-120"/>
              </a:rPr>
              <a:t>Home</a:t>
            </a:r>
            <a:r>
              <a:rPr lang="zh-TW" altLang="en-US" sz="3000" dirty="0">
                <a:latin typeface="+mj-lt"/>
                <a:ea typeface="微軟正黑體" panose="020B0604030504040204" pitchFamily="34" charset="-120"/>
              </a:rPr>
              <a:t> </a:t>
            </a:r>
            <a:r>
              <a:rPr lang="en-US" altLang="zh-TW" sz="3000" dirty="0">
                <a:latin typeface="+mj-lt"/>
                <a:ea typeface="微軟正黑體" panose="020B0604030504040204" pitchFamily="34" charset="-120"/>
              </a:rPr>
              <a:t>security</a:t>
            </a:r>
            <a:r>
              <a:rPr lang="zh-TW" altLang="en-US" sz="3000" dirty="0">
                <a:latin typeface="+mj-lt"/>
                <a:ea typeface="微軟正黑體" panose="020B0604030504040204" pitchFamily="34" charset="-120"/>
              </a:rPr>
              <a:t> </a:t>
            </a:r>
            <a:r>
              <a:rPr lang="en-US" altLang="zh-TW" sz="3000" dirty="0">
                <a:latin typeface="+mj-lt"/>
                <a:ea typeface="微軟正黑體" panose="020B0604030504040204" pitchFamily="34" charset="-120"/>
              </a:rPr>
              <a:t>solution</a:t>
            </a:r>
            <a:r>
              <a:rPr lang="zh-TW" altLang="en-US" sz="3000" dirty="0">
                <a:latin typeface="+mj-lt"/>
                <a:ea typeface="微軟正黑體" panose="020B0604030504040204" pitchFamily="34" charset="-120"/>
              </a:rPr>
              <a:t> </a:t>
            </a:r>
            <a:r>
              <a:rPr lang="mr-IN" altLang="zh-TW" sz="3000" dirty="0">
                <a:latin typeface="+mj-lt"/>
                <a:ea typeface="微軟正黑體" panose="020B0604030504040204" pitchFamily="34" charset="-120"/>
              </a:rPr>
              <a:t>–</a:t>
            </a:r>
            <a:r>
              <a:rPr lang="zh-TW" altLang="en-US" sz="3000" dirty="0">
                <a:latin typeface="+mj-lt"/>
                <a:ea typeface="微軟正黑體" panose="020B0604030504040204" pitchFamily="34" charset="-120"/>
              </a:rPr>
              <a:t> </a:t>
            </a:r>
            <a:r>
              <a:rPr lang="en-US" altLang="zh-TW" sz="2300" dirty="0">
                <a:latin typeface="+mj-lt"/>
                <a:ea typeface="微軟正黑體" panose="020B0604030504040204" pitchFamily="34" charset="-120"/>
              </a:rPr>
              <a:t>demo </a:t>
            </a:r>
            <a:endParaRPr lang="zh-TW" altLang="en-US" sz="2300" dirty="0">
              <a:latin typeface="+mj-lt"/>
              <a:ea typeface="微軟正黑體" panose="020B0604030504040204" pitchFamily="34" charset="-120"/>
            </a:endParaRPr>
          </a:p>
        </p:txBody>
      </p:sp>
    </p:spTree>
    <p:extLst>
      <p:ext uri="{BB962C8B-B14F-4D97-AF65-F5344CB8AC3E}">
        <p14:creationId xmlns:p14="http://schemas.microsoft.com/office/powerpoint/2010/main" val="29942422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65"/>
          <p:cNvSpPr txBox="1">
            <a:spLocks noGrp="1"/>
          </p:cNvSpPr>
          <p:nvPr>
            <p:ph type="title"/>
          </p:nvPr>
        </p:nvSpPr>
        <p:spPr>
          <a:xfrm>
            <a:off x="590743" y="186092"/>
            <a:ext cx="5963396" cy="584400"/>
          </a:xfrm>
          <a:prstGeom prst="rect">
            <a:avLst/>
          </a:prstGeom>
        </p:spPr>
        <p:txBody>
          <a:bodyPr spcFirstLastPara="1" wrap="square" lIns="91425" tIns="45700" rIns="91425" bIns="45700" anchor="ctr" anchorCtr="0">
            <a:noAutofit/>
          </a:bodyPr>
          <a:lstStyle/>
          <a:p>
            <a:pPr marL="0" lvl="0" indent="0" rtl="0">
              <a:spcBef>
                <a:spcPts val="0"/>
              </a:spcBef>
              <a:spcAft>
                <a:spcPts val="0"/>
              </a:spcAft>
              <a:buNone/>
            </a:pPr>
            <a:r>
              <a:rPr lang="en" sz="2700" dirty="0">
                <a:latin typeface="+mj-lt"/>
                <a:ea typeface="微軟正黑體" panose="020B0604030504040204" pitchFamily="34" charset="-120"/>
              </a:rPr>
              <a:t>QNAP </a:t>
            </a:r>
            <a:r>
              <a:rPr lang="en-US" sz="2700" dirty="0">
                <a:latin typeface="+mj-lt"/>
                <a:ea typeface="微軟正黑體" panose="020B0604030504040204" pitchFamily="34" charset="-120"/>
              </a:rPr>
              <a:t>surveillance solution vs </a:t>
            </a:r>
            <a:br>
              <a:rPr lang="en-US" sz="2700" dirty="0">
                <a:latin typeface="+mj-lt"/>
                <a:ea typeface="微軟正黑體" panose="020B0604030504040204" pitchFamily="34" charset="-120"/>
              </a:rPr>
            </a:br>
            <a:r>
              <a:rPr lang="en-US" sz="2700" dirty="0">
                <a:latin typeface="+mj-lt"/>
                <a:ea typeface="微軟正黑體" panose="020B0604030504040204" pitchFamily="34" charset="-120"/>
              </a:rPr>
              <a:t>conventional surveillance solution</a:t>
            </a:r>
            <a:endParaRPr sz="2700" dirty="0">
              <a:latin typeface="+mj-lt"/>
              <a:ea typeface="微軟正黑體" panose="020B0604030504040204" pitchFamily="34" charset="-120"/>
            </a:endParaRPr>
          </a:p>
        </p:txBody>
      </p:sp>
      <p:graphicFrame>
        <p:nvGraphicFramePr>
          <p:cNvPr id="419" name="Google Shape;419;p65"/>
          <p:cNvGraphicFramePr/>
          <p:nvPr>
            <p:extLst>
              <p:ext uri="{D42A27DB-BD31-4B8C-83A1-F6EECF244321}">
                <p14:modId xmlns:p14="http://schemas.microsoft.com/office/powerpoint/2010/main" val="3604432339"/>
              </p:ext>
            </p:extLst>
          </p:nvPr>
        </p:nvGraphicFramePr>
        <p:xfrm>
          <a:off x="255212" y="1110133"/>
          <a:ext cx="8633575" cy="2783870"/>
        </p:xfrm>
        <a:graphic>
          <a:graphicData uri="http://schemas.openxmlformats.org/drawingml/2006/table">
            <a:tbl>
              <a:tblPr>
                <a:tableStyleId>{2D5ABB26-0587-4C30-8999-92F81FD0307C}</a:tableStyleId>
              </a:tblPr>
              <a:tblGrid>
                <a:gridCol w="1626775">
                  <a:extLst>
                    <a:ext uri="{9D8B030D-6E8A-4147-A177-3AD203B41FA5}">
                      <a16:colId xmlns:a16="http://schemas.microsoft.com/office/drawing/2014/main" val="20000"/>
                    </a:ext>
                  </a:extLst>
                </a:gridCol>
                <a:gridCol w="1751700">
                  <a:extLst>
                    <a:ext uri="{9D8B030D-6E8A-4147-A177-3AD203B41FA5}">
                      <a16:colId xmlns:a16="http://schemas.microsoft.com/office/drawing/2014/main" val="20001"/>
                    </a:ext>
                  </a:extLst>
                </a:gridCol>
                <a:gridCol w="1751700">
                  <a:extLst>
                    <a:ext uri="{9D8B030D-6E8A-4147-A177-3AD203B41FA5}">
                      <a16:colId xmlns:a16="http://schemas.microsoft.com/office/drawing/2014/main" val="20002"/>
                    </a:ext>
                  </a:extLst>
                </a:gridCol>
                <a:gridCol w="1531275">
                  <a:extLst>
                    <a:ext uri="{9D8B030D-6E8A-4147-A177-3AD203B41FA5}">
                      <a16:colId xmlns:a16="http://schemas.microsoft.com/office/drawing/2014/main" val="20003"/>
                    </a:ext>
                  </a:extLst>
                </a:gridCol>
                <a:gridCol w="1972125">
                  <a:extLst>
                    <a:ext uri="{9D8B030D-6E8A-4147-A177-3AD203B41FA5}">
                      <a16:colId xmlns:a16="http://schemas.microsoft.com/office/drawing/2014/main" val="20004"/>
                    </a:ext>
                  </a:extLst>
                </a:gridCol>
              </a:tblGrid>
              <a:tr h="726975">
                <a:tc>
                  <a:txBody>
                    <a:bodyPr/>
                    <a:lstStyle/>
                    <a:p>
                      <a:pPr marL="0" lvl="0" indent="0" rtl="0">
                        <a:spcBef>
                          <a:spcPts val="0"/>
                        </a:spcBef>
                        <a:spcAft>
                          <a:spcPts val="0"/>
                        </a:spcAft>
                        <a:buNone/>
                      </a:pPr>
                      <a:endParaRPr sz="1200" dirty="0">
                        <a:solidFill>
                          <a:schemeClr val="bg1"/>
                        </a:solidFill>
                        <a:latin typeface="+mj-lt"/>
                        <a:ea typeface="微軟正黑體" panose="020B0604030504040204" pitchFamily="34" charset="-120"/>
                      </a:endParaRPr>
                    </a:p>
                  </a:txBody>
                  <a:tcPr marL="91425" marR="91425" marT="91425" marB="91425" anchor="ctr">
                    <a:lnL w="6350" cap="flat" cmpd="sng" algn="ctr">
                      <a:solidFill>
                        <a:schemeClr val="accent5">
                          <a:lumMod val="40000"/>
                          <a:lumOff val="60000"/>
                        </a:schemeClr>
                      </a:solidFill>
                      <a:prstDash val="solid"/>
                      <a:round/>
                      <a:headEnd type="none" w="med" len="med"/>
                      <a:tailEnd type="none" w="med" len="med"/>
                    </a:lnL>
                    <a:lnR w="6350" cap="flat" cmpd="sng" algn="ctr">
                      <a:solidFill>
                        <a:schemeClr val="accent5">
                          <a:lumMod val="40000"/>
                          <a:lumOff val="60000"/>
                        </a:schemeClr>
                      </a:solidFill>
                      <a:prstDash val="solid"/>
                      <a:round/>
                      <a:headEnd type="none" w="med" len="med"/>
                      <a:tailEnd type="none" w="med" len="med"/>
                    </a:lnR>
                    <a:lnT w="6350" cap="flat" cmpd="sng" algn="ctr">
                      <a:solidFill>
                        <a:schemeClr val="accent5">
                          <a:lumMod val="40000"/>
                          <a:lumOff val="60000"/>
                        </a:schemeClr>
                      </a:solidFill>
                      <a:prstDash val="solid"/>
                      <a:round/>
                      <a:headEnd type="none" w="med" len="med"/>
                      <a:tailEnd type="none" w="med" len="med"/>
                    </a:lnT>
                    <a:lnB w="635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marL="0" lvl="0" indent="0" algn="ctr" rtl="0">
                        <a:spcBef>
                          <a:spcPts val="0"/>
                        </a:spcBef>
                        <a:spcAft>
                          <a:spcPts val="0"/>
                        </a:spcAft>
                        <a:buNone/>
                      </a:pPr>
                      <a:r>
                        <a:rPr lang="en-US" altLang="zh-TW" sz="1750" b="1" dirty="0">
                          <a:solidFill>
                            <a:schemeClr val="bg1"/>
                          </a:solidFill>
                          <a:latin typeface="+mj-lt"/>
                          <a:ea typeface="微軟正黑體" panose="020B0604030504040204" pitchFamily="34" charset="-120"/>
                        </a:rPr>
                        <a:t>Installation</a:t>
                      </a:r>
                      <a:r>
                        <a:rPr lang="zh-TW" altLang="en-US" sz="1750" b="1" dirty="0">
                          <a:solidFill>
                            <a:schemeClr val="bg1"/>
                          </a:solidFill>
                          <a:latin typeface="+mj-lt"/>
                          <a:ea typeface="微軟正黑體" panose="020B0604030504040204" pitchFamily="34" charset="-120"/>
                        </a:rPr>
                        <a:t> </a:t>
                      </a:r>
                      <a:r>
                        <a:rPr lang="en-US" altLang="zh-TW" sz="1750" b="1" dirty="0">
                          <a:solidFill>
                            <a:schemeClr val="bg1"/>
                          </a:solidFill>
                          <a:latin typeface="+mj-lt"/>
                          <a:ea typeface="微軟正黑體" panose="020B0604030504040204" pitchFamily="34" charset="-120"/>
                        </a:rPr>
                        <a:t>Difficulty</a:t>
                      </a:r>
                      <a:endParaRPr sz="1750" b="1" dirty="0">
                        <a:solidFill>
                          <a:schemeClr val="bg1"/>
                        </a:solidFill>
                        <a:latin typeface="+mj-lt"/>
                        <a:ea typeface="微軟正黑體" panose="020B0604030504040204" pitchFamily="34" charset="-120"/>
                      </a:endParaRPr>
                    </a:p>
                  </a:txBody>
                  <a:tcPr marL="91425" marR="91425" marT="91425" marB="91425" anchor="ctr">
                    <a:lnL w="6350" cap="flat" cmpd="sng" algn="ctr">
                      <a:solidFill>
                        <a:schemeClr val="accent5">
                          <a:lumMod val="40000"/>
                          <a:lumOff val="60000"/>
                        </a:schemeClr>
                      </a:solidFill>
                      <a:prstDash val="solid"/>
                      <a:round/>
                      <a:headEnd type="none" w="med" len="med"/>
                      <a:tailEnd type="none" w="med" len="med"/>
                    </a:lnL>
                    <a:lnR w="6350" cap="flat" cmpd="sng" algn="ctr">
                      <a:solidFill>
                        <a:schemeClr val="accent5">
                          <a:lumMod val="40000"/>
                          <a:lumOff val="60000"/>
                        </a:schemeClr>
                      </a:solidFill>
                      <a:prstDash val="solid"/>
                      <a:round/>
                      <a:headEnd type="none" w="med" len="med"/>
                      <a:tailEnd type="none" w="med" len="med"/>
                    </a:lnR>
                    <a:lnT w="6350" cap="flat" cmpd="sng" algn="ctr">
                      <a:solidFill>
                        <a:schemeClr val="accent5">
                          <a:lumMod val="40000"/>
                          <a:lumOff val="60000"/>
                        </a:schemeClr>
                      </a:solidFill>
                      <a:prstDash val="solid"/>
                      <a:round/>
                      <a:headEnd type="none" w="med" len="med"/>
                      <a:tailEnd type="none" w="med" len="med"/>
                    </a:lnT>
                    <a:lnB w="635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marL="0" lvl="0" indent="0" algn="ctr" rtl="0">
                        <a:spcBef>
                          <a:spcPts val="0"/>
                        </a:spcBef>
                        <a:spcAft>
                          <a:spcPts val="0"/>
                        </a:spcAft>
                        <a:buNone/>
                      </a:pPr>
                      <a:r>
                        <a:rPr lang="en-US" altLang="zh-TW" sz="1750" b="1" dirty="0">
                          <a:solidFill>
                            <a:schemeClr val="bg1"/>
                          </a:solidFill>
                          <a:latin typeface="+mj-lt"/>
                          <a:ea typeface="微軟正黑體" panose="020B0604030504040204" pitchFamily="34" charset="-120"/>
                        </a:rPr>
                        <a:t>Cost</a:t>
                      </a:r>
                      <a:endParaRPr sz="1750" b="1" dirty="0">
                        <a:solidFill>
                          <a:schemeClr val="bg1"/>
                        </a:solidFill>
                        <a:latin typeface="+mj-lt"/>
                        <a:ea typeface="微軟正黑體" panose="020B0604030504040204" pitchFamily="34" charset="-120"/>
                      </a:endParaRPr>
                    </a:p>
                  </a:txBody>
                  <a:tcPr marL="91425" marR="91425" marT="91425" marB="91425" anchor="ctr">
                    <a:lnL w="6350" cap="flat" cmpd="sng" algn="ctr">
                      <a:solidFill>
                        <a:schemeClr val="accent5">
                          <a:lumMod val="40000"/>
                          <a:lumOff val="60000"/>
                        </a:schemeClr>
                      </a:solidFill>
                      <a:prstDash val="solid"/>
                      <a:round/>
                      <a:headEnd type="none" w="med" len="med"/>
                      <a:tailEnd type="none" w="med" len="med"/>
                    </a:lnL>
                    <a:lnR w="6350" cap="flat" cmpd="sng" algn="ctr">
                      <a:solidFill>
                        <a:schemeClr val="accent5">
                          <a:lumMod val="40000"/>
                          <a:lumOff val="60000"/>
                        </a:schemeClr>
                      </a:solidFill>
                      <a:prstDash val="solid"/>
                      <a:round/>
                      <a:headEnd type="none" w="med" len="med"/>
                      <a:tailEnd type="none" w="med" len="med"/>
                    </a:lnR>
                    <a:lnT w="6350" cap="flat" cmpd="sng" algn="ctr">
                      <a:solidFill>
                        <a:schemeClr val="accent5">
                          <a:lumMod val="40000"/>
                          <a:lumOff val="60000"/>
                        </a:schemeClr>
                      </a:solidFill>
                      <a:prstDash val="solid"/>
                      <a:round/>
                      <a:headEnd type="none" w="med" len="med"/>
                      <a:tailEnd type="none" w="med" len="med"/>
                    </a:lnT>
                    <a:lnB w="635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marL="0" lvl="0" indent="0" algn="ctr" rtl="0">
                        <a:spcBef>
                          <a:spcPts val="0"/>
                        </a:spcBef>
                        <a:spcAft>
                          <a:spcPts val="0"/>
                        </a:spcAft>
                        <a:buNone/>
                      </a:pPr>
                      <a:r>
                        <a:rPr lang="en-US" sz="1750" b="1" dirty="0">
                          <a:solidFill>
                            <a:schemeClr val="bg1"/>
                          </a:solidFill>
                          <a:latin typeface="+mj-lt"/>
                          <a:ea typeface="微軟正黑體" panose="020B0604030504040204" pitchFamily="34" charset="-120"/>
                        </a:rPr>
                        <a:t>Features</a:t>
                      </a:r>
                      <a:endParaRPr sz="1750" b="1" dirty="0">
                        <a:solidFill>
                          <a:schemeClr val="bg1"/>
                        </a:solidFill>
                        <a:latin typeface="+mj-lt"/>
                        <a:ea typeface="微軟正黑體" panose="020B0604030504040204" pitchFamily="34" charset="-120"/>
                      </a:endParaRPr>
                    </a:p>
                  </a:txBody>
                  <a:tcPr marL="91425" marR="91425" marT="91425" marB="91425" anchor="ctr">
                    <a:lnL w="6350" cap="flat" cmpd="sng" algn="ctr">
                      <a:solidFill>
                        <a:schemeClr val="accent5">
                          <a:lumMod val="40000"/>
                          <a:lumOff val="60000"/>
                        </a:schemeClr>
                      </a:solidFill>
                      <a:prstDash val="solid"/>
                      <a:round/>
                      <a:headEnd type="none" w="med" len="med"/>
                      <a:tailEnd type="none" w="med" len="med"/>
                    </a:lnL>
                    <a:lnR w="6350" cap="flat" cmpd="sng" algn="ctr">
                      <a:solidFill>
                        <a:schemeClr val="accent5">
                          <a:lumMod val="40000"/>
                          <a:lumOff val="60000"/>
                        </a:schemeClr>
                      </a:solidFill>
                      <a:prstDash val="solid"/>
                      <a:round/>
                      <a:headEnd type="none" w="med" len="med"/>
                      <a:tailEnd type="none" w="med" len="med"/>
                    </a:lnR>
                    <a:lnT w="6350" cap="flat" cmpd="sng" algn="ctr">
                      <a:solidFill>
                        <a:schemeClr val="accent5">
                          <a:lumMod val="40000"/>
                          <a:lumOff val="60000"/>
                        </a:schemeClr>
                      </a:solidFill>
                      <a:prstDash val="solid"/>
                      <a:round/>
                      <a:headEnd type="none" w="med" len="med"/>
                      <a:tailEnd type="none" w="med" len="med"/>
                    </a:lnT>
                    <a:lnB w="635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marL="0" lvl="0" indent="0" algn="ctr" rtl="0">
                        <a:spcBef>
                          <a:spcPts val="0"/>
                        </a:spcBef>
                        <a:spcAft>
                          <a:spcPts val="0"/>
                        </a:spcAft>
                        <a:buNone/>
                      </a:pPr>
                      <a:r>
                        <a:rPr lang="en-US" altLang="zh-TW" sz="1750" b="1" dirty="0">
                          <a:solidFill>
                            <a:schemeClr val="bg1"/>
                          </a:solidFill>
                          <a:latin typeface="+mj-lt"/>
                          <a:ea typeface="微軟正黑體" panose="020B0604030504040204" pitchFamily="34" charset="-120"/>
                        </a:rPr>
                        <a:t>Maintain</a:t>
                      </a:r>
                      <a:endParaRPr sz="1750" b="1" dirty="0">
                        <a:solidFill>
                          <a:schemeClr val="bg1"/>
                        </a:solidFill>
                        <a:latin typeface="+mj-lt"/>
                        <a:ea typeface="微軟正黑體" panose="020B0604030504040204" pitchFamily="34" charset="-120"/>
                      </a:endParaRPr>
                    </a:p>
                  </a:txBody>
                  <a:tcPr marL="91425" marR="91425" marT="91425" marB="91425" anchor="ctr">
                    <a:lnL w="6350" cap="flat" cmpd="sng" algn="ctr">
                      <a:solidFill>
                        <a:schemeClr val="accent5">
                          <a:lumMod val="40000"/>
                          <a:lumOff val="60000"/>
                        </a:schemeClr>
                      </a:solidFill>
                      <a:prstDash val="solid"/>
                      <a:round/>
                      <a:headEnd type="none" w="med" len="med"/>
                      <a:tailEnd type="none" w="med" len="med"/>
                    </a:lnL>
                    <a:lnR w="6350" cap="flat" cmpd="sng" algn="ctr">
                      <a:solidFill>
                        <a:schemeClr val="accent5">
                          <a:lumMod val="40000"/>
                          <a:lumOff val="60000"/>
                        </a:schemeClr>
                      </a:solidFill>
                      <a:prstDash val="solid"/>
                      <a:round/>
                      <a:headEnd type="none" w="med" len="med"/>
                      <a:tailEnd type="none" w="med" len="med"/>
                    </a:lnR>
                    <a:lnT w="6350" cap="flat" cmpd="sng" algn="ctr">
                      <a:solidFill>
                        <a:schemeClr val="accent5">
                          <a:lumMod val="40000"/>
                          <a:lumOff val="60000"/>
                        </a:schemeClr>
                      </a:solidFill>
                      <a:prstDash val="solid"/>
                      <a:round/>
                      <a:headEnd type="none" w="med" len="med"/>
                      <a:tailEnd type="none" w="med" len="med"/>
                    </a:lnT>
                    <a:lnB w="635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extLst>
                  <a:ext uri="{0D108BD9-81ED-4DB2-BD59-A6C34878D82A}">
                    <a16:rowId xmlns:a16="http://schemas.microsoft.com/office/drawing/2014/main" val="10000"/>
                  </a:ext>
                </a:extLst>
              </a:tr>
              <a:tr h="947268">
                <a:tc>
                  <a:txBody>
                    <a:bodyPr/>
                    <a:lstStyle/>
                    <a:p>
                      <a:pPr marL="0" lvl="0" indent="0" algn="ctr" rtl="0">
                        <a:spcBef>
                          <a:spcPts val="0"/>
                        </a:spcBef>
                        <a:spcAft>
                          <a:spcPts val="0"/>
                        </a:spcAft>
                        <a:buNone/>
                      </a:pPr>
                      <a:r>
                        <a:rPr lang="en-US" altLang="zh-TW" sz="1500" b="1" dirty="0">
                          <a:solidFill>
                            <a:schemeClr val="bg1"/>
                          </a:solidFill>
                          <a:latin typeface="+mj-lt"/>
                          <a:ea typeface="微軟正黑體" panose="020B0604030504040204" pitchFamily="34" charset="-120"/>
                        </a:rPr>
                        <a:t>Conventional</a:t>
                      </a:r>
                      <a:r>
                        <a:rPr lang="zh-TW" altLang="en-US" sz="1500" b="1" baseline="0" dirty="0">
                          <a:solidFill>
                            <a:schemeClr val="bg1"/>
                          </a:solidFill>
                          <a:latin typeface="+mj-lt"/>
                          <a:ea typeface="微軟正黑體" panose="020B0604030504040204" pitchFamily="34" charset="-120"/>
                        </a:rPr>
                        <a:t> </a:t>
                      </a:r>
                      <a:r>
                        <a:rPr lang="en-US" altLang="zh-TW" sz="1500" b="1" baseline="0" dirty="0">
                          <a:solidFill>
                            <a:schemeClr val="bg1"/>
                          </a:solidFill>
                          <a:latin typeface="+mj-lt"/>
                          <a:ea typeface="微軟正黑體" panose="020B0604030504040204" pitchFamily="34" charset="-120"/>
                        </a:rPr>
                        <a:t>IP</a:t>
                      </a:r>
                      <a:r>
                        <a:rPr lang="zh-TW" altLang="en-US" sz="1500" b="1" baseline="0" dirty="0">
                          <a:solidFill>
                            <a:schemeClr val="bg1"/>
                          </a:solidFill>
                          <a:latin typeface="+mj-lt"/>
                          <a:ea typeface="微軟正黑體" panose="020B0604030504040204" pitchFamily="34" charset="-120"/>
                        </a:rPr>
                        <a:t> </a:t>
                      </a:r>
                      <a:r>
                        <a:rPr lang="en-US" altLang="zh-TW" sz="1500" b="1" baseline="0" dirty="0">
                          <a:solidFill>
                            <a:schemeClr val="bg1"/>
                          </a:solidFill>
                          <a:latin typeface="+mj-lt"/>
                          <a:ea typeface="微軟正黑體" panose="020B0604030504040204" pitchFamily="34" charset="-120"/>
                        </a:rPr>
                        <a:t>cam</a:t>
                      </a:r>
                      <a:r>
                        <a:rPr lang="en" sz="1200" b="1" dirty="0">
                          <a:solidFill>
                            <a:schemeClr val="bg1"/>
                          </a:solidFill>
                          <a:latin typeface="+mj-lt"/>
                          <a:ea typeface="微軟正黑體" panose="020B0604030504040204" pitchFamily="34" charset="-120"/>
                        </a:rPr>
                        <a:t>+ </a:t>
                      </a:r>
                      <a:r>
                        <a:rPr lang="en-US" altLang="zh-TW" sz="1200" b="1" dirty="0">
                          <a:solidFill>
                            <a:schemeClr val="bg1"/>
                          </a:solidFill>
                          <a:latin typeface="+mj-lt"/>
                          <a:ea typeface="微軟正黑體" panose="020B0604030504040204" pitchFamily="34" charset="-120"/>
                        </a:rPr>
                        <a:t>Surveillance</a:t>
                      </a:r>
                      <a:r>
                        <a:rPr lang="zh-TW" altLang="en-US" sz="1200" b="1" baseline="0" dirty="0">
                          <a:solidFill>
                            <a:schemeClr val="bg1"/>
                          </a:solidFill>
                          <a:latin typeface="+mj-lt"/>
                          <a:ea typeface="微軟正黑體" panose="020B0604030504040204" pitchFamily="34" charset="-120"/>
                        </a:rPr>
                        <a:t> </a:t>
                      </a:r>
                      <a:r>
                        <a:rPr lang="en-US" altLang="zh-TW" sz="1200" b="1" baseline="0" dirty="0">
                          <a:solidFill>
                            <a:schemeClr val="bg1"/>
                          </a:solidFill>
                          <a:latin typeface="+mj-lt"/>
                          <a:ea typeface="微軟正黑體" panose="020B0604030504040204" pitchFamily="34" charset="-120"/>
                        </a:rPr>
                        <a:t>system</a:t>
                      </a:r>
                      <a:endParaRPr sz="1200" b="1" dirty="0">
                        <a:solidFill>
                          <a:schemeClr val="bg1"/>
                        </a:solidFill>
                        <a:latin typeface="+mj-lt"/>
                        <a:ea typeface="微軟正黑體" panose="020B0604030504040204" pitchFamily="34" charset="-120"/>
                      </a:endParaRPr>
                    </a:p>
                  </a:txBody>
                  <a:tcPr marL="91425" marR="91425" marT="91425" marB="91425" anchor="ctr">
                    <a:lnL w="6350" cap="flat" cmpd="sng" algn="ctr">
                      <a:solidFill>
                        <a:schemeClr val="accent5">
                          <a:lumMod val="40000"/>
                          <a:lumOff val="60000"/>
                        </a:schemeClr>
                      </a:solidFill>
                      <a:prstDash val="solid"/>
                      <a:round/>
                      <a:headEnd type="none" w="med" len="med"/>
                      <a:tailEnd type="none" w="med" len="med"/>
                    </a:lnL>
                    <a:lnR w="6350" cap="flat" cmpd="sng" algn="ctr">
                      <a:solidFill>
                        <a:schemeClr val="accent5">
                          <a:lumMod val="40000"/>
                          <a:lumOff val="60000"/>
                        </a:schemeClr>
                      </a:solidFill>
                      <a:prstDash val="solid"/>
                      <a:round/>
                      <a:headEnd type="none" w="med" len="med"/>
                      <a:tailEnd type="none" w="med" len="med"/>
                    </a:lnR>
                    <a:lnT w="6350" cap="flat" cmpd="sng" algn="ctr">
                      <a:solidFill>
                        <a:schemeClr val="accent5">
                          <a:lumMod val="40000"/>
                          <a:lumOff val="60000"/>
                        </a:schemeClr>
                      </a:solidFill>
                      <a:prstDash val="solid"/>
                      <a:round/>
                      <a:headEnd type="none" w="med" len="med"/>
                      <a:tailEnd type="none" w="med" len="med"/>
                    </a:lnT>
                    <a:lnB w="635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2B7589"/>
                    </a:solidFill>
                  </a:tcPr>
                </a:tc>
                <a:tc>
                  <a:txBody>
                    <a:bodyPr/>
                    <a:lstStyle/>
                    <a:p>
                      <a:pPr marL="0" lvl="0" indent="0" algn="ctr" rtl="0">
                        <a:spcBef>
                          <a:spcPts val="0"/>
                        </a:spcBef>
                        <a:spcAft>
                          <a:spcPts val="0"/>
                        </a:spcAft>
                        <a:buNone/>
                      </a:pPr>
                      <a:r>
                        <a:rPr lang="en-US" altLang="zh-TW" sz="2300" b="1" dirty="0">
                          <a:solidFill>
                            <a:schemeClr val="bg1"/>
                          </a:solidFill>
                          <a:latin typeface="+mj-lt"/>
                          <a:ea typeface="微軟正黑體" panose="020B0604030504040204" pitchFamily="34" charset="-120"/>
                        </a:rPr>
                        <a:t>Difficult</a:t>
                      </a:r>
                      <a:endParaRPr sz="2300" b="1" dirty="0">
                        <a:solidFill>
                          <a:schemeClr val="bg1"/>
                        </a:solidFill>
                        <a:latin typeface="+mj-lt"/>
                        <a:ea typeface="微軟正黑體" panose="020B0604030504040204" pitchFamily="34" charset="-120"/>
                      </a:endParaRPr>
                    </a:p>
                    <a:p>
                      <a:pPr marL="0" lvl="0" indent="0" algn="ctr" rtl="0">
                        <a:spcBef>
                          <a:spcPts val="0"/>
                        </a:spcBef>
                        <a:spcAft>
                          <a:spcPts val="0"/>
                        </a:spcAft>
                        <a:buNone/>
                      </a:pPr>
                      <a:r>
                        <a:rPr lang="en" sz="1000" b="1" dirty="0">
                          <a:solidFill>
                            <a:schemeClr val="bg1"/>
                          </a:solidFill>
                          <a:latin typeface="+mj-lt"/>
                          <a:ea typeface="微軟正黑體" panose="020B0604030504040204" pitchFamily="34" charset="-120"/>
                        </a:rPr>
                        <a:t>(</a:t>
                      </a:r>
                      <a:r>
                        <a:rPr lang="en-US" altLang="zh-TW" sz="1000" b="1" dirty="0">
                          <a:solidFill>
                            <a:schemeClr val="bg1"/>
                          </a:solidFill>
                          <a:latin typeface="+mj-lt"/>
                          <a:ea typeface="微軟正黑體" panose="020B0604030504040204" pitchFamily="34" charset="-120"/>
                        </a:rPr>
                        <a:t>For</a:t>
                      </a:r>
                      <a:r>
                        <a:rPr lang="zh-TW" altLang="en-US" sz="1000" b="1" baseline="0" dirty="0">
                          <a:solidFill>
                            <a:schemeClr val="bg1"/>
                          </a:solidFill>
                          <a:latin typeface="+mj-lt"/>
                          <a:ea typeface="微軟正黑體" panose="020B0604030504040204" pitchFamily="34" charset="-120"/>
                        </a:rPr>
                        <a:t> </a:t>
                      </a:r>
                      <a:r>
                        <a:rPr lang="en-US" altLang="zh-TW" sz="1000" b="1" baseline="0" dirty="0">
                          <a:solidFill>
                            <a:schemeClr val="bg1"/>
                          </a:solidFill>
                          <a:latin typeface="+mj-lt"/>
                          <a:ea typeface="微軟正黑體" panose="020B0604030504040204" pitchFamily="34" charset="-120"/>
                        </a:rPr>
                        <a:t>professional</a:t>
                      </a:r>
                      <a:r>
                        <a:rPr lang="zh-TW" altLang="en-US" sz="1000" b="1" baseline="0" dirty="0">
                          <a:solidFill>
                            <a:schemeClr val="bg1"/>
                          </a:solidFill>
                          <a:latin typeface="+mj-lt"/>
                          <a:ea typeface="微軟正黑體" panose="020B0604030504040204" pitchFamily="34" charset="-120"/>
                        </a:rPr>
                        <a:t> </a:t>
                      </a:r>
                      <a:r>
                        <a:rPr lang="en-US" altLang="zh-TW" sz="1000" b="1" baseline="0" dirty="0">
                          <a:solidFill>
                            <a:schemeClr val="bg1"/>
                          </a:solidFill>
                          <a:latin typeface="+mj-lt"/>
                          <a:ea typeface="微軟正黑體" panose="020B0604030504040204" pitchFamily="34" charset="-120"/>
                        </a:rPr>
                        <a:t>user,</a:t>
                      </a:r>
                      <a:r>
                        <a:rPr lang="zh-TW" altLang="en-US" sz="1000" b="1" baseline="0" dirty="0">
                          <a:solidFill>
                            <a:schemeClr val="bg1"/>
                          </a:solidFill>
                          <a:latin typeface="+mj-lt"/>
                          <a:ea typeface="微軟正黑體" panose="020B0604030504040204" pitchFamily="34" charset="-120"/>
                        </a:rPr>
                        <a:t> </a:t>
                      </a:r>
                      <a:r>
                        <a:rPr lang="en-US" altLang="zh-TW" sz="1000" b="1" baseline="0" dirty="0">
                          <a:solidFill>
                            <a:schemeClr val="bg1"/>
                          </a:solidFill>
                          <a:latin typeface="+mj-lt"/>
                          <a:ea typeface="微軟正黑體" panose="020B0604030504040204" pitchFamily="34" charset="-120"/>
                        </a:rPr>
                        <a:t>not</a:t>
                      </a:r>
                      <a:r>
                        <a:rPr lang="zh-TW" altLang="en-US" sz="1000" b="1" baseline="0" dirty="0">
                          <a:solidFill>
                            <a:schemeClr val="bg1"/>
                          </a:solidFill>
                          <a:latin typeface="+mj-lt"/>
                          <a:ea typeface="微軟正黑體" panose="020B0604030504040204" pitchFamily="34" charset="-120"/>
                        </a:rPr>
                        <a:t> </a:t>
                      </a:r>
                      <a:r>
                        <a:rPr lang="en-US" altLang="zh-TW" sz="1000" b="1" baseline="0" dirty="0">
                          <a:solidFill>
                            <a:schemeClr val="bg1"/>
                          </a:solidFill>
                          <a:latin typeface="+mj-lt"/>
                          <a:ea typeface="微軟正黑體" panose="020B0604030504040204" pitchFamily="34" charset="-120"/>
                        </a:rPr>
                        <a:t>easy</a:t>
                      </a:r>
                      <a:r>
                        <a:rPr lang="zh-TW" altLang="en-US" sz="1000" b="1" baseline="0" dirty="0">
                          <a:solidFill>
                            <a:schemeClr val="bg1"/>
                          </a:solidFill>
                          <a:latin typeface="+mj-lt"/>
                          <a:ea typeface="微軟正黑體" panose="020B0604030504040204" pitchFamily="34" charset="-120"/>
                        </a:rPr>
                        <a:t> </a:t>
                      </a:r>
                      <a:r>
                        <a:rPr lang="en-US" altLang="zh-TW" sz="1000" b="1" baseline="0" dirty="0">
                          <a:solidFill>
                            <a:schemeClr val="bg1"/>
                          </a:solidFill>
                          <a:latin typeface="+mj-lt"/>
                          <a:ea typeface="微軟正黑體" panose="020B0604030504040204" pitchFamily="34" charset="-120"/>
                        </a:rPr>
                        <a:t>for</a:t>
                      </a:r>
                      <a:r>
                        <a:rPr lang="zh-TW" altLang="en-US" sz="1000" b="1" baseline="0" dirty="0">
                          <a:solidFill>
                            <a:schemeClr val="bg1"/>
                          </a:solidFill>
                          <a:latin typeface="+mj-lt"/>
                          <a:ea typeface="微軟正黑體" panose="020B0604030504040204" pitchFamily="34" charset="-120"/>
                        </a:rPr>
                        <a:t> </a:t>
                      </a:r>
                      <a:r>
                        <a:rPr lang="en-US" altLang="zh-TW" sz="1000" b="1" baseline="0" dirty="0">
                          <a:solidFill>
                            <a:schemeClr val="bg1"/>
                          </a:solidFill>
                          <a:latin typeface="+mj-lt"/>
                          <a:ea typeface="微軟正黑體" panose="020B0604030504040204" pitchFamily="34" charset="-120"/>
                        </a:rPr>
                        <a:t>family</a:t>
                      </a:r>
                      <a:r>
                        <a:rPr lang="zh-TW" altLang="en-US" sz="1000" b="1" baseline="0" dirty="0">
                          <a:solidFill>
                            <a:schemeClr val="bg1"/>
                          </a:solidFill>
                          <a:latin typeface="+mj-lt"/>
                          <a:ea typeface="微軟正黑體" panose="020B0604030504040204" pitchFamily="34" charset="-120"/>
                        </a:rPr>
                        <a:t> </a:t>
                      </a:r>
                      <a:r>
                        <a:rPr lang="en-US" altLang="zh-TW" sz="1000" b="1" baseline="0" dirty="0">
                          <a:solidFill>
                            <a:schemeClr val="bg1"/>
                          </a:solidFill>
                          <a:latin typeface="+mj-lt"/>
                          <a:ea typeface="微軟正黑體" panose="020B0604030504040204" pitchFamily="34" charset="-120"/>
                        </a:rPr>
                        <a:t>users</a:t>
                      </a:r>
                      <a:r>
                        <a:rPr lang="en" sz="1000" b="1" dirty="0">
                          <a:solidFill>
                            <a:schemeClr val="bg1"/>
                          </a:solidFill>
                          <a:latin typeface="+mj-lt"/>
                          <a:ea typeface="微軟正黑體" panose="020B0604030504040204" pitchFamily="34" charset="-120"/>
                        </a:rPr>
                        <a:t>)</a:t>
                      </a:r>
                      <a:endParaRPr sz="1000" b="1" dirty="0">
                        <a:solidFill>
                          <a:schemeClr val="bg1"/>
                        </a:solidFill>
                        <a:latin typeface="+mj-lt"/>
                        <a:ea typeface="微軟正黑體" panose="020B0604030504040204" pitchFamily="34" charset="-120"/>
                      </a:endParaRPr>
                    </a:p>
                  </a:txBody>
                  <a:tcPr marL="91425" marR="91425" marT="91425" marB="91425" anchor="ctr">
                    <a:lnL w="6350" cap="flat" cmpd="sng" algn="ctr">
                      <a:solidFill>
                        <a:schemeClr val="accent5">
                          <a:lumMod val="40000"/>
                          <a:lumOff val="60000"/>
                        </a:schemeClr>
                      </a:solidFill>
                      <a:prstDash val="solid"/>
                      <a:round/>
                      <a:headEnd type="none" w="med" len="med"/>
                      <a:tailEnd type="none" w="med" len="med"/>
                    </a:lnL>
                    <a:lnR w="6350" cap="flat" cmpd="sng" algn="ctr">
                      <a:solidFill>
                        <a:schemeClr val="accent5">
                          <a:lumMod val="40000"/>
                          <a:lumOff val="60000"/>
                        </a:schemeClr>
                      </a:solidFill>
                      <a:prstDash val="solid"/>
                      <a:round/>
                      <a:headEnd type="none" w="med" len="med"/>
                      <a:tailEnd type="none" w="med" len="med"/>
                    </a:lnR>
                    <a:lnT w="6350" cap="flat" cmpd="sng" algn="ctr">
                      <a:solidFill>
                        <a:schemeClr val="accent5">
                          <a:lumMod val="40000"/>
                          <a:lumOff val="60000"/>
                        </a:schemeClr>
                      </a:solidFill>
                      <a:prstDash val="solid"/>
                      <a:round/>
                      <a:headEnd type="none" w="med" len="med"/>
                      <a:tailEnd type="none" w="med" len="med"/>
                    </a:lnT>
                    <a:lnB w="635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2B7589"/>
                    </a:solidFill>
                  </a:tcPr>
                </a:tc>
                <a:tc>
                  <a:txBody>
                    <a:bodyPr/>
                    <a:lstStyle/>
                    <a:p>
                      <a:pPr marL="0" lvl="0" indent="0" algn="ctr" rtl="0">
                        <a:spcBef>
                          <a:spcPts val="0"/>
                        </a:spcBef>
                        <a:spcAft>
                          <a:spcPts val="0"/>
                        </a:spcAft>
                        <a:buNone/>
                      </a:pPr>
                      <a:r>
                        <a:rPr lang="en-US" altLang="zh-TW" sz="2300" b="1" dirty="0">
                          <a:solidFill>
                            <a:schemeClr val="bg1"/>
                          </a:solidFill>
                          <a:latin typeface="+mj-lt"/>
                          <a:ea typeface="微軟正黑體" panose="020B0604030504040204" pitchFamily="34" charset="-120"/>
                        </a:rPr>
                        <a:t>high</a:t>
                      </a:r>
                      <a:endParaRPr sz="2300" b="1" dirty="0">
                        <a:solidFill>
                          <a:schemeClr val="bg1"/>
                        </a:solidFill>
                        <a:latin typeface="+mj-lt"/>
                        <a:ea typeface="微軟正黑體" panose="020B0604030504040204" pitchFamily="34" charset="-120"/>
                      </a:endParaRPr>
                    </a:p>
                    <a:p>
                      <a:pPr marL="0" lvl="0" indent="0" algn="ctr" rtl="0">
                        <a:spcBef>
                          <a:spcPts val="0"/>
                        </a:spcBef>
                        <a:spcAft>
                          <a:spcPts val="0"/>
                        </a:spcAft>
                        <a:buNone/>
                      </a:pPr>
                      <a:r>
                        <a:rPr lang="en" sz="1000" b="1" dirty="0">
                          <a:solidFill>
                            <a:schemeClr val="bg1"/>
                          </a:solidFill>
                          <a:latin typeface="+mj-lt"/>
                          <a:ea typeface="微軟正黑體" panose="020B0604030504040204" pitchFamily="34" charset="-120"/>
                        </a:rPr>
                        <a:t>(</a:t>
                      </a:r>
                      <a:r>
                        <a:rPr lang="en-US" altLang="zh-TW" sz="1000" b="1" dirty="0">
                          <a:solidFill>
                            <a:schemeClr val="bg1"/>
                          </a:solidFill>
                          <a:latin typeface="+mj-lt"/>
                          <a:ea typeface="微軟正黑體" panose="020B0604030504040204" pitchFamily="34" charset="-120"/>
                        </a:rPr>
                        <a:t>A</a:t>
                      </a:r>
                      <a:r>
                        <a:rPr lang="zh-TW" altLang="en-US" sz="1000" b="1" dirty="0">
                          <a:solidFill>
                            <a:schemeClr val="bg1"/>
                          </a:solidFill>
                          <a:latin typeface="+mj-lt"/>
                          <a:ea typeface="微軟正黑體" panose="020B0604030504040204" pitchFamily="34" charset="-120"/>
                        </a:rPr>
                        <a:t> </a:t>
                      </a:r>
                      <a:r>
                        <a:rPr lang="en-US" altLang="zh-TW" sz="1000" b="1" dirty="0">
                          <a:solidFill>
                            <a:schemeClr val="bg1"/>
                          </a:solidFill>
                          <a:latin typeface="+mj-lt"/>
                          <a:ea typeface="微軟正黑體" panose="020B0604030504040204" pitchFamily="34" charset="-120"/>
                        </a:rPr>
                        <a:t>lot</a:t>
                      </a:r>
                      <a:r>
                        <a:rPr lang="zh-TW" altLang="en-US" sz="1000" b="1" dirty="0">
                          <a:solidFill>
                            <a:schemeClr val="bg1"/>
                          </a:solidFill>
                          <a:latin typeface="+mj-lt"/>
                          <a:ea typeface="微軟正黑體" panose="020B0604030504040204" pitchFamily="34" charset="-120"/>
                        </a:rPr>
                        <a:t> </a:t>
                      </a:r>
                      <a:r>
                        <a:rPr lang="en-US" altLang="zh-TW" sz="1000" b="1" dirty="0">
                          <a:solidFill>
                            <a:schemeClr val="bg1"/>
                          </a:solidFill>
                          <a:latin typeface="+mj-lt"/>
                          <a:ea typeface="微軟正黑體" panose="020B0604030504040204" pitchFamily="34" charset="-120"/>
                        </a:rPr>
                        <a:t>of</a:t>
                      </a:r>
                      <a:r>
                        <a:rPr lang="zh-TW" altLang="en-US" sz="1000" b="1" dirty="0">
                          <a:solidFill>
                            <a:schemeClr val="bg1"/>
                          </a:solidFill>
                          <a:latin typeface="+mj-lt"/>
                          <a:ea typeface="微軟正黑體" panose="020B0604030504040204" pitchFamily="34" charset="-120"/>
                        </a:rPr>
                        <a:t> </a:t>
                      </a:r>
                      <a:r>
                        <a:rPr lang="en-US" altLang="zh-TW" sz="1000" b="1" dirty="0">
                          <a:solidFill>
                            <a:schemeClr val="bg1"/>
                          </a:solidFill>
                          <a:latin typeface="+mj-lt"/>
                          <a:ea typeface="微軟正黑體" panose="020B0604030504040204" pitchFamily="34" charset="-120"/>
                        </a:rPr>
                        <a:t>equipment</a:t>
                      </a:r>
                      <a:r>
                        <a:rPr lang="en" sz="1000" b="1" dirty="0">
                          <a:solidFill>
                            <a:schemeClr val="bg1"/>
                          </a:solidFill>
                          <a:latin typeface="+mj-lt"/>
                          <a:ea typeface="微軟正黑體" panose="020B0604030504040204" pitchFamily="34" charset="-120"/>
                        </a:rPr>
                        <a:t>)</a:t>
                      </a:r>
                      <a:endParaRPr sz="1000" b="1" dirty="0">
                        <a:solidFill>
                          <a:schemeClr val="bg1"/>
                        </a:solidFill>
                        <a:latin typeface="+mj-lt"/>
                        <a:ea typeface="微軟正黑體" panose="020B0604030504040204" pitchFamily="34" charset="-120"/>
                      </a:endParaRPr>
                    </a:p>
                  </a:txBody>
                  <a:tcPr marL="91425" marR="91425" marT="91425" marB="91425" anchor="ctr">
                    <a:lnL w="6350" cap="flat" cmpd="sng" algn="ctr">
                      <a:solidFill>
                        <a:schemeClr val="accent5">
                          <a:lumMod val="40000"/>
                          <a:lumOff val="60000"/>
                        </a:schemeClr>
                      </a:solidFill>
                      <a:prstDash val="solid"/>
                      <a:round/>
                      <a:headEnd type="none" w="med" len="med"/>
                      <a:tailEnd type="none" w="med" len="med"/>
                    </a:lnL>
                    <a:lnR w="6350" cap="flat" cmpd="sng" algn="ctr">
                      <a:solidFill>
                        <a:schemeClr val="accent5">
                          <a:lumMod val="40000"/>
                          <a:lumOff val="60000"/>
                        </a:schemeClr>
                      </a:solidFill>
                      <a:prstDash val="solid"/>
                      <a:round/>
                      <a:headEnd type="none" w="med" len="med"/>
                      <a:tailEnd type="none" w="med" len="med"/>
                    </a:lnR>
                    <a:lnT w="6350" cap="flat" cmpd="sng" algn="ctr">
                      <a:solidFill>
                        <a:schemeClr val="accent5">
                          <a:lumMod val="40000"/>
                          <a:lumOff val="60000"/>
                        </a:schemeClr>
                      </a:solidFill>
                      <a:prstDash val="solid"/>
                      <a:round/>
                      <a:headEnd type="none" w="med" len="med"/>
                      <a:tailEnd type="none" w="med" len="med"/>
                    </a:lnT>
                    <a:lnB w="635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2B7589"/>
                    </a:solidFill>
                  </a:tcPr>
                </a:tc>
                <a:tc>
                  <a:txBody>
                    <a:bodyPr/>
                    <a:lstStyle/>
                    <a:p>
                      <a:pPr marL="0" lvl="0" indent="0" algn="ctr" rtl="0">
                        <a:spcBef>
                          <a:spcPts val="0"/>
                        </a:spcBef>
                        <a:spcAft>
                          <a:spcPts val="0"/>
                        </a:spcAft>
                        <a:buNone/>
                      </a:pPr>
                      <a:r>
                        <a:rPr lang="en-US" altLang="zh-TW" sz="2300" b="1" dirty="0">
                          <a:solidFill>
                            <a:schemeClr val="bg1"/>
                          </a:solidFill>
                          <a:latin typeface="+mj-lt"/>
                          <a:ea typeface="微軟正黑體" panose="020B0604030504040204" pitchFamily="34" charset="-120"/>
                        </a:rPr>
                        <a:t>less</a:t>
                      </a:r>
                      <a:endParaRPr sz="2300" b="1" dirty="0">
                        <a:solidFill>
                          <a:schemeClr val="bg1"/>
                        </a:solidFill>
                        <a:latin typeface="+mj-lt"/>
                        <a:ea typeface="微軟正黑體" panose="020B0604030504040204" pitchFamily="34" charset="-120"/>
                      </a:endParaRPr>
                    </a:p>
                    <a:p>
                      <a:pPr marL="0" lvl="0" indent="0" algn="ctr" rtl="0">
                        <a:spcBef>
                          <a:spcPts val="0"/>
                        </a:spcBef>
                        <a:spcAft>
                          <a:spcPts val="0"/>
                        </a:spcAft>
                        <a:buNone/>
                      </a:pPr>
                      <a:r>
                        <a:rPr lang="en" sz="1000" b="1" dirty="0">
                          <a:solidFill>
                            <a:schemeClr val="bg1"/>
                          </a:solidFill>
                          <a:latin typeface="+mj-lt"/>
                          <a:ea typeface="微軟正黑體" panose="020B0604030504040204" pitchFamily="34" charset="-120"/>
                        </a:rPr>
                        <a:t>(</a:t>
                      </a:r>
                      <a:r>
                        <a:rPr lang="en-US" altLang="zh-TW" sz="1000" b="1" dirty="0">
                          <a:solidFill>
                            <a:schemeClr val="bg1"/>
                          </a:solidFill>
                          <a:latin typeface="+mj-lt"/>
                          <a:ea typeface="微軟正黑體" panose="020B0604030504040204" pitchFamily="34" charset="-120"/>
                        </a:rPr>
                        <a:t>only</a:t>
                      </a:r>
                      <a:r>
                        <a:rPr lang="zh-TW" altLang="en-US" sz="1000" b="1" dirty="0">
                          <a:solidFill>
                            <a:schemeClr val="bg1"/>
                          </a:solidFill>
                          <a:latin typeface="+mj-lt"/>
                          <a:ea typeface="微軟正黑體" panose="020B0604030504040204" pitchFamily="34" charset="-120"/>
                        </a:rPr>
                        <a:t> </a:t>
                      </a:r>
                      <a:r>
                        <a:rPr lang="en-US" altLang="zh-TW" sz="1000" b="1" dirty="0">
                          <a:solidFill>
                            <a:schemeClr val="bg1"/>
                          </a:solidFill>
                          <a:latin typeface="+mj-lt"/>
                          <a:ea typeface="微軟正黑體" panose="020B0604030504040204" pitchFamily="34" charset="-120"/>
                        </a:rPr>
                        <a:t>for</a:t>
                      </a:r>
                      <a:r>
                        <a:rPr lang="zh-TW" altLang="en-US" sz="1000" b="1" dirty="0">
                          <a:solidFill>
                            <a:schemeClr val="bg1"/>
                          </a:solidFill>
                          <a:latin typeface="+mj-lt"/>
                          <a:ea typeface="微軟正黑體" panose="020B0604030504040204" pitchFamily="34" charset="-120"/>
                        </a:rPr>
                        <a:t> </a:t>
                      </a:r>
                      <a:r>
                        <a:rPr lang="en-US" altLang="zh-TW" sz="1000" b="1" dirty="0">
                          <a:solidFill>
                            <a:schemeClr val="bg1"/>
                          </a:solidFill>
                          <a:latin typeface="+mj-lt"/>
                          <a:ea typeface="微軟正黑體" panose="020B0604030504040204" pitchFamily="34" charset="-120"/>
                        </a:rPr>
                        <a:t>surveillance</a:t>
                      </a:r>
                      <a:r>
                        <a:rPr lang="en" sz="1000" b="1" dirty="0">
                          <a:solidFill>
                            <a:schemeClr val="bg1"/>
                          </a:solidFill>
                          <a:latin typeface="+mj-lt"/>
                          <a:ea typeface="微軟正黑體" panose="020B0604030504040204" pitchFamily="34" charset="-120"/>
                        </a:rPr>
                        <a:t>)</a:t>
                      </a:r>
                      <a:endParaRPr sz="1000" b="1" dirty="0">
                        <a:solidFill>
                          <a:schemeClr val="bg1"/>
                        </a:solidFill>
                        <a:latin typeface="+mj-lt"/>
                        <a:ea typeface="微軟正黑體" panose="020B0604030504040204" pitchFamily="34" charset="-120"/>
                      </a:endParaRPr>
                    </a:p>
                  </a:txBody>
                  <a:tcPr marL="91425" marR="91425" marT="91425" marB="91425" anchor="ctr">
                    <a:lnL w="6350" cap="flat" cmpd="sng" algn="ctr">
                      <a:solidFill>
                        <a:schemeClr val="accent5">
                          <a:lumMod val="40000"/>
                          <a:lumOff val="60000"/>
                        </a:schemeClr>
                      </a:solidFill>
                      <a:prstDash val="solid"/>
                      <a:round/>
                      <a:headEnd type="none" w="med" len="med"/>
                      <a:tailEnd type="none" w="med" len="med"/>
                    </a:lnL>
                    <a:lnR w="6350" cap="flat" cmpd="sng" algn="ctr">
                      <a:solidFill>
                        <a:schemeClr val="accent5">
                          <a:lumMod val="40000"/>
                          <a:lumOff val="60000"/>
                        </a:schemeClr>
                      </a:solidFill>
                      <a:prstDash val="solid"/>
                      <a:round/>
                      <a:headEnd type="none" w="med" len="med"/>
                      <a:tailEnd type="none" w="med" len="med"/>
                    </a:lnR>
                    <a:lnT w="6350" cap="flat" cmpd="sng" algn="ctr">
                      <a:solidFill>
                        <a:schemeClr val="accent5">
                          <a:lumMod val="40000"/>
                          <a:lumOff val="60000"/>
                        </a:schemeClr>
                      </a:solidFill>
                      <a:prstDash val="solid"/>
                      <a:round/>
                      <a:headEnd type="none" w="med" len="med"/>
                      <a:tailEnd type="none" w="med" len="med"/>
                    </a:lnT>
                    <a:lnB w="635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2B7589"/>
                    </a:solidFill>
                  </a:tcPr>
                </a:tc>
                <a:tc>
                  <a:txBody>
                    <a:bodyPr/>
                    <a:lstStyle/>
                    <a:p>
                      <a:pPr marL="0" lvl="0" indent="0" algn="ctr" rtl="0">
                        <a:spcBef>
                          <a:spcPts val="0"/>
                        </a:spcBef>
                        <a:spcAft>
                          <a:spcPts val="0"/>
                        </a:spcAft>
                        <a:buNone/>
                      </a:pPr>
                      <a:r>
                        <a:rPr lang="en-US" altLang="zh-TW" sz="2300" b="1" dirty="0">
                          <a:solidFill>
                            <a:schemeClr val="bg1"/>
                          </a:solidFill>
                          <a:latin typeface="+mj-lt"/>
                          <a:ea typeface="微軟正黑體" panose="020B0604030504040204" pitchFamily="34" charset="-120"/>
                        </a:rPr>
                        <a:t>hard</a:t>
                      </a:r>
                      <a:endParaRPr sz="2300" b="1" dirty="0">
                        <a:solidFill>
                          <a:schemeClr val="bg1"/>
                        </a:solidFill>
                        <a:latin typeface="+mj-lt"/>
                        <a:ea typeface="微軟正黑體" panose="020B0604030504040204" pitchFamily="34" charset="-120"/>
                      </a:endParaRPr>
                    </a:p>
                    <a:p>
                      <a:pPr marL="0" lvl="0" indent="0" algn="ctr" rtl="0">
                        <a:spcBef>
                          <a:spcPts val="0"/>
                        </a:spcBef>
                        <a:spcAft>
                          <a:spcPts val="0"/>
                        </a:spcAft>
                        <a:buNone/>
                      </a:pPr>
                      <a:r>
                        <a:rPr lang="en" sz="1000" b="1" dirty="0">
                          <a:solidFill>
                            <a:schemeClr val="bg1"/>
                          </a:solidFill>
                          <a:latin typeface="+mj-lt"/>
                          <a:ea typeface="微軟正黑體" panose="020B0604030504040204" pitchFamily="34" charset="-120"/>
                        </a:rPr>
                        <a:t>(</a:t>
                      </a:r>
                      <a:r>
                        <a:rPr lang="en-US" altLang="zh-TW" sz="1000" b="1" dirty="0">
                          <a:solidFill>
                            <a:schemeClr val="bg1"/>
                          </a:solidFill>
                          <a:latin typeface="+mj-lt"/>
                          <a:ea typeface="微軟正黑體" panose="020B0604030504040204" pitchFamily="34" charset="-120"/>
                        </a:rPr>
                        <a:t>complicated</a:t>
                      </a:r>
                      <a:r>
                        <a:rPr lang="zh-TW" altLang="en-US" sz="1000" b="1" dirty="0">
                          <a:solidFill>
                            <a:schemeClr val="bg1"/>
                          </a:solidFill>
                          <a:latin typeface="+mj-lt"/>
                          <a:ea typeface="微軟正黑體" panose="020B0604030504040204" pitchFamily="34" charset="-120"/>
                        </a:rPr>
                        <a:t> </a:t>
                      </a:r>
                      <a:r>
                        <a:rPr lang="en-US" altLang="zh-TW" sz="1000" b="1" dirty="0">
                          <a:solidFill>
                            <a:schemeClr val="bg1"/>
                          </a:solidFill>
                          <a:latin typeface="+mj-lt"/>
                          <a:ea typeface="微軟正黑體" panose="020B0604030504040204" pitchFamily="34" charset="-120"/>
                        </a:rPr>
                        <a:t>to</a:t>
                      </a:r>
                      <a:r>
                        <a:rPr lang="zh-TW" altLang="en-US" sz="1000" b="1" dirty="0">
                          <a:solidFill>
                            <a:schemeClr val="bg1"/>
                          </a:solidFill>
                          <a:latin typeface="+mj-lt"/>
                          <a:ea typeface="微軟正黑體" panose="020B0604030504040204" pitchFamily="34" charset="-120"/>
                        </a:rPr>
                        <a:t> </a:t>
                      </a:r>
                      <a:r>
                        <a:rPr lang="en-US" altLang="zh-TW" sz="1000" b="1" dirty="0">
                          <a:solidFill>
                            <a:schemeClr val="bg1"/>
                          </a:solidFill>
                          <a:latin typeface="+mj-lt"/>
                          <a:ea typeface="微軟正黑體" panose="020B0604030504040204" pitchFamily="34" charset="-120"/>
                        </a:rPr>
                        <a:t>maintain,</a:t>
                      </a:r>
                      <a:r>
                        <a:rPr lang="zh-TW" altLang="en-US" sz="1000" b="1" dirty="0">
                          <a:solidFill>
                            <a:schemeClr val="bg1"/>
                          </a:solidFill>
                          <a:latin typeface="+mj-lt"/>
                          <a:ea typeface="微軟正黑體" panose="020B0604030504040204" pitchFamily="34" charset="-120"/>
                        </a:rPr>
                        <a:t> </a:t>
                      </a:r>
                      <a:r>
                        <a:rPr lang="en-US" altLang="zh-TW" sz="1000" b="1" dirty="0">
                          <a:solidFill>
                            <a:schemeClr val="bg1"/>
                          </a:solidFill>
                          <a:latin typeface="+mj-lt"/>
                          <a:ea typeface="微軟正黑體" panose="020B0604030504040204" pitchFamily="34" charset="-120"/>
                        </a:rPr>
                        <a:t>hard</a:t>
                      </a:r>
                      <a:r>
                        <a:rPr lang="zh-TW" altLang="en-US" sz="1000" b="1" dirty="0">
                          <a:solidFill>
                            <a:schemeClr val="bg1"/>
                          </a:solidFill>
                          <a:latin typeface="+mj-lt"/>
                          <a:ea typeface="微軟正黑體" panose="020B0604030504040204" pitchFamily="34" charset="-120"/>
                        </a:rPr>
                        <a:t> </a:t>
                      </a:r>
                      <a:r>
                        <a:rPr lang="en-US" altLang="zh-TW" sz="1000" b="1" dirty="0">
                          <a:solidFill>
                            <a:schemeClr val="bg1"/>
                          </a:solidFill>
                          <a:latin typeface="+mj-lt"/>
                          <a:ea typeface="微軟正黑體" panose="020B0604030504040204" pitchFamily="34" charset="-120"/>
                        </a:rPr>
                        <a:t>to</a:t>
                      </a:r>
                      <a:r>
                        <a:rPr lang="zh-TW" altLang="en-US" sz="1000" b="1" dirty="0">
                          <a:solidFill>
                            <a:schemeClr val="bg1"/>
                          </a:solidFill>
                          <a:latin typeface="+mj-lt"/>
                          <a:ea typeface="微軟正黑體" panose="020B0604030504040204" pitchFamily="34" charset="-120"/>
                        </a:rPr>
                        <a:t> </a:t>
                      </a:r>
                      <a:r>
                        <a:rPr lang="en-US" altLang="zh-TW" sz="1000" b="1" dirty="0">
                          <a:solidFill>
                            <a:schemeClr val="bg1"/>
                          </a:solidFill>
                          <a:latin typeface="+mj-lt"/>
                          <a:ea typeface="微軟正黑體" panose="020B0604030504040204" pitchFamily="34" charset="-120"/>
                        </a:rPr>
                        <a:t>control</a:t>
                      </a:r>
                      <a:r>
                        <a:rPr lang="zh-TW" altLang="en-US" sz="1000" b="1" dirty="0">
                          <a:solidFill>
                            <a:schemeClr val="bg1"/>
                          </a:solidFill>
                          <a:latin typeface="+mj-lt"/>
                          <a:ea typeface="微軟正黑體" panose="020B0604030504040204" pitchFamily="34" charset="-120"/>
                        </a:rPr>
                        <a:t> </a:t>
                      </a:r>
                      <a:r>
                        <a:rPr lang="en-US" altLang="zh-TW" sz="1000" b="1" dirty="0">
                          <a:solidFill>
                            <a:schemeClr val="bg1"/>
                          </a:solidFill>
                          <a:latin typeface="+mj-lt"/>
                          <a:ea typeface="微軟正黑體" panose="020B0604030504040204" pitchFamily="34" charset="-120"/>
                        </a:rPr>
                        <a:t>system</a:t>
                      </a:r>
                      <a:r>
                        <a:rPr lang="zh-TW" altLang="en-US" sz="1000" b="1" dirty="0">
                          <a:solidFill>
                            <a:schemeClr val="bg1"/>
                          </a:solidFill>
                          <a:latin typeface="+mj-lt"/>
                          <a:ea typeface="微軟正黑體" panose="020B0604030504040204" pitchFamily="34" charset="-120"/>
                        </a:rPr>
                        <a:t> </a:t>
                      </a:r>
                      <a:r>
                        <a:rPr lang="en-US" altLang="zh-TW" sz="1000" b="1" dirty="0">
                          <a:solidFill>
                            <a:schemeClr val="bg1"/>
                          </a:solidFill>
                          <a:latin typeface="+mj-lt"/>
                          <a:ea typeface="微軟正黑體" panose="020B0604030504040204" pitchFamily="34" charset="-120"/>
                        </a:rPr>
                        <a:t>status</a:t>
                      </a:r>
                      <a:r>
                        <a:rPr lang="en" sz="1000" b="1" dirty="0">
                          <a:solidFill>
                            <a:schemeClr val="bg1"/>
                          </a:solidFill>
                          <a:latin typeface="+mj-lt"/>
                          <a:ea typeface="微軟正黑體" panose="020B0604030504040204" pitchFamily="34" charset="-120"/>
                        </a:rPr>
                        <a:t>)</a:t>
                      </a:r>
                      <a:endParaRPr sz="1000" b="1" dirty="0">
                        <a:solidFill>
                          <a:schemeClr val="bg1"/>
                        </a:solidFill>
                        <a:latin typeface="+mj-lt"/>
                        <a:ea typeface="微軟正黑體" panose="020B0604030504040204" pitchFamily="34" charset="-120"/>
                      </a:endParaRPr>
                    </a:p>
                  </a:txBody>
                  <a:tcPr marL="91425" marR="91425" marT="91425" marB="91425" anchor="ctr">
                    <a:lnL w="6350" cap="flat" cmpd="sng" algn="ctr">
                      <a:solidFill>
                        <a:schemeClr val="accent5">
                          <a:lumMod val="40000"/>
                          <a:lumOff val="60000"/>
                        </a:schemeClr>
                      </a:solidFill>
                      <a:prstDash val="solid"/>
                      <a:round/>
                      <a:headEnd type="none" w="med" len="med"/>
                      <a:tailEnd type="none" w="med" len="med"/>
                    </a:lnL>
                    <a:lnR w="6350" cap="flat" cmpd="sng" algn="ctr">
                      <a:solidFill>
                        <a:schemeClr val="accent5">
                          <a:lumMod val="40000"/>
                          <a:lumOff val="60000"/>
                        </a:schemeClr>
                      </a:solidFill>
                      <a:prstDash val="solid"/>
                      <a:round/>
                      <a:headEnd type="none" w="med" len="med"/>
                      <a:tailEnd type="none" w="med" len="med"/>
                    </a:lnR>
                    <a:lnT w="6350" cap="flat" cmpd="sng" algn="ctr">
                      <a:solidFill>
                        <a:schemeClr val="accent5">
                          <a:lumMod val="40000"/>
                          <a:lumOff val="60000"/>
                        </a:schemeClr>
                      </a:solidFill>
                      <a:prstDash val="solid"/>
                      <a:round/>
                      <a:headEnd type="none" w="med" len="med"/>
                      <a:tailEnd type="none" w="med" len="med"/>
                    </a:lnT>
                    <a:lnB w="635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2B7589"/>
                    </a:solidFill>
                  </a:tcPr>
                </a:tc>
                <a:extLst>
                  <a:ext uri="{0D108BD9-81ED-4DB2-BD59-A6C34878D82A}">
                    <a16:rowId xmlns:a16="http://schemas.microsoft.com/office/drawing/2014/main" val="10001"/>
                  </a:ext>
                </a:extLst>
              </a:tr>
              <a:tr h="1066325">
                <a:tc>
                  <a:txBody>
                    <a:bodyPr/>
                    <a:lstStyle/>
                    <a:p>
                      <a:pPr marL="0" lvl="0" indent="0" rtl="0">
                        <a:spcBef>
                          <a:spcPts val="0"/>
                        </a:spcBef>
                        <a:spcAft>
                          <a:spcPts val="0"/>
                        </a:spcAft>
                        <a:buNone/>
                      </a:pPr>
                      <a:r>
                        <a:rPr lang="en" sz="1500" b="1" dirty="0">
                          <a:solidFill>
                            <a:schemeClr val="bg1"/>
                          </a:solidFill>
                          <a:latin typeface="+mj-lt"/>
                          <a:ea typeface="微軟正黑體" panose="020B0604030504040204" pitchFamily="34" charset="-120"/>
                        </a:rPr>
                        <a:t>QNAP NAS</a:t>
                      </a:r>
                      <a:endParaRPr sz="1500" b="1" dirty="0">
                        <a:solidFill>
                          <a:schemeClr val="bg1"/>
                        </a:solidFill>
                        <a:latin typeface="+mj-lt"/>
                        <a:ea typeface="微軟正黑體" panose="020B0604030504040204" pitchFamily="34" charset="-120"/>
                      </a:endParaRPr>
                    </a:p>
                    <a:p>
                      <a:pPr marL="0" lvl="0" indent="0" rtl="0">
                        <a:spcBef>
                          <a:spcPts val="0"/>
                        </a:spcBef>
                        <a:spcAft>
                          <a:spcPts val="0"/>
                        </a:spcAft>
                        <a:buNone/>
                      </a:pPr>
                      <a:r>
                        <a:rPr lang="en" sz="1200" b="1" dirty="0">
                          <a:solidFill>
                            <a:schemeClr val="bg1"/>
                          </a:solidFill>
                          <a:latin typeface="+mj-lt"/>
                          <a:ea typeface="微軟正黑體" panose="020B0604030504040204" pitchFamily="34" charset="-120"/>
                        </a:rPr>
                        <a:t>(With QVR Pro App)</a:t>
                      </a:r>
                      <a:endParaRPr sz="1200" b="1" dirty="0">
                        <a:solidFill>
                          <a:schemeClr val="bg1"/>
                        </a:solidFill>
                        <a:latin typeface="+mj-lt"/>
                        <a:ea typeface="微軟正黑體" panose="020B0604030504040204" pitchFamily="34" charset="-120"/>
                      </a:endParaRPr>
                    </a:p>
                  </a:txBody>
                  <a:tcPr marL="91425" marR="91425" marT="91425" marB="91425" anchor="ctr">
                    <a:lnL w="6350" cap="flat" cmpd="sng" algn="ctr">
                      <a:solidFill>
                        <a:schemeClr val="accent5">
                          <a:lumMod val="40000"/>
                          <a:lumOff val="60000"/>
                        </a:schemeClr>
                      </a:solidFill>
                      <a:prstDash val="solid"/>
                      <a:round/>
                      <a:headEnd type="none" w="med" len="med"/>
                      <a:tailEnd type="none" w="med" len="med"/>
                    </a:lnL>
                    <a:lnR w="6350" cap="flat" cmpd="sng" algn="ctr">
                      <a:solidFill>
                        <a:schemeClr val="accent5">
                          <a:lumMod val="40000"/>
                          <a:lumOff val="60000"/>
                        </a:schemeClr>
                      </a:solidFill>
                      <a:prstDash val="solid"/>
                      <a:round/>
                      <a:headEnd type="none" w="med" len="med"/>
                      <a:tailEnd type="none" w="med" len="med"/>
                    </a:lnR>
                    <a:lnT w="6350" cap="flat" cmpd="sng" algn="ctr">
                      <a:solidFill>
                        <a:schemeClr val="accent5">
                          <a:lumMod val="40000"/>
                          <a:lumOff val="60000"/>
                        </a:schemeClr>
                      </a:solidFill>
                      <a:prstDash val="solid"/>
                      <a:round/>
                      <a:headEnd type="none" w="med" len="med"/>
                      <a:tailEnd type="none" w="med" len="med"/>
                    </a:lnT>
                    <a:lnB w="635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1F5463"/>
                    </a:solidFill>
                  </a:tcPr>
                </a:tc>
                <a:tc>
                  <a:txBody>
                    <a:bodyPr/>
                    <a:lstStyle/>
                    <a:p>
                      <a:pPr marL="0" lvl="0" indent="0" algn="ctr" rtl="0">
                        <a:spcBef>
                          <a:spcPts val="0"/>
                        </a:spcBef>
                        <a:spcAft>
                          <a:spcPts val="0"/>
                        </a:spcAft>
                        <a:buNone/>
                      </a:pPr>
                      <a:r>
                        <a:rPr lang="en-US" altLang="zh-TW" sz="2300" b="1" dirty="0">
                          <a:solidFill>
                            <a:schemeClr val="bg1"/>
                          </a:solidFill>
                          <a:latin typeface="+mj-lt"/>
                          <a:ea typeface="微軟正黑體" panose="020B0604030504040204" pitchFamily="34" charset="-120"/>
                        </a:rPr>
                        <a:t>Easy</a:t>
                      </a:r>
                      <a:endParaRPr sz="2300" b="1" dirty="0">
                        <a:solidFill>
                          <a:schemeClr val="bg1"/>
                        </a:solidFill>
                        <a:latin typeface="+mj-lt"/>
                        <a:ea typeface="微軟正黑體" panose="020B0604030504040204" pitchFamily="34" charset="-120"/>
                      </a:endParaRPr>
                    </a:p>
                    <a:p>
                      <a:pPr marL="0" lvl="0" indent="0" algn="ctr" rtl="0">
                        <a:spcBef>
                          <a:spcPts val="0"/>
                        </a:spcBef>
                        <a:spcAft>
                          <a:spcPts val="0"/>
                        </a:spcAft>
                        <a:buNone/>
                      </a:pPr>
                      <a:r>
                        <a:rPr lang="en" sz="1000" b="1" dirty="0">
                          <a:solidFill>
                            <a:schemeClr val="bg1"/>
                          </a:solidFill>
                          <a:latin typeface="+mj-lt"/>
                          <a:ea typeface="微軟正黑體" panose="020B0604030504040204" pitchFamily="34" charset="-120"/>
                        </a:rPr>
                        <a:t>(</a:t>
                      </a:r>
                      <a:r>
                        <a:rPr lang="en-US" altLang="zh-TW" sz="1000" b="1" dirty="0">
                          <a:solidFill>
                            <a:schemeClr val="bg1"/>
                          </a:solidFill>
                          <a:latin typeface="+mj-lt"/>
                          <a:ea typeface="微軟正黑體" panose="020B0604030504040204" pitchFamily="34" charset="-120"/>
                        </a:rPr>
                        <a:t>Easy</a:t>
                      </a:r>
                      <a:r>
                        <a:rPr lang="zh-TW" altLang="en-US" sz="1000" b="1" dirty="0">
                          <a:solidFill>
                            <a:schemeClr val="bg1"/>
                          </a:solidFill>
                          <a:latin typeface="+mj-lt"/>
                          <a:ea typeface="微軟正黑體" panose="020B0604030504040204" pitchFamily="34" charset="-120"/>
                        </a:rPr>
                        <a:t> </a:t>
                      </a:r>
                      <a:r>
                        <a:rPr lang="en-US" altLang="zh-TW" sz="1000" b="1" dirty="0">
                          <a:solidFill>
                            <a:schemeClr val="bg1"/>
                          </a:solidFill>
                          <a:latin typeface="+mj-lt"/>
                          <a:ea typeface="微軟正黑體" panose="020B0604030504040204" pitchFamily="34" charset="-120"/>
                        </a:rPr>
                        <a:t>to</a:t>
                      </a:r>
                      <a:r>
                        <a:rPr lang="zh-TW" altLang="en-US" sz="1000" b="1" baseline="0" dirty="0">
                          <a:solidFill>
                            <a:schemeClr val="bg1"/>
                          </a:solidFill>
                          <a:latin typeface="+mj-lt"/>
                          <a:ea typeface="微軟正黑體" panose="020B0604030504040204" pitchFamily="34" charset="-120"/>
                        </a:rPr>
                        <a:t> </a:t>
                      </a:r>
                      <a:r>
                        <a:rPr lang="en-US" altLang="zh-TW" sz="1000" b="1" baseline="0" dirty="0">
                          <a:solidFill>
                            <a:schemeClr val="bg1"/>
                          </a:solidFill>
                          <a:latin typeface="+mj-lt"/>
                          <a:ea typeface="微軟正黑體" panose="020B0604030504040204" pitchFamily="34" charset="-120"/>
                        </a:rPr>
                        <a:t>set</a:t>
                      </a:r>
                      <a:r>
                        <a:rPr lang="zh-TW" altLang="en-US" sz="1000" b="1" baseline="0" dirty="0">
                          <a:solidFill>
                            <a:schemeClr val="bg1"/>
                          </a:solidFill>
                          <a:latin typeface="+mj-lt"/>
                          <a:ea typeface="微軟正黑體" panose="020B0604030504040204" pitchFamily="34" charset="-120"/>
                        </a:rPr>
                        <a:t> </a:t>
                      </a:r>
                      <a:r>
                        <a:rPr lang="en-US" altLang="zh-TW" sz="1000" b="1" baseline="0" dirty="0">
                          <a:solidFill>
                            <a:schemeClr val="bg1"/>
                          </a:solidFill>
                          <a:latin typeface="+mj-lt"/>
                          <a:ea typeface="微軟正黑體" panose="020B0604030504040204" pitchFamily="34" charset="-120"/>
                        </a:rPr>
                        <a:t>up!</a:t>
                      </a:r>
                      <a:r>
                        <a:rPr lang="zh-TW" altLang="en-US" sz="1000" b="1" baseline="0" dirty="0">
                          <a:solidFill>
                            <a:schemeClr val="bg1"/>
                          </a:solidFill>
                          <a:latin typeface="+mj-lt"/>
                          <a:ea typeface="微軟正黑體" panose="020B0604030504040204" pitchFamily="34" charset="-120"/>
                        </a:rPr>
                        <a:t> </a:t>
                      </a:r>
                      <a:r>
                        <a:rPr lang="en-US" altLang="zh-TW" sz="1000" b="1" baseline="0" dirty="0">
                          <a:solidFill>
                            <a:schemeClr val="bg1"/>
                          </a:solidFill>
                          <a:latin typeface="+mj-lt"/>
                          <a:ea typeface="微軟正黑體" panose="020B0604030504040204" pitchFamily="34" charset="-120"/>
                        </a:rPr>
                        <a:t>Just</a:t>
                      </a:r>
                      <a:r>
                        <a:rPr lang="zh-TW" altLang="en-US" sz="1000" b="1" baseline="0" dirty="0">
                          <a:solidFill>
                            <a:schemeClr val="bg1"/>
                          </a:solidFill>
                          <a:latin typeface="+mj-lt"/>
                          <a:ea typeface="微軟正黑體" panose="020B0604030504040204" pitchFamily="34" charset="-120"/>
                        </a:rPr>
                        <a:t> </a:t>
                      </a:r>
                      <a:r>
                        <a:rPr lang="en-US" altLang="zh-TW" sz="1000" b="1" baseline="0" dirty="0">
                          <a:solidFill>
                            <a:schemeClr val="bg1"/>
                          </a:solidFill>
                          <a:latin typeface="+mj-lt"/>
                          <a:ea typeface="微軟正黑體" panose="020B0604030504040204" pitchFamily="34" charset="-120"/>
                        </a:rPr>
                        <a:t>go</a:t>
                      </a:r>
                      <a:r>
                        <a:rPr lang="zh-TW" altLang="en-US" sz="1000" b="1" baseline="0" dirty="0">
                          <a:solidFill>
                            <a:schemeClr val="bg1"/>
                          </a:solidFill>
                          <a:latin typeface="+mj-lt"/>
                          <a:ea typeface="微軟正黑體" panose="020B0604030504040204" pitchFamily="34" charset="-120"/>
                        </a:rPr>
                        <a:t> </a:t>
                      </a:r>
                      <a:r>
                        <a:rPr lang="en-US" altLang="zh-TW" sz="1000" b="1" baseline="0" dirty="0">
                          <a:solidFill>
                            <a:schemeClr val="bg1"/>
                          </a:solidFill>
                          <a:latin typeface="+mj-lt"/>
                          <a:ea typeface="微軟正黑體" panose="020B0604030504040204" pitchFamily="34" charset="-120"/>
                        </a:rPr>
                        <a:t>and</a:t>
                      </a:r>
                      <a:r>
                        <a:rPr lang="zh-TW" altLang="en-US" sz="1000" b="1" baseline="0" dirty="0">
                          <a:solidFill>
                            <a:schemeClr val="bg1"/>
                          </a:solidFill>
                          <a:latin typeface="+mj-lt"/>
                          <a:ea typeface="微軟正黑體" panose="020B0604030504040204" pitchFamily="34" charset="-120"/>
                        </a:rPr>
                        <a:t> </a:t>
                      </a:r>
                      <a:r>
                        <a:rPr lang="en-US" altLang="zh-TW" sz="1000" b="1" baseline="0" dirty="0">
                          <a:solidFill>
                            <a:schemeClr val="bg1"/>
                          </a:solidFill>
                          <a:latin typeface="+mj-lt"/>
                          <a:ea typeface="微軟正黑體" panose="020B0604030504040204" pitchFamily="34" charset="-120"/>
                        </a:rPr>
                        <a:t>download</a:t>
                      </a:r>
                      <a:r>
                        <a:rPr lang="zh-TW" altLang="en-US" sz="1000" b="1" baseline="0" dirty="0">
                          <a:solidFill>
                            <a:schemeClr val="bg1"/>
                          </a:solidFill>
                          <a:latin typeface="+mj-lt"/>
                          <a:ea typeface="微軟正黑體" panose="020B0604030504040204" pitchFamily="34" charset="-120"/>
                        </a:rPr>
                        <a:t> </a:t>
                      </a:r>
                      <a:r>
                        <a:rPr lang="en-US" altLang="zh-TW" sz="1000" b="1" baseline="0" dirty="0">
                          <a:solidFill>
                            <a:schemeClr val="bg1"/>
                          </a:solidFill>
                          <a:latin typeface="+mj-lt"/>
                          <a:ea typeface="微軟正黑體" panose="020B0604030504040204" pitchFamily="34" charset="-120"/>
                        </a:rPr>
                        <a:t>at</a:t>
                      </a:r>
                      <a:r>
                        <a:rPr lang="zh-TW" altLang="en-US" sz="1000" b="1" baseline="0" dirty="0">
                          <a:solidFill>
                            <a:schemeClr val="bg1"/>
                          </a:solidFill>
                          <a:latin typeface="+mj-lt"/>
                          <a:ea typeface="微軟正黑體" panose="020B0604030504040204" pitchFamily="34" charset="-120"/>
                        </a:rPr>
                        <a:t> </a:t>
                      </a:r>
                      <a:r>
                        <a:rPr lang="en-US" sz="1000" b="1" dirty="0">
                          <a:solidFill>
                            <a:schemeClr val="bg1"/>
                          </a:solidFill>
                          <a:latin typeface="+mj-lt"/>
                          <a:ea typeface="微軟正黑體" panose="020B0604030504040204" pitchFamily="34" charset="-120"/>
                        </a:rPr>
                        <a:t>QTS</a:t>
                      </a:r>
                      <a:r>
                        <a:rPr lang="en" sz="1000" b="1" dirty="0">
                          <a:solidFill>
                            <a:schemeClr val="bg1"/>
                          </a:solidFill>
                          <a:latin typeface="+mj-lt"/>
                          <a:ea typeface="微軟正黑體" panose="020B0604030504040204" pitchFamily="34" charset="-120"/>
                        </a:rPr>
                        <a:t> App Center)</a:t>
                      </a:r>
                      <a:endParaRPr sz="1000" b="1" dirty="0">
                        <a:solidFill>
                          <a:schemeClr val="bg1"/>
                        </a:solidFill>
                        <a:latin typeface="+mj-lt"/>
                        <a:ea typeface="微軟正黑體" panose="020B0604030504040204" pitchFamily="34" charset="-120"/>
                      </a:endParaRPr>
                    </a:p>
                  </a:txBody>
                  <a:tcPr marL="91425" marR="91425" marT="91425" marB="91425" anchor="ctr">
                    <a:lnL w="6350" cap="flat" cmpd="sng" algn="ctr">
                      <a:solidFill>
                        <a:schemeClr val="accent5">
                          <a:lumMod val="40000"/>
                          <a:lumOff val="60000"/>
                        </a:schemeClr>
                      </a:solidFill>
                      <a:prstDash val="solid"/>
                      <a:round/>
                      <a:headEnd type="none" w="med" len="med"/>
                      <a:tailEnd type="none" w="med" len="med"/>
                    </a:lnL>
                    <a:lnR w="6350" cap="flat" cmpd="sng" algn="ctr">
                      <a:solidFill>
                        <a:schemeClr val="accent5">
                          <a:lumMod val="40000"/>
                          <a:lumOff val="60000"/>
                        </a:schemeClr>
                      </a:solidFill>
                      <a:prstDash val="solid"/>
                      <a:round/>
                      <a:headEnd type="none" w="med" len="med"/>
                      <a:tailEnd type="none" w="med" len="med"/>
                    </a:lnR>
                    <a:lnT w="6350" cap="flat" cmpd="sng" algn="ctr">
                      <a:solidFill>
                        <a:schemeClr val="accent5">
                          <a:lumMod val="40000"/>
                          <a:lumOff val="60000"/>
                        </a:schemeClr>
                      </a:solidFill>
                      <a:prstDash val="solid"/>
                      <a:round/>
                      <a:headEnd type="none" w="med" len="med"/>
                      <a:tailEnd type="none" w="med" len="med"/>
                    </a:lnT>
                    <a:lnB w="635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1F5463"/>
                    </a:solidFill>
                  </a:tcPr>
                </a:tc>
                <a:tc>
                  <a:txBody>
                    <a:bodyPr/>
                    <a:lstStyle/>
                    <a:p>
                      <a:pPr marL="0" lvl="0" indent="0" algn="ctr" rtl="0">
                        <a:spcBef>
                          <a:spcPts val="0"/>
                        </a:spcBef>
                        <a:spcAft>
                          <a:spcPts val="0"/>
                        </a:spcAft>
                        <a:buNone/>
                      </a:pPr>
                      <a:r>
                        <a:rPr lang="en-US" altLang="zh-TW" sz="2300" b="1" dirty="0">
                          <a:solidFill>
                            <a:schemeClr val="bg1"/>
                          </a:solidFill>
                          <a:latin typeface="+mj-lt"/>
                          <a:ea typeface="微軟正黑體" panose="020B0604030504040204" pitchFamily="34" charset="-120"/>
                        </a:rPr>
                        <a:t>low</a:t>
                      </a:r>
                      <a:endParaRPr sz="2300" b="1" dirty="0">
                        <a:solidFill>
                          <a:schemeClr val="bg1"/>
                        </a:solidFill>
                        <a:latin typeface="+mj-lt"/>
                        <a:ea typeface="微軟正黑體" panose="020B0604030504040204" pitchFamily="34" charset="-120"/>
                      </a:endParaRPr>
                    </a:p>
                    <a:p>
                      <a:pPr marL="0" lvl="0" indent="0" algn="ctr" rtl="0">
                        <a:spcBef>
                          <a:spcPts val="0"/>
                        </a:spcBef>
                        <a:spcAft>
                          <a:spcPts val="0"/>
                        </a:spcAft>
                        <a:buNone/>
                      </a:pPr>
                      <a:r>
                        <a:rPr lang="en" sz="1000" b="1" dirty="0">
                          <a:solidFill>
                            <a:schemeClr val="bg1"/>
                          </a:solidFill>
                          <a:latin typeface="+mj-lt"/>
                          <a:ea typeface="微軟正黑體" panose="020B0604030504040204" pitchFamily="34" charset="-120"/>
                        </a:rPr>
                        <a:t>(</a:t>
                      </a:r>
                      <a:r>
                        <a:rPr lang="en-US" altLang="zh-TW" sz="1000" b="1" dirty="0">
                          <a:solidFill>
                            <a:schemeClr val="bg1"/>
                          </a:solidFill>
                          <a:latin typeface="+mj-lt"/>
                          <a:ea typeface="微軟正黑體" panose="020B0604030504040204" pitchFamily="34" charset="-120"/>
                        </a:rPr>
                        <a:t>Just</a:t>
                      </a:r>
                      <a:r>
                        <a:rPr lang="zh-TW" altLang="en-US" sz="1000" b="1" baseline="0" dirty="0">
                          <a:solidFill>
                            <a:schemeClr val="bg1"/>
                          </a:solidFill>
                          <a:latin typeface="+mj-lt"/>
                          <a:ea typeface="微軟正黑體" panose="020B0604030504040204" pitchFamily="34" charset="-120"/>
                        </a:rPr>
                        <a:t> </a:t>
                      </a:r>
                      <a:r>
                        <a:rPr lang="en-US" altLang="zh-TW" sz="1000" b="1" baseline="0" dirty="0">
                          <a:solidFill>
                            <a:schemeClr val="bg1"/>
                          </a:solidFill>
                          <a:latin typeface="+mj-lt"/>
                          <a:ea typeface="微軟正黑體" panose="020B0604030504040204" pitchFamily="34" charset="-120"/>
                        </a:rPr>
                        <a:t>a</a:t>
                      </a:r>
                      <a:r>
                        <a:rPr lang="zh-TW" altLang="en-US" sz="1000" b="1" baseline="0" dirty="0">
                          <a:solidFill>
                            <a:schemeClr val="bg1"/>
                          </a:solidFill>
                          <a:latin typeface="+mj-lt"/>
                          <a:ea typeface="微軟正黑體" panose="020B0604030504040204" pitchFamily="34" charset="-120"/>
                        </a:rPr>
                        <a:t> </a:t>
                      </a:r>
                      <a:r>
                        <a:rPr lang="en-US" altLang="zh-TW" sz="1000" b="1" baseline="0" dirty="0">
                          <a:solidFill>
                            <a:schemeClr val="bg1"/>
                          </a:solidFill>
                          <a:latin typeface="+mj-lt"/>
                          <a:ea typeface="微軟正黑體" panose="020B0604030504040204" pitchFamily="34" charset="-120"/>
                        </a:rPr>
                        <a:t>single</a:t>
                      </a:r>
                      <a:r>
                        <a:rPr lang="zh-TW" altLang="en-US" sz="1000" b="1" baseline="0" dirty="0">
                          <a:solidFill>
                            <a:schemeClr val="bg1"/>
                          </a:solidFill>
                          <a:latin typeface="+mj-lt"/>
                          <a:ea typeface="微軟正黑體" panose="020B0604030504040204" pitchFamily="34" charset="-120"/>
                        </a:rPr>
                        <a:t> </a:t>
                      </a:r>
                      <a:r>
                        <a:rPr lang="en" sz="1000" b="1" dirty="0">
                          <a:solidFill>
                            <a:schemeClr val="bg1"/>
                          </a:solidFill>
                          <a:latin typeface="+mj-lt"/>
                          <a:ea typeface="微軟正黑體" panose="020B0604030504040204" pitchFamily="34" charset="-120"/>
                        </a:rPr>
                        <a:t>QNAP  NAS </a:t>
                      </a:r>
                      <a:r>
                        <a:rPr lang="en-US" sz="1000" b="1" dirty="0">
                          <a:solidFill>
                            <a:schemeClr val="bg1"/>
                          </a:solidFill>
                          <a:latin typeface="+mj-lt"/>
                          <a:ea typeface="微軟正黑體" panose="020B0604030504040204" pitchFamily="34" charset="-120"/>
                        </a:rPr>
                        <a:t>is</a:t>
                      </a:r>
                      <a:r>
                        <a:rPr lang="zh-TW" altLang="en-US" sz="1000" b="1" dirty="0">
                          <a:solidFill>
                            <a:schemeClr val="bg1"/>
                          </a:solidFill>
                          <a:latin typeface="+mj-lt"/>
                          <a:ea typeface="微軟正黑體" panose="020B0604030504040204" pitchFamily="34" charset="-120"/>
                        </a:rPr>
                        <a:t> </a:t>
                      </a:r>
                      <a:r>
                        <a:rPr lang="en-US" altLang="zh-TW" sz="1000" b="1" dirty="0">
                          <a:solidFill>
                            <a:schemeClr val="bg1"/>
                          </a:solidFill>
                          <a:latin typeface="+mj-lt"/>
                          <a:ea typeface="微軟正黑體" panose="020B0604030504040204" pitchFamily="34" charset="-120"/>
                        </a:rPr>
                        <a:t>enough</a:t>
                      </a:r>
                      <a:r>
                        <a:rPr lang="en" sz="1000" b="1" dirty="0">
                          <a:solidFill>
                            <a:schemeClr val="bg1"/>
                          </a:solidFill>
                          <a:latin typeface="+mj-lt"/>
                          <a:ea typeface="微軟正黑體" panose="020B0604030504040204" pitchFamily="34" charset="-120"/>
                        </a:rPr>
                        <a:t>)</a:t>
                      </a:r>
                      <a:endParaRPr sz="1000" b="1" dirty="0">
                        <a:solidFill>
                          <a:schemeClr val="bg1"/>
                        </a:solidFill>
                        <a:latin typeface="+mj-lt"/>
                        <a:ea typeface="微軟正黑體" panose="020B0604030504040204" pitchFamily="34" charset="-120"/>
                      </a:endParaRPr>
                    </a:p>
                  </a:txBody>
                  <a:tcPr marL="91425" marR="91425" marT="91425" marB="91425" anchor="ctr">
                    <a:lnL w="6350" cap="flat" cmpd="sng" algn="ctr">
                      <a:solidFill>
                        <a:schemeClr val="accent5">
                          <a:lumMod val="40000"/>
                          <a:lumOff val="60000"/>
                        </a:schemeClr>
                      </a:solidFill>
                      <a:prstDash val="solid"/>
                      <a:round/>
                      <a:headEnd type="none" w="med" len="med"/>
                      <a:tailEnd type="none" w="med" len="med"/>
                    </a:lnL>
                    <a:lnR w="6350" cap="flat" cmpd="sng" algn="ctr">
                      <a:solidFill>
                        <a:schemeClr val="accent5">
                          <a:lumMod val="40000"/>
                          <a:lumOff val="60000"/>
                        </a:schemeClr>
                      </a:solidFill>
                      <a:prstDash val="solid"/>
                      <a:round/>
                      <a:headEnd type="none" w="med" len="med"/>
                      <a:tailEnd type="none" w="med" len="med"/>
                    </a:lnR>
                    <a:lnT w="6350" cap="flat" cmpd="sng" algn="ctr">
                      <a:solidFill>
                        <a:schemeClr val="accent5">
                          <a:lumMod val="40000"/>
                          <a:lumOff val="60000"/>
                        </a:schemeClr>
                      </a:solidFill>
                      <a:prstDash val="solid"/>
                      <a:round/>
                      <a:headEnd type="none" w="med" len="med"/>
                      <a:tailEnd type="none" w="med" len="med"/>
                    </a:lnT>
                    <a:lnB w="635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1F5463"/>
                    </a:solidFill>
                  </a:tcPr>
                </a:tc>
                <a:tc>
                  <a:txBody>
                    <a:bodyPr/>
                    <a:lstStyle/>
                    <a:p>
                      <a:pPr marL="0" lvl="0" indent="0" algn="ctr" rtl="0">
                        <a:spcBef>
                          <a:spcPts val="0"/>
                        </a:spcBef>
                        <a:spcAft>
                          <a:spcPts val="0"/>
                        </a:spcAft>
                        <a:buNone/>
                      </a:pPr>
                      <a:r>
                        <a:rPr lang="en-US" altLang="zh-TW" sz="2300" b="1" dirty="0">
                          <a:solidFill>
                            <a:schemeClr val="bg1"/>
                          </a:solidFill>
                          <a:latin typeface="+mj-lt"/>
                          <a:ea typeface="微軟正黑體" panose="020B0604030504040204" pitchFamily="34" charset="-120"/>
                        </a:rPr>
                        <a:t>versatile</a:t>
                      </a:r>
                      <a:endParaRPr sz="2300" b="1" dirty="0">
                        <a:solidFill>
                          <a:schemeClr val="bg1"/>
                        </a:solidFill>
                        <a:latin typeface="+mj-lt"/>
                        <a:ea typeface="微軟正黑體" panose="020B0604030504040204" pitchFamily="34" charset="-120"/>
                      </a:endParaRPr>
                    </a:p>
                    <a:p>
                      <a:pPr marL="0" lvl="0" indent="0" algn="ctr" rtl="0">
                        <a:spcBef>
                          <a:spcPts val="0"/>
                        </a:spcBef>
                        <a:spcAft>
                          <a:spcPts val="0"/>
                        </a:spcAft>
                        <a:buNone/>
                      </a:pPr>
                      <a:r>
                        <a:rPr lang="en" sz="1000" b="1" dirty="0">
                          <a:solidFill>
                            <a:schemeClr val="bg1"/>
                          </a:solidFill>
                          <a:latin typeface="+mj-lt"/>
                          <a:ea typeface="微軟正黑體" panose="020B0604030504040204" pitchFamily="34" charset="-120"/>
                        </a:rPr>
                        <a:t>(NAS </a:t>
                      </a:r>
                      <a:r>
                        <a:rPr lang="en-US" altLang="zh-TW" sz="1000" b="1" dirty="0">
                          <a:solidFill>
                            <a:schemeClr val="bg1"/>
                          </a:solidFill>
                          <a:latin typeface="+mj-lt"/>
                          <a:ea typeface="微軟正黑體" panose="020B0604030504040204" pitchFamily="34" charset="-120"/>
                        </a:rPr>
                        <a:t>features</a:t>
                      </a:r>
                      <a:r>
                        <a:rPr lang="en" sz="1000" b="1" dirty="0">
                          <a:solidFill>
                            <a:schemeClr val="bg1"/>
                          </a:solidFill>
                          <a:latin typeface="+mj-lt"/>
                          <a:ea typeface="微軟正黑體" panose="020B0604030504040204" pitchFamily="34" charset="-120"/>
                        </a:rPr>
                        <a:t>+</a:t>
                      </a:r>
                      <a:endParaRPr sz="1000" b="1" dirty="0">
                        <a:solidFill>
                          <a:schemeClr val="bg1"/>
                        </a:solidFill>
                        <a:latin typeface="+mj-lt"/>
                        <a:ea typeface="微軟正黑體" panose="020B0604030504040204" pitchFamily="34" charset="-120"/>
                      </a:endParaRPr>
                    </a:p>
                    <a:p>
                      <a:pPr marL="0" lvl="0" indent="0" algn="ctr" rtl="0">
                        <a:spcBef>
                          <a:spcPts val="0"/>
                        </a:spcBef>
                        <a:spcAft>
                          <a:spcPts val="0"/>
                        </a:spcAft>
                        <a:buNone/>
                      </a:pPr>
                      <a:r>
                        <a:rPr lang="en-US" altLang="zh-TW" sz="1000" b="1" dirty="0">
                          <a:solidFill>
                            <a:schemeClr val="bg1"/>
                          </a:solidFill>
                          <a:latin typeface="+mj-lt"/>
                          <a:ea typeface="微軟正黑體" panose="020B0604030504040204" pitchFamily="34" charset="-120"/>
                        </a:rPr>
                        <a:t>surveillance</a:t>
                      </a:r>
                      <a:r>
                        <a:rPr lang="en" sz="1000" b="1" dirty="0">
                          <a:solidFill>
                            <a:schemeClr val="bg1"/>
                          </a:solidFill>
                          <a:latin typeface="+mj-lt"/>
                          <a:ea typeface="微軟正黑體" panose="020B0604030504040204" pitchFamily="34" charset="-120"/>
                        </a:rPr>
                        <a:t>)</a:t>
                      </a:r>
                      <a:endParaRPr sz="1000" b="1" dirty="0">
                        <a:solidFill>
                          <a:schemeClr val="bg1"/>
                        </a:solidFill>
                        <a:latin typeface="+mj-lt"/>
                        <a:ea typeface="微軟正黑體" panose="020B0604030504040204" pitchFamily="34" charset="-120"/>
                      </a:endParaRPr>
                    </a:p>
                  </a:txBody>
                  <a:tcPr marL="91425" marR="91425" marT="91425" marB="91425" anchor="ctr">
                    <a:lnL w="6350" cap="flat" cmpd="sng" algn="ctr">
                      <a:solidFill>
                        <a:schemeClr val="accent5">
                          <a:lumMod val="40000"/>
                          <a:lumOff val="60000"/>
                        </a:schemeClr>
                      </a:solidFill>
                      <a:prstDash val="solid"/>
                      <a:round/>
                      <a:headEnd type="none" w="med" len="med"/>
                      <a:tailEnd type="none" w="med" len="med"/>
                    </a:lnL>
                    <a:lnR w="6350" cap="flat" cmpd="sng" algn="ctr">
                      <a:solidFill>
                        <a:schemeClr val="accent5">
                          <a:lumMod val="40000"/>
                          <a:lumOff val="60000"/>
                        </a:schemeClr>
                      </a:solidFill>
                      <a:prstDash val="solid"/>
                      <a:round/>
                      <a:headEnd type="none" w="med" len="med"/>
                      <a:tailEnd type="none" w="med" len="med"/>
                    </a:lnR>
                    <a:lnT w="6350" cap="flat" cmpd="sng" algn="ctr">
                      <a:solidFill>
                        <a:schemeClr val="accent5">
                          <a:lumMod val="40000"/>
                          <a:lumOff val="60000"/>
                        </a:schemeClr>
                      </a:solidFill>
                      <a:prstDash val="solid"/>
                      <a:round/>
                      <a:headEnd type="none" w="med" len="med"/>
                      <a:tailEnd type="none" w="med" len="med"/>
                    </a:lnT>
                    <a:lnB w="635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1F5463"/>
                    </a:solidFill>
                  </a:tcPr>
                </a:tc>
                <a:tc>
                  <a:txBody>
                    <a:bodyPr/>
                    <a:lstStyle/>
                    <a:p>
                      <a:pPr marL="0" lvl="0" indent="0" algn="ctr" rtl="0">
                        <a:spcBef>
                          <a:spcPts val="0"/>
                        </a:spcBef>
                        <a:spcAft>
                          <a:spcPts val="0"/>
                        </a:spcAft>
                        <a:buNone/>
                      </a:pPr>
                      <a:r>
                        <a:rPr lang="en-US" altLang="zh-TW" sz="2300" b="1" dirty="0">
                          <a:solidFill>
                            <a:schemeClr val="bg1"/>
                          </a:solidFill>
                          <a:latin typeface="+mj-lt"/>
                          <a:ea typeface="微軟正黑體" panose="020B0604030504040204" pitchFamily="34" charset="-120"/>
                        </a:rPr>
                        <a:t>easy</a:t>
                      </a:r>
                      <a:endParaRPr sz="2300" b="1" dirty="0">
                        <a:solidFill>
                          <a:schemeClr val="bg1"/>
                        </a:solidFill>
                        <a:latin typeface="+mj-lt"/>
                        <a:ea typeface="微軟正黑體" panose="020B0604030504040204" pitchFamily="34" charset="-120"/>
                      </a:endParaRPr>
                    </a:p>
                    <a:p>
                      <a:pPr marL="0" lvl="0" indent="0" algn="ctr" rtl="0">
                        <a:spcBef>
                          <a:spcPts val="0"/>
                        </a:spcBef>
                        <a:spcAft>
                          <a:spcPts val="0"/>
                        </a:spcAft>
                        <a:buNone/>
                      </a:pPr>
                      <a:r>
                        <a:rPr lang="en" sz="1000" b="1" dirty="0">
                          <a:solidFill>
                            <a:schemeClr val="bg1"/>
                          </a:solidFill>
                          <a:latin typeface="+mj-lt"/>
                          <a:ea typeface="微軟正黑體" panose="020B0604030504040204" pitchFamily="34" charset="-120"/>
                        </a:rPr>
                        <a:t>(QNAP NAS </a:t>
                      </a:r>
                      <a:r>
                        <a:rPr lang="en-US" altLang="zh-TW" sz="1000" b="1" dirty="0">
                          <a:solidFill>
                            <a:schemeClr val="bg1"/>
                          </a:solidFill>
                          <a:latin typeface="+mj-lt"/>
                          <a:ea typeface="微軟正黑體" panose="020B0604030504040204" pitchFamily="34" charset="-120"/>
                        </a:rPr>
                        <a:t>has</a:t>
                      </a:r>
                      <a:r>
                        <a:rPr lang="zh-TW" altLang="en-US" sz="1000" b="1" dirty="0">
                          <a:solidFill>
                            <a:schemeClr val="bg1"/>
                          </a:solidFill>
                          <a:latin typeface="+mj-lt"/>
                          <a:ea typeface="微軟正黑體" panose="020B0604030504040204" pitchFamily="34" charset="-120"/>
                        </a:rPr>
                        <a:t> </a:t>
                      </a:r>
                      <a:r>
                        <a:rPr lang="en-US" altLang="zh-TW" sz="1000" b="1" dirty="0">
                          <a:solidFill>
                            <a:schemeClr val="bg1"/>
                          </a:solidFill>
                          <a:latin typeface="+mj-lt"/>
                          <a:ea typeface="微軟正黑體" panose="020B0604030504040204" pitchFamily="34" charset="-120"/>
                        </a:rPr>
                        <a:t>it</a:t>
                      </a:r>
                      <a:r>
                        <a:rPr lang="zh-TW" altLang="en-US" sz="1000" b="1" baseline="0" dirty="0">
                          <a:solidFill>
                            <a:schemeClr val="bg1"/>
                          </a:solidFill>
                          <a:latin typeface="+mj-lt"/>
                          <a:ea typeface="微軟正黑體" panose="020B0604030504040204" pitchFamily="34" charset="-120"/>
                        </a:rPr>
                        <a:t> </a:t>
                      </a:r>
                      <a:r>
                        <a:rPr lang="en-US" altLang="zh-TW" sz="1000" b="1" baseline="0" dirty="0">
                          <a:solidFill>
                            <a:schemeClr val="bg1"/>
                          </a:solidFill>
                          <a:latin typeface="+mj-lt"/>
                          <a:ea typeface="微軟正黑體" panose="020B0604030504040204" pitchFamily="34" charset="-120"/>
                        </a:rPr>
                        <a:t>'s own dashboard to</a:t>
                      </a:r>
                      <a:r>
                        <a:rPr lang="zh-TW" altLang="en-US" sz="1000" b="1" baseline="0" dirty="0">
                          <a:solidFill>
                            <a:schemeClr val="bg1"/>
                          </a:solidFill>
                          <a:latin typeface="+mj-lt"/>
                          <a:ea typeface="微軟正黑體" panose="020B0604030504040204" pitchFamily="34" charset="-120"/>
                        </a:rPr>
                        <a:t> </a:t>
                      </a:r>
                      <a:r>
                        <a:rPr lang="en-US" altLang="zh-TW" sz="1000" b="1" baseline="0" dirty="0">
                          <a:solidFill>
                            <a:schemeClr val="bg1"/>
                          </a:solidFill>
                          <a:latin typeface="+mj-lt"/>
                          <a:ea typeface="微軟正黑體" panose="020B0604030504040204" pitchFamily="34" charset="-120"/>
                        </a:rPr>
                        <a:t>control</a:t>
                      </a:r>
                      <a:r>
                        <a:rPr lang="zh-TW" altLang="en-US" sz="1000" b="1" baseline="0" dirty="0">
                          <a:solidFill>
                            <a:schemeClr val="bg1"/>
                          </a:solidFill>
                          <a:latin typeface="+mj-lt"/>
                          <a:ea typeface="微軟正黑體" panose="020B0604030504040204" pitchFamily="34" charset="-120"/>
                        </a:rPr>
                        <a:t> </a:t>
                      </a:r>
                      <a:r>
                        <a:rPr lang="en-US" altLang="zh-TW" sz="1000" b="1" baseline="0" dirty="0">
                          <a:solidFill>
                            <a:schemeClr val="bg1"/>
                          </a:solidFill>
                          <a:latin typeface="+mj-lt"/>
                          <a:ea typeface="微軟正黑體" panose="020B0604030504040204" pitchFamily="34" charset="-120"/>
                        </a:rPr>
                        <a:t>the</a:t>
                      </a:r>
                      <a:r>
                        <a:rPr lang="zh-TW" altLang="en-US" sz="1000" b="1" baseline="0" dirty="0">
                          <a:solidFill>
                            <a:schemeClr val="bg1"/>
                          </a:solidFill>
                          <a:latin typeface="+mj-lt"/>
                          <a:ea typeface="微軟正黑體" panose="020B0604030504040204" pitchFamily="34" charset="-120"/>
                        </a:rPr>
                        <a:t> </a:t>
                      </a:r>
                      <a:r>
                        <a:rPr lang="en-US" altLang="zh-TW" sz="1000" b="1" baseline="0" dirty="0">
                          <a:solidFill>
                            <a:schemeClr val="bg1"/>
                          </a:solidFill>
                          <a:latin typeface="+mj-lt"/>
                          <a:ea typeface="微軟正黑體" panose="020B0604030504040204" pitchFamily="34" charset="-120"/>
                        </a:rPr>
                        <a:t>system</a:t>
                      </a:r>
                      <a:r>
                        <a:rPr lang="zh-TW" altLang="en-US" sz="1000" b="1" baseline="0" dirty="0">
                          <a:solidFill>
                            <a:schemeClr val="bg1"/>
                          </a:solidFill>
                          <a:latin typeface="+mj-lt"/>
                          <a:ea typeface="微軟正黑體" panose="020B0604030504040204" pitchFamily="34" charset="-120"/>
                        </a:rPr>
                        <a:t> </a:t>
                      </a:r>
                      <a:r>
                        <a:rPr lang="en-US" altLang="zh-TW" sz="1000" b="1" baseline="0" dirty="0">
                          <a:solidFill>
                            <a:schemeClr val="bg1"/>
                          </a:solidFill>
                          <a:latin typeface="+mj-lt"/>
                          <a:ea typeface="微軟正黑體" panose="020B0604030504040204" pitchFamily="34" charset="-120"/>
                        </a:rPr>
                        <a:t>status</a:t>
                      </a:r>
                      <a:r>
                        <a:rPr lang="en" sz="1000" b="1" dirty="0">
                          <a:solidFill>
                            <a:schemeClr val="bg1"/>
                          </a:solidFill>
                          <a:latin typeface="+mj-lt"/>
                          <a:ea typeface="微軟正黑體" panose="020B0604030504040204" pitchFamily="34" charset="-120"/>
                        </a:rPr>
                        <a:t>)</a:t>
                      </a:r>
                      <a:endParaRPr sz="1000" b="1" dirty="0">
                        <a:solidFill>
                          <a:schemeClr val="bg1"/>
                        </a:solidFill>
                        <a:latin typeface="+mj-lt"/>
                        <a:ea typeface="微軟正黑體" panose="020B0604030504040204" pitchFamily="34" charset="-120"/>
                      </a:endParaRPr>
                    </a:p>
                  </a:txBody>
                  <a:tcPr marL="91425" marR="91425" marT="91425" marB="91425" anchor="ctr">
                    <a:lnL w="6350" cap="flat" cmpd="sng" algn="ctr">
                      <a:solidFill>
                        <a:schemeClr val="accent5">
                          <a:lumMod val="40000"/>
                          <a:lumOff val="60000"/>
                        </a:schemeClr>
                      </a:solidFill>
                      <a:prstDash val="solid"/>
                      <a:round/>
                      <a:headEnd type="none" w="med" len="med"/>
                      <a:tailEnd type="none" w="med" len="med"/>
                    </a:lnL>
                    <a:lnR w="6350" cap="flat" cmpd="sng" algn="ctr">
                      <a:solidFill>
                        <a:schemeClr val="accent5">
                          <a:lumMod val="40000"/>
                          <a:lumOff val="60000"/>
                        </a:schemeClr>
                      </a:solidFill>
                      <a:prstDash val="solid"/>
                      <a:round/>
                      <a:headEnd type="none" w="med" len="med"/>
                      <a:tailEnd type="none" w="med" len="med"/>
                    </a:lnR>
                    <a:lnT w="6350" cap="flat" cmpd="sng" algn="ctr">
                      <a:solidFill>
                        <a:schemeClr val="accent5">
                          <a:lumMod val="40000"/>
                          <a:lumOff val="60000"/>
                        </a:schemeClr>
                      </a:solidFill>
                      <a:prstDash val="solid"/>
                      <a:round/>
                      <a:headEnd type="none" w="med" len="med"/>
                      <a:tailEnd type="none" w="med" len="med"/>
                    </a:lnT>
                    <a:lnB w="635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1F5463"/>
                    </a:solidFill>
                  </a:tcPr>
                </a:tc>
                <a:extLst>
                  <a:ext uri="{0D108BD9-81ED-4DB2-BD59-A6C34878D82A}">
                    <a16:rowId xmlns:a16="http://schemas.microsoft.com/office/drawing/2014/main" val="10002"/>
                  </a:ext>
                </a:extLst>
              </a:tr>
            </a:tbl>
          </a:graphicData>
        </a:graphic>
      </p:graphicFrame>
      <p:grpSp>
        <p:nvGrpSpPr>
          <p:cNvPr id="3" name="群組 2">
            <a:extLst>
              <a:ext uri="{FF2B5EF4-FFF2-40B4-BE49-F238E27FC236}">
                <a16:creationId xmlns:a16="http://schemas.microsoft.com/office/drawing/2014/main" id="{CA691445-7F2B-4759-A1A7-B27AFCEBAB89}"/>
              </a:ext>
            </a:extLst>
          </p:cNvPr>
          <p:cNvGrpSpPr/>
          <p:nvPr/>
        </p:nvGrpSpPr>
        <p:grpSpPr>
          <a:xfrm>
            <a:off x="949354" y="3744900"/>
            <a:ext cx="3342861" cy="1374055"/>
            <a:chOff x="3036738" y="2971730"/>
            <a:chExt cx="5101413" cy="2096895"/>
          </a:xfrm>
        </p:grpSpPr>
        <p:pic>
          <p:nvPicPr>
            <p:cNvPr id="7" name="圖片 6" descr="一張含有 電子用品 的圖片&#10;&#10;描述是以非常高的可信度產生">
              <a:extLst>
                <a:ext uri="{FF2B5EF4-FFF2-40B4-BE49-F238E27FC236}">
                  <a16:creationId xmlns:a16="http://schemas.microsoft.com/office/drawing/2014/main" id="{28C297D7-35FE-4E7E-8CA3-F95F0AAEDC38}"/>
                </a:ext>
              </a:extLst>
            </p:cNvPr>
            <p:cNvPicPr>
              <a:picLocks noChangeAspect="1"/>
            </p:cNvPicPr>
            <p:nvPr/>
          </p:nvPicPr>
          <p:blipFill>
            <a:blip r:embed="rId3"/>
            <a:stretch>
              <a:fillRect/>
            </a:stretch>
          </p:blipFill>
          <p:spPr>
            <a:xfrm>
              <a:off x="5898916" y="2971730"/>
              <a:ext cx="1777907" cy="2079945"/>
            </a:xfrm>
            <a:prstGeom prst="rect">
              <a:avLst/>
            </a:prstGeom>
          </p:spPr>
        </p:pic>
        <p:pic>
          <p:nvPicPr>
            <p:cNvPr id="8" name="圖片 7" descr="一張含有 室內, 監視器, 白色 的圖片&#10;&#10;描述是以高可信度產生">
              <a:extLst>
                <a:ext uri="{FF2B5EF4-FFF2-40B4-BE49-F238E27FC236}">
                  <a16:creationId xmlns:a16="http://schemas.microsoft.com/office/drawing/2014/main" id="{0B032013-02CE-4AA0-B047-04A716346FF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36738" y="2988680"/>
              <a:ext cx="3327908" cy="2079945"/>
            </a:xfrm>
            <a:prstGeom prst="rect">
              <a:avLst/>
            </a:prstGeom>
          </p:spPr>
        </p:pic>
        <p:pic>
          <p:nvPicPr>
            <p:cNvPr id="9" name="Google Shape;239;p31">
              <a:extLst>
                <a:ext uri="{FF2B5EF4-FFF2-40B4-BE49-F238E27FC236}">
                  <a16:creationId xmlns:a16="http://schemas.microsoft.com/office/drawing/2014/main" id="{3340012D-BE9E-4939-AC30-D3CF84176025}"/>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5437588" y="3119894"/>
              <a:ext cx="584108" cy="584108"/>
            </a:xfrm>
            <a:prstGeom prst="rect">
              <a:avLst/>
            </a:prstGeom>
            <a:noFill/>
            <a:ln>
              <a:noFill/>
            </a:ln>
          </p:spPr>
        </p:pic>
        <p:sp>
          <p:nvSpPr>
            <p:cNvPr id="10" name="矩形 9">
              <a:extLst>
                <a:ext uri="{FF2B5EF4-FFF2-40B4-BE49-F238E27FC236}">
                  <a16:creationId xmlns:a16="http://schemas.microsoft.com/office/drawing/2014/main" id="{5AEE35C3-B987-4D9C-ABF5-D53766FC4903}"/>
                </a:ext>
              </a:extLst>
            </p:cNvPr>
            <p:cNvSpPr/>
            <p:nvPr/>
          </p:nvSpPr>
          <p:spPr>
            <a:xfrm>
              <a:off x="5698420" y="3252195"/>
              <a:ext cx="2439731" cy="751499"/>
            </a:xfrm>
            <a:prstGeom prst="rect">
              <a:avLst/>
            </a:prstGeom>
          </p:spPr>
          <p:txBody>
            <a:bodyPr wrap="square">
              <a:spAutoFit/>
            </a:bodyPr>
            <a:lstStyle/>
            <a:p>
              <a:pPr lvl="0" algn="ctr"/>
              <a:r>
                <a:rPr lang="en-US" altLang="zh-TW" sz="1250" b="1" dirty="0">
                  <a:solidFill>
                    <a:schemeClr val="bg1"/>
                  </a:solidFill>
                  <a:latin typeface="+mj-lt"/>
                  <a:ea typeface="微軟正黑體" panose="020B0604030504040204" pitchFamily="34" charset="-120"/>
                </a:rPr>
                <a:t>8 build-in channels</a:t>
              </a:r>
              <a:endParaRPr lang="zh-TW" altLang="en-US" sz="1250" b="1" dirty="0">
                <a:solidFill>
                  <a:schemeClr val="bg1"/>
                </a:solidFill>
                <a:latin typeface="+mj-lt"/>
                <a:ea typeface="微軟正黑體" panose="020B0604030504040204" pitchFamily="34" charset="-120"/>
              </a:endParaRPr>
            </a:p>
          </p:txBody>
        </p:sp>
      </p:grpSp>
    </p:spTree>
    <p:extLst>
      <p:ext uri="{BB962C8B-B14F-4D97-AF65-F5344CB8AC3E}">
        <p14:creationId xmlns:p14="http://schemas.microsoft.com/office/powerpoint/2010/main" val="23409430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3" name="圖片 2">
            <a:extLst>
              <a:ext uri="{FF2B5EF4-FFF2-40B4-BE49-F238E27FC236}">
                <a16:creationId xmlns:a16="http://schemas.microsoft.com/office/drawing/2014/main" id="{EC9D9F08-5CDD-4605-A5E1-74A40F9B800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042" y="6337"/>
            <a:ext cx="9207689" cy="5171184"/>
          </a:xfrm>
          <a:prstGeom prst="rect">
            <a:avLst/>
          </a:prstGeom>
        </p:spPr>
      </p:pic>
      <p:sp>
        <p:nvSpPr>
          <p:cNvPr id="155" name="Google Shape;155;p40"/>
          <p:cNvSpPr txBox="1">
            <a:spLocks noGrp="1"/>
          </p:cNvSpPr>
          <p:nvPr>
            <p:ph type="ctrTitle"/>
          </p:nvPr>
        </p:nvSpPr>
        <p:spPr>
          <a:xfrm>
            <a:off x="4519377" y="326456"/>
            <a:ext cx="3622609" cy="847366"/>
          </a:xfrm>
          <a:prstGeom prst="rect">
            <a:avLst/>
          </a:prstGeom>
        </p:spPr>
        <p:txBody>
          <a:bodyPr spcFirstLastPara="1" wrap="square" lIns="91425" tIns="45700" rIns="91425" bIns="45700" anchor="t" anchorCtr="0">
            <a:noAutofit/>
          </a:bodyPr>
          <a:lstStyle/>
          <a:p>
            <a:pPr lvl="0">
              <a:spcBef>
                <a:spcPts val="480"/>
              </a:spcBef>
            </a:pPr>
            <a:r>
              <a:rPr lang="en-US" altLang="zh-TW" sz="3500" dirty="0">
                <a:latin typeface="+mj-lt"/>
                <a:ea typeface="微軟正黑體" panose="020B0604030504040204" pitchFamily="34" charset="-120"/>
              </a:rPr>
              <a:t>Home</a:t>
            </a:r>
            <a:r>
              <a:rPr lang="zh-TW" altLang="en-US" sz="3500" dirty="0">
                <a:latin typeface="+mj-lt"/>
                <a:ea typeface="微軟正黑體" panose="020B0604030504040204" pitchFamily="34" charset="-120"/>
              </a:rPr>
              <a:t> </a:t>
            </a:r>
            <a:r>
              <a:rPr lang="en-US" altLang="zh-TW" sz="3500" dirty="0">
                <a:latin typeface="+mj-lt"/>
                <a:ea typeface="微軟正黑體" panose="020B0604030504040204" pitchFamily="34" charset="-120"/>
              </a:rPr>
              <a:t>security</a:t>
            </a:r>
            <a:r>
              <a:rPr lang="zh-TW" altLang="en-US" sz="3500" dirty="0">
                <a:latin typeface="+mj-lt"/>
                <a:ea typeface="微軟正黑體" panose="020B0604030504040204" pitchFamily="34" charset="-120"/>
              </a:rPr>
              <a:t> </a:t>
            </a:r>
            <a:br>
              <a:rPr lang="en-US" altLang="zh-TW" sz="3500" dirty="0">
                <a:latin typeface="+mj-lt"/>
                <a:ea typeface="微軟正黑體" panose="020B0604030504040204" pitchFamily="34" charset="-120"/>
              </a:rPr>
            </a:br>
            <a:r>
              <a:rPr lang="en-US" altLang="zh-TW" sz="3500" dirty="0">
                <a:latin typeface="+mj-lt"/>
                <a:ea typeface="微軟正黑體" panose="020B0604030504040204" pitchFamily="34" charset="-120"/>
              </a:rPr>
              <a:t>requirement</a:t>
            </a:r>
            <a:r>
              <a:rPr lang="zh-TW" altLang="en-US" sz="3500" dirty="0">
                <a:latin typeface="+mj-lt"/>
                <a:ea typeface="微軟正黑體" panose="020B0604030504040204" pitchFamily="34" charset="-120"/>
              </a:rPr>
              <a:t> </a:t>
            </a:r>
            <a:endParaRPr sz="3500" dirty="0">
              <a:solidFill>
                <a:srgbClr val="FFFFFF"/>
              </a:solidFill>
              <a:latin typeface="+mj-lt"/>
              <a:ea typeface="微軟正黑體" panose="020B0604030504040204" pitchFamily="34" charset="-120"/>
            </a:endParaRPr>
          </a:p>
        </p:txBody>
      </p:sp>
      <p:pic>
        <p:nvPicPr>
          <p:cNvPr id="5" name="圖片 4">
            <a:extLst>
              <a:ext uri="{FF2B5EF4-FFF2-40B4-BE49-F238E27FC236}">
                <a16:creationId xmlns:a16="http://schemas.microsoft.com/office/drawing/2014/main" id="{C37591A5-CFCF-4678-9A1B-78A0ABBF588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00103" y="3380348"/>
            <a:ext cx="447577" cy="447577"/>
          </a:xfrm>
          <a:prstGeom prst="rect">
            <a:avLst/>
          </a:prstGeom>
        </p:spPr>
      </p:pic>
      <p:pic>
        <p:nvPicPr>
          <p:cNvPr id="6" name="圖片 5">
            <a:extLst>
              <a:ext uri="{FF2B5EF4-FFF2-40B4-BE49-F238E27FC236}">
                <a16:creationId xmlns:a16="http://schemas.microsoft.com/office/drawing/2014/main" id="{EFF4AAB7-F63F-493F-9971-0754F4054F5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803264" y="687920"/>
            <a:ext cx="641575" cy="641575"/>
          </a:xfrm>
          <a:prstGeom prst="rect">
            <a:avLst/>
          </a:prstGeom>
        </p:spPr>
      </p:pic>
    </p:spTree>
    <p:extLst>
      <p:ext uri="{BB962C8B-B14F-4D97-AF65-F5344CB8AC3E}">
        <p14:creationId xmlns:p14="http://schemas.microsoft.com/office/powerpoint/2010/main" val="26835153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pic>
        <p:nvPicPr>
          <p:cNvPr id="3" name="圖片 2">
            <a:extLst>
              <a:ext uri="{FF2B5EF4-FFF2-40B4-BE49-F238E27FC236}">
                <a16:creationId xmlns:a16="http://schemas.microsoft.com/office/drawing/2014/main" id="{276E3662-6686-4CF6-9A02-9EB30D0DB27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40" y="0"/>
            <a:ext cx="9128319" cy="5143499"/>
          </a:xfrm>
          <a:prstGeom prst="rect">
            <a:avLst/>
          </a:prstGeom>
        </p:spPr>
      </p:pic>
      <p:sp>
        <p:nvSpPr>
          <p:cNvPr id="425" name="Google Shape;425;p66"/>
          <p:cNvSpPr txBox="1">
            <a:spLocks noGrp="1"/>
          </p:cNvSpPr>
          <p:nvPr>
            <p:ph type="title"/>
          </p:nvPr>
        </p:nvSpPr>
        <p:spPr>
          <a:xfrm>
            <a:off x="433510" y="247087"/>
            <a:ext cx="6766280" cy="35280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600"/>
              <a:buFont typeface="Arial"/>
              <a:buNone/>
            </a:pPr>
            <a:r>
              <a:rPr lang="en" sz="3000" b="1" i="0" u="none" strike="noStrike" cap="none" dirty="0">
                <a:solidFill>
                  <a:schemeClr val="lt1"/>
                </a:solidFill>
                <a:latin typeface="+mj-lt"/>
                <a:ea typeface="微軟正黑體" panose="020B0604030504040204" pitchFamily="34" charset="-120"/>
                <a:sym typeface="Arial"/>
              </a:rPr>
              <a:t>NAS</a:t>
            </a:r>
            <a:r>
              <a:rPr lang="zh-TW" altLang="en-US" sz="3000" b="1" i="0" u="none" strike="noStrike" cap="none" dirty="0">
                <a:solidFill>
                  <a:schemeClr val="lt1"/>
                </a:solidFill>
                <a:latin typeface="+mj-lt"/>
                <a:ea typeface="微軟正黑體" panose="020B0604030504040204" pitchFamily="34" charset="-120"/>
                <a:sym typeface="Arial"/>
              </a:rPr>
              <a:t> </a:t>
            </a:r>
            <a:r>
              <a:rPr lang="en-US" altLang="zh-TW" sz="3000" dirty="0">
                <a:latin typeface="+mj-lt"/>
                <a:ea typeface="微軟正黑體" panose="020B0604030504040204" pitchFamily="34" charset="-120"/>
              </a:rPr>
              <a:t>for</a:t>
            </a:r>
            <a:r>
              <a:rPr lang="zh-TW" altLang="en-US" sz="3000" dirty="0">
                <a:latin typeface="+mj-lt"/>
                <a:ea typeface="微軟正黑體" panose="020B0604030504040204" pitchFamily="34" charset="-120"/>
              </a:rPr>
              <a:t> </a:t>
            </a:r>
            <a:r>
              <a:rPr lang="en-US" altLang="zh-TW" sz="3000" dirty="0">
                <a:latin typeface="+mj-lt"/>
                <a:ea typeface="微軟正黑體" panose="020B0604030504040204" pitchFamily="34" charset="-120"/>
              </a:rPr>
              <a:t>your</a:t>
            </a:r>
            <a:r>
              <a:rPr lang="zh-TW" altLang="en-US" sz="3000" dirty="0">
                <a:latin typeface="+mj-lt"/>
                <a:ea typeface="微軟正黑體" panose="020B0604030504040204" pitchFamily="34" charset="-120"/>
              </a:rPr>
              <a:t> </a:t>
            </a:r>
            <a:r>
              <a:rPr lang="en-US" altLang="zh-TW" sz="3000" dirty="0">
                <a:latin typeface="+mj-lt"/>
                <a:ea typeface="微軟正黑體" panose="020B0604030504040204" pitchFamily="34" charset="-120"/>
              </a:rPr>
              <a:t>home</a:t>
            </a:r>
            <a:r>
              <a:rPr lang="zh-TW" altLang="en-US" sz="3000" dirty="0">
                <a:latin typeface="+mj-lt"/>
                <a:ea typeface="微軟正黑體" panose="020B0604030504040204" pitchFamily="34" charset="-120"/>
              </a:rPr>
              <a:t> </a:t>
            </a:r>
            <a:r>
              <a:rPr lang="en-US" altLang="zh-TW" sz="3000" dirty="0">
                <a:latin typeface="+mj-lt"/>
                <a:ea typeface="微軟正黑體" panose="020B0604030504040204" pitchFamily="34" charset="-120"/>
              </a:rPr>
              <a:t>surveillance</a:t>
            </a:r>
            <a:endParaRPr sz="3000" b="1" i="0" u="none" strike="noStrike" cap="none" dirty="0">
              <a:solidFill>
                <a:schemeClr val="lt1"/>
              </a:solidFill>
              <a:latin typeface="+mj-lt"/>
              <a:ea typeface="微軟正黑體" panose="020B0604030504040204" pitchFamily="34" charset="-120"/>
              <a:sym typeface="Arial"/>
            </a:endParaRPr>
          </a:p>
        </p:txBody>
      </p:sp>
      <p:grpSp>
        <p:nvGrpSpPr>
          <p:cNvPr id="426" name="Google Shape;426;p66"/>
          <p:cNvGrpSpPr/>
          <p:nvPr/>
        </p:nvGrpSpPr>
        <p:grpSpPr>
          <a:xfrm>
            <a:off x="629843" y="1190971"/>
            <a:ext cx="8197287" cy="1003220"/>
            <a:chOff x="-107880" y="-3968487"/>
            <a:chExt cx="9286606" cy="1136532"/>
          </a:xfrm>
        </p:grpSpPr>
        <p:sp>
          <p:nvSpPr>
            <p:cNvPr id="427" name="Google Shape;427;p66"/>
            <p:cNvSpPr txBox="1"/>
            <p:nvPr/>
          </p:nvSpPr>
          <p:spPr>
            <a:xfrm>
              <a:off x="506559" y="-3320655"/>
              <a:ext cx="1328701" cy="48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50"/>
                <a:buFont typeface="Arial"/>
                <a:buNone/>
              </a:pPr>
              <a:r>
                <a:rPr lang="en" sz="1050" b="1" i="0" u="none" strike="noStrike" cap="none" dirty="0">
                  <a:solidFill>
                    <a:schemeClr val="lt1"/>
                  </a:solidFill>
                  <a:latin typeface="+mj-lt"/>
                  <a:ea typeface="Arial"/>
                  <a:cs typeface="Arial"/>
                  <a:sym typeface="Arial"/>
                </a:rPr>
                <a:t>TS-332X-4G</a:t>
              </a:r>
              <a:endParaRPr sz="1050" b="0" i="0" u="none" strike="noStrike" cap="none" dirty="0">
                <a:solidFill>
                  <a:schemeClr val="lt1"/>
                </a:solidFill>
                <a:latin typeface="+mj-lt"/>
                <a:ea typeface="Arial"/>
                <a:cs typeface="Arial"/>
                <a:sym typeface="Arial"/>
              </a:endParaRPr>
            </a:p>
          </p:txBody>
        </p:sp>
        <p:sp>
          <p:nvSpPr>
            <p:cNvPr id="428" name="Google Shape;428;p66"/>
            <p:cNvSpPr txBox="1"/>
            <p:nvPr/>
          </p:nvSpPr>
          <p:spPr>
            <a:xfrm>
              <a:off x="3806376" y="-3320655"/>
              <a:ext cx="1589400" cy="48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50"/>
                <a:buFont typeface="Arial"/>
                <a:buNone/>
              </a:pPr>
              <a:r>
                <a:rPr lang="en" sz="1050" b="1" i="0" u="none" strike="noStrike" cap="none" dirty="0">
                  <a:solidFill>
                    <a:schemeClr val="lt1"/>
                  </a:solidFill>
                  <a:latin typeface="+mj-lt"/>
                  <a:ea typeface="Arial"/>
                  <a:cs typeface="Arial"/>
                  <a:sym typeface="Arial"/>
                </a:rPr>
                <a:t>TVS-951X-8G</a:t>
              </a:r>
              <a:endParaRPr sz="1050" b="0" i="0" u="none" strike="noStrike" cap="none" dirty="0">
                <a:solidFill>
                  <a:schemeClr val="lt1"/>
                </a:solidFill>
                <a:latin typeface="+mj-lt"/>
                <a:ea typeface="Arial"/>
                <a:cs typeface="Arial"/>
                <a:sym typeface="Arial"/>
              </a:endParaRPr>
            </a:p>
          </p:txBody>
        </p:sp>
        <p:sp>
          <p:nvSpPr>
            <p:cNvPr id="429" name="Google Shape;429;p66"/>
            <p:cNvSpPr txBox="1"/>
            <p:nvPr/>
          </p:nvSpPr>
          <p:spPr>
            <a:xfrm>
              <a:off x="6881026" y="-3320655"/>
              <a:ext cx="2297700" cy="48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50"/>
                <a:buFont typeface="Arial"/>
                <a:buNone/>
              </a:pPr>
              <a:r>
                <a:rPr lang="en" sz="1050" b="1" i="0" u="none" strike="noStrike" cap="none" dirty="0">
                  <a:solidFill>
                    <a:schemeClr val="lt1"/>
                  </a:solidFill>
                  <a:latin typeface="+mj-lt"/>
                  <a:ea typeface="Arial"/>
                  <a:cs typeface="Arial"/>
                  <a:sym typeface="Arial"/>
                </a:rPr>
                <a:t>TVS-1282-i7-64G</a:t>
              </a:r>
              <a:endParaRPr sz="1050" b="0" i="0" u="none" strike="noStrike" cap="none" dirty="0">
                <a:solidFill>
                  <a:schemeClr val="lt1"/>
                </a:solidFill>
                <a:latin typeface="+mj-lt"/>
                <a:ea typeface="Arial"/>
                <a:cs typeface="Arial"/>
                <a:sym typeface="Arial"/>
              </a:endParaRPr>
            </a:p>
          </p:txBody>
        </p:sp>
        <p:sp>
          <p:nvSpPr>
            <p:cNvPr id="430" name="Google Shape;430;p66"/>
            <p:cNvSpPr txBox="1"/>
            <p:nvPr/>
          </p:nvSpPr>
          <p:spPr>
            <a:xfrm>
              <a:off x="6287667" y="-3968487"/>
              <a:ext cx="2605960" cy="488698"/>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b="1" i="0" u="none" strike="noStrike" cap="none" dirty="0">
                  <a:solidFill>
                    <a:schemeClr val="lt1"/>
                  </a:solidFill>
                  <a:latin typeface="+mj-lt"/>
                  <a:ea typeface="微軟正黑體" panose="020B0604030504040204" pitchFamily="34" charset="-120"/>
                  <a:sym typeface="Arial"/>
                </a:rPr>
                <a:t>3 x HDMI</a:t>
              </a:r>
              <a:r>
                <a:rPr lang="zh-TW" altLang="en-US" b="1" i="0" u="none" strike="noStrike" cap="none" dirty="0">
                  <a:solidFill>
                    <a:schemeClr val="lt1"/>
                  </a:solidFill>
                  <a:latin typeface="+mj-lt"/>
                  <a:ea typeface="微軟正黑體" panose="020B0604030504040204" pitchFamily="34" charset="-120"/>
                  <a:sym typeface="Arial"/>
                </a:rPr>
                <a:t> </a:t>
              </a:r>
              <a:r>
                <a:rPr lang="en-US" altLang="zh-TW" b="1" i="0" u="none" strike="noStrike" cap="none" dirty="0">
                  <a:solidFill>
                    <a:schemeClr val="lt1"/>
                  </a:solidFill>
                  <a:latin typeface="+mj-lt"/>
                  <a:ea typeface="微軟正黑體" panose="020B0604030504040204" pitchFamily="34" charset="-120"/>
                  <a:sym typeface="Arial"/>
                </a:rPr>
                <a:t>ports</a:t>
              </a:r>
              <a:r>
                <a:rPr lang="en" b="1" i="0" u="none" strike="noStrike" cap="none" dirty="0">
                  <a:solidFill>
                    <a:schemeClr val="lt1"/>
                  </a:solidFill>
                  <a:latin typeface="+mj-lt"/>
                  <a:ea typeface="微軟正黑體" panose="020B0604030504040204" pitchFamily="34" charset="-120"/>
                  <a:sym typeface="Arial"/>
                </a:rPr>
                <a:t> </a:t>
              </a:r>
              <a:endParaRPr lang="en-US" b="1" i="0" u="none" strike="noStrike" cap="none" dirty="0">
                <a:solidFill>
                  <a:schemeClr val="lt1"/>
                </a:solidFill>
                <a:latin typeface="+mj-lt"/>
                <a:ea typeface="微軟正黑體" panose="020B0604030504040204" pitchFamily="34" charset="-120"/>
                <a:sym typeface="Arial"/>
              </a:endParaRPr>
            </a:p>
            <a:p>
              <a:pPr lvl="0" algn="ctr">
                <a:buSzPts val="1200"/>
              </a:pPr>
              <a:r>
                <a:rPr lang="en-US" b="1" dirty="0">
                  <a:solidFill>
                    <a:schemeClr val="lt1"/>
                  </a:solidFill>
                  <a:latin typeface="+mj-lt"/>
                  <a:ea typeface="微軟正黑體" panose="020B0604030504040204" pitchFamily="34" charset="-120"/>
                </a:rPr>
                <a:t>Small-scale surveillance </a:t>
              </a:r>
              <a:r>
                <a:rPr lang="en-US" altLang="zh-TW" b="1" dirty="0">
                  <a:solidFill>
                    <a:schemeClr val="lt1"/>
                  </a:solidFill>
                  <a:latin typeface="+mj-lt"/>
                  <a:ea typeface="微軟正黑體" panose="020B0604030504040204" pitchFamily="34" charset="-120"/>
                </a:rPr>
                <a:t>TV</a:t>
              </a:r>
              <a:r>
                <a:rPr lang="zh-TW" altLang="en-US" b="1" dirty="0">
                  <a:solidFill>
                    <a:schemeClr val="lt1"/>
                  </a:solidFill>
                  <a:latin typeface="+mj-lt"/>
                  <a:ea typeface="微軟正黑體" panose="020B0604030504040204" pitchFamily="34" charset="-120"/>
                </a:rPr>
                <a:t> </a:t>
              </a:r>
              <a:r>
                <a:rPr lang="en-US" b="1" dirty="0">
                  <a:solidFill>
                    <a:schemeClr val="lt1"/>
                  </a:solidFill>
                  <a:latin typeface="+mj-lt"/>
                  <a:ea typeface="微軟正黑體" panose="020B0604030504040204" pitchFamily="34" charset="-120"/>
                </a:rPr>
                <a:t>wall</a:t>
              </a:r>
              <a:endParaRPr b="1" i="0" u="none" strike="noStrike" cap="none" dirty="0">
                <a:solidFill>
                  <a:schemeClr val="lt1"/>
                </a:solidFill>
                <a:latin typeface="+mj-lt"/>
                <a:ea typeface="微軟正黑體" panose="020B0604030504040204" pitchFamily="34" charset="-120"/>
                <a:sym typeface="Arial"/>
              </a:endParaRPr>
            </a:p>
          </p:txBody>
        </p:sp>
        <p:sp>
          <p:nvSpPr>
            <p:cNvPr id="431" name="Google Shape;431;p66"/>
            <p:cNvSpPr txBox="1"/>
            <p:nvPr/>
          </p:nvSpPr>
          <p:spPr>
            <a:xfrm>
              <a:off x="3044254" y="-3963390"/>
              <a:ext cx="2667519" cy="483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altLang="zh-TW" b="1" dirty="0">
                  <a:solidFill>
                    <a:schemeClr val="lt1"/>
                  </a:solidFill>
                  <a:latin typeface="+mj-lt"/>
                  <a:ea typeface="微軟正黑體" panose="020B0604030504040204" pitchFamily="34" charset="-120"/>
                </a:rPr>
                <a:t>Build-in</a:t>
              </a:r>
              <a:r>
                <a:rPr lang="en" b="1" i="0" u="none" strike="noStrike" cap="none" dirty="0">
                  <a:solidFill>
                    <a:schemeClr val="lt1"/>
                  </a:solidFill>
                  <a:latin typeface="+mj-lt"/>
                  <a:ea typeface="微軟正黑體" panose="020B0604030504040204" pitchFamily="34" charset="-120"/>
                  <a:sym typeface="Arial"/>
                </a:rPr>
                <a:t> HDMI </a:t>
              </a:r>
              <a:endParaRPr dirty="0">
                <a:latin typeface="+mj-lt"/>
                <a:ea typeface="微軟正黑體" panose="020B0604030504040204" pitchFamily="34" charset="-120"/>
              </a:endParaRPr>
            </a:p>
            <a:p>
              <a:pPr marL="0" marR="0" lvl="0" indent="0" algn="ctr" rtl="0">
                <a:lnSpc>
                  <a:spcPct val="100000"/>
                </a:lnSpc>
                <a:spcBef>
                  <a:spcPts val="0"/>
                </a:spcBef>
                <a:spcAft>
                  <a:spcPts val="0"/>
                </a:spcAft>
                <a:buClr>
                  <a:srgbClr val="000000"/>
                </a:buClr>
                <a:buSzPts val="1200"/>
                <a:buFont typeface="Arial"/>
                <a:buNone/>
              </a:pPr>
              <a:r>
                <a:rPr lang="en-US" altLang="zh-TW" b="1" i="0" u="none" strike="noStrike" cap="none" dirty="0">
                  <a:solidFill>
                    <a:schemeClr val="lt1"/>
                  </a:solidFill>
                  <a:latin typeface="+mj-lt"/>
                  <a:ea typeface="微軟正黑體" panose="020B0604030504040204" pitchFamily="34" charset="-120"/>
                  <a:sym typeface="Arial"/>
                </a:rPr>
                <a:t>View live feeds directly from NAS</a:t>
              </a:r>
              <a:endParaRPr b="1" i="0" u="none" strike="noStrike" cap="none" dirty="0">
                <a:solidFill>
                  <a:schemeClr val="lt1"/>
                </a:solidFill>
                <a:latin typeface="+mj-lt"/>
                <a:ea typeface="微軟正黑體" panose="020B0604030504040204" pitchFamily="34" charset="-120"/>
                <a:sym typeface="Arial"/>
              </a:endParaRPr>
            </a:p>
          </p:txBody>
        </p:sp>
        <p:sp>
          <p:nvSpPr>
            <p:cNvPr id="432" name="Google Shape;432;p66"/>
            <p:cNvSpPr txBox="1"/>
            <p:nvPr/>
          </p:nvSpPr>
          <p:spPr>
            <a:xfrm>
              <a:off x="-107880" y="-3963585"/>
              <a:ext cx="2495224" cy="488698"/>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altLang="zh-TW" b="1" i="0" u="none" strike="noStrike" cap="none" dirty="0">
                  <a:solidFill>
                    <a:schemeClr val="lt1"/>
                  </a:solidFill>
                  <a:latin typeface="+mj-lt"/>
                  <a:ea typeface="微軟正黑體" panose="020B0604030504040204" pitchFamily="34" charset="-120"/>
                  <a:sym typeface="Arial"/>
                </a:rPr>
                <a:t>The</a:t>
              </a:r>
              <a:r>
                <a:rPr lang="zh-TW" altLang="en-US" b="1" i="0" u="none" strike="noStrike" cap="none" dirty="0">
                  <a:solidFill>
                    <a:schemeClr val="lt1"/>
                  </a:solidFill>
                  <a:latin typeface="+mj-lt"/>
                  <a:ea typeface="微軟正黑體" panose="020B0604030504040204" pitchFamily="34" charset="-120"/>
                  <a:sym typeface="Arial"/>
                </a:rPr>
                <a:t> </a:t>
              </a:r>
              <a:r>
                <a:rPr lang="en-US" altLang="zh-TW" b="1" i="0" u="none" strike="noStrike" cap="none" dirty="0">
                  <a:solidFill>
                    <a:schemeClr val="lt1"/>
                  </a:solidFill>
                  <a:latin typeface="+mj-lt"/>
                  <a:ea typeface="微軟正黑體" panose="020B0604030504040204" pitchFamily="34" charset="-120"/>
                  <a:sym typeface="Arial"/>
                </a:rPr>
                <a:t>best</a:t>
              </a:r>
              <a:r>
                <a:rPr lang="zh-TW" altLang="en-US" b="1" i="0" u="none" strike="noStrike" cap="none" dirty="0">
                  <a:solidFill>
                    <a:schemeClr val="lt1"/>
                  </a:solidFill>
                  <a:latin typeface="+mj-lt"/>
                  <a:ea typeface="微軟正黑體" panose="020B0604030504040204" pitchFamily="34" charset="-120"/>
                  <a:sym typeface="Arial"/>
                </a:rPr>
                <a:t> </a:t>
              </a:r>
              <a:r>
                <a:rPr lang="en-US" altLang="zh-TW" b="1" i="0" u="none" strike="noStrike" cap="none" dirty="0">
                  <a:solidFill>
                    <a:schemeClr val="lt1"/>
                  </a:solidFill>
                  <a:latin typeface="+mj-lt"/>
                  <a:ea typeface="微軟正黑體" panose="020B0604030504040204" pitchFamily="34" charset="-120"/>
                  <a:sym typeface="Arial"/>
                </a:rPr>
                <a:t>entry level</a:t>
              </a:r>
              <a:r>
                <a:rPr lang="zh-TW" altLang="en-US" b="1" i="0" u="none" strike="noStrike" cap="none" dirty="0">
                  <a:solidFill>
                    <a:schemeClr val="lt1"/>
                  </a:solidFill>
                  <a:latin typeface="+mj-lt"/>
                  <a:ea typeface="微軟正黑體" panose="020B0604030504040204" pitchFamily="34" charset="-120"/>
                  <a:sym typeface="Arial"/>
                </a:rPr>
                <a:t> </a:t>
              </a:r>
              <a:r>
                <a:rPr lang="en-US" altLang="zh-TW" b="1" i="0" u="none" strike="noStrike" cap="none" dirty="0">
                  <a:solidFill>
                    <a:schemeClr val="lt1"/>
                  </a:solidFill>
                  <a:latin typeface="+mj-lt"/>
                  <a:ea typeface="微軟正黑體" panose="020B0604030504040204" pitchFamily="34" charset="-120"/>
                  <a:sym typeface="Arial"/>
                </a:rPr>
                <a:t>NAS for QVR Pro</a:t>
              </a:r>
              <a:endParaRPr b="1" i="0" u="none" strike="noStrike" cap="none" dirty="0">
                <a:solidFill>
                  <a:schemeClr val="lt1"/>
                </a:solidFill>
                <a:latin typeface="+mj-lt"/>
                <a:ea typeface="微軟正黑體" panose="020B0604030504040204" pitchFamily="34" charset="-120"/>
                <a:sym typeface="Arial"/>
              </a:endParaRPr>
            </a:p>
          </p:txBody>
        </p:sp>
      </p:grpSp>
      <p:pic>
        <p:nvPicPr>
          <p:cNvPr id="433" name="Google Shape;433;p66"/>
          <p:cNvPicPr preferRelativeResize="0"/>
          <p:nvPr/>
        </p:nvPicPr>
        <p:blipFill rotWithShape="1">
          <a:blip r:embed="rId4">
            <a:alphaModFix/>
          </a:blip>
          <a:srcRect/>
          <a:stretch/>
        </p:blipFill>
        <p:spPr>
          <a:xfrm>
            <a:off x="6453445" y="3738185"/>
            <a:ext cx="1999288" cy="1066281"/>
          </a:xfrm>
          <a:prstGeom prst="rect">
            <a:avLst/>
          </a:prstGeom>
          <a:noFill/>
          <a:ln>
            <a:noFill/>
          </a:ln>
        </p:spPr>
      </p:pic>
      <p:grpSp>
        <p:nvGrpSpPr>
          <p:cNvPr id="5" name="群組 4">
            <a:extLst>
              <a:ext uri="{FF2B5EF4-FFF2-40B4-BE49-F238E27FC236}">
                <a16:creationId xmlns:a16="http://schemas.microsoft.com/office/drawing/2014/main" id="{E33B96FC-1D7B-4E78-BFA3-AA8406359754}"/>
              </a:ext>
            </a:extLst>
          </p:cNvPr>
          <p:cNvGrpSpPr/>
          <p:nvPr/>
        </p:nvGrpSpPr>
        <p:grpSpPr>
          <a:xfrm>
            <a:off x="3667368" y="3803845"/>
            <a:ext cx="1817181" cy="1022648"/>
            <a:chOff x="3759091" y="3839624"/>
            <a:chExt cx="1675744" cy="943052"/>
          </a:xfrm>
        </p:grpSpPr>
        <p:pic>
          <p:nvPicPr>
            <p:cNvPr id="442" name="Google Shape;442;p66" descr="一張含有 監視器, 電子用品, 螢幕, 顯示 的圖片&#10;&#10;描述是以非常高的可信度產生"/>
            <p:cNvPicPr preferRelativeResize="0"/>
            <p:nvPr/>
          </p:nvPicPr>
          <p:blipFill rotWithShape="1">
            <a:blip r:embed="rId5">
              <a:alphaModFix/>
            </a:blip>
            <a:srcRect/>
            <a:stretch/>
          </p:blipFill>
          <p:spPr>
            <a:xfrm>
              <a:off x="4213035" y="3839624"/>
              <a:ext cx="1221800" cy="943052"/>
            </a:xfrm>
            <a:prstGeom prst="rect">
              <a:avLst/>
            </a:prstGeom>
            <a:noFill/>
            <a:ln>
              <a:noFill/>
            </a:ln>
          </p:spPr>
        </p:pic>
        <p:pic>
          <p:nvPicPr>
            <p:cNvPr id="443" name="Google Shape;443;p66"/>
            <p:cNvPicPr preferRelativeResize="0"/>
            <p:nvPr/>
          </p:nvPicPr>
          <p:blipFill rotWithShape="1">
            <a:blip r:embed="rId6">
              <a:alphaModFix/>
            </a:blip>
            <a:srcRect/>
            <a:stretch/>
          </p:blipFill>
          <p:spPr>
            <a:xfrm>
              <a:off x="3759091" y="3926102"/>
              <a:ext cx="651732" cy="741259"/>
            </a:xfrm>
            <a:prstGeom prst="rect">
              <a:avLst/>
            </a:prstGeom>
            <a:noFill/>
            <a:ln>
              <a:noFill/>
            </a:ln>
          </p:spPr>
        </p:pic>
      </p:grpSp>
      <p:grpSp>
        <p:nvGrpSpPr>
          <p:cNvPr id="4" name="群組 3">
            <a:extLst>
              <a:ext uri="{FF2B5EF4-FFF2-40B4-BE49-F238E27FC236}">
                <a16:creationId xmlns:a16="http://schemas.microsoft.com/office/drawing/2014/main" id="{A55A8D4D-FEC4-4604-B8CA-20461AE73A30}"/>
              </a:ext>
            </a:extLst>
          </p:cNvPr>
          <p:cNvGrpSpPr/>
          <p:nvPr/>
        </p:nvGrpSpPr>
        <p:grpSpPr>
          <a:xfrm>
            <a:off x="744068" y="3772208"/>
            <a:ext cx="2050618" cy="1090068"/>
            <a:chOff x="854760" y="3726128"/>
            <a:chExt cx="1837088" cy="976559"/>
          </a:xfrm>
        </p:grpSpPr>
        <p:pic>
          <p:nvPicPr>
            <p:cNvPr id="24" name="Picture 7">
              <a:extLst>
                <a:ext uri="{FF2B5EF4-FFF2-40B4-BE49-F238E27FC236}">
                  <a16:creationId xmlns:a16="http://schemas.microsoft.com/office/drawing/2014/main" id="{02D25C61-B6F2-41AF-843C-C861A185B80D}"/>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54760" y="3901004"/>
              <a:ext cx="723016" cy="801683"/>
            </a:xfrm>
            <a:prstGeom prst="rect">
              <a:avLst/>
            </a:prstGeom>
          </p:spPr>
        </p:pic>
        <p:pic>
          <p:nvPicPr>
            <p:cNvPr id="25" name="Picture 3">
              <a:extLst>
                <a:ext uri="{FF2B5EF4-FFF2-40B4-BE49-F238E27FC236}">
                  <a16:creationId xmlns:a16="http://schemas.microsoft.com/office/drawing/2014/main" id="{052F5671-9117-4022-9D27-65F7E9E2307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626201" y="3972293"/>
              <a:ext cx="1065647" cy="665672"/>
            </a:xfrm>
            <a:prstGeom prst="rect">
              <a:avLst/>
            </a:prstGeom>
          </p:spPr>
        </p:pic>
        <p:grpSp>
          <p:nvGrpSpPr>
            <p:cNvPr id="26" name="群組 25">
              <a:extLst>
                <a:ext uri="{FF2B5EF4-FFF2-40B4-BE49-F238E27FC236}">
                  <a16:creationId xmlns:a16="http://schemas.microsoft.com/office/drawing/2014/main" id="{ED85850D-5DAE-4C18-9BE6-133E0B5372CC}"/>
                </a:ext>
              </a:extLst>
            </p:cNvPr>
            <p:cNvGrpSpPr/>
            <p:nvPr/>
          </p:nvGrpSpPr>
          <p:grpSpPr>
            <a:xfrm>
              <a:off x="1111363" y="3726128"/>
              <a:ext cx="1091759" cy="313354"/>
              <a:chOff x="2306238" y="976528"/>
              <a:chExt cx="3086500" cy="885881"/>
            </a:xfrm>
          </p:grpSpPr>
          <p:pic>
            <p:nvPicPr>
              <p:cNvPr id="27" name="圖片 26">
                <a:extLst>
                  <a:ext uri="{FF2B5EF4-FFF2-40B4-BE49-F238E27FC236}">
                    <a16:creationId xmlns:a16="http://schemas.microsoft.com/office/drawing/2014/main" id="{814448EF-8BF3-494F-8FF8-42E6E52C441F}"/>
                  </a:ext>
                </a:extLst>
              </p:cNvPr>
              <p:cNvPicPr>
                <a:picLocks noChangeAspect="1"/>
              </p:cNvPicPr>
              <p:nvPr/>
            </p:nvPicPr>
            <p:blipFill rotWithShape="1">
              <a:blip r:embed="rId9" cstate="print">
                <a:duotone>
                  <a:prstClr val="black"/>
                  <a:srgbClr val="D9C3A5">
                    <a:tint val="50000"/>
                    <a:satMod val="180000"/>
                  </a:srgbClr>
                </a:duotone>
                <a:extLst>
                  <a:ext uri="{28A0092B-C50C-407E-A947-70E740481C1C}">
                    <a14:useLocalDpi xmlns:a14="http://schemas.microsoft.com/office/drawing/2010/main"/>
                  </a:ext>
                </a:extLst>
              </a:blip>
              <a:srcRect/>
              <a:stretch/>
            </p:blipFill>
            <p:spPr>
              <a:xfrm>
                <a:off x="2356518" y="986984"/>
                <a:ext cx="2763565" cy="875425"/>
              </a:xfrm>
              <a:prstGeom prst="rect">
                <a:avLst/>
              </a:prstGeom>
            </p:spPr>
          </p:pic>
          <p:pic>
            <p:nvPicPr>
              <p:cNvPr id="28" name="圖片 27">
                <a:extLst>
                  <a:ext uri="{FF2B5EF4-FFF2-40B4-BE49-F238E27FC236}">
                    <a16:creationId xmlns:a16="http://schemas.microsoft.com/office/drawing/2014/main" id="{16C368CA-C938-4FE8-8FAD-80419CAA5B22}"/>
                  </a:ext>
                </a:extLst>
              </p:cNvPr>
              <p:cNvPicPr>
                <a:picLocks noChangeAspect="1"/>
              </p:cNvPicPr>
              <p:nvPr/>
            </p:nvPicPr>
            <p:blipFill rotWithShape="1">
              <a:blip r:embed="rId9" cstate="print">
                <a:duotone>
                  <a:prstClr val="black"/>
                  <a:srgbClr val="D9C3A5">
                    <a:tint val="50000"/>
                    <a:satMod val="180000"/>
                  </a:srgbClr>
                </a:duotone>
                <a:extLst>
                  <a:ext uri="{28A0092B-C50C-407E-A947-70E740481C1C}">
                    <a14:useLocalDpi xmlns:a14="http://schemas.microsoft.com/office/drawing/2010/main"/>
                  </a:ext>
                </a:extLst>
              </a:blip>
              <a:srcRect/>
              <a:stretch/>
            </p:blipFill>
            <p:spPr>
              <a:xfrm flipH="1">
                <a:off x="2560210" y="986984"/>
                <a:ext cx="2763565" cy="875425"/>
              </a:xfrm>
              <a:prstGeom prst="rect">
                <a:avLst/>
              </a:prstGeom>
            </p:spPr>
          </p:pic>
          <p:sp>
            <p:nvSpPr>
              <p:cNvPr id="29" name="文字方塊 28">
                <a:extLst>
                  <a:ext uri="{FF2B5EF4-FFF2-40B4-BE49-F238E27FC236}">
                    <a16:creationId xmlns:a16="http://schemas.microsoft.com/office/drawing/2014/main" id="{3C641D0C-5E61-42CC-B344-25111D4C1F6A}"/>
                  </a:ext>
                </a:extLst>
              </p:cNvPr>
              <p:cNvSpPr txBox="1"/>
              <p:nvPr/>
            </p:nvSpPr>
            <p:spPr>
              <a:xfrm>
                <a:off x="3766832" y="976528"/>
                <a:ext cx="1625906" cy="576670"/>
              </a:xfrm>
              <a:prstGeom prst="rect">
                <a:avLst/>
              </a:prstGeom>
              <a:noFill/>
            </p:spPr>
            <p:txBody>
              <a:bodyPr wrap="square" rtlCol="0">
                <a:spAutoFit/>
              </a:bodyPr>
              <a:lstStyle/>
              <a:p>
                <a:pPr algn="ctr"/>
                <a:r>
                  <a:rPr lang="en-US" altLang="zh-TW" sz="800" b="1" dirty="0">
                    <a:solidFill>
                      <a:srgbClr val="FFFF00"/>
                    </a:solidFill>
                  </a:rPr>
                  <a:t>RAID5</a:t>
                </a:r>
              </a:p>
            </p:txBody>
          </p:sp>
          <p:sp>
            <p:nvSpPr>
              <p:cNvPr id="30" name="文字方塊 29">
                <a:extLst>
                  <a:ext uri="{FF2B5EF4-FFF2-40B4-BE49-F238E27FC236}">
                    <a16:creationId xmlns:a16="http://schemas.microsoft.com/office/drawing/2014/main" id="{56DA90B7-3EAA-4EF8-B028-054645F17F93}"/>
                  </a:ext>
                </a:extLst>
              </p:cNvPr>
              <p:cNvSpPr txBox="1"/>
              <p:nvPr/>
            </p:nvSpPr>
            <p:spPr>
              <a:xfrm>
                <a:off x="2306238" y="989382"/>
                <a:ext cx="1467161" cy="576670"/>
              </a:xfrm>
              <a:prstGeom prst="rect">
                <a:avLst/>
              </a:prstGeom>
              <a:noFill/>
            </p:spPr>
            <p:txBody>
              <a:bodyPr wrap="square" rtlCol="0">
                <a:spAutoFit/>
              </a:bodyPr>
              <a:lstStyle/>
              <a:p>
                <a:pPr algn="ctr"/>
                <a:r>
                  <a:rPr lang="en-US" altLang="zh-TW" sz="800" b="1" dirty="0">
                    <a:solidFill>
                      <a:schemeClr val="bg1"/>
                    </a:solidFill>
                  </a:rPr>
                  <a:t> </a:t>
                </a:r>
                <a:r>
                  <a:rPr lang="en-US" altLang="zh-TW" sz="800" b="1" dirty="0">
                    <a:solidFill>
                      <a:srgbClr val="FFFF00"/>
                    </a:solidFill>
                  </a:rPr>
                  <a:t>RAID5</a:t>
                </a:r>
              </a:p>
            </p:txBody>
          </p:sp>
          <p:sp>
            <p:nvSpPr>
              <p:cNvPr id="31" name="Cross 5">
                <a:extLst>
                  <a:ext uri="{FF2B5EF4-FFF2-40B4-BE49-F238E27FC236}">
                    <a16:creationId xmlns:a16="http://schemas.microsoft.com/office/drawing/2014/main" id="{029A530E-1342-47FC-8AF8-2DDE648D89FE}"/>
                  </a:ext>
                </a:extLst>
              </p:cNvPr>
              <p:cNvSpPr/>
              <p:nvPr/>
            </p:nvSpPr>
            <p:spPr>
              <a:xfrm rot="2700000">
                <a:off x="3666666" y="1088704"/>
                <a:ext cx="314030" cy="317300"/>
              </a:xfrm>
              <a:prstGeom prst="plus">
                <a:avLst>
                  <a:gd name="adj" fmla="val 4433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grpSp>
    </p:spTree>
    <p:extLst>
      <p:ext uri="{BB962C8B-B14F-4D97-AF65-F5344CB8AC3E}">
        <p14:creationId xmlns:p14="http://schemas.microsoft.com/office/powerpoint/2010/main" val="6546222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pic>
        <p:nvPicPr>
          <p:cNvPr id="5" name="圖片 4">
            <a:extLst>
              <a:ext uri="{FF2B5EF4-FFF2-40B4-BE49-F238E27FC236}">
                <a16:creationId xmlns:a16="http://schemas.microsoft.com/office/drawing/2014/main" id="{89877BEC-428C-4AB3-83F3-04610B10649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40" y="0"/>
            <a:ext cx="9128319" cy="5143500"/>
          </a:xfrm>
          <a:prstGeom prst="rect">
            <a:avLst/>
          </a:prstGeom>
        </p:spPr>
      </p:pic>
      <p:sp>
        <p:nvSpPr>
          <p:cNvPr id="4" name="副標題 16">
            <a:extLst>
              <a:ext uri="{FF2B5EF4-FFF2-40B4-BE49-F238E27FC236}">
                <a16:creationId xmlns:a16="http://schemas.microsoft.com/office/drawing/2014/main" id="{632F8F36-2783-4465-BC28-8C4D1DECA792}"/>
              </a:ext>
            </a:extLst>
          </p:cNvPr>
          <p:cNvSpPr txBox="1">
            <a:spLocks/>
          </p:cNvSpPr>
          <p:nvPr/>
        </p:nvSpPr>
        <p:spPr>
          <a:xfrm>
            <a:off x="118368" y="4810443"/>
            <a:ext cx="4387566" cy="2249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TW" sz="500" dirty="0">
                <a:solidFill>
                  <a:schemeClr val="bg1">
                    <a:lumMod val="95000"/>
                  </a:schemeClr>
                </a:solidFill>
              </a:rPr>
              <a:t>Copyright © 2018 QNAP Systems, Inc. All rights reserved. </a:t>
            </a:r>
            <a:r>
              <a:rPr lang="en-US" altLang="zh-TW" sz="500">
                <a:solidFill>
                  <a:schemeClr val="bg1">
                    <a:lumMod val="95000"/>
                  </a:schemeClr>
                </a:solidFill>
              </a:rPr>
              <a:t>QNAP® and other names of QNAP Products are proprietary marks or registered trademarks of QNAP Systems, Inc. </a:t>
            </a:r>
            <a:r>
              <a:rPr lang="en-US" altLang="zh-TW" sz="500" dirty="0">
                <a:solidFill>
                  <a:schemeClr val="bg1">
                    <a:lumMod val="95000"/>
                  </a:schemeClr>
                </a:solidFill>
              </a:rPr>
              <a:t>Other products and company names mentioned herein are trademarks of their respective holders.</a:t>
            </a:r>
            <a:endParaRPr lang="zh-TW" altLang="en-US" sz="500" dirty="0">
              <a:solidFill>
                <a:schemeClr val="bg1">
                  <a:lumMod val="95000"/>
                </a:schemeClr>
              </a:solidFill>
            </a:endParaRPr>
          </a:p>
        </p:txBody>
      </p:sp>
    </p:spTree>
    <p:extLst>
      <p:ext uri="{BB962C8B-B14F-4D97-AF65-F5344CB8AC3E}">
        <p14:creationId xmlns:p14="http://schemas.microsoft.com/office/powerpoint/2010/main" val="446958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3" name="圖片 12">
            <a:extLst>
              <a:ext uri="{FF2B5EF4-FFF2-40B4-BE49-F238E27FC236}">
                <a16:creationId xmlns:a16="http://schemas.microsoft.com/office/drawing/2014/main" id="{837F990C-F866-49FD-97B9-799CC68A942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33482" y="982169"/>
            <a:ext cx="2715161" cy="3378793"/>
          </a:xfrm>
          <a:prstGeom prst="rect">
            <a:avLst/>
          </a:prstGeom>
        </p:spPr>
      </p:pic>
      <p:pic>
        <p:nvPicPr>
          <p:cNvPr id="12" name="圖片 11">
            <a:extLst>
              <a:ext uri="{FF2B5EF4-FFF2-40B4-BE49-F238E27FC236}">
                <a16:creationId xmlns:a16="http://schemas.microsoft.com/office/drawing/2014/main" id="{354949C1-9E33-4A14-822C-0F7CAF619DE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08024" y="978811"/>
            <a:ext cx="2720490" cy="3385424"/>
          </a:xfrm>
          <a:prstGeom prst="rect">
            <a:avLst/>
          </a:prstGeom>
        </p:spPr>
      </p:pic>
      <p:pic>
        <p:nvPicPr>
          <p:cNvPr id="11" name="圖片 10">
            <a:extLst>
              <a:ext uri="{FF2B5EF4-FFF2-40B4-BE49-F238E27FC236}">
                <a16:creationId xmlns:a16="http://schemas.microsoft.com/office/drawing/2014/main" id="{1C9BB1FA-6F79-409F-B465-D3B0D7E4DAB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020744" y="982170"/>
            <a:ext cx="2715161" cy="3378793"/>
          </a:xfrm>
          <a:prstGeom prst="rect">
            <a:avLst/>
          </a:prstGeom>
        </p:spPr>
      </p:pic>
      <p:pic>
        <p:nvPicPr>
          <p:cNvPr id="3" name="圖片 2">
            <a:extLst>
              <a:ext uri="{FF2B5EF4-FFF2-40B4-BE49-F238E27FC236}">
                <a16:creationId xmlns:a16="http://schemas.microsoft.com/office/drawing/2014/main" id="{903BA41F-9FB0-4CD6-80F8-F496F6B48A7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06028" y="1076837"/>
            <a:ext cx="7649599" cy="3822782"/>
          </a:xfrm>
          <a:prstGeom prst="rect">
            <a:avLst/>
          </a:prstGeom>
        </p:spPr>
      </p:pic>
      <p:sp>
        <p:nvSpPr>
          <p:cNvPr id="160" name="Google Shape;160;p41"/>
          <p:cNvSpPr txBox="1">
            <a:spLocks noGrp="1"/>
          </p:cNvSpPr>
          <p:nvPr>
            <p:ph type="title"/>
          </p:nvPr>
        </p:nvSpPr>
        <p:spPr>
          <a:xfrm>
            <a:off x="457200" y="13149"/>
            <a:ext cx="8229600" cy="857400"/>
          </a:xfrm>
          <a:prstGeom prst="rect">
            <a:avLst/>
          </a:prstGeom>
        </p:spPr>
        <p:txBody>
          <a:bodyPr spcFirstLastPara="1" wrap="square" lIns="91425" tIns="45700" rIns="91425" bIns="45700" anchor="ctr" anchorCtr="0">
            <a:noAutofit/>
          </a:bodyPr>
          <a:lstStyle/>
          <a:p>
            <a:pPr marL="0" lvl="0" indent="0">
              <a:spcBef>
                <a:spcPts val="0"/>
              </a:spcBef>
              <a:spcAft>
                <a:spcPts val="0"/>
              </a:spcAft>
              <a:buNone/>
            </a:pPr>
            <a:r>
              <a:rPr lang="en-US" altLang="zh-TW" sz="3000" dirty="0">
                <a:latin typeface="+mj-lt"/>
                <a:ea typeface="微軟正黑體" panose="020B0604030504040204" pitchFamily="34" charset="-120"/>
              </a:rPr>
              <a:t>Questions</a:t>
            </a:r>
            <a:r>
              <a:rPr lang="zh-TW" altLang="en-US" sz="3000" dirty="0">
                <a:latin typeface="+mj-lt"/>
                <a:ea typeface="微軟正黑體" panose="020B0604030504040204" pitchFamily="34" charset="-120"/>
              </a:rPr>
              <a:t> </a:t>
            </a:r>
            <a:r>
              <a:rPr lang="en-US" altLang="zh-TW" sz="3000" dirty="0">
                <a:latin typeface="+mj-lt"/>
                <a:ea typeface="微軟正黑體" panose="020B0604030504040204" pitchFamily="34" charset="-120"/>
              </a:rPr>
              <a:t>from</a:t>
            </a:r>
            <a:r>
              <a:rPr lang="zh-TW" altLang="en-US" sz="3000" dirty="0">
                <a:latin typeface="+mj-lt"/>
                <a:ea typeface="微軟正黑體" panose="020B0604030504040204" pitchFamily="34" charset="-120"/>
              </a:rPr>
              <a:t> </a:t>
            </a:r>
            <a:r>
              <a:rPr lang="en-US" altLang="zh-TW" sz="3000" dirty="0">
                <a:latin typeface="+mj-lt"/>
                <a:ea typeface="微軟正黑體" panose="020B0604030504040204" pitchFamily="34" charset="-120"/>
              </a:rPr>
              <a:t>family</a:t>
            </a:r>
            <a:r>
              <a:rPr lang="zh-TW" altLang="en-US" sz="3000" dirty="0">
                <a:latin typeface="+mj-lt"/>
                <a:ea typeface="微軟正黑體" panose="020B0604030504040204" pitchFamily="34" charset="-120"/>
              </a:rPr>
              <a:t> </a:t>
            </a:r>
            <a:r>
              <a:rPr lang="en-US" altLang="zh-TW" sz="3000" dirty="0">
                <a:latin typeface="+mj-lt"/>
                <a:ea typeface="微軟正黑體" panose="020B0604030504040204" pitchFamily="34" charset="-120"/>
              </a:rPr>
              <a:t>members</a:t>
            </a:r>
            <a:endParaRPr sz="3000" dirty="0">
              <a:latin typeface="+mj-lt"/>
              <a:ea typeface="微軟正黑體" panose="020B0604030504040204" pitchFamily="34" charset="-120"/>
            </a:endParaRPr>
          </a:p>
        </p:txBody>
      </p:sp>
      <p:sp>
        <p:nvSpPr>
          <p:cNvPr id="164" name="Google Shape;164;p41"/>
          <p:cNvSpPr txBox="1"/>
          <p:nvPr/>
        </p:nvSpPr>
        <p:spPr>
          <a:xfrm>
            <a:off x="309061" y="4332915"/>
            <a:ext cx="2507038" cy="294000"/>
          </a:xfrm>
          <a:prstGeom prst="rect">
            <a:avLst/>
          </a:prstGeom>
          <a:noFill/>
          <a:ln>
            <a:noFill/>
          </a:ln>
        </p:spPr>
        <p:txBody>
          <a:bodyPr spcFirstLastPara="1" wrap="square" lIns="91425" tIns="91425" rIns="91425" bIns="91425" anchor="t" anchorCtr="0">
            <a:noAutofit/>
          </a:bodyPr>
          <a:lstStyle/>
          <a:p>
            <a:pPr lvl="0" algn="ctr"/>
            <a:r>
              <a:rPr lang="en-US" altLang="zh-TW" sz="1150" b="1" dirty="0">
                <a:solidFill>
                  <a:schemeClr val="bg1"/>
                </a:solidFill>
                <a:latin typeface="+mj-lt"/>
                <a:ea typeface="微軟正黑體" panose="020B0604030504040204" pitchFamily="34" charset="-120"/>
              </a:rPr>
              <a:t>Dad,</a:t>
            </a:r>
            <a:r>
              <a:rPr lang="zh-TW" altLang="en-US" sz="1150" b="1" dirty="0">
                <a:solidFill>
                  <a:schemeClr val="bg1"/>
                </a:solidFill>
                <a:latin typeface="+mj-lt"/>
                <a:ea typeface="微軟正黑體" panose="020B0604030504040204" pitchFamily="34" charset="-120"/>
              </a:rPr>
              <a:t> </a:t>
            </a:r>
            <a:r>
              <a:rPr lang="en-US" altLang="zh-TW" sz="1150" b="1" dirty="0">
                <a:solidFill>
                  <a:schemeClr val="bg1"/>
                </a:solidFill>
                <a:latin typeface="+mj-lt"/>
                <a:ea typeface="微軟正黑體" panose="020B0604030504040204" pitchFamily="34" charset="-120"/>
              </a:rPr>
              <a:t>who</a:t>
            </a:r>
            <a:r>
              <a:rPr lang="zh-TW" altLang="en-US" sz="1150" b="1" dirty="0">
                <a:solidFill>
                  <a:schemeClr val="bg1"/>
                </a:solidFill>
                <a:latin typeface="+mj-lt"/>
                <a:ea typeface="微軟正黑體" panose="020B0604030504040204" pitchFamily="34" charset="-120"/>
              </a:rPr>
              <a:t> </a:t>
            </a:r>
            <a:r>
              <a:rPr lang="en-US" altLang="zh-TW" sz="1150" b="1" dirty="0">
                <a:solidFill>
                  <a:schemeClr val="bg1"/>
                </a:solidFill>
                <a:latin typeface="+mj-lt"/>
                <a:ea typeface="微軟正黑體" panose="020B0604030504040204" pitchFamily="34" charset="-120"/>
              </a:rPr>
              <a:t>is</a:t>
            </a:r>
            <a:r>
              <a:rPr lang="zh-TW" altLang="en-US" sz="1150" b="1" dirty="0">
                <a:solidFill>
                  <a:schemeClr val="bg1"/>
                </a:solidFill>
                <a:latin typeface="+mj-lt"/>
                <a:ea typeface="微軟正黑體" panose="020B0604030504040204" pitchFamily="34" charset="-120"/>
              </a:rPr>
              <a:t> </a:t>
            </a:r>
            <a:r>
              <a:rPr lang="en-US" altLang="zh-TW" sz="1150" b="1" dirty="0">
                <a:solidFill>
                  <a:schemeClr val="bg1"/>
                </a:solidFill>
                <a:latin typeface="+mj-lt"/>
                <a:ea typeface="微軟正黑體" panose="020B0604030504040204" pitchFamily="34" charset="-120"/>
              </a:rPr>
              <a:t>p</a:t>
            </a:r>
            <a:r>
              <a:rPr lang="en" sz="1150" b="1" dirty="0" err="1">
                <a:solidFill>
                  <a:schemeClr val="bg1"/>
                </a:solidFill>
                <a:latin typeface="+mj-lt"/>
                <a:ea typeface="微軟正黑體" panose="020B0604030504040204" pitchFamily="34" charset="-120"/>
              </a:rPr>
              <a:t>ragmatic</a:t>
            </a:r>
            <a:r>
              <a:rPr lang="zh-TW" altLang="en-US" sz="1150" b="1" dirty="0">
                <a:solidFill>
                  <a:schemeClr val="bg1"/>
                </a:solidFill>
                <a:latin typeface="+mj-lt"/>
                <a:ea typeface="微軟正黑體" panose="020B0604030504040204" pitchFamily="34" charset="-120"/>
              </a:rPr>
              <a:t> </a:t>
            </a:r>
            <a:r>
              <a:rPr lang="en-US" altLang="zh-TW" sz="1150" b="1" dirty="0">
                <a:solidFill>
                  <a:schemeClr val="bg1"/>
                </a:solidFill>
                <a:latin typeface="+mj-lt"/>
                <a:ea typeface="微軟正黑體" panose="020B0604030504040204" pitchFamily="34" charset="-120"/>
              </a:rPr>
              <a:t>and</a:t>
            </a:r>
            <a:r>
              <a:rPr lang="en" sz="1150" b="1" dirty="0">
                <a:solidFill>
                  <a:schemeClr val="bg1"/>
                </a:solidFill>
                <a:latin typeface="+mj-lt"/>
                <a:ea typeface="微軟正黑體" panose="020B0604030504040204" pitchFamily="34" charset="-120"/>
              </a:rPr>
              <a:t> love</a:t>
            </a:r>
            <a:r>
              <a:rPr lang="en-US" altLang="zh-TW" sz="1150" b="1" dirty="0">
                <a:solidFill>
                  <a:schemeClr val="bg1"/>
                </a:solidFill>
                <a:latin typeface="+mj-lt"/>
                <a:ea typeface="微軟正黑體" panose="020B0604030504040204" pitchFamily="34" charset="-120"/>
              </a:rPr>
              <a:t>s</a:t>
            </a:r>
            <a:r>
              <a:rPr lang="en" sz="1150" b="1" dirty="0">
                <a:solidFill>
                  <a:schemeClr val="bg1"/>
                </a:solidFill>
                <a:latin typeface="+mj-lt"/>
                <a:ea typeface="微軟正黑體" panose="020B0604030504040204" pitchFamily="34" charset="-120"/>
              </a:rPr>
              <a:t> t</a:t>
            </a:r>
            <a:r>
              <a:rPr lang="en-US" altLang="zh-TW" sz="1150" b="1" dirty="0">
                <a:solidFill>
                  <a:schemeClr val="bg1"/>
                </a:solidFill>
                <a:latin typeface="+mj-lt"/>
                <a:ea typeface="微軟正黑體" panose="020B0604030504040204" pitchFamily="34" charset="-120"/>
              </a:rPr>
              <a:t>o</a:t>
            </a:r>
            <a:r>
              <a:rPr lang="zh-TW" altLang="en-US" sz="1150" b="1" dirty="0">
                <a:solidFill>
                  <a:schemeClr val="bg1"/>
                </a:solidFill>
                <a:latin typeface="+mj-lt"/>
                <a:ea typeface="微軟正黑體" panose="020B0604030504040204" pitchFamily="34" charset="-120"/>
              </a:rPr>
              <a:t> </a:t>
            </a:r>
            <a:r>
              <a:rPr lang="en-US" altLang="zh-TW" sz="1150" b="1" dirty="0">
                <a:solidFill>
                  <a:schemeClr val="bg1"/>
                </a:solidFill>
                <a:latin typeface="+mj-lt"/>
                <a:ea typeface="微軟正黑體" panose="020B0604030504040204" pitchFamily="34" charset="-120"/>
              </a:rPr>
              <a:t>try out new</a:t>
            </a:r>
            <a:r>
              <a:rPr lang="zh-TW" altLang="en-US" sz="1150" b="1" dirty="0">
                <a:solidFill>
                  <a:schemeClr val="bg1"/>
                </a:solidFill>
                <a:latin typeface="+mj-lt"/>
                <a:ea typeface="微軟正黑體" panose="020B0604030504040204" pitchFamily="34" charset="-120"/>
              </a:rPr>
              <a:t> </a:t>
            </a:r>
            <a:r>
              <a:rPr lang="en-US" altLang="zh-TW" sz="1150" b="1" dirty="0">
                <a:solidFill>
                  <a:schemeClr val="bg1"/>
                </a:solidFill>
                <a:latin typeface="+mj-lt"/>
                <a:ea typeface="微軟正黑體" panose="020B0604030504040204" pitchFamily="34" charset="-120"/>
              </a:rPr>
              <a:t>electronic</a:t>
            </a:r>
            <a:r>
              <a:rPr lang="zh-TW" altLang="en-US" sz="1150" b="1" dirty="0">
                <a:solidFill>
                  <a:schemeClr val="bg1"/>
                </a:solidFill>
                <a:latin typeface="+mj-lt"/>
                <a:ea typeface="微軟正黑體" panose="020B0604030504040204" pitchFamily="34" charset="-120"/>
              </a:rPr>
              <a:t> </a:t>
            </a:r>
            <a:r>
              <a:rPr lang="en-US" altLang="zh-TW" sz="1150" b="1" dirty="0">
                <a:solidFill>
                  <a:schemeClr val="bg1"/>
                </a:solidFill>
                <a:latin typeface="+mj-lt"/>
                <a:ea typeface="微軟正黑體" panose="020B0604030504040204" pitchFamily="34" charset="-120"/>
              </a:rPr>
              <a:t>devices</a:t>
            </a:r>
            <a:endParaRPr sz="1150" b="1" dirty="0">
              <a:solidFill>
                <a:schemeClr val="bg1"/>
              </a:solidFill>
              <a:latin typeface="+mj-lt"/>
              <a:ea typeface="微軟正黑體" panose="020B0604030504040204" pitchFamily="34" charset="-120"/>
            </a:endParaRPr>
          </a:p>
        </p:txBody>
      </p:sp>
      <p:sp>
        <p:nvSpPr>
          <p:cNvPr id="165" name="Google Shape;165;p41"/>
          <p:cNvSpPr txBox="1"/>
          <p:nvPr/>
        </p:nvSpPr>
        <p:spPr>
          <a:xfrm>
            <a:off x="3269841" y="4394496"/>
            <a:ext cx="2306328" cy="294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ltLang="zh-TW" sz="1150" b="1" dirty="0">
                <a:solidFill>
                  <a:schemeClr val="bg1"/>
                </a:solidFill>
                <a:latin typeface="+mj-lt"/>
                <a:ea typeface="微軟正黑體" panose="020B0604030504040204" pitchFamily="34" charset="-120"/>
              </a:rPr>
              <a:t>Mom,</a:t>
            </a:r>
            <a:r>
              <a:rPr lang="zh-TW" altLang="en-US" sz="1150" b="1" dirty="0">
                <a:solidFill>
                  <a:schemeClr val="bg1"/>
                </a:solidFill>
                <a:latin typeface="+mj-lt"/>
                <a:ea typeface="微軟正黑體" panose="020B0604030504040204" pitchFamily="34" charset="-120"/>
              </a:rPr>
              <a:t> </a:t>
            </a:r>
            <a:r>
              <a:rPr lang="en-US" altLang="zh-TW" sz="1150" b="1" dirty="0">
                <a:solidFill>
                  <a:schemeClr val="bg1"/>
                </a:solidFill>
                <a:latin typeface="+mj-lt"/>
                <a:ea typeface="微軟正黑體" panose="020B0604030504040204" pitchFamily="34" charset="-120"/>
              </a:rPr>
              <a:t>a</a:t>
            </a:r>
            <a:r>
              <a:rPr lang="zh-TW" altLang="en-US" sz="1150" b="1" dirty="0">
                <a:solidFill>
                  <a:schemeClr val="bg1"/>
                </a:solidFill>
                <a:latin typeface="+mj-lt"/>
                <a:ea typeface="微軟正黑體" panose="020B0604030504040204" pitchFamily="34" charset="-120"/>
              </a:rPr>
              <a:t> </a:t>
            </a:r>
            <a:r>
              <a:rPr lang="en-US" altLang="zh-TW" sz="1150" b="1" dirty="0">
                <a:solidFill>
                  <a:schemeClr val="bg1"/>
                </a:solidFill>
                <a:latin typeface="+mj-lt"/>
                <a:ea typeface="微軟正黑體" panose="020B0604030504040204" pitchFamily="34" charset="-120"/>
              </a:rPr>
              <a:t>thrifty</a:t>
            </a:r>
            <a:r>
              <a:rPr lang="zh-TW" altLang="en-US" sz="1150" b="1" dirty="0">
                <a:solidFill>
                  <a:schemeClr val="bg1"/>
                </a:solidFill>
                <a:latin typeface="+mj-lt"/>
                <a:ea typeface="微軟正黑體" panose="020B0604030504040204" pitchFamily="34" charset="-120"/>
              </a:rPr>
              <a:t> </a:t>
            </a:r>
            <a:r>
              <a:rPr lang="en-US" altLang="zh-TW" sz="1150" b="1" dirty="0">
                <a:solidFill>
                  <a:schemeClr val="bg1"/>
                </a:solidFill>
                <a:latin typeface="+mj-lt"/>
                <a:ea typeface="微軟正黑體" panose="020B0604030504040204" pitchFamily="34" charset="-120"/>
              </a:rPr>
              <a:t>housewife</a:t>
            </a:r>
            <a:endParaRPr sz="1150" b="1" dirty="0">
              <a:solidFill>
                <a:schemeClr val="bg1"/>
              </a:solidFill>
              <a:latin typeface="+mj-lt"/>
              <a:ea typeface="微軟正黑體" panose="020B0604030504040204" pitchFamily="34" charset="-120"/>
            </a:endParaRPr>
          </a:p>
        </p:txBody>
      </p:sp>
      <p:sp>
        <p:nvSpPr>
          <p:cNvPr id="166" name="Google Shape;166;p41"/>
          <p:cNvSpPr txBox="1"/>
          <p:nvPr/>
        </p:nvSpPr>
        <p:spPr>
          <a:xfrm>
            <a:off x="5124205" y="4389362"/>
            <a:ext cx="3063173" cy="294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ltLang="zh-TW" sz="1150" b="1" dirty="0">
                <a:solidFill>
                  <a:schemeClr val="bg1"/>
                </a:solidFill>
                <a:latin typeface="+mj-lt"/>
                <a:ea typeface="微軟正黑體" panose="020B0604030504040204" pitchFamily="34" charset="-120"/>
              </a:rPr>
              <a:t>Daughter,</a:t>
            </a:r>
            <a:r>
              <a:rPr lang="zh-TW" altLang="en-US" sz="1150" b="1" dirty="0">
                <a:solidFill>
                  <a:schemeClr val="bg1"/>
                </a:solidFill>
                <a:latin typeface="+mj-lt"/>
                <a:ea typeface="微軟正黑體" panose="020B0604030504040204" pitchFamily="34" charset="-120"/>
              </a:rPr>
              <a:t> </a:t>
            </a:r>
            <a:r>
              <a:rPr lang="en-US" altLang="zh-TW" sz="1150" b="1" dirty="0">
                <a:solidFill>
                  <a:schemeClr val="bg1"/>
                </a:solidFill>
                <a:latin typeface="+mj-lt"/>
                <a:ea typeface="微軟正黑體" panose="020B0604030504040204" pitchFamily="34" charset="-120"/>
              </a:rPr>
              <a:t>who</a:t>
            </a:r>
            <a:r>
              <a:rPr lang="zh-TW" altLang="en-US" sz="1150" b="1" dirty="0">
                <a:solidFill>
                  <a:schemeClr val="bg1"/>
                </a:solidFill>
                <a:latin typeface="+mj-lt"/>
                <a:ea typeface="微軟正黑體" panose="020B0604030504040204" pitchFamily="34" charset="-120"/>
              </a:rPr>
              <a:t> </a:t>
            </a:r>
            <a:r>
              <a:rPr lang="en-US" altLang="zh-TW" sz="1150" b="1" dirty="0">
                <a:solidFill>
                  <a:schemeClr val="bg1"/>
                </a:solidFill>
                <a:latin typeface="+mj-lt"/>
                <a:ea typeface="微軟正黑體" panose="020B0604030504040204" pitchFamily="34" charset="-120"/>
              </a:rPr>
              <a:t>loves</a:t>
            </a:r>
            <a:r>
              <a:rPr lang="zh-TW" altLang="en-US" sz="1150" b="1" dirty="0">
                <a:solidFill>
                  <a:schemeClr val="bg1"/>
                </a:solidFill>
                <a:latin typeface="+mj-lt"/>
                <a:ea typeface="微軟正黑體" panose="020B0604030504040204" pitchFamily="34" charset="-120"/>
              </a:rPr>
              <a:t> </a:t>
            </a:r>
            <a:endParaRPr lang="en-US" altLang="zh-TW" sz="1150" b="1" dirty="0">
              <a:solidFill>
                <a:schemeClr val="bg1"/>
              </a:solidFill>
              <a:latin typeface="+mj-lt"/>
              <a:ea typeface="微軟正黑體" panose="020B0604030504040204" pitchFamily="34" charset="-120"/>
            </a:endParaRPr>
          </a:p>
          <a:p>
            <a:pPr marL="0" lvl="0" indent="0" algn="ctr" rtl="0">
              <a:spcBef>
                <a:spcPts val="0"/>
              </a:spcBef>
              <a:spcAft>
                <a:spcPts val="0"/>
              </a:spcAft>
              <a:buNone/>
            </a:pPr>
            <a:r>
              <a:rPr lang="en-US" altLang="zh-TW" sz="1150" b="1" dirty="0">
                <a:solidFill>
                  <a:schemeClr val="bg1"/>
                </a:solidFill>
                <a:latin typeface="+mj-lt"/>
                <a:ea typeface="微軟正黑體" panose="020B0604030504040204" pitchFamily="34" charset="-120"/>
              </a:rPr>
              <a:t>her</a:t>
            </a:r>
            <a:r>
              <a:rPr lang="zh-TW" altLang="en-US" sz="1150" b="1" dirty="0">
                <a:solidFill>
                  <a:schemeClr val="bg1"/>
                </a:solidFill>
                <a:latin typeface="+mj-lt"/>
                <a:ea typeface="微軟正黑體" panose="020B0604030504040204" pitchFamily="34" charset="-120"/>
              </a:rPr>
              <a:t> </a:t>
            </a:r>
            <a:r>
              <a:rPr lang="en-US" altLang="zh-TW" sz="1150" b="1" dirty="0">
                <a:solidFill>
                  <a:schemeClr val="bg1"/>
                </a:solidFill>
                <a:latin typeface="+mj-lt"/>
                <a:ea typeface="微軟正黑體" panose="020B0604030504040204" pitchFamily="34" charset="-120"/>
              </a:rPr>
              <a:t>pet</a:t>
            </a:r>
            <a:r>
              <a:rPr lang="zh-TW" altLang="en-US" sz="1150" b="1" dirty="0">
                <a:solidFill>
                  <a:schemeClr val="bg1"/>
                </a:solidFill>
                <a:latin typeface="+mj-lt"/>
                <a:ea typeface="微軟正黑體" panose="020B0604030504040204" pitchFamily="34" charset="-120"/>
              </a:rPr>
              <a:t> </a:t>
            </a:r>
            <a:r>
              <a:rPr lang="en-US" altLang="zh-TW" sz="1150" b="1" dirty="0">
                <a:solidFill>
                  <a:schemeClr val="bg1"/>
                </a:solidFill>
                <a:latin typeface="+mj-lt"/>
                <a:ea typeface="微軟正黑體" panose="020B0604030504040204" pitchFamily="34" charset="-120"/>
              </a:rPr>
              <a:t>the most</a:t>
            </a:r>
            <a:endParaRPr sz="1150" b="1" dirty="0">
              <a:solidFill>
                <a:schemeClr val="bg1"/>
              </a:solidFill>
              <a:latin typeface="+mj-lt"/>
              <a:ea typeface="微軟正黑體" panose="020B0604030504040204" pitchFamily="34" charset="-120"/>
            </a:endParaRPr>
          </a:p>
        </p:txBody>
      </p:sp>
      <p:sp>
        <p:nvSpPr>
          <p:cNvPr id="4" name="矩形 3">
            <a:extLst>
              <a:ext uri="{FF2B5EF4-FFF2-40B4-BE49-F238E27FC236}">
                <a16:creationId xmlns:a16="http://schemas.microsoft.com/office/drawing/2014/main" id="{751B21C2-3A0F-4F9A-A88E-67FDC7ADDEC6}"/>
              </a:ext>
            </a:extLst>
          </p:cNvPr>
          <p:cNvSpPr/>
          <p:nvPr/>
        </p:nvSpPr>
        <p:spPr>
          <a:xfrm>
            <a:off x="870765" y="1378620"/>
            <a:ext cx="1452150" cy="507831"/>
          </a:xfrm>
          <a:prstGeom prst="rect">
            <a:avLst/>
          </a:prstGeom>
        </p:spPr>
        <p:txBody>
          <a:bodyPr wrap="square">
            <a:spAutoFit/>
          </a:bodyPr>
          <a:lstStyle/>
          <a:p>
            <a:pPr lvl="0" algn="ctr"/>
            <a:r>
              <a:rPr lang="en-US" altLang="zh-TW" sz="1350" b="1" dirty="0">
                <a:solidFill>
                  <a:schemeClr val="bg1"/>
                </a:solidFill>
                <a:latin typeface="+mj-lt"/>
                <a:ea typeface="微軟正黑體" panose="020B0604030504040204" pitchFamily="34" charset="-120"/>
              </a:rPr>
              <a:t>Does</a:t>
            </a:r>
            <a:r>
              <a:rPr lang="zh-TW" altLang="en-US" sz="1350" b="1" dirty="0">
                <a:solidFill>
                  <a:schemeClr val="bg1"/>
                </a:solidFill>
                <a:latin typeface="+mj-lt"/>
                <a:ea typeface="微軟正黑體" panose="020B0604030504040204" pitchFamily="34" charset="-120"/>
              </a:rPr>
              <a:t> </a:t>
            </a:r>
            <a:r>
              <a:rPr lang="en-US" altLang="zh-TW" sz="1350" b="1" dirty="0">
                <a:solidFill>
                  <a:schemeClr val="bg1"/>
                </a:solidFill>
                <a:latin typeface="+mj-lt"/>
                <a:ea typeface="微軟正黑體" panose="020B0604030504040204" pitchFamily="34" charset="-120"/>
              </a:rPr>
              <a:t>it</a:t>
            </a:r>
            <a:r>
              <a:rPr lang="zh-TW" altLang="en-US" sz="1350" b="1" dirty="0">
                <a:solidFill>
                  <a:schemeClr val="bg1"/>
                </a:solidFill>
                <a:latin typeface="+mj-lt"/>
                <a:ea typeface="微軟正黑體" panose="020B0604030504040204" pitchFamily="34" charset="-120"/>
              </a:rPr>
              <a:t> </a:t>
            </a:r>
            <a:r>
              <a:rPr lang="en-US" altLang="zh-TW" sz="1350" b="1" dirty="0">
                <a:solidFill>
                  <a:schemeClr val="bg1"/>
                </a:solidFill>
                <a:latin typeface="+mj-lt"/>
                <a:ea typeface="微軟正黑體" panose="020B0604030504040204" pitchFamily="34" charset="-120"/>
              </a:rPr>
              <a:t>fit</a:t>
            </a:r>
            <a:r>
              <a:rPr lang="zh-TW" altLang="en-US" sz="1350" b="1" dirty="0">
                <a:solidFill>
                  <a:schemeClr val="bg1"/>
                </a:solidFill>
                <a:latin typeface="+mj-lt"/>
                <a:ea typeface="微軟正黑體" panose="020B0604030504040204" pitchFamily="34" charset="-120"/>
              </a:rPr>
              <a:t> </a:t>
            </a:r>
            <a:r>
              <a:rPr lang="en-US" altLang="zh-TW" sz="1350" b="1" dirty="0">
                <a:solidFill>
                  <a:schemeClr val="bg1"/>
                </a:solidFill>
                <a:latin typeface="+mj-lt"/>
                <a:ea typeface="微軟正黑體" panose="020B0604030504040204" pitchFamily="34" charset="-120"/>
              </a:rPr>
              <a:t>my</a:t>
            </a:r>
            <a:r>
              <a:rPr lang="zh-TW" altLang="en-US" sz="1350" b="1" dirty="0">
                <a:solidFill>
                  <a:schemeClr val="bg1"/>
                </a:solidFill>
                <a:latin typeface="+mj-lt"/>
                <a:ea typeface="微軟正黑體" panose="020B0604030504040204" pitchFamily="34" charset="-120"/>
              </a:rPr>
              <a:t> </a:t>
            </a:r>
            <a:r>
              <a:rPr lang="en-US" altLang="zh-TW" sz="1350" b="1" dirty="0">
                <a:solidFill>
                  <a:schemeClr val="bg1"/>
                </a:solidFill>
                <a:latin typeface="+mj-lt"/>
                <a:ea typeface="微軟正黑體" panose="020B0604030504040204" pitchFamily="34" charset="-120"/>
              </a:rPr>
              <a:t>need?</a:t>
            </a:r>
            <a:endParaRPr lang="zh-TW" altLang="en-US" sz="1350" b="1" dirty="0">
              <a:solidFill>
                <a:schemeClr val="bg1"/>
              </a:solidFill>
              <a:latin typeface="+mj-lt"/>
              <a:ea typeface="微軟正黑體" panose="020B0604030504040204" pitchFamily="34" charset="-120"/>
            </a:endParaRPr>
          </a:p>
        </p:txBody>
      </p:sp>
      <p:sp>
        <p:nvSpPr>
          <p:cNvPr id="17" name="矩形 16">
            <a:extLst>
              <a:ext uri="{FF2B5EF4-FFF2-40B4-BE49-F238E27FC236}">
                <a16:creationId xmlns:a16="http://schemas.microsoft.com/office/drawing/2014/main" id="{D713106B-E13B-42B5-BA3E-ED2CE23A4DCC}"/>
              </a:ext>
            </a:extLst>
          </p:cNvPr>
          <p:cNvSpPr/>
          <p:nvPr/>
        </p:nvSpPr>
        <p:spPr>
          <a:xfrm>
            <a:off x="3635238" y="1255875"/>
            <a:ext cx="1623801" cy="715581"/>
          </a:xfrm>
          <a:prstGeom prst="rect">
            <a:avLst/>
          </a:prstGeom>
        </p:spPr>
        <p:txBody>
          <a:bodyPr wrap="square">
            <a:spAutoFit/>
          </a:bodyPr>
          <a:lstStyle/>
          <a:p>
            <a:pPr lvl="0" algn="ctr"/>
            <a:r>
              <a:rPr lang="en-US" altLang="zh-TW" sz="1350" b="1" dirty="0">
                <a:solidFill>
                  <a:schemeClr val="bg1"/>
                </a:solidFill>
                <a:latin typeface="+mj-lt"/>
                <a:ea typeface="微軟正黑體" panose="020B0604030504040204" pitchFamily="34" charset="-120"/>
              </a:rPr>
              <a:t>Does the</a:t>
            </a:r>
            <a:r>
              <a:rPr lang="zh-TW" altLang="en-US" sz="1350" b="1" dirty="0">
                <a:solidFill>
                  <a:schemeClr val="bg1"/>
                </a:solidFill>
                <a:latin typeface="+mj-lt"/>
                <a:ea typeface="微軟正黑體" panose="020B0604030504040204" pitchFamily="34" charset="-120"/>
              </a:rPr>
              <a:t> </a:t>
            </a:r>
            <a:r>
              <a:rPr lang="en-US" altLang="zh-TW" sz="1350" b="1" dirty="0">
                <a:solidFill>
                  <a:schemeClr val="bg1"/>
                </a:solidFill>
                <a:latin typeface="+mj-lt"/>
                <a:ea typeface="微軟正黑體" panose="020B0604030504040204" pitchFamily="34" charset="-120"/>
              </a:rPr>
              <a:t>surveillance</a:t>
            </a:r>
            <a:r>
              <a:rPr lang="zh-TW" altLang="en-US" sz="1350" b="1" dirty="0">
                <a:solidFill>
                  <a:schemeClr val="bg1"/>
                </a:solidFill>
                <a:latin typeface="+mj-lt"/>
                <a:ea typeface="微軟正黑體" panose="020B0604030504040204" pitchFamily="34" charset="-120"/>
              </a:rPr>
              <a:t> </a:t>
            </a:r>
            <a:r>
              <a:rPr lang="en-US" altLang="zh-TW" sz="1350" b="1" dirty="0">
                <a:solidFill>
                  <a:schemeClr val="bg1"/>
                </a:solidFill>
                <a:latin typeface="+mj-lt"/>
                <a:ea typeface="微軟正黑體" panose="020B0604030504040204" pitchFamily="34" charset="-120"/>
              </a:rPr>
              <a:t>system</a:t>
            </a:r>
            <a:r>
              <a:rPr lang="zh-TW" altLang="en-US" sz="1350" b="1" dirty="0">
                <a:solidFill>
                  <a:schemeClr val="bg1"/>
                </a:solidFill>
                <a:latin typeface="+mj-lt"/>
                <a:ea typeface="微軟正黑體" panose="020B0604030504040204" pitchFamily="34" charset="-120"/>
              </a:rPr>
              <a:t> </a:t>
            </a:r>
            <a:r>
              <a:rPr lang="en-US" altLang="zh-TW" sz="1350" b="1" dirty="0">
                <a:solidFill>
                  <a:schemeClr val="bg1"/>
                </a:solidFill>
                <a:latin typeface="+mj-lt"/>
                <a:ea typeface="微軟正黑體" panose="020B0604030504040204" pitchFamily="34" charset="-120"/>
              </a:rPr>
              <a:t>cost</a:t>
            </a:r>
            <a:r>
              <a:rPr lang="zh-TW" altLang="en-US" sz="1350" b="1" dirty="0">
                <a:solidFill>
                  <a:schemeClr val="bg1"/>
                </a:solidFill>
                <a:latin typeface="+mj-lt"/>
                <a:ea typeface="微軟正黑體" panose="020B0604030504040204" pitchFamily="34" charset="-120"/>
              </a:rPr>
              <a:t> </a:t>
            </a:r>
            <a:r>
              <a:rPr lang="en-US" altLang="zh-TW" sz="1350" b="1" dirty="0">
                <a:solidFill>
                  <a:schemeClr val="bg1"/>
                </a:solidFill>
                <a:latin typeface="+mj-lt"/>
                <a:ea typeface="微軟正黑體" panose="020B0604030504040204" pitchFamily="34" charset="-120"/>
              </a:rPr>
              <a:t>a</a:t>
            </a:r>
            <a:r>
              <a:rPr lang="zh-TW" altLang="en-US" sz="1350" b="1" dirty="0">
                <a:solidFill>
                  <a:schemeClr val="bg1"/>
                </a:solidFill>
                <a:latin typeface="+mj-lt"/>
                <a:ea typeface="微軟正黑體" panose="020B0604030504040204" pitchFamily="34" charset="-120"/>
              </a:rPr>
              <a:t> </a:t>
            </a:r>
            <a:r>
              <a:rPr lang="en-US" altLang="zh-TW" sz="1350" b="1" dirty="0">
                <a:solidFill>
                  <a:schemeClr val="bg1"/>
                </a:solidFill>
                <a:latin typeface="+mj-lt"/>
                <a:ea typeface="微軟正黑體" panose="020B0604030504040204" pitchFamily="34" charset="-120"/>
              </a:rPr>
              <a:t>lot?</a:t>
            </a:r>
            <a:endParaRPr lang="zh-TW" altLang="en-US" sz="1350" b="1" dirty="0">
              <a:solidFill>
                <a:schemeClr val="bg1"/>
              </a:solidFill>
              <a:latin typeface="+mj-lt"/>
              <a:ea typeface="微軟正黑體" panose="020B0604030504040204" pitchFamily="34" charset="-120"/>
            </a:endParaRPr>
          </a:p>
        </p:txBody>
      </p:sp>
      <p:sp>
        <p:nvSpPr>
          <p:cNvPr id="18" name="矩形 17">
            <a:extLst>
              <a:ext uri="{FF2B5EF4-FFF2-40B4-BE49-F238E27FC236}">
                <a16:creationId xmlns:a16="http://schemas.microsoft.com/office/drawing/2014/main" id="{86BAC76C-EB6F-46F6-99DF-2AC806F605AA}"/>
              </a:ext>
            </a:extLst>
          </p:cNvPr>
          <p:cNvSpPr/>
          <p:nvPr/>
        </p:nvSpPr>
        <p:spPr>
          <a:xfrm>
            <a:off x="6299011" y="1284274"/>
            <a:ext cx="1784102" cy="923330"/>
          </a:xfrm>
          <a:prstGeom prst="rect">
            <a:avLst/>
          </a:prstGeom>
        </p:spPr>
        <p:txBody>
          <a:bodyPr wrap="square">
            <a:spAutoFit/>
          </a:bodyPr>
          <a:lstStyle/>
          <a:p>
            <a:pPr lvl="0" algn="ctr"/>
            <a:r>
              <a:rPr lang="en-US" altLang="zh-TW" sz="1350" b="1" dirty="0">
                <a:solidFill>
                  <a:schemeClr val="bg1"/>
                </a:solidFill>
                <a:latin typeface="+mj-lt"/>
                <a:ea typeface="微軟正黑體" panose="020B0604030504040204" pitchFamily="34" charset="-120"/>
              </a:rPr>
              <a:t>Can</a:t>
            </a:r>
            <a:r>
              <a:rPr lang="zh-TW" altLang="en-US" sz="1350" b="1" dirty="0">
                <a:solidFill>
                  <a:schemeClr val="bg1"/>
                </a:solidFill>
                <a:latin typeface="+mj-lt"/>
                <a:ea typeface="微軟正黑體" panose="020B0604030504040204" pitchFamily="34" charset="-120"/>
              </a:rPr>
              <a:t> </a:t>
            </a:r>
            <a:r>
              <a:rPr lang="en-US" altLang="zh-TW" sz="1350" b="1" dirty="0">
                <a:solidFill>
                  <a:schemeClr val="bg1"/>
                </a:solidFill>
                <a:latin typeface="+mj-lt"/>
                <a:ea typeface="微軟正黑體" panose="020B0604030504040204" pitchFamily="34" charset="-120"/>
              </a:rPr>
              <a:t>I</a:t>
            </a:r>
            <a:r>
              <a:rPr lang="zh-TW" altLang="en-US" sz="1350" b="1" dirty="0">
                <a:solidFill>
                  <a:schemeClr val="bg1"/>
                </a:solidFill>
                <a:latin typeface="+mj-lt"/>
                <a:ea typeface="微軟正黑體" panose="020B0604030504040204" pitchFamily="34" charset="-120"/>
              </a:rPr>
              <a:t> </a:t>
            </a:r>
            <a:r>
              <a:rPr lang="en-US" altLang="zh-TW" sz="1350" b="1" dirty="0">
                <a:solidFill>
                  <a:schemeClr val="bg1"/>
                </a:solidFill>
                <a:latin typeface="+mj-lt"/>
                <a:ea typeface="微軟正黑體" panose="020B0604030504040204" pitchFamily="34" charset="-120"/>
              </a:rPr>
              <a:t>see</a:t>
            </a:r>
            <a:r>
              <a:rPr lang="zh-TW" altLang="en-US" sz="1350" b="1" dirty="0">
                <a:solidFill>
                  <a:schemeClr val="bg1"/>
                </a:solidFill>
                <a:latin typeface="+mj-lt"/>
                <a:ea typeface="微軟正黑體" panose="020B0604030504040204" pitchFamily="34" charset="-120"/>
              </a:rPr>
              <a:t> </a:t>
            </a:r>
            <a:r>
              <a:rPr lang="en-US" altLang="zh-TW" sz="1350" b="1" dirty="0">
                <a:solidFill>
                  <a:schemeClr val="bg1"/>
                </a:solidFill>
                <a:latin typeface="+mj-lt"/>
                <a:ea typeface="微軟正黑體" panose="020B0604030504040204" pitchFamily="34" charset="-120"/>
              </a:rPr>
              <a:t>my</a:t>
            </a:r>
            <a:r>
              <a:rPr lang="zh-TW" altLang="en-US" sz="1350" b="1" dirty="0">
                <a:solidFill>
                  <a:schemeClr val="bg1"/>
                </a:solidFill>
                <a:latin typeface="+mj-lt"/>
                <a:ea typeface="微軟正黑體" panose="020B0604030504040204" pitchFamily="34" charset="-120"/>
              </a:rPr>
              <a:t> </a:t>
            </a:r>
            <a:r>
              <a:rPr lang="en-US" altLang="zh-TW" sz="1350" b="1" dirty="0">
                <a:solidFill>
                  <a:schemeClr val="bg1"/>
                </a:solidFill>
                <a:latin typeface="+mj-lt"/>
                <a:ea typeface="微軟正黑體" panose="020B0604030504040204" pitchFamily="34" charset="-120"/>
              </a:rPr>
              <a:t>baby</a:t>
            </a:r>
            <a:r>
              <a:rPr lang="zh-TW" altLang="en-US" sz="1350" b="1" dirty="0">
                <a:solidFill>
                  <a:schemeClr val="bg1"/>
                </a:solidFill>
                <a:latin typeface="+mj-lt"/>
                <a:ea typeface="微軟正黑體" panose="020B0604030504040204" pitchFamily="34" charset="-120"/>
              </a:rPr>
              <a:t> </a:t>
            </a:r>
            <a:r>
              <a:rPr lang="en-US" altLang="zh-TW" sz="1350" b="1" dirty="0">
                <a:solidFill>
                  <a:schemeClr val="bg1"/>
                </a:solidFill>
                <a:latin typeface="+mj-lt"/>
                <a:ea typeface="微軟正黑體" panose="020B0604030504040204" pitchFamily="34" charset="-120"/>
              </a:rPr>
              <a:t>brother</a:t>
            </a:r>
            <a:r>
              <a:rPr lang="zh-TW" altLang="en-US" sz="1350" b="1" dirty="0">
                <a:solidFill>
                  <a:schemeClr val="bg1"/>
                </a:solidFill>
                <a:latin typeface="+mj-lt"/>
                <a:ea typeface="微軟正黑體" panose="020B0604030504040204" pitchFamily="34" charset="-120"/>
              </a:rPr>
              <a:t> </a:t>
            </a:r>
            <a:r>
              <a:rPr lang="en-US" altLang="zh-TW" sz="1350" b="1" dirty="0">
                <a:solidFill>
                  <a:schemeClr val="bg1"/>
                </a:solidFill>
                <a:latin typeface="+mj-lt"/>
                <a:ea typeface="微軟正黑體" panose="020B0604030504040204" pitchFamily="34" charset="-120"/>
              </a:rPr>
              <a:t>and</a:t>
            </a:r>
            <a:r>
              <a:rPr lang="zh-TW" altLang="en-US" sz="1350" b="1" dirty="0">
                <a:solidFill>
                  <a:schemeClr val="bg1"/>
                </a:solidFill>
                <a:latin typeface="+mj-lt"/>
                <a:ea typeface="微軟正黑體" panose="020B0604030504040204" pitchFamily="34" charset="-120"/>
              </a:rPr>
              <a:t> </a:t>
            </a:r>
            <a:r>
              <a:rPr lang="en-US" altLang="zh-TW" sz="1350" b="1" dirty="0">
                <a:solidFill>
                  <a:schemeClr val="bg1"/>
                </a:solidFill>
                <a:latin typeface="+mj-lt"/>
                <a:ea typeface="微軟正黑體" panose="020B0604030504040204" pitchFamily="34" charset="-120"/>
              </a:rPr>
              <a:t>pet</a:t>
            </a:r>
            <a:r>
              <a:rPr lang="zh-TW" altLang="en-US" sz="1350" b="1" dirty="0">
                <a:solidFill>
                  <a:schemeClr val="bg1"/>
                </a:solidFill>
                <a:latin typeface="+mj-lt"/>
                <a:ea typeface="微軟正黑體" panose="020B0604030504040204" pitchFamily="34" charset="-120"/>
              </a:rPr>
              <a:t> </a:t>
            </a:r>
            <a:r>
              <a:rPr lang="en-US" altLang="zh-TW" sz="1350" b="1" dirty="0">
                <a:solidFill>
                  <a:schemeClr val="bg1"/>
                </a:solidFill>
                <a:latin typeface="+mj-lt"/>
                <a:ea typeface="微軟正黑體" panose="020B0604030504040204" pitchFamily="34" charset="-120"/>
              </a:rPr>
              <a:t>even</a:t>
            </a:r>
            <a:r>
              <a:rPr lang="zh-TW" altLang="en-US" sz="1350" b="1" dirty="0">
                <a:solidFill>
                  <a:schemeClr val="bg1"/>
                </a:solidFill>
                <a:latin typeface="+mj-lt"/>
                <a:ea typeface="微軟正黑體" panose="020B0604030504040204" pitchFamily="34" charset="-120"/>
              </a:rPr>
              <a:t> </a:t>
            </a:r>
            <a:r>
              <a:rPr lang="en-US" altLang="zh-TW" sz="1350" b="1" dirty="0">
                <a:solidFill>
                  <a:schemeClr val="bg1"/>
                </a:solidFill>
                <a:latin typeface="+mj-lt"/>
                <a:ea typeface="微軟正黑體" panose="020B0604030504040204" pitchFamily="34" charset="-120"/>
              </a:rPr>
              <a:t>when</a:t>
            </a:r>
            <a:r>
              <a:rPr lang="zh-TW" altLang="en-US" sz="1350" b="1" dirty="0">
                <a:solidFill>
                  <a:schemeClr val="bg1"/>
                </a:solidFill>
                <a:latin typeface="+mj-lt"/>
                <a:ea typeface="微軟正黑體" panose="020B0604030504040204" pitchFamily="34" charset="-120"/>
              </a:rPr>
              <a:t> </a:t>
            </a:r>
            <a:r>
              <a:rPr lang="en-US" altLang="zh-TW" sz="1350" b="1" dirty="0">
                <a:solidFill>
                  <a:schemeClr val="bg1"/>
                </a:solidFill>
                <a:latin typeface="+mj-lt"/>
                <a:ea typeface="微軟正黑體" panose="020B0604030504040204" pitchFamily="34" charset="-120"/>
              </a:rPr>
              <a:t>I'm</a:t>
            </a:r>
            <a:r>
              <a:rPr lang="zh-TW" altLang="en-US" sz="1350" b="1" dirty="0">
                <a:solidFill>
                  <a:schemeClr val="bg1"/>
                </a:solidFill>
                <a:latin typeface="+mj-lt"/>
                <a:ea typeface="微軟正黑體" panose="020B0604030504040204" pitchFamily="34" charset="-120"/>
              </a:rPr>
              <a:t> </a:t>
            </a:r>
            <a:r>
              <a:rPr lang="en-US" altLang="zh-TW" sz="1350" b="1" dirty="0">
                <a:solidFill>
                  <a:schemeClr val="bg1"/>
                </a:solidFill>
                <a:latin typeface="+mj-lt"/>
                <a:ea typeface="微軟正黑體" panose="020B0604030504040204" pitchFamily="34" charset="-120"/>
              </a:rPr>
              <a:t>not home?</a:t>
            </a:r>
            <a:endParaRPr lang="zh-TW" altLang="en-US" sz="1350" b="1" dirty="0">
              <a:solidFill>
                <a:schemeClr val="bg1"/>
              </a:solidFill>
              <a:latin typeface="+mj-lt"/>
              <a:ea typeface="微軟正黑體" panose="020B0604030504040204" pitchFamily="34" charset="-120"/>
            </a:endParaRPr>
          </a:p>
        </p:txBody>
      </p:sp>
    </p:spTree>
    <p:extLst>
      <p:ext uri="{BB962C8B-B14F-4D97-AF65-F5344CB8AC3E}">
        <p14:creationId xmlns:p14="http://schemas.microsoft.com/office/powerpoint/2010/main" val="11265240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5" name="圖片 4">
            <a:extLst>
              <a:ext uri="{FF2B5EF4-FFF2-40B4-BE49-F238E27FC236}">
                <a16:creationId xmlns:a16="http://schemas.microsoft.com/office/drawing/2014/main" id="{BA403557-0719-4B6C-A71B-ACE8BB9C8D2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40" y="0"/>
            <a:ext cx="9128319" cy="5143500"/>
          </a:xfrm>
          <a:prstGeom prst="rect">
            <a:avLst/>
          </a:prstGeom>
        </p:spPr>
      </p:pic>
      <p:sp>
        <p:nvSpPr>
          <p:cNvPr id="177" name="Google Shape;177;p42"/>
          <p:cNvSpPr/>
          <p:nvPr/>
        </p:nvSpPr>
        <p:spPr>
          <a:xfrm>
            <a:off x="1" y="0"/>
            <a:ext cx="9144000" cy="342900"/>
          </a:xfrm>
          <a:prstGeom prst="rect">
            <a:avLst/>
          </a:prstGeom>
          <a:noFill/>
          <a:ln>
            <a:noFill/>
          </a:ln>
        </p:spPr>
        <p:txBody>
          <a:bodyPr spcFirstLastPara="1" wrap="square" lIns="68550" tIns="34250" rIns="68550" bIns="34250" anchor="ctr" anchorCtr="0">
            <a:noAutofit/>
          </a:bodyPr>
          <a:lstStyle/>
          <a:p>
            <a:pPr marL="0" marR="0" lvl="0" indent="0" algn="l" rtl="0">
              <a:lnSpc>
                <a:spcPct val="100000"/>
              </a:lnSpc>
              <a:spcBef>
                <a:spcPts val="0"/>
              </a:spcBef>
              <a:spcAft>
                <a:spcPts val="0"/>
              </a:spcAft>
              <a:buClr>
                <a:srgbClr val="000000"/>
              </a:buClr>
              <a:buSzPts val="350"/>
              <a:buFont typeface="Arial"/>
              <a:buNone/>
            </a:pPr>
            <a:br>
              <a:rPr lang="en" sz="1400" b="0" i="0" u="none" strike="noStrike" cap="none">
                <a:solidFill>
                  <a:schemeClr val="dk1"/>
                </a:solidFill>
                <a:latin typeface="Arial"/>
                <a:ea typeface="Arial"/>
                <a:cs typeface="Arial"/>
                <a:sym typeface="Arial"/>
              </a:rPr>
            </a:b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Arial"/>
              <a:ea typeface="Arial"/>
              <a:cs typeface="Arial"/>
              <a:sym typeface="Arial"/>
            </a:endParaRPr>
          </a:p>
        </p:txBody>
      </p:sp>
      <p:sp>
        <p:nvSpPr>
          <p:cNvPr id="178" name="Google Shape;178;p42"/>
          <p:cNvSpPr/>
          <p:nvPr/>
        </p:nvSpPr>
        <p:spPr>
          <a:xfrm>
            <a:off x="1" y="0"/>
            <a:ext cx="9144000" cy="342900"/>
          </a:xfrm>
          <a:prstGeom prst="rect">
            <a:avLst/>
          </a:prstGeom>
          <a:noFill/>
          <a:ln>
            <a:noFill/>
          </a:ln>
        </p:spPr>
        <p:txBody>
          <a:bodyPr spcFirstLastPara="1" wrap="square" lIns="68550" tIns="34250" rIns="68550" bIns="34250" anchor="ctr" anchorCtr="0">
            <a:noAutofit/>
          </a:bodyPr>
          <a:lstStyle/>
          <a:p>
            <a:pPr marL="0" marR="0" lvl="0" indent="0" algn="l" rtl="0">
              <a:lnSpc>
                <a:spcPct val="100000"/>
              </a:lnSpc>
              <a:spcBef>
                <a:spcPts val="0"/>
              </a:spcBef>
              <a:spcAft>
                <a:spcPts val="0"/>
              </a:spcAft>
              <a:buClr>
                <a:srgbClr val="000000"/>
              </a:buClr>
              <a:buSzPts val="350"/>
              <a:buFont typeface="Arial"/>
              <a:buNone/>
            </a:pPr>
            <a:br>
              <a:rPr lang="en" sz="1400" b="0" i="0" u="none" strike="noStrike" cap="none">
                <a:solidFill>
                  <a:schemeClr val="dk1"/>
                </a:solidFill>
                <a:latin typeface="Arial"/>
                <a:ea typeface="Arial"/>
                <a:cs typeface="Arial"/>
                <a:sym typeface="Arial"/>
              </a:rPr>
            </a:b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Arial"/>
              <a:ea typeface="Arial"/>
              <a:cs typeface="Arial"/>
              <a:sym typeface="Arial"/>
            </a:endParaRPr>
          </a:p>
        </p:txBody>
      </p:sp>
      <p:sp>
        <p:nvSpPr>
          <p:cNvPr id="179" name="Google Shape;179;p42"/>
          <p:cNvSpPr txBox="1">
            <a:spLocks noGrp="1"/>
          </p:cNvSpPr>
          <p:nvPr>
            <p:ph type="title"/>
          </p:nvPr>
        </p:nvSpPr>
        <p:spPr>
          <a:xfrm>
            <a:off x="457200" y="47886"/>
            <a:ext cx="8229600" cy="857400"/>
          </a:xfrm>
          <a:prstGeom prst="rect">
            <a:avLst/>
          </a:prstGeom>
          <a:noFill/>
          <a:ln>
            <a:noFill/>
          </a:ln>
        </p:spPr>
        <p:txBody>
          <a:bodyPr spcFirstLastPara="1" wrap="square" lIns="91425" tIns="45700" rIns="91425" bIns="45700" anchor="ctr" anchorCtr="0">
            <a:noAutofit/>
          </a:bodyPr>
          <a:lstStyle/>
          <a:p>
            <a:pPr lvl="0"/>
            <a:r>
              <a:rPr lang="en-US" altLang="zh-TW" sz="3000" dirty="0">
                <a:solidFill>
                  <a:schemeClr val="bg1"/>
                </a:solidFill>
                <a:latin typeface="+mj-lt"/>
                <a:ea typeface="微軟正黑體" panose="020B0604030504040204" pitchFamily="34" charset="-120"/>
              </a:rPr>
              <a:t>P</a:t>
            </a:r>
            <a:r>
              <a:rPr lang="en" altLang="zh-TW" sz="3000" dirty="0" err="1">
                <a:solidFill>
                  <a:schemeClr val="bg1"/>
                </a:solidFill>
                <a:latin typeface="+mj-lt"/>
                <a:ea typeface="微軟正黑體" panose="020B0604030504040204" pitchFamily="34" charset="-120"/>
              </a:rPr>
              <a:t>ragmatic</a:t>
            </a:r>
            <a:r>
              <a:rPr lang="zh-TW" altLang="en-US" sz="3000" dirty="0">
                <a:solidFill>
                  <a:schemeClr val="bg1"/>
                </a:solidFill>
                <a:latin typeface="+mj-lt"/>
                <a:ea typeface="微軟正黑體" panose="020B0604030504040204" pitchFamily="34" charset="-120"/>
              </a:rPr>
              <a:t> </a:t>
            </a:r>
            <a:r>
              <a:rPr lang="en-US" altLang="zh-TW" sz="3000" dirty="0">
                <a:solidFill>
                  <a:schemeClr val="bg1"/>
                </a:solidFill>
                <a:latin typeface="+mj-lt"/>
                <a:ea typeface="微軟正黑體" panose="020B0604030504040204" pitchFamily="34" charset="-120"/>
              </a:rPr>
              <a:t>dad</a:t>
            </a:r>
            <a:r>
              <a:rPr lang="zh-TW" altLang="en-US" sz="3000" dirty="0">
                <a:solidFill>
                  <a:schemeClr val="bg1"/>
                </a:solidFill>
                <a:latin typeface="+mj-lt"/>
                <a:ea typeface="微軟正黑體" panose="020B0604030504040204" pitchFamily="34" charset="-120"/>
              </a:rPr>
              <a:t> </a:t>
            </a:r>
            <a:r>
              <a:rPr lang="en-US" altLang="zh-TW" sz="3000" dirty="0">
                <a:solidFill>
                  <a:schemeClr val="bg1"/>
                </a:solidFill>
                <a:latin typeface="+mj-lt"/>
                <a:ea typeface="微軟正黑體" panose="020B0604030504040204" pitchFamily="34" charset="-120"/>
              </a:rPr>
              <a:t>has</a:t>
            </a:r>
            <a:r>
              <a:rPr lang="zh-TW" altLang="en-US" sz="3000" dirty="0">
                <a:solidFill>
                  <a:schemeClr val="bg1"/>
                </a:solidFill>
                <a:latin typeface="+mj-lt"/>
                <a:ea typeface="微軟正黑體" panose="020B0604030504040204" pitchFamily="34" charset="-120"/>
              </a:rPr>
              <a:t> </a:t>
            </a:r>
            <a:r>
              <a:rPr lang="en-US" altLang="zh-TW" sz="3000" dirty="0">
                <a:solidFill>
                  <a:schemeClr val="bg1"/>
                </a:solidFill>
                <a:latin typeface="+mj-lt"/>
                <a:ea typeface="微軟正黑體" panose="020B0604030504040204" pitchFamily="34" charset="-120"/>
              </a:rPr>
              <a:t>something</a:t>
            </a:r>
            <a:r>
              <a:rPr lang="zh-TW" altLang="en-US" sz="3000" dirty="0">
                <a:solidFill>
                  <a:schemeClr val="bg1"/>
                </a:solidFill>
                <a:latin typeface="+mj-lt"/>
                <a:ea typeface="微軟正黑體" panose="020B0604030504040204" pitchFamily="34" charset="-120"/>
              </a:rPr>
              <a:t> </a:t>
            </a:r>
            <a:r>
              <a:rPr lang="en-US" altLang="zh-TW" sz="3000" dirty="0">
                <a:solidFill>
                  <a:schemeClr val="bg1"/>
                </a:solidFill>
                <a:latin typeface="+mj-lt"/>
                <a:ea typeface="微軟正黑體" panose="020B0604030504040204" pitchFamily="34" charset="-120"/>
              </a:rPr>
              <a:t>to</a:t>
            </a:r>
            <a:r>
              <a:rPr lang="zh-TW" altLang="en-US" sz="3000" dirty="0">
                <a:solidFill>
                  <a:schemeClr val="bg1"/>
                </a:solidFill>
                <a:latin typeface="+mj-lt"/>
                <a:ea typeface="微軟正黑體" panose="020B0604030504040204" pitchFamily="34" charset="-120"/>
              </a:rPr>
              <a:t> </a:t>
            </a:r>
            <a:r>
              <a:rPr lang="en-US" altLang="zh-TW" sz="3000" dirty="0">
                <a:solidFill>
                  <a:schemeClr val="bg1"/>
                </a:solidFill>
                <a:latin typeface="+mj-lt"/>
                <a:ea typeface="微軟正黑體" panose="020B0604030504040204" pitchFamily="34" charset="-120"/>
              </a:rPr>
              <a:t>say</a:t>
            </a:r>
            <a:endParaRPr sz="3000" b="1" i="0" u="none" strike="noStrike" cap="none" dirty="0">
              <a:solidFill>
                <a:schemeClr val="lt1"/>
              </a:solidFill>
              <a:latin typeface="+mj-lt"/>
              <a:ea typeface="微軟正黑體" panose="020B0604030504040204" pitchFamily="34" charset="-120"/>
              <a:sym typeface="Arial"/>
            </a:endParaRPr>
          </a:p>
        </p:txBody>
      </p:sp>
      <p:sp>
        <p:nvSpPr>
          <p:cNvPr id="180" name="Google Shape;180;p42"/>
          <p:cNvSpPr txBox="1">
            <a:spLocks noGrp="1"/>
          </p:cNvSpPr>
          <p:nvPr>
            <p:ph type="body" idx="4294967295"/>
          </p:nvPr>
        </p:nvSpPr>
        <p:spPr>
          <a:xfrm>
            <a:off x="4930821" y="1043884"/>
            <a:ext cx="3902712" cy="3409992"/>
          </a:xfrm>
          <a:prstGeom prst="rect">
            <a:avLst/>
          </a:prstGeom>
          <a:noFill/>
          <a:ln>
            <a:noFill/>
          </a:ln>
        </p:spPr>
        <p:txBody>
          <a:bodyPr spcFirstLastPara="1" wrap="square" lIns="91425" tIns="91425" rIns="91425" bIns="91425" anchor="t" anchorCtr="0">
            <a:noAutofit/>
          </a:bodyPr>
          <a:lstStyle/>
          <a:p>
            <a:pPr marL="50800" indent="0">
              <a:buNone/>
            </a:pPr>
            <a:r>
              <a:rPr lang="en-US" altLang="zh-TW" sz="1800" b="1" dirty="0">
                <a:solidFill>
                  <a:schemeClr val="bg1"/>
                </a:solidFill>
                <a:latin typeface="+mj-lt"/>
              </a:rPr>
              <a:t>“There are plenty features, but are they suitable for me? My point is to have a practical surveillance product.”</a:t>
            </a:r>
          </a:p>
          <a:p>
            <a:pPr marL="50800" indent="0">
              <a:buNone/>
            </a:pPr>
            <a:br>
              <a:rPr lang="en-US" altLang="zh-TW" sz="1800" b="1" dirty="0">
                <a:solidFill>
                  <a:schemeClr val="bg1"/>
                </a:solidFill>
                <a:latin typeface="+mj-lt"/>
              </a:rPr>
            </a:br>
            <a:r>
              <a:rPr lang="en-US" altLang="zh-TW" sz="1800" i="1" dirty="0">
                <a:solidFill>
                  <a:schemeClr val="bg1"/>
                </a:solidFill>
                <a:latin typeface="+mj-lt"/>
              </a:rPr>
              <a:t>Dad cares about the completeness of features, and wishes to have all needed functions in one product, such as recording the video &amp; viewing the recording and notifications.</a:t>
            </a:r>
          </a:p>
          <a:p>
            <a:pPr marL="50800" indent="0">
              <a:buNone/>
            </a:pPr>
            <a:br>
              <a:rPr lang="en-US" altLang="zh-TW" sz="2000" dirty="0">
                <a:latin typeface="+mj-lt"/>
              </a:rPr>
            </a:br>
            <a:endParaRPr sz="1900" b="1" dirty="0">
              <a:solidFill>
                <a:schemeClr val="bg1"/>
              </a:solidFill>
              <a:latin typeface="+mj-lt"/>
              <a:ea typeface="微軟正黑體" panose="020B0604030504040204" pitchFamily="34" charset="-120"/>
            </a:endParaRPr>
          </a:p>
        </p:txBody>
      </p:sp>
    </p:spTree>
    <p:extLst>
      <p:ext uri="{BB962C8B-B14F-4D97-AF65-F5344CB8AC3E}">
        <p14:creationId xmlns:p14="http://schemas.microsoft.com/office/powerpoint/2010/main" val="38429124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3" name="圖片 2">
            <a:extLst>
              <a:ext uri="{FF2B5EF4-FFF2-40B4-BE49-F238E27FC236}">
                <a16:creationId xmlns:a16="http://schemas.microsoft.com/office/drawing/2014/main" id="{8EF6F616-6F10-4875-A76E-6A49561B5BE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47" y="0"/>
            <a:ext cx="9140452" cy="5143500"/>
          </a:xfrm>
          <a:prstGeom prst="rect">
            <a:avLst/>
          </a:prstGeom>
        </p:spPr>
      </p:pic>
      <p:sp>
        <p:nvSpPr>
          <p:cNvPr id="187" name="Google Shape;187;p43"/>
          <p:cNvSpPr/>
          <p:nvPr/>
        </p:nvSpPr>
        <p:spPr>
          <a:xfrm>
            <a:off x="1" y="0"/>
            <a:ext cx="9144000" cy="342900"/>
          </a:xfrm>
          <a:prstGeom prst="rect">
            <a:avLst/>
          </a:prstGeom>
          <a:noFill/>
          <a:ln>
            <a:noFill/>
          </a:ln>
        </p:spPr>
        <p:txBody>
          <a:bodyPr spcFirstLastPara="1" wrap="square" lIns="68550" tIns="34250" rIns="68550" bIns="34250" anchor="ctr" anchorCtr="0">
            <a:noAutofit/>
          </a:bodyPr>
          <a:lstStyle/>
          <a:p>
            <a:pPr marL="0" marR="0" lvl="0" indent="0" algn="l" rtl="0">
              <a:lnSpc>
                <a:spcPct val="100000"/>
              </a:lnSpc>
              <a:spcBef>
                <a:spcPts val="0"/>
              </a:spcBef>
              <a:spcAft>
                <a:spcPts val="0"/>
              </a:spcAft>
              <a:buClr>
                <a:srgbClr val="000000"/>
              </a:buClr>
              <a:buSzPts val="350"/>
              <a:buFont typeface="Arial"/>
              <a:buNone/>
            </a:pPr>
            <a:br>
              <a:rPr lang="en" sz="1400" b="0" i="0" u="none" strike="noStrike" cap="none">
                <a:solidFill>
                  <a:schemeClr val="dk1"/>
                </a:solidFill>
                <a:latin typeface="Arial"/>
                <a:ea typeface="Arial"/>
                <a:cs typeface="Arial"/>
                <a:sym typeface="Arial"/>
              </a:rPr>
            </a:b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Arial"/>
              <a:ea typeface="Arial"/>
              <a:cs typeface="Arial"/>
              <a:sym typeface="Arial"/>
            </a:endParaRPr>
          </a:p>
        </p:txBody>
      </p:sp>
      <p:sp>
        <p:nvSpPr>
          <p:cNvPr id="188" name="Google Shape;188;p43"/>
          <p:cNvSpPr/>
          <p:nvPr/>
        </p:nvSpPr>
        <p:spPr>
          <a:xfrm>
            <a:off x="1" y="0"/>
            <a:ext cx="9144000" cy="342900"/>
          </a:xfrm>
          <a:prstGeom prst="rect">
            <a:avLst/>
          </a:prstGeom>
          <a:noFill/>
          <a:ln>
            <a:noFill/>
          </a:ln>
        </p:spPr>
        <p:txBody>
          <a:bodyPr spcFirstLastPara="1" wrap="square" lIns="68550" tIns="34250" rIns="68550" bIns="34250" anchor="ctr" anchorCtr="0">
            <a:noAutofit/>
          </a:bodyPr>
          <a:lstStyle/>
          <a:p>
            <a:pPr marL="0" marR="0" lvl="0" indent="0" algn="l" rtl="0">
              <a:lnSpc>
                <a:spcPct val="100000"/>
              </a:lnSpc>
              <a:spcBef>
                <a:spcPts val="0"/>
              </a:spcBef>
              <a:spcAft>
                <a:spcPts val="0"/>
              </a:spcAft>
              <a:buClr>
                <a:srgbClr val="000000"/>
              </a:buClr>
              <a:buSzPts val="350"/>
              <a:buFont typeface="Arial"/>
              <a:buNone/>
            </a:pPr>
            <a:br>
              <a:rPr lang="en" sz="1400" b="0" i="0" u="none" strike="noStrike" cap="none">
                <a:solidFill>
                  <a:schemeClr val="dk1"/>
                </a:solidFill>
                <a:latin typeface="Arial"/>
                <a:ea typeface="Arial"/>
                <a:cs typeface="Arial"/>
                <a:sym typeface="Arial"/>
              </a:rPr>
            </a:b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Arial"/>
              <a:ea typeface="Arial"/>
              <a:cs typeface="Arial"/>
              <a:sym typeface="Arial"/>
            </a:endParaRPr>
          </a:p>
        </p:txBody>
      </p:sp>
      <p:sp>
        <p:nvSpPr>
          <p:cNvPr id="189" name="Google Shape;189;p43"/>
          <p:cNvSpPr txBox="1">
            <a:spLocks noGrp="1"/>
          </p:cNvSpPr>
          <p:nvPr>
            <p:ph type="title"/>
          </p:nvPr>
        </p:nvSpPr>
        <p:spPr>
          <a:xfrm>
            <a:off x="451520" y="36526"/>
            <a:ext cx="8229600" cy="857400"/>
          </a:xfrm>
          <a:prstGeom prst="rect">
            <a:avLst/>
          </a:prstGeom>
          <a:noFill/>
          <a:ln>
            <a:noFill/>
          </a:ln>
        </p:spPr>
        <p:txBody>
          <a:bodyPr spcFirstLastPara="1" wrap="square" lIns="91425" tIns="45700" rIns="91425" bIns="45700" anchor="ctr" anchorCtr="0">
            <a:noAutofit/>
          </a:bodyPr>
          <a:lstStyle/>
          <a:p>
            <a:pPr lvl="0"/>
            <a:r>
              <a:rPr lang="en-US" altLang="zh-TW" sz="3000" dirty="0">
                <a:solidFill>
                  <a:schemeClr val="bg1"/>
                </a:solidFill>
                <a:latin typeface="+mj-lt"/>
                <a:ea typeface="微軟正黑體" panose="020B0604030504040204" pitchFamily="34" charset="-120"/>
              </a:rPr>
              <a:t>Thrifty mom</a:t>
            </a:r>
            <a:r>
              <a:rPr lang="zh-TW" altLang="en-US" sz="3000" dirty="0">
                <a:solidFill>
                  <a:schemeClr val="bg1"/>
                </a:solidFill>
                <a:latin typeface="+mj-lt"/>
                <a:ea typeface="微軟正黑體" panose="020B0604030504040204" pitchFamily="34" charset="-120"/>
              </a:rPr>
              <a:t> </a:t>
            </a:r>
            <a:r>
              <a:rPr lang="en-US" altLang="zh-TW" sz="3000" dirty="0">
                <a:solidFill>
                  <a:schemeClr val="bg1"/>
                </a:solidFill>
                <a:latin typeface="+mj-lt"/>
                <a:ea typeface="微軟正黑體" panose="020B0604030504040204" pitchFamily="34" charset="-120"/>
              </a:rPr>
              <a:t>has</a:t>
            </a:r>
            <a:r>
              <a:rPr lang="zh-TW" altLang="en-US" sz="3000" dirty="0">
                <a:solidFill>
                  <a:schemeClr val="bg1"/>
                </a:solidFill>
                <a:latin typeface="+mj-lt"/>
                <a:ea typeface="微軟正黑體" panose="020B0604030504040204" pitchFamily="34" charset="-120"/>
              </a:rPr>
              <a:t> </a:t>
            </a:r>
            <a:r>
              <a:rPr lang="en-US" altLang="zh-TW" sz="3000" dirty="0">
                <a:solidFill>
                  <a:schemeClr val="bg1"/>
                </a:solidFill>
                <a:latin typeface="+mj-lt"/>
                <a:ea typeface="微軟正黑體" panose="020B0604030504040204" pitchFamily="34" charset="-120"/>
              </a:rPr>
              <a:t>something</a:t>
            </a:r>
            <a:r>
              <a:rPr lang="zh-TW" altLang="en-US" sz="3000" dirty="0">
                <a:solidFill>
                  <a:schemeClr val="bg1"/>
                </a:solidFill>
                <a:latin typeface="+mj-lt"/>
                <a:ea typeface="微軟正黑體" panose="020B0604030504040204" pitchFamily="34" charset="-120"/>
              </a:rPr>
              <a:t> </a:t>
            </a:r>
            <a:r>
              <a:rPr lang="en-US" altLang="zh-TW" sz="3000" dirty="0">
                <a:solidFill>
                  <a:schemeClr val="bg1"/>
                </a:solidFill>
                <a:latin typeface="+mj-lt"/>
                <a:ea typeface="微軟正黑體" panose="020B0604030504040204" pitchFamily="34" charset="-120"/>
              </a:rPr>
              <a:t>to</a:t>
            </a:r>
            <a:r>
              <a:rPr lang="zh-TW" altLang="en-US" sz="3000" dirty="0">
                <a:solidFill>
                  <a:schemeClr val="bg1"/>
                </a:solidFill>
                <a:latin typeface="+mj-lt"/>
                <a:ea typeface="微軟正黑體" panose="020B0604030504040204" pitchFamily="34" charset="-120"/>
              </a:rPr>
              <a:t> </a:t>
            </a:r>
            <a:r>
              <a:rPr lang="en-US" altLang="zh-TW" sz="3000" dirty="0">
                <a:solidFill>
                  <a:schemeClr val="bg1"/>
                </a:solidFill>
                <a:latin typeface="+mj-lt"/>
                <a:ea typeface="微軟正黑體" panose="020B0604030504040204" pitchFamily="34" charset="-120"/>
              </a:rPr>
              <a:t>say</a:t>
            </a:r>
            <a:endParaRPr sz="3000" b="1" i="0" u="none" strike="noStrike" cap="none" dirty="0">
              <a:solidFill>
                <a:schemeClr val="lt1"/>
              </a:solidFill>
              <a:latin typeface="+mj-lt"/>
              <a:ea typeface="微軟正黑體" panose="020B0604030504040204" pitchFamily="34" charset="-120"/>
              <a:sym typeface="Arial"/>
            </a:endParaRPr>
          </a:p>
        </p:txBody>
      </p:sp>
      <p:sp>
        <p:nvSpPr>
          <p:cNvPr id="190" name="Google Shape;190;p43"/>
          <p:cNvSpPr txBox="1">
            <a:spLocks noGrp="1"/>
          </p:cNvSpPr>
          <p:nvPr>
            <p:ph type="body" idx="4294967295"/>
          </p:nvPr>
        </p:nvSpPr>
        <p:spPr>
          <a:xfrm>
            <a:off x="4400978" y="1368075"/>
            <a:ext cx="4407932" cy="2625300"/>
          </a:xfrm>
          <a:prstGeom prst="rect">
            <a:avLst/>
          </a:prstGeom>
          <a:noFill/>
          <a:ln>
            <a:noFill/>
          </a:ln>
        </p:spPr>
        <p:txBody>
          <a:bodyPr spcFirstLastPara="1" wrap="square" lIns="91425" tIns="91425" rIns="91425" bIns="91425" anchor="t" anchorCtr="0">
            <a:noAutofit/>
          </a:bodyPr>
          <a:lstStyle/>
          <a:p>
            <a:pPr marL="50800" indent="0">
              <a:buNone/>
            </a:pPr>
            <a:r>
              <a:rPr lang="en-US" altLang="zh-TW" sz="1800" b="1" dirty="0">
                <a:solidFill>
                  <a:schemeClr val="bg1"/>
                </a:solidFill>
                <a:latin typeface="+mj-lt"/>
              </a:rPr>
              <a:t>“Budgets are tight for the family. I heard that cameras for surveillance are quite expensive.</a:t>
            </a:r>
            <a:r>
              <a:rPr lang="zh-TW" altLang="en-US" sz="1800" b="1" dirty="0">
                <a:solidFill>
                  <a:schemeClr val="bg1"/>
                </a:solidFill>
                <a:latin typeface="+mj-lt"/>
              </a:rPr>
              <a:t> </a:t>
            </a:r>
            <a:r>
              <a:rPr lang="en-US" altLang="zh-TW" sz="1800" b="1" dirty="0">
                <a:solidFill>
                  <a:schemeClr val="bg1"/>
                </a:solidFill>
                <a:latin typeface="+mj-lt"/>
              </a:rPr>
              <a:t>I</a:t>
            </a:r>
            <a:r>
              <a:rPr lang="zh-TW" altLang="en-US" sz="1800" b="1" dirty="0">
                <a:solidFill>
                  <a:schemeClr val="bg1"/>
                </a:solidFill>
                <a:latin typeface="+mj-lt"/>
              </a:rPr>
              <a:t> </a:t>
            </a:r>
            <a:r>
              <a:rPr lang="en-US" altLang="zh-TW" sz="1800" b="1" dirty="0">
                <a:solidFill>
                  <a:schemeClr val="bg1"/>
                </a:solidFill>
                <a:latin typeface="+mj-lt"/>
              </a:rPr>
              <a:t>need</a:t>
            </a:r>
            <a:r>
              <a:rPr lang="zh-TW" altLang="en-US" sz="1800" b="1" dirty="0">
                <a:solidFill>
                  <a:schemeClr val="bg1"/>
                </a:solidFill>
                <a:latin typeface="+mj-lt"/>
              </a:rPr>
              <a:t> </a:t>
            </a:r>
            <a:r>
              <a:rPr lang="en-US" altLang="zh-TW" sz="1800" b="1" dirty="0">
                <a:solidFill>
                  <a:schemeClr val="bg1"/>
                </a:solidFill>
                <a:latin typeface="+mj-lt"/>
              </a:rPr>
              <a:t>something</a:t>
            </a:r>
            <a:r>
              <a:rPr lang="zh-TW" altLang="en-US" sz="1800" b="1" dirty="0">
                <a:solidFill>
                  <a:schemeClr val="bg1"/>
                </a:solidFill>
                <a:latin typeface="+mj-lt"/>
              </a:rPr>
              <a:t> </a:t>
            </a:r>
            <a:r>
              <a:rPr lang="en-US" altLang="zh-TW" sz="1800" b="1" dirty="0">
                <a:solidFill>
                  <a:schemeClr val="bg1"/>
                </a:solidFill>
                <a:latin typeface="+mj-lt"/>
              </a:rPr>
              <a:t>that are affordable and nice”</a:t>
            </a:r>
          </a:p>
          <a:p>
            <a:pPr marL="50800" indent="0">
              <a:buNone/>
            </a:pPr>
            <a:br>
              <a:rPr lang="en-US" altLang="zh-TW" sz="1800" b="1" dirty="0">
                <a:solidFill>
                  <a:schemeClr val="bg1"/>
                </a:solidFill>
                <a:latin typeface="+mj-lt"/>
              </a:rPr>
            </a:br>
            <a:r>
              <a:rPr lang="en-US" altLang="zh-TW" sz="1800" i="1" dirty="0">
                <a:solidFill>
                  <a:schemeClr val="bg1"/>
                </a:solidFill>
                <a:latin typeface="+mj-lt"/>
              </a:rPr>
              <a:t>Mom focuses on the “price” and wishes to have a good deal. That can help her take good care of her family.</a:t>
            </a:r>
          </a:p>
          <a:p>
            <a:pPr marL="50800" indent="0">
              <a:buNone/>
            </a:pPr>
            <a:br>
              <a:rPr lang="en-US" altLang="zh-TW" sz="1800" b="1" dirty="0">
                <a:solidFill>
                  <a:schemeClr val="bg1"/>
                </a:solidFill>
                <a:latin typeface="+mj-lt"/>
              </a:rPr>
            </a:br>
            <a:endParaRPr sz="1800" b="1" dirty="0">
              <a:solidFill>
                <a:schemeClr val="bg1"/>
              </a:solidFill>
              <a:latin typeface="+mj-lt"/>
              <a:ea typeface="微軟正黑體" panose="020B0604030504040204" pitchFamily="34" charset="-120"/>
            </a:endParaRPr>
          </a:p>
        </p:txBody>
      </p:sp>
    </p:spTree>
    <p:extLst>
      <p:ext uri="{BB962C8B-B14F-4D97-AF65-F5344CB8AC3E}">
        <p14:creationId xmlns:p14="http://schemas.microsoft.com/office/powerpoint/2010/main" val="14302448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3" name="圖片 2">
            <a:extLst>
              <a:ext uri="{FF2B5EF4-FFF2-40B4-BE49-F238E27FC236}">
                <a16:creationId xmlns:a16="http://schemas.microsoft.com/office/drawing/2014/main" id="{61A992AF-DC28-4AA2-8D0E-EE7F8E4829C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40" y="0"/>
            <a:ext cx="9128320" cy="5143500"/>
          </a:xfrm>
          <a:prstGeom prst="rect">
            <a:avLst/>
          </a:prstGeom>
        </p:spPr>
      </p:pic>
      <p:sp>
        <p:nvSpPr>
          <p:cNvPr id="198" name="Google Shape;198;p44"/>
          <p:cNvSpPr/>
          <p:nvPr/>
        </p:nvSpPr>
        <p:spPr>
          <a:xfrm>
            <a:off x="1" y="0"/>
            <a:ext cx="9144000" cy="342900"/>
          </a:xfrm>
          <a:prstGeom prst="rect">
            <a:avLst/>
          </a:prstGeom>
          <a:noFill/>
          <a:ln>
            <a:noFill/>
          </a:ln>
        </p:spPr>
        <p:txBody>
          <a:bodyPr spcFirstLastPara="1" wrap="square" lIns="68550" tIns="34250" rIns="68550" bIns="34250" anchor="ctr" anchorCtr="0">
            <a:noAutofit/>
          </a:bodyPr>
          <a:lstStyle/>
          <a:p>
            <a:pPr marL="0" marR="0" lvl="0" indent="0" algn="l" rtl="0">
              <a:lnSpc>
                <a:spcPct val="100000"/>
              </a:lnSpc>
              <a:spcBef>
                <a:spcPts val="0"/>
              </a:spcBef>
              <a:spcAft>
                <a:spcPts val="0"/>
              </a:spcAft>
              <a:buClr>
                <a:srgbClr val="000000"/>
              </a:buClr>
              <a:buSzPts val="350"/>
              <a:buFont typeface="Arial"/>
              <a:buNone/>
            </a:pPr>
            <a:br>
              <a:rPr lang="en" sz="1400" b="0" i="0" u="none" strike="noStrike" cap="none">
                <a:solidFill>
                  <a:schemeClr val="dk1"/>
                </a:solidFill>
                <a:latin typeface="Arial"/>
                <a:ea typeface="Arial"/>
                <a:cs typeface="Arial"/>
                <a:sym typeface="Arial"/>
              </a:rPr>
            </a:b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Arial"/>
              <a:ea typeface="Arial"/>
              <a:cs typeface="Arial"/>
              <a:sym typeface="Arial"/>
            </a:endParaRPr>
          </a:p>
        </p:txBody>
      </p:sp>
      <p:sp>
        <p:nvSpPr>
          <p:cNvPr id="199" name="Google Shape;199;p44"/>
          <p:cNvSpPr/>
          <p:nvPr/>
        </p:nvSpPr>
        <p:spPr>
          <a:xfrm>
            <a:off x="1" y="0"/>
            <a:ext cx="9144000" cy="342900"/>
          </a:xfrm>
          <a:prstGeom prst="rect">
            <a:avLst/>
          </a:prstGeom>
          <a:noFill/>
          <a:ln>
            <a:noFill/>
          </a:ln>
        </p:spPr>
        <p:txBody>
          <a:bodyPr spcFirstLastPara="1" wrap="square" lIns="68550" tIns="34250" rIns="68550" bIns="34250" anchor="ctr" anchorCtr="0">
            <a:noAutofit/>
          </a:bodyPr>
          <a:lstStyle/>
          <a:p>
            <a:pPr marL="0" marR="0" lvl="0" indent="0" algn="l" rtl="0">
              <a:lnSpc>
                <a:spcPct val="100000"/>
              </a:lnSpc>
              <a:spcBef>
                <a:spcPts val="0"/>
              </a:spcBef>
              <a:spcAft>
                <a:spcPts val="0"/>
              </a:spcAft>
              <a:buClr>
                <a:srgbClr val="000000"/>
              </a:buClr>
              <a:buSzPts val="350"/>
              <a:buFont typeface="Arial"/>
              <a:buNone/>
            </a:pPr>
            <a:br>
              <a:rPr lang="en" sz="1400" b="0" i="0" u="none" strike="noStrike" cap="none">
                <a:solidFill>
                  <a:schemeClr val="dk1"/>
                </a:solidFill>
                <a:latin typeface="Arial"/>
                <a:ea typeface="Arial"/>
                <a:cs typeface="Arial"/>
                <a:sym typeface="Arial"/>
              </a:rPr>
            </a:b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Arial"/>
              <a:ea typeface="Arial"/>
              <a:cs typeface="Arial"/>
              <a:sym typeface="Arial"/>
            </a:endParaRPr>
          </a:p>
        </p:txBody>
      </p:sp>
      <p:sp>
        <p:nvSpPr>
          <p:cNvPr id="200" name="Google Shape;200;p44"/>
          <p:cNvSpPr txBox="1">
            <a:spLocks noGrp="1"/>
          </p:cNvSpPr>
          <p:nvPr>
            <p:ph type="title"/>
          </p:nvPr>
        </p:nvSpPr>
        <p:spPr>
          <a:xfrm>
            <a:off x="337930" y="5680"/>
            <a:ext cx="8229600" cy="857400"/>
          </a:xfrm>
          <a:prstGeom prst="rect">
            <a:avLst/>
          </a:prstGeom>
          <a:noFill/>
          <a:ln>
            <a:noFill/>
          </a:ln>
        </p:spPr>
        <p:txBody>
          <a:bodyPr spcFirstLastPara="1" wrap="square" lIns="91425" tIns="45700" rIns="91425" bIns="45700" anchor="ctr" anchorCtr="0">
            <a:noAutofit/>
          </a:bodyPr>
          <a:lstStyle/>
          <a:p>
            <a:pPr lvl="0"/>
            <a:r>
              <a:rPr lang="en-US" altLang="zh-TW" sz="3000" dirty="0">
                <a:solidFill>
                  <a:schemeClr val="bg1"/>
                </a:solidFill>
                <a:latin typeface="+mj-lt"/>
                <a:ea typeface="微軟正黑體" panose="020B0604030504040204" pitchFamily="34" charset="-120"/>
              </a:rPr>
              <a:t>Sweet</a:t>
            </a:r>
            <a:r>
              <a:rPr lang="zh-TW" altLang="en-US" sz="3000" dirty="0">
                <a:solidFill>
                  <a:schemeClr val="bg1"/>
                </a:solidFill>
                <a:latin typeface="+mj-lt"/>
                <a:ea typeface="微軟正黑體" panose="020B0604030504040204" pitchFamily="34" charset="-120"/>
              </a:rPr>
              <a:t> </a:t>
            </a:r>
            <a:r>
              <a:rPr lang="en-US" altLang="zh-TW" sz="3000" dirty="0">
                <a:solidFill>
                  <a:schemeClr val="bg1"/>
                </a:solidFill>
                <a:latin typeface="+mj-lt"/>
                <a:ea typeface="微軟正黑體" panose="020B0604030504040204" pitchFamily="34" charset="-120"/>
              </a:rPr>
              <a:t>daughter</a:t>
            </a:r>
            <a:r>
              <a:rPr lang="zh-TW" altLang="en-US" sz="3000" dirty="0">
                <a:solidFill>
                  <a:schemeClr val="bg1"/>
                </a:solidFill>
                <a:latin typeface="+mj-lt"/>
                <a:ea typeface="微軟正黑體" panose="020B0604030504040204" pitchFamily="34" charset="-120"/>
              </a:rPr>
              <a:t> </a:t>
            </a:r>
            <a:r>
              <a:rPr lang="en-US" altLang="zh-TW" sz="3000" dirty="0">
                <a:solidFill>
                  <a:schemeClr val="bg1"/>
                </a:solidFill>
                <a:latin typeface="+mj-lt"/>
                <a:ea typeface="微軟正黑體" panose="020B0604030504040204" pitchFamily="34" charset="-120"/>
              </a:rPr>
              <a:t>has</a:t>
            </a:r>
            <a:r>
              <a:rPr lang="zh-TW" altLang="en-US" sz="3000" dirty="0">
                <a:solidFill>
                  <a:schemeClr val="bg1"/>
                </a:solidFill>
                <a:latin typeface="+mj-lt"/>
                <a:ea typeface="微軟正黑體" panose="020B0604030504040204" pitchFamily="34" charset="-120"/>
              </a:rPr>
              <a:t> </a:t>
            </a:r>
            <a:r>
              <a:rPr lang="en-US" altLang="zh-TW" sz="3000" dirty="0">
                <a:solidFill>
                  <a:schemeClr val="bg1"/>
                </a:solidFill>
                <a:latin typeface="+mj-lt"/>
                <a:ea typeface="微軟正黑體" panose="020B0604030504040204" pitchFamily="34" charset="-120"/>
              </a:rPr>
              <a:t>something</a:t>
            </a:r>
            <a:r>
              <a:rPr lang="zh-TW" altLang="en-US" sz="3000" dirty="0">
                <a:solidFill>
                  <a:schemeClr val="bg1"/>
                </a:solidFill>
                <a:latin typeface="+mj-lt"/>
                <a:ea typeface="微軟正黑體" panose="020B0604030504040204" pitchFamily="34" charset="-120"/>
              </a:rPr>
              <a:t> </a:t>
            </a:r>
            <a:r>
              <a:rPr lang="en-US" altLang="zh-TW" sz="3000" dirty="0">
                <a:solidFill>
                  <a:schemeClr val="bg1"/>
                </a:solidFill>
                <a:latin typeface="+mj-lt"/>
                <a:ea typeface="微軟正黑體" panose="020B0604030504040204" pitchFamily="34" charset="-120"/>
              </a:rPr>
              <a:t>to</a:t>
            </a:r>
            <a:r>
              <a:rPr lang="zh-TW" altLang="en-US" sz="3000" dirty="0">
                <a:solidFill>
                  <a:schemeClr val="bg1"/>
                </a:solidFill>
                <a:latin typeface="+mj-lt"/>
                <a:ea typeface="微軟正黑體" panose="020B0604030504040204" pitchFamily="34" charset="-120"/>
              </a:rPr>
              <a:t> </a:t>
            </a:r>
            <a:r>
              <a:rPr lang="en-US" altLang="zh-TW" sz="3000" dirty="0">
                <a:solidFill>
                  <a:schemeClr val="bg1"/>
                </a:solidFill>
                <a:latin typeface="+mj-lt"/>
                <a:ea typeface="微軟正黑體" panose="020B0604030504040204" pitchFamily="34" charset="-120"/>
              </a:rPr>
              <a:t>say</a:t>
            </a:r>
            <a:endParaRPr sz="3000" i="0" u="none" strike="noStrike" cap="none" dirty="0">
              <a:solidFill>
                <a:schemeClr val="lt1"/>
              </a:solidFill>
              <a:latin typeface="+mj-lt"/>
              <a:ea typeface="微軟正黑體" panose="020B0604030504040204" pitchFamily="34" charset="-120"/>
              <a:sym typeface="Arial"/>
            </a:endParaRPr>
          </a:p>
        </p:txBody>
      </p:sp>
      <p:sp>
        <p:nvSpPr>
          <p:cNvPr id="201" name="Google Shape;201;p44"/>
          <p:cNvSpPr txBox="1">
            <a:spLocks noGrp="1"/>
          </p:cNvSpPr>
          <p:nvPr>
            <p:ph type="body" idx="4294967295"/>
          </p:nvPr>
        </p:nvSpPr>
        <p:spPr>
          <a:xfrm>
            <a:off x="5127880" y="1364795"/>
            <a:ext cx="3660840" cy="2843423"/>
          </a:xfrm>
          <a:prstGeom prst="rect">
            <a:avLst/>
          </a:prstGeom>
          <a:noFill/>
          <a:ln>
            <a:noFill/>
          </a:ln>
        </p:spPr>
        <p:txBody>
          <a:bodyPr spcFirstLastPara="1" wrap="square" lIns="91425" tIns="91425" rIns="91425" bIns="91425" anchor="t" anchorCtr="0">
            <a:noAutofit/>
          </a:bodyPr>
          <a:lstStyle/>
          <a:p>
            <a:pPr marL="0" lvl="0" indent="0">
              <a:spcBef>
                <a:spcPts val="0"/>
              </a:spcBef>
              <a:buSzPts val="1100"/>
              <a:buNone/>
            </a:pPr>
            <a:r>
              <a:rPr lang="en-US" altLang="zh-TW" sz="1800" b="1" dirty="0">
                <a:solidFill>
                  <a:schemeClr val="bg1"/>
                </a:solidFill>
                <a:latin typeface="+mj-lt"/>
              </a:rPr>
              <a:t>“I wish to see my baby brother and pet even when I’m not home. It would be even better if I can share the video with my friends”</a:t>
            </a:r>
            <a:br>
              <a:rPr lang="en-US" altLang="zh-TW" sz="1800" b="1" dirty="0">
                <a:solidFill>
                  <a:schemeClr val="bg1"/>
                </a:solidFill>
                <a:latin typeface="+mj-lt"/>
              </a:rPr>
            </a:br>
            <a:br>
              <a:rPr lang="en-US" altLang="zh-TW" sz="1800" b="1" dirty="0">
                <a:solidFill>
                  <a:schemeClr val="bg1"/>
                </a:solidFill>
                <a:latin typeface="+mj-lt"/>
              </a:rPr>
            </a:br>
            <a:r>
              <a:rPr lang="en-US" altLang="zh-TW" sz="1800" i="1" dirty="0">
                <a:solidFill>
                  <a:schemeClr val="bg1"/>
                </a:solidFill>
                <a:latin typeface="+mj-lt"/>
              </a:rPr>
              <a:t>Daughter cares about ”simplicity” and wishes to have the easiest way to check the video and recording playback.</a:t>
            </a:r>
            <a:endParaRPr sz="1800" i="1" dirty="0">
              <a:solidFill>
                <a:schemeClr val="bg1"/>
              </a:solidFill>
              <a:latin typeface="+mj-lt"/>
              <a:ea typeface="微軟正黑體" panose="020B0604030504040204" pitchFamily="34" charset="-120"/>
            </a:endParaRPr>
          </a:p>
        </p:txBody>
      </p:sp>
    </p:spTree>
    <p:extLst>
      <p:ext uri="{BB962C8B-B14F-4D97-AF65-F5344CB8AC3E}">
        <p14:creationId xmlns:p14="http://schemas.microsoft.com/office/powerpoint/2010/main" val="32197097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3" name="圖片 2">
            <a:extLst>
              <a:ext uri="{FF2B5EF4-FFF2-40B4-BE49-F238E27FC236}">
                <a16:creationId xmlns:a16="http://schemas.microsoft.com/office/drawing/2014/main" id="{4D52427F-24F8-4072-933A-0B6D78234EE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59" y="0"/>
            <a:ext cx="9147959" cy="5143500"/>
          </a:xfrm>
          <a:prstGeom prst="rect">
            <a:avLst/>
          </a:prstGeom>
        </p:spPr>
      </p:pic>
      <p:pic>
        <p:nvPicPr>
          <p:cNvPr id="13" name="圖片 12">
            <a:extLst>
              <a:ext uri="{FF2B5EF4-FFF2-40B4-BE49-F238E27FC236}">
                <a16:creationId xmlns:a16="http://schemas.microsoft.com/office/drawing/2014/main" id="{4FBD9F4C-EA17-4586-9802-B821B164547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7309" y="2863873"/>
            <a:ext cx="4781426" cy="763313"/>
          </a:xfrm>
          <a:prstGeom prst="rect">
            <a:avLst/>
          </a:prstGeom>
        </p:spPr>
      </p:pic>
      <p:pic>
        <p:nvPicPr>
          <p:cNvPr id="12" name="圖片 11">
            <a:extLst>
              <a:ext uri="{FF2B5EF4-FFF2-40B4-BE49-F238E27FC236}">
                <a16:creationId xmlns:a16="http://schemas.microsoft.com/office/drawing/2014/main" id="{516994E4-0875-44E4-90D5-F75B2005449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85149" y="3781837"/>
            <a:ext cx="4781428" cy="1025220"/>
          </a:xfrm>
          <a:prstGeom prst="rect">
            <a:avLst/>
          </a:prstGeom>
        </p:spPr>
      </p:pic>
      <p:sp>
        <p:nvSpPr>
          <p:cNvPr id="209" name="Google Shape;209;p45"/>
          <p:cNvSpPr/>
          <p:nvPr/>
        </p:nvSpPr>
        <p:spPr>
          <a:xfrm>
            <a:off x="1" y="0"/>
            <a:ext cx="9144000" cy="342900"/>
          </a:xfrm>
          <a:prstGeom prst="rect">
            <a:avLst/>
          </a:prstGeom>
          <a:noFill/>
          <a:ln>
            <a:noFill/>
          </a:ln>
        </p:spPr>
        <p:txBody>
          <a:bodyPr spcFirstLastPara="1" wrap="square" lIns="68550" tIns="34250" rIns="68550" bIns="34250" anchor="ctr" anchorCtr="0">
            <a:noAutofit/>
          </a:bodyPr>
          <a:lstStyle/>
          <a:p>
            <a:pPr marL="0" marR="0" lvl="0" indent="0" algn="l" rtl="0">
              <a:lnSpc>
                <a:spcPct val="100000"/>
              </a:lnSpc>
              <a:spcBef>
                <a:spcPts val="0"/>
              </a:spcBef>
              <a:spcAft>
                <a:spcPts val="0"/>
              </a:spcAft>
              <a:buClr>
                <a:srgbClr val="000000"/>
              </a:buClr>
              <a:buSzPts val="350"/>
              <a:buFont typeface="Arial"/>
              <a:buNone/>
            </a:pPr>
            <a:br>
              <a:rPr lang="en" sz="1400" b="0" i="0" u="none" strike="noStrike" cap="none">
                <a:solidFill>
                  <a:schemeClr val="dk1"/>
                </a:solidFill>
                <a:latin typeface="Arial"/>
                <a:ea typeface="Arial"/>
                <a:cs typeface="Arial"/>
                <a:sym typeface="Arial"/>
              </a:rPr>
            </a:b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Arial"/>
              <a:ea typeface="Arial"/>
              <a:cs typeface="Arial"/>
              <a:sym typeface="Arial"/>
            </a:endParaRPr>
          </a:p>
        </p:txBody>
      </p:sp>
      <p:sp>
        <p:nvSpPr>
          <p:cNvPr id="210" name="Google Shape;210;p45"/>
          <p:cNvSpPr/>
          <p:nvPr/>
        </p:nvSpPr>
        <p:spPr>
          <a:xfrm>
            <a:off x="1" y="0"/>
            <a:ext cx="9144000" cy="342900"/>
          </a:xfrm>
          <a:prstGeom prst="rect">
            <a:avLst/>
          </a:prstGeom>
          <a:noFill/>
          <a:ln>
            <a:noFill/>
          </a:ln>
        </p:spPr>
        <p:txBody>
          <a:bodyPr spcFirstLastPara="1" wrap="square" lIns="68550" tIns="34250" rIns="68550" bIns="34250" anchor="ctr" anchorCtr="0">
            <a:noAutofit/>
          </a:bodyPr>
          <a:lstStyle/>
          <a:p>
            <a:pPr marL="0" marR="0" lvl="0" indent="0" algn="l" rtl="0">
              <a:lnSpc>
                <a:spcPct val="100000"/>
              </a:lnSpc>
              <a:spcBef>
                <a:spcPts val="0"/>
              </a:spcBef>
              <a:spcAft>
                <a:spcPts val="0"/>
              </a:spcAft>
              <a:buClr>
                <a:srgbClr val="000000"/>
              </a:buClr>
              <a:buSzPts val="350"/>
              <a:buFont typeface="Arial"/>
              <a:buNone/>
            </a:pPr>
            <a:br>
              <a:rPr lang="en" sz="1400" b="0" i="0" u="none" strike="noStrike" cap="none">
                <a:solidFill>
                  <a:schemeClr val="dk1"/>
                </a:solidFill>
                <a:latin typeface="Arial"/>
                <a:ea typeface="Arial"/>
                <a:cs typeface="Arial"/>
                <a:sym typeface="Arial"/>
              </a:rPr>
            </a:b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Arial"/>
              <a:ea typeface="Arial"/>
              <a:cs typeface="Arial"/>
              <a:sym typeface="Arial"/>
            </a:endParaRPr>
          </a:p>
        </p:txBody>
      </p:sp>
      <p:sp>
        <p:nvSpPr>
          <p:cNvPr id="211" name="Google Shape;211;p45"/>
          <p:cNvSpPr txBox="1">
            <a:spLocks noGrp="1"/>
          </p:cNvSpPr>
          <p:nvPr>
            <p:ph type="title"/>
          </p:nvPr>
        </p:nvSpPr>
        <p:spPr>
          <a:xfrm>
            <a:off x="241915" y="155236"/>
            <a:ext cx="4981914" cy="1012459"/>
          </a:xfrm>
          <a:prstGeom prst="rect">
            <a:avLst/>
          </a:prstGeom>
          <a:noFill/>
          <a:ln>
            <a:noFill/>
          </a:ln>
        </p:spPr>
        <p:txBody>
          <a:bodyPr spcFirstLastPara="1" wrap="square" lIns="91425" tIns="45700" rIns="91425" bIns="45700" anchor="ctr" anchorCtr="0">
            <a:noAutofit/>
          </a:bodyPr>
          <a:lstStyle/>
          <a:p>
            <a:pPr lvl="0"/>
            <a:r>
              <a:rPr lang="en-US" altLang="zh-TW" sz="3000" dirty="0">
                <a:solidFill>
                  <a:schemeClr val="bg1"/>
                </a:solidFill>
                <a:latin typeface="+mj-lt"/>
                <a:ea typeface="微軟正黑體" panose="020B0604030504040204" pitchFamily="34" charset="-120"/>
              </a:rPr>
              <a:t>The</a:t>
            </a:r>
            <a:r>
              <a:rPr lang="zh-TW" altLang="en-US" sz="3000" dirty="0">
                <a:solidFill>
                  <a:schemeClr val="bg1"/>
                </a:solidFill>
                <a:latin typeface="+mj-lt"/>
                <a:ea typeface="微軟正黑體" panose="020B0604030504040204" pitchFamily="34" charset="-120"/>
              </a:rPr>
              <a:t> </a:t>
            </a:r>
            <a:r>
              <a:rPr lang="en-US" altLang="zh-TW" sz="3000" dirty="0">
                <a:solidFill>
                  <a:schemeClr val="bg1"/>
                </a:solidFill>
                <a:latin typeface="+mj-lt"/>
                <a:ea typeface="微軟正黑體" panose="020B0604030504040204" pitchFamily="34" charset="-120"/>
              </a:rPr>
              <a:t>family</a:t>
            </a:r>
            <a:r>
              <a:rPr lang="zh-TW" altLang="en-US" sz="3000" dirty="0">
                <a:solidFill>
                  <a:schemeClr val="bg1"/>
                </a:solidFill>
                <a:latin typeface="+mj-lt"/>
                <a:ea typeface="微軟正黑體" panose="020B0604030504040204" pitchFamily="34" charset="-120"/>
              </a:rPr>
              <a:t> </a:t>
            </a:r>
            <a:r>
              <a:rPr lang="en-US" altLang="zh-TW" sz="3000" dirty="0">
                <a:solidFill>
                  <a:schemeClr val="bg1"/>
                </a:solidFill>
                <a:latin typeface="+mj-lt"/>
                <a:ea typeface="微軟正黑體" panose="020B0604030504040204" pitchFamily="34" charset="-120"/>
              </a:rPr>
              <a:t>members</a:t>
            </a:r>
            <a:r>
              <a:rPr lang="zh-TW" altLang="en-US" sz="3000" dirty="0">
                <a:solidFill>
                  <a:schemeClr val="bg1"/>
                </a:solidFill>
                <a:latin typeface="+mj-lt"/>
                <a:ea typeface="微軟正黑體" panose="020B0604030504040204" pitchFamily="34" charset="-120"/>
              </a:rPr>
              <a:t> </a:t>
            </a:r>
            <a:r>
              <a:rPr lang="en-US" altLang="zh-TW" sz="3000" dirty="0">
                <a:solidFill>
                  <a:schemeClr val="bg1"/>
                </a:solidFill>
                <a:latin typeface="+mj-lt"/>
                <a:ea typeface="微軟正黑體" panose="020B0604030504040204" pitchFamily="34" charset="-120"/>
              </a:rPr>
              <a:t>have</a:t>
            </a:r>
            <a:r>
              <a:rPr lang="zh-TW" altLang="en-US" sz="3000" dirty="0">
                <a:solidFill>
                  <a:schemeClr val="bg1"/>
                </a:solidFill>
                <a:latin typeface="+mj-lt"/>
                <a:ea typeface="微軟正黑體" panose="020B0604030504040204" pitchFamily="34" charset="-120"/>
              </a:rPr>
              <a:t> </a:t>
            </a:r>
            <a:r>
              <a:rPr lang="en-US" altLang="zh-TW" sz="3000" dirty="0">
                <a:solidFill>
                  <a:schemeClr val="bg1"/>
                </a:solidFill>
                <a:latin typeface="+mj-lt"/>
                <a:ea typeface="微軟正黑體" panose="020B0604030504040204" pitchFamily="34" charset="-120"/>
              </a:rPr>
              <a:t>something</a:t>
            </a:r>
            <a:r>
              <a:rPr lang="zh-TW" altLang="en-US" sz="3000" dirty="0">
                <a:solidFill>
                  <a:schemeClr val="bg1"/>
                </a:solidFill>
                <a:latin typeface="+mj-lt"/>
                <a:ea typeface="微軟正黑體" panose="020B0604030504040204" pitchFamily="34" charset="-120"/>
              </a:rPr>
              <a:t> </a:t>
            </a:r>
            <a:r>
              <a:rPr lang="en-US" altLang="zh-TW" sz="3000" dirty="0">
                <a:solidFill>
                  <a:schemeClr val="bg1"/>
                </a:solidFill>
                <a:latin typeface="+mj-lt"/>
                <a:ea typeface="微軟正黑體" panose="020B0604030504040204" pitchFamily="34" charset="-120"/>
              </a:rPr>
              <a:t>to</a:t>
            </a:r>
            <a:r>
              <a:rPr lang="zh-TW" altLang="en-US" sz="3000" dirty="0">
                <a:solidFill>
                  <a:schemeClr val="bg1"/>
                </a:solidFill>
                <a:latin typeface="+mj-lt"/>
                <a:ea typeface="微軟正黑體" panose="020B0604030504040204" pitchFamily="34" charset="-120"/>
              </a:rPr>
              <a:t> </a:t>
            </a:r>
            <a:r>
              <a:rPr lang="en-US" altLang="zh-TW" sz="3000" dirty="0">
                <a:solidFill>
                  <a:schemeClr val="bg1"/>
                </a:solidFill>
                <a:latin typeface="+mj-lt"/>
                <a:ea typeface="微軟正黑體" panose="020B0604030504040204" pitchFamily="34" charset="-120"/>
              </a:rPr>
              <a:t>say</a:t>
            </a:r>
            <a:endParaRPr sz="3000" b="1" i="0" u="none" strike="noStrike" cap="none" dirty="0">
              <a:solidFill>
                <a:schemeClr val="lt1"/>
              </a:solidFill>
              <a:latin typeface="+mj-lt"/>
              <a:ea typeface="微軟正黑體" panose="020B0604030504040204" pitchFamily="34" charset="-120"/>
              <a:sym typeface="Arial"/>
            </a:endParaRPr>
          </a:p>
        </p:txBody>
      </p:sp>
      <p:pic>
        <p:nvPicPr>
          <p:cNvPr id="5" name="圖片 4">
            <a:extLst>
              <a:ext uri="{FF2B5EF4-FFF2-40B4-BE49-F238E27FC236}">
                <a16:creationId xmlns:a16="http://schemas.microsoft.com/office/drawing/2014/main" id="{E4A3F664-B1A1-465C-8756-FE9746FAC82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77308" y="1238132"/>
            <a:ext cx="4781428" cy="1474654"/>
          </a:xfrm>
          <a:prstGeom prst="rect">
            <a:avLst/>
          </a:prstGeom>
        </p:spPr>
      </p:pic>
      <p:sp>
        <p:nvSpPr>
          <p:cNvPr id="212" name="Google Shape;212;p45"/>
          <p:cNvSpPr txBox="1">
            <a:spLocks noGrp="1"/>
          </p:cNvSpPr>
          <p:nvPr>
            <p:ph type="body" idx="4294967295"/>
          </p:nvPr>
        </p:nvSpPr>
        <p:spPr>
          <a:xfrm>
            <a:off x="370689" y="1215412"/>
            <a:ext cx="4610347" cy="1541456"/>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r>
              <a:rPr lang="en-US" altLang="zh-TW" sz="1300" b="1" dirty="0">
                <a:solidFill>
                  <a:schemeClr val="bg1"/>
                </a:solidFill>
                <a:latin typeface="+mj-lt"/>
                <a:ea typeface="微軟正黑體" panose="020B0604030504040204" pitchFamily="34" charset="-120"/>
              </a:rPr>
              <a:t>Dad:</a:t>
            </a:r>
          </a:p>
          <a:p>
            <a:pPr marL="90488" lvl="0" indent="-90488">
              <a:lnSpc>
                <a:spcPct val="115000"/>
              </a:lnSpc>
              <a:spcBef>
                <a:spcPts val="0"/>
              </a:spcBef>
              <a:buSzPts val="1100"/>
              <a:buNone/>
            </a:pPr>
            <a:r>
              <a:rPr lang="en-US" altLang="zh-TW" sz="1300" b="1" dirty="0">
                <a:solidFill>
                  <a:schemeClr val="bg1"/>
                </a:solidFill>
                <a:latin typeface="+mj-lt"/>
                <a:ea typeface="微軟正黑體" panose="020B0604030504040204" pitchFamily="34" charset="-120"/>
              </a:rPr>
              <a:t>-</a:t>
            </a:r>
            <a:r>
              <a:rPr lang="zh-TW" altLang="en-US" sz="1300" b="1" dirty="0">
                <a:solidFill>
                  <a:schemeClr val="bg1"/>
                </a:solidFill>
                <a:latin typeface="+mj-lt"/>
                <a:ea typeface="微軟正黑體" panose="020B0604030504040204" pitchFamily="34" charset="-120"/>
              </a:rPr>
              <a:t> </a:t>
            </a:r>
            <a:r>
              <a:rPr lang="en-US" altLang="zh-TW" sz="1300" b="1" dirty="0">
                <a:solidFill>
                  <a:schemeClr val="bg1"/>
                </a:solidFill>
                <a:latin typeface="+mj-lt"/>
                <a:ea typeface="微軟正黑體" panose="020B0604030504040204" pitchFamily="34" charset="-120"/>
              </a:rPr>
              <a:t>V</a:t>
            </a:r>
            <a:r>
              <a:rPr lang="en-US" sz="1300" b="1" dirty="0">
                <a:solidFill>
                  <a:schemeClr val="bg1"/>
                </a:solidFill>
                <a:latin typeface="+mj-lt"/>
                <a:ea typeface="微軟正黑體" panose="020B0604030504040204" pitchFamily="34" charset="-120"/>
              </a:rPr>
              <a:t>ideo</a:t>
            </a:r>
            <a:r>
              <a:rPr lang="zh-TW" altLang="en-US" sz="1300" b="1" dirty="0">
                <a:solidFill>
                  <a:schemeClr val="bg1"/>
                </a:solidFill>
                <a:latin typeface="+mj-lt"/>
                <a:ea typeface="微軟正黑體" panose="020B0604030504040204" pitchFamily="34" charset="-120"/>
              </a:rPr>
              <a:t> </a:t>
            </a:r>
            <a:r>
              <a:rPr lang="en-US" altLang="zh-TW" sz="1300" b="1" dirty="0">
                <a:solidFill>
                  <a:schemeClr val="bg1"/>
                </a:solidFill>
                <a:latin typeface="+mj-lt"/>
                <a:ea typeface="微軟正黑體" panose="020B0604030504040204" pitchFamily="34" charset="-120"/>
              </a:rPr>
              <a:t>record</a:t>
            </a:r>
            <a:r>
              <a:rPr lang="zh-TW" altLang="en-US" sz="1300" b="1" dirty="0">
                <a:solidFill>
                  <a:schemeClr val="bg1"/>
                </a:solidFill>
                <a:latin typeface="+mj-lt"/>
                <a:ea typeface="微軟正黑體" panose="020B0604030504040204" pitchFamily="34" charset="-120"/>
              </a:rPr>
              <a:t> </a:t>
            </a:r>
            <a:r>
              <a:rPr lang="en-US" altLang="zh-TW" sz="1300" b="1" dirty="0">
                <a:solidFill>
                  <a:schemeClr val="bg1"/>
                </a:solidFill>
                <a:latin typeface="+mj-lt"/>
                <a:ea typeface="微軟正黑體" panose="020B0604030504040204" pitchFamily="34" charset="-120"/>
              </a:rPr>
              <a:t>at the</a:t>
            </a:r>
            <a:r>
              <a:rPr lang="zh-TW" altLang="en-US" sz="1300" b="1" dirty="0">
                <a:solidFill>
                  <a:schemeClr val="bg1"/>
                </a:solidFill>
                <a:latin typeface="+mj-lt"/>
                <a:ea typeface="微軟正黑體" panose="020B0604030504040204" pitchFamily="34" charset="-120"/>
              </a:rPr>
              <a:t> </a:t>
            </a:r>
            <a:r>
              <a:rPr lang="en-US" altLang="zh-TW" sz="1300" b="1" dirty="0">
                <a:solidFill>
                  <a:schemeClr val="bg1"/>
                </a:solidFill>
                <a:latin typeface="+mj-lt"/>
                <a:ea typeface="微軟正黑體" panose="020B0604030504040204" pitchFamily="34" charset="-120"/>
              </a:rPr>
              <a:t>front</a:t>
            </a:r>
            <a:r>
              <a:rPr lang="en-US" sz="1300" b="1" dirty="0">
                <a:solidFill>
                  <a:schemeClr val="bg1"/>
                </a:solidFill>
                <a:latin typeface="+mj-lt"/>
                <a:ea typeface="微軟正黑體" panose="020B0604030504040204" pitchFamily="34" charset="-120"/>
              </a:rPr>
              <a:t> door, living room, kitchen</a:t>
            </a:r>
            <a:r>
              <a:rPr lang="zh-TW" altLang="en-US" sz="1300" b="1" dirty="0">
                <a:solidFill>
                  <a:schemeClr val="bg1"/>
                </a:solidFill>
                <a:latin typeface="+mj-lt"/>
                <a:ea typeface="微軟正黑體" panose="020B0604030504040204" pitchFamily="34" charset="-120"/>
              </a:rPr>
              <a:t> </a:t>
            </a:r>
            <a:r>
              <a:rPr lang="en-US" altLang="zh-TW" sz="1300" b="1" dirty="0">
                <a:solidFill>
                  <a:schemeClr val="bg1"/>
                </a:solidFill>
                <a:latin typeface="+mj-lt"/>
                <a:ea typeface="微軟正黑體" panose="020B0604030504040204" pitchFamily="34" charset="-120"/>
              </a:rPr>
              <a:t>and</a:t>
            </a:r>
            <a:r>
              <a:rPr lang="zh-TW" altLang="en-US" sz="1300" b="1" dirty="0">
                <a:solidFill>
                  <a:schemeClr val="bg1"/>
                </a:solidFill>
                <a:latin typeface="+mj-lt"/>
                <a:ea typeface="微軟正黑體" panose="020B0604030504040204" pitchFamily="34" charset="-120"/>
              </a:rPr>
              <a:t> </a:t>
            </a:r>
            <a:r>
              <a:rPr lang="en-US" sz="1300" b="1" dirty="0">
                <a:solidFill>
                  <a:schemeClr val="bg1"/>
                </a:solidFill>
                <a:latin typeface="+mj-lt"/>
                <a:ea typeface="微軟正黑體" panose="020B0604030504040204" pitchFamily="34" charset="-120"/>
              </a:rPr>
              <a:t>baby</a:t>
            </a:r>
            <a:r>
              <a:rPr lang="en-US" altLang="zh-TW" sz="1300" b="1" dirty="0">
                <a:solidFill>
                  <a:schemeClr val="bg1"/>
                </a:solidFill>
                <a:latin typeface="+mj-lt"/>
                <a:ea typeface="微軟正黑體" panose="020B0604030504040204" pitchFamily="34" charset="-120"/>
              </a:rPr>
              <a:t>'s</a:t>
            </a:r>
            <a:r>
              <a:rPr lang="en-US" sz="1300" b="1" dirty="0">
                <a:solidFill>
                  <a:schemeClr val="bg1"/>
                </a:solidFill>
                <a:latin typeface="+mj-lt"/>
                <a:ea typeface="微軟正黑體" panose="020B0604030504040204" pitchFamily="34" charset="-120"/>
              </a:rPr>
              <a:t> room.</a:t>
            </a:r>
          </a:p>
          <a:p>
            <a:pPr marL="0" lvl="0" indent="0">
              <a:lnSpc>
                <a:spcPct val="115000"/>
              </a:lnSpc>
              <a:spcBef>
                <a:spcPts val="0"/>
              </a:spcBef>
              <a:buSzPts val="1100"/>
              <a:buNone/>
            </a:pPr>
            <a:r>
              <a:rPr lang="en-US" sz="1300" b="1" dirty="0">
                <a:solidFill>
                  <a:schemeClr val="bg1"/>
                </a:solidFill>
                <a:latin typeface="+mj-lt"/>
                <a:ea typeface="微軟正黑體" panose="020B0604030504040204" pitchFamily="34" charset="-120"/>
              </a:rPr>
              <a:t>- When there is an abnormality, notify</a:t>
            </a:r>
            <a:r>
              <a:rPr lang="zh-TW" altLang="en-US" sz="1300" b="1" dirty="0">
                <a:solidFill>
                  <a:schemeClr val="bg1"/>
                </a:solidFill>
                <a:latin typeface="+mj-lt"/>
                <a:ea typeface="微軟正黑體" panose="020B0604030504040204" pitchFamily="34" charset="-120"/>
              </a:rPr>
              <a:t> </a:t>
            </a:r>
            <a:r>
              <a:rPr lang="en-US" altLang="zh-TW" sz="1300" b="1" dirty="0">
                <a:solidFill>
                  <a:schemeClr val="bg1"/>
                </a:solidFill>
                <a:latin typeface="+mj-lt"/>
                <a:ea typeface="微軟正黑體" panose="020B0604030504040204" pitchFamily="34" charset="-120"/>
              </a:rPr>
              <a:t>me</a:t>
            </a:r>
            <a:r>
              <a:rPr lang="en-US" sz="1300" b="1" dirty="0">
                <a:solidFill>
                  <a:schemeClr val="bg1"/>
                </a:solidFill>
                <a:latin typeface="+mj-lt"/>
                <a:ea typeface="微軟正黑體" panose="020B0604030504040204" pitchFamily="34" charset="-120"/>
              </a:rPr>
              <a:t> immediately.</a:t>
            </a:r>
          </a:p>
          <a:p>
            <a:pPr marL="0" lvl="0" indent="0">
              <a:lnSpc>
                <a:spcPct val="115000"/>
              </a:lnSpc>
              <a:spcBef>
                <a:spcPts val="0"/>
              </a:spcBef>
              <a:buSzPts val="1100"/>
              <a:buNone/>
            </a:pPr>
            <a:r>
              <a:rPr lang="en-US" sz="1300" b="1" dirty="0">
                <a:solidFill>
                  <a:schemeClr val="bg1"/>
                </a:solidFill>
                <a:latin typeface="+mj-lt"/>
                <a:ea typeface="微軟正黑體" panose="020B0604030504040204" pitchFamily="34" charset="-120"/>
              </a:rPr>
              <a:t>- </a:t>
            </a:r>
            <a:r>
              <a:rPr lang="en-US" altLang="zh-TW" sz="1300" b="1" dirty="0">
                <a:solidFill>
                  <a:schemeClr val="bg1"/>
                </a:solidFill>
                <a:latin typeface="+mj-lt"/>
                <a:ea typeface="微軟正黑體" panose="020B0604030504040204" pitchFamily="34" charset="-120"/>
              </a:rPr>
              <a:t>Monitor</a:t>
            </a:r>
            <a:r>
              <a:rPr lang="en-US" sz="1300" b="1" dirty="0">
                <a:solidFill>
                  <a:schemeClr val="bg1"/>
                </a:solidFill>
                <a:latin typeface="+mj-lt"/>
                <a:ea typeface="微軟正黑體" panose="020B0604030504040204" pitchFamily="34" charset="-120"/>
              </a:rPr>
              <a:t> only when </a:t>
            </a:r>
            <a:r>
              <a:rPr lang="en-US" altLang="zh-TW" sz="1300" b="1" dirty="0">
                <a:solidFill>
                  <a:schemeClr val="bg1"/>
                </a:solidFill>
                <a:latin typeface="+mj-lt"/>
                <a:ea typeface="微軟正黑體" panose="020B0604030504040204" pitchFamily="34" charset="-120"/>
              </a:rPr>
              <a:t>my</a:t>
            </a:r>
            <a:r>
              <a:rPr lang="en-US" sz="1300" b="1" dirty="0">
                <a:solidFill>
                  <a:schemeClr val="bg1"/>
                </a:solidFill>
                <a:latin typeface="+mj-lt"/>
                <a:ea typeface="微軟正黑體" panose="020B0604030504040204" pitchFamily="34" charset="-120"/>
              </a:rPr>
              <a:t> family leaves the house.</a:t>
            </a:r>
          </a:p>
          <a:p>
            <a:pPr marL="0" lvl="0" indent="0">
              <a:lnSpc>
                <a:spcPct val="115000"/>
              </a:lnSpc>
              <a:spcBef>
                <a:spcPts val="0"/>
              </a:spcBef>
              <a:buSzPts val="1100"/>
              <a:buNone/>
            </a:pPr>
            <a:r>
              <a:rPr lang="en-US" sz="1300" b="1" dirty="0">
                <a:solidFill>
                  <a:schemeClr val="bg1"/>
                </a:solidFill>
                <a:latin typeface="+mj-lt"/>
                <a:ea typeface="微軟正黑體" panose="020B0604030504040204" pitchFamily="34" charset="-120"/>
              </a:rPr>
              <a:t>- Permission control for different users.</a:t>
            </a:r>
            <a:endParaRPr sz="1300" b="1" dirty="0">
              <a:solidFill>
                <a:schemeClr val="bg1"/>
              </a:solidFill>
              <a:latin typeface="+mj-lt"/>
              <a:ea typeface="微軟正黑體" panose="020B0604030504040204" pitchFamily="34" charset="-120"/>
            </a:endParaRPr>
          </a:p>
        </p:txBody>
      </p:sp>
      <p:sp>
        <p:nvSpPr>
          <p:cNvPr id="10" name="Google Shape;212;p45">
            <a:extLst>
              <a:ext uri="{FF2B5EF4-FFF2-40B4-BE49-F238E27FC236}">
                <a16:creationId xmlns:a16="http://schemas.microsoft.com/office/drawing/2014/main" id="{73B4C2ED-EF8C-4CB7-8A13-75650DE4F9DC}"/>
              </a:ext>
            </a:extLst>
          </p:cNvPr>
          <p:cNvSpPr txBox="1">
            <a:spLocks/>
          </p:cNvSpPr>
          <p:nvPr/>
        </p:nvSpPr>
        <p:spPr>
          <a:xfrm>
            <a:off x="427698" y="3859075"/>
            <a:ext cx="4610347" cy="93206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0" indent="0">
              <a:lnSpc>
                <a:spcPct val="115000"/>
              </a:lnSpc>
              <a:spcBef>
                <a:spcPts val="0"/>
              </a:spcBef>
              <a:buSzPts val="1100"/>
              <a:buFont typeface="Arial"/>
              <a:buNone/>
            </a:pPr>
            <a:r>
              <a:rPr lang="en-US" altLang="zh-TW" sz="1300" b="1" dirty="0">
                <a:solidFill>
                  <a:schemeClr val="bg1"/>
                </a:solidFill>
                <a:latin typeface="+mj-lt"/>
                <a:ea typeface="微軟正黑體" panose="020B0604030504040204" pitchFamily="34" charset="-120"/>
              </a:rPr>
              <a:t>Daughter</a:t>
            </a:r>
            <a:r>
              <a:rPr lang="en-US" sz="1300" b="1" dirty="0">
                <a:solidFill>
                  <a:schemeClr val="bg1"/>
                </a:solidFill>
                <a:latin typeface="+mj-lt"/>
                <a:ea typeface="微軟正黑體" panose="020B0604030504040204" pitchFamily="34" charset="-120"/>
              </a:rPr>
              <a:t>:</a:t>
            </a:r>
          </a:p>
          <a:p>
            <a:pPr marL="90488" indent="-90488">
              <a:lnSpc>
                <a:spcPct val="115000"/>
              </a:lnSpc>
              <a:spcBef>
                <a:spcPts val="0"/>
              </a:spcBef>
              <a:buSzPts val="1100"/>
              <a:buFont typeface="Arial"/>
              <a:buNone/>
            </a:pPr>
            <a:r>
              <a:rPr lang="en-US" sz="1300" b="1" dirty="0">
                <a:solidFill>
                  <a:schemeClr val="bg1"/>
                </a:solidFill>
                <a:latin typeface="+mj-lt"/>
                <a:ea typeface="微軟正黑體" panose="020B0604030504040204" pitchFamily="34" charset="-120"/>
              </a:rPr>
              <a:t>- I hope I can </a:t>
            </a:r>
            <a:r>
              <a:rPr lang="en-US" altLang="zh-TW" sz="1300" b="1" dirty="0">
                <a:solidFill>
                  <a:schemeClr val="bg1"/>
                </a:solidFill>
                <a:latin typeface="+mj-lt"/>
                <a:ea typeface="微軟正黑體" panose="020B0604030504040204" pitchFamily="34" charset="-120"/>
              </a:rPr>
              <a:t>see</a:t>
            </a:r>
            <a:r>
              <a:rPr lang="en-US" sz="1300" b="1" dirty="0">
                <a:solidFill>
                  <a:schemeClr val="bg1"/>
                </a:solidFill>
                <a:latin typeface="+mj-lt"/>
                <a:ea typeface="微軟正黑體" panose="020B0604030504040204" pitchFamily="34" charset="-120"/>
              </a:rPr>
              <a:t> the </a:t>
            </a:r>
            <a:r>
              <a:rPr lang="en-US" altLang="zh-TW" sz="1300" b="1" dirty="0">
                <a:solidFill>
                  <a:schemeClr val="bg1"/>
                </a:solidFill>
                <a:latin typeface="+mj-lt"/>
                <a:ea typeface="微軟正黑體" panose="020B0604030504040204" pitchFamily="34" charset="-120"/>
              </a:rPr>
              <a:t>video</a:t>
            </a:r>
            <a:r>
              <a:rPr lang="en-US" sz="1300" b="1" dirty="0">
                <a:solidFill>
                  <a:schemeClr val="bg1"/>
                </a:solidFill>
                <a:latin typeface="+mj-lt"/>
                <a:ea typeface="微軟正黑體" panose="020B0604030504040204" pitchFamily="34" charset="-120"/>
              </a:rPr>
              <a:t> from my phone</a:t>
            </a:r>
            <a:r>
              <a:rPr lang="en-US" altLang="zh-TW" sz="1300" b="1" dirty="0">
                <a:solidFill>
                  <a:schemeClr val="bg1"/>
                </a:solidFill>
                <a:latin typeface="+mj-lt"/>
                <a:ea typeface="微軟正黑體" panose="020B0604030504040204" pitchFamily="34" charset="-120"/>
              </a:rPr>
              <a:t> and </a:t>
            </a:r>
            <a:r>
              <a:rPr lang="en-US" sz="1300" b="1" dirty="0">
                <a:solidFill>
                  <a:schemeClr val="bg1"/>
                </a:solidFill>
                <a:latin typeface="+mj-lt"/>
                <a:ea typeface="微軟正黑體" panose="020B0604030504040204" pitchFamily="34" charset="-120"/>
              </a:rPr>
              <a:t>tablet</a:t>
            </a:r>
            <a:r>
              <a:rPr lang="en-US" altLang="zh-TW" sz="1300" b="1" dirty="0">
                <a:solidFill>
                  <a:schemeClr val="bg1"/>
                </a:solidFill>
                <a:latin typeface="+mj-lt"/>
                <a:ea typeface="微軟正黑體" panose="020B0604030504040204" pitchFamily="34" charset="-120"/>
              </a:rPr>
              <a:t>.</a:t>
            </a:r>
            <a:r>
              <a:rPr lang="en-US" sz="1300" b="1" dirty="0">
                <a:solidFill>
                  <a:schemeClr val="bg1"/>
                </a:solidFill>
                <a:latin typeface="+mj-lt"/>
                <a:ea typeface="微軟正黑體" panose="020B0604030504040204" pitchFamily="34" charset="-120"/>
              </a:rPr>
              <a:t> </a:t>
            </a:r>
            <a:r>
              <a:rPr lang="en-US" altLang="zh-TW" sz="1300" b="1" dirty="0">
                <a:solidFill>
                  <a:schemeClr val="bg1"/>
                </a:solidFill>
                <a:latin typeface="+mj-lt"/>
                <a:ea typeface="微軟正黑體" panose="020B0604030504040204" pitchFamily="34" charset="-120"/>
              </a:rPr>
              <a:t>Also, I want to </a:t>
            </a:r>
            <a:r>
              <a:rPr lang="en-US" sz="1300" b="1" dirty="0">
                <a:solidFill>
                  <a:schemeClr val="bg1"/>
                </a:solidFill>
                <a:latin typeface="+mj-lt"/>
                <a:ea typeface="微軟正黑體" panose="020B0604030504040204" pitchFamily="34" charset="-120"/>
              </a:rPr>
              <a:t>share </a:t>
            </a:r>
            <a:r>
              <a:rPr lang="en-US" altLang="zh-TW" sz="1300" b="1" dirty="0">
                <a:solidFill>
                  <a:schemeClr val="bg1"/>
                </a:solidFill>
                <a:latin typeface="+mj-lt"/>
                <a:ea typeface="微軟正黑體" panose="020B0604030504040204" pitchFamily="34" charset="-120"/>
              </a:rPr>
              <a:t>it with my </a:t>
            </a:r>
            <a:r>
              <a:rPr lang="en-US" sz="1300" b="1" dirty="0">
                <a:solidFill>
                  <a:schemeClr val="bg1"/>
                </a:solidFill>
                <a:latin typeface="+mj-lt"/>
                <a:ea typeface="微軟正黑體" panose="020B0604030504040204" pitchFamily="34" charset="-120"/>
              </a:rPr>
              <a:t>friends and family.</a:t>
            </a:r>
          </a:p>
          <a:p>
            <a:pPr marL="0" indent="0">
              <a:spcBef>
                <a:spcPts val="0"/>
              </a:spcBef>
              <a:buSzPts val="1100"/>
              <a:buFont typeface="Arial"/>
              <a:buNone/>
            </a:pPr>
            <a:endParaRPr lang="en-US" sz="1300" dirty="0">
              <a:solidFill>
                <a:schemeClr val="bg1"/>
              </a:solidFill>
              <a:latin typeface="+mj-lt"/>
              <a:ea typeface="微軟正黑體" panose="020B0604030504040204" pitchFamily="34" charset="-120"/>
            </a:endParaRPr>
          </a:p>
        </p:txBody>
      </p:sp>
      <p:sp>
        <p:nvSpPr>
          <p:cNvPr id="11" name="Google Shape;212;p45">
            <a:extLst>
              <a:ext uri="{FF2B5EF4-FFF2-40B4-BE49-F238E27FC236}">
                <a16:creationId xmlns:a16="http://schemas.microsoft.com/office/drawing/2014/main" id="{66504BE2-1FE7-44FD-BDAF-4D913467ECC1}"/>
              </a:ext>
            </a:extLst>
          </p:cNvPr>
          <p:cNvSpPr txBox="1">
            <a:spLocks/>
          </p:cNvSpPr>
          <p:nvPr/>
        </p:nvSpPr>
        <p:spPr>
          <a:xfrm>
            <a:off x="416338" y="2792628"/>
            <a:ext cx="4354446" cy="92945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0" indent="0">
              <a:lnSpc>
                <a:spcPct val="115000"/>
              </a:lnSpc>
              <a:spcBef>
                <a:spcPts val="0"/>
              </a:spcBef>
              <a:buSzPts val="1100"/>
              <a:buFont typeface="Arial"/>
              <a:buNone/>
            </a:pPr>
            <a:r>
              <a:rPr lang="en-US" altLang="zh-TW" sz="1300" b="1" dirty="0">
                <a:solidFill>
                  <a:schemeClr val="bg1"/>
                </a:solidFill>
                <a:latin typeface="+mj-lt"/>
                <a:ea typeface="微軟正黑體" panose="020B0604030504040204" pitchFamily="34" charset="-120"/>
              </a:rPr>
              <a:t>Mom:</a:t>
            </a:r>
            <a:endParaRPr lang="en-US" sz="1300" b="1" dirty="0">
              <a:solidFill>
                <a:schemeClr val="bg1"/>
              </a:solidFill>
              <a:latin typeface="+mj-lt"/>
              <a:ea typeface="微軟正黑體" panose="020B0604030504040204" pitchFamily="34" charset="-120"/>
            </a:endParaRPr>
          </a:p>
          <a:p>
            <a:pPr marL="90488" indent="-90488">
              <a:lnSpc>
                <a:spcPct val="115000"/>
              </a:lnSpc>
              <a:spcBef>
                <a:spcPts val="0"/>
              </a:spcBef>
              <a:buSzPts val="1100"/>
              <a:buFont typeface="Arial"/>
              <a:buNone/>
            </a:pPr>
            <a:r>
              <a:rPr lang="en-US" sz="1300" b="1" dirty="0">
                <a:solidFill>
                  <a:schemeClr val="bg1"/>
                </a:solidFill>
                <a:latin typeface="+mj-lt"/>
                <a:ea typeface="微軟正黑體" panose="020B0604030504040204" pitchFamily="34" charset="-120"/>
              </a:rPr>
              <a:t>- I hope to minimize the cost, but required function</a:t>
            </a:r>
            <a:r>
              <a:rPr lang="en-US" altLang="zh-TW" sz="1300" b="1" dirty="0">
                <a:solidFill>
                  <a:schemeClr val="bg1"/>
                </a:solidFill>
                <a:latin typeface="+mj-lt"/>
                <a:ea typeface="微軟正黑體" panose="020B0604030504040204" pitchFamily="34" charset="-120"/>
              </a:rPr>
              <a:t>s</a:t>
            </a:r>
            <a:r>
              <a:rPr lang="en-US" sz="1300" b="1" dirty="0">
                <a:solidFill>
                  <a:schemeClr val="bg1"/>
                </a:solidFill>
                <a:latin typeface="+mj-lt"/>
                <a:ea typeface="微軟正黑體" panose="020B0604030504040204" pitchFamily="34" charset="-120"/>
              </a:rPr>
              <a:t> </a:t>
            </a:r>
            <a:r>
              <a:rPr lang="en-US" altLang="zh-TW" sz="1300" b="1" dirty="0">
                <a:solidFill>
                  <a:schemeClr val="bg1"/>
                </a:solidFill>
                <a:latin typeface="+mj-lt"/>
                <a:ea typeface="微軟正黑體" panose="020B0604030504040204" pitchFamily="34" charset="-120"/>
              </a:rPr>
              <a:t>are</a:t>
            </a:r>
            <a:r>
              <a:rPr lang="en-US" sz="1300" b="1" dirty="0">
                <a:solidFill>
                  <a:schemeClr val="bg1"/>
                </a:solidFill>
                <a:latin typeface="+mj-lt"/>
                <a:ea typeface="微軟正黑體" panose="020B0604030504040204" pitchFamily="34" charset="-120"/>
              </a:rPr>
              <a:t> still needed.</a:t>
            </a:r>
            <a:endParaRPr lang="en-US" sz="1300" dirty="0">
              <a:solidFill>
                <a:schemeClr val="bg1"/>
              </a:solidFill>
              <a:latin typeface="+mj-lt"/>
              <a:ea typeface="微軟正黑體" panose="020B0604030504040204" pitchFamily="34" charset="-120"/>
            </a:endParaRPr>
          </a:p>
        </p:txBody>
      </p:sp>
    </p:spTree>
    <p:extLst>
      <p:ext uri="{BB962C8B-B14F-4D97-AF65-F5344CB8AC3E}">
        <p14:creationId xmlns:p14="http://schemas.microsoft.com/office/powerpoint/2010/main" val="5393314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pic>
        <p:nvPicPr>
          <p:cNvPr id="3" name="圖片 2" descr="一張含有 監視器, 電子用品 的圖片&#10;&#10;描述是以高可信度產生">
            <a:extLst>
              <a:ext uri="{FF2B5EF4-FFF2-40B4-BE49-F238E27FC236}">
                <a16:creationId xmlns:a16="http://schemas.microsoft.com/office/drawing/2014/main" id="{C8322395-77A2-4689-97AF-E3326C74E2B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40" y="0"/>
            <a:ext cx="9128320" cy="5143500"/>
          </a:xfrm>
          <a:prstGeom prst="rect">
            <a:avLst/>
          </a:prstGeom>
        </p:spPr>
      </p:pic>
      <p:grpSp>
        <p:nvGrpSpPr>
          <p:cNvPr id="4" name="群組 3">
            <a:extLst>
              <a:ext uri="{FF2B5EF4-FFF2-40B4-BE49-F238E27FC236}">
                <a16:creationId xmlns:a16="http://schemas.microsoft.com/office/drawing/2014/main" id="{E51257BF-2328-42CA-8680-CC4FA7309097}"/>
              </a:ext>
            </a:extLst>
          </p:cNvPr>
          <p:cNvGrpSpPr/>
          <p:nvPr/>
        </p:nvGrpSpPr>
        <p:grpSpPr>
          <a:xfrm>
            <a:off x="3896381" y="2514912"/>
            <a:ext cx="4142674" cy="2161194"/>
            <a:chOff x="3761851" y="2446492"/>
            <a:chExt cx="4809539" cy="2509092"/>
          </a:xfrm>
        </p:grpSpPr>
        <p:pic>
          <p:nvPicPr>
            <p:cNvPr id="380" name="Shape 380" descr="C:\Users\Han Tsai\Desktop\Cinema28直播發表會投影片\MONITOR.png"/>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4151776" y="2483114"/>
              <a:ext cx="3198636" cy="2472470"/>
            </a:xfrm>
            <a:prstGeom prst="rect">
              <a:avLst/>
            </a:prstGeom>
            <a:noFill/>
            <a:ln>
              <a:noFill/>
            </a:ln>
          </p:spPr>
        </p:pic>
        <p:pic>
          <p:nvPicPr>
            <p:cNvPr id="381" name="Shape 381" descr="C:\Users\Han Tsai\Desktop\Cinema28直播發表會投影片\1.png"/>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652238" y="3340369"/>
              <a:ext cx="912304" cy="1608364"/>
            </a:xfrm>
            <a:prstGeom prst="rect">
              <a:avLst/>
            </a:prstGeom>
            <a:noFill/>
            <a:ln>
              <a:noFill/>
            </a:ln>
          </p:spPr>
        </p:pic>
        <p:grpSp>
          <p:nvGrpSpPr>
            <p:cNvPr id="382" name="Shape 382"/>
            <p:cNvGrpSpPr/>
            <p:nvPr/>
          </p:nvGrpSpPr>
          <p:grpSpPr>
            <a:xfrm>
              <a:off x="5123691" y="2806379"/>
              <a:ext cx="1230489" cy="1230489"/>
              <a:chOff x="1857356" y="2714626"/>
              <a:chExt cx="1230489" cy="1230489"/>
            </a:xfrm>
          </p:grpSpPr>
          <p:sp>
            <p:nvSpPr>
              <p:cNvPr id="383" name="Shape 383"/>
              <p:cNvSpPr/>
              <p:nvPr/>
            </p:nvSpPr>
            <p:spPr>
              <a:xfrm>
                <a:off x="1857356" y="2714626"/>
                <a:ext cx="1230489" cy="1230489"/>
              </a:xfrm>
              <a:prstGeom prst="ellipse">
                <a:avLst/>
              </a:prstGeom>
              <a:solidFill>
                <a:srgbClr val="D6D6D6"/>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dirty="0">
                  <a:solidFill>
                    <a:schemeClr val="lt1"/>
                  </a:solidFill>
                  <a:latin typeface="Arial"/>
                  <a:ea typeface="Arial"/>
                  <a:cs typeface="Arial"/>
                  <a:sym typeface="Arial"/>
                </a:endParaRPr>
              </a:p>
            </p:txBody>
          </p:sp>
          <p:sp>
            <p:nvSpPr>
              <p:cNvPr id="384" name="Shape 384"/>
              <p:cNvSpPr/>
              <p:nvPr/>
            </p:nvSpPr>
            <p:spPr>
              <a:xfrm rot="5400000">
                <a:off x="2240264" y="3040771"/>
                <a:ext cx="662943" cy="571503"/>
              </a:xfrm>
              <a:prstGeom prst="triangle">
                <a:avLst>
                  <a:gd name="adj" fmla="val 50000"/>
                </a:avLst>
              </a:prstGeom>
              <a:solidFill>
                <a:srgbClr val="7F7F7F"/>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dirty="0">
                  <a:solidFill>
                    <a:schemeClr val="lt1"/>
                  </a:solidFill>
                  <a:latin typeface="Arial"/>
                  <a:ea typeface="Arial"/>
                  <a:cs typeface="Arial"/>
                  <a:sym typeface="Arial"/>
                </a:endParaRPr>
              </a:p>
            </p:txBody>
          </p:sp>
        </p:grpSp>
        <p:grpSp>
          <p:nvGrpSpPr>
            <p:cNvPr id="385" name="Shape 385"/>
            <p:cNvGrpSpPr/>
            <p:nvPr/>
          </p:nvGrpSpPr>
          <p:grpSpPr>
            <a:xfrm>
              <a:off x="7782940" y="3877949"/>
              <a:ext cx="642942" cy="642942"/>
              <a:chOff x="1857356" y="2714626"/>
              <a:chExt cx="1230489" cy="1230489"/>
            </a:xfrm>
          </p:grpSpPr>
          <p:sp>
            <p:nvSpPr>
              <p:cNvPr id="386" name="Shape 386"/>
              <p:cNvSpPr/>
              <p:nvPr/>
            </p:nvSpPr>
            <p:spPr>
              <a:xfrm>
                <a:off x="1857356" y="2714626"/>
                <a:ext cx="1230489" cy="1230489"/>
              </a:xfrm>
              <a:prstGeom prst="ellipse">
                <a:avLst/>
              </a:prstGeom>
              <a:solidFill>
                <a:srgbClr val="D6D6D6"/>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dirty="0">
                  <a:solidFill>
                    <a:schemeClr val="lt1"/>
                  </a:solidFill>
                  <a:latin typeface="Arial"/>
                  <a:ea typeface="Arial"/>
                  <a:cs typeface="Arial"/>
                  <a:sym typeface="Arial"/>
                </a:endParaRPr>
              </a:p>
            </p:txBody>
          </p:sp>
          <p:sp>
            <p:nvSpPr>
              <p:cNvPr id="387" name="Shape 387"/>
              <p:cNvSpPr/>
              <p:nvPr/>
            </p:nvSpPr>
            <p:spPr>
              <a:xfrm rot="5400000">
                <a:off x="2240264" y="3040771"/>
                <a:ext cx="662943" cy="571503"/>
              </a:xfrm>
              <a:prstGeom prst="triangle">
                <a:avLst>
                  <a:gd name="adj" fmla="val 50000"/>
                </a:avLst>
              </a:prstGeom>
              <a:solidFill>
                <a:srgbClr val="7F7F7F"/>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dirty="0">
                  <a:solidFill>
                    <a:schemeClr val="lt1"/>
                  </a:solidFill>
                  <a:latin typeface="Arial"/>
                  <a:ea typeface="Arial"/>
                  <a:cs typeface="Arial"/>
                  <a:sym typeface="Arial"/>
                </a:endParaRPr>
              </a:p>
            </p:txBody>
          </p:sp>
        </p:grpSp>
        <p:sp>
          <p:nvSpPr>
            <p:cNvPr id="389" name="Shape 389"/>
            <p:cNvSpPr txBox="1"/>
            <p:nvPr/>
          </p:nvSpPr>
          <p:spPr>
            <a:xfrm>
              <a:off x="3761851" y="2446492"/>
              <a:ext cx="1928700" cy="1000199"/>
            </a:xfrm>
            <a:prstGeom prst="rect">
              <a:avLst/>
            </a:prstGeom>
            <a:noFill/>
            <a:ln>
              <a:noFill/>
            </a:ln>
          </p:spPr>
          <p:txBody>
            <a:bodyPr wrap="square" lIns="91425" tIns="91425" rIns="91425" bIns="91425" anchor="t" anchorCtr="0">
              <a:noAutofit/>
            </a:bodyPr>
            <a:lstStyle/>
            <a:p>
              <a:pPr marL="0" marR="0" lvl="0" indent="114300" algn="ctr" rtl="0">
                <a:lnSpc>
                  <a:spcPct val="150000"/>
                </a:lnSpc>
                <a:spcBef>
                  <a:spcPts val="0"/>
                </a:spcBef>
                <a:spcAft>
                  <a:spcPts val="0"/>
                </a:spcAft>
                <a:buClr>
                  <a:schemeClr val="dk2"/>
                </a:buClr>
                <a:buSzPct val="25000"/>
                <a:buFont typeface="Arial"/>
                <a:buNone/>
              </a:pPr>
              <a:r>
                <a:rPr lang="zh-TW" sz="2500" b="1" i="0" u="none" strike="noStrike" cap="none" dirty="0">
                  <a:solidFill>
                    <a:srgbClr val="C00000"/>
                  </a:solidFill>
                  <a:latin typeface="Arial"/>
                  <a:ea typeface="Arial"/>
                  <a:cs typeface="Arial"/>
                  <a:sym typeface="Arial"/>
                </a:rPr>
                <a:t>Live</a:t>
              </a:r>
            </a:p>
          </p:txBody>
        </p:sp>
        <p:sp>
          <p:nvSpPr>
            <p:cNvPr id="390" name="Shape 390"/>
            <p:cNvSpPr txBox="1"/>
            <p:nvPr/>
          </p:nvSpPr>
          <p:spPr>
            <a:xfrm>
              <a:off x="7499790" y="3400806"/>
              <a:ext cx="1071600" cy="285600"/>
            </a:xfrm>
            <a:prstGeom prst="rect">
              <a:avLst/>
            </a:prstGeom>
            <a:noFill/>
            <a:ln>
              <a:noFill/>
            </a:ln>
          </p:spPr>
          <p:txBody>
            <a:bodyPr wrap="square" lIns="91425" tIns="91425" rIns="91425" bIns="91425" anchor="t" anchorCtr="0">
              <a:noAutofit/>
            </a:bodyPr>
            <a:lstStyle/>
            <a:p>
              <a:pPr marL="0" marR="0" lvl="0" indent="114300" algn="ctr" rtl="0">
                <a:lnSpc>
                  <a:spcPct val="150000"/>
                </a:lnSpc>
                <a:spcBef>
                  <a:spcPts val="0"/>
                </a:spcBef>
                <a:spcAft>
                  <a:spcPts val="0"/>
                </a:spcAft>
                <a:buClr>
                  <a:schemeClr val="dk2"/>
                </a:buClr>
                <a:buSzPct val="25000"/>
                <a:buFont typeface="Arial"/>
                <a:buNone/>
              </a:pPr>
              <a:r>
                <a:rPr lang="zh-TW" sz="1600" b="1" i="0" u="none" strike="noStrike" cap="none" dirty="0">
                  <a:solidFill>
                    <a:srgbClr val="C00000"/>
                  </a:solidFill>
                  <a:latin typeface="Arial"/>
                  <a:ea typeface="Arial"/>
                  <a:cs typeface="Arial"/>
                  <a:sym typeface="Arial"/>
                </a:rPr>
                <a:t>Live</a:t>
              </a:r>
            </a:p>
          </p:txBody>
        </p:sp>
      </p:grpSp>
      <p:pic>
        <p:nvPicPr>
          <p:cNvPr id="6" name="圖片 5" descr="一張含有 美工圖案 的圖片&#10;&#10;描述是以非常高的可信度產生">
            <a:extLst>
              <a:ext uri="{FF2B5EF4-FFF2-40B4-BE49-F238E27FC236}">
                <a16:creationId xmlns:a16="http://schemas.microsoft.com/office/drawing/2014/main" id="{7A24E92E-F992-4ECA-915A-932D1C98113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71717" y="953319"/>
            <a:ext cx="4866876" cy="1096761"/>
          </a:xfrm>
          <a:prstGeom prst="rect">
            <a:avLst/>
          </a:prstGeom>
        </p:spPr>
      </p:pic>
      <p:sp>
        <p:nvSpPr>
          <p:cNvPr id="21" name="Google Shape;217;p46">
            <a:extLst>
              <a:ext uri="{FF2B5EF4-FFF2-40B4-BE49-F238E27FC236}">
                <a16:creationId xmlns:a16="http://schemas.microsoft.com/office/drawing/2014/main" id="{3B853BD9-4EFC-466C-83E4-48ACFA92FE1C}"/>
              </a:ext>
            </a:extLst>
          </p:cNvPr>
          <p:cNvSpPr txBox="1">
            <a:spLocks/>
          </p:cNvSpPr>
          <p:nvPr/>
        </p:nvSpPr>
        <p:spPr>
          <a:xfrm>
            <a:off x="5011645" y="1430105"/>
            <a:ext cx="3166479" cy="86151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SzPts val="3600"/>
              <a:buFont typeface="Verdana"/>
              <a:buNone/>
              <a:defRPr sz="4000" b="1" i="0" u="none" strike="noStrike" cap="none">
                <a:solidFill>
                  <a:schemeClr val="lt1"/>
                </a:solidFill>
                <a:latin typeface="Verdana"/>
                <a:ea typeface="Verdana"/>
                <a:cs typeface="Verdana"/>
                <a:sym typeface="Verdana"/>
              </a:defRPr>
            </a:lvl1pPr>
            <a:lvl2pPr marR="0" lvl="1" indent="0"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2pPr>
            <a:lvl3pPr marR="0" lvl="2" indent="0"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3pPr>
            <a:lvl4pPr marR="0" lvl="3" indent="0"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4pPr>
            <a:lvl5pPr marR="0" lvl="4" indent="0"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5pPr>
            <a:lvl6pPr marR="0" lvl="5" indent="0"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6pPr>
            <a:lvl7pPr marR="0" lvl="6" indent="0"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7pPr>
            <a:lvl8pPr marR="0" lvl="7" indent="0"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8pPr>
            <a:lvl9pPr marR="0" lvl="8" indent="0"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9pPr>
          </a:lstStyle>
          <a:p>
            <a:pPr>
              <a:spcBef>
                <a:spcPts val="480"/>
              </a:spcBef>
            </a:pPr>
            <a:r>
              <a:rPr lang="en-US" altLang="zh-TW" sz="4800" u="sng" dirty="0">
                <a:latin typeface="+mj-lt"/>
                <a:ea typeface="微軟正黑體" panose="020B0604030504040204" pitchFamily="34" charset="-120"/>
              </a:rPr>
              <a:t>Home</a:t>
            </a:r>
            <a:endParaRPr lang="en-US" sz="4500" u="sng" dirty="0">
              <a:solidFill>
                <a:schemeClr val="bg1"/>
              </a:solidFill>
              <a:latin typeface="+mj-lt"/>
              <a:ea typeface="微軟正黑體" panose="020B0604030504040204" pitchFamily="34" charset="-120"/>
            </a:endParaRPr>
          </a:p>
        </p:txBody>
      </p:sp>
      <p:sp>
        <p:nvSpPr>
          <p:cNvPr id="388" name="Shape 388"/>
          <p:cNvSpPr/>
          <p:nvPr/>
        </p:nvSpPr>
        <p:spPr>
          <a:xfrm rot="-2702762">
            <a:off x="7263286" y="1976575"/>
            <a:ext cx="628520" cy="960061"/>
          </a:xfrm>
          <a:prstGeom prst="upArrow">
            <a:avLst>
              <a:gd name="adj1" fmla="val 33574"/>
              <a:gd name="adj2" fmla="val 85894"/>
            </a:avLst>
          </a:prstGeom>
          <a:solidFill>
            <a:srgbClr val="FFD49B"/>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3449257893"/>
      </p:ext>
    </p:extLst>
  </p:cSld>
  <p:clrMapOvr>
    <a:masterClrMapping/>
  </p:clrMapOvr>
</p:sld>
</file>

<file path=ppt/theme/theme1.xml><?xml version="1.0" encoding="utf-8"?>
<a:theme xmlns:a="http://schemas.openxmlformats.org/drawingml/2006/main" name="自訂設計">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1136</TotalTime>
  <Words>1323</Words>
  <Application>Microsoft Office PowerPoint</Application>
  <PresentationFormat>如螢幕大小 (16:9)</PresentationFormat>
  <Paragraphs>170</Paragraphs>
  <Slides>31</Slides>
  <Notes>31</Notes>
  <HiddenSlides>0</HiddenSlides>
  <MMClips>0</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31</vt:i4>
      </vt:variant>
    </vt:vector>
  </HeadingPairs>
  <TitlesOfParts>
    <vt:vector size="39" baseType="lpstr">
      <vt:lpstr>Arial</vt:lpstr>
      <vt:lpstr>Calibri</vt:lpstr>
      <vt:lpstr>Roboto</vt:lpstr>
      <vt:lpstr>Verdana</vt:lpstr>
      <vt:lpstr>微軟正黑體</vt:lpstr>
      <vt:lpstr>微軟正黑體</vt:lpstr>
      <vt:lpstr>新細明體</vt:lpstr>
      <vt:lpstr>自訂設計</vt:lpstr>
      <vt:lpstr>PowerPoint 簡報</vt:lpstr>
      <vt:lpstr>Agenda</vt:lpstr>
      <vt:lpstr>Home security  requirement </vt:lpstr>
      <vt:lpstr>Questions from family members</vt:lpstr>
      <vt:lpstr>Pragmatic dad has something to say</vt:lpstr>
      <vt:lpstr>Thrifty mom has something to say</vt:lpstr>
      <vt:lpstr>Sweet daughter has something to say</vt:lpstr>
      <vt:lpstr>The family members have something to say</vt:lpstr>
      <vt:lpstr>PowerPoint 簡報</vt:lpstr>
      <vt:lpstr>Home security solution</vt:lpstr>
      <vt:lpstr>Home security solution</vt:lpstr>
      <vt:lpstr>Home security solution – fully functional for dad </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QNAP surveillance solution vs  conventional surveillance solution</vt:lpstr>
      <vt:lpstr>NAS for your home surveillance</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Han Tsai</dc:creator>
  <cp:lastModifiedBy>QNAP_Han Tsai</cp:lastModifiedBy>
  <cp:revision>117</cp:revision>
  <dcterms:modified xsi:type="dcterms:W3CDTF">2018-08-02T08:12:46Z</dcterms:modified>
</cp:coreProperties>
</file>