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7" r:id="rId1"/>
  </p:sldMasterIdLst>
  <p:notesMasterIdLst>
    <p:notesMasterId r:id="rId33"/>
  </p:notesMasterIdLst>
  <p:handoutMasterIdLst>
    <p:handoutMasterId r:id="rId34"/>
  </p:handoutMasterIdLst>
  <p:sldIdLst>
    <p:sldId id="367" r:id="rId2"/>
    <p:sldId id="378" r:id="rId3"/>
    <p:sldId id="1488" r:id="rId4"/>
    <p:sldId id="384" r:id="rId5"/>
    <p:sldId id="379" r:id="rId6"/>
    <p:sldId id="1501" r:id="rId7"/>
    <p:sldId id="380" r:id="rId8"/>
    <p:sldId id="290" r:id="rId9"/>
    <p:sldId id="282" r:id="rId10"/>
    <p:sldId id="293" r:id="rId11"/>
    <p:sldId id="483" r:id="rId12"/>
    <p:sldId id="1487" r:id="rId13"/>
    <p:sldId id="261" r:id="rId14"/>
    <p:sldId id="292" r:id="rId15"/>
    <p:sldId id="291" r:id="rId16"/>
    <p:sldId id="369" r:id="rId17"/>
    <p:sldId id="1490" r:id="rId18"/>
    <p:sldId id="1493" r:id="rId19"/>
    <p:sldId id="1491" r:id="rId20"/>
    <p:sldId id="1494" r:id="rId21"/>
    <p:sldId id="1495" r:id="rId22"/>
    <p:sldId id="1492" r:id="rId23"/>
    <p:sldId id="1496" r:id="rId24"/>
    <p:sldId id="1497" r:id="rId25"/>
    <p:sldId id="310" r:id="rId26"/>
    <p:sldId id="311" r:id="rId27"/>
    <p:sldId id="319" r:id="rId28"/>
    <p:sldId id="1498" r:id="rId29"/>
    <p:sldId id="1499" r:id="rId30"/>
    <p:sldId id="1500" r:id="rId31"/>
    <p:sldId id="320" r:id="rId3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ffice" initials="O" lastIdx="1" clrIdx="0">
    <p:extLst/>
  </p:cmAuthor>
  <p:cmAuthor id="2" name="Office" initials="O [2]" lastIdx="1" clrIdx="1">
    <p:extLst/>
  </p:cmAuthor>
  <p:cmAuthor id="3" name="Office" initials="O [3]" lastIdx="1" clrIdx="2">
    <p:extLst/>
  </p:cmAuthor>
  <p:cmAuthor id="4" name="QNAP_JASON HSU" initials="QH" lastIdx="18" clrIdx="3">
    <p:extLst>
      <p:ext uri="{19B8F6BF-5375-455C-9EA6-DF929625EA0E}">
        <p15:presenceInfo xmlns:p15="http://schemas.microsoft.com/office/powerpoint/2012/main" userId="S::jasonhsu@ieinet.onmicrosoft.com::037722cf-a7a4-45b3-87d9-a621b36907b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A78F"/>
    <a:srgbClr val="51DDB2"/>
    <a:srgbClr val="6ABEB6"/>
    <a:srgbClr val="00918A"/>
    <a:srgbClr val="FE4212"/>
    <a:srgbClr val="9A0000"/>
    <a:srgbClr val="FE4213"/>
    <a:srgbClr val="7A0000"/>
    <a:srgbClr val="73EDE6"/>
    <a:srgbClr val="35B4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B8272C-7FE0-F8C4-CDD7-FF18E007C48A}" v="71" dt="2018-07-17T03:45:06.301"/>
    <p1510:client id="{E5766245-1703-50AE-41EF-CBE8823C0E05}" v="2" dt="2018-07-17T05:51:41.246"/>
    <p1510:client id="{613D3C33-AA3A-5C36-2F90-F7309554DB36}" v="6" dt="2018-07-17T07:44:23.880"/>
    <p1510:client id="{0F4F3853-0C9B-580A-01C0-C669FB1470D6}" v="191" dt="2018-07-17T08:36:23.473"/>
    <p1510:client id="{D47D92FB-B136-6904-632C-53732522EF93}" v="19" dt="2018-07-17T03:58:25.901"/>
    <p1510:client id="{9EF60FFE-13E3-2472-592A-A15D47864BB3}" v="545" dt="2018-07-17T03:18:20.385"/>
    <p1510:client id="{0061959D-8006-40E3-A302-0B6196E42237}" v="6" dt="2018-07-16T10:43:38.172"/>
    <p1510:client id="{141D3634-9889-42D5-9FBB-C5A5B9451A15}" v="52" dt="2018-07-16T10:03:09.968"/>
    <p1510:client id="{1A93793A-DB4B-1E3A-7452-D2B609CE93EB}" v="1473" dt="2018-07-17T03:29:36.779"/>
    <p1510:client id="{75F93F3C-2504-4717-8C3B-BC43B312C564}" v="7" dt="2018-07-16T10:11:43.300"/>
    <p1510:client id="{BBFBF0C3-B4E2-7584-6587-1782EB184A5F}" v="31" dt="2018-07-17T01:19:29.246"/>
    <p1510:client id="{66A83634-3409-9B43-9521-6C22F1D3CCD4}" v="27" dt="2018-07-17T02:18:17.151"/>
    <p1510:client id="{2A8B193C-5D86-C5DD-3868-00DF09E4AB37}" v="3" dt="2018-07-17T04:11:08.864"/>
    <p1510:client id="{EA907862-BAA7-4C1E-8437-F4FF7307E54E}" v="1449" dt="2018-07-17T09:17:14.019"/>
    <p1510:client id="{08BA447A-64EF-4EFF-9FC9-79655BA5F04A}" v="2736" dt="2018-07-16T13:45:31.765"/>
    <p1510:client id="{AF035024-2531-47CC-B569-8239E73EB4EB}" v="4903" dt="2018-07-16T12:55:59.598"/>
    <p1510:client id="{A33ABAF3-7E6D-4877-911A-6D2A954D3679}" v="24" dt="2018-07-17T06:16:14.4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563" autoAdjust="0"/>
    <p:restoredTop sz="87893" autoAdjust="0"/>
  </p:normalViewPr>
  <p:slideViewPr>
    <p:cSldViewPr>
      <p:cViewPr varScale="1">
        <p:scale>
          <a:sx n="151" d="100"/>
          <a:sy n="151" d="100"/>
        </p:scale>
        <p:origin x="834" y="13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3852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QNAP_YiChing Shih" userId="S::yichingshih@ieinet.onmicrosoft.com::2e6ef06c-3efe-44cc-871a-6c262e94a3ec" providerId="AD" clId="Web-{141D3634-9889-42D5-9FBB-C5A5B9451A15}"/>
    <pc:docChg chg="modSld">
      <pc:chgData name="QNAP_YiChing Shih" userId="S::yichingshih@ieinet.onmicrosoft.com::2e6ef06c-3efe-44cc-871a-6c262e94a3ec" providerId="AD" clId="Web-{141D3634-9889-42D5-9FBB-C5A5B9451A15}" dt="2018-07-16T10:03:09.968" v="51" actId="20577"/>
      <pc:docMkLst>
        <pc:docMk/>
      </pc:docMkLst>
      <pc:sldChg chg="modSp">
        <pc:chgData name="QNAP_YiChing Shih" userId="S::yichingshih@ieinet.onmicrosoft.com::2e6ef06c-3efe-44cc-871a-6c262e94a3ec" providerId="AD" clId="Web-{141D3634-9889-42D5-9FBB-C5A5B9451A15}" dt="2018-07-16T10:03:09.781" v="48" actId="20577"/>
        <pc:sldMkLst>
          <pc:docMk/>
          <pc:sldMk cId="726753771" sldId="261"/>
        </pc:sldMkLst>
        <pc:spChg chg="mod">
          <ac:chgData name="QNAP_YiChing Shih" userId="S::yichingshih@ieinet.onmicrosoft.com::2e6ef06c-3efe-44cc-871a-6c262e94a3ec" providerId="AD" clId="Web-{141D3634-9889-42D5-9FBB-C5A5B9451A15}" dt="2018-07-16T10:03:09.484" v="40" actId="20577"/>
          <ac:spMkLst>
            <pc:docMk/>
            <pc:sldMk cId="726753771" sldId="261"/>
            <ac:spMk id="4" creationId="{2B9DC6EA-24B8-468D-AEF0-B6845C51C18D}"/>
          </ac:spMkLst>
        </pc:spChg>
        <pc:spChg chg="mod">
          <ac:chgData name="QNAP_YiChing Shih" userId="S::yichingshih@ieinet.onmicrosoft.com::2e6ef06c-3efe-44cc-871a-6c262e94a3ec" providerId="AD" clId="Web-{141D3634-9889-42D5-9FBB-C5A5B9451A15}" dt="2018-07-16T10:03:09.781" v="48" actId="20577"/>
          <ac:spMkLst>
            <pc:docMk/>
            <pc:sldMk cId="726753771" sldId="261"/>
            <ac:spMk id="29" creationId="{7F04B43F-78FF-4C92-9E34-5B58FAC5DCD7}"/>
          </ac:spMkLst>
        </pc:spChg>
      </pc:sldChg>
      <pc:sldChg chg="modSp">
        <pc:chgData name="QNAP_YiChing Shih" userId="S::yichingshih@ieinet.onmicrosoft.com::2e6ef06c-3efe-44cc-871a-6c262e94a3ec" providerId="AD" clId="Web-{141D3634-9889-42D5-9FBB-C5A5B9451A15}" dt="2018-07-16T09:51:00.854" v="23" actId="20577"/>
        <pc:sldMkLst>
          <pc:docMk/>
          <pc:sldMk cId="3355194582" sldId="290"/>
        </pc:sldMkLst>
        <pc:spChg chg="mod">
          <ac:chgData name="QNAP_YiChing Shih" userId="S::yichingshih@ieinet.onmicrosoft.com::2e6ef06c-3efe-44cc-871a-6c262e94a3ec" providerId="AD" clId="Web-{141D3634-9889-42D5-9FBB-C5A5B9451A15}" dt="2018-07-16T09:51:00.854" v="23" actId="20577"/>
          <ac:spMkLst>
            <pc:docMk/>
            <pc:sldMk cId="3355194582" sldId="290"/>
            <ac:spMk id="4" creationId="{15542959-7AC5-4346-8330-D267F068CDF1}"/>
          </ac:spMkLst>
        </pc:spChg>
      </pc:sldChg>
      <pc:sldChg chg="modSp">
        <pc:chgData name="QNAP_YiChing Shih" userId="S::yichingshih@ieinet.onmicrosoft.com::2e6ef06c-3efe-44cc-871a-6c262e94a3ec" providerId="AD" clId="Web-{141D3634-9889-42D5-9FBB-C5A5B9451A15}" dt="2018-07-16T10:03:09.953" v="50" actId="20577"/>
        <pc:sldMkLst>
          <pc:docMk/>
          <pc:sldMk cId="1699088270" sldId="291"/>
        </pc:sldMkLst>
        <pc:spChg chg="mod">
          <ac:chgData name="QNAP_YiChing Shih" userId="S::yichingshih@ieinet.onmicrosoft.com::2e6ef06c-3efe-44cc-871a-6c262e94a3ec" providerId="AD" clId="Web-{141D3634-9889-42D5-9FBB-C5A5B9451A15}" dt="2018-07-16T10:03:09.953" v="50" actId="20577"/>
          <ac:spMkLst>
            <pc:docMk/>
            <pc:sldMk cId="1699088270" sldId="291"/>
            <ac:spMk id="5" creationId="{ABADDD2E-3600-DA44-940F-7610CA33A72B}"/>
          </ac:spMkLst>
        </pc:spChg>
      </pc:sldChg>
      <pc:sldChg chg="modSp">
        <pc:chgData name="QNAP_YiChing Shih" userId="S::yichingshih@ieinet.onmicrosoft.com::2e6ef06c-3efe-44cc-871a-6c262e94a3ec" providerId="AD" clId="Web-{141D3634-9889-42D5-9FBB-C5A5B9451A15}" dt="2018-07-16T09:55:59.028" v="30" actId="20577"/>
        <pc:sldMkLst>
          <pc:docMk/>
          <pc:sldMk cId="505547320" sldId="293"/>
        </pc:sldMkLst>
        <pc:spChg chg="mod">
          <ac:chgData name="QNAP_YiChing Shih" userId="S::yichingshih@ieinet.onmicrosoft.com::2e6ef06c-3efe-44cc-871a-6c262e94a3ec" providerId="AD" clId="Web-{141D3634-9889-42D5-9FBB-C5A5B9451A15}" dt="2018-07-16T09:55:59.028" v="30" actId="20577"/>
          <ac:spMkLst>
            <pc:docMk/>
            <pc:sldMk cId="505547320" sldId="293"/>
            <ac:spMk id="17" creationId="{8EA3E6D1-64DF-1E4F-A371-150121BFDAEB}"/>
          </ac:spMkLst>
        </pc:spChg>
      </pc:sldChg>
      <pc:sldChg chg="modSp">
        <pc:chgData name="QNAP_YiChing Shih" userId="S::yichingshih@ieinet.onmicrosoft.com::2e6ef06c-3efe-44cc-871a-6c262e94a3ec" providerId="AD" clId="Web-{141D3634-9889-42D5-9FBB-C5A5B9451A15}" dt="2018-07-16T09:36:09.326" v="3" actId="20577"/>
        <pc:sldMkLst>
          <pc:docMk/>
          <pc:sldMk cId="1697105422" sldId="378"/>
        </pc:sldMkLst>
        <pc:spChg chg="mod">
          <ac:chgData name="QNAP_YiChing Shih" userId="S::yichingshih@ieinet.onmicrosoft.com::2e6ef06c-3efe-44cc-871a-6c262e94a3ec" providerId="AD" clId="Web-{141D3634-9889-42D5-9FBB-C5A5B9451A15}" dt="2018-07-16T09:36:09.326" v="3" actId="20577"/>
          <ac:spMkLst>
            <pc:docMk/>
            <pc:sldMk cId="1697105422" sldId="378"/>
            <ac:spMk id="3" creationId="{B61B64FE-32DB-374E-BBA2-601E8473F073}"/>
          </ac:spMkLst>
        </pc:spChg>
      </pc:sldChg>
      <pc:sldChg chg="modSp">
        <pc:chgData name="QNAP_YiChing Shih" userId="S::yichingshih@ieinet.onmicrosoft.com::2e6ef06c-3efe-44cc-871a-6c262e94a3ec" providerId="AD" clId="Web-{141D3634-9889-42D5-9FBB-C5A5B9451A15}" dt="2018-07-16T09:42:46.380" v="19" actId="20577"/>
        <pc:sldMkLst>
          <pc:docMk/>
          <pc:sldMk cId="2150422162" sldId="379"/>
        </pc:sldMkLst>
        <pc:spChg chg="mod">
          <ac:chgData name="QNAP_YiChing Shih" userId="S::yichingshih@ieinet.onmicrosoft.com::2e6ef06c-3efe-44cc-871a-6c262e94a3ec" providerId="AD" clId="Web-{141D3634-9889-42D5-9FBB-C5A5B9451A15}" dt="2018-07-16T09:42:46.380" v="19" actId="20577"/>
          <ac:spMkLst>
            <pc:docMk/>
            <pc:sldMk cId="2150422162" sldId="379"/>
            <ac:spMk id="5" creationId="{96498FA1-E11A-49AE-96A2-AB6A9398862E}"/>
          </ac:spMkLst>
        </pc:spChg>
      </pc:sldChg>
      <pc:sldChg chg="modSp">
        <pc:chgData name="QNAP_YiChing Shih" userId="S::yichingshih@ieinet.onmicrosoft.com::2e6ef06c-3efe-44cc-871a-6c262e94a3ec" providerId="AD" clId="Web-{141D3634-9889-42D5-9FBB-C5A5B9451A15}" dt="2018-07-16T09:38:10.017" v="17" actId="20577"/>
        <pc:sldMkLst>
          <pc:docMk/>
          <pc:sldMk cId="2274775972" sldId="384"/>
        </pc:sldMkLst>
        <pc:spChg chg="mod">
          <ac:chgData name="QNAP_YiChing Shih" userId="S::yichingshih@ieinet.onmicrosoft.com::2e6ef06c-3efe-44cc-871a-6c262e94a3ec" providerId="AD" clId="Web-{141D3634-9889-42D5-9FBB-C5A5B9451A15}" dt="2018-07-16T09:38:10.017" v="17" actId="20577"/>
          <ac:spMkLst>
            <pc:docMk/>
            <pc:sldMk cId="2274775972" sldId="384"/>
            <ac:spMk id="24" creationId="{FE2B279D-B941-4416-98E2-70C9B8941D20}"/>
          </ac:spMkLst>
        </pc:spChg>
      </pc:sldChg>
      <pc:sldChg chg="modSp">
        <pc:chgData name="QNAP_YiChing Shih" userId="S::yichingshih@ieinet.onmicrosoft.com::2e6ef06c-3efe-44cc-871a-6c262e94a3ec" providerId="AD" clId="Web-{141D3634-9889-42D5-9FBB-C5A5B9451A15}" dt="2018-07-16T09:58:30.513" v="34" actId="20577"/>
        <pc:sldMkLst>
          <pc:docMk/>
          <pc:sldMk cId="1300863402" sldId="483"/>
        </pc:sldMkLst>
        <pc:spChg chg="mod">
          <ac:chgData name="QNAP_YiChing Shih" userId="S::yichingshih@ieinet.onmicrosoft.com::2e6ef06c-3efe-44cc-871a-6c262e94a3ec" providerId="AD" clId="Web-{141D3634-9889-42D5-9FBB-C5A5B9451A15}" dt="2018-07-16T09:58:30.513" v="34" actId="20577"/>
          <ac:spMkLst>
            <pc:docMk/>
            <pc:sldMk cId="1300863402" sldId="483"/>
            <ac:spMk id="30" creationId="{C1AB6597-5E33-024B-9C37-3310CBFF1F3C}"/>
          </ac:spMkLst>
        </pc:spChg>
      </pc:sldChg>
      <pc:sldChg chg="modSp">
        <pc:chgData name="QNAP_YiChing Shih" userId="S::yichingshih@ieinet.onmicrosoft.com::2e6ef06c-3efe-44cc-871a-6c262e94a3ec" providerId="AD" clId="Web-{141D3634-9889-42D5-9FBB-C5A5B9451A15}" dt="2018-07-16T09:58:48.217" v="37" actId="20577"/>
        <pc:sldMkLst>
          <pc:docMk/>
          <pc:sldMk cId="2365133770" sldId="1487"/>
        </pc:sldMkLst>
        <pc:spChg chg="mod">
          <ac:chgData name="QNAP_YiChing Shih" userId="S::yichingshih@ieinet.onmicrosoft.com::2e6ef06c-3efe-44cc-871a-6c262e94a3ec" providerId="AD" clId="Web-{141D3634-9889-42D5-9FBB-C5A5B9451A15}" dt="2018-07-16T09:58:12.466" v="32" actId="20577"/>
          <ac:spMkLst>
            <pc:docMk/>
            <pc:sldMk cId="2365133770" sldId="1487"/>
            <ac:spMk id="10" creationId="{00000000-0000-0000-0000-000000000000}"/>
          </ac:spMkLst>
        </pc:spChg>
        <pc:spChg chg="mod">
          <ac:chgData name="QNAP_YiChing Shih" userId="S::yichingshih@ieinet.onmicrosoft.com::2e6ef06c-3efe-44cc-871a-6c262e94a3ec" providerId="AD" clId="Web-{141D3634-9889-42D5-9FBB-C5A5B9451A15}" dt="2018-07-16T09:58:48.217" v="37" actId="20577"/>
          <ac:spMkLst>
            <pc:docMk/>
            <pc:sldMk cId="2365133770" sldId="1487"/>
            <ac:spMk id="26" creationId="{16D8D179-2D46-1143-B41A-DD24938D98A9}"/>
          </ac:spMkLst>
        </pc:spChg>
      </pc:sldChg>
      <pc:sldChg chg="modSp">
        <pc:chgData name="QNAP_YiChing Shih" userId="S::yichingshih@ieinet.onmicrosoft.com::2e6ef06c-3efe-44cc-871a-6c262e94a3ec" providerId="AD" clId="Web-{141D3634-9889-42D5-9FBB-C5A5B9451A15}" dt="2018-07-16T09:37:14.875" v="7" actId="20577"/>
        <pc:sldMkLst>
          <pc:docMk/>
          <pc:sldMk cId="3196183278" sldId="1488"/>
        </pc:sldMkLst>
        <pc:spChg chg="mod">
          <ac:chgData name="QNAP_YiChing Shih" userId="S::yichingshih@ieinet.onmicrosoft.com::2e6ef06c-3efe-44cc-871a-6c262e94a3ec" providerId="AD" clId="Web-{141D3634-9889-42D5-9FBB-C5A5B9451A15}" dt="2018-07-16T09:37:14.875" v="7" actId="20577"/>
          <ac:spMkLst>
            <pc:docMk/>
            <pc:sldMk cId="3196183278" sldId="1488"/>
            <ac:spMk id="6" creationId="{E811395D-BD04-4A3D-9524-A729C2398AA3}"/>
          </ac:spMkLst>
        </pc:spChg>
        <pc:spChg chg="mod">
          <ac:chgData name="QNAP_YiChing Shih" userId="S::yichingshih@ieinet.onmicrosoft.com::2e6ef06c-3efe-44cc-871a-6c262e94a3ec" providerId="AD" clId="Web-{141D3634-9889-42D5-9FBB-C5A5B9451A15}" dt="2018-07-16T09:36:21.623" v="4" actId="20577"/>
          <ac:spMkLst>
            <pc:docMk/>
            <pc:sldMk cId="3196183278" sldId="1488"/>
            <ac:spMk id="15" creationId="{9FDB61F1-6D44-4E6C-B9AB-7832D1ADECC5}"/>
          </ac:spMkLst>
        </pc:spChg>
      </pc:sldChg>
    </pc:docChg>
  </pc:docChgLst>
  <pc:docChgLst>
    <pc:chgData name="QNAP_JASON HSU" userId="S::jasonhsu@ieinet.onmicrosoft.com::037722cf-a7a4-45b3-87d9-a621b36907ba" providerId="AD" clId="Web-{59299F1D-82A0-4361-A8DB-5ACA120D929F}"/>
    <pc:docChg chg="addSld delSld modSld">
      <pc:chgData name="QNAP_JASON HSU" userId="S::jasonhsu@ieinet.onmicrosoft.com::037722cf-a7a4-45b3-87d9-a621b36907ba" providerId="AD" clId="Web-{59299F1D-82A0-4361-A8DB-5ACA120D929F}" dt="2018-07-16T08:48:03.244" v="529" actId="1076"/>
      <pc:docMkLst>
        <pc:docMk/>
      </pc:docMkLst>
      <pc:sldChg chg="modSp">
        <pc:chgData name="QNAP_JASON HSU" userId="S::jasonhsu@ieinet.onmicrosoft.com::037722cf-a7a4-45b3-87d9-a621b36907ba" providerId="AD" clId="Web-{59299F1D-82A0-4361-A8DB-5ACA120D929F}" dt="2018-07-16T08:25:53.355" v="187" actId="20577"/>
        <pc:sldMkLst>
          <pc:docMk/>
          <pc:sldMk cId="1699088270" sldId="291"/>
        </pc:sldMkLst>
        <pc:spChg chg="mod">
          <ac:chgData name="QNAP_JASON HSU" userId="S::jasonhsu@ieinet.onmicrosoft.com::037722cf-a7a4-45b3-87d9-a621b36907ba" providerId="AD" clId="Web-{59299F1D-82A0-4361-A8DB-5ACA120D929F}" dt="2018-07-16T08:25:53.355" v="187" actId="20577"/>
          <ac:spMkLst>
            <pc:docMk/>
            <pc:sldMk cId="1699088270" sldId="291"/>
            <ac:spMk id="5" creationId="{ABADDD2E-3600-DA44-940F-7610CA33A72B}"/>
          </ac:spMkLst>
        </pc:spChg>
      </pc:sldChg>
      <pc:sldChg chg="modSp addCm modCm">
        <pc:chgData name="QNAP_JASON HSU" userId="S::jasonhsu@ieinet.onmicrosoft.com::037722cf-a7a4-45b3-87d9-a621b36907ba" providerId="AD" clId="Web-{59299F1D-82A0-4361-A8DB-5ACA120D929F}" dt="2018-07-16T08:25:15.824" v="175" actId="1076"/>
        <pc:sldMkLst>
          <pc:docMk/>
          <pc:sldMk cId="4038351515" sldId="369"/>
        </pc:sldMkLst>
        <pc:spChg chg="mod">
          <ac:chgData name="QNAP_JASON HSU" userId="S::jasonhsu@ieinet.onmicrosoft.com::037722cf-a7a4-45b3-87d9-a621b36907ba" providerId="AD" clId="Web-{59299F1D-82A0-4361-A8DB-5ACA120D929F}" dt="2018-07-16T08:24:01.012" v="172" actId="20577"/>
          <ac:spMkLst>
            <pc:docMk/>
            <pc:sldMk cId="4038351515" sldId="369"/>
            <ac:spMk id="139" creationId="{00000000-0000-0000-0000-000000000000}"/>
          </ac:spMkLst>
        </pc:spChg>
      </pc:sldChg>
      <pc:sldChg chg="modSp">
        <pc:chgData name="QNAP_JASON HSU" userId="S::jasonhsu@ieinet.onmicrosoft.com::037722cf-a7a4-45b3-87d9-a621b36907ba" providerId="AD" clId="Web-{59299F1D-82A0-4361-A8DB-5ACA120D929F}" dt="2018-07-16T08:16:55.386" v="7" actId="20577"/>
        <pc:sldMkLst>
          <pc:docMk/>
          <pc:sldMk cId="1697105422" sldId="378"/>
        </pc:sldMkLst>
        <pc:spChg chg="mod">
          <ac:chgData name="QNAP_JASON HSU" userId="S::jasonhsu@ieinet.onmicrosoft.com::037722cf-a7a4-45b3-87d9-a621b36907ba" providerId="AD" clId="Web-{59299F1D-82A0-4361-A8DB-5ACA120D929F}" dt="2018-07-16T08:16:55.276" v="6" actId="20577"/>
          <ac:spMkLst>
            <pc:docMk/>
            <pc:sldMk cId="1697105422" sldId="378"/>
            <ac:spMk id="2" creationId="{C8B5279E-CBB0-3048-8E99-C670814E8DE3}"/>
          </ac:spMkLst>
        </pc:spChg>
        <pc:spChg chg="mod">
          <ac:chgData name="QNAP_JASON HSU" userId="S::jasonhsu@ieinet.onmicrosoft.com::037722cf-a7a4-45b3-87d9-a621b36907ba" providerId="AD" clId="Web-{59299F1D-82A0-4361-A8DB-5ACA120D929F}" dt="2018-07-16T08:16:55.386" v="7" actId="20577"/>
          <ac:spMkLst>
            <pc:docMk/>
            <pc:sldMk cId="1697105422" sldId="378"/>
            <ac:spMk id="3" creationId="{B61B64FE-32DB-374E-BBA2-601E8473F073}"/>
          </ac:spMkLst>
        </pc:spChg>
      </pc:sldChg>
      <pc:sldChg chg="addSp delSp modSp">
        <pc:chgData name="QNAP_JASON HSU" userId="S::jasonhsu@ieinet.onmicrosoft.com::037722cf-a7a4-45b3-87d9-a621b36907ba" providerId="AD" clId="Web-{59299F1D-82A0-4361-A8DB-5ACA120D929F}" dt="2018-07-16T08:21:24.151" v="132" actId="1076"/>
        <pc:sldMkLst>
          <pc:docMk/>
          <pc:sldMk cId="2274775972" sldId="384"/>
        </pc:sldMkLst>
        <pc:spChg chg="add del mod">
          <ac:chgData name="QNAP_JASON HSU" userId="S::jasonhsu@ieinet.onmicrosoft.com::037722cf-a7a4-45b3-87d9-a621b36907ba" providerId="AD" clId="Web-{59299F1D-82A0-4361-A8DB-5ACA120D929F}" dt="2018-07-16T08:20:55.417" v="122" actId="1076"/>
          <ac:spMkLst>
            <pc:docMk/>
            <pc:sldMk cId="2274775972" sldId="384"/>
            <ac:spMk id="2" creationId="{3608A4C9-C1D6-4131-8B1F-D1C5DD75D83C}"/>
          </ac:spMkLst>
        </pc:spChg>
        <pc:spChg chg="add del mod">
          <ac:chgData name="QNAP_JASON HSU" userId="S::jasonhsu@ieinet.onmicrosoft.com::037722cf-a7a4-45b3-87d9-a621b36907ba" providerId="AD" clId="Web-{59299F1D-82A0-4361-A8DB-5ACA120D929F}" dt="2018-07-16T08:21:06.464" v="128" actId="1076"/>
          <ac:spMkLst>
            <pc:docMk/>
            <pc:sldMk cId="2274775972" sldId="384"/>
            <ac:spMk id="3" creationId="{674A4465-101E-44F0-A5B5-97B875F0AC7F}"/>
          </ac:spMkLst>
        </pc:spChg>
        <pc:spChg chg="add del mod">
          <ac:chgData name="QNAP_JASON HSU" userId="S::jasonhsu@ieinet.onmicrosoft.com::037722cf-a7a4-45b3-87d9-a621b36907ba" providerId="AD" clId="Web-{59299F1D-82A0-4361-A8DB-5ACA120D929F}" dt="2018-07-16T08:21:24.151" v="132" actId="1076"/>
          <ac:spMkLst>
            <pc:docMk/>
            <pc:sldMk cId="2274775972" sldId="384"/>
            <ac:spMk id="4" creationId="{B6E5BEDD-63EC-4E5D-9A6B-B46AC994FE96}"/>
          </ac:spMkLst>
        </pc:spChg>
        <pc:spChg chg="mod">
          <ac:chgData name="QNAP_JASON HSU" userId="S::jasonhsu@ieinet.onmicrosoft.com::037722cf-a7a4-45b3-87d9-a621b36907ba" providerId="AD" clId="Web-{59299F1D-82A0-4361-A8DB-5ACA120D929F}" dt="2018-07-16T08:20:32.932" v="118" actId="20577"/>
          <ac:spMkLst>
            <pc:docMk/>
            <pc:sldMk cId="2274775972" sldId="384"/>
            <ac:spMk id="6" creationId="{7495755A-5769-4050-9975-0E91F7B0AD78}"/>
          </ac:spMkLst>
        </pc:spChg>
      </pc:sldChg>
      <pc:sldChg chg="modSp">
        <pc:chgData name="QNAP_JASON HSU" userId="S::jasonhsu@ieinet.onmicrosoft.com::037722cf-a7a4-45b3-87d9-a621b36907ba" providerId="AD" clId="Web-{59299F1D-82A0-4361-A8DB-5ACA120D929F}" dt="2018-07-16T08:18:29.120" v="99" actId="20577"/>
        <pc:sldMkLst>
          <pc:docMk/>
          <pc:sldMk cId="3196183278" sldId="1488"/>
        </pc:sldMkLst>
        <pc:spChg chg="mod">
          <ac:chgData name="QNAP_JASON HSU" userId="S::jasonhsu@ieinet.onmicrosoft.com::037722cf-a7a4-45b3-87d9-a621b36907ba" providerId="AD" clId="Web-{59299F1D-82A0-4361-A8DB-5ACA120D929F}" dt="2018-07-16T08:18:29.120" v="99" actId="20577"/>
          <ac:spMkLst>
            <pc:docMk/>
            <pc:sldMk cId="3196183278" sldId="1488"/>
            <ac:spMk id="6" creationId="{E811395D-BD04-4A3D-9524-A729C2398AA3}"/>
          </ac:spMkLst>
        </pc:spChg>
        <pc:spChg chg="mod">
          <ac:chgData name="QNAP_JASON HSU" userId="S::jasonhsu@ieinet.onmicrosoft.com::037722cf-a7a4-45b3-87d9-a621b36907ba" providerId="AD" clId="Web-{59299F1D-82A0-4361-A8DB-5ACA120D929F}" dt="2018-07-16T08:17:10.511" v="31" actId="20577"/>
          <ac:spMkLst>
            <pc:docMk/>
            <pc:sldMk cId="3196183278" sldId="1488"/>
            <ac:spMk id="15" creationId="{9FDB61F1-6D44-4E6C-B9AB-7832D1ADECC5}"/>
          </ac:spMkLst>
        </pc:spChg>
      </pc:sldChg>
      <pc:sldChg chg="del">
        <pc:chgData name="QNAP_JASON HSU" userId="S::jasonhsu@ieinet.onmicrosoft.com::037722cf-a7a4-45b3-87d9-a621b36907ba" providerId="AD" clId="Web-{59299F1D-82A0-4361-A8DB-5ACA120D929F}" dt="2018-07-16T08:30:04.184" v="190" actId="1076"/>
        <pc:sldMkLst>
          <pc:docMk/>
          <pc:sldMk cId="317260613" sldId="1489"/>
        </pc:sldMkLst>
      </pc:sldChg>
      <pc:sldChg chg="addSp delSp modSp">
        <pc:chgData name="QNAP_JASON HSU" userId="S::jasonhsu@ieinet.onmicrosoft.com::037722cf-a7a4-45b3-87d9-a621b36907ba" providerId="AD" clId="Web-{59299F1D-82A0-4361-A8DB-5ACA120D929F}" dt="2018-07-16T08:48:03.244" v="529" actId="1076"/>
        <pc:sldMkLst>
          <pc:docMk/>
          <pc:sldMk cId="3867314865" sldId="1490"/>
        </pc:sldMkLst>
        <pc:spChg chg="mod">
          <ac:chgData name="QNAP_JASON HSU" userId="S::jasonhsu@ieinet.onmicrosoft.com::037722cf-a7a4-45b3-87d9-a621b36907ba" providerId="AD" clId="Web-{59299F1D-82A0-4361-A8DB-5ACA120D929F}" dt="2018-07-16T08:39:39.124" v="487" actId="20577"/>
          <ac:spMkLst>
            <pc:docMk/>
            <pc:sldMk cId="3867314865" sldId="1490"/>
            <ac:spMk id="84" creationId="{9A0045D1-889F-479E-AF67-205C9AA9E267}"/>
          </ac:spMkLst>
        </pc:spChg>
        <pc:spChg chg="mod">
          <ac:chgData name="QNAP_JASON HSU" userId="S::jasonhsu@ieinet.onmicrosoft.com::037722cf-a7a4-45b3-87d9-a621b36907ba" providerId="AD" clId="Web-{59299F1D-82A0-4361-A8DB-5ACA120D929F}" dt="2018-07-16T08:31:10.809" v="244" actId="20577"/>
          <ac:spMkLst>
            <pc:docMk/>
            <pc:sldMk cId="3867314865" sldId="1490"/>
            <ac:spMk id="92" creationId="{9FA5ED41-DBCB-4722-BB05-67BCBDFAF36C}"/>
          </ac:spMkLst>
        </pc:spChg>
        <pc:picChg chg="add del mod">
          <ac:chgData name="QNAP_JASON HSU" userId="S::jasonhsu@ieinet.onmicrosoft.com::037722cf-a7a4-45b3-87d9-a621b36907ba" providerId="AD" clId="Web-{59299F1D-82A0-4361-A8DB-5ACA120D929F}" dt="2018-07-16T08:47:25.587" v="522" actId="1076"/>
          <ac:picMkLst>
            <pc:docMk/>
            <pc:sldMk cId="3867314865" sldId="1490"/>
            <ac:picMk id="10" creationId="{3D84A3CB-9349-4495-B3A7-A461C98D9F71}"/>
          </ac:picMkLst>
        </pc:picChg>
        <pc:picChg chg="add mod">
          <ac:chgData name="QNAP_JASON HSU" userId="S::jasonhsu@ieinet.onmicrosoft.com::037722cf-a7a4-45b3-87d9-a621b36907ba" providerId="AD" clId="Web-{59299F1D-82A0-4361-A8DB-5ACA120D929F}" dt="2018-07-16T08:47:50.775" v="527" actId="14100"/>
          <ac:picMkLst>
            <pc:docMk/>
            <pc:sldMk cId="3867314865" sldId="1490"/>
            <ac:picMk id="12" creationId="{EBD47B6E-0B25-45D2-8B03-842F1025691B}"/>
          </ac:picMkLst>
        </pc:picChg>
        <pc:picChg chg="add mod">
          <ac:chgData name="QNAP_JASON HSU" userId="S::jasonhsu@ieinet.onmicrosoft.com::037722cf-a7a4-45b3-87d9-a621b36907ba" providerId="AD" clId="Web-{59299F1D-82A0-4361-A8DB-5ACA120D929F}" dt="2018-07-16T08:48:03.244" v="529" actId="1076"/>
          <ac:picMkLst>
            <pc:docMk/>
            <pc:sldMk cId="3867314865" sldId="1490"/>
            <ac:picMk id="14" creationId="{4933DCFB-44A9-4E0D-AAA3-AF86C6D3BBF3}"/>
          </ac:picMkLst>
        </pc:picChg>
        <pc:picChg chg="del">
          <ac:chgData name="QNAP_JASON HSU" userId="S::jasonhsu@ieinet.onmicrosoft.com::037722cf-a7a4-45b3-87d9-a621b36907ba" providerId="AD" clId="Web-{59299F1D-82A0-4361-A8DB-5ACA120D929F}" dt="2018-07-16T08:45:29.085" v="518" actId="1076"/>
          <ac:picMkLst>
            <pc:docMk/>
            <pc:sldMk cId="3867314865" sldId="1490"/>
            <ac:picMk id="81" creationId="{42390517-5883-445A-B3E5-83D15C8D1FFB}"/>
          </ac:picMkLst>
        </pc:picChg>
      </pc:sldChg>
      <pc:sldChg chg="addSp delSp modSp">
        <pc:chgData name="QNAP_JASON HSU" userId="S::jasonhsu@ieinet.onmicrosoft.com::037722cf-a7a4-45b3-87d9-a621b36907ba" providerId="AD" clId="Web-{59299F1D-82A0-4361-A8DB-5ACA120D929F}" dt="2018-07-16T08:41:46.655" v="507" actId="1076"/>
        <pc:sldMkLst>
          <pc:docMk/>
          <pc:sldMk cId="3980240162" sldId="1491"/>
        </pc:sldMkLst>
        <pc:spChg chg="del">
          <ac:chgData name="QNAP_JASON HSU" userId="S::jasonhsu@ieinet.onmicrosoft.com::037722cf-a7a4-45b3-87d9-a621b36907ba" providerId="AD" clId="Web-{59299F1D-82A0-4361-A8DB-5ACA120D929F}" dt="2018-07-16T08:32:28.418" v="284" actId="1076"/>
          <ac:spMkLst>
            <pc:docMk/>
            <pc:sldMk cId="3980240162" sldId="1491"/>
            <ac:spMk id="55" creationId="{3A5BEBC2-B027-4F58-973C-B4B0CE5C8E4E}"/>
          </ac:spMkLst>
        </pc:spChg>
        <pc:spChg chg="del">
          <ac:chgData name="QNAP_JASON HSU" userId="S::jasonhsu@ieinet.onmicrosoft.com::037722cf-a7a4-45b3-87d9-a621b36907ba" providerId="AD" clId="Web-{59299F1D-82A0-4361-A8DB-5ACA120D929F}" dt="2018-07-16T08:32:25.543" v="282" actId="1076"/>
          <ac:spMkLst>
            <pc:docMk/>
            <pc:sldMk cId="3980240162" sldId="1491"/>
            <ac:spMk id="62" creationId="{96BB11E3-6828-406C-8C86-8F010A1D0223}"/>
          </ac:spMkLst>
        </pc:spChg>
        <pc:spChg chg="del">
          <ac:chgData name="QNAP_JASON HSU" userId="S::jasonhsu@ieinet.onmicrosoft.com::037722cf-a7a4-45b3-87d9-a621b36907ba" providerId="AD" clId="Web-{59299F1D-82A0-4361-A8DB-5ACA120D929F}" dt="2018-07-16T08:40:40.108" v="493" actId="1076"/>
          <ac:spMkLst>
            <pc:docMk/>
            <pc:sldMk cId="3980240162" sldId="1491"/>
            <ac:spMk id="65" creationId="{54780C9F-51A6-450B-B901-7C98D39E3BDD}"/>
          </ac:spMkLst>
        </pc:spChg>
        <pc:spChg chg="del">
          <ac:chgData name="QNAP_JASON HSU" userId="S::jasonhsu@ieinet.onmicrosoft.com::037722cf-a7a4-45b3-87d9-a621b36907ba" providerId="AD" clId="Web-{59299F1D-82A0-4361-A8DB-5ACA120D929F}" dt="2018-07-16T08:40:40.108" v="492" actId="1076"/>
          <ac:spMkLst>
            <pc:docMk/>
            <pc:sldMk cId="3980240162" sldId="1491"/>
            <ac:spMk id="66" creationId="{FA64BB81-3735-4A0B-8AE1-B14EF866545D}"/>
          </ac:spMkLst>
        </pc:spChg>
        <pc:spChg chg="del">
          <ac:chgData name="QNAP_JASON HSU" userId="S::jasonhsu@ieinet.onmicrosoft.com::037722cf-a7a4-45b3-87d9-a621b36907ba" providerId="AD" clId="Web-{59299F1D-82A0-4361-A8DB-5ACA120D929F}" dt="2018-07-16T08:40:40.108" v="490" actId="1076"/>
          <ac:spMkLst>
            <pc:docMk/>
            <pc:sldMk cId="3980240162" sldId="1491"/>
            <ac:spMk id="69" creationId="{103FDD0C-3333-4088-8C32-EB43D9240971}"/>
          </ac:spMkLst>
        </pc:spChg>
        <pc:spChg chg="mod">
          <ac:chgData name="QNAP_JASON HSU" userId="S::jasonhsu@ieinet.onmicrosoft.com::037722cf-a7a4-45b3-87d9-a621b36907ba" providerId="AD" clId="Web-{59299F1D-82A0-4361-A8DB-5ACA120D929F}" dt="2018-07-16T08:32:57.090" v="292" actId="1076"/>
          <ac:spMkLst>
            <pc:docMk/>
            <pc:sldMk cId="3980240162" sldId="1491"/>
            <ac:spMk id="88" creationId="{F20BD834-B062-4E9D-B94A-4DF0B8EB2D7B}"/>
          </ac:spMkLst>
        </pc:spChg>
        <pc:spChg chg="mod">
          <ac:chgData name="QNAP_JASON HSU" userId="S::jasonhsu@ieinet.onmicrosoft.com::037722cf-a7a4-45b3-87d9-a621b36907ba" providerId="AD" clId="Web-{59299F1D-82A0-4361-A8DB-5ACA120D929F}" dt="2018-07-16T08:32:57.137" v="294" actId="1076"/>
          <ac:spMkLst>
            <pc:docMk/>
            <pc:sldMk cId="3980240162" sldId="1491"/>
            <ac:spMk id="90" creationId="{D34309E8-4E0E-4E87-A387-C8BA4868D805}"/>
          </ac:spMkLst>
        </pc:spChg>
        <pc:spChg chg="mod">
          <ac:chgData name="QNAP_JASON HSU" userId="S::jasonhsu@ieinet.onmicrosoft.com::037722cf-a7a4-45b3-87d9-a621b36907ba" providerId="AD" clId="Web-{59299F1D-82A0-4361-A8DB-5ACA120D929F}" dt="2018-07-16T08:32:57.168" v="295" actId="1076"/>
          <ac:spMkLst>
            <pc:docMk/>
            <pc:sldMk cId="3980240162" sldId="1491"/>
            <ac:spMk id="91" creationId="{66F305F5-EB3A-413A-A78F-A9CD818FF917}"/>
          </ac:spMkLst>
        </pc:spChg>
        <pc:spChg chg="mod">
          <ac:chgData name="QNAP_JASON HSU" userId="S::jasonhsu@ieinet.onmicrosoft.com::037722cf-a7a4-45b3-87d9-a621b36907ba" providerId="AD" clId="Web-{59299F1D-82A0-4361-A8DB-5ACA120D929F}" dt="2018-07-16T08:40:51.265" v="494" actId="1076"/>
          <ac:spMkLst>
            <pc:docMk/>
            <pc:sldMk cId="3980240162" sldId="1491"/>
            <ac:spMk id="95" creationId="{3C107D62-8092-436B-A5F5-D7BFCAE2FF78}"/>
          </ac:spMkLst>
        </pc:spChg>
        <pc:spChg chg="mod">
          <ac:chgData name="QNAP_JASON HSU" userId="S::jasonhsu@ieinet.onmicrosoft.com::037722cf-a7a4-45b3-87d9-a621b36907ba" providerId="AD" clId="Web-{59299F1D-82A0-4361-A8DB-5ACA120D929F}" dt="2018-07-16T08:40:51.296" v="495" actId="1076"/>
          <ac:spMkLst>
            <pc:docMk/>
            <pc:sldMk cId="3980240162" sldId="1491"/>
            <ac:spMk id="96" creationId="{CA46E01E-BD8A-4FD6-AD27-FD400389561A}"/>
          </ac:spMkLst>
        </pc:spChg>
        <pc:spChg chg="mod">
          <ac:chgData name="QNAP_JASON HSU" userId="S::jasonhsu@ieinet.onmicrosoft.com::037722cf-a7a4-45b3-87d9-a621b36907ba" providerId="AD" clId="Web-{59299F1D-82A0-4361-A8DB-5ACA120D929F}" dt="2018-07-16T08:40:51.296" v="496" actId="1076"/>
          <ac:spMkLst>
            <pc:docMk/>
            <pc:sldMk cId="3980240162" sldId="1491"/>
            <ac:spMk id="98" creationId="{BF40F27C-9844-4C6F-907C-0E4A9031ADAD}"/>
          </ac:spMkLst>
        </pc:spChg>
        <pc:spChg chg="mod">
          <ac:chgData name="QNAP_JASON HSU" userId="S::jasonhsu@ieinet.onmicrosoft.com::037722cf-a7a4-45b3-87d9-a621b36907ba" providerId="AD" clId="Web-{59299F1D-82A0-4361-A8DB-5ACA120D929F}" dt="2018-07-16T08:32:20.949" v="280" actId="20577"/>
          <ac:spMkLst>
            <pc:docMk/>
            <pc:sldMk cId="3980240162" sldId="1491"/>
            <ac:spMk id="102" creationId="{8BE03F30-E475-4CEB-A36C-E0EBAE2E5B40}"/>
          </ac:spMkLst>
        </pc:spChg>
        <pc:grpChg chg="del">
          <ac:chgData name="QNAP_JASON HSU" userId="S::jasonhsu@ieinet.onmicrosoft.com::037722cf-a7a4-45b3-87d9-a621b36907ba" providerId="AD" clId="Web-{59299F1D-82A0-4361-A8DB-5ACA120D929F}" dt="2018-07-16T08:32:31.137" v="285" actId="1076"/>
          <ac:grpSpMkLst>
            <pc:docMk/>
            <pc:sldMk cId="3980240162" sldId="1491"/>
            <ac:grpSpMk id="6" creationId="{98CE0685-CA3E-47B4-AA7D-1131863FF6D4}"/>
          </ac:grpSpMkLst>
        </pc:grpChg>
        <pc:picChg chg="add mod">
          <ac:chgData name="QNAP_JASON HSU" userId="S::jasonhsu@ieinet.onmicrosoft.com::037722cf-a7a4-45b3-87d9-a621b36907ba" providerId="AD" clId="Web-{59299F1D-82A0-4361-A8DB-5ACA120D929F}" dt="2018-07-16T08:41:40.155" v="505" actId="14100"/>
          <ac:picMkLst>
            <pc:docMk/>
            <pc:sldMk cId="3980240162" sldId="1491"/>
            <ac:picMk id="3" creationId="{B436FDD4-471E-4907-9879-250CE56B218C}"/>
          </ac:picMkLst>
        </pc:picChg>
        <pc:picChg chg="add mod">
          <ac:chgData name="QNAP_JASON HSU" userId="S::jasonhsu@ieinet.onmicrosoft.com::037722cf-a7a4-45b3-87d9-a621b36907ba" providerId="AD" clId="Web-{59299F1D-82A0-4361-A8DB-5ACA120D929F}" dt="2018-07-16T08:41:46.655" v="507" actId="1076"/>
          <ac:picMkLst>
            <pc:docMk/>
            <pc:sldMk cId="3980240162" sldId="1491"/>
            <ac:picMk id="42" creationId="{D45F581F-F808-4C0D-BAF4-E2C1DC952EB6}"/>
          </ac:picMkLst>
        </pc:picChg>
        <pc:picChg chg="del">
          <ac:chgData name="QNAP_JASON HSU" userId="S::jasonhsu@ieinet.onmicrosoft.com::037722cf-a7a4-45b3-87d9-a621b36907ba" providerId="AD" clId="Web-{59299F1D-82A0-4361-A8DB-5ACA120D929F}" dt="2018-07-16T08:32:24.449" v="281" actId="1076"/>
          <ac:picMkLst>
            <pc:docMk/>
            <pc:sldMk cId="3980240162" sldId="1491"/>
            <ac:picMk id="51" creationId="{94FD45B8-F435-4320-A913-BD3CEAE79738}"/>
          </ac:picMkLst>
        </pc:picChg>
        <pc:picChg chg="del">
          <ac:chgData name="QNAP_JASON HSU" userId="S::jasonhsu@ieinet.onmicrosoft.com::037722cf-a7a4-45b3-87d9-a621b36907ba" providerId="AD" clId="Web-{59299F1D-82A0-4361-A8DB-5ACA120D929F}" dt="2018-07-16T08:32:26.762" v="283" actId="1076"/>
          <ac:picMkLst>
            <pc:docMk/>
            <pc:sldMk cId="3980240162" sldId="1491"/>
            <ac:picMk id="54" creationId="{A038AECE-9618-443B-A3A0-7413CA75E608}"/>
          </ac:picMkLst>
        </pc:picChg>
        <pc:picChg chg="del">
          <ac:chgData name="QNAP_JASON HSU" userId="S::jasonhsu@ieinet.onmicrosoft.com::037722cf-a7a4-45b3-87d9-a621b36907ba" providerId="AD" clId="Web-{59299F1D-82A0-4361-A8DB-5ACA120D929F}" dt="2018-07-16T08:40:40.108" v="491" actId="1076"/>
          <ac:picMkLst>
            <pc:docMk/>
            <pc:sldMk cId="3980240162" sldId="1491"/>
            <ac:picMk id="68" creationId="{097D6453-ECC6-490A-8354-58D2EF172617}"/>
          </ac:picMkLst>
        </pc:picChg>
        <pc:picChg chg="mod">
          <ac:chgData name="QNAP_JASON HSU" userId="S::jasonhsu@ieinet.onmicrosoft.com::037722cf-a7a4-45b3-87d9-a621b36907ba" providerId="AD" clId="Web-{59299F1D-82A0-4361-A8DB-5ACA120D929F}" dt="2018-07-16T08:40:56.702" v="499" actId="1076"/>
          <ac:picMkLst>
            <pc:docMk/>
            <pc:sldMk cId="3980240162" sldId="1491"/>
            <ac:picMk id="89" creationId="{C7926176-A765-45F5-9769-799AB39761DA}"/>
          </ac:picMkLst>
        </pc:picChg>
        <pc:picChg chg="del mod">
          <ac:chgData name="QNAP_JASON HSU" userId="S::jasonhsu@ieinet.onmicrosoft.com::037722cf-a7a4-45b3-87d9-a621b36907ba" providerId="AD" clId="Web-{59299F1D-82A0-4361-A8DB-5ACA120D929F}" dt="2018-07-16T08:40:59.499" v="500" actId="1076"/>
          <ac:picMkLst>
            <pc:docMk/>
            <pc:sldMk cId="3980240162" sldId="1491"/>
            <ac:picMk id="92" creationId="{AC6CEA0D-9EF8-4406-8771-67299179DAB1}"/>
          </ac:picMkLst>
        </pc:picChg>
        <pc:picChg chg="mod">
          <ac:chgData name="QNAP_JASON HSU" userId="S::jasonhsu@ieinet.onmicrosoft.com::037722cf-a7a4-45b3-87d9-a621b36907ba" providerId="AD" clId="Web-{59299F1D-82A0-4361-A8DB-5ACA120D929F}" dt="2018-07-16T08:32:57.215" v="297" actId="1076"/>
          <ac:picMkLst>
            <pc:docMk/>
            <pc:sldMk cId="3980240162" sldId="1491"/>
            <ac:picMk id="93" creationId="{7F64082D-EE72-4872-A771-4CD073B25346}"/>
          </ac:picMkLst>
        </pc:picChg>
        <pc:picChg chg="mod">
          <ac:chgData name="QNAP_JASON HSU" userId="S::jasonhsu@ieinet.onmicrosoft.com::037722cf-a7a4-45b3-87d9-a621b36907ba" providerId="AD" clId="Web-{59299F1D-82A0-4361-A8DB-5ACA120D929F}" dt="2018-07-16T08:40:51.327" v="497" actId="1076"/>
          <ac:picMkLst>
            <pc:docMk/>
            <pc:sldMk cId="3980240162" sldId="1491"/>
            <ac:picMk id="99" creationId="{369C8179-8C64-47C7-A456-83C2A953F68C}"/>
          </ac:picMkLst>
        </pc:picChg>
        <pc:picChg chg="del mod">
          <ac:chgData name="QNAP_JASON HSU" userId="S::jasonhsu@ieinet.onmicrosoft.com::037722cf-a7a4-45b3-87d9-a621b36907ba" providerId="AD" clId="Web-{59299F1D-82A0-4361-A8DB-5ACA120D929F}" dt="2018-07-16T08:41:01.046" v="501" actId="1076"/>
          <ac:picMkLst>
            <pc:docMk/>
            <pc:sldMk cId="3980240162" sldId="1491"/>
            <ac:picMk id="100" creationId="{825A7FB0-60AB-409F-B6EA-1252E8882C17}"/>
          </ac:picMkLst>
        </pc:picChg>
        <pc:picChg chg="del">
          <ac:chgData name="QNAP_JASON HSU" userId="S::jasonhsu@ieinet.onmicrosoft.com::037722cf-a7a4-45b3-87d9-a621b36907ba" providerId="AD" clId="Web-{59299F1D-82A0-4361-A8DB-5ACA120D929F}" dt="2018-07-16T08:40:40.108" v="489" actId="1076"/>
          <ac:picMkLst>
            <pc:docMk/>
            <pc:sldMk cId="3980240162" sldId="1491"/>
            <ac:picMk id="101" creationId="{DA4DE7AD-8D57-49E3-85D8-30E1D798E947}"/>
          </ac:picMkLst>
        </pc:picChg>
      </pc:sldChg>
      <pc:sldChg chg="delSp">
        <pc:chgData name="QNAP_JASON HSU" userId="S::jasonhsu@ieinet.onmicrosoft.com::037722cf-a7a4-45b3-87d9-a621b36907ba" providerId="AD" clId="Web-{59299F1D-82A0-4361-A8DB-5ACA120D929F}" dt="2018-07-16T04:35:42.805" v="1" actId="1076"/>
        <pc:sldMkLst>
          <pc:docMk/>
          <pc:sldMk cId="380407356" sldId="1492"/>
        </pc:sldMkLst>
        <pc:spChg chg="del">
          <ac:chgData name="QNAP_JASON HSU" userId="S::jasonhsu@ieinet.onmicrosoft.com::037722cf-a7a4-45b3-87d9-a621b36907ba" providerId="AD" clId="Web-{59299F1D-82A0-4361-A8DB-5ACA120D929F}" dt="2018-07-16T04:35:42.805" v="0" actId="1076"/>
          <ac:spMkLst>
            <pc:docMk/>
            <pc:sldMk cId="380407356" sldId="1492"/>
            <ac:spMk id="40" creationId="{97B52D4A-29E0-4AF3-8033-CBB9C1925DB4}"/>
          </ac:spMkLst>
        </pc:spChg>
        <pc:picChg chg="del">
          <ac:chgData name="QNAP_JASON HSU" userId="S::jasonhsu@ieinet.onmicrosoft.com::037722cf-a7a4-45b3-87d9-a621b36907ba" providerId="AD" clId="Web-{59299F1D-82A0-4361-A8DB-5ACA120D929F}" dt="2018-07-16T04:35:42.805" v="1" actId="1076"/>
          <ac:picMkLst>
            <pc:docMk/>
            <pc:sldMk cId="380407356" sldId="1492"/>
            <ac:picMk id="39" creationId="{774E78DB-09DB-47AC-B48A-932909AB48C8}"/>
          </ac:picMkLst>
        </pc:picChg>
      </pc:sldChg>
      <pc:sldChg chg="modSp">
        <pc:chgData name="QNAP_JASON HSU" userId="S::jasonhsu@ieinet.onmicrosoft.com::037722cf-a7a4-45b3-87d9-a621b36907ba" providerId="AD" clId="Web-{59299F1D-82A0-4361-A8DB-5ACA120D929F}" dt="2018-07-16T08:31:56.043" v="272" actId="20577"/>
        <pc:sldMkLst>
          <pc:docMk/>
          <pc:sldMk cId="2473293687" sldId="1493"/>
        </pc:sldMkLst>
        <pc:spChg chg="mod">
          <ac:chgData name="QNAP_JASON HSU" userId="S::jasonhsu@ieinet.onmicrosoft.com::037722cf-a7a4-45b3-87d9-a621b36907ba" providerId="AD" clId="Web-{59299F1D-82A0-4361-A8DB-5ACA120D929F}" dt="2018-07-16T08:31:56.043" v="272" actId="20577"/>
          <ac:spMkLst>
            <pc:docMk/>
            <pc:sldMk cId="2473293687" sldId="1493"/>
            <ac:spMk id="84" creationId="{9A0045D1-889F-479E-AF67-205C9AA9E267}"/>
          </ac:spMkLst>
        </pc:spChg>
        <pc:spChg chg="mod">
          <ac:chgData name="QNAP_JASON HSU" userId="S::jasonhsu@ieinet.onmicrosoft.com::037722cf-a7a4-45b3-87d9-a621b36907ba" providerId="AD" clId="Web-{59299F1D-82A0-4361-A8DB-5ACA120D929F}" dt="2018-07-16T08:31:38.918" v="266" actId="20577"/>
          <ac:spMkLst>
            <pc:docMk/>
            <pc:sldMk cId="2473293687" sldId="1493"/>
            <ac:spMk id="92" creationId="{9FA5ED41-DBCB-4722-BB05-67BCBDFAF36C}"/>
          </ac:spMkLst>
        </pc:spChg>
      </pc:sldChg>
      <pc:sldChg chg="addSp delSp modSp add replId">
        <pc:chgData name="QNAP_JASON HSU" userId="S::jasonhsu@ieinet.onmicrosoft.com::037722cf-a7a4-45b3-87d9-a621b36907ba" providerId="AD" clId="Web-{59299F1D-82A0-4361-A8DB-5ACA120D929F}" dt="2018-07-16T08:42:53.155" v="516" actId="14100"/>
        <pc:sldMkLst>
          <pc:docMk/>
          <pc:sldMk cId="2921014501" sldId="1494"/>
        </pc:sldMkLst>
        <pc:spChg chg="add mod">
          <ac:chgData name="QNAP_JASON HSU" userId="S::jasonhsu@ieinet.onmicrosoft.com::037722cf-a7a4-45b3-87d9-a621b36907ba" providerId="AD" clId="Web-{59299F1D-82A0-4361-A8DB-5ACA120D929F}" dt="2018-07-16T08:33:45.387" v="325" actId="1076"/>
          <ac:spMkLst>
            <pc:docMk/>
            <pc:sldMk cId="2921014501" sldId="1494"/>
            <ac:spMk id="32" creationId="{CF9F4EF6-E6A7-4154-9953-E66649B33F59}"/>
          </ac:spMkLst>
        </pc:spChg>
        <pc:spChg chg="add mod">
          <ac:chgData name="QNAP_JASON HSU" userId="S::jasonhsu@ieinet.onmicrosoft.com::037722cf-a7a4-45b3-87d9-a621b36907ba" providerId="AD" clId="Web-{59299F1D-82A0-4361-A8DB-5ACA120D929F}" dt="2018-07-16T08:36:44.574" v="474" actId="20577"/>
          <ac:spMkLst>
            <pc:docMk/>
            <pc:sldMk cId="2921014501" sldId="1494"/>
            <ac:spMk id="33" creationId="{D14A0686-2B40-4B82-8CF9-F64910D4C490}"/>
          </ac:spMkLst>
        </pc:spChg>
        <pc:spChg chg="add mod">
          <ac:chgData name="QNAP_JASON HSU" userId="S::jasonhsu@ieinet.onmicrosoft.com::037722cf-a7a4-45b3-87d9-a621b36907ba" providerId="AD" clId="Web-{59299F1D-82A0-4361-A8DB-5ACA120D929F}" dt="2018-07-16T08:34:11.699" v="362" actId="20577"/>
          <ac:spMkLst>
            <pc:docMk/>
            <pc:sldMk cId="2921014501" sldId="1494"/>
            <ac:spMk id="35" creationId="{150EB750-37B3-4841-B635-41412838BEE6}"/>
          </ac:spMkLst>
        </pc:spChg>
        <pc:spChg chg="add mod">
          <ac:chgData name="QNAP_JASON HSU" userId="S::jasonhsu@ieinet.onmicrosoft.com::037722cf-a7a4-45b3-87d9-a621b36907ba" providerId="AD" clId="Web-{59299F1D-82A0-4361-A8DB-5ACA120D929F}" dt="2018-07-16T08:33:52.527" v="335" actId="1076"/>
          <ac:spMkLst>
            <pc:docMk/>
            <pc:sldMk cId="2921014501" sldId="1494"/>
            <ac:spMk id="37" creationId="{750FA50E-32D6-4EF7-879E-216505B3A4F6}"/>
          </ac:spMkLst>
        </pc:spChg>
        <pc:spChg chg="add mod">
          <ac:chgData name="QNAP_JASON HSU" userId="S::jasonhsu@ieinet.onmicrosoft.com::037722cf-a7a4-45b3-87d9-a621b36907ba" providerId="AD" clId="Web-{59299F1D-82A0-4361-A8DB-5ACA120D929F}" dt="2018-07-16T08:36:06.590" v="431" actId="20577"/>
          <ac:spMkLst>
            <pc:docMk/>
            <pc:sldMk cId="2921014501" sldId="1494"/>
            <ac:spMk id="38" creationId="{6210DB47-3353-4CBA-8A1D-8BE5462B90FA}"/>
          </ac:spMkLst>
        </pc:spChg>
        <pc:spChg chg="add mod">
          <ac:chgData name="QNAP_JASON HSU" userId="S::jasonhsu@ieinet.onmicrosoft.com::037722cf-a7a4-45b3-87d9-a621b36907ba" providerId="AD" clId="Web-{59299F1D-82A0-4361-A8DB-5ACA120D929F}" dt="2018-07-16T08:34:02.684" v="353" actId="20577"/>
          <ac:spMkLst>
            <pc:docMk/>
            <pc:sldMk cId="2921014501" sldId="1494"/>
            <ac:spMk id="40" creationId="{04391781-6DFD-4AE9-8BB4-3045CD8B7440}"/>
          </ac:spMkLst>
        </pc:spChg>
        <pc:spChg chg="mod">
          <ac:chgData name="QNAP_JASON HSU" userId="S::jasonhsu@ieinet.onmicrosoft.com::037722cf-a7a4-45b3-87d9-a621b36907ba" providerId="AD" clId="Web-{59299F1D-82A0-4361-A8DB-5ACA120D929F}" dt="2018-07-16T08:33:39.059" v="315" actId="1076"/>
          <ac:spMkLst>
            <pc:docMk/>
            <pc:sldMk cId="2921014501" sldId="1494"/>
            <ac:spMk id="65" creationId="{54780C9F-51A6-450B-B901-7C98D39E3BDD}"/>
          </ac:spMkLst>
        </pc:spChg>
        <pc:spChg chg="mod">
          <ac:chgData name="QNAP_JASON HSU" userId="S::jasonhsu@ieinet.onmicrosoft.com::037722cf-a7a4-45b3-87d9-a621b36907ba" providerId="AD" clId="Web-{59299F1D-82A0-4361-A8DB-5ACA120D929F}" dt="2018-07-16T08:34:18.871" v="367" actId="20577"/>
          <ac:spMkLst>
            <pc:docMk/>
            <pc:sldMk cId="2921014501" sldId="1494"/>
            <ac:spMk id="66" creationId="{FA64BB81-3735-4A0B-8AE1-B14EF866545D}"/>
          </ac:spMkLst>
        </pc:spChg>
        <pc:spChg chg="mod">
          <ac:chgData name="QNAP_JASON HSU" userId="S::jasonhsu@ieinet.onmicrosoft.com::037722cf-a7a4-45b3-87d9-a621b36907ba" providerId="AD" clId="Web-{59299F1D-82A0-4361-A8DB-5ACA120D929F}" dt="2018-07-16T08:33:39.105" v="318" actId="1076"/>
          <ac:spMkLst>
            <pc:docMk/>
            <pc:sldMk cId="2921014501" sldId="1494"/>
            <ac:spMk id="69" creationId="{103FDD0C-3333-4088-8C32-EB43D9240971}"/>
          </ac:spMkLst>
        </pc:spChg>
        <pc:spChg chg="mod">
          <ac:chgData name="QNAP_JASON HSU" userId="S::jasonhsu@ieinet.onmicrosoft.com::037722cf-a7a4-45b3-87d9-a621b36907ba" providerId="AD" clId="Web-{59299F1D-82A0-4361-A8DB-5ACA120D929F}" dt="2018-07-16T08:34:24.684" v="374" actId="20577"/>
          <ac:spMkLst>
            <pc:docMk/>
            <pc:sldMk cId="2921014501" sldId="1494"/>
            <ac:spMk id="84" creationId="{9A0045D1-889F-479E-AF67-205C9AA9E267}"/>
          </ac:spMkLst>
        </pc:spChg>
        <pc:spChg chg="del">
          <ac:chgData name="QNAP_JASON HSU" userId="S::jasonhsu@ieinet.onmicrosoft.com::037722cf-a7a4-45b3-87d9-a621b36907ba" providerId="AD" clId="Web-{59299F1D-82A0-4361-A8DB-5ACA120D929F}" dt="2018-07-16T08:33:25.855" v="311" actId="14100"/>
          <ac:spMkLst>
            <pc:docMk/>
            <pc:sldMk cId="2921014501" sldId="1494"/>
            <ac:spMk id="88" creationId="{F20BD834-B062-4E9D-B94A-4DF0B8EB2D7B}"/>
          </ac:spMkLst>
        </pc:spChg>
        <pc:spChg chg="del">
          <ac:chgData name="QNAP_JASON HSU" userId="S::jasonhsu@ieinet.onmicrosoft.com::037722cf-a7a4-45b3-87d9-a621b36907ba" providerId="AD" clId="Web-{59299F1D-82A0-4361-A8DB-5ACA120D929F}" dt="2018-07-16T08:33:25.855" v="310" actId="14100"/>
          <ac:spMkLst>
            <pc:docMk/>
            <pc:sldMk cId="2921014501" sldId="1494"/>
            <ac:spMk id="90" creationId="{D34309E8-4E0E-4E87-A387-C8BA4868D805}"/>
          </ac:spMkLst>
        </pc:spChg>
        <pc:spChg chg="del">
          <ac:chgData name="QNAP_JASON HSU" userId="S::jasonhsu@ieinet.onmicrosoft.com::037722cf-a7a4-45b3-87d9-a621b36907ba" providerId="AD" clId="Web-{59299F1D-82A0-4361-A8DB-5ACA120D929F}" dt="2018-07-16T08:33:25.855" v="309" actId="14100"/>
          <ac:spMkLst>
            <pc:docMk/>
            <pc:sldMk cId="2921014501" sldId="1494"/>
            <ac:spMk id="91" creationId="{66F305F5-EB3A-413A-A78F-A9CD818FF917}"/>
          </ac:spMkLst>
        </pc:spChg>
        <pc:spChg chg="del">
          <ac:chgData name="QNAP_JASON HSU" userId="S::jasonhsu@ieinet.onmicrosoft.com::037722cf-a7a4-45b3-87d9-a621b36907ba" providerId="AD" clId="Web-{59299F1D-82A0-4361-A8DB-5ACA120D929F}" dt="2018-07-16T08:33:25.855" v="306" actId="14100"/>
          <ac:spMkLst>
            <pc:docMk/>
            <pc:sldMk cId="2921014501" sldId="1494"/>
            <ac:spMk id="95" creationId="{3C107D62-8092-436B-A5F5-D7BFCAE2FF78}"/>
          </ac:spMkLst>
        </pc:spChg>
        <pc:spChg chg="del">
          <ac:chgData name="QNAP_JASON HSU" userId="S::jasonhsu@ieinet.onmicrosoft.com::037722cf-a7a4-45b3-87d9-a621b36907ba" providerId="AD" clId="Web-{59299F1D-82A0-4361-A8DB-5ACA120D929F}" dt="2018-07-16T08:33:25.855" v="305" actId="14100"/>
          <ac:spMkLst>
            <pc:docMk/>
            <pc:sldMk cId="2921014501" sldId="1494"/>
            <ac:spMk id="96" creationId="{CA46E01E-BD8A-4FD6-AD27-FD400389561A}"/>
          </ac:spMkLst>
        </pc:spChg>
        <pc:spChg chg="del">
          <ac:chgData name="QNAP_JASON HSU" userId="S::jasonhsu@ieinet.onmicrosoft.com::037722cf-a7a4-45b3-87d9-a621b36907ba" providerId="AD" clId="Web-{59299F1D-82A0-4361-A8DB-5ACA120D929F}" dt="2018-07-16T08:33:29.043" v="313" actId="14100"/>
          <ac:spMkLst>
            <pc:docMk/>
            <pc:sldMk cId="2921014501" sldId="1494"/>
            <ac:spMk id="98" creationId="{BF40F27C-9844-4C6F-907C-0E4A9031ADAD}"/>
          </ac:spMkLst>
        </pc:spChg>
        <pc:spChg chg="mod">
          <ac:chgData name="QNAP_JASON HSU" userId="S::jasonhsu@ieinet.onmicrosoft.com::037722cf-a7a4-45b3-87d9-a621b36907ba" providerId="AD" clId="Web-{59299F1D-82A0-4361-A8DB-5ACA120D929F}" dt="2018-07-16T08:34:29.480" v="377" actId="20577"/>
          <ac:spMkLst>
            <pc:docMk/>
            <pc:sldMk cId="2921014501" sldId="1494"/>
            <ac:spMk id="102" creationId="{8BE03F30-E475-4CEB-A36C-E0EBAE2E5B40}"/>
          </ac:spMkLst>
        </pc:spChg>
        <pc:picChg chg="add mod">
          <ac:chgData name="QNAP_JASON HSU" userId="S::jasonhsu@ieinet.onmicrosoft.com::037722cf-a7a4-45b3-87d9-a621b36907ba" providerId="AD" clId="Web-{59299F1D-82A0-4361-A8DB-5ACA120D929F}" dt="2018-07-16T08:42:27.921" v="511" actId="1076"/>
          <ac:picMkLst>
            <pc:docMk/>
            <pc:sldMk cId="2921014501" sldId="1494"/>
            <ac:picMk id="3" creationId="{46C61AD3-B18B-423C-8BE0-89854B933D05}"/>
          </ac:picMkLst>
        </pc:picChg>
        <pc:picChg chg="add mod">
          <ac:chgData name="QNAP_JASON HSU" userId="S::jasonhsu@ieinet.onmicrosoft.com::037722cf-a7a4-45b3-87d9-a621b36907ba" providerId="AD" clId="Web-{59299F1D-82A0-4361-A8DB-5ACA120D929F}" dt="2018-07-16T08:42:53.155" v="516" actId="14100"/>
          <ac:picMkLst>
            <pc:docMk/>
            <pc:sldMk cId="2921014501" sldId="1494"/>
            <ac:picMk id="6" creationId="{92AB7C96-53C1-444E-B85C-39E3AC1CE541}"/>
          </ac:picMkLst>
        </pc:picChg>
        <pc:picChg chg="add del mod">
          <ac:chgData name="QNAP_JASON HSU" userId="S::jasonhsu@ieinet.onmicrosoft.com::037722cf-a7a4-45b3-87d9-a621b36907ba" providerId="AD" clId="Web-{59299F1D-82A0-4361-A8DB-5ACA120D929F}" dt="2018-07-16T08:39:26.015" v="478" actId="14100"/>
          <ac:picMkLst>
            <pc:docMk/>
            <pc:sldMk cId="2921014501" sldId="1494"/>
            <ac:picMk id="34" creationId="{2568DFD6-62DF-4DED-9DE7-3AF84E5E7D3E}"/>
          </ac:picMkLst>
        </pc:picChg>
        <pc:picChg chg="add del mod">
          <ac:chgData name="QNAP_JASON HSU" userId="S::jasonhsu@ieinet.onmicrosoft.com::037722cf-a7a4-45b3-87d9-a621b36907ba" providerId="AD" clId="Web-{59299F1D-82A0-4361-A8DB-5ACA120D929F}" dt="2018-07-16T08:35:23.762" v="406" actId="14100"/>
          <ac:picMkLst>
            <pc:docMk/>
            <pc:sldMk cId="2921014501" sldId="1494"/>
            <ac:picMk id="36" creationId="{DC1792A2-6F1C-4162-9F73-1E9CA8AF4388}"/>
          </ac:picMkLst>
        </pc:picChg>
        <pc:picChg chg="add del mod">
          <ac:chgData name="QNAP_JASON HSU" userId="S::jasonhsu@ieinet.onmicrosoft.com::037722cf-a7a4-45b3-87d9-a621b36907ba" providerId="AD" clId="Web-{59299F1D-82A0-4361-A8DB-5ACA120D929F}" dt="2018-07-16T08:39:24.655" v="477" actId="14100"/>
          <ac:picMkLst>
            <pc:docMk/>
            <pc:sldMk cId="2921014501" sldId="1494"/>
            <ac:picMk id="39" creationId="{8B6F2D73-1D63-41AC-B7E6-1BD1F3F4F9FC}"/>
          </ac:picMkLst>
        </pc:picChg>
        <pc:picChg chg="add del mod">
          <ac:chgData name="QNAP_JASON HSU" userId="S::jasonhsu@ieinet.onmicrosoft.com::037722cf-a7a4-45b3-87d9-a621b36907ba" providerId="AD" clId="Web-{59299F1D-82A0-4361-A8DB-5ACA120D929F}" dt="2018-07-16T08:35:22.730" v="405" actId="14100"/>
          <ac:picMkLst>
            <pc:docMk/>
            <pc:sldMk cId="2921014501" sldId="1494"/>
            <ac:picMk id="41" creationId="{330E8DF0-C193-4E74-9512-514D56998812}"/>
          </ac:picMkLst>
        </pc:picChg>
        <pc:picChg chg="mod">
          <ac:chgData name="QNAP_JASON HSU" userId="S::jasonhsu@ieinet.onmicrosoft.com::037722cf-a7a4-45b3-87d9-a621b36907ba" providerId="AD" clId="Web-{59299F1D-82A0-4361-A8DB-5ACA120D929F}" dt="2018-07-16T08:33:39.090" v="317" actId="1076"/>
          <ac:picMkLst>
            <pc:docMk/>
            <pc:sldMk cId="2921014501" sldId="1494"/>
            <ac:picMk id="68" creationId="{097D6453-ECC6-490A-8354-58D2EF172617}"/>
          </ac:picMkLst>
        </pc:picChg>
        <pc:picChg chg="del">
          <ac:chgData name="QNAP_JASON HSU" userId="S::jasonhsu@ieinet.onmicrosoft.com::037722cf-a7a4-45b3-87d9-a621b36907ba" providerId="AD" clId="Web-{59299F1D-82A0-4361-A8DB-5ACA120D929F}" dt="2018-07-16T08:33:29.043" v="314" actId="14100"/>
          <ac:picMkLst>
            <pc:docMk/>
            <pc:sldMk cId="2921014501" sldId="1494"/>
            <ac:picMk id="89" creationId="{C7926176-A765-45F5-9769-799AB39761DA}"/>
          </ac:picMkLst>
        </pc:picChg>
        <pc:picChg chg="del">
          <ac:chgData name="QNAP_JASON HSU" userId="S::jasonhsu@ieinet.onmicrosoft.com::037722cf-a7a4-45b3-87d9-a621b36907ba" providerId="AD" clId="Web-{59299F1D-82A0-4361-A8DB-5ACA120D929F}" dt="2018-07-16T08:33:25.855" v="308" actId="14100"/>
          <ac:picMkLst>
            <pc:docMk/>
            <pc:sldMk cId="2921014501" sldId="1494"/>
            <ac:picMk id="92" creationId="{AC6CEA0D-9EF8-4406-8771-67299179DAB1}"/>
          </ac:picMkLst>
        </pc:picChg>
        <pc:picChg chg="del">
          <ac:chgData name="QNAP_JASON HSU" userId="S::jasonhsu@ieinet.onmicrosoft.com::037722cf-a7a4-45b3-87d9-a621b36907ba" providerId="AD" clId="Web-{59299F1D-82A0-4361-A8DB-5ACA120D929F}" dt="2018-07-16T08:33:25.855" v="307" actId="14100"/>
          <ac:picMkLst>
            <pc:docMk/>
            <pc:sldMk cId="2921014501" sldId="1494"/>
            <ac:picMk id="93" creationId="{7F64082D-EE72-4872-A771-4CD073B25346}"/>
          </ac:picMkLst>
        </pc:picChg>
        <pc:picChg chg="del">
          <ac:chgData name="QNAP_JASON HSU" userId="S::jasonhsu@ieinet.onmicrosoft.com::037722cf-a7a4-45b3-87d9-a621b36907ba" providerId="AD" clId="Web-{59299F1D-82A0-4361-A8DB-5ACA120D929F}" dt="2018-07-16T08:33:29.043" v="312" actId="14100"/>
          <ac:picMkLst>
            <pc:docMk/>
            <pc:sldMk cId="2921014501" sldId="1494"/>
            <ac:picMk id="99" creationId="{369C8179-8C64-47C7-A456-83C2A953F68C}"/>
          </ac:picMkLst>
        </pc:picChg>
        <pc:picChg chg="del">
          <ac:chgData name="QNAP_JASON HSU" userId="S::jasonhsu@ieinet.onmicrosoft.com::037722cf-a7a4-45b3-87d9-a621b36907ba" providerId="AD" clId="Web-{59299F1D-82A0-4361-A8DB-5ACA120D929F}" dt="2018-07-16T08:33:25.855" v="304" actId="14100"/>
          <ac:picMkLst>
            <pc:docMk/>
            <pc:sldMk cId="2921014501" sldId="1494"/>
            <ac:picMk id="100" creationId="{825A7FB0-60AB-409F-B6EA-1252E8882C17}"/>
          </ac:picMkLst>
        </pc:picChg>
        <pc:picChg chg="mod">
          <ac:chgData name="QNAP_JASON HSU" userId="S::jasonhsu@ieinet.onmicrosoft.com::037722cf-a7a4-45b3-87d9-a621b36907ba" providerId="AD" clId="Web-{59299F1D-82A0-4361-A8DB-5ACA120D929F}" dt="2018-07-16T08:33:39.121" v="319" actId="1076"/>
          <ac:picMkLst>
            <pc:docMk/>
            <pc:sldMk cId="2921014501" sldId="1494"/>
            <ac:picMk id="101" creationId="{DA4DE7AD-8D57-49E3-85D8-30E1D798E947}"/>
          </ac:picMkLst>
        </pc:picChg>
      </pc:sldChg>
    </pc:docChg>
  </pc:docChgLst>
  <pc:docChgLst>
    <pc:chgData name="QNAP_JASON HSU" userId="S::jasonhsu@ieinet.onmicrosoft.com::037722cf-a7a4-45b3-87d9-a621b36907ba" providerId="AD" clId="Web-{399C32EA-2D5A-414B-ABEC-BF42402D4354}"/>
    <pc:docChg chg="addSld modSld">
      <pc:chgData name="QNAP_JASON HSU" userId="S::jasonhsu@ieinet.onmicrosoft.com::037722cf-a7a4-45b3-87d9-a621b36907ba" providerId="AD" clId="Web-{399C32EA-2D5A-414B-ABEC-BF42402D4354}" dt="2018-07-15T23:40:39.658" v="25" actId="1076"/>
      <pc:docMkLst>
        <pc:docMk/>
      </pc:docMkLst>
      <pc:sldChg chg="addCm">
        <pc:chgData name="QNAP_JASON HSU" userId="S::jasonhsu@ieinet.onmicrosoft.com::037722cf-a7a4-45b3-87d9-a621b36907ba" providerId="AD" clId="Web-{399C32EA-2D5A-414B-ABEC-BF42402D4354}" dt="2018-07-15T23:37:46.849" v="0" actId="1076"/>
        <pc:sldMkLst>
          <pc:docMk/>
          <pc:sldMk cId="0" sldId="367"/>
        </pc:sldMkLst>
      </pc:sldChg>
      <pc:sldChg chg="addSp delSp modSp">
        <pc:chgData name="QNAP_JASON HSU" userId="S::jasonhsu@ieinet.onmicrosoft.com::037722cf-a7a4-45b3-87d9-a621b36907ba" providerId="AD" clId="Web-{399C32EA-2D5A-414B-ABEC-BF42402D4354}" dt="2018-07-15T23:40:39.658" v="25" actId="1076"/>
        <pc:sldMkLst>
          <pc:docMk/>
          <pc:sldMk cId="3867314865" sldId="1490"/>
        </pc:sldMkLst>
        <pc:spChg chg="mod">
          <ac:chgData name="QNAP_JASON HSU" userId="S::jasonhsu@ieinet.onmicrosoft.com::037722cf-a7a4-45b3-87d9-a621b36907ba" providerId="AD" clId="Web-{399C32EA-2D5A-414B-ABEC-BF42402D4354}" dt="2018-07-15T23:40:17.314" v="19" actId="20577"/>
          <ac:spMkLst>
            <pc:docMk/>
            <pc:sldMk cId="3867314865" sldId="1490"/>
            <ac:spMk id="111" creationId="{46E7A7D7-7277-43FC-8960-12969FDC96BC}"/>
          </ac:spMkLst>
        </pc:spChg>
        <pc:spChg chg="mod">
          <ac:chgData name="QNAP_JASON HSU" userId="S::jasonhsu@ieinet.onmicrosoft.com::037722cf-a7a4-45b3-87d9-a621b36907ba" providerId="AD" clId="Web-{399C32EA-2D5A-414B-ABEC-BF42402D4354}" dt="2018-07-15T23:40:07.620" v="7" actId="20577"/>
          <ac:spMkLst>
            <pc:docMk/>
            <pc:sldMk cId="3867314865" sldId="1490"/>
            <ac:spMk id="113" creationId="{2D218614-E471-4BBA-B7C6-67067C72E8B9}"/>
          </ac:spMkLst>
        </pc:spChg>
        <pc:picChg chg="add mod">
          <ac:chgData name="QNAP_JASON HSU" userId="S::jasonhsu@ieinet.onmicrosoft.com::037722cf-a7a4-45b3-87d9-a621b36907ba" providerId="AD" clId="Web-{399C32EA-2D5A-414B-ABEC-BF42402D4354}" dt="2018-07-15T23:40:36.627" v="24" actId="1076"/>
          <ac:picMkLst>
            <pc:docMk/>
            <pc:sldMk cId="3867314865" sldId="1490"/>
            <ac:picMk id="2" creationId="{AAF942C8-B515-4A31-BA38-1D59871F1424}"/>
          </ac:picMkLst>
        </pc:picChg>
        <pc:picChg chg="add mod">
          <ac:chgData name="QNAP_JASON HSU" userId="S::jasonhsu@ieinet.onmicrosoft.com::037722cf-a7a4-45b3-87d9-a621b36907ba" providerId="AD" clId="Web-{399C32EA-2D5A-414B-ABEC-BF42402D4354}" dt="2018-07-15T23:40:39.658" v="25" actId="1076"/>
          <ac:picMkLst>
            <pc:docMk/>
            <pc:sldMk cId="3867314865" sldId="1490"/>
            <ac:picMk id="3" creationId="{FECF5B44-CE5A-41D1-9215-08F45A3FB0C9}"/>
          </ac:picMkLst>
        </pc:picChg>
        <pc:picChg chg="del">
          <ac:chgData name="QNAP_JASON HSU" userId="S::jasonhsu@ieinet.onmicrosoft.com::037722cf-a7a4-45b3-87d9-a621b36907ba" providerId="AD" clId="Web-{399C32EA-2D5A-414B-ABEC-BF42402D4354}" dt="2018-07-15T23:40:29.955" v="21" actId="1076"/>
          <ac:picMkLst>
            <pc:docMk/>
            <pc:sldMk cId="3867314865" sldId="1490"/>
            <ac:picMk id="110" creationId="{7CF6FB6F-5185-4925-BF1B-D7D59D64192B}"/>
          </ac:picMkLst>
        </pc:picChg>
        <pc:picChg chg="del">
          <ac:chgData name="QNAP_JASON HSU" userId="S::jasonhsu@ieinet.onmicrosoft.com::037722cf-a7a4-45b3-87d9-a621b36907ba" providerId="AD" clId="Web-{399C32EA-2D5A-414B-ABEC-BF42402D4354}" dt="2018-07-15T23:40:10.346" v="9" actId="1076"/>
          <ac:picMkLst>
            <pc:docMk/>
            <pc:sldMk cId="3867314865" sldId="1490"/>
            <ac:picMk id="112" creationId="{91FF6E38-4D8E-454D-BBD6-777CE3D79F81}"/>
          </ac:picMkLst>
        </pc:picChg>
      </pc:sldChg>
      <pc:sldChg chg="add replId">
        <pc:chgData name="QNAP_JASON HSU" userId="S::jasonhsu@ieinet.onmicrosoft.com::037722cf-a7a4-45b3-87d9-a621b36907ba" providerId="AD" clId="Web-{399C32EA-2D5A-414B-ABEC-BF42402D4354}" dt="2018-07-15T23:39:46.132" v="1" actId="1076"/>
        <pc:sldMkLst>
          <pc:docMk/>
          <pc:sldMk cId="2473293687" sldId="1493"/>
        </pc:sldMkLst>
      </pc:sldChg>
    </pc:docChg>
  </pc:docChgLst>
  <pc:docChgLst>
    <pc:chgData name="QNAP_JASON HSU" userId="S::jasonhsu@ieinet.onmicrosoft.com::037722cf-a7a4-45b3-87d9-a621b36907ba" providerId="AD" clId="Web-{66A83634-3409-9B43-9521-6C22F1D3CCD4}"/>
    <pc:docChg chg="addSld modSld">
      <pc:chgData name="QNAP_JASON HSU" userId="S::jasonhsu@ieinet.onmicrosoft.com::037722cf-a7a4-45b3-87d9-a621b36907ba" providerId="AD" clId="Web-{66A83634-3409-9B43-9521-6C22F1D3CCD4}" dt="2018-07-17T02:18:17.151" v="33" actId="20577"/>
      <pc:docMkLst>
        <pc:docMk/>
      </pc:docMkLst>
      <pc:sldChg chg="modSp">
        <pc:chgData name="QNAP_JASON HSU" userId="S::jasonhsu@ieinet.onmicrosoft.com::037722cf-a7a4-45b3-87d9-a621b36907ba" providerId="AD" clId="Web-{66A83634-3409-9B43-9521-6C22F1D3CCD4}" dt="2018-07-17T02:18:17.151" v="32" actId="20577"/>
        <pc:sldMkLst>
          <pc:docMk/>
          <pc:sldMk cId="2473293687" sldId="1493"/>
        </pc:sldMkLst>
        <pc:spChg chg="mod">
          <ac:chgData name="QNAP_JASON HSU" userId="S::jasonhsu@ieinet.onmicrosoft.com::037722cf-a7a4-45b3-87d9-a621b36907ba" providerId="AD" clId="Web-{66A83634-3409-9B43-9521-6C22F1D3CCD4}" dt="2018-07-17T02:18:17.151" v="32" actId="20577"/>
          <ac:spMkLst>
            <pc:docMk/>
            <pc:sldMk cId="2473293687" sldId="1493"/>
            <ac:spMk id="134" creationId="{6DBD3F63-919D-4D44-BF1A-0A425803AA6A}"/>
          </ac:spMkLst>
        </pc:spChg>
      </pc:sldChg>
      <pc:sldChg chg="addSp delSp modSp add replId">
        <pc:chgData name="QNAP_JASON HSU" userId="S::jasonhsu@ieinet.onmicrosoft.com::037722cf-a7a4-45b3-87d9-a621b36907ba" providerId="AD" clId="Web-{66A83634-3409-9B43-9521-6C22F1D3CCD4}" dt="2018-07-17T01:55:18.477" v="17" actId="20577"/>
        <pc:sldMkLst>
          <pc:docMk/>
          <pc:sldMk cId="4144805228" sldId="1501"/>
        </pc:sldMkLst>
        <pc:spChg chg="mod">
          <ac:chgData name="QNAP_JASON HSU" userId="S::jasonhsu@ieinet.onmicrosoft.com::037722cf-a7a4-45b3-87d9-a621b36907ba" providerId="AD" clId="Web-{66A83634-3409-9B43-9521-6C22F1D3CCD4}" dt="2018-07-17T01:51:55.381" v="8" actId="20577"/>
          <ac:spMkLst>
            <pc:docMk/>
            <pc:sldMk cId="4144805228" sldId="1501"/>
            <ac:spMk id="2" creationId="{DF8CE7F0-9F45-2F46-A5F1-9BFC37A60DDD}"/>
          </ac:spMkLst>
        </pc:spChg>
        <pc:spChg chg="del">
          <ac:chgData name="QNAP_JASON HSU" userId="S::jasonhsu@ieinet.onmicrosoft.com::037722cf-a7a4-45b3-87d9-a621b36907ba" providerId="AD" clId="Web-{66A83634-3409-9B43-9521-6C22F1D3CCD4}" dt="2018-07-17T01:54:40.524" v="12" actId="20577"/>
          <ac:spMkLst>
            <pc:docMk/>
            <pc:sldMk cId="4144805228" sldId="1501"/>
            <ac:spMk id="5" creationId="{96498FA1-E11A-49AE-96A2-AB6A9398862E}"/>
          </ac:spMkLst>
        </pc:spChg>
        <pc:spChg chg="del">
          <ac:chgData name="QNAP_JASON HSU" userId="S::jasonhsu@ieinet.onmicrosoft.com::037722cf-a7a4-45b3-87d9-a621b36907ba" providerId="AD" clId="Web-{66A83634-3409-9B43-9521-6C22F1D3CCD4}" dt="2018-07-17T01:52:01.787" v="9" actId="20577"/>
          <ac:spMkLst>
            <pc:docMk/>
            <pc:sldMk cId="4144805228" sldId="1501"/>
            <ac:spMk id="6" creationId="{9182A2F4-04F8-4B9A-991D-33FCB2D81260}"/>
          </ac:spMkLst>
        </pc:spChg>
        <pc:grpChg chg="del">
          <ac:chgData name="QNAP_JASON HSU" userId="S::jasonhsu@ieinet.onmicrosoft.com::037722cf-a7a4-45b3-87d9-a621b36907ba" providerId="AD" clId="Web-{66A83634-3409-9B43-9521-6C22F1D3CCD4}" dt="2018-07-17T01:52:02.991" v="11" actId="20577"/>
          <ac:grpSpMkLst>
            <pc:docMk/>
            <pc:sldMk cId="4144805228" sldId="1501"/>
            <ac:grpSpMk id="16" creationId="{495B29E3-58D7-4921-A3FC-15E2DF745142}"/>
          </ac:grpSpMkLst>
        </pc:grpChg>
        <pc:picChg chg="add del mod">
          <ac:chgData name="QNAP_JASON HSU" userId="S::jasonhsu@ieinet.onmicrosoft.com::037722cf-a7a4-45b3-87d9-a621b36907ba" providerId="AD" clId="Web-{66A83634-3409-9B43-9521-6C22F1D3CCD4}" dt="2018-07-17T01:55:18.477" v="17" actId="20577"/>
          <ac:picMkLst>
            <pc:docMk/>
            <pc:sldMk cId="4144805228" sldId="1501"/>
            <ac:picMk id="3" creationId="{1C364A5A-C00E-4757-9A09-7BE6C6798CF5}"/>
          </ac:picMkLst>
        </pc:picChg>
        <pc:picChg chg="del">
          <ac:chgData name="QNAP_JASON HSU" userId="S::jasonhsu@ieinet.onmicrosoft.com::037722cf-a7a4-45b3-87d9-a621b36907ba" providerId="AD" clId="Web-{66A83634-3409-9B43-9521-6C22F1D3CCD4}" dt="2018-07-17T01:52:01.819" v="10" actId="20577"/>
          <ac:picMkLst>
            <pc:docMk/>
            <pc:sldMk cId="4144805228" sldId="1501"/>
            <ac:picMk id="11" creationId="{AEA828F1-0885-4F49-A168-01BA9691EEEE}"/>
          </ac:picMkLst>
        </pc:picChg>
      </pc:sldChg>
    </pc:docChg>
  </pc:docChgLst>
  <pc:docChgLst>
    <pc:chgData name="QNAP_JASON HSU" userId="S::jasonhsu@ieinet.onmicrosoft.com::037722cf-a7a4-45b3-87d9-a621b36907ba" providerId="AD" clId="Web-{9EF60FFE-13E3-2472-592A-A15D47864BB3}"/>
    <pc:docChg chg="modSld">
      <pc:chgData name="QNAP_JASON HSU" userId="S::jasonhsu@ieinet.onmicrosoft.com::037722cf-a7a4-45b3-87d9-a621b36907ba" providerId="AD" clId="Web-{9EF60FFE-13E3-2472-592A-A15D47864BB3}" dt="2018-07-17T03:18:20.385" v="545" actId="14100"/>
      <pc:docMkLst>
        <pc:docMk/>
      </pc:docMkLst>
      <pc:sldChg chg="modSp">
        <pc:chgData name="QNAP_JASON HSU" userId="S::jasonhsu@ieinet.onmicrosoft.com::037722cf-a7a4-45b3-87d9-a621b36907ba" providerId="AD" clId="Web-{9EF60FFE-13E3-2472-592A-A15D47864BB3}" dt="2018-07-17T03:06:01.698" v="477" actId="14100"/>
        <pc:sldMkLst>
          <pc:docMk/>
          <pc:sldMk cId="2194040589" sldId="310"/>
        </pc:sldMkLst>
        <pc:spChg chg="mod">
          <ac:chgData name="QNAP_JASON HSU" userId="S::jasonhsu@ieinet.onmicrosoft.com::037722cf-a7a4-45b3-87d9-a621b36907ba" providerId="AD" clId="Web-{9EF60FFE-13E3-2472-592A-A15D47864BB3}" dt="2018-07-17T03:06:01.682" v="475" actId="14100"/>
          <ac:spMkLst>
            <pc:docMk/>
            <pc:sldMk cId="2194040589" sldId="310"/>
            <ac:spMk id="12" creationId="{27A1C590-9D9B-4950-AC70-CCD8431089FB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6:01.682" v="476" actId="14100"/>
          <ac:spMkLst>
            <pc:docMk/>
            <pc:sldMk cId="2194040589" sldId="310"/>
            <ac:spMk id="13" creationId="{3739C6B1-82C3-417E-A857-D7E0998496C0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6:01.698" v="477" actId="14100"/>
          <ac:spMkLst>
            <pc:docMk/>
            <pc:sldMk cId="2194040589" sldId="310"/>
            <ac:spMk id="14" creationId="{C36C4EA4-1C1B-4B2F-9691-33CF19D4B19B}"/>
          </ac:spMkLst>
        </pc:spChg>
      </pc:sldChg>
      <pc:sldChg chg="modSp">
        <pc:chgData name="QNAP_JASON HSU" userId="S::jasonhsu@ieinet.onmicrosoft.com::037722cf-a7a4-45b3-87d9-a621b36907ba" providerId="AD" clId="Web-{9EF60FFE-13E3-2472-592A-A15D47864BB3}" dt="2018-07-17T03:06:39.791" v="507" actId="20577"/>
        <pc:sldMkLst>
          <pc:docMk/>
          <pc:sldMk cId="2251855350" sldId="319"/>
        </pc:sldMkLst>
        <pc:spChg chg="mod">
          <ac:chgData name="QNAP_JASON HSU" userId="S::jasonhsu@ieinet.onmicrosoft.com::037722cf-a7a4-45b3-87d9-a621b36907ba" providerId="AD" clId="Web-{9EF60FFE-13E3-2472-592A-A15D47864BB3}" dt="2018-07-17T03:06:33.104" v="501" actId="20577"/>
          <ac:spMkLst>
            <pc:docMk/>
            <pc:sldMk cId="2251855350" sldId="319"/>
            <ac:spMk id="14" creationId="{00000000-0000-0000-0000-000000000000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6:39.791" v="507" actId="20577"/>
          <ac:spMkLst>
            <pc:docMk/>
            <pc:sldMk cId="2251855350" sldId="319"/>
            <ac:spMk id="121" creationId="{00000000-0000-0000-0000-000000000000}"/>
          </ac:spMkLst>
        </pc:spChg>
      </pc:sldChg>
      <pc:sldChg chg="modSp">
        <pc:chgData name="QNAP_JASON HSU" userId="S::jasonhsu@ieinet.onmicrosoft.com::037722cf-a7a4-45b3-87d9-a621b36907ba" providerId="AD" clId="Web-{9EF60FFE-13E3-2472-592A-A15D47864BB3}" dt="2018-07-17T02:57:33.807" v="120" actId="20577"/>
        <pc:sldMkLst>
          <pc:docMk/>
          <pc:sldMk cId="2150422162" sldId="379"/>
        </pc:sldMkLst>
        <pc:spChg chg="mod">
          <ac:chgData name="QNAP_JASON HSU" userId="S::jasonhsu@ieinet.onmicrosoft.com::037722cf-a7a4-45b3-87d9-a621b36907ba" providerId="AD" clId="Web-{9EF60FFE-13E3-2472-592A-A15D47864BB3}" dt="2018-07-17T02:57:33.807" v="120" actId="20577"/>
          <ac:spMkLst>
            <pc:docMk/>
            <pc:sldMk cId="2150422162" sldId="379"/>
            <ac:spMk id="5" creationId="{96498FA1-E11A-49AE-96A2-AB6A9398862E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2:57:06.651" v="111" actId="20577"/>
          <ac:spMkLst>
            <pc:docMk/>
            <pc:sldMk cId="2150422162" sldId="379"/>
            <ac:spMk id="6" creationId="{9182A2F4-04F8-4B9A-991D-33FCB2D81260}"/>
          </ac:spMkLst>
        </pc:spChg>
      </pc:sldChg>
      <pc:sldChg chg="addSp modSp">
        <pc:chgData name="QNAP_JASON HSU" userId="S::jasonhsu@ieinet.onmicrosoft.com::037722cf-a7a4-45b3-87d9-a621b36907ba" providerId="AD" clId="Web-{9EF60FFE-13E3-2472-592A-A15D47864BB3}" dt="2018-07-17T03:18:20.385" v="545" actId="14100"/>
        <pc:sldMkLst>
          <pc:docMk/>
          <pc:sldMk cId="2274775972" sldId="384"/>
        </pc:sldMkLst>
        <pc:spChg chg="add mod">
          <ac:chgData name="QNAP_JASON HSU" userId="S::jasonhsu@ieinet.onmicrosoft.com::037722cf-a7a4-45b3-87d9-a621b36907ba" providerId="AD" clId="Web-{9EF60FFE-13E3-2472-592A-A15D47864BB3}" dt="2018-07-17T03:18:20.385" v="545" actId="14100"/>
          <ac:spMkLst>
            <pc:docMk/>
            <pc:sldMk cId="2274775972" sldId="384"/>
            <ac:spMk id="12" creationId="{00590317-69A5-4B69-A3C9-D94760836B25}"/>
          </ac:spMkLst>
        </pc:spChg>
      </pc:sldChg>
      <pc:sldChg chg="modSp">
        <pc:chgData name="QNAP_JASON HSU" userId="S::jasonhsu@ieinet.onmicrosoft.com::037722cf-a7a4-45b3-87d9-a621b36907ba" providerId="AD" clId="Web-{9EF60FFE-13E3-2472-592A-A15D47864BB3}" dt="2018-07-17T02:58:32.510" v="136" actId="20577"/>
        <pc:sldMkLst>
          <pc:docMk/>
          <pc:sldMk cId="2365133770" sldId="1487"/>
        </pc:sldMkLst>
        <pc:spChg chg="mod">
          <ac:chgData name="QNAP_JASON HSU" userId="S::jasonhsu@ieinet.onmicrosoft.com::037722cf-a7a4-45b3-87d9-a621b36907ba" providerId="AD" clId="Web-{9EF60FFE-13E3-2472-592A-A15D47864BB3}" dt="2018-07-17T02:58:32.510" v="136" actId="20577"/>
          <ac:spMkLst>
            <pc:docMk/>
            <pc:sldMk cId="2365133770" sldId="1487"/>
            <ac:spMk id="26" creationId="{16D8D179-2D46-1143-B41A-DD24938D98A9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2:58:27.494" v="133" actId="20577"/>
          <ac:spMkLst>
            <pc:docMk/>
            <pc:sldMk cId="2365133770" sldId="1487"/>
            <ac:spMk id="29" creationId="{00000000-0000-0000-0000-000000000000}"/>
          </ac:spMkLst>
        </pc:spChg>
      </pc:sldChg>
      <pc:sldChg chg="modSp">
        <pc:chgData name="QNAP_JASON HSU" userId="S::jasonhsu@ieinet.onmicrosoft.com::037722cf-a7a4-45b3-87d9-a621b36907ba" providerId="AD" clId="Web-{9EF60FFE-13E3-2472-592A-A15D47864BB3}" dt="2018-07-17T02:56:43.026" v="109" actId="20577"/>
        <pc:sldMkLst>
          <pc:docMk/>
          <pc:sldMk cId="3196183278" sldId="1488"/>
        </pc:sldMkLst>
        <pc:spChg chg="mod">
          <ac:chgData name="QNAP_JASON HSU" userId="S::jasonhsu@ieinet.onmicrosoft.com::037722cf-a7a4-45b3-87d9-a621b36907ba" providerId="AD" clId="Web-{9EF60FFE-13E3-2472-592A-A15D47864BB3}" dt="2018-07-17T02:56:43.026" v="109" actId="20577"/>
          <ac:spMkLst>
            <pc:docMk/>
            <pc:sldMk cId="3196183278" sldId="1488"/>
            <ac:spMk id="6" creationId="{E811395D-BD04-4A3D-9524-A729C2398AA3}"/>
          </ac:spMkLst>
        </pc:spChg>
      </pc:sldChg>
      <pc:sldChg chg="modSp">
        <pc:chgData name="QNAP_JASON HSU" userId="S::jasonhsu@ieinet.onmicrosoft.com::037722cf-a7a4-45b3-87d9-a621b36907ba" providerId="AD" clId="Web-{9EF60FFE-13E3-2472-592A-A15D47864BB3}" dt="2018-07-17T03:04:05.354" v="382" actId="14100"/>
        <pc:sldMkLst>
          <pc:docMk/>
          <pc:sldMk cId="3867314865" sldId="1490"/>
        </pc:sldMkLst>
        <pc:spChg chg="mod">
          <ac:chgData name="QNAP_JASON HSU" userId="S::jasonhsu@ieinet.onmicrosoft.com::037722cf-a7a4-45b3-87d9-a621b36907ba" providerId="AD" clId="Web-{9EF60FFE-13E3-2472-592A-A15D47864BB3}" dt="2018-07-17T03:04:05.323" v="381" actId="14100"/>
          <ac:spMkLst>
            <pc:docMk/>
            <pc:sldMk cId="3867314865" sldId="1490"/>
            <ac:spMk id="13" creationId="{0E3EE1CF-A9A0-47AC-86BD-64EE60C48820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4:05.231" v="377" actId="14100"/>
          <ac:spMkLst>
            <pc:docMk/>
            <pc:sldMk cId="3867314865" sldId="1490"/>
            <ac:spMk id="17" creationId="{9EF566C3-E7FB-4A8B-85FA-15C34B43464D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4:05.354" v="382" actId="14100"/>
          <ac:spMkLst>
            <pc:docMk/>
            <pc:sldMk cId="3867314865" sldId="1490"/>
            <ac:spMk id="18" creationId="{D02C9711-DD50-4845-A049-2887055FE427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3:37.604" v="357" actId="20577"/>
          <ac:spMkLst>
            <pc:docMk/>
            <pc:sldMk cId="3867314865" sldId="1490"/>
            <ac:spMk id="84" creationId="{9A0045D1-889F-479E-AF67-205C9AA9E267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4:05.213" v="376" actId="14100"/>
          <ac:spMkLst>
            <pc:docMk/>
            <pc:sldMk cId="3867314865" sldId="1490"/>
            <ac:spMk id="101" creationId="{AE2B4C38-8483-4848-8487-AF21188CB8F2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4:05.260" v="378" actId="14100"/>
          <ac:spMkLst>
            <pc:docMk/>
            <pc:sldMk cId="3867314865" sldId="1490"/>
            <ac:spMk id="111" creationId="{46E7A7D7-7277-43FC-8960-12969FDC96BC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4:05.276" v="379" actId="14100"/>
          <ac:spMkLst>
            <pc:docMk/>
            <pc:sldMk cId="3867314865" sldId="1490"/>
            <ac:spMk id="113" creationId="{2D218614-E471-4BBA-B7C6-67067C72E8B9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4:05.307" v="380" actId="14100"/>
          <ac:spMkLst>
            <pc:docMk/>
            <pc:sldMk cId="3867314865" sldId="1490"/>
            <ac:spMk id="134" creationId="{6DBD3F63-919D-4D44-BF1A-0A425803AA6A}"/>
          </ac:spMkLst>
        </pc:spChg>
      </pc:sldChg>
      <pc:sldChg chg="modSp">
        <pc:chgData name="QNAP_JASON HSU" userId="S::jasonhsu@ieinet.onmicrosoft.com::037722cf-a7a4-45b3-87d9-a621b36907ba" providerId="AD" clId="Web-{9EF60FFE-13E3-2472-592A-A15D47864BB3}" dt="2018-07-17T03:03:56.104" v="375" actId="14100"/>
        <pc:sldMkLst>
          <pc:docMk/>
          <pc:sldMk cId="3980240162" sldId="1491"/>
        </pc:sldMkLst>
        <pc:spChg chg="mod">
          <ac:chgData name="QNAP_JASON HSU" userId="S::jasonhsu@ieinet.onmicrosoft.com::037722cf-a7a4-45b3-87d9-a621b36907ba" providerId="AD" clId="Web-{9EF60FFE-13E3-2472-592A-A15D47864BB3}" dt="2018-07-17T03:03:55.916" v="370" actId="14100"/>
          <ac:spMkLst>
            <pc:docMk/>
            <pc:sldMk cId="3980240162" sldId="1491"/>
            <ac:spMk id="27" creationId="{D75BBBD0-9DF4-4B6A-BEAA-4C32577E900B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3:55.948" v="371" actId="14100"/>
          <ac:spMkLst>
            <pc:docMk/>
            <pc:sldMk cId="3980240162" sldId="1491"/>
            <ac:spMk id="29" creationId="{780A43E3-B035-4437-B31F-8FE0006E0EFD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3:55.994" v="372" actId="14100"/>
          <ac:spMkLst>
            <pc:docMk/>
            <pc:sldMk cId="3980240162" sldId="1491"/>
            <ac:spMk id="30" creationId="{256C369A-0F24-46B1-9C95-A3527F2D61ED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3:47.838" v="360" actId="20577"/>
          <ac:spMkLst>
            <pc:docMk/>
            <pc:sldMk cId="3980240162" sldId="1491"/>
            <ac:spMk id="84" creationId="{9A0045D1-889F-479E-AF67-205C9AA9E267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3:55.729" v="365" actId="14100"/>
          <ac:spMkLst>
            <pc:docMk/>
            <pc:sldMk cId="3980240162" sldId="1491"/>
            <ac:spMk id="90" creationId="{D34309E8-4E0E-4E87-A387-C8BA4868D805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3:55.760" v="366" actId="14100"/>
          <ac:spMkLst>
            <pc:docMk/>
            <pc:sldMk cId="3980240162" sldId="1491"/>
            <ac:spMk id="91" creationId="{66F305F5-EB3A-413A-A78F-A9CD818FF917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3:55.807" v="367" actId="14100"/>
          <ac:spMkLst>
            <pc:docMk/>
            <pc:sldMk cId="3980240162" sldId="1491"/>
            <ac:spMk id="96" creationId="{CA46E01E-BD8A-4FD6-AD27-FD400389561A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3:55.838" v="368" actId="14100"/>
          <ac:spMkLst>
            <pc:docMk/>
            <pc:sldMk cId="3980240162" sldId="1491"/>
            <ac:spMk id="98" creationId="{BF40F27C-9844-4C6F-907C-0E4A9031ADAD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3:55.885" v="369" actId="14100"/>
          <ac:spMkLst>
            <pc:docMk/>
            <pc:sldMk cId="3980240162" sldId="1491"/>
            <ac:spMk id="102" creationId="{8BE03F30-E475-4CEB-A36C-E0EBAE2E5B40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3:56.026" v="373" actId="14100"/>
          <ac:spMkLst>
            <pc:docMk/>
            <pc:sldMk cId="3980240162" sldId="1491"/>
            <ac:spMk id="106" creationId="{D43D3D6E-32B6-4E45-B034-5138EE7D4830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3:56.073" v="374" actId="14100"/>
          <ac:spMkLst>
            <pc:docMk/>
            <pc:sldMk cId="3980240162" sldId="1491"/>
            <ac:spMk id="114" creationId="{8F637DB7-595A-40BC-B4D9-B77ECABB6FE6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3:56.104" v="375" actId="14100"/>
          <ac:spMkLst>
            <pc:docMk/>
            <pc:sldMk cId="3980240162" sldId="1491"/>
            <ac:spMk id="115" creationId="{C54C4D23-7F27-4706-9703-35052D964D40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3:55.682" v="364" actId="14100"/>
          <ac:spMkLst>
            <pc:docMk/>
            <pc:sldMk cId="3980240162" sldId="1491"/>
            <ac:spMk id="116" creationId="{8EFEE40B-99F4-4538-BB3C-A97845BFBB02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3:55.635" v="363" actId="14100"/>
          <ac:spMkLst>
            <pc:docMk/>
            <pc:sldMk cId="3980240162" sldId="1491"/>
            <ac:spMk id="117" creationId="{E1F5C0B6-BE9F-4B24-B450-87B01F173D18}"/>
          </ac:spMkLst>
        </pc:spChg>
      </pc:sldChg>
      <pc:sldChg chg="modSp">
        <pc:chgData name="QNAP_JASON HSU" userId="S::jasonhsu@ieinet.onmicrosoft.com::037722cf-a7a4-45b3-87d9-a621b36907ba" providerId="AD" clId="Web-{9EF60FFE-13E3-2472-592A-A15D47864BB3}" dt="2018-07-17T03:05:30.963" v="444" actId="1076"/>
        <pc:sldMkLst>
          <pc:docMk/>
          <pc:sldMk cId="380407356" sldId="1492"/>
        </pc:sldMkLst>
        <pc:spChg chg="mod">
          <ac:chgData name="QNAP_JASON HSU" userId="S::jasonhsu@ieinet.onmicrosoft.com::037722cf-a7a4-45b3-87d9-a621b36907ba" providerId="AD" clId="Web-{9EF60FFE-13E3-2472-592A-A15D47864BB3}" dt="2018-07-17T03:05:18.041" v="430" actId="1076"/>
          <ac:spMkLst>
            <pc:docMk/>
            <pc:sldMk cId="380407356" sldId="1492"/>
            <ac:spMk id="29" creationId="{B4CF59C4-A1DC-497B-BF8E-BA0C9278C449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5:18.073" v="431" actId="1076"/>
          <ac:spMkLst>
            <pc:docMk/>
            <pc:sldMk cId="380407356" sldId="1492"/>
            <ac:spMk id="34" creationId="{DA1E7BBB-8CB8-46B7-92BB-65ED59419909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5:17.932" v="427" actId="1076"/>
          <ac:spMkLst>
            <pc:docMk/>
            <pc:sldMk cId="380407356" sldId="1492"/>
            <ac:spMk id="41" creationId="{55746C27-F369-40F4-BE22-88B1E0D19D8E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5:17.979" v="428" actId="1076"/>
          <ac:spMkLst>
            <pc:docMk/>
            <pc:sldMk cId="380407356" sldId="1492"/>
            <ac:spMk id="42" creationId="{60473A88-86E0-4A51-9BE1-37904F87FD4F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5:18.010" v="429" actId="1076"/>
          <ac:spMkLst>
            <pc:docMk/>
            <pc:sldMk cId="380407356" sldId="1492"/>
            <ac:spMk id="47" creationId="{B0167748-D917-4D4D-8401-587C44F027CA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5:18.088" v="432" actId="1076"/>
          <ac:spMkLst>
            <pc:docMk/>
            <pc:sldMk cId="380407356" sldId="1492"/>
            <ac:spMk id="50" creationId="{4A23602A-88A4-4075-AFC6-AD1A836935B4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5:18.119" v="433" actId="1076"/>
          <ac:spMkLst>
            <pc:docMk/>
            <pc:sldMk cId="380407356" sldId="1492"/>
            <ac:spMk id="53" creationId="{3091A6DB-F49C-44B4-B3A7-BC62B9228215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5:18.151" v="434" actId="1076"/>
          <ac:spMkLst>
            <pc:docMk/>
            <pc:sldMk cId="380407356" sldId="1492"/>
            <ac:spMk id="56" creationId="{B5633736-D622-4670-8CD0-75D751B9406D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5:17.838" v="424" actId="1076"/>
          <ac:spMkLst>
            <pc:docMk/>
            <pc:sldMk cId="380407356" sldId="1492"/>
            <ac:spMk id="70" creationId="{001A088E-218B-4571-889A-073F48194BD3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5:17.869" v="425" actId="1076"/>
          <ac:spMkLst>
            <pc:docMk/>
            <pc:sldMk cId="380407356" sldId="1492"/>
            <ac:spMk id="71" creationId="{2861E647-63E7-4F72-9AAF-F28FB40BE6A0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5:18.182" v="435" actId="1076"/>
          <ac:spMkLst>
            <pc:docMk/>
            <pc:sldMk cId="380407356" sldId="1492"/>
            <ac:spMk id="72" creationId="{8B30D989-B8FF-45C8-8E4E-59461F483847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5:30.963" v="444" actId="1076"/>
          <ac:spMkLst>
            <pc:docMk/>
            <pc:sldMk cId="380407356" sldId="1492"/>
            <ac:spMk id="84" creationId="{9A0045D1-889F-479E-AF67-205C9AA9E267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5:18.213" v="436" actId="1076"/>
          <ac:spMkLst>
            <pc:docMk/>
            <pc:sldMk cId="380407356" sldId="1492"/>
            <ac:spMk id="86" creationId="{7FFD34B5-A251-4247-85D7-AB8C5F436DB6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5:18.244" v="437" actId="1076"/>
          <ac:spMkLst>
            <pc:docMk/>
            <pc:sldMk cId="380407356" sldId="1492"/>
            <ac:spMk id="103" creationId="{7EB30469-F9C8-4491-BCDA-E54D94519F60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5:18.276" v="438" actId="1076"/>
          <ac:spMkLst>
            <pc:docMk/>
            <pc:sldMk cId="380407356" sldId="1492"/>
            <ac:spMk id="104" creationId="{D521DA05-1FE5-4B2C-A4E9-DA040F4CBA44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5:18.307" v="439" actId="1076"/>
          <ac:spMkLst>
            <pc:docMk/>
            <pc:sldMk cId="380407356" sldId="1492"/>
            <ac:spMk id="105" creationId="{339CEE06-D7E1-4E14-BDCD-51A1B7574222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5:18.338" v="440" actId="1076"/>
          <ac:spMkLst>
            <pc:docMk/>
            <pc:sldMk cId="380407356" sldId="1492"/>
            <ac:spMk id="106" creationId="{1AB423EF-C338-4515-8989-5E54C355020D}"/>
          </ac:spMkLst>
        </pc:spChg>
      </pc:sldChg>
      <pc:sldChg chg="modSp">
        <pc:chgData name="QNAP_JASON HSU" userId="S::jasonhsu@ieinet.onmicrosoft.com::037722cf-a7a4-45b3-87d9-a621b36907ba" providerId="AD" clId="Web-{9EF60FFE-13E3-2472-592A-A15D47864BB3}" dt="2018-07-17T03:04:14.479" v="389" actId="14100"/>
        <pc:sldMkLst>
          <pc:docMk/>
          <pc:sldMk cId="2473293687" sldId="1493"/>
        </pc:sldMkLst>
        <pc:spChg chg="mod">
          <ac:chgData name="QNAP_JASON HSU" userId="S::jasonhsu@ieinet.onmicrosoft.com::037722cf-a7a4-45b3-87d9-a621b36907ba" providerId="AD" clId="Web-{9EF60FFE-13E3-2472-592A-A15D47864BB3}" dt="2018-07-17T03:04:14.354" v="384" actId="14100"/>
          <ac:spMkLst>
            <pc:docMk/>
            <pc:sldMk cId="2473293687" sldId="1493"/>
            <ac:spMk id="17" creationId="{9EF566C3-E7FB-4A8B-85FA-15C34B43464D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4:14.416" v="387" actId="14100"/>
          <ac:spMkLst>
            <pc:docMk/>
            <pc:sldMk cId="2473293687" sldId="1493"/>
            <ac:spMk id="18" creationId="{D02C9711-DD50-4845-A049-2887055FE427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4:14.479" v="389" actId="14100"/>
          <ac:spMkLst>
            <pc:docMk/>
            <pc:sldMk cId="2473293687" sldId="1493"/>
            <ac:spMk id="36" creationId="{32E5550A-7288-4201-9E26-1DF3E6D046B2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4:14.323" v="383" actId="14100"/>
          <ac:spMkLst>
            <pc:docMk/>
            <pc:sldMk cId="2473293687" sldId="1493"/>
            <ac:spMk id="39" creationId="{83372702-502E-4B14-9323-9582B65B08AE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3:32.807" v="356" actId="1076"/>
          <ac:spMkLst>
            <pc:docMk/>
            <pc:sldMk cId="2473293687" sldId="1493"/>
            <ac:spMk id="84" creationId="{9A0045D1-889F-479E-AF67-205C9AA9E267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4:14.369" v="385" actId="14100"/>
          <ac:spMkLst>
            <pc:docMk/>
            <pc:sldMk cId="2473293687" sldId="1493"/>
            <ac:spMk id="111" creationId="{46E7A7D7-7277-43FC-8960-12969FDC96BC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4:14.401" v="386" actId="14100"/>
          <ac:spMkLst>
            <pc:docMk/>
            <pc:sldMk cId="2473293687" sldId="1493"/>
            <ac:spMk id="113" creationId="{2D218614-E471-4BBA-B7C6-67067C72E8B9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4:14.448" v="388" actId="14100"/>
          <ac:spMkLst>
            <pc:docMk/>
            <pc:sldMk cId="2473293687" sldId="1493"/>
            <ac:spMk id="134" creationId="{6DBD3F63-919D-4D44-BF1A-0A425803AA6A}"/>
          </ac:spMkLst>
        </pc:spChg>
      </pc:sldChg>
      <pc:sldChg chg="modSp">
        <pc:chgData name="QNAP_JASON HSU" userId="S::jasonhsu@ieinet.onmicrosoft.com::037722cf-a7a4-45b3-87d9-a621b36907ba" providerId="AD" clId="Web-{9EF60FFE-13E3-2472-592A-A15D47864BB3}" dt="2018-07-17T03:04:44.135" v="408" actId="1076"/>
        <pc:sldMkLst>
          <pc:docMk/>
          <pc:sldMk cId="2921014501" sldId="1494"/>
        </pc:sldMkLst>
        <pc:spChg chg="mod">
          <ac:chgData name="QNAP_JASON HSU" userId="S::jasonhsu@ieinet.onmicrosoft.com::037722cf-a7a4-45b3-87d9-a621b36907ba" providerId="AD" clId="Web-{9EF60FFE-13E3-2472-592A-A15D47864BB3}" dt="2018-07-17T03:04:28.635" v="397" actId="1076"/>
          <ac:spMkLst>
            <pc:docMk/>
            <pc:sldMk cId="2921014501" sldId="1494"/>
            <ac:spMk id="33" creationId="{D14A0686-2B40-4B82-8CF9-F64910D4C490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4:28.666" v="398" actId="1076"/>
          <ac:spMkLst>
            <pc:docMk/>
            <pc:sldMk cId="2921014501" sldId="1494"/>
            <ac:spMk id="35" creationId="{150EB750-37B3-4841-B635-41412838BEE6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4:28.698" v="399" actId="1076"/>
          <ac:spMkLst>
            <pc:docMk/>
            <pc:sldMk cId="2921014501" sldId="1494"/>
            <ac:spMk id="38" creationId="{6210DB47-3353-4CBA-8A1D-8BE5462B90FA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4:28.713" v="400" actId="1076"/>
          <ac:spMkLst>
            <pc:docMk/>
            <pc:sldMk cId="2921014501" sldId="1494"/>
            <ac:spMk id="40" creationId="{04391781-6DFD-4AE9-8BB4-3045CD8B7440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4:28.416" v="390" actId="1076"/>
          <ac:spMkLst>
            <pc:docMk/>
            <pc:sldMk cId="2921014501" sldId="1494"/>
            <ac:spMk id="42" creationId="{DEB81B31-AC39-4706-89C6-642ED6CE3D1F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4:28.448" v="391" actId="1076"/>
          <ac:spMkLst>
            <pc:docMk/>
            <pc:sldMk cId="2921014501" sldId="1494"/>
            <ac:spMk id="43" creationId="{7956E695-42BA-4321-8D2C-A80DD3A77057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4:28.479" v="392" actId="1076"/>
          <ac:spMkLst>
            <pc:docMk/>
            <pc:sldMk cId="2921014501" sldId="1494"/>
            <ac:spMk id="44" creationId="{C3EA4393-1EBF-4921-9F1C-E2897C024E82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4:28.744" v="401" actId="1076"/>
          <ac:spMkLst>
            <pc:docMk/>
            <pc:sldMk cId="2921014501" sldId="1494"/>
            <ac:spMk id="45" creationId="{AFBE3B7D-3304-492D-801B-75DD5F9DF22C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4:28.777" v="402" actId="1076"/>
          <ac:spMkLst>
            <pc:docMk/>
            <pc:sldMk cId="2921014501" sldId="1494"/>
            <ac:spMk id="46" creationId="{D8FA35A2-1C9D-46C0-AFC3-37265AB47183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4:28.807" v="403" actId="1076"/>
          <ac:spMkLst>
            <pc:docMk/>
            <pc:sldMk cId="2921014501" sldId="1494"/>
            <ac:spMk id="47" creationId="{E105A9E8-003D-4948-A861-2F99E47F443B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4:28.557" v="394" actId="1076"/>
          <ac:spMkLst>
            <pc:docMk/>
            <pc:sldMk cId="2921014501" sldId="1494"/>
            <ac:spMk id="66" creationId="{FA64BB81-3735-4A0B-8AE1-B14EF866545D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4:28.588" v="395" actId="1076"/>
          <ac:spMkLst>
            <pc:docMk/>
            <pc:sldMk cId="2921014501" sldId="1494"/>
            <ac:spMk id="69" creationId="{103FDD0C-3333-4088-8C32-EB43D9240971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4:44.135" v="408" actId="1076"/>
          <ac:spMkLst>
            <pc:docMk/>
            <pc:sldMk cId="2921014501" sldId="1494"/>
            <ac:spMk id="84" creationId="{9A0045D1-889F-479E-AF67-205C9AA9E267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4:28.604" v="396" actId="1076"/>
          <ac:spMkLst>
            <pc:docMk/>
            <pc:sldMk cId="2921014501" sldId="1494"/>
            <ac:spMk id="102" creationId="{8BE03F30-E475-4CEB-A36C-E0EBAE2E5B40}"/>
          </ac:spMkLst>
        </pc:spChg>
      </pc:sldChg>
      <pc:sldChg chg="modSp">
        <pc:chgData name="QNAP_JASON HSU" userId="S::jasonhsu@ieinet.onmicrosoft.com::037722cf-a7a4-45b3-87d9-a621b36907ba" providerId="AD" clId="Web-{9EF60FFE-13E3-2472-592A-A15D47864BB3}" dt="2018-07-17T03:04:59.932" v="423" actId="14100"/>
        <pc:sldMkLst>
          <pc:docMk/>
          <pc:sldMk cId="3741875393" sldId="1495"/>
        </pc:sldMkLst>
        <pc:spChg chg="mod">
          <ac:chgData name="QNAP_JASON HSU" userId="S::jasonhsu@ieinet.onmicrosoft.com::037722cf-a7a4-45b3-87d9-a621b36907ba" providerId="AD" clId="Web-{9EF60FFE-13E3-2472-592A-A15D47864BB3}" dt="2018-07-17T03:04:59.635" v="415" actId="14100"/>
          <ac:spMkLst>
            <pc:docMk/>
            <pc:sldMk cId="3741875393" sldId="1495"/>
            <ac:spMk id="33" creationId="{D14A0686-2B40-4B82-8CF9-F64910D4C490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4:59.666" v="416" actId="14100"/>
          <ac:spMkLst>
            <pc:docMk/>
            <pc:sldMk cId="3741875393" sldId="1495"/>
            <ac:spMk id="35" creationId="{150EB750-37B3-4841-B635-41412838BEE6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4:59.713" v="417" actId="14100"/>
          <ac:spMkLst>
            <pc:docMk/>
            <pc:sldMk cId="3741875393" sldId="1495"/>
            <ac:spMk id="38" creationId="{6210DB47-3353-4CBA-8A1D-8BE5462B90FA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4:59.744" v="418" actId="14100"/>
          <ac:spMkLst>
            <pc:docMk/>
            <pc:sldMk cId="3741875393" sldId="1495"/>
            <ac:spMk id="40" creationId="{04391781-6DFD-4AE9-8BB4-3045CD8B7440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4:59.791" v="419" actId="14100"/>
          <ac:spMkLst>
            <pc:docMk/>
            <pc:sldMk cId="3741875393" sldId="1495"/>
            <ac:spMk id="42" creationId="{6C1B22D7-4E96-4432-B497-AF2D4F5E081F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4:59.416" v="409" actId="14100"/>
          <ac:spMkLst>
            <pc:docMk/>
            <pc:sldMk cId="3741875393" sldId="1495"/>
            <ac:spMk id="43" creationId="{C259E394-3FF6-48EC-97E2-D2338C7A45E2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4:59.823" v="420" actId="14100"/>
          <ac:spMkLst>
            <pc:docMk/>
            <pc:sldMk cId="3741875393" sldId="1495"/>
            <ac:spMk id="45" creationId="{F63689E6-7CC1-4BF4-9467-96C039A9ABB2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4:59.463" v="410" actId="14100"/>
          <ac:spMkLst>
            <pc:docMk/>
            <pc:sldMk cId="3741875393" sldId="1495"/>
            <ac:spMk id="47" creationId="{8C5D03A7-7F7B-4549-BCDC-8CE5E5F6A97C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4:59.494" v="411" actId="14100"/>
          <ac:spMkLst>
            <pc:docMk/>
            <pc:sldMk cId="3741875393" sldId="1495"/>
            <ac:spMk id="48" creationId="{5F7BCAD8-E12B-409A-BA5F-0C42F617203E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4:59.854" v="421" actId="14100"/>
          <ac:spMkLst>
            <pc:docMk/>
            <pc:sldMk cId="3741875393" sldId="1495"/>
            <ac:spMk id="49" creationId="{BA5F0EE6-E871-42FD-BDCF-86D61C282D09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4:59.901" v="422" actId="14100"/>
          <ac:spMkLst>
            <pc:docMk/>
            <pc:sldMk cId="3741875393" sldId="1495"/>
            <ac:spMk id="50" creationId="{74C5DF46-89C4-4FF3-84AB-17FBF66B4D79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4:59.932" v="423" actId="14100"/>
          <ac:spMkLst>
            <pc:docMk/>
            <pc:sldMk cId="3741875393" sldId="1495"/>
            <ac:spMk id="51" creationId="{F610B9E9-B23B-4F4C-801D-D2C9E98DFFA5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4:59.557" v="413" actId="14100"/>
          <ac:spMkLst>
            <pc:docMk/>
            <pc:sldMk cId="3741875393" sldId="1495"/>
            <ac:spMk id="69" creationId="{103FDD0C-3333-4088-8C32-EB43D9240971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4:59.526" v="412" actId="14100"/>
          <ac:spMkLst>
            <pc:docMk/>
            <pc:sldMk cId="3741875393" sldId="1495"/>
            <ac:spMk id="84" creationId="{9A0045D1-889F-479E-AF67-205C9AA9E267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4:59.588" v="414" actId="14100"/>
          <ac:spMkLst>
            <pc:docMk/>
            <pc:sldMk cId="3741875393" sldId="1495"/>
            <ac:spMk id="102" creationId="{8BE03F30-E475-4CEB-A36C-E0EBAE2E5B40}"/>
          </ac:spMkLst>
        </pc:spChg>
      </pc:sldChg>
      <pc:sldChg chg="modSp">
        <pc:chgData name="QNAP_JASON HSU" userId="S::jasonhsu@ieinet.onmicrosoft.com::037722cf-a7a4-45b3-87d9-a621b36907ba" providerId="AD" clId="Web-{9EF60FFE-13E3-2472-592A-A15D47864BB3}" dt="2018-07-17T03:05:41.464" v="457" actId="14100"/>
        <pc:sldMkLst>
          <pc:docMk/>
          <pc:sldMk cId="515802004" sldId="1496"/>
        </pc:sldMkLst>
        <pc:spChg chg="mod">
          <ac:chgData name="QNAP_JASON HSU" userId="S::jasonhsu@ieinet.onmicrosoft.com::037722cf-a7a4-45b3-87d9-a621b36907ba" providerId="AD" clId="Web-{9EF60FFE-13E3-2472-592A-A15D47864BB3}" dt="2018-07-17T03:05:41.291" v="452" actId="14100"/>
          <ac:spMkLst>
            <pc:docMk/>
            <pc:sldMk cId="515802004" sldId="1496"/>
            <ac:spMk id="19" creationId="{DC22FD51-7C42-4E2B-8F11-C3107B521833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5:41.229" v="450" actId="14100"/>
          <ac:spMkLst>
            <pc:docMk/>
            <pc:sldMk cId="515802004" sldId="1496"/>
            <ac:spMk id="29" creationId="{B4CF59C4-A1DC-497B-BF8E-BA0C9278C449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5:41.260" v="451" actId="14100"/>
          <ac:spMkLst>
            <pc:docMk/>
            <pc:sldMk cId="515802004" sldId="1496"/>
            <ac:spMk id="34" creationId="{DA1E7BBB-8CB8-46B7-92BB-65ED59419909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5:41.073" v="445" actId="14100"/>
          <ac:spMkLst>
            <pc:docMk/>
            <pc:sldMk cId="515802004" sldId="1496"/>
            <ac:spMk id="40" creationId="{57FEFF41-233B-4DFF-A2D1-97BA41350544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5:41.323" v="453" actId="14100"/>
          <ac:spMkLst>
            <pc:docMk/>
            <pc:sldMk cId="515802004" sldId="1496"/>
            <ac:spMk id="43" creationId="{D3820F83-ABD8-4A3B-914C-BAE93AACF2D2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5:41.354" v="454" actId="14100"/>
          <ac:spMkLst>
            <pc:docMk/>
            <pc:sldMk cId="515802004" sldId="1496"/>
            <ac:spMk id="44" creationId="{4596B3B1-1BF2-4043-8426-2D85540C8FF4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5:41.385" v="455" actId="14100"/>
          <ac:spMkLst>
            <pc:docMk/>
            <pc:sldMk cId="515802004" sldId="1496"/>
            <ac:spMk id="45" creationId="{5120C8C6-C0D5-414C-B86B-C72CC2FFB145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5:41.198" v="449" actId="14100"/>
          <ac:spMkLst>
            <pc:docMk/>
            <pc:sldMk cId="515802004" sldId="1496"/>
            <ac:spMk id="47" creationId="{B0167748-D917-4D4D-8401-587C44F027CA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5:41.104" v="446" actId="14100"/>
          <ac:spMkLst>
            <pc:docMk/>
            <pc:sldMk cId="515802004" sldId="1496"/>
            <ac:spMk id="49" creationId="{ADCA5AE1-3312-455D-91E5-69E2372519C7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5:41.135" v="447" actId="14100"/>
          <ac:spMkLst>
            <pc:docMk/>
            <pc:sldMk cId="515802004" sldId="1496"/>
            <ac:spMk id="50" creationId="{58E7F47B-68C9-42AF-82A7-06ECD052218B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5:41.416" v="456" actId="14100"/>
          <ac:spMkLst>
            <pc:docMk/>
            <pc:sldMk cId="515802004" sldId="1496"/>
            <ac:spMk id="51" creationId="{CABC3964-53D0-4741-880A-21832C695C34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5:41.464" v="457" actId="14100"/>
          <ac:spMkLst>
            <pc:docMk/>
            <pc:sldMk cId="515802004" sldId="1496"/>
            <ac:spMk id="52" creationId="{2096D829-D8FD-4282-9B3A-6235E325F08F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5:41.166" v="448" actId="14100"/>
          <ac:spMkLst>
            <pc:docMk/>
            <pc:sldMk cId="515802004" sldId="1496"/>
            <ac:spMk id="84" creationId="{9A0045D1-889F-479E-AF67-205C9AA9E267}"/>
          </ac:spMkLst>
        </pc:spChg>
      </pc:sldChg>
      <pc:sldChg chg="modSp">
        <pc:chgData name="QNAP_JASON HSU" userId="S::jasonhsu@ieinet.onmicrosoft.com::037722cf-a7a4-45b3-87d9-a621b36907ba" providerId="AD" clId="Web-{9EF60FFE-13E3-2472-592A-A15D47864BB3}" dt="2018-07-17T03:05:53.901" v="474" actId="14100"/>
        <pc:sldMkLst>
          <pc:docMk/>
          <pc:sldMk cId="311330992" sldId="1497"/>
        </pc:sldMkLst>
        <pc:spChg chg="mod">
          <ac:chgData name="QNAP_JASON HSU" userId="S::jasonhsu@ieinet.onmicrosoft.com::037722cf-a7a4-45b3-87d9-a621b36907ba" providerId="AD" clId="Web-{9EF60FFE-13E3-2472-592A-A15D47864BB3}" dt="2018-07-17T03:05:53.651" v="466" actId="14100"/>
          <ac:spMkLst>
            <pc:docMk/>
            <pc:sldMk cId="311330992" sldId="1497"/>
            <ac:spMk id="13" creationId="{E8D43BCD-C4F9-4B02-980E-F77C7EEC198C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5:53.682" v="467" actId="14100"/>
          <ac:spMkLst>
            <pc:docMk/>
            <pc:sldMk cId="311330992" sldId="1497"/>
            <ac:spMk id="23" creationId="{4DBCE965-23A0-4B03-8F91-77044C0651E2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5:53.604" v="464" actId="14100"/>
          <ac:spMkLst>
            <pc:docMk/>
            <pc:sldMk cId="311330992" sldId="1497"/>
            <ac:spMk id="29" creationId="{B4CF59C4-A1DC-497B-BF8E-BA0C9278C449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5:53.635" v="465" actId="14100"/>
          <ac:spMkLst>
            <pc:docMk/>
            <pc:sldMk cId="311330992" sldId="1497"/>
            <ac:spMk id="34" creationId="{DA1E7BBB-8CB8-46B7-92BB-65ED59419909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5:53.416" v="458" actId="14100"/>
          <ac:spMkLst>
            <pc:docMk/>
            <pc:sldMk cId="311330992" sldId="1497"/>
            <ac:spMk id="39" creationId="{5D5DA88F-92BC-4A40-B52D-56669375436D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5:53.448" v="459" actId="14100"/>
          <ac:spMkLst>
            <pc:docMk/>
            <pc:sldMk cId="311330992" sldId="1497"/>
            <ac:spMk id="40" creationId="{93F44275-20A1-4E13-8F31-5FE87C26FA4E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5:53.463" v="460" actId="14100"/>
          <ac:spMkLst>
            <pc:docMk/>
            <pc:sldMk cId="311330992" sldId="1497"/>
            <ac:spMk id="41" creationId="{E2A131A1-78B3-4BFD-9925-360CCA1CA732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5:53.494" v="461" actId="14100"/>
          <ac:spMkLst>
            <pc:docMk/>
            <pc:sldMk cId="311330992" sldId="1497"/>
            <ac:spMk id="42" creationId="{7E917ECD-22D9-4CFF-80DF-664DBA487101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5:53.807" v="471" actId="14100"/>
          <ac:spMkLst>
            <pc:docMk/>
            <pc:sldMk cId="311330992" sldId="1497"/>
            <ac:spMk id="44" creationId="{F515B090-ED5F-4ACC-85E1-B87B33DF52CA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5:53.713" v="468" actId="14100"/>
          <ac:spMkLst>
            <pc:docMk/>
            <pc:sldMk cId="311330992" sldId="1497"/>
            <ac:spMk id="46" creationId="{55D46A4A-DE53-4890-8356-0A9B00D649AC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5:53.573" v="463" actId="14100"/>
          <ac:spMkLst>
            <pc:docMk/>
            <pc:sldMk cId="311330992" sldId="1497"/>
            <ac:spMk id="47" creationId="{B0167748-D917-4D4D-8401-587C44F027CA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5:53.744" v="469" actId="14100"/>
          <ac:spMkLst>
            <pc:docMk/>
            <pc:sldMk cId="311330992" sldId="1497"/>
            <ac:spMk id="48" creationId="{BEDECFCD-814B-41D3-83FD-C48DF372217C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5:53.776" v="470" actId="14100"/>
          <ac:spMkLst>
            <pc:docMk/>
            <pc:sldMk cId="311330992" sldId="1497"/>
            <ac:spMk id="49" creationId="{8CD10584-36EB-41D1-B9FD-670ED1ED2647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5:53.838" v="472" actId="14100"/>
          <ac:spMkLst>
            <pc:docMk/>
            <pc:sldMk cId="311330992" sldId="1497"/>
            <ac:spMk id="50" creationId="{7442CE61-FD3F-4ED5-B7BB-9B5576962253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5:53.869" v="473" actId="14100"/>
          <ac:spMkLst>
            <pc:docMk/>
            <pc:sldMk cId="311330992" sldId="1497"/>
            <ac:spMk id="54" creationId="{3824357F-FBE1-4E06-B2C7-AA81BF802286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5:53.901" v="474" actId="14100"/>
          <ac:spMkLst>
            <pc:docMk/>
            <pc:sldMk cId="311330992" sldId="1497"/>
            <ac:spMk id="55" creationId="{BDCA377C-A749-4B1D-9761-26A7E334D202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5:53.526" v="462" actId="14100"/>
          <ac:spMkLst>
            <pc:docMk/>
            <pc:sldMk cId="311330992" sldId="1497"/>
            <ac:spMk id="84" creationId="{9A0045D1-889F-479E-AF67-205C9AA9E267}"/>
          </ac:spMkLst>
        </pc:spChg>
      </pc:sldChg>
      <pc:sldChg chg="modSp">
        <pc:chgData name="QNAP_JASON HSU" userId="S::jasonhsu@ieinet.onmicrosoft.com::037722cf-a7a4-45b3-87d9-a621b36907ba" providerId="AD" clId="Web-{9EF60FFE-13E3-2472-592A-A15D47864BB3}" dt="2018-07-17T03:06:21.666" v="494" actId="14100"/>
        <pc:sldMkLst>
          <pc:docMk/>
          <pc:sldMk cId="410112486" sldId="1498"/>
        </pc:sldMkLst>
        <pc:spChg chg="mod">
          <ac:chgData name="QNAP_JASON HSU" userId="S::jasonhsu@ieinet.onmicrosoft.com::037722cf-a7a4-45b3-87d9-a621b36907ba" providerId="AD" clId="Web-{9EF60FFE-13E3-2472-592A-A15D47864BB3}" dt="2018-07-17T03:06:21.307" v="484" actId="14100"/>
          <ac:spMkLst>
            <pc:docMk/>
            <pc:sldMk cId="410112486" sldId="1498"/>
            <ac:spMk id="29" creationId="{B4CF59C4-A1DC-497B-BF8E-BA0C9278C449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6:21.338" v="485" actId="14100"/>
          <ac:spMkLst>
            <pc:docMk/>
            <pc:sldMk cId="410112486" sldId="1498"/>
            <ac:spMk id="34" creationId="{DA1E7BBB-8CB8-46B7-92BB-65ED59419909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6:21.369" v="486" actId="14100"/>
          <ac:spMkLst>
            <pc:docMk/>
            <pc:sldMk cId="410112486" sldId="1498"/>
            <ac:spMk id="41" creationId="{DED2FAA3-D3E9-49A7-9999-5DB67B564C95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6:21.119" v="479" actId="14100"/>
          <ac:spMkLst>
            <pc:docMk/>
            <pc:sldMk cId="410112486" sldId="1498"/>
            <ac:spMk id="43" creationId="{63107DF9-E240-493C-8A5C-C48D0D8FCB05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6:21.416" v="487" actId="14100"/>
          <ac:spMkLst>
            <pc:docMk/>
            <pc:sldMk cId="410112486" sldId="1498"/>
            <ac:spMk id="44" creationId="{CA752421-CAB4-44BA-B2FE-DCCA6BF38681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6:21.088" v="478" actId="14100"/>
          <ac:spMkLst>
            <pc:docMk/>
            <pc:sldMk cId="410112486" sldId="1498"/>
            <ac:spMk id="45" creationId="{51C2E801-3819-4214-845B-A17EED9CAD1C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6:21.166" v="480" actId="14100"/>
          <ac:spMkLst>
            <pc:docMk/>
            <pc:sldMk cId="410112486" sldId="1498"/>
            <ac:spMk id="46" creationId="{F9662D84-324A-471E-B6DB-46A7C817F0AD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6:21.260" v="483" actId="14100"/>
          <ac:spMkLst>
            <pc:docMk/>
            <pc:sldMk cId="410112486" sldId="1498"/>
            <ac:spMk id="47" creationId="{B0167748-D917-4D4D-8401-587C44F027CA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6:21.198" v="481" actId="14100"/>
          <ac:spMkLst>
            <pc:docMk/>
            <pc:sldMk cId="410112486" sldId="1498"/>
            <ac:spMk id="52" creationId="{FBCAEEA2-67C3-4A7A-8815-8C06B8207654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6:21.448" v="488" actId="14100"/>
          <ac:spMkLst>
            <pc:docMk/>
            <pc:sldMk cId="410112486" sldId="1498"/>
            <ac:spMk id="53" creationId="{FF607CA1-16E2-4D00-85DF-4889BFE4C286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6:21.494" v="489" actId="14100"/>
          <ac:spMkLst>
            <pc:docMk/>
            <pc:sldMk cId="410112486" sldId="1498"/>
            <ac:spMk id="54" creationId="{E97B3F47-0CAE-41D4-A165-B4A21567A0DB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6:21.526" v="490" actId="14100"/>
          <ac:spMkLst>
            <pc:docMk/>
            <pc:sldMk cId="410112486" sldId="1498"/>
            <ac:spMk id="55" creationId="{A626230D-DDFE-44FF-B5AD-11E64FD4720A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6:21.557" v="491" actId="14100"/>
          <ac:spMkLst>
            <pc:docMk/>
            <pc:sldMk cId="410112486" sldId="1498"/>
            <ac:spMk id="67" creationId="{4F29AACE-591A-43BB-A547-1E47CC62EDC9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6:21.604" v="492" actId="14100"/>
          <ac:spMkLst>
            <pc:docMk/>
            <pc:sldMk cId="410112486" sldId="1498"/>
            <ac:spMk id="68" creationId="{3907CDC8-929D-4CF5-BFBD-B6C2E3A95345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6:21.635" v="493" actId="14100"/>
          <ac:spMkLst>
            <pc:docMk/>
            <pc:sldMk cId="410112486" sldId="1498"/>
            <ac:spMk id="69" creationId="{0B2EE59B-8C5F-4A27-8A34-87969CEFCC10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6:21.666" v="494" actId="14100"/>
          <ac:spMkLst>
            <pc:docMk/>
            <pc:sldMk cId="410112486" sldId="1498"/>
            <ac:spMk id="70" creationId="{A70A4F66-1091-436B-ADB9-DD777836D637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6:21.229" v="482" actId="14100"/>
          <ac:spMkLst>
            <pc:docMk/>
            <pc:sldMk cId="410112486" sldId="1498"/>
            <ac:spMk id="84" creationId="{9A0045D1-889F-479E-AF67-205C9AA9E267}"/>
          </ac:spMkLst>
        </pc:spChg>
      </pc:sldChg>
      <pc:sldChg chg="modSp">
        <pc:chgData name="QNAP_JASON HSU" userId="S::jasonhsu@ieinet.onmicrosoft.com::037722cf-a7a4-45b3-87d9-a621b36907ba" providerId="AD" clId="Web-{9EF60FFE-13E3-2472-592A-A15D47864BB3}" dt="2018-07-17T03:06:56.932" v="513" actId="14100"/>
        <pc:sldMkLst>
          <pc:docMk/>
          <pc:sldMk cId="2462304952" sldId="1499"/>
        </pc:sldMkLst>
        <pc:spChg chg="mod">
          <ac:chgData name="QNAP_JASON HSU" userId="S::jasonhsu@ieinet.onmicrosoft.com::037722cf-a7a4-45b3-87d9-a621b36907ba" providerId="AD" clId="Web-{9EF60FFE-13E3-2472-592A-A15D47864BB3}" dt="2018-07-17T03:06:56.885" v="510" actId="14100"/>
          <ac:spMkLst>
            <pc:docMk/>
            <pc:sldMk cId="2462304952" sldId="1499"/>
            <ac:spMk id="29" creationId="{B4CF59C4-A1DC-497B-BF8E-BA0C9278C449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6:56.901" v="511" actId="14100"/>
          <ac:spMkLst>
            <pc:docMk/>
            <pc:sldMk cId="2462304952" sldId="1499"/>
            <ac:spMk id="34" creationId="{DA1E7BBB-8CB8-46B7-92BB-65ED59419909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6:56.916" v="512" actId="14100"/>
          <ac:spMkLst>
            <pc:docMk/>
            <pc:sldMk cId="2462304952" sldId="1499"/>
            <ac:spMk id="35" creationId="{3C8E393F-9D4E-48DB-BE55-1EC50073F786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6:56.932" v="513" actId="14100"/>
          <ac:spMkLst>
            <pc:docMk/>
            <pc:sldMk cId="2462304952" sldId="1499"/>
            <ac:spMk id="36" creationId="{88252AF7-EC08-4FCB-8D77-92A855912386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6:56.869" v="509" actId="14100"/>
          <ac:spMkLst>
            <pc:docMk/>
            <pc:sldMk cId="2462304952" sldId="1499"/>
            <ac:spMk id="47" creationId="{B0167748-D917-4D4D-8401-587C44F027CA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6:56.854" v="508" actId="14100"/>
          <ac:spMkLst>
            <pc:docMk/>
            <pc:sldMk cId="2462304952" sldId="1499"/>
            <ac:spMk id="84" creationId="{9A0045D1-889F-479E-AF67-205C9AA9E267}"/>
          </ac:spMkLst>
        </pc:spChg>
      </pc:sldChg>
      <pc:sldChg chg="modSp">
        <pc:chgData name="QNAP_JASON HSU" userId="S::jasonhsu@ieinet.onmicrosoft.com::037722cf-a7a4-45b3-87d9-a621b36907ba" providerId="AD" clId="Web-{9EF60FFE-13E3-2472-592A-A15D47864BB3}" dt="2018-07-17T03:07:05.510" v="517" actId="14100"/>
        <pc:sldMkLst>
          <pc:docMk/>
          <pc:sldMk cId="3726342666" sldId="1500"/>
        </pc:sldMkLst>
        <pc:spChg chg="mod">
          <ac:chgData name="QNAP_JASON HSU" userId="S::jasonhsu@ieinet.onmicrosoft.com::037722cf-a7a4-45b3-87d9-a621b36907ba" providerId="AD" clId="Web-{9EF60FFE-13E3-2472-592A-A15D47864BB3}" dt="2018-07-17T03:07:05.479" v="516" actId="14100"/>
          <ac:spMkLst>
            <pc:docMk/>
            <pc:sldMk cId="3726342666" sldId="1500"/>
            <ac:spMk id="30" creationId="{78BAB7D0-C366-4894-BDAA-F8CD58141BC9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7:05.510" v="517" actId="14100"/>
          <ac:spMkLst>
            <pc:docMk/>
            <pc:sldMk cId="3726342666" sldId="1500"/>
            <ac:spMk id="33" creationId="{BD173A2C-BC9E-45EE-970D-A775EA79FFCA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7:05.463" v="515" actId="14100"/>
          <ac:spMkLst>
            <pc:docMk/>
            <pc:sldMk cId="3726342666" sldId="1500"/>
            <ac:spMk id="47" creationId="{B0167748-D917-4D4D-8401-587C44F027CA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3:07:05.448" v="514" actId="14100"/>
          <ac:spMkLst>
            <pc:docMk/>
            <pc:sldMk cId="3726342666" sldId="1500"/>
            <ac:spMk id="84" creationId="{9A0045D1-889F-479E-AF67-205C9AA9E267}"/>
          </ac:spMkLst>
        </pc:spChg>
      </pc:sldChg>
      <pc:sldChg chg="modSp">
        <pc:chgData name="QNAP_JASON HSU" userId="S::jasonhsu@ieinet.onmicrosoft.com::037722cf-a7a4-45b3-87d9-a621b36907ba" providerId="AD" clId="Web-{9EF60FFE-13E3-2472-592A-A15D47864BB3}" dt="2018-07-17T02:51:17.074" v="103" actId="20577"/>
        <pc:sldMkLst>
          <pc:docMk/>
          <pc:sldMk cId="4144805228" sldId="1501"/>
        </pc:sldMkLst>
        <pc:spChg chg="mod">
          <ac:chgData name="QNAP_JASON HSU" userId="S::jasonhsu@ieinet.onmicrosoft.com::037722cf-a7a4-45b3-87d9-a621b36907ba" providerId="AD" clId="Web-{9EF60FFE-13E3-2472-592A-A15D47864BB3}" dt="2018-07-17T02:51:17.074" v="103" actId="20577"/>
          <ac:spMkLst>
            <pc:docMk/>
            <pc:sldMk cId="4144805228" sldId="1501"/>
            <ac:spMk id="8" creationId="{AF4DEB56-EC3A-4DCA-96B9-E98F541F25CC}"/>
          </ac:spMkLst>
        </pc:spChg>
        <pc:spChg chg="mod">
          <ac:chgData name="QNAP_JASON HSU" userId="S::jasonhsu@ieinet.onmicrosoft.com::037722cf-a7a4-45b3-87d9-a621b36907ba" providerId="AD" clId="Web-{9EF60FFE-13E3-2472-592A-A15D47864BB3}" dt="2018-07-17T02:47:21.994" v="76" actId="1076"/>
          <ac:spMkLst>
            <pc:docMk/>
            <pc:sldMk cId="4144805228" sldId="1501"/>
            <ac:spMk id="10" creationId="{CDE81C67-1132-4B84-A4A9-7581861D9BF2}"/>
          </ac:spMkLst>
        </pc:spChg>
        <pc:grpChg chg="mod">
          <ac:chgData name="QNAP_JASON HSU" userId="S::jasonhsu@ieinet.onmicrosoft.com::037722cf-a7a4-45b3-87d9-a621b36907ba" providerId="AD" clId="Web-{9EF60FFE-13E3-2472-592A-A15D47864BB3}" dt="2018-07-17T02:46:10.261" v="52" actId="1076"/>
          <ac:grpSpMkLst>
            <pc:docMk/>
            <pc:sldMk cId="4144805228" sldId="1501"/>
            <ac:grpSpMk id="4" creationId="{BED04441-FA74-4F2A-9C17-4BD1BCEE9DE4}"/>
          </ac:grpSpMkLst>
        </pc:grpChg>
        <pc:graphicFrameChg chg="mod modGraphic">
          <ac:chgData name="QNAP_JASON HSU" userId="S::jasonhsu@ieinet.onmicrosoft.com::037722cf-a7a4-45b3-87d9-a621b36907ba" providerId="AD" clId="Web-{9EF60FFE-13E3-2472-592A-A15D47864BB3}" dt="2018-07-17T02:46:51.651" v="73" actId="20577"/>
          <ac:graphicFrameMkLst>
            <pc:docMk/>
            <pc:sldMk cId="4144805228" sldId="1501"/>
            <ac:graphicFrameMk id="9" creationId="{1657D432-F7EB-4486-9B7B-B84473191C30}"/>
          </ac:graphicFrameMkLst>
        </pc:graphicFrameChg>
        <pc:picChg chg="mod">
          <ac:chgData name="QNAP_JASON HSU" userId="S::jasonhsu@ieinet.onmicrosoft.com::037722cf-a7a4-45b3-87d9-a621b36907ba" providerId="AD" clId="Web-{9EF60FFE-13E3-2472-592A-A15D47864BB3}" dt="2018-07-17T02:51:02.448" v="97" actId="1076"/>
          <ac:picMkLst>
            <pc:docMk/>
            <pc:sldMk cId="4144805228" sldId="1501"/>
            <ac:picMk id="3" creationId="{1149E0E2-C866-4275-B3EA-82E34C6F0AF7}"/>
          </ac:picMkLst>
        </pc:picChg>
      </pc:sldChg>
    </pc:docChg>
  </pc:docChgLst>
  <pc:docChgLst>
    <pc:chgData name="QNAP_Copy Su" userId="S::copysu@ieinet.onmicrosoft.com::1126be78-0e4b-4fc6-8d80-fa9b94be460a" providerId="AD" clId="Web-{378D0D5C-0C92-4450-B4C9-2D1BE18B642D}"/>
    <pc:docChg chg="modSld">
      <pc:chgData name="QNAP_Copy Su" userId="S::copysu@ieinet.onmicrosoft.com::1126be78-0e4b-4fc6-8d80-fa9b94be460a" providerId="AD" clId="Web-{378D0D5C-0C92-4450-B4C9-2D1BE18B642D}" dt="2018-07-13T05:10:28.488" v="0" actId="1076"/>
      <pc:docMkLst>
        <pc:docMk/>
      </pc:docMkLst>
      <pc:sldChg chg="modSp">
        <pc:chgData name="QNAP_Copy Su" userId="S::copysu@ieinet.onmicrosoft.com::1126be78-0e4b-4fc6-8d80-fa9b94be460a" providerId="AD" clId="Web-{378D0D5C-0C92-4450-B4C9-2D1BE18B642D}" dt="2018-07-13T05:10:28.488" v="0" actId="1076"/>
        <pc:sldMkLst>
          <pc:docMk/>
          <pc:sldMk cId="3576146269" sldId="267"/>
        </pc:sldMkLst>
        <pc:spChg chg="mod">
          <ac:chgData name="QNAP_Copy Su" userId="S::copysu@ieinet.onmicrosoft.com::1126be78-0e4b-4fc6-8d80-fa9b94be460a" providerId="AD" clId="Web-{378D0D5C-0C92-4450-B4C9-2D1BE18B642D}" dt="2018-07-13T05:10:28.488" v="0" actId="1076"/>
          <ac:spMkLst>
            <pc:docMk/>
            <pc:sldMk cId="3576146269" sldId="267"/>
            <ac:spMk id="2" creationId="{00000000-0000-0000-0000-000000000000}"/>
          </ac:spMkLst>
        </pc:spChg>
      </pc:sldChg>
    </pc:docChg>
  </pc:docChgLst>
  <pc:docChgLst>
    <pc:chgData name="QNAP_JASON HSU" userId="S::jasonhsu@ieinet.onmicrosoft.com::037722cf-a7a4-45b3-87d9-a621b36907ba" providerId="AD" clId="Web-{64B8272C-7FE0-F8C4-CDD7-FF18E007C48A}"/>
    <pc:docChg chg="modSld">
      <pc:chgData name="QNAP_JASON HSU" userId="S::jasonhsu@ieinet.onmicrosoft.com::037722cf-a7a4-45b3-87d9-a621b36907ba" providerId="AD" clId="Web-{64B8272C-7FE0-F8C4-CDD7-FF18E007C48A}" dt="2018-07-17T03:45:06.301" v="70" actId="14100"/>
      <pc:docMkLst>
        <pc:docMk/>
      </pc:docMkLst>
      <pc:sldChg chg="modSp">
        <pc:chgData name="QNAP_JASON HSU" userId="S::jasonhsu@ieinet.onmicrosoft.com::037722cf-a7a4-45b3-87d9-a621b36907ba" providerId="AD" clId="Web-{64B8272C-7FE0-F8C4-CDD7-FF18E007C48A}" dt="2018-07-17T03:44:36.348" v="63" actId="20577"/>
        <pc:sldMkLst>
          <pc:docMk/>
          <pc:sldMk cId="410112486" sldId="1498"/>
        </pc:sldMkLst>
        <pc:spChg chg="mod">
          <ac:chgData name="QNAP_JASON HSU" userId="S::jasonhsu@ieinet.onmicrosoft.com::037722cf-a7a4-45b3-87d9-a621b36907ba" providerId="AD" clId="Web-{64B8272C-7FE0-F8C4-CDD7-FF18E007C48A}" dt="2018-07-17T03:44:36.348" v="63" actId="20577"/>
          <ac:spMkLst>
            <pc:docMk/>
            <pc:sldMk cId="410112486" sldId="1498"/>
            <ac:spMk id="84" creationId="{9A0045D1-889F-479E-AF67-205C9AA9E267}"/>
          </ac:spMkLst>
        </pc:spChg>
      </pc:sldChg>
      <pc:sldChg chg="modSp">
        <pc:chgData name="QNAP_JASON HSU" userId="S::jasonhsu@ieinet.onmicrosoft.com::037722cf-a7a4-45b3-87d9-a621b36907ba" providerId="AD" clId="Web-{64B8272C-7FE0-F8C4-CDD7-FF18E007C48A}" dt="2018-07-17T03:44:32.535" v="58" actId="20577"/>
        <pc:sldMkLst>
          <pc:docMk/>
          <pc:sldMk cId="2462304952" sldId="1499"/>
        </pc:sldMkLst>
        <pc:spChg chg="mod">
          <ac:chgData name="QNAP_JASON HSU" userId="S::jasonhsu@ieinet.onmicrosoft.com::037722cf-a7a4-45b3-87d9-a621b36907ba" providerId="AD" clId="Web-{64B8272C-7FE0-F8C4-CDD7-FF18E007C48A}" dt="2018-07-17T03:44:32.535" v="58" actId="20577"/>
          <ac:spMkLst>
            <pc:docMk/>
            <pc:sldMk cId="2462304952" sldId="1499"/>
            <ac:spMk id="84" creationId="{9A0045D1-889F-479E-AF67-205C9AA9E267}"/>
          </ac:spMkLst>
        </pc:spChg>
      </pc:sldChg>
      <pc:sldChg chg="modSp">
        <pc:chgData name="QNAP_JASON HSU" userId="S::jasonhsu@ieinet.onmicrosoft.com::037722cf-a7a4-45b3-87d9-a621b36907ba" providerId="AD" clId="Web-{64B8272C-7FE0-F8C4-CDD7-FF18E007C48A}" dt="2018-07-17T03:45:06.301" v="70" actId="14100"/>
        <pc:sldMkLst>
          <pc:docMk/>
          <pc:sldMk cId="3726342666" sldId="1500"/>
        </pc:sldMkLst>
        <pc:spChg chg="mod">
          <ac:chgData name="QNAP_JASON HSU" userId="S::jasonhsu@ieinet.onmicrosoft.com::037722cf-a7a4-45b3-87d9-a621b36907ba" providerId="AD" clId="Web-{64B8272C-7FE0-F8C4-CDD7-FF18E007C48A}" dt="2018-07-17T03:45:06.301" v="70" actId="14100"/>
          <ac:spMkLst>
            <pc:docMk/>
            <pc:sldMk cId="3726342666" sldId="1500"/>
            <ac:spMk id="84" creationId="{9A0045D1-889F-479E-AF67-205C9AA9E267}"/>
          </ac:spMkLst>
        </pc:spChg>
      </pc:sldChg>
    </pc:docChg>
  </pc:docChgLst>
  <pc:docChgLst>
    <pc:chgData name="QNAP_Michael Wang" userId="S::michaelwang@ieinet.onmicrosoft.com::24f6d3ac-b521-4ab1-807f-c66c6142572e" providerId="AD" clId="Web-{0061959D-8006-40E3-A302-0B6196E42237}"/>
    <pc:docChg chg="modSld">
      <pc:chgData name="QNAP_Michael Wang" userId="S::michaelwang@ieinet.onmicrosoft.com::24f6d3ac-b521-4ab1-807f-c66c6142572e" providerId="AD" clId="Web-{0061959D-8006-40E3-A302-0B6196E42237}" dt="2018-07-16T10:43:38.172" v="5" actId="20577"/>
      <pc:docMkLst>
        <pc:docMk/>
      </pc:docMkLst>
      <pc:sldChg chg="modSp">
        <pc:chgData name="QNAP_Michael Wang" userId="S::michaelwang@ieinet.onmicrosoft.com::24f6d3ac-b521-4ab1-807f-c66c6142572e" providerId="AD" clId="Web-{0061959D-8006-40E3-A302-0B6196E42237}" dt="2018-07-16T10:43:38.172" v="4" actId="20577"/>
        <pc:sldMkLst>
          <pc:docMk/>
          <pc:sldMk cId="3867314865" sldId="1490"/>
        </pc:sldMkLst>
        <pc:spChg chg="mod">
          <ac:chgData name="QNAP_Michael Wang" userId="S::michaelwang@ieinet.onmicrosoft.com::24f6d3ac-b521-4ab1-807f-c66c6142572e" providerId="AD" clId="Web-{0061959D-8006-40E3-A302-0B6196E42237}" dt="2018-07-16T10:43:38.172" v="4" actId="20577"/>
          <ac:spMkLst>
            <pc:docMk/>
            <pc:sldMk cId="3867314865" sldId="1490"/>
            <ac:spMk id="134" creationId="{6DBD3F63-919D-4D44-BF1A-0A425803AA6A}"/>
          </ac:spMkLst>
        </pc:spChg>
      </pc:sldChg>
    </pc:docChg>
  </pc:docChgLst>
  <pc:docChgLst>
    <pc:chgData name="QNAP_JASON HSU" userId="S::jasonhsu@ieinet.onmicrosoft.com::037722cf-a7a4-45b3-87d9-a621b36907ba" providerId="AD" clId="Web-{08BA447A-64EF-4EFF-9FC9-79655BA5F04A}"/>
    <pc:docChg chg="modSld">
      <pc:chgData name="QNAP_JASON HSU" userId="S::jasonhsu@ieinet.onmicrosoft.com::037722cf-a7a4-45b3-87d9-a621b36907ba" providerId="AD" clId="Web-{08BA447A-64EF-4EFF-9FC9-79655BA5F04A}" dt="2018-07-16T13:45:31.765" v="2735" actId="1076"/>
      <pc:docMkLst>
        <pc:docMk/>
      </pc:docMkLst>
      <pc:sldChg chg="modSp">
        <pc:chgData name="QNAP_JASON HSU" userId="S::jasonhsu@ieinet.onmicrosoft.com::037722cf-a7a4-45b3-87d9-a621b36907ba" providerId="AD" clId="Web-{08BA447A-64EF-4EFF-9FC9-79655BA5F04A}" dt="2018-07-16T13:45:31.765" v="2735" actId="1076"/>
        <pc:sldMkLst>
          <pc:docMk/>
          <pc:sldMk cId="3980240162" sldId="1491"/>
        </pc:sldMkLst>
        <pc:spChg chg="mod">
          <ac:chgData name="QNAP_JASON HSU" userId="S::jasonhsu@ieinet.onmicrosoft.com::037722cf-a7a4-45b3-87d9-a621b36907ba" providerId="AD" clId="Web-{08BA447A-64EF-4EFF-9FC9-79655BA5F04A}" dt="2018-07-16T13:43:05.795" v="2577" actId="20577"/>
          <ac:spMkLst>
            <pc:docMk/>
            <pc:sldMk cId="3980240162" sldId="1491"/>
            <ac:spMk id="29" creationId="{780A43E3-B035-4437-B31F-8FE0006E0EFD}"/>
          </ac:spMkLst>
        </pc:spChg>
        <pc:spChg chg="mod">
          <ac:chgData name="QNAP_JASON HSU" userId="S::jasonhsu@ieinet.onmicrosoft.com::037722cf-a7a4-45b3-87d9-a621b36907ba" providerId="AD" clId="Web-{08BA447A-64EF-4EFF-9FC9-79655BA5F04A}" dt="2018-07-16T13:40:11.044" v="2389" actId="20577"/>
          <ac:spMkLst>
            <pc:docMk/>
            <pc:sldMk cId="3980240162" sldId="1491"/>
            <ac:spMk id="37" creationId="{BAFFED6D-0CB7-411C-84AC-226CE3F1C7FA}"/>
          </ac:spMkLst>
        </pc:spChg>
        <pc:spChg chg="mod">
          <ac:chgData name="QNAP_JASON HSU" userId="S::jasonhsu@ieinet.onmicrosoft.com::037722cf-a7a4-45b3-87d9-a621b36907ba" providerId="AD" clId="Web-{08BA447A-64EF-4EFF-9FC9-79655BA5F04A}" dt="2018-07-16T13:42:34.998" v="2535" actId="20577"/>
          <ac:spMkLst>
            <pc:docMk/>
            <pc:sldMk cId="3980240162" sldId="1491"/>
            <ac:spMk id="38" creationId="{3CC69F23-156E-453B-B33E-324D437FBF2D}"/>
          </ac:spMkLst>
        </pc:spChg>
        <pc:spChg chg="mod">
          <ac:chgData name="QNAP_JASON HSU" userId="S::jasonhsu@ieinet.onmicrosoft.com::037722cf-a7a4-45b3-87d9-a621b36907ba" providerId="AD" clId="Web-{08BA447A-64EF-4EFF-9FC9-79655BA5F04A}" dt="2018-07-16T13:45:31.765" v="2735" actId="1076"/>
          <ac:spMkLst>
            <pc:docMk/>
            <pc:sldMk cId="3980240162" sldId="1491"/>
            <ac:spMk id="84" creationId="{9A0045D1-889F-479E-AF67-205C9AA9E267}"/>
          </ac:spMkLst>
        </pc:spChg>
        <pc:spChg chg="mod">
          <ac:chgData name="QNAP_JASON HSU" userId="S::jasonhsu@ieinet.onmicrosoft.com::037722cf-a7a4-45b3-87d9-a621b36907ba" providerId="AD" clId="Web-{08BA447A-64EF-4EFF-9FC9-79655BA5F04A}" dt="2018-07-16T13:44:28.561" v="2686" actId="20577"/>
          <ac:spMkLst>
            <pc:docMk/>
            <pc:sldMk cId="3980240162" sldId="1491"/>
            <ac:spMk id="90" creationId="{D34309E8-4E0E-4E87-A387-C8BA4868D805}"/>
          </ac:spMkLst>
        </pc:spChg>
        <pc:spChg chg="mod">
          <ac:chgData name="QNAP_JASON HSU" userId="S::jasonhsu@ieinet.onmicrosoft.com::037722cf-a7a4-45b3-87d9-a621b36907ba" providerId="AD" clId="Web-{08BA447A-64EF-4EFF-9FC9-79655BA5F04A}" dt="2018-07-16T13:44:24.577" v="2684" actId="20577"/>
          <ac:spMkLst>
            <pc:docMk/>
            <pc:sldMk cId="3980240162" sldId="1491"/>
            <ac:spMk id="96" creationId="{CA46E01E-BD8A-4FD6-AD27-FD400389561A}"/>
          </ac:spMkLst>
        </pc:spChg>
        <pc:spChg chg="mod">
          <ac:chgData name="QNAP_JASON HSU" userId="S::jasonhsu@ieinet.onmicrosoft.com::037722cf-a7a4-45b3-87d9-a621b36907ba" providerId="AD" clId="Web-{08BA447A-64EF-4EFF-9FC9-79655BA5F04A}" dt="2018-07-16T13:42:39.326" v="2542" actId="20577"/>
          <ac:spMkLst>
            <pc:docMk/>
            <pc:sldMk cId="3980240162" sldId="1491"/>
            <ac:spMk id="106" creationId="{D43D3D6E-32B6-4E45-B034-5138EE7D4830}"/>
          </ac:spMkLst>
        </pc:spChg>
      </pc:sldChg>
      <pc:sldChg chg="modSp">
        <pc:chgData name="QNAP_JASON HSU" userId="S::jasonhsu@ieinet.onmicrosoft.com::037722cf-a7a4-45b3-87d9-a621b36907ba" providerId="AD" clId="Web-{08BA447A-64EF-4EFF-9FC9-79655BA5F04A}" dt="2018-07-16T13:22:35.546" v="1387" actId="20577"/>
        <pc:sldMkLst>
          <pc:docMk/>
          <pc:sldMk cId="380407356" sldId="1492"/>
        </pc:sldMkLst>
        <pc:spChg chg="mod">
          <ac:chgData name="QNAP_JASON HSU" userId="S::jasonhsu@ieinet.onmicrosoft.com::037722cf-a7a4-45b3-87d9-a621b36907ba" providerId="AD" clId="Web-{08BA447A-64EF-4EFF-9FC9-79655BA5F04A}" dt="2018-07-16T13:21:28.046" v="1302" actId="20577"/>
          <ac:spMkLst>
            <pc:docMk/>
            <pc:sldMk cId="380407356" sldId="1492"/>
            <ac:spMk id="13" creationId="{C8D9294C-7FB8-4E92-883B-4014F242481C}"/>
          </ac:spMkLst>
        </pc:spChg>
        <pc:spChg chg="mod">
          <ac:chgData name="QNAP_JASON HSU" userId="S::jasonhsu@ieinet.onmicrosoft.com::037722cf-a7a4-45b3-87d9-a621b36907ba" providerId="AD" clId="Web-{08BA447A-64EF-4EFF-9FC9-79655BA5F04A}" dt="2018-07-16T13:19:06.654" v="1118" actId="20577"/>
          <ac:spMkLst>
            <pc:docMk/>
            <pc:sldMk cId="380407356" sldId="1492"/>
            <ac:spMk id="42" creationId="{60473A88-86E0-4A51-9BE1-37904F87FD4F}"/>
          </ac:spMkLst>
        </pc:spChg>
        <pc:spChg chg="mod">
          <ac:chgData name="QNAP_JASON HSU" userId="S::jasonhsu@ieinet.onmicrosoft.com::037722cf-a7a4-45b3-87d9-a621b36907ba" providerId="AD" clId="Web-{08BA447A-64EF-4EFF-9FC9-79655BA5F04A}" dt="2018-07-16T13:19:20.248" v="1128" actId="20577"/>
          <ac:spMkLst>
            <pc:docMk/>
            <pc:sldMk cId="380407356" sldId="1492"/>
            <ac:spMk id="53" creationId="{3091A6DB-F49C-44B4-B3A7-BC62B9228215}"/>
          </ac:spMkLst>
        </pc:spChg>
        <pc:spChg chg="mod">
          <ac:chgData name="QNAP_JASON HSU" userId="S::jasonhsu@ieinet.onmicrosoft.com::037722cf-a7a4-45b3-87d9-a621b36907ba" providerId="AD" clId="Web-{08BA447A-64EF-4EFF-9FC9-79655BA5F04A}" dt="2018-07-16T13:21:01.905" v="1293" actId="20577"/>
          <ac:spMkLst>
            <pc:docMk/>
            <pc:sldMk cId="380407356" sldId="1492"/>
            <ac:spMk id="54" creationId="{CC2B7CB9-8A0D-49B9-8E03-2F00E605A5AA}"/>
          </ac:spMkLst>
        </pc:spChg>
        <pc:spChg chg="mod">
          <ac:chgData name="QNAP_JASON HSU" userId="S::jasonhsu@ieinet.onmicrosoft.com::037722cf-a7a4-45b3-87d9-a621b36907ba" providerId="AD" clId="Web-{08BA447A-64EF-4EFF-9FC9-79655BA5F04A}" dt="2018-07-16T13:20:14.670" v="1221" actId="20577"/>
          <ac:spMkLst>
            <pc:docMk/>
            <pc:sldMk cId="380407356" sldId="1492"/>
            <ac:spMk id="55" creationId="{70DEF315-59E8-4087-A743-8BBA1A6E05F2}"/>
          </ac:spMkLst>
        </pc:spChg>
        <pc:spChg chg="mod">
          <ac:chgData name="QNAP_JASON HSU" userId="S::jasonhsu@ieinet.onmicrosoft.com::037722cf-a7a4-45b3-87d9-a621b36907ba" providerId="AD" clId="Web-{08BA447A-64EF-4EFF-9FC9-79655BA5F04A}" dt="2018-07-16T13:19:47.576" v="1178" actId="20577"/>
          <ac:spMkLst>
            <pc:docMk/>
            <pc:sldMk cId="380407356" sldId="1492"/>
            <ac:spMk id="56" creationId="{B5633736-D622-4670-8CD0-75D751B9406D}"/>
          </ac:spMkLst>
        </pc:spChg>
        <pc:spChg chg="mod">
          <ac:chgData name="QNAP_JASON HSU" userId="S::jasonhsu@ieinet.onmicrosoft.com::037722cf-a7a4-45b3-87d9-a621b36907ba" providerId="AD" clId="Web-{08BA447A-64EF-4EFF-9FC9-79655BA5F04A}" dt="2018-07-16T13:22:35.546" v="1387" actId="20577"/>
          <ac:spMkLst>
            <pc:docMk/>
            <pc:sldMk cId="380407356" sldId="1492"/>
            <ac:spMk id="57" creationId="{CEF6691A-15C6-424E-BC9E-6C1032DE5402}"/>
          </ac:spMkLst>
        </pc:spChg>
        <pc:spChg chg="mod">
          <ac:chgData name="QNAP_JASON HSU" userId="S::jasonhsu@ieinet.onmicrosoft.com::037722cf-a7a4-45b3-87d9-a621b36907ba" providerId="AD" clId="Web-{08BA447A-64EF-4EFF-9FC9-79655BA5F04A}" dt="2018-07-16T13:22:13.593" v="1372" actId="1076"/>
          <ac:spMkLst>
            <pc:docMk/>
            <pc:sldMk cId="380407356" sldId="1492"/>
            <ac:spMk id="58" creationId="{70572449-BDB3-4FC5-B101-9331F86E7BED}"/>
          </ac:spMkLst>
        </pc:spChg>
        <pc:spChg chg="mod">
          <ac:chgData name="QNAP_JASON HSU" userId="S::jasonhsu@ieinet.onmicrosoft.com::037722cf-a7a4-45b3-87d9-a621b36907ba" providerId="AD" clId="Web-{08BA447A-64EF-4EFF-9FC9-79655BA5F04A}" dt="2018-07-16T13:20:03.186" v="1196" actId="20577"/>
          <ac:spMkLst>
            <pc:docMk/>
            <pc:sldMk cId="380407356" sldId="1492"/>
            <ac:spMk id="84" creationId="{9A0045D1-889F-479E-AF67-205C9AA9E267}"/>
          </ac:spMkLst>
        </pc:spChg>
      </pc:sldChg>
      <pc:sldChg chg="modSp">
        <pc:chgData name="QNAP_JASON HSU" userId="S::jasonhsu@ieinet.onmicrosoft.com::037722cf-a7a4-45b3-87d9-a621b36907ba" providerId="AD" clId="Web-{08BA447A-64EF-4EFF-9FC9-79655BA5F04A}" dt="2018-07-16T13:03:55.969" v="61" actId="20577"/>
        <pc:sldMkLst>
          <pc:docMk/>
          <pc:sldMk cId="2473293687" sldId="1493"/>
        </pc:sldMkLst>
        <pc:spChg chg="mod">
          <ac:chgData name="QNAP_JASON HSU" userId="S::jasonhsu@ieinet.onmicrosoft.com::037722cf-a7a4-45b3-87d9-a621b36907ba" providerId="AD" clId="Web-{08BA447A-64EF-4EFF-9FC9-79655BA5F04A}" dt="2018-07-16T13:03:55.969" v="61" actId="20577"/>
          <ac:spMkLst>
            <pc:docMk/>
            <pc:sldMk cId="2473293687" sldId="1493"/>
            <ac:spMk id="134" creationId="{6DBD3F63-919D-4D44-BF1A-0A425803AA6A}"/>
          </ac:spMkLst>
        </pc:spChg>
      </pc:sldChg>
      <pc:sldChg chg="modSp">
        <pc:chgData name="QNAP_JASON HSU" userId="S::jasonhsu@ieinet.onmicrosoft.com::037722cf-a7a4-45b3-87d9-a621b36907ba" providerId="AD" clId="Web-{08BA447A-64EF-4EFF-9FC9-79655BA5F04A}" dt="2018-07-16T13:39:26.981" v="2358" actId="20577"/>
        <pc:sldMkLst>
          <pc:docMk/>
          <pc:sldMk cId="2921014501" sldId="1494"/>
        </pc:sldMkLst>
        <pc:spChg chg="mod">
          <ac:chgData name="QNAP_JASON HSU" userId="S::jasonhsu@ieinet.onmicrosoft.com::037722cf-a7a4-45b3-87d9-a621b36907ba" providerId="AD" clId="Web-{08BA447A-64EF-4EFF-9FC9-79655BA5F04A}" dt="2018-07-16T13:39:10.278" v="2348" actId="20577"/>
          <ac:spMkLst>
            <pc:docMk/>
            <pc:sldMk cId="2921014501" sldId="1494"/>
            <ac:spMk id="11" creationId="{F654B22F-BA35-4B70-BF6B-6435350556FD}"/>
          </ac:spMkLst>
        </pc:spChg>
        <pc:spChg chg="mod">
          <ac:chgData name="QNAP_JASON HSU" userId="S::jasonhsu@ieinet.onmicrosoft.com::037722cf-a7a4-45b3-87d9-a621b36907ba" providerId="AD" clId="Web-{08BA447A-64EF-4EFF-9FC9-79655BA5F04A}" dt="2018-07-16T13:36:15.871" v="2229" actId="20577"/>
          <ac:spMkLst>
            <pc:docMk/>
            <pc:sldMk cId="2921014501" sldId="1494"/>
            <ac:spMk id="33" creationId="{D14A0686-2B40-4B82-8CF9-F64910D4C490}"/>
          </ac:spMkLst>
        </pc:spChg>
        <pc:spChg chg="mod">
          <ac:chgData name="QNAP_JASON HSU" userId="S::jasonhsu@ieinet.onmicrosoft.com::037722cf-a7a4-45b3-87d9-a621b36907ba" providerId="AD" clId="Web-{08BA447A-64EF-4EFF-9FC9-79655BA5F04A}" dt="2018-07-16T13:39:26.981" v="2358" actId="20577"/>
          <ac:spMkLst>
            <pc:docMk/>
            <pc:sldMk cId="2921014501" sldId="1494"/>
            <ac:spMk id="36" creationId="{E026545E-3AC8-47B2-9B99-D610BB4C6B6A}"/>
          </ac:spMkLst>
        </pc:spChg>
        <pc:spChg chg="mod">
          <ac:chgData name="QNAP_JASON HSU" userId="S::jasonhsu@ieinet.onmicrosoft.com::037722cf-a7a4-45b3-87d9-a621b36907ba" providerId="AD" clId="Web-{08BA447A-64EF-4EFF-9FC9-79655BA5F04A}" dt="2018-07-16T13:33:16.760" v="2006" actId="20577"/>
          <ac:spMkLst>
            <pc:docMk/>
            <pc:sldMk cId="2921014501" sldId="1494"/>
            <ac:spMk id="38" creationId="{6210DB47-3353-4CBA-8A1D-8BE5462B90FA}"/>
          </ac:spMkLst>
        </pc:spChg>
        <pc:spChg chg="mod">
          <ac:chgData name="QNAP_JASON HSU" userId="S::jasonhsu@ieinet.onmicrosoft.com::037722cf-a7a4-45b3-87d9-a621b36907ba" providerId="AD" clId="Web-{08BA447A-64EF-4EFF-9FC9-79655BA5F04A}" dt="2018-07-16T13:34:05.401" v="2065" actId="20577"/>
          <ac:spMkLst>
            <pc:docMk/>
            <pc:sldMk cId="2921014501" sldId="1494"/>
            <ac:spMk id="39" creationId="{62CB43F3-79DE-490B-B0F7-BB161C998BD2}"/>
          </ac:spMkLst>
        </pc:spChg>
        <pc:spChg chg="mod">
          <ac:chgData name="QNAP_JASON HSU" userId="S::jasonhsu@ieinet.onmicrosoft.com::037722cf-a7a4-45b3-87d9-a621b36907ba" providerId="AD" clId="Web-{08BA447A-64EF-4EFF-9FC9-79655BA5F04A}" dt="2018-07-16T13:33:06.823" v="1991" actId="20577"/>
          <ac:spMkLst>
            <pc:docMk/>
            <pc:sldMk cId="2921014501" sldId="1494"/>
            <ac:spMk id="66" creationId="{FA64BB81-3735-4A0B-8AE1-B14EF866545D}"/>
          </ac:spMkLst>
        </pc:spChg>
        <pc:spChg chg="mod">
          <ac:chgData name="QNAP_JASON HSU" userId="S::jasonhsu@ieinet.onmicrosoft.com::037722cf-a7a4-45b3-87d9-a621b36907ba" providerId="AD" clId="Web-{08BA447A-64EF-4EFF-9FC9-79655BA5F04A}" dt="2018-07-16T13:35:28.464" v="2173" actId="20577"/>
          <ac:spMkLst>
            <pc:docMk/>
            <pc:sldMk cId="2921014501" sldId="1494"/>
            <ac:spMk id="84" creationId="{9A0045D1-889F-479E-AF67-205C9AA9E267}"/>
          </ac:spMkLst>
        </pc:spChg>
        <pc:picChg chg="mod">
          <ac:chgData name="QNAP_JASON HSU" userId="S::jasonhsu@ieinet.onmicrosoft.com::037722cf-a7a4-45b3-87d9-a621b36907ba" providerId="AD" clId="Web-{08BA447A-64EF-4EFF-9FC9-79655BA5F04A}" dt="2018-07-16T13:32:11.447" v="1926" actId="1076"/>
          <ac:picMkLst>
            <pc:docMk/>
            <pc:sldMk cId="2921014501" sldId="1494"/>
            <ac:picMk id="101" creationId="{DA4DE7AD-8D57-49E3-85D8-30E1D798E947}"/>
          </ac:picMkLst>
        </pc:picChg>
      </pc:sldChg>
      <pc:sldChg chg="modSp">
        <pc:chgData name="QNAP_JASON HSU" userId="S::jasonhsu@ieinet.onmicrosoft.com::037722cf-a7a4-45b3-87d9-a621b36907ba" providerId="AD" clId="Web-{08BA447A-64EF-4EFF-9FC9-79655BA5F04A}" dt="2018-07-16T13:29:33.681" v="1794" actId="20577"/>
        <pc:sldMkLst>
          <pc:docMk/>
          <pc:sldMk cId="3741875393" sldId="1495"/>
        </pc:sldMkLst>
        <pc:spChg chg="mod">
          <ac:chgData name="QNAP_JASON HSU" userId="S::jasonhsu@ieinet.onmicrosoft.com::037722cf-a7a4-45b3-87d9-a621b36907ba" providerId="AD" clId="Web-{08BA447A-64EF-4EFF-9FC9-79655BA5F04A}" dt="2018-07-16T13:25:55.629" v="1516" actId="20577"/>
          <ac:spMkLst>
            <pc:docMk/>
            <pc:sldMk cId="3741875393" sldId="1495"/>
            <ac:spMk id="13" creationId="{340C0D34-053F-4888-9DD1-C71729A5D13E}"/>
          </ac:spMkLst>
        </pc:spChg>
        <pc:spChg chg="mod">
          <ac:chgData name="QNAP_JASON HSU" userId="S::jasonhsu@ieinet.onmicrosoft.com::037722cf-a7a4-45b3-87d9-a621b36907ba" providerId="AD" clId="Web-{08BA447A-64EF-4EFF-9FC9-79655BA5F04A}" dt="2018-07-16T13:29:33.681" v="1794" actId="20577"/>
          <ac:spMkLst>
            <pc:docMk/>
            <pc:sldMk cId="3741875393" sldId="1495"/>
            <ac:spMk id="38" creationId="{6210DB47-3353-4CBA-8A1D-8BE5462B90FA}"/>
          </ac:spMkLst>
        </pc:spChg>
        <pc:spChg chg="mod">
          <ac:chgData name="QNAP_JASON HSU" userId="S::jasonhsu@ieinet.onmicrosoft.com::037722cf-a7a4-45b3-87d9-a621b36907ba" providerId="AD" clId="Web-{08BA447A-64EF-4EFF-9FC9-79655BA5F04A}" dt="2018-07-16T13:28:49.790" v="1760" actId="20577"/>
          <ac:spMkLst>
            <pc:docMk/>
            <pc:sldMk cId="3741875393" sldId="1495"/>
            <ac:spMk id="42" creationId="{6C1B22D7-4E96-4432-B497-AF2D4F5E081F}"/>
          </ac:spMkLst>
        </pc:spChg>
        <pc:spChg chg="mod">
          <ac:chgData name="QNAP_JASON HSU" userId="S::jasonhsu@ieinet.onmicrosoft.com::037722cf-a7a4-45b3-87d9-a621b36907ba" providerId="AD" clId="Web-{08BA447A-64EF-4EFF-9FC9-79655BA5F04A}" dt="2018-07-16T13:26:25.742" v="1559" actId="20577"/>
          <ac:spMkLst>
            <pc:docMk/>
            <pc:sldMk cId="3741875393" sldId="1495"/>
            <ac:spMk id="44" creationId="{CF1DA348-1563-45DD-95CE-2681B287675A}"/>
          </ac:spMkLst>
        </pc:spChg>
        <pc:spChg chg="mod">
          <ac:chgData name="QNAP_JASON HSU" userId="S::jasonhsu@ieinet.onmicrosoft.com::037722cf-a7a4-45b3-87d9-a621b36907ba" providerId="AD" clId="Web-{08BA447A-64EF-4EFF-9FC9-79655BA5F04A}" dt="2018-07-16T13:27:29.602" v="1629" actId="20577"/>
          <ac:spMkLst>
            <pc:docMk/>
            <pc:sldMk cId="3741875393" sldId="1495"/>
            <ac:spMk id="45" creationId="{F63689E6-7CC1-4BF4-9467-96C039A9ABB2}"/>
          </ac:spMkLst>
        </pc:spChg>
        <pc:spChg chg="mod">
          <ac:chgData name="QNAP_JASON HSU" userId="S::jasonhsu@ieinet.onmicrosoft.com::037722cf-a7a4-45b3-87d9-a621b36907ba" providerId="AD" clId="Web-{08BA447A-64EF-4EFF-9FC9-79655BA5F04A}" dt="2018-07-16T13:28:17.649" v="1721" actId="20577"/>
          <ac:spMkLst>
            <pc:docMk/>
            <pc:sldMk cId="3741875393" sldId="1495"/>
            <ac:spMk id="46" creationId="{55FD9BFD-FD9B-46D8-85FB-612E9B6C1508}"/>
          </ac:spMkLst>
        </pc:spChg>
        <pc:spChg chg="mod">
          <ac:chgData name="QNAP_JASON HSU" userId="S::jasonhsu@ieinet.onmicrosoft.com::037722cf-a7a4-45b3-87d9-a621b36907ba" providerId="AD" clId="Web-{08BA447A-64EF-4EFF-9FC9-79655BA5F04A}" dt="2018-07-16T13:23:50.015" v="1408" actId="20577"/>
          <ac:spMkLst>
            <pc:docMk/>
            <pc:sldMk cId="3741875393" sldId="1495"/>
            <ac:spMk id="84" creationId="{9A0045D1-889F-479E-AF67-205C9AA9E267}"/>
          </ac:spMkLst>
        </pc:spChg>
      </pc:sldChg>
      <pc:sldChg chg="modSp">
        <pc:chgData name="QNAP_JASON HSU" userId="S::jasonhsu@ieinet.onmicrosoft.com::037722cf-a7a4-45b3-87d9-a621b36907ba" providerId="AD" clId="Web-{08BA447A-64EF-4EFF-9FC9-79655BA5F04A}" dt="2018-07-16T13:17:42.263" v="1020" actId="20577"/>
        <pc:sldMkLst>
          <pc:docMk/>
          <pc:sldMk cId="515802004" sldId="1496"/>
        </pc:sldMkLst>
        <pc:spChg chg="mod">
          <ac:chgData name="QNAP_JASON HSU" userId="S::jasonhsu@ieinet.onmicrosoft.com::037722cf-a7a4-45b3-87d9-a621b36907ba" providerId="AD" clId="Web-{08BA447A-64EF-4EFF-9FC9-79655BA5F04A}" dt="2018-07-16T13:14:19.637" v="677" actId="20577"/>
          <ac:spMkLst>
            <pc:docMk/>
            <pc:sldMk cId="515802004" sldId="1496"/>
            <ac:spMk id="19" creationId="{DC22FD51-7C42-4E2B-8F11-C3107B521833}"/>
          </ac:spMkLst>
        </pc:spChg>
        <pc:spChg chg="mod">
          <ac:chgData name="QNAP_JASON HSU" userId="S::jasonhsu@ieinet.onmicrosoft.com::037722cf-a7a4-45b3-87d9-a621b36907ba" providerId="AD" clId="Web-{08BA447A-64EF-4EFF-9FC9-79655BA5F04A}" dt="2018-07-16T13:17:39.076" v="1012" actId="20577"/>
          <ac:spMkLst>
            <pc:docMk/>
            <pc:sldMk cId="515802004" sldId="1496"/>
            <ac:spMk id="21" creationId="{6657ED25-8E1D-47CF-BBEA-2587C4763FE3}"/>
          </ac:spMkLst>
        </pc:spChg>
        <pc:spChg chg="mod">
          <ac:chgData name="QNAP_JASON HSU" userId="S::jasonhsu@ieinet.onmicrosoft.com::037722cf-a7a4-45b3-87d9-a621b36907ba" providerId="AD" clId="Web-{08BA447A-64EF-4EFF-9FC9-79655BA5F04A}" dt="2018-07-16T13:14:39.465" v="701" actId="20577"/>
          <ac:spMkLst>
            <pc:docMk/>
            <pc:sldMk cId="515802004" sldId="1496"/>
            <ac:spMk id="43" creationId="{D3820F83-ABD8-4A3B-914C-BAE93AACF2D2}"/>
          </ac:spMkLst>
        </pc:spChg>
        <pc:spChg chg="mod">
          <ac:chgData name="QNAP_JASON HSU" userId="S::jasonhsu@ieinet.onmicrosoft.com::037722cf-a7a4-45b3-87d9-a621b36907ba" providerId="AD" clId="Web-{08BA447A-64EF-4EFF-9FC9-79655BA5F04A}" dt="2018-07-16T13:15:07.325" v="741" actId="20577"/>
          <ac:spMkLst>
            <pc:docMk/>
            <pc:sldMk cId="515802004" sldId="1496"/>
            <ac:spMk id="44" creationId="{4596B3B1-1BF2-4043-8426-2D85540C8FF4}"/>
          </ac:spMkLst>
        </pc:spChg>
        <pc:spChg chg="mod">
          <ac:chgData name="QNAP_JASON HSU" userId="S::jasonhsu@ieinet.onmicrosoft.com::037722cf-a7a4-45b3-87d9-a621b36907ba" providerId="AD" clId="Web-{08BA447A-64EF-4EFF-9FC9-79655BA5F04A}" dt="2018-07-16T13:17:42.263" v="1020" actId="20577"/>
          <ac:spMkLst>
            <pc:docMk/>
            <pc:sldMk cId="515802004" sldId="1496"/>
            <ac:spMk id="46" creationId="{DEAAA135-E0DB-4687-AE7F-46434EE46C78}"/>
          </ac:spMkLst>
        </pc:spChg>
        <pc:spChg chg="mod">
          <ac:chgData name="QNAP_JASON HSU" userId="S::jasonhsu@ieinet.onmicrosoft.com::037722cf-a7a4-45b3-87d9-a621b36907ba" providerId="AD" clId="Web-{08BA447A-64EF-4EFF-9FC9-79655BA5F04A}" dt="2018-07-16T13:15:52.106" v="862" actId="20577"/>
          <ac:spMkLst>
            <pc:docMk/>
            <pc:sldMk cId="515802004" sldId="1496"/>
            <ac:spMk id="48" creationId="{A4B492A2-2877-4CC5-93AE-0CAEB3588A74}"/>
          </ac:spMkLst>
        </pc:spChg>
        <pc:spChg chg="mod">
          <ac:chgData name="QNAP_JASON HSU" userId="S::jasonhsu@ieinet.onmicrosoft.com::037722cf-a7a4-45b3-87d9-a621b36907ba" providerId="AD" clId="Web-{08BA447A-64EF-4EFF-9FC9-79655BA5F04A}" dt="2018-07-16T13:13:57.853" v="655" actId="20577"/>
          <ac:spMkLst>
            <pc:docMk/>
            <pc:sldMk cId="515802004" sldId="1496"/>
            <ac:spMk id="84" creationId="{9A0045D1-889F-479E-AF67-205C9AA9E267}"/>
          </ac:spMkLst>
        </pc:spChg>
      </pc:sldChg>
      <pc:sldChg chg="modSp">
        <pc:chgData name="QNAP_JASON HSU" userId="S::jasonhsu@ieinet.onmicrosoft.com::037722cf-a7a4-45b3-87d9-a621b36907ba" providerId="AD" clId="Web-{08BA447A-64EF-4EFF-9FC9-79655BA5F04A}" dt="2018-07-16T13:13:26.744" v="602" actId="20577"/>
        <pc:sldMkLst>
          <pc:docMk/>
          <pc:sldMk cId="311330992" sldId="1497"/>
        </pc:sldMkLst>
        <pc:spChg chg="mod">
          <ac:chgData name="QNAP_JASON HSU" userId="S::jasonhsu@ieinet.onmicrosoft.com::037722cf-a7a4-45b3-87d9-a621b36907ba" providerId="AD" clId="Web-{08BA447A-64EF-4EFF-9FC9-79655BA5F04A}" dt="2018-07-16T13:09:55.117" v="342" actId="20577"/>
          <ac:spMkLst>
            <pc:docMk/>
            <pc:sldMk cId="311330992" sldId="1497"/>
            <ac:spMk id="23" creationId="{4DBCE965-23A0-4B03-8F91-77044C0651E2}"/>
          </ac:spMkLst>
        </pc:spChg>
        <pc:spChg chg="mod">
          <ac:chgData name="QNAP_JASON HSU" userId="S::jasonhsu@ieinet.onmicrosoft.com::037722cf-a7a4-45b3-87d9-a621b36907ba" providerId="AD" clId="Web-{08BA447A-64EF-4EFF-9FC9-79655BA5F04A}" dt="2018-07-16T13:13:26.744" v="602" actId="20577"/>
          <ac:spMkLst>
            <pc:docMk/>
            <pc:sldMk cId="311330992" sldId="1497"/>
            <ac:spMk id="24" creationId="{3F785334-1BFF-42FA-8825-CAF51E3ED598}"/>
          </ac:spMkLst>
        </pc:spChg>
        <pc:spChg chg="mod">
          <ac:chgData name="QNAP_JASON HSU" userId="S::jasonhsu@ieinet.onmicrosoft.com::037722cf-a7a4-45b3-87d9-a621b36907ba" providerId="AD" clId="Web-{08BA447A-64EF-4EFF-9FC9-79655BA5F04A}" dt="2018-07-16T13:10:33.883" v="394" actId="20577"/>
          <ac:spMkLst>
            <pc:docMk/>
            <pc:sldMk cId="311330992" sldId="1497"/>
            <ac:spMk id="46" creationId="{55D46A4A-DE53-4890-8356-0A9B00D649AC}"/>
          </ac:spMkLst>
        </pc:spChg>
        <pc:spChg chg="mod">
          <ac:chgData name="QNAP_JASON HSU" userId="S::jasonhsu@ieinet.onmicrosoft.com::037722cf-a7a4-45b3-87d9-a621b36907ba" providerId="AD" clId="Web-{08BA447A-64EF-4EFF-9FC9-79655BA5F04A}" dt="2018-07-16T13:11:02.493" v="432" actId="20577"/>
          <ac:spMkLst>
            <pc:docMk/>
            <pc:sldMk cId="311330992" sldId="1497"/>
            <ac:spMk id="48" creationId="{BEDECFCD-814B-41D3-83FD-C48DF372217C}"/>
          </ac:spMkLst>
        </pc:spChg>
        <pc:spChg chg="mod">
          <ac:chgData name="QNAP_JASON HSU" userId="S::jasonhsu@ieinet.onmicrosoft.com::037722cf-a7a4-45b3-87d9-a621b36907ba" providerId="AD" clId="Web-{08BA447A-64EF-4EFF-9FC9-79655BA5F04A}" dt="2018-07-16T13:11:11.462" v="444" actId="20577"/>
          <ac:spMkLst>
            <pc:docMk/>
            <pc:sldMk cId="311330992" sldId="1497"/>
            <ac:spMk id="49" creationId="{8CD10584-36EB-41D1-B9FD-670ED1ED2647}"/>
          </ac:spMkLst>
        </pc:spChg>
        <pc:spChg chg="mod">
          <ac:chgData name="QNAP_JASON HSU" userId="S::jasonhsu@ieinet.onmicrosoft.com::037722cf-a7a4-45b3-87d9-a621b36907ba" providerId="AD" clId="Web-{08BA447A-64EF-4EFF-9FC9-79655BA5F04A}" dt="2018-07-16T13:13:19.431" v="588" actId="20577"/>
          <ac:spMkLst>
            <pc:docMk/>
            <pc:sldMk cId="311330992" sldId="1497"/>
            <ac:spMk id="51" creationId="{77A398B5-33FA-4F89-9AFE-EB4765F12578}"/>
          </ac:spMkLst>
        </pc:spChg>
        <pc:spChg chg="mod">
          <ac:chgData name="QNAP_JASON HSU" userId="S::jasonhsu@ieinet.onmicrosoft.com::037722cf-a7a4-45b3-87d9-a621b36907ba" providerId="AD" clId="Web-{08BA447A-64EF-4EFF-9FC9-79655BA5F04A}" dt="2018-07-16T13:13:04.556" v="569" actId="20577"/>
          <ac:spMkLst>
            <pc:docMk/>
            <pc:sldMk cId="311330992" sldId="1497"/>
            <ac:spMk id="52" creationId="{B96A5431-5614-4507-B601-FED1E76ED05D}"/>
          </ac:spMkLst>
        </pc:spChg>
        <pc:spChg chg="mod">
          <ac:chgData name="QNAP_JASON HSU" userId="S::jasonhsu@ieinet.onmicrosoft.com::037722cf-a7a4-45b3-87d9-a621b36907ba" providerId="AD" clId="Web-{08BA447A-64EF-4EFF-9FC9-79655BA5F04A}" dt="2018-07-16T13:12:21.822" v="530" actId="20577"/>
          <ac:spMkLst>
            <pc:docMk/>
            <pc:sldMk cId="311330992" sldId="1497"/>
            <ac:spMk id="53" creationId="{2FFB4B2F-BADF-4E22-886D-60CFEC167E36}"/>
          </ac:spMkLst>
        </pc:spChg>
        <pc:spChg chg="mod">
          <ac:chgData name="QNAP_JASON HSU" userId="S::jasonhsu@ieinet.onmicrosoft.com::037722cf-a7a4-45b3-87d9-a621b36907ba" providerId="AD" clId="Web-{08BA447A-64EF-4EFF-9FC9-79655BA5F04A}" dt="2018-07-16T13:09:32.914" v="330" actId="20577"/>
          <ac:spMkLst>
            <pc:docMk/>
            <pc:sldMk cId="311330992" sldId="1497"/>
            <ac:spMk id="84" creationId="{9A0045D1-889F-479E-AF67-205C9AA9E267}"/>
          </ac:spMkLst>
        </pc:spChg>
      </pc:sldChg>
      <pc:sldChg chg="modSp">
        <pc:chgData name="QNAP_JASON HSU" userId="S::jasonhsu@ieinet.onmicrosoft.com::037722cf-a7a4-45b3-87d9-a621b36907ba" providerId="AD" clId="Web-{08BA447A-64EF-4EFF-9FC9-79655BA5F04A}" dt="2018-07-16T13:08:33.945" v="272" actId="20577"/>
        <pc:sldMkLst>
          <pc:docMk/>
          <pc:sldMk cId="410112486" sldId="1498"/>
        </pc:sldMkLst>
        <pc:spChg chg="mod">
          <ac:chgData name="QNAP_JASON HSU" userId="S::jasonhsu@ieinet.onmicrosoft.com::037722cf-a7a4-45b3-87d9-a621b36907ba" providerId="AD" clId="Web-{08BA447A-64EF-4EFF-9FC9-79655BA5F04A}" dt="2018-07-16T13:07:54.257" v="242" actId="20577"/>
          <ac:spMkLst>
            <pc:docMk/>
            <pc:sldMk cId="410112486" sldId="1498"/>
            <ac:spMk id="12" creationId="{4C286277-3485-409E-A276-22EE02680EE0}"/>
          </ac:spMkLst>
        </pc:spChg>
        <pc:spChg chg="mod">
          <ac:chgData name="QNAP_JASON HSU" userId="S::jasonhsu@ieinet.onmicrosoft.com::037722cf-a7a4-45b3-87d9-a621b36907ba" providerId="AD" clId="Web-{08BA447A-64EF-4EFF-9FC9-79655BA5F04A}" dt="2018-07-16T13:08:14.257" v="256" actId="20577"/>
          <ac:spMkLst>
            <pc:docMk/>
            <pc:sldMk cId="410112486" sldId="1498"/>
            <ac:spMk id="32" creationId="{925B3455-FD37-4903-8684-F23F6E0A1F78}"/>
          </ac:spMkLst>
        </pc:spChg>
        <pc:spChg chg="mod">
          <ac:chgData name="QNAP_JASON HSU" userId="S::jasonhsu@ieinet.onmicrosoft.com::037722cf-a7a4-45b3-87d9-a621b36907ba" providerId="AD" clId="Web-{08BA447A-64EF-4EFF-9FC9-79655BA5F04A}" dt="2018-07-16T13:08:33.945" v="272" actId="20577"/>
          <ac:spMkLst>
            <pc:docMk/>
            <pc:sldMk cId="410112486" sldId="1498"/>
            <ac:spMk id="37" creationId="{8C1A9431-0295-4CD2-ADA3-7B4228EE41CA}"/>
          </ac:spMkLst>
        </pc:spChg>
        <pc:spChg chg="mod">
          <ac:chgData name="QNAP_JASON HSU" userId="S::jasonhsu@ieinet.onmicrosoft.com::037722cf-a7a4-45b3-87d9-a621b36907ba" providerId="AD" clId="Web-{08BA447A-64EF-4EFF-9FC9-79655BA5F04A}" dt="2018-07-16T13:07:35.882" v="230" actId="20577"/>
          <ac:spMkLst>
            <pc:docMk/>
            <pc:sldMk cId="410112486" sldId="1498"/>
            <ac:spMk id="49" creationId="{E5D40F72-0D26-4736-9E6C-55AF66ECC2AF}"/>
          </ac:spMkLst>
        </pc:spChg>
      </pc:sldChg>
      <pc:sldChg chg="modSp">
        <pc:chgData name="QNAP_JASON HSU" userId="S::jasonhsu@ieinet.onmicrosoft.com::037722cf-a7a4-45b3-87d9-a621b36907ba" providerId="AD" clId="Web-{08BA447A-64EF-4EFF-9FC9-79655BA5F04A}" dt="2018-07-16T13:06:55.054" v="209" actId="20577"/>
        <pc:sldMkLst>
          <pc:docMk/>
          <pc:sldMk cId="2462304952" sldId="1499"/>
        </pc:sldMkLst>
        <pc:spChg chg="mod">
          <ac:chgData name="QNAP_JASON HSU" userId="S::jasonhsu@ieinet.onmicrosoft.com::037722cf-a7a4-45b3-87d9-a621b36907ba" providerId="AD" clId="Web-{08BA447A-64EF-4EFF-9FC9-79655BA5F04A}" dt="2018-07-16T13:06:55.054" v="209" actId="20577"/>
          <ac:spMkLst>
            <pc:docMk/>
            <pc:sldMk cId="2462304952" sldId="1499"/>
            <ac:spMk id="32" creationId="{925B3455-FD37-4903-8684-F23F6E0A1F78}"/>
          </ac:spMkLst>
        </pc:spChg>
      </pc:sldChg>
      <pc:sldChg chg="modSp">
        <pc:chgData name="QNAP_JASON HSU" userId="S::jasonhsu@ieinet.onmicrosoft.com::037722cf-a7a4-45b3-87d9-a621b36907ba" providerId="AD" clId="Web-{08BA447A-64EF-4EFF-9FC9-79655BA5F04A}" dt="2018-07-16T13:06:08.600" v="168" actId="20577"/>
        <pc:sldMkLst>
          <pc:docMk/>
          <pc:sldMk cId="3726342666" sldId="1500"/>
        </pc:sldMkLst>
        <pc:spChg chg="mod">
          <ac:chgData name="QNAP_JASON HSU" userId="S::jasonhsu@ieinet.onmicrosoft.com::037722cf-a7a4-45b3-87d9-a621b36907ba" providerId="AD" clId="Web-{08BA447A-64EF-4EFF-9FC9-79655BA5F04A}" dt="2018-07-16T13:06:08.600" v="168" actId="20577"/>
          <ac:spMkLst>
            <pc:docMk/>
            <pc:sldMk cId="3726342666" sldId="1500"/>
            <ac:spMk id="32" creationId="{925B3455-FD37-4903-8684-F23F6E0A1F78}"/>
          </ac:spMkLst>
        </pc:spChg>
        <pc:spChg chg="mod">
          <ac:chgData name="QNAP_JASON HSU" userId="S::jasonhsu@ieinet.onmicrosoft.com::037722cf-a7a4-45b3-87d9-a621b36907ba" providerId="AD" clId="Web-{08BA447A-64EF-4EFF-9FC9-79655BA5F04A}" dt="2018-07-16T13:05:07.439" v="125" actId="20577"/>
          <ac:spMkLst>
            <pc:docMk/>
            <pc:sldMk cId="3726342666" sldId="1500"/>
            <ac:spMk id="80" creationId="{277CFDD0-F04D-4FE8-B22F-4BF676AC4818}"/>
          </ac:spMkLst>
        </pc:spChg>
        <pc:spChg chg="mod">
          <ac:chgData name="QNAP_JASON HSU" userId="S::jasonhsu@ieinet.onmicrosoft.com::037722cf-a7a4-45b3-87d9-a621b36907ba" providerId="AD" clId="Web-{08BA447A-64EF-4EFF-9FC9-79655BA5F04A}" dt="2018-07-16T13:05:03.470" v="119" actId="20577"/>
          <ac:spMkLst>
            <pc:docMk/>
            <pc:sldMk cId="3726342666" sldId="1500"/>
            <ac:spMk id="84" creationId="{9A0045D1-889F-479E-AF67-205C9AA9E267}"/>
          </ac:spMkLst>
        </pc:spChg>
      </pc:sldChg>
    </pc:docChg>
  </pc:docChgLst>
  <pc:docChgLst>
    <pc:chgData name="QNAP_JASON HSU" userId="S::jasonhsu@ieinet.onmicrosoft.com::037722cf-a7a4-45b3-87d9-a621b36907ba" providerId="AD" clId="Web-{F258D955-4C8E-4C3F-8AC4-52F42978CB81}"/>
    <pc:docChg chg="delSld">
      <pc:chgData name="QNAP_JASON HSU" userId="S::jasonhsu@ieinet.onmicrosoft.com::037722cf-a7a4-45b3-87d9-a621b36907ba" providerId="AD" clId="Web-{F258D955-4C8E-4C3F-8AC4-52F42978CB81}" dt="2018-07-12T07:20:13.377" v="0"/>
      <pc:docMkLst>
        <pc:docMk/>
      </pc:docMkLst>
      <pc:sldChg chg="del">
        <pc:chgData name="QNAP_JASON HSU" userId="S::jasonhsu@ieinet.onmicrosoft.com::037722cf-a7a4-45b3-87d9-a621b36907ba" providerId="AD" clId="Web-{F258D955-4C8E-4C3F-8AC4-52F42978CB81}" dt="2018-07-12T07:20:13.377" v="0"/>
        <pc:sldMkLst>
          <pc:docMk/>
          <pc:sldMk cId="404737829" sldId="1486"/>
        </pc:sldMkLst>
      </pc:sldChg>
    </pc:docChg>
  </pc:docChgLst>
  <pc:docChgLst>
    <pc:chgData name="QNAP_Copy Su" userId="S::copysu@ieinet.onmicrosoft.com::1126be78-0e4b-4fc6-8d80-fa9b94be460a" providerId="AD" clId="Web-{D47D92FB-B136-6904-632C-53732522EF93}"/>
    <pc:docChg chg="modSld">
      <pc:chgData name="QNAP_Copy Su" userId="S::copysu@ieinet.onmicrosoft.com::1126be78-0e4b-4fc6-8d80-fa9b94be460a" providerId="AD" clId="Web-{D47D92FB-B136-6904-632C-53732522EF93}" dt="2018-07-17T03:58:25.901" v="16" actId="1076"/>
      <pc:docMkLst>
        <pc:docMk/>
      </pc:docMkLst>
      <pc:sldChg chg="modSp">
        <pc:chgData name="QNAP_Copy Su" userId="S::copysu@ieinet.onmicrosoft.com::1126be78-0e4b-4fc6-8d80-fa9b94be460a" providerId="AD" clId="Web-{D47D92FB-B136-6904-632C-53732522EF93}" dt="2018-07-17T03:45:41.015" v="4" actId="20577"/>
        <pc:sldMkLst>
          <pc:docMk/>
          <pc:sldMk cId="0" sldId="320"/>
        </pc:sldMkLst>
        <pc:spChg chg="mod">
          <ac:chgData name="QNAP_Copy Su" userId="S::copysu@ieinet.onmicrosoft.com::1126be78-0e4b-4fc6-8d80-fa9b94be460a" providerId="AD" clId="Web-{D47D92FB-B136-6904-632C-53732522EF93}" dt="2018-07-17T03:45:41.015" v="4" actId="20577"/>
          <ac:spMkLst>
            <pc:docMk/>
            <pc:sldMk cId="0" sldId="320"/>
            <ac:spMk id="3" creationId="{90AB6F09-C411-463B-AFFB-CC7CA2397F6F}"/>
          </ac:spMkLst>
        </pc:spChg>
      </pc:sldChg>
      <pc:sldChg chg="modSp">
        <pc:chgData name="QNAP_Copy Su" userId="S::copysu@ieinet.onmicrosoft.com::1126be78-0e4b-4fc6-8d80-fa9b94be460a" providerId="AD" clId="Web-{D47D92FB-B136-6904-632C-53732522EF93}" dt="2018-07-17T03:58:25.901" v="16" actId="1076"/>
        <pc:sldMkLst>
          <pc:docMk/>
          <pc:sldMk cId="410112486" sldId="1498"/>
        </pc:sldMkLst>
        <pc:spChg chg="mod">
          <ac:chgData name="QNAP_Copy Su" userId="S::copysu@ieinet.onmicrosoft.com::1126be78-0e4b-4fc6-8d80-fa9b94be460a" providerId="AD" clId="Web-{D47D92FB-B136-6904-632C-53732522EF93}" dt="2018-07-17T03:58:17.229" v="12" actId="1076"/>
          <ac:spMkLst>
            <pc:docMk/>
            <pc:sldMk cId="410112486" sldId="1498"/>
            <ac:spMk id="29" creationId="{B4CF59C4-A1DC-497B-BF8E-BA0C9278C449}"/>
          </ac:spMkLst>
        </pc:spChg>
        <pc:spChg chg="mod">
          <ac:chgData name="QNAP_Copy Su" userId="S::copysu@ieinet.onmicrosoft.com::1126be78-0e4b-4fc6-8d80-fa9b94be460a" providerId="AD" clId="Web-{D47D92FB-B136-6904-632C-53732522EF93}" dt="2018-07-17T03:58:17.260" v="13" actId="1076"/>
          <ac:spMkLst>
            <pc:docMk/>
            <pc:sldMk cId="410112486" sldId="1498"/>
            <ac:spMk id="34" creationId="{DA1E7BBB-8CB8-46B7-92BB-65ED59419909}"/>
          </ac:spMkLst>
        </pc:spChg>
        <pc:spChg chg="mod">
          <ac:chgData name="QNAP_Copy Su" userId="S::copysu@ieinet.onmicrosoft.com::1126be78-0e4b-4fc6-8d80-fa9b94be460a" providerId="AD" clId="Web-{D47D92FB-B136-6904-632C-53732522EF93}" dt="2018-07-17T03:57:46.620" v="10" actId="1076"/>
          <ac:spMkLst>
            <pc:docMk/>
            <pc:sldMk cId="410112486" sldId="1498"/>
            <ac:spMk id="37" creationId="{0CCEB316-271D-4553-B697-0062BBE30856}"/>
          </ac:spMkLst>
        </pc:spChg>
        <pc:spChg chg="mod">
          <ac:chgData name="QNAP_Copy Su" userId="S::copysu@ieinet.onmicrosoft.com::1126be78-0e4b-4fc6-8d80-fa9b94be460a" providerId="AD" clId="Web-{D47D92FB-B136-6904-632C-53732522EF93}" dt="2018-07-17T03:58:17.291" v="14" actId="1076"/>
          <ac:spMkLst>
            <pc:docMk/>
            <pc:sldMk cId="410112486" sldId="1498"/>
            <ac:spMk id="41" creationId="{DED2FAA3-D3E9-49A7-9999-5DB67B564C95}"/>
          </ac:spMkLst>
        </pc:spChg>
        <pc:spChg chg="mod">
          <ac:chgData name="QNAP_Copy Su" userId="S::copysu@ieinet.onmicrosoft.com::1126be78-0e4b-4fc6-8d80-fa9b94be460a" providerId="AD" clId="Web-{D47D92FB-B136-6904-632C-53732522EF93}" dt="2018-07-17T03:58:17.182" v="11" actId="1076"/>
          <ac:spMkLst>
            <pc:docMk/>
            <pc:sldMk cId="410112486" sldId="1498"/>
            <ac:spMk id="47" creationId="{B0167748-D917-4D4D-8401-587C44F027CA}"/>
          </ac:spMkLst>
        </pc:spChg>
        <pc:spChg chg="mod">
          <ac:chgData name="QNAP_Copy Su" userId="S::copysu@ieinet.onmicrosoft.com::1126be78-0e4b-4fc6-8d80-fa9b94be460a" providerId="AD" clId="Web-{D47D92FB-B136-6904-632C-53732522EF93}" dt="2018-07-17T03:58:25.901" v="16" actId="1076"/>
          <ac:spMkLst>
            <pc:docMk/>
            <pc:sldMk cId="410112486" sldId="1498"/>
            <ac:spMk id="54" creationId="{E97B3F47-0CAE-41D4-A165-B4A21567A0DB}"/>
          </ac:spMkLst>
        </pc:spChg>
      </pc:sldChg>
      <pc:sldChg chg="modSp">
        <pc:chgData name="QNAP_Copy Su" userId="S::copysu@ieinet.onmicrosoft.com::1126be78-0e4b-4fc6-8d80-fa9b94be460a" providerId="AD" clId="Web-{D47D92FB-B136-6904-632C-53732522EF93}" dt="2018-07-17T03:48:13.280" v="8" actId="1076"/>
        <pc:sldMkLst>
          <pc:docMk/>
          <pc:sldMk cId="3726342666" sldId="1500"/>
        </pc:sldMkLst>
        <pc:spChg chg="mod">
          <ac:chgData name="QNAP_Copy Su" userId="S::copysu@ieinet.onmicrosoft.com::1126be78-0e4b-4fc6-8d80-fa9b94be460a" providerId="AD" clId="Web-{D47D92FB-B136-6904-632C-53732522EF93}" dt="2018-07-17T03:48:11.358" v="7" actId="14100"/>
          <ac:spMkLst>
            <pc:docMk/>
            <pc:sldMk cId="3726342666" sldId="1500"/>
            <ac:spMk id="30" creationId="{78BAB7D0-C366-4894-BDAA-F8CD58141BC9}"/>
          </ac:spMkLst>
        </pc:spChg>
        <pc:grpChg chg="mod">
          <ac:chgData name="QNAP_Copy Su" userId="S::copysu@ieinet.onmicrosoft.com::1126be78-0e4b-4fc6-8d80-fa9b94be460a" providerId="AD" clId="Web-{D47D92FB-B136-6904-632C-53732522EF93}" dt="2018-07-17T03:48:13.280" v="8" actId="1076"/>
          <ac:grpSpMkLst>
            <pc:docMk/>
            <pc:sldMk cId="3726342666" sldId="1500"/>
            <ac:grpSpMk id="35" creationId="{7880B471-CBBC-489F-8028-3F0CA2346630}"/>
          </ac:grpSpMkLst>
        </pc:grpChg>
      </pc:sldChg>
    </pc:docChg>
  </pc:docChgLst>
  <pc:docChgLst>
    <pc:chgData name="QNAP_JASON HSU" userId="S::jasonhsu@ieinet.onmicrosoft.com::037722cf-a7a4-45b3-87d9-a621b36907ba" providerId="AD" clId="Web-{EB72156F-7541-4ADB-A7EC-88F5E79B01F1}"/>
    <pc:docChg chg="">
      <pc:chgData name="QNAP_JASON HSU" userId="S::jasonhsu@ieinet.onmicrosoft.com::037722cf-a7a4-45b3-87d9-a621b36907ba" providerId="AD" clId="Web-{EB72156F-7541-4ADB-A7EC-88F5E79B01F1}" dt="2018-07-13T02:58:28.713" v="5"/>
      <pc:docMkLst>
        <pc:docMk/>
      </pc:docMkLst>
      <pc:sldChg chg="addCm">
        <pc:chgData name="QNAP_JASON HSU" userId="S::jasonhsu@ieinet.onmicrosoft.com::037722cf-a7a4-45b3-87d9-a621b36907ba" providerId="AD" clId="Web-{EB72156F-7541-4ADB-A7EC-88F5E79B01F1}" dt="2018-07-13T02:57:12.275" v="4"/>
        <pc:sldMkLst>
          <pc:docMk/>
          <pc:sldMk cId="505547320" sldId="293"/>
        </pc:sldMkLst>
      </pc:sldChg>
      <pc:sldChg chg="addCm">
        <pc:chgData name="QNAP_JASON HSU" userId="S::jasonhsu@ieinet.onmicrosoft.com::037722cf-a7a4-45b3-87d9-a621b36907ba" providerId="AD" clId="Web-{EB72156F-7541-4ADB-A7EC-88F5E79B01F1}" dt="2018-07-13T02:55:41.602" v="2"/>
        <pc:sldMkLst>
          <pc:docMk/>
          <pc:sldMk cId="2150422162" sldId="379"/>
        </pc:sldMkLst>
      </pc:sldChg>
      <pc:sldChg chg="addCm">
        <pc:chgData name="QNAP_JASON HSU" userId="S::jasonhsu@ieinet.onmicrosoft.com::037722cf-a7a4-45b3-87d9-a621b36907ba" providerId="AD" clId="Web-{EB72156F-7541-4ADB-A7EC-88F5E79B01F1}" dt="2018-07-13T02:54:59.102" v="1"/>
        <pc:sldMkLst>
          <pc:docMk/>
          <pc:sldMk cId="2274775972" sldId="384"/>
        </pc:sldMkLst>
      </pc:sldChg>
      <pc:sldChg chg="addCm">
        <pc:chgData name="QNAP_JASON HSU" userId="S::jasonhsu@ieinet.onmicrosoft.com::037722cf-a7a4-45b3-87d9-a621b36907ba" providerId="AD" clId="Web-{EB72156F-7541-4ADB-A7EC-88F5E79B01F1}" dt="2018-07-13T02:58:28.713" v="5"/>
        <pc:sldMkLst>
          <pc:docMk/>
          <pc:sldMk cId="1300863402" sldId="483"/>
        </pc:sldMkLst>
      </pc:sldChg>
      <pc:sldChg chg="addCm">
        <pc:chgData name="QNAP_JASON HSU" userId="S::jasonhsu@ieinet.onmicrosoft.com::037722cf-a7a4-45b3-87d9-a621b36907ba" providerId="AD" clId="Web-{EB72156F-7541-4ADB-A7EC-88F5E79B01F1}" dt="2018-07-13T02:54:35.321" v="0"/>
        <pc:sldMkLst>
          <pc:docMk/>
          <pc:sldMk cId="3196183278" sldId="1488"/>
        </pc:sldMkLst>
      </pc:sldChg>
    </pc:docChg>
  </pc:docChgLst>
  <pc:docChgLst>
    <pc:chgData name="QNAP_Jeffrey Chen" userId="S::jeffreychen@ieinet.onmicrosoft.com::360d32bb-fc8b-4e5e-99cd-495a9c4d777e" providerId="AD" clId="Web-{BBFBF0C3-B4E2-7584-6587-1782EB184A5F}"/>
    <pc:docChg chg="modSld">
      <pc:chgData name="QNAP_Jeffrey Chen" userId="S::jeffreychen@ieinet.onmicrosoft.com::360d32bb-fc8b-4e5e-99cd-495a9c4d777e" providerId="AD" clId="Web-{BBFBF0C3-B4E2-7584-6587-1782EB184A5F}" dt="2018-07-17T01:19:29.246" v="28" actId="20577"/>
      <pc:docMkLst>
        <pc:docMk/>
      </pc:docMkLst>
      <pc:sldChg chg="modSp">
        <pc:chgData name="QNAP_Jeffrey Chen" userId="S::jeffreychen@ieinet.onmicrosoft.com::360d32bb-fc8b-4e5e-99cd-495a9c4d777e" providerId="AD" clId="Web-{BBFBF0C3-B4E2-7584-6587-1782EB184A5F}" dt="2018-07-17T01:12:53.106" v="1" actId="1076"/>
        <pc:sldMkLst>
          <pc:docMk/>
          <pc:sldMk cId="1298946380" sldId="380"/>
        </pc:sldMkLst>
        <pc:picChg chg="mod">
          <ac:chgData name="QNAP_Jeffrey Chen" userId="S::jeffreychen@ieinet.onmicrosoft.com::360d32bb-fc8b-4e5e-99cd-495a9c4d777e" providerId="AD" clId="Web-{BBFBF0C3-B4E2-7584-6587-1782EB184A5F}" dt="2018-07-17T01:12:53.106" v="1" actId="1076"/>
          <ac:picMkLst>
            <pc:docMk/>
            <pc:sldMk cId="1298946380" sldId="380"/>
            <ac:picMk id="37" creationId="{D48C8628-CAC9-4C4C-85E8-1550B6F88198}"/>
          </ac:picMkLst>
        </pc:picChg>
      </pc:sldChg>
      <pc:sldChg chg="modSp">
        <pc:chgData name="QNAP_Jeffrey Chen" userId="S::jeffreychen@ieinet.onmicrosoft.com::360d32bb-fc8b-4e5e-99cd-495a9c4d777e" providerId="AD" clId="Web-{BBFBF0C3-B4E2-7584-6587-1782EB184A5F}" dt="2018-07-17T01:16:21.340" v="17" actId="14100"/>
        <pc:sldMkLst>
          <pc:docMk/>
          <pc:sldMk cId="3867314865" sldId="1490"/>
        </pc:sldMkLst>
        <pc:spChg chg="mod">
          <ac:chgData name="QNAP_Jeffrey Chen" userId="S::jeffreychen@ieinet.onmicrosoft.com::360d32bb-fc8b-4e5e-99cd-495a9c4d777e" providerId="AD" clId="Web-{BBFBF0C3-B4E2-7584-6587-1782EB184A5F}" dt="2018-07-17T01:16:21.340" v="17" actId="14100"/>
          <ac:spMkLst>
            <pc:docMk/>
            <pc:sldMk cId="3867314865" sldId="1490"/>
            <ac:spMk id="13" creationId="{0E3EE1CF-A9A0-47AC-86BD-64EE60C48820}"/>
          </ac:spMkLst>
        </pc:spChg>
      </pc:sldChg>
      <pc:sldChg chg="modSp">
        <pc:chgData name="QNAP_Jeffrey Chen" userId="S::jeffreychen@ieinet.onmicrosoft.com::360d32bb-fc8b-4e5e-99cd-495a9c4d777e" providerId="AD" clId="Web-{BBFBF0C3-B4E2-7584-6587-1782EB184A5F}" dt="2018-07-17T01:19:27.965" v="26" actId="20577"/>
        <pc:sldMkLst>
          <pc:docMk/>
          <pc:sldMk cId="380407356" sldId="1492"/>
        </pc:sldMkLst>
        <pc:spChg chg="mod">
          <ac:chgData name="QNAP_Jeffrey Chen" userId="S::jeffreychen@ieinet.onmicrosoft.com::360d32bb-fc8b-4e5e-99cd-495a9c4d777e" providerId="AD" clId="Web-{BBFBF0C3-B4E2-7584-6587-1782EB184A5F}" dt="2018-07-17T01:19:27.965" v="26" actId="20577"/>
          <ac:spMkLst>
            <pc:docMk/>
            <pc:sldMk cId="380407356" sldId="1492"/>
            <ac:spMk id="58" creationId="{70572449-BDB3-4FC5-B101-9331F86E7BED}"/>
          </ac:spMkLst>
        </pc:spChg>
      </pc:sldChg>
      <pc:sldChg chg="modSp">
        <pc:chgData name="QNAP_Jeffrey Chen" userId="S::jeffreychen@ieinet.onmicrosoft.com::360d32bb-fc8b-4e5e-99cd-495a9c4d777e" providerId="AD" clId="Web-{BBFBF0C3-B4E2-7584-6587-1782EB184A5F}" dt="2018-07-17T01:17:00.777" v="23" actId="20577"/>
        <pc:sldMkLst>
          <pc:docMk/>
          <pc:sldMk cId="2473293687" sldId="1493"/>
        </pc:sldMkLst>
        <pc:spChg chg="mod">
          <ac:chgData name="QNAP_Jeffrey Chen" userId="S::jeffreychen@ieinet.onmicrosoft.com::360d32bb-fc8b-4e5e-99cd-495a9c4d777e" providerId="AD" clId="Web-{BBFBF0C3-B4E2-7584-6587-1782EB184A5F}" dt="2018-07-17T01:17:00.777" v="23" actId="20577"/>
          <ac:spMkLst>
            <pc:docMk/>
            <pc:sldMk cId="2473293687" sldId="1493"/>
            <ac:spMk id="36" creationId="{32E5550A-7288-4201-9E26-1DF3E6D046B2}"/>
          </ac:spMkLst>
        </pc:spChg>
      </pc:sldChg>
    </pc:docChg>
  </pc:docChgLst>
  <pc:docChgLst>
    <pc:chgData name="QNAP_JASON HSU" userId="S::jasonhsu@ieinet.onmicrosoft.com::037722cf-a7a4-45b3-87d9-a621b36907ba" providerId="AD" clId="Web-{E5766245-1703-50AE-41EF-CBE8823C0E05}"/>
    <pc:docChg chg="modSld">
      <pc:chgData name="QNAP_JASON HSU" userId="S::jasonhsu@ieinet.onmicrosoft.com::037722cf-a7a4-45b3-87d9-a621b36907ba" providerId="AD" clId="Web-{E5766245-1703-50AE-41EF-CBE8823C0E05}" dt="2018-07-17T05:51:41.246" v="1" actId="20577"/>
      <pc:docMkLst>
        <pc:docMk/>
      </pc:docMkLst>
      <pc:sldChg chg="modSp">
        <pc:chgData name="QNAP_JASON HSU" userId="S::jasonhsu@ieinet.onmicrosoft.com::037722cf-a7a4-45b3-87d9-a621b36907ba" providerId="AD" clId="Web-{E5766245-1703-50AE-41EF-CBE8823C0E05}" dt="2018-07-17T05:51:41.246" v="1" actId="20577"/>
        <pc:sldMkLst>
          <pc:docMk/>
          <pc:sldMk cId="1697105422" sldId="378"/>
        </pc:sldMkLst>
        <pc:spChg chg="mod">
          <ac:chgData name="QNAP_JASON HSU" userId="S::jasonhsu@ieinet.onmicrosoft.com::037722cf-a7a4-45b3-87d9-a621b36907ba" providerId="AD" clId="Web-{E5766245-1703-50AE-41EF-CBE8823C0E05}" dt="2018-07-17T05:51:41.246" v="1" actId="20577"/>
          <ac:spMkLst>
            <pc:docMk/>
            <pc:sldMk cId="1697105422" sldId="378"/>
            <ac:spMk id="3" creationId="{B61B64FE-32DB-374E-BBA2-601E8473F073}"/>
          </ac:spMkLst>
        </pc:spChg>
      </pc:sldChg>
    </pc:docChg>
  </pc:docChgLst>
  <pc:docChgLst>
    <pc:chgData name="QNAP_Copy Su" userId="S::copysu@ieinet.onmicrosoft.com::1126be78-0e4b-4fc6-8d80-fa9b94be460a" providerId="AD" clId="Web-{75F93F3C-2504-4717-8C3B-BC43B312C564}"/>
    <pc:docChg chg="modSld">
      <pc:chgData name="QNAP_Copy Su" userId="S::copysu@ieinet.onmicrosoft.com::1126be78-0e4b-4fc6-8d80-fa9b94be460a" providerId="AD" clId="Web-{75F93F3C-2504-4717-8C3B-BC43B312C564}" dt="2018-07-16T10:11:43.300" v="6" actId="1076"/>
      <pc:docMkLst>
        <pc:docMk/>
      </pc:docMkLst>
      <pc:sldChg chg="modSp">
        <pc:chgData name="QNAP_Copy Su" userId="S::copysu@ieinet.onmicrosoft.com::1126be78-0e4b-4fc6-8d80-fa9b94be460a" providerId="AD" clId="Web-{75F93F3C-2504-4717-8C3B-BC43B312C564}" dt="2018-07-16T09:08:09.805" v="2" actId="14100"/>
        <pc:sldMkLst>
          <pc:docMk/>
          <pc:sldMk cId="2274775972" sldId="384"/>
        </pc:sldMkLst>
        <pc:spChg chg="mod">
          <ac:chgData name="QNAP_Copy Su" userId="S::copysu@ieinet.onmicrosoft.com::1126be78-0e4b-4fc6-8d80-fa9b94be460a" providerId="AD" clId="Web-{75F93F3C-2504-4717-8C3B-BC43B312C564}" dt="2018-07-16T09:08:09.805" v="2" actId="14100"/>
          <ac:spMkLst>
            <pc:docMk/>
            <pc:sldMk cId="2274775972" sldId="384"/>
            <ac:spMk id="24" creationId="{FE2B279D-B941-4416-98E2-70C9B8941D20}"/>
          </ac:spMkLst>
        </pc:spChg>
      </pc:sldChg>
      <pc:sldChg chg="modSp">
        <pc:chgData name="QNAP_Copy Su" userId="S::copysu@ieinet.onmicrosoft.com::1126be78-0e4b-4fc6-8d80-fa9b94be460a" providerId="AD" clId="Web-{75F93F3C-2504-4717-8C3B-BC43B312C564}" dt="2018-07-16T10:11:43.300" v="6" actId="1076"/>
        <pc:sldMkLst>
          <pc:docMk/>
          <pc:sldMk cId="3196183278" sldId="1488"/>
        </pc:sldMkLst>
        <pc:spChg chg="mod">
          <ac:chgData name="QNAP_Copy Su" userId="S::copysu@ieinet.onmicrosoft.com::1126be78-0e4b-4fc6-8d80-fa9b94be460a" providerId="AD" clId="Web-{75F93F3C-2504-4717-8C3B-BC43B312C564}" dt="2018-07-16T10:11:43.300" v="6" actId="1076"/>
          <ac:spMkLst>
            <pc:docMk/>
            <pc:sldMk cId="3196183278" sldId="1488"/>
            <ac:spMk id="6" creationId="{E811395D-BD04-4A3D-9524-A729C2398AA3}"/>
          </ac:spMkLst>
        </pc:spChg>
      </pc:sldChg>
      <pc:sldChg chg="modSp">
        <pc:chgData name="QNAP_Copy Su" userId="S::copysu@ieinet.onmicrosoft.com::1126be78-0e4b-4fc6-8d80-fa9b94be460a" providerId="AD" clId="Web-{75F93F3C-2504-4717-8C3B-BC43B312C564}" dt="2018-07-16T09:50:34.198" v="5" actId="14100"/>
        <pc:sldMkLst>
          <pc:docMk/>
          <pc:sldMk cId="3867314865" sldId="1490"/>
        </pc:sldMkLst>
        <pc:spChg chg="mod">
          <ac:chgData name="QNAP_Copy Su" userId="S::copysu@ieinet.onmicrosoft.com::1126be78-0e4b-4fc6-8d80-fa9b94be460a" providerId="AD" clId="Web-{75F93F3C-2504-4717-8C3B-BC43B312C564}" dt="2018-07-16T09:50:34.198" v="5" actId="14100"/>
          <ac:spMkLst>
            <pc:docMk/>
            <pc:sldMk cId="3867314865" sldId="1490"/>
            <ac:spMk id="13" creationId="{0E3EE1CF-A9A0-47AC-86BD-64EE60C48820}"/>
          </ac:spMkLst>
        </pc:spChg>
      </pc:sldChg>
    </pc:docChg>
  </pc:docChgLst>
  <pc:docChgLst>
    <pc:chgData clId="Web-{AF035024-2531-47CC-B569-8239E73EB4EB}"/>
    <pc:docChg chg="modSld">
      <pc:chgData name="" userId="" providerId="" clId="Web-{AF035024-2531-47CC-B569-8239E73EB4EB}" dt="2018-07-16T08:49:51.356" v="2" actId="14100"/>
      <pc:docMkLst>
        <pc:docMk/>
      </pc:docMkLst>
      <pc:sldChg chg="modSp">
        <pc:chgData name="" userId="" providerId="" clId="Web-{AF035024-2531-47CC-B569-8239E73EB4EB}" dt="2018-07-16T08:49:51.356" v="2" actId="14100"/>
        <pc:sldMkLst>
          <pc:docMk/>
          <pc:sldMk cId="3867314865" sldId="1490"/>
        </pc:sldMkLst>
        <pc:picChg chg="mod">
          <ac:chgData name="" userId="" providerId="" clId="Web-{AF035024-2531-47CC-B569-8239E73EB4EB}" dt="2018-07-16T08:49:51.356" v="2" actId="14100"/>
          <ac:picMkLst>
            <pc:docMk/>
            <pc:sldMk cId="3867314865" sldId="1490"/>
            <ac:picMk id="14" creationId="{4933DCFB-44A9-4E0D-AAA3-AF86C6D3BBF3}"/>
          </ac:picMkLst>
        </pc:picChg>
      </pc:sldChg>
    </pc:docChg>
  </pc:docChgLst>
  <pc:docChgLst>
    <pc:chgData name="QNAP_Jeffrey Chen" userId="S::jeffreychen@ieinet.onmicrosoft.com::360d32bb-fc8b-4e5e-99cd-495a9c4d777e" providerId="AD" clId="Web-{613D3C33-AA3A-5C36-2F90-F7309554DB36}"/>
    <pc:docChg chg="modSld">
      <pc:chgData name="QNAP_Jeffrey Chen" userId="S::jeffreychen@ieinet.onmicrosoft.com::360d32bb-fc8b-4e5e-99cd-495a9c4d777e" providerId="AD" clId="Web-{613D3C33-AA3A-5C36-2F90-F7309554DB36}" dt="2018-07-17T07:44:23.880" v="5" actId="20577"/>
      <pc:docMkLst>
        <pc:docMk/>
      </pc:docMkLst>
      <pc:sldChg chg="modSp">
        <pc:chgData name="QNAP_Jeffrey Chen" userId="S::jeffreychen@ieinet.onmicrosoft.com::360d32bb-fc8b-4e5e-99cd-495a9c4d777e" providerId="AD" clId="Web-{613D3C33-AA3A-5C36-2F90-F7309554DB36}" dt="2018-07-17T07:44:23.880" v="5" actId="20577"/>
        <pc:sldMkLst>
          <pc:docMk/>
          <pc:sldMk cId="3196183278" sldId="1488"/>
        </pc:sldMkLst>
        <pc:spChg chg="mod">
          <ac:chgData name="QNAP_Jeffrey Chen" userId="S::jeffreychen@ieinet.onmicrosoft.com::360d32bb-fc8b-4e5e-99cd-495a9c4d777e" providerId="AD" clId="Web-{613D3C33-AA3A-5C36-2F90-F7309554DB36}" dt="2018-07-17T07:44:23.880" v="5" actId="20577"/>
          <ac:spMkLst>
            <pc:docMk/>
            <pc:sldMk cId="3196183278" sldId="1488"/>
            <ac:spMk id="6" creationId="{E811395D-BD04-4A3D-9524-A729C2398AA3}"/>
          </ac:spMkLst>
        </pc:spChg>
      </pc:sldChg>
    </pc:docChg>
  </pc:docChgLst>
  <pc:docChgLst>
    <pc:chgData name="QNAP_JASON HSU" userId="S::jasonhsu@ieinet.onmicrosoft.com::037722cf-a7a4-45b3-87d9-a621b36907ba" providerId="AD" clId="Web-{AF035024-2531-47CC-B569-8239E73EB4EB}"/>
    <pc:docChg chg="addSld delSld modSld sldOrd">
      <pc:chgData name="QNAP_JASON HSU" userId="S::jasonhsu@ieinet.onmicrosoft.com::037722cf-a7a4-45b3-87d9-a621b36907ba" providerId="AD" clId="Web-{AF035024-2531-47CC-B569-8239E73EB4EB}" dt="2018-07-16T12:55:59.598" v="5172" actId="20577"/>
      <pc:docMkLst>
        <pc:docMk/>
      </pc:docMkLst>
      <pc:sldChg chg="del">
        <pc:chgData name="QNAP_JASON HSU" userId="S::jasonhsu@ieinet.onmicrosoft.com::037722cf-a7a4-45b3-87d9-a621b36907ba" providerId="AD" clId="Web-{AF035024-2531-47CC-B569-8239E73EB4EB}" dt="2018-07-16T09:25:24.219" v="916" actId="20577"/>
        <pc:sldMkLst>
          <pc:docMk/>
          <pc:sldMk cId="706963215" sldId="295"/>
        </pc:sldMkLst>
      </pc:sldChg>
      <pc:sldChg chg="del">
        <pc:chgData name="QNAP_JASON HSU" userId="S::jasonhsu@ieinet.onmicrosoft.com::037722cf-a7a4-45b3-87d9-a621b36907ba" providerId="AD" clId="Web-{AF035024-2531-47CC-B569-8239E73EB4EB}" dt="2018-07-16T10:08:43.001" v="1911" actId="20577"/>
        <pc:sldMkLst>
          <pc:docMk/>
          <pc:sldMk cId="4232004326" sldId="301"/>
        </pc:sldMkLst>
      </pc:sldChg>
      <pc:sldChg chg="del">
        <pc:chgData name="QNAP_JASON HSU" userId="S::jasonhsu@ieinet.onmicrosoft.com::037722cf-a7a4-45b3-87d9-a621b36907ba" providerId="AD" clId="Web-{AF035024-2531-47CC-B569-8239E73EB4EB}" dt="2018-07-16T09:21:11.768" v="844" actId="20577"/>
        <pc:sldMkLst>
          <pc:docMk/>
          <pc:sldMk cId="484868089" sldId="303"/>
        </pc:sldMkLst>
      </pc:sldChg>
      <pc:sldChg chg="ord">
        <pc:chgData name="QNAP_JASON HSU" userId="S::jasonhsu@ieinet.onmicrosoft.com::037722cf-a7a4-45b3-87d9-a621b36907ba" providerId="AD" clId="Web-{AF035024-2531-47CC-B569-8239E73EB4EB}" dt="2018-07-16T12:06:48.354" v="4591" actId="20577"/>
        <pc:sldMkLst>
          <pc:docMk/>
          <pc:sldMk cId="2194040589" sldId="310"/>
        </pc:sldMkLst>
      </pc:sldChg>
      <pc:sldChg chg="ord">
        <pc:chgData name="QNAP_JASON HSU" userId="S::jasonhsu@ieinet.onmicrosoft.com::037722cf-a7a4-45b3-87d9-a621b36907ba" providerId="AD" clId="Web-{AF035024-2531-47CC-B569-8239E73EB4EB}" dt="2018-07-16T12:06:48.354" v="4590" actId="20577"/>
        <pc:sldMkLst>
          <pc:docMk/>
          <pc:sldMk cId="2229287474" sldId="311"/>
        </pc:sldMkLst>
      </pc:sldChg>
      <pc:sldChg chg="ord">
        <pc:chgData name="QNAP_JASON HSU" userId="S::jasonhsu@ieinet.onmicrosoft.com::037722cf-a7a4-45b3-87d9-a621b36907ba" providerId="AD" clId="Web-{AF035024-2531-47CC-B569-8239E73EB4EB}" dt="2018-07-16T12:06:48.354" v="4589" actId="20577"/>
        <pc:sldMkLst>
          <pc:docMk/>
          <pc:sldMk cId="2251855350" sldId="319"/>
        </pc:sldMkLst>
      </pc:sldChg>
      <pc:sldChg chg="addSp delSp modSp addCm modCm">
        <pc:chgData name="QNAP_JASON HSU" userId="S::jasonhsu@ieinet.onmicrosoft.com::037722cf-a7a4-45b3-87d9-a621b36907ba" providerId="AD" clId="Web-{AF035024-2531-47CC-B569-8239E73EB4EB}" dt="2018-07-16T12:05:27.011" v="4586" actId="20577"/>
        <pc:sldMkLst>
          <pc:docMk/>
          <pc:sldMk cId="0" sldId="320"/>
        </pc:sldMkLst>
        <pc:spChg chg="add del mod">
          <ac:chgData name="QNAP_JASON HSU" userId="S::jasonhsu@ieinet.onmicrosoft.com::037722cf-a7a4-45b3-87d9-a621b36907ba" providerId="AD" clId="Web-{AF035024-2531-47CC-B569-8239E73EB4EB}" dt="2018-07-16T12:00:35.107" v="4576" actId="20577"/>
          <ac:spMkLst>
            <pc:docMk/>
            <pc:sldMk cId="0" sldId="320"/>
            <ac:spMk id="4" creationId="{33713E85-F752-4C93-8334-0B86DEEF8A7D}"/>
          </ac:spMkLst>
        </pc:spChg>
      </pc:sldChg>
      <pc:sldChg chg="del">
        <pc:chgData name="QNAP_JASON HSU" userId="S::jasonhsu@ieinet.onmicrosoft.com::037722cf-a7a4-45b3-87d9-a621b36907ba" providerId="AD" clId="Web-{AF035024-2531-47CC-B569-8239E73EB4EB}" dt="2018-07-16T09:25:34.219" v="918" actId="20577"/>
        <pc:sldMkLst>
          <pc:docMk/>
          <pc:sldMk cId="1945402959" sldId="1469"/>
        </pc:sldMkLst>
      </pc:sldChg>
      <pc:sldChg chg="del">
        <pc:chgData name="QNAP_JASON HSU" userId="S::jasonhsu@ieinet.onmicrosoft.com::037722cf-a7a4-45b3-87d9-a621b36907ba" providerId="AD" clId="Web-{AF035024-2531-47CC-B569-8239E73EB4EB}" dt="2018-07-16T09:07:23.052" v="500" actId="20577"/>
        <pc:sldMkLst>
          <pc:docMk/>
          <pc:sldMk cId="3624922565" sldId="1471"/>
        </pc:sldMkLst>
      </pc:sldChg>
      <pc:sldChg chg="del">
        <pc:chgData name="QNAP_JASON HSU" userId="S::jasonhsu@ieinet.onmicrosoft.com::037722cf-a7a4-45b3-87d9-a621b36907ba" providerId="AD" clId="Web-{AF035024-2531-47CC-B569-8239E73EB4EB}" dt="2018-07-16T09:07:26.958" v="501" actId="20577"/>
        <pc:sldMkLst>
          <pc:docMk/>
          <pc:sldMk cId="2622499677" sldId="1473"/>
        </pc:sldMkLst>
      </pc:sldChg>
      <pc:sldChg chg="del">
        <pc:chgData name="QNAP_JASON HSU" userId="S::jasonhsu@ieinet.onmicrosoft.com::037722cf-a7a4-45b3-87d9-a621b36907ba" providerId="AD" clId="Web-{AF035024-2531-47CC-B569-8239E73EB4EB}" dt="2018-07-16T09:07:06.865" v="499" actId="20577"/>
        <pc:sldMkLst>
          <pc:docMk/>
          <pc:sldMk cId="3777813712" sldId="1478"/>
        </pc:sldMkLst>
      </pc:sldChg>
      <pc:sldChg chg="del">
        <pc:chgData name="QNAP_JASON HSU" userId="S::jasonhsu@ieinet.onmicrosoft.com::037722cf-a7a4-45b3-87d9-a621b36907ba" providerId="AD" clId="Web-{AF035024-2531-47CC-B569-8239E73EB4EB}" dt="2018-07-16T09:17:43.097" v="745" actId="20577"/>
        <pc:sldMkLst>
          <pc:docMk/>
          <pc:sldMk cId="862648677" sldId="1481"/>
        </pc:sldMkLst>
      </pc:sldChg>
      <pc:sldChg chg="addSp delSp modSp">
        <pc:chgData name="QNAP_JASON HSU" userId="S::jasonhsu@ieinet.onmicrosoft.com::037722cf-a7a4-45b3-87d9-a621b36907ba" providerId="AD" clId="Web-{AF035024-2531-47CC-B569-8239E73EB4EB}" dt="2018-07-16T12:54:12.173" v="5028" actId="20577"/>
        <pc:sldMkLst>
          <pc:docMk/>
          <pc:sldMk cId="3867314865" sldId="1490"/>
        </pc:sldMkLst>
        <pc:spChg chg="add mod">
          <ac:chgData name="QNAP_JASON HSU" userId="S::jasonhsu@ieinet.onmicrosoft.com::037722cf-a7a4-45b3-87d9-a621b36907ba" providerId="AD" clId="Web-{AF035024-2531-47CC-B569-8239E73EB4EB}" dt="2018-07-16T12:54:12.173" v="5028" actId="20577"/>
          <ac:spMkLst>
            <pc:docMk/>
            <pc:sldMk cId="3867314865" sldId="1490"/>
            <ac:spMk id="13" creationId="{0E3EE1CF-A9A0-47AC-86BD-64EE60C48820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09:53:12.396" v="1399" actId="14100"/>
          <ac:spMkLst>
            <pc:docMk/>
            <pc:sldMk cId="3867314865" sldId="1490"/>
            <ac:spMk id="17" creationId="{9EF566C3-E7FB-4A8B-85FA-15C34B43464D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12:51:19.090" v="4875" actId="20577"/>
          <ac:spMkLst>
            <pc:docMk/>
            <pc:sldMk cId="3867314865" sldId="1490"/>
            <ac:spMk id="18" creationId="{D02C9711-DD50-4845-A049-2887055FE427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12:53:12.079" v="4982" actId="20577"/>
          <ac:spMkLst>
            <pc:docMk/>
            <pc:sldMk cId="3867314865" sldId="1490"/>
            <ac:spMk id="84" creationId="{9A0045D1-889F-479E-AF67-205C9AA9E267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12:52:34.110" v="4939" actId="20577"/>
          <ac:spMkLst>
            <pc:docMk/>
            <pc:sldMk cId="3867314865" sldId="1490"/>
            <ac:spMk id="134" creationId="{6DBD3F63-919D-4D44-BF1A-0A425803AA6A}"/>
          </ac:spMkLst>
        </pc:spChg>
        <pc:grpChg chg="del">
          <ac:chgData name="QNAP_JASON HSU" userId="S::jasonhsu@ieinet.onmicrosoft.com::037722cf-a7a4-45b3-87d9-a621b36907ba" providerId="AD" clId="Web-{AF035024-2531-47CC-B569-8239E73EB4EB}" dt="2018-07-16T09:02:24.898" v="386" actId="20577"/>
          <ac:grpSpMkLst>
            <pc:docMk/>
            <pc:sldMk cId="3867314865" sldId="1490"/>
            <ac:grpSpMk id="6" creationId="{98CE0685-CA3E-47B4-AA7D-1131863FF6D4}"/>
          </ac:grpSpMkLst>
        </pc:grpChg>
        <pc:grpChg chg="del">
          <ac:chgData name="QNAP_JASON HSU" userId="S::jasonhsu@ieinet.onmicrosoft.com::037722cf-a7a4-45b3-87d9-a621b36907ba" providerId="AD" clId="Web-{AF035024-2531-47CC-B569-8239E73EB4EB}" dt="2018-07-16T09:39:39.011" v="1131" actId="20577"/>
          <ac:grpSpMkLst>
            <pc:docMk/>
            <pc:sldMk cId="3867314865" sldId="1490"/>
            <ac:grpSpMk id="7" creationId="{4D485B8E-C399-4E48-86A3-4F38014C399F}"/>
          </ac:grpSpMkLst>
        </pc:grpChg>
        <pc:picChg chg="del">
          <ac:chgData name="QNAP_JASON HSU" userId="S::jasonhsu@ieinet.onmicrosoft.com::037722cf-a7a4-45b3-87d9-a621b36907ba" providerId="AD" clId="Web-{AF035024-2531-47CC-B569-8239E73EB4EB}" dt="2018-07-16T08:51:39.308" v="16" actId="20577"/>
          <ac:picMkLst>
            <pc:docMk/>
            <pc:sldMk cId="3867314865" sldId="1490"/>
            <ac:picMk id="9" creationId="{38F45E90-6CE0-4CBF-B486-166077D40A5D}"/>
          </ac:picMkLst>
        </pc:picChg>
        <pc:picChg chg="add mod">
          <ac:chgData name="QNAP_JASON HSU" userId="S::jasonhsu@ieinet.onmicrosoft.com::037722cf-a7a4-45b3-87d9-a621b36907ba" providerId="AD" clId="Web-{AF035024-2531-47CC-B569-8239E73EB4EB}" dt="2018-07-16T08:51:05.402" v="5" actId="1076"/>
          <ac:picMkLst>
            <pc:docMk/>
            <pc:sldMk cId="3867314865" sldId="1490"/>
            <ac:picMk id="10" creationId="{B0753668-0920-4C86-86E5-E72789A92398}"/>
          </ac:picMkLst>
        </pc:picChg>
      </pc:sldChg>
      <pc:sldChg chg="addSp delSp modSp">
        <pc:chgData name="QNAP_JASON HSU" userId="S::jasonhsu@ieinet.onmicrosoft.com::037722cf-a7a4-45b3-87d9-a621b36907ba" providerId="AD" clId="Web-{AF035024-2531-47CC-B569-8239E73EB4EB}" dt="2018-07-16T10:29:14.258" v="2686" actId="14100"/>
        <pc:sldMkLst>
          <pc:docMk/>
          <pc:sldMk cId="3980240162" sldId="1491"/>
        </pc:sldMkLst>
        <pc:spChg chg="add mod">
          <ac:chgData name="QNAP_JASON HSU" userId="S::jasonhsu@ieinet.onmicrosoft.com::037722cf-a7a4-45b3-87d9-a621b36907ba" providerId="AD" clId="Web-{AF035024-2531-47CC-B569-8239E73EB4EB}" dt="2018-07-16T10:05:14.141" v="1763" actId="1076"/>
          <ac:spMkLst>
            <pc:docMk/>
            <pc:sldMk cId="3980240162" sldId="1491"/>
            <ac:spMk id="6" creationId="{BCDC8615-5B63-4A3B-BB29-EC97C06DDC13}"/>
          </ac:spMkLst>
        </pc:spChg>
        <pc:spChg chg="add mod">
          <ac:chgData name="QNAP_JASON HSU" userId="S::jasonhsu@ieinet.onmicrosoft.com::037722cf-a7a4-45b3-87d9-a621b36907ba" providerId="AD" clId="Web-{AF035024-2531-47CC-B569-8239E73EB4EB}" dt="2018-07-16T08:53:09.136" v="41" actId="1076"/>
          <ac:spMkLst>
            <pc:docMk/>
            <pc:sldMk cId="3980240162" sldId="1491"/>
            <ac:spMk id="27" creationId="{D75BBBD0-9DF4-4B6A-BEAA-4C32577E900B}"/>
          </ac:spMkLst>
        </pc:spChg>
        <pc:spChg chg="add mod">
          <ac:chgData name="QNAP_JASON HSU" userId="S::jasonhsu@ieinet.onmicrosoft.com::037722cf-a7a4-45b3-87d9-a621b36907ba" providerId="AD" clId="Web-{AF035024-2531-47CC-B569-8239E73EB4EB}" dt="2018-07-16T10:29:14.258" v="2686" actId="14100"/>
          <ac:spMkLst>
            <pc:docMk/>
            <pc:sldMk cId="3980240162" sldId="1491"/>
            <ac:spMk id="29" creationId="{780A43E3-B035-4437-B31F-8FE0006E0EFD}"/>
          </ac:spMkLst>
        </pc:spChg>
        <pc:spChg chg="add mod">
          <ac:chgData name="QNAP_JASON HSU" userId="S::jasonhsu@ieinet.onmicrosoft.com::037722cf-a7a4-45b3-87d9-a621b36907ba" providerId="AD" clId="Web-{AF035024-2531-47CC-B569-8239E73EB4EB}" dt="2018-07-16T08:53:45.651" v="60" actId="20577"/>
          <ac:spMkLst>
            <pc:docMk/>
            <pc:sldMk cId="3980240162" sldId="1491"/>
            <ac:spMk id="30" creationId="{256C369A-0F24-46B1-9C95-A3527F2D61ED}"/>
          </ac:spMkLst>
        </pc:spChg>
        <pc:spChg chg="add mod">
          <ac:chgData name="QNAP_JASON HSU" userId="S::jasonhsu@ieinet.onmicrosoft.com::037722cf-a7a4-45b3-87d9-a621b36907ba" providerId="AD" clId="Web-{AF035024-2531-47CC-B569-8239E73EB4EB}" dt="2018-07-16T10:18:42.432" v="2212" actId="20577"/>
          <ac:spMkLst>
            <pc:docMk/>
            <pc:sldMk cId="3980240162" sldId="1491"/>
            <ac:spMk id="37" creationId="{BAFFED6D-0CB7-411C-84AC-226CE3F1C7FA}"/>
          </ac:spMkLst>
        </pc:spChg>
        <pc:spChg chg="add mod">
          <ac:chgData name="QNAP_JASON HSU" userId="S::jasonhsu@ieinet.onmicrosoft.com::037722cf-a7a4-45b3-87d9-a621b36907ba" providerId="AD" clId="Web-{AF035024-2531-47CC-B569-8239E73EB4EB}" dt="2018-07-16T10:08:15.867" v="1902" actId="20577"/>
          <ac:spMkLst>
            <pc:docMk/>
            <pc:sldMk cId="3980240162" sldId="1491"/>
            <ac:spMk id="38" creationId="{3CC69F23-156E-453B-B33E-324D437FBF2D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10:00:46.816" v="1627" actId="20577"/>
          <ac:spMkLst>
            <pc:docMk/>
            <pc:sldMk cId="3980240162" sldId="1491"/>
            <ac:spMk id="88" creationId="{F20BD834-B062-4E9D-B94A-4DF0B8EB2D7B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10:07:07.407" v="1833" actId="20577"/>
          <ac:spMkLst>
            <pc:docMk/>
            <pc:sldMk cId="3980240162" sldId="1491"/>
            <ac:spMk id="90" creationId="{D34309E8-4E0E-4E87-A387-C8BA4868D805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08:53:02.511" v="31" actId="1076"/>
          <ac:spMkLst>
            <pc:docMk/>
            <pc:sldMk cId="3980240162" sldId="1491"/>
            <ac:spMk id="91" creationId="{66F305F5-EB3A-413A-A78F-A9CD818FF917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08:52:56.245" v="24" actId="1076"/>
          <ac:spMkLst>
            <pc:docMk/>
            <pc:sldMk cId="3980240162" sldId="1491"/>
            <ac:spMk id="95" creationId="{3C107D62-8092-436B-A5F5-D7BFCAE2FF78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10:07:05.218" v="1830" actId="20577"/>
          <ac:spMkLst>
            <pc:docMk/>
            <pc:sldMk cId="3980240162" sldId="1491"/>
            <ac:spMk id="96" creationId="{CA46E01E-BD8A-4FD6-AD27-FD400389561A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08:52:56.276" v="26" actId="1076"/>
          <ac:spMkLst>
            <pc:docMk/>
            <pc:sldMk cId="3980240162" sldId="1491"/>
            <ac:spMk id="98" creationId="{BF40F27C-9844-4C6F-907C-0E4A9031ADAD}"/>
          </ac:spMkLst>
        </pc:spChg>
        <pc:grpChg chg="del">
          <ac:chgData name="QNAP_JASON HSU" userId="S::jasonhsu@ieinet.onmicrosoft.com::037722cf-a7a4-45b3-87d9-a621b36907ba" providerId="AD" clId="Web-{AF035024-2531-47CC-B569-8239E73EB4EB}" dt="2018-07-16T09:39:44.729" v="1133" actId="14100"/>
          <ac:grpSpMkLst>
            <pc:docMk/>
            <pc:sldMk cId="3980240162" sldId="1491"/>
            <ac:grpSpMk id="7" creationId="{4D485B8E-C399-4E48-86A3-4F38014C399F}"/>
          </ac:grpSpMkLst>
        </pc:grpChg>
        <pc:picChg chg="mod">
          <ac:chgData name="QNAP_JASON HSU" userId="S::jasonhsu@ieinet.onmicrosoft.com::037722cf-a7a4-45b3-87d9-a621b36907ba" providerId="AD" clId="Web-{AF035024-2531-47CC-B569-8239E73EB4EB}" dt="2018-07-16T08:53:02.542" v="33" actId="1076"/>
          <ac:picMkLst>
            <pc:docMk/>
            <pc:sldMk cId="3980240162" sldId="1491"/>
            <ac:picMk id="3" creationId="{B436FDD4-471E-4907-9879-250CE56B218C}"/>
          </ac:picMkLst>
        </pc:picChg>
        <pc:picChg chg="add mod">
          <ac:chgData name="QNAP_JASON HSU" userId="S::jasonhsu@ieinet.onmicrosoft.com::037722cf-a7a4-45b3-87d9-a621b36907ba" providerId="AD" clId="Web-{AF035024-2531-47CC-B569-8239E73EB4EB}" dt="2018-07-16T08:54:03.979" v="66" actId="1076"/>
          <ac:picMkLst>
            <pc:docMk/>
            <pc:sldMk cId="3980240162" sldId="1491"/>
            <ac:picMk id="4" creationId="{E26F39EE-BB6E-495A-A450-27202DAAF9BA}"/>
          </ac:picMkLst>
        </pc:picChg>
        <pc:picChg chg="add del mod">
          <ac:chgData name="QNAP_JASON HSU" userId="S::jasonhsu@ieinet.onmicrosoft.com::037722cf-a7a4-45b3-87d9-a621b36907ba" providerId="AD" clId="Web-{AF035024-2531-47CC-B569-8239E73EB4EB}" dt="2018-07-16T08:53:47.448" v="62" actId="14100"/>
          <ac:picMkLst>
            <pc:docMk/>
            <pc:sldMk cId="3980240162" sldId="1491"/>
            <ac:picMk id="28" creationId="{B2193EEF-62DD-4359-8F32-5582A1CFE6AA}"/>
          </ac:picMkLst>
        </pc:picChg>
        <pc:picChg chg="add del mod">
          <ac:chgData name="QNAP_JASON HSU" userId="S::jasonhsu@ieinet.onmicrosoft.com::037722cf-a7a4-45b3-87d9-a621b36907ba" providerId="AD" clId="Web-{AF035024-2531-47CC-B569-8239E73EB4EB}" dt="2018-07-16T08:53:54.620" v="64" actId="14100"/>
          <ac:picMkLst>
            <pc:docMk/>
            <pc:sldMk cId="3980240162" sldId="1491"/>
            <ac:picMk id="31" creationId="{8C149BD4-C0F2-44F8-8915-E07EA1A172F2}"/>
          </ac:picMkLst>
        </pc:picChg>
        <pc:picChg chg="add del mod">
          <ac:chgData name="QNAP_JASON HSU" userId="S::jasonhsu@ieinet.onmicrosoft.com::037722cf-a7a4-45b3-87d9-a621b36907ba" providerId="AD" clId="Web-{AF035024-2531-47CC-B569-8239E73EB4EB}" dt="2018-07-16T08:53:53.760" v="63" actId="14100"/>
          <ac:picMkLst>
            <pc:docMk/>
            <pc:sldMk cId="3980240162" sldId="1491"/>
            <ac:picMk id="32" creationId="{098DCD1D-B27C-4D1E-8EA6-E2392725C276}"/>
          </ac:picMkLst>
        </pc:picChg>
        <pc:picChg chg="mod">
          <ac:chgData name="QNAP_JASON HSU" userId="S::jasonhsu@ieinet.onmicrosoft.com::037722cf-a7a4-45b3-87d9-a621b36907ba" providerId="AD" clId="Web-{AF035024-2531-47CC-B569-8239E73EB4EB}" dt="2018-07-16T08:52:56.323" v="28" actId="1076"/>
          <ac:picMkLst>
            <pc:docMk/>
            <pc:sldMk cId="3980240162" sldId="1491"/>
            <ac:picMk id="42" creationId="{D45F581F-F808-4C0D-BAF4-E2C1DC952EB6}"/>
          </ac:picMkLst>
        </pc:picChg>
        <pc:picChg chg="mod">
          <ac:chgData name="QNAP_JASON HSU" userId="S::jasonhsu@ieinet.onmicrosoft.com::037722cf-a7a4-45b3-87d9-a621b36907ba" providerId="AD" clId="Web-{AF035024-2531-47CC-B569-8239E73EB4EB}" dt="2018-07-16T08:53:02.557" v="34" actId="1076"/>
          <ac:picMkLst>
            <pc:docMk/>
            <pc:sldMk cId="3980240162" sldId="1491"/>
            <ac:picMk id="89" creationId="{C7926176-A765-45F5-9769-799AB39761DA}"/>
          </ac:picMkLst>
        </pc:picChg>
        <pc:picChg chg="mod">
          <ac:chgData name="QNAP_JASON HSU" userId="S::jasonhsu@ieinet.onmicrosoft.com::037722cf-a7a4-45b3-87d9-a621b36907ba" providerId="AD" clId="Web-{AF035024-2531-47CC-B569-8239E73EB4EB}" dt="2018-07-16T08:53:02.526" v="32" actId="1076"/>
          <ac:picMkLst>
            <pc:docMk/>
            <pc:sldMk cId="3980240162" sldId="1491"/>
            <ac:picMk id="93" creationId="{7F64082D-EE72-4872-A771-4CD073B25346}"/>
          </ac:picMkLst>
        </pc:picChg>
        <pc:picChg chg="mod">
          <ac:chgData name="QNAP_JASON HSU" userId="S::jasonhsu@ieinet.onmicrosoft.com::037722cf-a7a4-45b3-87d9-a621b36907ba" providerId="AD" clId="Web-{AF035024-2531-47CC-B569-8239E73EB4EB}" dt="2018-07-16T08:52:56.307" v="27" actId="1076"/>
          <ac:picMkLst>
            <pc:docMk/>
            <pc:sldMk cId="3980240162" sldId="1491"/>
            <ac:picMk id="99" creationId="{369C8179-8C64-47C7-A456-83C2A953F68C}"/>
          </ac:picMkLst>
        </pc:picChg>
      </pc:sldChg>
      <pc:sldChg chg="addSp delSp modSp">
        <pc:chgData name="QNAP_JASON HSU" userId="S::jasonhsu@ieinet.onmicrosoft.com::037722cf-a7a4-45b3-87d9-a621b36907ba" providerId="AD" clId="Web-{AF035024-2531-47CC-B569-8239E73EB4EB}" dt="2018-07-16T10:38:52.368" v="3038" actId="1076"/>
        <pc:sldMkLst>
          <pc:docMk/>
          <pc:sldMk cId="380407356" sldId="1492"/>
        </pc:sldMkLst>
        <pc:spChg chg="add mod">
          <ac:chgData name="QNAP_JASON HSU" userId="S::jasonhsu@ieinet.onmicrosoft.com::037722cf-a7a4-45b3-87d9-a621b36907ba" providerId="AD" clId="Web-{AF035024-2531-47CC-B569-8239E73EB4EB}" dt="2018-07-16T10:34:41.056" v="2859" actId="20577"/>
          <ac:spMkLst>
            <pc:docMk/>
            <pc:sldMk cId="380407356" sldId="1492"/>
            <ac:spMk id="13" creationId="{C8D9294C-7FB8-4E92-883B-4014F242481C}"/>
          </ac:spMkLst>
        </pc:spChg>
        <pc:spChg chg="add del mod">
          <ac:chgData name="QNAP_JASON HSU" userId="S::jasonhsu@ieinet.onmicrosoft.com::037722cf-a7a4-45b3-87d9-a621b36907ba" providerId="AD" clId="Web-{AF035024-2531-47CC-B569-8239E73EB4EB}" dt="2018-07-16T09:05:32.334" v="472" actId="1076"/>
          <ac:spMkLst>
            <pc:docMk/>
            <pc:sldMk cId="380407356" sldId="1492"/>
            <ac:spMk id="28" creationId="{9B591712-835C-453A-86C5-9E5B858857C7}"/>
          </ac:spMkLst>
        </pc:spChg>
        <pc:spChg chg="add mod">
          <ac:chgData name="QNAP_JASON HSU" userId="S::jasonhsu@ieinet.onmicrosoft.com::037722cf-a7a4-45b3-87d9-a621b36907ba" providerId="AD" clId="Web-{AF035024-2531-47CC-B569-8239E73EB4EB}" dt="2018-07-16T09:05:29.975" v="470" actId="1076"/>
          <ac:spMkLst>
            <pc:docMk/>
            <pc:sldMk cId="380407356" sldId="1492"/>
            <ac:spMk id="29" creationId="{B4CF59C4-A1DC-497B-BF8E-BA0C9278C449}"/>
          </ac:spMkLst>
        </pc:spChg>
        <pc:spChg chg="add del mod">
          <ac:chgData name="QNAP_JASON HSU" userId="S::jasonhsu@ieinet.onmicrosoft.com::037722cf-a7a4-45b3-87d9-a621b36907ba" providerId="AD" clId="Web-{AF035024-2531-47CC-B569-8239E73EB4EB}" dt="2018-07-16T09:05:49.084" v="477" actId="1076"/>
          <ac:spMkLst>
            <pc:docMk/>
            <pc:sldMk cId="380407356" sldId="1492"/>
            <ac:spMk id="33" creationId="{AA984F72-E507-4068-8A19-31808DDA0172}"/>
          </ac:spMkLst>
        </pc:spChg>
        <pc:spChg chg="add mod">
          <ac:chgData name="QNAP_JASON HSU" userId="S::jasonhsu@ieinet.onmicrosoft.com::037722cf-a7a4-45b3-87d9-a621b36907ba" providerId="AD" clId="Web-{AF035024-2531-47CC-B569-8239E73EB4EB}" dt="2018-07-16T09:05:47.334" v="476" actId="1076"/>
          <ac:spMkLst>
            <pc:docMk/>
            <pc:sldMk cId="380407356" sldId="1492"/>
            <ac:spMk id="34" creationId="{DA1E7BBB-8CB8-46B7-92BB-65ED59419909}"/>
          </ac:spMkLst>
        </pc:spChg>
        <pc:spChg chg="add mod">
          <ac:chgData name="QNAP_JASON HSU" userId="S::jasonhsu@ieinet.onmicrosoft.com::037722cf-a7a4-45b3-87d9-a621b36907ba" providerId="AD" clId="Web-{AF035024-2531-47CC-B569-8239E73EB4EB}" dt="2018-07-16T10:32:33.322" v="2776" actId="14100"/>
          <ac:spMkLst>
            <pc:docMk/>
            <pc:sldMk cId="380407356" sldId="1492"/>
            <ac:spMk id="40" creationId="{87AAC644-7669-4C11-9E1B-B57C8DDA6F8A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10:31:32.711" v="2723" actId="14100"/>
          <ac:spMkLst>
            <pc:docMk/>
            <pc:sldMk cId="380407356" sldId="1492"/>
            <ac:spMk id="41" creationId="{55746C27-F369-40F4-BE22-88B1E0D19D8E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10:34:14.649" v="2835" actId="20577"/>
          <ac:spMkLst>
            <pc:docMk/>
            <pc:sldMk cId="380407356" sldId="1492"/>
            <ac:spMk id="42" creationId="{60473A88-86E0-4A51-9BE1-37904F87FD4F}"/>
          </ac:spMkLst>
        </pc:spChg>
        <pc:spChg chg="add mod">
          <ac:chgData name="QNAP_JASON HSU" userId="S::jasonhsu@ieinet.onmicrosoft.com::037722cf-a7a4-45b3-87d9-a621b36907ba" providerId="AD" clId="Web-{AF035024-2531-47CC-B569-8239E73EB4EB}" dt="2018-07-16T10:35:54.289" v="2894" actId="14100"/>
          <ac:spMkLst>
            <pc:docMk/>
            <pc:sldMk cId="380407356" sldId="1492"/>
            <ac:spMk id="43" creationId="{5905B0E1-C622-45FB-B23B-97C7FC71C733}"/>
          </ac:spMkLst>
        </pc:spChg>
        <pc:spChg chg="del">
          <ac:chgData name="QNAP_JASON HSU" userId="S::jasonhsu@ieinet.onmicrosoft.com::037722cf-a7a4-45b3-87d9-a621b36907ba" providerId="AD" clId="Web-{AF035024-2531-47CC-B569-8239E73EB4EB}" dt="2018-07-16T09:01:22.289" v="328" actId="1076"/>
          <ac:spMkLst>
            <pc:docMk/>
            <pc:sldMk cId="380407356" sldId="1492"/>
            <ac:spMk id="46" creationId="{30980D4F-4872-4DC9-909F-F082544D4717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09:05:13.115" v="464" actId="1076"/>
          <ac:spMkLst>
            <pc:docMk/>
            <pc:sldMk cId="380407356" sldId="1492"/>
            <ac:spMk id="47" creationId="{B0167748-D917-4D4D-8401-587C44F027CA}"/>
          </ac:spMkLst>
        </pc:spChg>
        <pc:spChg chg="add mod">
          <ac:chgData name="QNAP_JASON HSU" userId="S::jasonhsu@ieinet.onmicrosoft.com::037722cf-a7a4-45b3-87d9-a621b36907ba" providerId="AD" clId="Web-{AF035024-2531-47CC-B569-8239E73EB4EB}" dt="2018-07-16T10:35:29.055" v="2886" actId="14100"/>
          <ac:spMkLst>
            <pc:docMk/>
            <pc:sldMk cId="380407356" sldId="1492"/>
            <ac:spMk id="48" creationId="{BA867745-556A-4C2A-9B8C-9AD4F3538332}"/>
          </ac:spMkLst>
        </pc:spChg>
        <pc:spChg chg="add del">
          <ac:chgData name="QNAP_JASON HSU" userId="S::jasonhsu@ieinet.onmicrosoft.com::037722cf-a7a4-45b3-87d9-a621b36907ba" providerId="AD" clId="Web-{AF035024-2531-47CC-B569-8239E73EB4EB}" dt="2018-07-16T09:06:16.959" v="486" actId="1076"/>
          <ac:spMkLst>
            <pc:docMk/>
            <pc:sldMk cId="380407356" sldId="1492"/>
            <ac:spMk id="49" creationId="{D4731F0F-78C8-4487-AD48-C7A634B26D34}"/>
          </ac:spMkLst>
        </pc:spChg>
        <pc:spChg chg="add mod">
          <ac:chgData name="QNAP_JASON HSU" userId="S::jasonhsu@ieinet.onmicrosoft.com::037722cf-a7a4-45b3-87d9-a621b36907ba" providerId="AD" clId="Web-{AF035024-2531-47CC-B569-8239E73EB4EB}" dt="2018-07-16T09:06:40.724" v="497" actId="20577"/>
          <ac:spMkLst>
            <pc:docMk/>
            <pc:sldMk cId="380407356" sldId="1492"/>
            <ac:spMk id="50" creationId="{4A23602A-88A4-4075-AFC6-AD1A836935B4}"/>
          </ac:spMkLst>
        </pc:spChg>
        <pc:spChg chg="add mod">
          <ac:chgData name="QNAP_JASON HSU" userId="S::jasonhsu@ieinet.onmicrosoft.com::037722cf-a7a4-45b3-87d9-a621b36907ba" providerId="AD" clId="Web-{AF035024-2531-47CC-B569-8239E73EB4EB}" dt="2018-07-16T10:34:52.305" v="2871" actId="1076"/>
          <ac:spMkLst>
            <pc:docMk/>
            <pc:sldMk cId="380407356" sldId="1492"/>
            <ac:spMk id="53" creationId="{3091A6DB-F49C-44B4-B3A7-BC62B9228215}"/>
          </ac:spMkLst>
        </pc:spChg>
        <pc:spChg chg="add mod">
          <ac:chgData name="QNAP_JASON HSU" userId="S::jasonhsu@ieinet.onmicrosoft.com::037722cf-a7a4-45b3-87d9-a621b36907ba" providerId="AD" clId="Web-{AF035024-2531-47CC-B569-8239E73EB4EB}" dt="2018-07-16T10:34:45.790" v="2867" actId="20577"/>
          <ac:spMkLst>
            <pc:docMk/>
            <pc:sldMk cId="380407356" sldId="1492"/>
            <ac:spMk id="54" creationId="{CC2B7CB9-8A0D-49B9-8E03-2F00E605A5AA}"/>
          </ac:spMkLst>
        </pc:spChg>
        <pc:spChg chg="add mod">
          <ac:chgData name="QNAP_JASON HSU" userId="S::jasonhsu@ieinet.onmicrosoft.com::037722cf-a7a4-45b3-87d9-a621b36907ba" providerId="AD" clId="Web-{AF035024-2531-47CC-B569-8239E73EB4EB}" dt="2018-07-16T10:35:26.868" v="2884" actId="20577"/>
          <ac:spMkLst>
            <pc:docMk/>
            <pc:sldMk cId="380407356" sldId="1492"/>
            <ac:spMk id="55" creationId="{70DEF315-59E8-4087-A743-8BBA1A6E05F2}"/>
          </ac:spMkLst>
        </pc:spChg>
        <pc:spChg chg="add mod">
          <ac:chgData name="QNAP_JASON HSU" userId="S::jasonhsu@ieinet.onmicrosoft.com::037722cf-a7a4-45b3-87d9-a621b36907ba" providerId="AD" clId="Web-{AF035024-2531-47CC-B569-8239E73EB4EB}" dt="2018-07-16T10:37:53.087" v="2992" actId="20577"/>
          <ac:spMkLst>
            <pc:docMk/>
            <pc:sldMk cId="380407356" sldId="1492"/>
            <ac:spMk id="56" creationId="{B5633736-D622-4670-8CD0-75D751B9406D}"/>
          </ac:spMkLst>
        </pc:spChg>
        <pc:spChg chg="add mod">
          <ac:chgData name="QNAP_JASON HSU" userId="S::jasonhsu@ieinet.onmicrosoft.com::037722cf-a7a4-45b3-87d9-a621b36907ba" providerId="AD" clId="Web-{AF035024-2531-47CC-B569-8239E73EB4EB}" dt="2018-07-16T10:35:49.024" v="2891" actId="20577"/>
          <ac:spMkLst>
            <pc:docMk/>
            <pc:sldMk cId="380407356" sldId="1492"/>
            <ac:spMk id="57" creationId="{CEF6691A-15C6-424E-BC9E-6C1032DE5402}"/>
          </ac:spMkLst>
        </pc:spChg>
        <pc:spChg chg="add mod">
          <ac:chgData name="QNAP_JASON HSU" userId="S::jasonhsu@ieinet.onmicrosoft.com::037722cf-a7a4-45b3-87d9-a621b36907ba" providerId="AD" clId="Web-{AF035024-2531-47CC-B569-8239E73EB4EB}" dt="2018-07-16T10:38:25.430" v="3029" actId="20577"/>
          <ac:spMkLst>
            <pc:docMk/>
            <pc:sldMk cId="380407356" sldId="1492"/>
            <ac:spMk id="58" creationId="{70572449-BDB3-4FC5-B101-9331F86E7BED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09:01:16.007" v="327" actId="20577"/>
          <ac:spMkLst>
            <pc:docMk/>
            <pc:sldMk cId="380407356" sldId="1492"/>
            <ac:spMk id="80" creationId="{277CFDD0-F04D-4FE8-B22F-4BF676AC4818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10:32:42.572" v="2781" actId="20577"/>
          <ac:spMkLst>
            <pc:docMk/>
            <pc:sldMk cId="380407356" sldId="1492"/>
            <ac:spMk id="84" creationId="{9A0045D1-889F-479E-AF67-205C9AA9E267}"/>
          </ac:spMkLst>
        </pc:spChg>
        <pc:grpChg chg="del">
          <ac:chgData name="QNAP_JASON HSU" userId="S::jasonhsu@ieinet.onmicrosoft.com::037722cf-a7a4-45b3-87d9-a621b36907ba" providerId="AD" clId="Web-{AF035024-2531-47CC-B569-8239E73EB4EB}" dt="2018-07-16T09:02:14.663" v="384" actId="1076"/>
          <ac:grpSpMkLst>
            <pc:docMk/>
            <pc:sldMk cId="380407356" sldId="1492"/>
            <ac:grpSpMk id="6" creationId="{98CE0685-CA3E-47B4-AA7D-1131863FF6D4}"/>
          </ac:grpSpMkLst>
        </pc:grpChg>
        <pc:grpChg chg="del">
          <ac:chgData name="QNAP_JASON HSU" userId="S::jasonhsu@ieinet.onmicrosoft.com::037722cf-a7a4-45b3-87d9-a621b36907ba" providerId="AD" clId="Web-{AF035024-2531-47CC-B569-8239E73EB4EB}" dt="2018-07-16T09:39:53.120" v="1136" actId="1076"/>
          <ac:grpSpMkLst>
            <pc:docMk/>
            <pc:sldMk cId="380407356" sldId="1492"/>
            <ac:grpSpMk id="7" creationId="{4D485B8E-C399-4E48-86A3-4F38014C399F}"/>
          </ac:grpSpMkLst>
        </pc:grpChg>
        <pc:picChg chg="add mod">
          <ac:chgData name="QNAP_JASON HSU" userId="S::jasonhsu@ieinet.onmicrosoft.com::037722cf-a7a4-45b3-87d9-a621b36907ba" providerId="AD" clId="Web-{AF035024-2531-47CC-B569-8239E73EB4EB}" dt="2018-07-16T09:05:10.787" v="463" actId="1076"/>
          <ac:picMkLst>
            <pc:docMk/>
            <pc:sldMk cId="380407356" sldId="1492"/>
            <ac:picMk id="3" creationId="{3E3FC96B-C4CD-401A-B0EA-ACE6A94E1196}"/>
          </ac:picMkLst>
        </pc:picChg>
        <pc:picChg chg="add mod">
          <ac:chgData name="QNAP_JASON HSU" userId="S::jasonhsu@ieinet.onmicrosoft.com::037722cf-a7a4-45b3-87d9-a621b36907ba" providerId="AD" clId="Web-{AF035024-2531-47CC-B569-8239E73EB4EB}" dt="2018-07-16T09:05:27.053" v="469" actId="1076"/>
          <ac:picMkLst>
            <pc:docMk/>
            <pc:sldMk cId="380407356" sldId="1492"/>
            <ac:picMk id="8" creationId="{C24E78C1-E8BB-4C13-BE13-C397F9A4A51A}"/>
          </ac:picMkLst>
        </pc:picChg>
        <pc:picChg chg="add mod">
          <ac:chgData name="QNAP_JASON HSU" userId="S::jasonhsu@ieinet.onmicrosoft.com::037722cf-a7a4-45b3-87d9-a621b36907ba" providerId="AD" clId="Web-{AF035024-2531-47CC-B569-8239E73EB4EB}" dt="2018-07-16T09:05:42.646" v="475" actId="1076"/>
          <ac:picMkLst>
            <pc:docMk/>
            <pc:sldMk cId="380407356" sldId="1492"/>
            <ac:picMk id="10" creationId="{613050E5-508D-4B9D-85AC-D335E1EFE1FD}"/>
          </ac:picMkLst>
        </pc:picChg>
        <pc:picChg chg="add mod">
          <ac:chgData name="QNAP_JASON HSU" userId="S::jasonhsu@ieinet.onmicrosoft.com::037722cf-a7a4-45b3-87d9-a621b36907ba" providerId="AD" clId="Web-{AF035024-2531-47CC-B569-8239E73EB4EB}" dt="2018-07-16T09:06:07.146" v="484" actId="1076"/>
          <ac:picMkLst>
            <pc:docMk/>
            <pc:sldMk cId="380407356" sldId="1492"/>
            <ac:picMk id="12" creationId="{5B6B9A65-BBA7-4685-A5B5-135C3ED71527}"/>
          </ac:picMkLst>
        </pc:picChg>
        <pc:picChg chg="add mod">
          <ac:chgData name="QNAP_JASON HSU" userId="S::jasonhsu@ieinet.onmicrosoft.com::037722cf-a7a4-45b3-87d9-a621b36907ba" providerId="AD" clId="Web-{AF035024-2531-47CC-B569-8239E73EB4EB}" dt="2018-07-16T10:38:52.368" v="3038" actId="1076"/>
          <ac:picMkLst>
            <pc:docMk/>
            <pc:sldMk cId="380407356" sldId="1492"/>
            <ac:picMk id="14" creationId="{82AC6B8C-C9F3-47F8-9E0C-3D4A8D17FC9B}"/>
          </ac:picMkLst>
        </pc:picChg>
        <pc:picChg chg="add del mod">
          <ac:chgData name="QNAP_JASON HSU" userId="S::jasonhsu@ieinet.onmicrosoft.com::037722cf-a7a4-45b3-87d9-a621b36907ba" providerId="AD" clId="Web-{AF035024-2531-47CC-B569-8239E73EB4EB}" dt="2018-07-16T09:03:23.133" v="408" actId="1076"/>
          <ac:picMkLst>
            <pc:docMk/>
            <pc:sldMk cId="380407356" sldId="1492"/>
            <ac:picMk id="30" creationId="{4FF21152-564F-41E4-8027-E84E44A77491}"/>
          </ac:picMkLst>
        </pc:picChg>
        <pc:picChg chg="add del mod">
          <ac:chgData name="QNAP_JASON HSU" userId="S::jasonhsu@ieinet.onmicrosoft.com::037722cf-a7a4-45b3-87d9-a621b36907ba" providerId="AD" clId="Web-{AF035024-2531-47CC-B569-8239E73EB4EB}" dt="2018-07-16T09:04:10.959" v="434" actId="1076"/>
          <ac:picMkLst>
            <pc:docMk/>
            <pc:sldMk cId="380407356" sldId="1492"/>
            <ac:picMk id="35" creationId="{2472963F-C957-48F2-9215-4947B774A91D}"/>
          </ac:picMkLst>
        </pc:picChg>
        <pc:picChg chg="del">
          <ac:chgData name="QNAP_JASON HSU" userId="S::jasonhsu@ieinet.onmicrosoft.com::037722cf-a7a4-45b3-87d9-a621b36907ba" providerId="AD" clId="Web-{AF035024-2531-47CC-B569-8239E73EB4EB}" dt="2018-07-16T09:01:22.289" v="329" actId="1076"/>
          <ac:picMkLst>
            <pc:docMk/>
            <pc:sldMk cId="380407356" sldId="1492"/>
            <ac:picMk id="44" creationId="{B8001055-6329-4298-A7C1-8FE9D98A9F0D}"/>
          </ac:picMkLst>
        </pc:picChg>
        <pc:picChg chg="del mod">
          <ac:chgData name="QNAP_JASON HSU" userId="S::jasonhsu@ieinet.onmicrosoft.com::037722cf-a7a4-45b3-87d9-a621b36907ba" providerId="AD" clId="Web-{AF035024-2531-47CC-B569-8239E73EB4EB}" dt="2018-07-16T09:01:48.304" v="345" actId="1076"/>
          <ac:picMkLst>
            <pc:docMk/>
            <pc:sldMk cId="380407356" sldId="1492"/>
            <ac:picMk id="45" creationId="{1CCAF12E-6CD3-468A-A135-4D5E37BA34FB}"/>
          </ac:picMkLst>
        </pc:picChg>
        <pc:picChg chg="add mod">
          <ac:chgData name="QNAP_JASON HSU" userId="S::jasonhsu@ieinet.onmicrosoft.com::037722cf-a7a4-45b3-87d9-a621b36907ba" providerId="AD" clId="Web-{AF035024-2531-47CC-B569-8239E73EB4EB}" dt="2018-07-16T10:38:51.008" v="3037" actId="1076"/>
          <ac:picMkLst>
            <pc:docMk/>
            <pc:sldMk cId="380407356" sldId="1492"/>
            <ac:picMk id="59" creationId="{AFAA184A-7B48-48A6-B857-EE9A42265B4F}"/>
          </ac:picMkLst>
        </pc:picChg>
        <pc:picChg chg="add mod">
          <ac:chgData name="QNAP_JASON HSU" userId="S::jasonhsu@ieinet.onmicrosoft.com::037722cf-a7a4-45b3-87d9-a621b36907ba" providerId="AD" clId="Web-{AF035024-2531-47CC-B569-8239E73EB4EB}" dt="2018-07-16T10:38:44.883" v="3034" actId="1076"/>
          <ac:picMkLst>
            <pc:docMk/>
            <pc:sldMk cId="380407356" sldId="1492"/>
            <ac:picMk id="60" creationId="{438A686A-79BD-4E99-9D2F-2674C52432F4}"/>
          </ac:picMkLst>
        </pc:picChg>
        <pc:picChg chg="add mod">
          <ac:chgData name="QNAP_JASON HSU" userId="S::jasonhsu@ieinet.onmicrosoft.com::037722cf-a7a4-45b3-87d9-a621b36907ba" providerId="AD" clId="Web-{AF035024-2531-47CC-B569-8239E73EB4EB}" dt="2018-07-16T10:38:49.321" v="3036" actId="1076"/>
          <ac:picMkLst>
            <pc:docMk/>
            <pc:sldMk cId="380407356" sldId="1492"/>
            <ac:picMk id="61" creationId="{9BC696B1-2B08-4B7A-A60E-17D05ECD7EB7}"/>
          </ac:picMkLst>
        </pc:picChg>
      </pc:sldChg>
      <pc:sldChg chg="addSp delSp modSp">
        <pc:chgData name="QNAP_JASON HSU" userId="S::jasonhsu@ieinet.onmicrosoft.com::037722cf-a7a4-45b3-87d9-a621b36907ba" providerId="AD" clId="Web-{AF035024-2531-47CC-B569-8239E73EB4EB}" dt="2018-07-16T12:55:59.598" v="5172" actId="20577"/>
        <pc:sldMkLst>
          <pc:docMk/>
          <pc:sldMk cId="2473293687" sldId="1493"/>
        </pc:sldMkLst>
        <pc:spChg chg="add mod">
          <ac:chgData name="QNAP_JASON HSU" userId="S::jasonhsu@ieinet.onmicrosoft.com::037722cf-a7a4-45b3-87d9-a621b36907ba" providerId="AD" clId="Web-{AF035024-2531-47CC-B569-8239E73EB4EB}" dt="2018-07-16T09:58:18.488" v="1543" actId="1076"/>
          <ac:spMkLst>
            <pc:docMk/>
            <pc:sldMk cId="2473293687" sldId="1493"/>
            <ac:spMk id="12" creationId="{D8CD9E6A-DF61-4769-8F70-F977FF203E46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12:55:33.723" v="5145" actId="20577"/>
          <ac:spMkLst>
            <pc:docMk/>
            <pc:sldMk cId="2473293687" sldId="1493"/>
            <ac:spMk id="18" creationId="{D02C9711-DD50-4845-A049-2887055FE427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12:54:03.111" v="5025" actId="20577"/>
          <ac:spMkLst>
            <pc:docMk/>
            <pc:sldMk cId="2473293687" sldId="1493"/>
            <ac:spMk id="36" creationId="{32E5550A-7288-4201-9E26-1DF3E6D046B2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12:53:35.282" v="5009" actId="1076"/>
          <ac:spMkLst>
            <pc:docMk/>
            <pc:sldMk cId="2473293687" sldId="1493"/>
            <ac:spMk id="84" creationId="{9A0045D1-889F-479E-AF67-205C9AA9E267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12:55:59.598" v="5172" actId="20577"/>
          <ac:spMkLst>
            <pc:docMk/>
            <pc:sldMk cId="2473293687" sldId="1493"/>
            <ac:spMk id="134" creationId="{6DBD3F63-919D-4D44-BF1A-0A425803AA6A}"/>
          </ac:spMkLst>
        </pc:spChg>
        <pc:grpChg chg="del">
          <ac:chgData name="QNAP_JASON HSU" userId="S::jasonhsu@ieinet.onmicrosoft.com::037722cf-a7a4-45b3-87d9-a621b36907ba" providerId="AD" clId="Web-{AF035024-2531-47CC-B569-8239E73EB4EB}" dt="2018-07-16T09:02:20.226" v="385" actId="20577"/>
          <ac:grpSpMkLst>
            <pc:docMk/>
            <pc:sldMk cId="2473293687" sldId="1493"/>
            <ac:grpSpMk id="6" creationId="{98CE0685-CA3E-47B4-AA7D-1131863FF6D4}"/>
          </ac:grpSpMkLst>
        </pc:grpChg>
        <pc:grpChg chg="del">
          <ac:chgData name="QNAP_JASON HSU" userId="S::jasonhsu@ieinet.onmicrosoft.com::037722cf-a7a4-45b3-87d9-a621b36907ba" providerId="AD" clId="Web-{AF035024-2531-47CC-B569-8239E73EB4EB}" dt="2018-07-16T09:39:42.339" v="1132" actId="20577"/>
          <ac:grpSpMkLst>
            <pc:docMk/>
            <pc:sldMk cId="2473293687" sldId="1493"/>
            <ac:grpSpMk id="7" creationId="{4D485B8E-C399-4E48-86A3-4F38014C399F}"/>
          </ac:grpSpMkLst>
        </pc:grpChg>
        <pc:picChg chg="add mod">
          <ac:chgData name="QNAP_JASON HSU" userId="S::jasonhsu@ieinet.onmicrosoft.com::037722cf-a7a4-45b3-87d9-a621b36907ba" providerId="AD" clId="Web-{AF035024-2531-47CC-B569-8239E73EB4EB}" dt="2018-07-16T08:51:24.761" v="13" actId="1076"/>
          <ac:picMkLst>
            <pc:docMk/>
            <pc:sldMk cId="2473293687" sldId="1493"/>
            <ac:picMk id="5" creationId="{B27F3A80-8C33-4C67-A060-8B792BFEE4B8}"/>
          </ac:picMkLst>
        </pc:picChg>
        <pc:picChg chg="add mod">
          <ac:chgData name="QNAP_JASON HSU" userId="S::jasonhsu@ieinet.onmicrosoft.com::037722cf-a7a4-45b3-87d9-a621b36907ba" providerId="AD" clId="Web-{AF035024-2531-47CC-B569-8239E73EB4EB}" dt="2018-07-16T08:51:24.777" v="14" actId="1076"/>
          <ac:picMkLst>
            <pc:docMk/>
            <pc:sldMk cId="2473293687" sldId="1493"/>
            <ac:picMk id="6" creationId="{0E198E36-320F-4B2C-88B3-749E9F4450E1}"/>
          </ac:picMkLst>
        </pc:picChg>
        <pc:picChg chg="add mod">
          <ac:chgData name="QNAP_JASON HSU" userId="S::jasonhsu@ieinet.onmicrosoft.com::037722cf-a7a4-45b3-87d9-a621b36907ba" providerId="AD" clId="Web-{AF035024-2531-47CC-B569-8239E73EB4EB}" dt="2018-07-16T08:51:24.808" v="15" actId="1076"/>
          <ac:picMkLst>
            <pc:docMk/>
            <pc:sldMk cId="2473293687" sldId="1493"/>
            <ac:picMk id="7" creationId="{C54FF498-9C6D-4C24-90EA-E8B5268EF0D5}"/>
          </ac:picMkLst>
        </pc:picChg>
        <pc:picChg chg="add mod">
          <ac:chgData name="QNAP_JASON HSU" userId="S::jasonhsu@ieinet.onmicrosoft.com::037722cf-a7a4-45b3-87d9-a621b36907ba" providerId="AD" clId="Web-{AF035024-2531-47CC-B569-8239E73EB4EB}" dt="2018-07-16T09:57:57.847" v="1539" actId="1076"/>
          <ac:picMkLst>
            <pc:docMk/>
            <pc:sldMk cId="2473293687" sldId="1493"/>
            <ac:picMk id="15" creationId="{52B41919-8FFE-4CA5-8A92-B61045A71AF5}"/>
          </ac:picMkLst>
        </pc:picChg>
        <pc:picChg chg="add mod">
          <ac:chgData name="QNAP_JASON HSU" userId="S::jasonhsu@ieinet.onmicrosoft.com::037722cf-a7a4-45b3-87d9-a621b36907ba" providerId="AD" clId="Web-{AF035024-2531-47CC-B569-8239E73EB4EB}" dt="2018-07-16T09:57:57.847" v="1540" actId="1076"/>
          <ac:picMkLst>
            <pc:docMk/>
            <pc:sldMk cId="2473293687" sldId="1493"/>
            <ac:picMk id="16" creationId="{80283694-3B85-44C9-AFCF-64BA4186F08D}"/>
          </ac:picMkLst>
        </pc:picChg>
        <pc:picChg chg="add mod">
          <ac:chgData name="QNAP_JASON HSU" userId="S::jasonhsu@ieinet.onmicrosoft.com::037722cf-a7a4-45b3-87d9-a621b36907ba" providerId="AD" clId="Web-{AF035024-2531-47CC-B569-8239E73EB4EB}" dt="2018-07-16T09:57:57.863" v="1541" actId="1076"/>
          <ac:picMkLst>
            <pc:docMk/>
            <pc:sldMk cId="2473293687" sldId="1493"/>
            <ac:picMk id="19" creationId="{BA3A1A5A-A20C-4207-98FB-C09E993408ED}"/>
          </ac:picMkLst>
        </pc:picChg>
        <pc:picChg chg="del">
          <ac:chgData name="QNAP_JASON HSU" userId="S::jasonhsu@ieinet.onmicrosoft.com::037722cf-a7a4-45b3-87d9-a621b36907ba" providerId="AD" clId="Web-{AF035024-2531-47CC-B569-8239E73EB4EB}" dt="2018-07-16T08:51:18.917" v="12" actId="20577"/>
          <ac:picMkLst>
            <pc:docMk/>
            <pc:sldMk cId="2473293687" sldId="1493"/>
            <ac:picMk id="81" creationId="{42390517-5883-445A-B3E5-83D15C8D1FFB}"/>
          </ac:picMkLst>
        </pc:picChg>
      </pc:sldChg>
      <pc:sldChg chg="addSp delSp modSp addCm">
        <pc:chgData name="QNAP_JASON HSU" userId="S::jasonhsu@ieinet.onmicrosoft.com::037722cf-a7a4-45b3-87d9-a621b36907ba" providerId="AD" clId="Web-{AF035024-2531-47CC-B569-8239E73EB4EB}" dt="2018-07-16T10:59:24.141" v="3538" actId="20577"/>
        <pc:sldMkLst>
          <pc:docMk/>
          <pc:sldMk cId="2921014501" sldId="1494"/>
        </pc:sldMkLst>
        <pc:spChg chg="add mod">
          <ac:chgData name="QNAP_JASON HSU" userId="S::jasonhsu@ieinet.onmicrosoft.com::037722cf-a7a4-45b3-87d9-a621b36907ba" providerId="AD" clId="Web-{AF035024-2531-47CC-B569-8239E73EB4EB}" dt="2018-07-16T10:17:08.225" v="2117" actId="20577"/>
          <ac:spMkLst>
            <pc:docMk/>
            <pc:sldMk cId="2921014501" sldId="1494"/>
            <ac:spMk id="11" creationId="{F654B22F-BA35-4B70-BF6B-6435350556FD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10:10:51.816" v="1954" actId="20577"/>
          <ac:spMkLst>
            <pc:docMk/>
            <pc:sldMk cId="2921014501" sldId="1494"/>
            <ac:spMk id="33" creationId="{D14A0686-2B40-4B82-8CF9-F64910D4C490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08:58:39.852" v="258" actId="1076"/>
          <ac:spMkLst>
            <pc:docMk/>
            <pc:sldMk cId="2921014501" sldId="1494"/>
            <ac:spMk id="35" creationId="{150EB750-37B3-4841-B635-41412838BEE6}"/>
          </ac:spMkLst>
        </pc:spChg>
        <pc:spChg chg="add mod">
          <ac:chgData name="QNAP_JASON HSU" userId="S::jasonhsu@ieinet.onmicrosoft.com::037722cf-a7a4-45b3-87d9-a621b36907ba" providerId="AD" clId="Web-{AF035024-2531-47CC-B569-8239E73EB4EB}" dt="2018-07-16T10:17:36.305" v="2158" actId="20577"/>
          <ac:spMkLst>
            <pc:docMk/>
            <pc:sldMk cId="2921014501" sldId="1494"/>
            <ac:spMk id="36" creationId="{E026545E-3AC8-47B2-9B99-D610BB4C6B6A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10:18:10.993" v="2188" actId="20577"/>
          <ac:spMkLst>
            <pc:docMk/>
            <pc:sldMk cId="2921014501" sldId="1494"/>
            <ac:spMk id="38" creationId="{6210DB47-3353-4CBA-8A1D-8BE5462B90FA}"/>
          </ac:spMkLst>
        </pc:spChg>
        <pc:spChg chg="add mod">
          <ac:chgData name="QNAP_JASON HSU" userId="S::jasonhsu@ieinet.onmicrosoft.com::037722cf-a7a4-45b3-87d9-a621b36907ba" providerId="AD" clId="Web-{AF035024-2531-47CC-B569-8239E73EB4EB}" dt="2018-07-16T10:19:27.640" v="2238" actId="1076"/>
          <ac:spMkLst>
            <pc:docMk/>
            <pc:sldMk cId="2921014501" sldId="1494"/>
            <ac:spMk id="39" creationId="{62CB43F3-79DE-490B-B0F7-BB161C998BD2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08:58:27.165" v="242" actId="1076"/>
          <ac:spMkLst>
            <pc:docMk/>
            <pc:sldMk cId="2921014501" sldId="1494"/>
            <ac:spMk id="40" creationId="{04391781-6DFD-4AE9-8BB4-3045CD8B7440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10:16:18.942" v="2014" actId="20577"/>
          <ac:spMkLst>
            <pc:docMk/>
            <pc:sldMk cId="2921014501" sldId="1494"/>
            <ac:spMk id="66" creationId="{FA64BB81-3735-4A0B-8AE1-B14EF866545D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08:58:32.930" v="248" actId="1076"/>
          <ac:spMkLst>
            <pc:docMk/>
            <pc:sldMk cId="2921014501" sldId="1494"/>
            <ac:spMk id="69" creationId="{103FDD0C-3333-4088-8C32-EB43D9240971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08:59:20.164" v="280" actId="20577"/>
          <ac:spMkLst>
            <pc:docMk/>
            <pc:sldMk cId="2921014501" sldId="1494"/>
            <ac:spMk id="84" creationId="{9A0045D1-889F-479E-AF67-205C9AA9E267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10:17:59.462" v="2171" actId="20577"/>
          <ac:spMkLst>
            <pc:docMk/>
            <pc:sldMk cId="2921014501" sldId="1494"/>
            <ac:spMk id="102" creationId="{8BE03F30-E475-4CEB-A36C-E0EBAE2E5B40}"/>
          </ac:spMkLst>
        </pc:spChg>
        <pc:grpChg chg="del">
          <ac:chgData name="QNAP_JASON HSU" userId="S::jasonhsu@ieinet.onmicrosoft.com::037722cf-a7a4-45b3-87d9-a621b36907ba" providerId="AD" clId="Web-{AF035024-2531-47CC-B569-8239E73EB4EB}" dt="2018-07-16T10:08:22.932" v="1905" actId="20577"/>
          <ac:grpSpMkLst>
            <pc:docMk/>
            <pc:sldMk cId="2921014501" sldId="1494"/>
            <ac:grpSpMk id="7" creationId="{4D485B8E-C399-4E48-86A3-4F38014C399F}"/>
          </ac:grpSpMkLst>
        </pc:grpChg>
        <pc:picChg chg="add mod">
          <ac:chgData name="QNAP_JASON HSU" userId="S::jasonhsu@ieinet.onmicrosoft.com::037722cf-a7a4-45b3-87d9-a621b36907ba" providerId="AD" clId="Web-{AF035024-2531-47CC-B569-8239E73EB4EB}" dt="2018-07-16T08:58:10.509" v="236" actId="1076"/>
          <ac:picMkLst>
            <pc:docMk/>
            <pc:sldMk cId="2921014501" sldId="1494"/>
            <ac:picMk id="4" creationId="{CDABBD58-42AF-4182-86ED-7C89D2466E25}"/>
          </ac:picMkLst>
        </pc:picChg>
        <pc:picChg chg="add mod">
          <ac:chgData name="QNAP_JASON HSU" userId="S::jasonhsu@ieinet.onmicrosoft.com::037722cf-a7a4-45b3-87d9-a621b36907ba" providerId="AD" clId="Web-{AF035024-2531-47CC-B569-8239E73EB4EB}" dt="2018-07-16T08:59:06.961" v="267" actId="14100"/>
          <ac:picMkLst>
            <pc:docMk/>
            <pc:sldMk cId="2921014501" sldId="1494"/>
            <ac:picMk id="9" creationId="{8DAC2B76-89B7-4FFE-A8C9-99C175BD1769}"/>
          </ac:picMkLst>
        </pc:picChg>
      </pc:sldChg>
      <pc:sldChg chg="addSp delSp modSp add replId">
        <pc:chgData name="QNAP_JASON HSU" userId="S::jasonhsu@ieinet.onmicrosoft.com::037722cf-a7a4-45b3-87d9-a621b36907ba" providerId="AD" clId="Web-{AF035024-2531-47CC-B569-8239E73EB4EB}" dt="2018-07-16T10:28:28.976" v="2674" actId="20577"/>
        <pc:sldMkLst>
          <pc:docMk/>
          <pc:sldMk cId="3741875393" sldId="1495"/>
        </pc:sldMkLst>
        <pc:spChg chg="add mod">
          <ac:chgData name="QNAP_JASON HSU" userId="S::jasonhsu@ieinet.onmicrosoft.com::037722cf-a7a4-45b3-87d9-a621b36907ba" providerId="AD" clId="Web-{AF035024-2531-47CC-B569-8239E73EB4EB}" dt="2018-07-16T10:25:03.100" v="2478" actId="14100"/>
          <ac:spMkLst>
            <pc:docMk/>
            <pc:sldMk cId="3741875393" sldId="1495"/>
            <ac:spMk id="13" creationId="{340C0D34-053F-4888-9DD1-C71729A5D13E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09:00:03.664" v="298" actId="20577"/>
          <ac:spMkLst>
            <pc:docMk/>
            <pc:sldMk cId="3741875393" sldId="1495"/>
            <ac:spMk id="33" creationId="{D14A0686-2B40-4B82-8CF9-F64910D4C490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08:59:57.930" v="294" actId="20577"/>
          <ac:spMkLst>
            <pc:docMk/>
            <pc:sldMk cId="3741875393" sldId="1495"/>
            <ac:spMk id="35" creationId="{150EB750-37B3-4841-B635-41412838BEE6}"/>
          </ac:spMkLst>
        </pc:spChg>
        <pc:spChg chg="del mod">
          <ac:chgData name="QNAP_JASON HSU" userId="S::jasonhsu@ieinet.onmicrosoft.com::037722cf-a7a4-45b3-87d9-a621b36907ba" providerId="AD" clId="Web-{AF035024-2531-47CC-B569-8239E73EB4EB}" dt="2018-07-16T10:21:36.707" v="2329" actId="20577"/>
          <ac:spMkLst>
            <pc:docMk/>
            <pc:sldMk cId="3741875393" sldId="1495"/>
            <ac:spMk id="37" creationId="{750FA50E-32D6-4EF7-879E-216505B3A4F6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10:25:34.429" v="2511" actId="20577"/>
          <ac:spMkLst>
            <pc:docMk/>
            <pc:sldMk cId="3741875393" sldId="1495"/>
            <ac:spMk id="38" creationId="{6210DB47-3353-4CBA-8A1D-8BE5462B90FA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08:56:49.056" v="203" actId="1076"/>
          <ac:spMkLst>
            <pc:docMk/>
            <pc:sldMk cId="3741875393" sldId="1495"/>
            <ac:spMk id="40" creationId="{04391781-6DFD-4AE9-8BB4-3045CD8B7440}"/>
          </ac:spMkLst>
        </pc:spChg>
        <pc:spChg chg="add mod ord">
          <ac:chgData name="QNAP_JASON HSU" userId="S::jasonhsu@ieinet.onmicrosoft.com::037722cf-a7a4-45b3-87d9-a621b36907ba" providerId="AD" clId="Web-{AF035024-2531-47CC-B569-8239E73EB4EB}" dt="2018-07-16T10:21:53.801" v="2332" actId="20577"/>
          <ac:spMkLst>
            <pc:docMk/>
            <pc:sldMk cId="3741875393" sldId="1495"/>
            <ac:spMk id="41" creationId="{49F87A8E-1C39-4C05-8466-C778E5C47B3B}"/>
          </ac:spMkLst>
        </pc:spChg>
        <pc:spChg chg="add mod">
          <ac:chgData name="QNAP_JASON HSU" userId="S::jasonhsu@ieinet.onmicrosoft.com::037722cf-a7a4-45b3-87d9-a621b36907ba" providerId="AD" clId="Web-{AF035024-2531-47CC-B569-8239E73EB4EB}" dt="2018-07-16T10:25:31.398" v="2506" actId="20577"/>
          <ac:spMkLst>
            <pc:docMk/>
            <pc:sldMk cId="3741875393" sldId="1495"/>
            <ac:spMk id="42" creationId="{6C1B22D7-4E96-4432-B497-AF2D4F5E081F}"/>
          </ac:spMkLst>
        </pc:spChg>
        <pc:spChg chg="add del mod">
          <ac:chgData name="QNAP_JASON HSU" userId="S::jasonhsu@ieinet.onmicrosoft.com::037722cf-a7a4-45b3-87d9-a621b36907ba" providerId="AD" clId="Web-{AF035024-2531-47CC-B569-8239E73EB4EB}" dt="2018-07-16T10:25:10.194" v="2481" actId="20577"/>
          <ac:spMkLst>
            <pc:docMk/>
            <pc:sldMk cId="3741875393" sldId="1495"/>
            <ac:spMk id="43" creationId="{8A154711-EFB8-4251-A648-6D9738899B07}"/>
          </ac:spMkLst>
        </pc:spChg>
        <pc:spChg chg="add mod">
          <ac:chgData name="QNAP_JASON HSU" userId="S::jasonhsu@ieinet.onmicrosoft.com::037722cf-a7a4-45b3-87d9-a621b36907ba" providerId="AD" clId="Web-{AF035024-2531-47CC-B569-8239E73EB4EB}" dt="2018-07-16T10:25:22.616" v="2500" actId="20577"/>
          <ac:spMkLst>
            <pc:docMk/>
            <pc:sldMk cId="3741875393" sldId="1495"/>
            <ac:spMk id="44" creationId="{CF1DA348-1563-45DD-95CE-2681B287675A}"/>
          </ac:spMkLst>
        </pc:spChg>
        <pc:spChg chg="add mod">
          <ac:chgData name="QNAP_JASON HSU" userId="S::jasonhsu@ieinet.onmicrosoft.com::037722cf-a7a4-45b3-87d9-a621b36907ba" providerId="AD" clId="Web-{AF035024-2531-47CC-B569-8239E73EB4EB}" dt="2018-07-16T10:27:56.226" v="2643" actId="20577"/>
          <ac:spMkLst>
            <pc:docMk/>
            <pc:sldMk cId="3741875393" sldId="1495"/>
            <ac:spMk id="45" creationId="{F63689E6-7CC1-4BF4-9467-96C039A9ABB2}"/>
          </ac:spMkLst>
        </pc:spChg>
        <pc:spChg chg="add mod">
          <ac:chgData name="QNAP_JASON HSU" userId="S::jasonhsu@ieinet.onmicrosoft.com::037722cf-a7a4-45b3-87d9-a621b36907ba" providerId="AD" clId="Web-{AF035024-2531-47CC-B569-8239E73EB4EB}" dt="2018-07-16T10:28:28.976" v="2674" actId="20577"/>
          <ac:spMkLst>
            <pc:docMk/>
            <pc:sldMk cId="3741875393" sldId="1495"/>
            <ac:spMk id="46" creationId="{55FD9BFD-FD9B-46D8-85FB-612E9B6C1508}"/>
          </ac:spMkLst>
        </pc:spChg>
        <pc:spChg chg="del mod">
          <ac:chgData name="QNAP_JASON HSU" userId="S::jasonhsu@ieinet.onmicrosoft.com::037722cf-a7a4-45b3-87d9-a621b36907ba" providerId="AD" clId="Web-{AF035024-2531-47CC-B569-8239E73EB4EB}" dt="2018-07-16T10:22:21.192" v="2355" actId="20577"/>
          <ac:spMkLst>
            <pc:docMk/>
            <pc:sldMk cId="3741875393" sldId="1495"/>
            <ac:spMk id="66" creationId="{FA64BB81-3735-4A0B-8AE1-B14EF866545D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08:56:54.681" v="214" actId="20577"/>
          <ac:spMkLst>
            <pc:docMk/>
            <pc:sldMk cId="3741875393" sldId="1495"/>
            <ac:spMk id="69" creationId="{103FDD0C-3333-4088-8C32-EB43D9240971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09:00:48.695" v="310" actId="20577"/>
          <ac:spMkLst>
            <pc:docMk/>
            <pc:sldMk cId="3741875393" sldId="1495"/>
            <ac:spMk id="102" creationId="{8BE03F30-E475-4CEB-A36C-E0EBAE2E5B40}"/>
          </ac:spMkLst>
        </pc:spChg>
        <pc:grpChg chg="del">
          <ac:chgData name="QNAP_JASON HSU" userId="S::jasonhsu@ieinet.onmicrosoft.com::037722cf-a7a4-45b3-87d9-a621b36907ba" providerId="AD" clId="Web-{AF035024-2531-47CC-B569-8239E73EB4EB}" dt="2018-07-16T10:08:25.980" v="1906" actId="20577"/>
          <ac:grpSpMkLst>
            <pc:docMk/>
            <pc:sldMk cId="3741875393" sldId="1495"/>
            <ac:grpSpMk id="7" creationId="{4D485B8E-C399-4E48-86A3-4F38014C399F}"/>
          </ac:grpSpMkLst>
        </pc:grpChg>
        <pc:picChg chg="del">
          <ac:chgData name="QNAP_JASON HSU" userId="S::jasonhsu@ieinet.onmicrosoft.com::037722cf-a7a4-45b3-87d9-a621b36907ba" providerId="AD" clId="Web-{AF035024-2531-47CC-B569-8239E73EB4EB}" dt="2018-07-16T09:00:05.773" v="301" actId="20577"/>
          <ac:picMkLst>
            <pc:docMk/>
            <pc:sldMk cId="3741875393" sldId="1495"/>
            <ac:picMk id="3" creationId="{46C61AD3-B18B-423C-8BE0-89854B933D05}"/>
          </ac:picMkLst>
        </pc:picChg>
        <pc:picChg chg="add del mod">
          <ac:chgData name="QNAP_JASON HSU" userId="S::jasonhsu@ieinet.onmicrosoft.com::037722cf-a7a4-45b3-87d9-a621b36907ba" providerId="AD" clId="Web-{AF035024-2531-47CC-B569-8239E73EB4EB}" dt="2018-07-16T08:57:45.306" v="227" actId="20577"/>
          <ac:picMkLst>
            <pc:docMk/>
            <pc:sldMk cId="3741875393" sldId="1495"/>
            <ac:picMk id="4" creationId="{4354366A-268F-4779-8037-C0D8980F6CAE}"/>
          </ac:picMkLst>
        </pc:picChg>
        <pc:picChg chg="mod">
          <ac:chgData name="QNAP_JASON HSU" userId="S::jasonhsu@ieinet.onmicrosoft.com::037722cf-a7a4-45b3-87d9-a621b36907ba" providerId="AD" clId="Web-{AF035024-2531-47CC-B569-8239E73EB4EB}" dt="2018-07-16T08:56:49.087" v="204" actId="1076"/>
          <ac:picMkLst>
            <pc:docMk/>
            <pc:sldMk cId="3741875393" sldId="1495"/>
            <ac:picMk id="6" creationId="{92AB7C96-53C1-444E-B85C-39E3AC1CE541}"/>
          </ac:picMkLst>
        </pc:picChg>
        <pc:picChg chg="add mod">
          <ac:chgData name="QNAP_JASON HSU" userId="S::jasonhsu@ieinet.onmicrosoft.com::037722cf-a7a4-45b3-87d9-a621b36907ba" providerId="AD" clId="Web-{AF035024-2531-47CC-B569-8239E73EB4EB}" dt="2018-07-16T08:57:05.478" v="217" actId="1076"/>
          <ac:picMkLst>
            <pc:docMk/>
            <pc:sldMk cId="3741875393" sldId="1495"/>
            <ac:picMk id="8" creationId="{EC85FAAD-F2F1-4FCA-8CC9-AB6C19500909}"/>
          </ac:picMkLst>
        </pc:picChg>
        <pc:picChg chg="add mod">
          <ac:chgData name="QNAP_JASON HSU" userId="S::jasonhsu@ieinet.onmicrosoft.com::037722cf-a7a4-45b3-87d9-a621b36907ba" providerId="AD" clId="Web-{AF035024-2531-47CC-B569-8239E73EB4EB}" dt="2018-07-16T08:57:52.727" v="231" actId="1076"/>
          <ac:picMkLst>
            <pc:docMk/>
            <pc:sldMk cId="3741875393" sldId="1495"/>
            <ac:picMk id="9" creationId="{20BA4E52-8CAE-4429-AF7A-26CCA07B2D41}"/>
          </ac:picMkLst>
        </pc:picChg>
        <pc:picChg chg="add mod">
          <ac:chgData name="QNAP_JASON HSU" userId="S::jasonhsu@ieinet.onmicrosoft.com::037722cf-a7a4-45b3-87d9-a621b36907ba" providerId="AD" clId="Web-{AF035024-2531-47CC-B569-8239E73EB4EB}" dt="2018-07-16T09:00:32.070" v="307" actId="1076"/>
          <ac:picMkLst>
            <pc:docMk/>
            <pc:sldMk cId="3741875393" sldId="1495"/>
            <ac:picMk id="11" creationId="{887D43C6-6C6F-454F-A2D9-DBA1F87D26F0}"/>
          </ac:picMkLst>
        </pc:picChg>
        <pc:picChg chg="add mod">
          <ac:chgData name="QNAP_JASON HSU" userId="S::jasonhsu@ieinet.onmicrosoft.com::037722cf-a7a4-45b3-87d9-a621b36907ba" providerId="AD" clId="Web-{AF035024-2531-47CC-B569-8239E73EB4EB}" dt="2018-07-16T08:57:29.071" v="226" actId="1076"/>
          <ac:picMkLst>
            <pc:docMk/>
            <pc:sldMk cId="3741875393" sldId="1495"/>
            <ac:picMk id="34" creationId="{7B4E5860-8BEE-40F2-A5DF-BF4E6169BE02}"/>
          </ac:picMkLst>
        </pc:picChg>
        <pc:picChg chg="add mod">
          <ac:chgData name="QNAP_JASON HSU" userId="S::jasonhsu@ieinet.onmicrosoft.com::037722cf-a7a4-45b3-87d9-a621b36907ba" providerId="AD" clId="Web-{AF035024-2531-47CC-B569-8239E73EB4EB}" dt="2018-07-16T09:00:13.164" v="303" actId="1076"/>
          <ac:picMkLst>
            <pc:docMk/>
            <pc:sldMk cId="3741875393" sldId="1495"/>
            <ac:picMk id="36" creationId="{2AD4FC7D-2D86-4F7C-A2EA-637B72FC5463}"/>
          </ac:picMkLst>
        </pc:picChg>
        <pc:picChg chg="del">
          <ac:chgData name="QNAP_JASON HSU" userId="S::jasonhsu@ieinet.onmicrosoft.com::037722cf-a7a4-45b3-87d9-a621b36907ba" providerId="AD" clId="Web-{AF035024-2531-47CC-B569-8239E73EB4EB}" dt="2018-07-16T08:56:31.665" v="198" actId="20577"/>
          <ac:picMkLst>
            <pc:docMk/>
            <pc:sldMk cId="3741875393" sldId="1495"/>
            <ac:picMk id="68" creationId="{097D6453-ECC6-490A-8354-58D2EF172617}"/>
          </ac:picMkLst>
        </pc:picChg>
        <pc:picChg chg="del">
          <ac:chgData name="QNAP_JASON HSU" userId="S::jasonhsu@ieinet.onmicrosoft.com::037722cf-a7a4-45b3-87d9-a621b36907ba" providerId="AD" clId="Web-{AF035024-2531-47CC-B569-8239E73EB4EB}" dt="2018-07-16T08:57:22.243" v="224" actId="20577"/>
          <ac:picMkLst>
            <pc:docMk/>
            <pc:sldMk cId="3741875393" sldId="1495"/>
            <ac:picMk id="101" creationId="{DA4DE7AD-8D57-49E3-85D8-30E1D798E947}"/>
          </ac:picMkLst>
        </pc:picChg>
      </pc:sldChg>
      <pc:sldChg chg="addSp delSp modSp add replId">
        <pc:chgData name="QNAP_JASON HSU" userId="S::jasonhsu@ieinet.onmicrosoft.com::037722cf-a7a4-45b3-87d9-a621b36907ba" providerId="AD" clId="Web-{AF035024-2531-47CC-B569-8239E73EB4EB}" dt="2018-07-16T10:48:32.443" v="3447" actId="1076"/>
        <pc:sldMkLst>
          <pc:docMk/>
          <pc:sldMk cId="515802004" sldId="1496"/>
        </pc:sldMkLst>
        <pc:spChg chg="add mod">
          <ac:chgData name="QNAP_JASON HSU" userId="S::jasonhsu@ieinet.onmicrosoft.com::037722cf-a7a4-45b3-87d9-a621b36907ba" providerId="AD" clId="Web-{AF035024-2531-47CC-B569-8239E73EB4EB}" dt="2018-07-16T10:40:12.320" v="3057" actId="14100"/>
          <ac:spMkLst>
            <pc:docMk/>
            <pc:sldMk cId="515802004" sldId="1496"/>
            <ac:spMk id="12" creationId="{4C286277-3485-409E-A276-22EE02680EE0}"/>
          </ac:spMkLst>
        </pc:spChg>
        <pc:spChg chg="add mod">
          <ac:chgData name="QNAP_JASON HSU" userId="S::jasonhsu@ieinet.onmicrosoft.com::037722cf-a7a4-45b3-87d9-a621b36907ba" providerId="AD" clId="Web-{AF035024-2531-47CC-B569-8239E73EB4EB}" dt="2018-07-16T10:43:06.179" v="3180" actId="20577"/>
          <ac:spMkLst>
            <pc:docMk/>
            <pc:sldMk cId="515802004" sldId="1496"/>
            <ac:spMk id="19" creationId="{DC22FD51-7C42-4E2B-8F11-C3107B521833}"/>
          </ac:spMkLst>
        </pc:spChg>
        <pc:spChg chg="add del mod">
          <ac:chgData name="QNAP_JASON HSU" userId="S::jasonhsu@ieinet.onmicrosoft.com::037722cf-a7a4-45b3-87d9-a621b36907ba" providerId="AD" clId="Web-{AF035024-2531-47CC-B569-8239E73EB4EB}" dt="2018-07-16T10:42:34.476" v="3153" actId="1076"/>
          <ac:spMkLst>
            <pc:docMk/>
            <pc:sldMk cId="515802004" sldId="1496"/>
            <ac:spMk id="20" creationId="{1A6F2A9D-7ACD-41DC-94B2-6BDF1673B235}"/>
          </ac:spMkLst>
        </pc:spChg>
        <pc:spChg chg="add mod">
          <ac:chgData name="QNAP_JASON HSU" userId="S::jasonhsu@ieinet.onmicrosoft.com::037722cf-a7a4-45b3-87d9-a621b36907ba" providerId="AD" clId="Web-{AF035024-2531-47CC-B569-8239E73EB4EB}" dt="2018-07-16T10:46:06.006" v="3340" actId="20577"/>
          <ac:spMkLst>
            <pc:docMk/>
            <pc:sldMk cId="515802004" sldId="1496"/>
            <ac:spMk id="21" creationId="{6657ED25-8E1D-47CF-BBEA-2587C4763FE3}"/>
          </ac:spMkLst>
        </pc:spChg>
        <pc:spChg chg="del">
          <ac:chgData name="QNAP_JASON HSU" userId="S::jasonhsu@ieinet.onmicrosoft.com::037722cf-a7a4-45b3-87d9-a621b36907ba" providerId="AD" clId="Web-{AF035024-2531-47CC-B569-8239E73EB4EB}" dt="2018-07-16T09:08:46.130" v="552" actId="1076"/>
          <ac:spMkLst>
            <pc:docMk/>
            <pc:sldMk cId="515802004" sldId="1496"/>
            <ac:spMk id="28" creationId="{9B591712-835C-453A-86C5-9E5B858857C7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09:10:37.131" v="601" actId="1076"/>
          <ac:spMkLst>
            <pc:docMk/>
            <pc:sldMk cId="515802004" sldId="1496"/>
            <ac:spMk id="29" creationId="{B4CF59C4-A1DC-497B-BF8E-BA0C9278C449}"/>
          </ac:spMkLst>
        </pc:spChg>
        <pc:spChg chg="add mod">
          <ac:chgData name="QNAP_JASON HSU" userId="S::jasonhsu@ieinet.onmicrosoft.com::037722cf-a7a4-45b3-87d9-a621b36907ba" providerId="AD" clId="Web-{AF035024-2531-47CC-B569-8239E73EB4EB}" dt="2018-07-16T10:40:15.289" v="3058" actId="14100"/>
          <ac:spMkLst>
            <pc:docMk/>
            <pc:sldMk cId="515802004" sldId="1496"/>
            <ac:spMk id="32" creationId="{925B3455-FD37-4903-8684-F23F6E0A1F78}"/>
          </ac:spMkLst>
        </pc:spChg>
        <pc:spChg chg="del">
          <ac:chgData name="QNAP_JASON HSU" userId="S::jasonhsu@ieinet.onmicrosoft.com::037722cf-a7a4-45b3-87d9-a621b36907ba" providerId="AD" clId="Web-{AF035024-2531-47CC-B569-8239E73EB4EB}" dt="2018-07-16T09:08:48.020" v="553" actId="1076"/>
          <ac:spMkLst>
            <pc:docMk/>
            <pc:sldMk cId="515802004" sldId="1496"/>
            <ac:spMk id="33" creationId="{AA984F72-E507-4068-8A19-31808DDA0172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09:10:33.303" v="598" actId="1076"/>
          <ac:spMkLst>
            <pc:docMk/>
            <pc:sldMk cId="515802004" sldId="1496"/>
            <ac:spMk id="34" creationId="{DA1E7BBB-8CB8-46B7-92BB-65ED59419909}"/>
          </ac:spMkLst>
        </pc:spChg>
        <pc:spChg chg="add mod">
          <ac:chgData name="QNAP_JASON HSU" userId="S::jasonhsu@ieinet.onmicrosoft.com::037722cf-a7a4-45b3-87d9-a621b36907ba" providerId="AD" clId="Web-{AF035024-2531-47CC-B569-8239E73EB4EB}" dt="2018-07-16T10:40:18.758" v="3059" actId="14100"/>
          <ac:spMkLst>
            <pc:docMk/>
            <pc:sldMk cId="515802004" sldId="1496"/>
            <ac:spMk id="37" creationId="{8C1A9431-0295-4CD2-ADA3-7B4228EE41CA}"/>
          </ac:spMkLst>
        </pc:spChg>
        <pc:spChg chg="del">
          <ac:chgData name="QNAP_JASON HSU" userId="S::jasonhsu@ieinet.onmicrosoft.com::037722cf-a7a4-45b3-87d9-a621b36907ba" providerId="AD" clId="Web-{AF035024-2531-47CC-B569-8239E73EB4EB}" dt="2018-07-16T09:08:42.083" v="550" actId="1076"/>
          <ac:spMkLst>
            <pc:docMk/>
            <pc:sldMk cId="515802004" sldId="1496"/>
            <ac:spMk id="41" creationId="{55746C27-F369-40F4-BE22-88B1E0D19D8E}"/>
          </ac:spMkLst>
        </pc:spChg>
        <pc:spChg chg="del">
          <ac:chgData name="QNAP_JASON HSU" userId="S::jasonhsu@ieinet.onmicrosoft.com::037722cf-a7a4-45b3-87d9-a621b36907ba" providerId="AD" clId="Web-{AF035024-2531-47CC-B569-8239E73EB4EB}" dt="2018-07-16T09:08:44.473" v="551" actId="1076"/>
          <ac:spMkLst>
            <pc:docMk/>
            <pc:sldMk cId="515802004" sldId="1496"/>
            <ac:spMk id="42" creationId="{60473A88-86E0-4A51-9BE1-37904F87FD4F}"/>
          </ac:spMkLst>
        </pc:spChg>
        <pc:spChg chg="add mod">
          <ac:chgData name="QNAP_JASON HSU" userId="S::jasonhsu@ieinet.onmicrosoft.com::037722cf-a7a4-45b3-87d9-a621b36907ba" providerId="AD" clId="Web-{AF035024-2531-47CC-B569-8239E73EB4EB}" dt="2018-07-16T10:43:54.507" v="3189" actId="20577"/>
          <ac:spMkLst>
            <pc:docMk/>
            <pc:sldMk cId="515802004" sldId="1496"/>
            <ac:spMk id="43" creationId="{D3820F83-ABD8-4A3B-914C-BAE93AACF2D2}"/>
          </ac:spMkLst>
        </pc:spChg>
        <pc:spChg chg="add mod">
          <ac:chgData name="QNAP_JASON HSU" userId="S::jasonhsu@ieinet.onmicrosoft.com::037722cf-a7a4-45b3-87d9-a621b36907ba" providerId="AD" clId="Web-{AF035024-2531-47CC-B569-8239E73EB4EB}" dt="2018-07-16T10:44:59.991" v="3267" actId="20577"/>
          <ac:spMkLst>
            <pc:docMk/>
            <pc:sldMk cId="515802004" sldId="1496"/>
            <ac:spMk id="44" creationId="{4596B3B1-1BF2-4043-8426-2D85540C8FF4}"/>
          </ac:spMkLst>
        </pc:spChg>
        <pc:spChg chg="add mod">
          <ac:chgData name="QNAP_JASON HSU" userId="S::jasonhsu@ieinet.onmicrosoft.com::037722cf-a7a4-45b3-87d9-a621b36907ba" providerId="AD" clId="Web-{AF035024-2531-47CC-B569-8239E73EB4EB}" dt="2018-07-16T10:46:14.990" v="3346" actId="20577"/>
          <ac:spMkLst>
            <pc:docMk/>
            <pc:sldMk cId="515802004" sldId="1496"/>
            <ac:spMk id="46" creationId="{DEAAA135-E0DB-4687-AE7F-46434EE46C78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09:09:07.491" v="556" actId="1076"/>
          <ac:spMkLst>
            <pc:docMk/>
            <pc:sldMk cId="515802004" sldId="1496"/>
            <ac:spMk id="47" creationId="{B0167748-D917-4D4D-8401-587C44F027CA}"/>
          </ac:spMkLst>
        </pc:spChg>
        <pc:spChg chg="add mod">
          <ac:chgData name="QNAP_JASON HSU" userId="S::jasonhsu@ieinet.onmicrosoft.com::037722cf-a7a4-45b3-87d9-a621b36907ba" providerId="AD" clId="Web-{AF035024-2531-47CC-B569-8239E73EB4EB}" dt="2018-07-16T10:47:19.396" v="3429" actId="20577"/>
          <ac:spMkLst>
            <pc:docMk/>
            <pc:sldMk cId="515802004" sldId="1496"/>
            <ac:spMk id="48" creationId="{A4B492A2-2877-4CC5-93AE-0CAEB3588A74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09:08:06.005" v="510" actId="20577"/>
          <ac:spMkLst>
            <pc:docMk/>
            <pc:sldMk cId="515802004" sldId="1496"/>
            <ac:spMk id="80" creationId="{277CFDD0-F04D-4FE8-B22F-4BF676AC4818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09:08:24.895" v="525" actId="20577"/>
          <ac:spMkLst>
            <pc:docMk/>
            <pc:sldMk cId="515802004" sldId="1496"/>
            <ac:spMk id="84" creationId="{9A0045D1-889F-479E-AF67-205C9AA9E267}"/>
          </ac:spMkLst>
        </pc:spChg>
        <pc:grpChg chg="del">
          <ac:chgData name="QNAP_JASON HSU" userId="S::jasonhsu@ieinet.onmicrosoft.com::037722cf-a7a4-45b3-87d9-a621b36907ba" providerId="AD" clId="Web-{AF035024-2531-47CC-B569-8239E73EB4EB}" dt="2018-07-16T10:08:30.278" v="1907" actId="1076"/>
          <ac:grpSpMkLst>
            <pc:docMk/>
            <pc:sldMk cId="515802004" sldId="1496"/>
            <ac:grpSpMk id="7" creationId="{4D485B8E-C399-4E48-86A3-4F38014C399F}"/>
          </ac:grpSpMkLst>
        </pc:grpChg>
        <pc:picChg chg="del">
          <ac:chgData name="QNAP_JASON HSU" userId="S::jasonhsu@ieinet.onmicrosoft.com::037722cf-a7a4-45b3-87d9-a621b36907ba" providerId="AD" clId="Web-{AF035024-2531-47CC-B569-8239E73EB4EB}" dt="2018-07-16T09:04:41.569" v="444" actId="1076"/>
          <ac:picMkLst>
            <pc:docMk/>
            <pc:sldMk cId="515802004" sldId="1496"/>
            <ac:picMk id="3" creationId="{3E3FC96B-C4CD-401A-B0EA-ACE6A94E1196}"/>
          </ac:picMkLst>
        </pc:picChg>
        <pc:picChg chg="add del mod">
          <ac:chgData name="QNAP_JASON HSU" userId="S::jasonhsu@ieinet.onmicrosoft.com::037722cf-a7a4-45b3-87d9-a621b36907ba" providerId="AD" clId="Web-{AF035024-2531-47CC-B569-8239E73EB4EB}" dt="2018-07-16T09:07:37.239" v="502" actId="1076"/>
          <ac:picMkLst>
            <pc:docMk/>
            <pc:sldMk cId="515802004" sldId="1496"/>
            <ac:picMk id="4" creationId="{4AB63F6C-0E40-4F1F-9BD5-DA8D05669FDC}"/>
          </ac:picMkLst>
        </pc:picChg>
        <pc:picChg chg="del">
          <ac:chgData name="QNAP_JASON HSU" userId="S::jasonhsu@ieinet.onmicrosoft.com::037722cf-a7a4-45b3-87d9-a621b36907ba" providerId="AD" clId="Web-{AF035024-2531-47CC-B569-8239E73EB4EB}" dt="2018-07-16T09:04:41.569" v="443" actId="1076"/>
          <ac:picMkLst>
            <pc:docMk/>
            <pc:sldMk cId="515802004" sldId="1496"/>
            <ac:picMk id="8" creationId="{C24E78C1-E8BB-4C13-BE13-C397F9A4A51A}"/>
          </ac:picMkLst>
        </pc:picChg>
        <pc:picChg chg="add mod">
          <ac:chgData name="QNAP_JASON HSU" userId="S::jasonhsu@ieinet.onmicrosoft.com::037722cf-a7a4-45b3-87d9-a621b36907ba" providerId="AD" clId="Web-{AF035024-2531-47CC-B569-8239E73EB4EB}" dt="2018-07-16T09:09:07.507" v="557" actId="1076"/>
          <ac:picMkLst>
            <pc:docMk/>
            <pc:sldMk cId="515802004" sldId="1496"/>
            <ac:picMk id="9" creationId="{F559EE60-0987-48FF-BE66-0791BF2FC9BE}"/>
          </ac:picMkLst>
        </pc:picChg>
        <pc:picChg chg="del">
          <ac:chgData name="QNAP_JASON HSU" userId="S::jasonhsu@ieinet.onmicrosoft.com::037722cf-a7a4-45b3-87d9-a621b36907ba" providerId="AD" clId="Web-{AF035024-2531-47CC-B569-8239E73EB4EB}" dt="2018-07-16T09:04:41.553" v="442" actId="1076"/>
          <ac:picMkLst>
            <pc:docMk/>
            <pc:sldMk cId="515802004" sldId="1496"/>
            <ac:picMk id="10" creationId="{613050E5-508D-4B9D-85AC-D335E1EFE1FD}"/>
          </ac:picMkLst>
        </pc:picChg>
        <pc:picChg chg="add del mod">
          <ac:chgData name="QNAP_JASON HSU" userId="S::jasonhsu@ieinet.onmicrosoft.com::037722cf-a7a4-45b3-87d9-a621b36907ba" providerId="AD" clId="Web-{AF035024-2531-47CC-B569-8239E73EB4EB}" dt="2018-07-16T09:09:43.819" v="580" actId="1076"/>
          <ac:picMkLst>
            <pc:docMk/>
            <pc:sldMk cId="515802004" sldId="1496"/>
            <ac:picMk id="13" creationId="{7EB87435-1B52-4069-979C-C7650E9FDD72}"/>
          </ac:picMkLst>
        </pc:picChg>
        <pc:picChg chg="add mod">
          <ac:chgData name="QNAP_JASON HSU" userId="S::jasonhsu@ieinet.onmicrosoft.com::037722cf-a7a4-45b3-87d9-a621b36907ba" providerId="AD" clId="Web-{AF035024-2531-47CC-B569-8239E73EB4EB}" dt="2018-07-16T09:10:33.319" v="599" actId="1076"/>
          <ac:picMkLst>
            <pc:docMk/>
            <pc:sldMk cId="515802004" sldId="1496"/>
            <ac:picMk id="15" creationId="{8F3E6880-8CAC-4C8F-9078-3BC7BF9D2777}"/>
          </ac:picMkLst>
        </pc:picChg>
        <pc:picChg chg="add mod">
          <ac:chgData name="QNAP_JASON HSU" userId="S::jasonhsu@ieinet.onmicrosoft.com::037722cf-a7a4-45b3-87d9-a621b36907ba" providerId="AD" clId="Web-{AF035024-2531-47CC-B569-8239E73EB4EB}" dt="2018-07-16T09:12:11.084" v="650" actId="1076"/>
          <ac:picMkLst>
            <pc:docMk/>
            <pc:sldMk cId="515802004" sldId="1496"/>
            <ac:picMk id="17" creationId="{1364A001-8DAD-4DBF-9F61-632CB4D81067}"/>
          </ac:picMkLst>
        </pc:picChg>
        <pc:picChg chg="add mod">
          <ac:chgData name="QNAP_JASON HSU" userId="S::jasonhsu@ieinet.onmicrosoft.com::037722cf-a7a4-45b3-87d9-a621b36907ba" providerId="AD" clId="Web-{AF035024-2531-47CC-B569-8239E73EB4EB}" dt="2018-07-16T10:48:24.724" v="3443" actId="1076"/>
          <ac:picMkLst>
            <pc:docMk/>
            <pc:sldMk cId="515802004" sldId="1496"/>
            <ac:picMk id="22" creationId="{C8853126-6C60-4B5F-907B-5F9A010447D2}"/>
          </ac:picMkLst>
        </pc:picChg>
        <pc:picChg chg="add mod">
          <ac:chgData name="QNAP_JASON HSU" userId="S::jasonhsu@ieinet.onmicrosoft.com::037722cf-a7a4-45b3-87d9-a621b36907ba" providerId="AD" clId="Web-{AF035024-2531-47CC-B569-8239E73EB4EB}" dt="2018-07-16T10:48:28.318" v="3445" actId="1076"/>
          <ac:picMkLst>
            <pc:docMk/>
            <pc:sldMk cId="515802004" sldId="1496"/>
            <ac:picMk id="23" creationId="{DE37427D-D684-4C5E-965D-47DFC02BC713}"/>
          </ac:picMkLst>
        </pc:picChg>
        <pc:picChg chg="add mod">
          <ac:chgData name="QNAP_JASON HSU" userId="S::jasonhsu@ieinet.onmicrosoft.com::037722cf-a7a4-45b3-87d9-a621b36907ba" providerId="AD" clId="Web-{AF035024-2531-47CC-B569-8239E73EB4EB}" dt="2018-07-16T10:48:32.443" v="3447" actId="1076"/>
          <ac:picMkLst>
            <pc:docMk/>
            <pc:sldMk cId="515802004" sldId="1496"/>
            <ac:picMk id="24" creationId="{18661107-4B25-4EFD-9084-77FFEDEDF87A}"/>
          </ac:picMkLst>
        </pc:picChg>
      </pc:sldChg>
      <pc:sldChg chg="addSp delSp modSp add replId addCm">
        <pc:chgData name="QNAP_JASON HSU" userId="S::jasonhsu@ieinet.onmicrosoft.com::037722cf-a7a4-45b3-87d9-a621b36907ba" providerId="AD" clId="Web-{AF035024-2531-47CC-B569-8239E73EB4EB}" dt="2018-07-16T11:43:27.473" v="4200" actId="1076"/>
        <pc:sldMkLst>
          <pc:docMk/>
          <pc:sldMk cId="311330992" sldId="1497"/>
        </pc:sldMkLst>
        <pc:spChg chg="mod">
          <ac:chgData name="QNAP_JASON HSU" userId="S::jasonhsu@ieinet.onmicrosoft.com::037722cf-a7a4-45b3-87d9-a621b36907ba" providerId="AD" clId="Web-{AF035024-2531-47CC-B569-8239E73EB4EB}" dt="2018-07-16T11:14:42.299" v="3596" actId="14100"/>
          <ac:spMkLst>
            <pc:docMk/>
            <pc:sldMk cId="311330992" sldId="1497"/>
            <ac:spMk id="12" creationId="{4C286277-3485-409E-A276-22EE02680EE0}"/>
          </ac:spMkLst>
        </pc:spChg>
        <pc:spChg chg="add mod">
          <ac:chgData name="QNAP_JASON HSU" userId="S::jasonhsu@ieinet.onmicrosoft.com::037722cf-a7a4-45b3-87d9-a621b36907ba" providerId="AD" clId="Web-{AF035024-2531-47CC-B569-8239E73EB4EB}" dt="2018-07-16T09:15:17.129" v="739" actId="1076"/>
          <ac:spMkLst>
            <pc:docMk/>
            <pc:sldMk cId="311330992" sldId="1497"/>
            <ac:spMk id="13" creationId="{E8D43BCD-C4F9-4B02-980E-F77C7EEC198C}"/>
          </ac:spMkLst>
        </pc:spChg>
        <pc:spChg chg="add mod">
          <ac:chgData name="QNAP_JASON HSU" userId="S::jasonhsu@ieinet.onmicrosoft.com::037722cf-a7a4-45b3-87d9-a621b36907ba" providerId="AD" clId="Web-{AF035024-2531-47CC-B569-8239E73EB4EB}" dt="2018-07-16T11:14:38.284" v="3595" actId="14100"/>
          <ac:spMkLst>
            <pc:docMk/>
            <pc:sldMk cId="311330992" sldId="1497"/>
            <ac:spMk id="14" creationId="{69D62D04-C645-4EF1-B96E-4BF9CDE38826}"/>
          </ac:spMkLst>
        </pc:spChg>
        <pc:spChg chg="add mod">
          <ac:chgData name="QNAP_JASON HSU" userId="S::jasonhsu@ieinet.onmicrosoft.com::037722cf-a7a4-45b3-87d9-a621b36907ba" providerId="AD" clId="Web-{AF035024-2531-47CC-B569-8239E73EB4EB}" dt="2018-07-16T10:57:03.894" v="3471" actId="20577"/>
          <ac:spMkLst>
            <pc:docMk/>
            <pc:sldMk cId="311330992" sldId="1497"/>
            <ac:spMk id="23" creationId="{4DBCE965-23A0-4B03-8F91-77044C0651E2}"/>
          </ac:spMkLst>
        </pc:spChg>
        <pc:spChg chg="add mod">
          <ac:chgData name="QNAP_JASON HSU" userId="S::jasonhsu@ieinet.onmicrosoft.com::037722cf-a7a4-45b3-87d9-a621b36907ba" providerId="AD" clId="Web-{AF035024-2531-47CC-B569-8239E73EB4EB}" dt="2018-07-16T11:20:15.345" v="3877" actId="20577"/>
          <ac:spMkLst>
            <pc:docMk/>
            <pc:sldMk cId="311330992" sldId="1497"/>
            <ac:spMk id="24" creationId="{3F785334-1BFF-42FA-8825-CAF51E3ED598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09:14:57.598" v="732" actId="1076"/>
          <ac:spMkLst>
            <pc:docMk/>
            <pc:sldMk cId="311330992" sldId="1497"/>
            <ac:spMk id="29" creationId="{B4CF59C4-A1DC-497B-BF8E-BA0C9278C449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11:14:33.893" v="3594" actId="14100"/>
          <ac:spMkLst>
            <pc:docMk/>
            <pc:sldMk cId="311330992" sldId="1497"/>
            <ac:spMk id="32" creationId="{925B3455-FD37-4903-8684-F23F6E0A1F78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09:15:07.286" v="735" actId="1076"/>
          <ac:spMkLst>
            <pc:docMk/>
            <pc:sldMk cId="311330992" sldId="1497"/>
            <ac:spMk id="34" creationId="{DA1E7BBB-8CB8-46B7-92BB-65ED59419909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11:14:29.956" v="3593" actId="14100"/>
          <ac:spMkLst>
            <pc:docMk/>
            <pc:sldMk cId="311330992" sldId="1497"/>
            <ac:spMk id="37" creationId="{8C1A9431-0295-4CD2-ADA3-7B4228EE41CA}"/>
          </ac:spMkLst>
        </pc:spChg>
        <pc:spChg chg="add mod">
          <ac:chgData name="QNAP_JASON HSU" userId="S::jasonhsu@ieinet.onmicrosoft.com::037722cf-a7a4-45b3-87d9-a621b36907ba" providerId="AD" clId="Web-{AF035024-2531-47CC-B569-8239E73EB4EB}" dt="2018-07-16T10:57:41.923" v="3487" actId="20577"/>
          <ac:spMkLst>
            <pc:docMk/>
            <pc:sldMk cId="311330992" sldId="1497"/>
            <ac:spMk id="46" creationId="{55D46A4A-DE53-4890-8356-0A9B00D649AC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09:14:52.630" v="729" actId="1076"/>
          <ac:spMkLst>
            <pc:docMk/>
            <pc:sldMk cId="311330992" sldId="1497"/>
            <ac:spMk id="47" creationId="{B0167748-D917-4D4D-8401-587C44F027CA}"/>
          </ac:spMkLst>
        </pc:spChg>
        <pc:spChg chg="add mod">
          <ac:chgData name="QNAP_JASON HSU" userId="S::jasonhsu@ieinet.onmicrosoft.com::037722cf-a7a4-45b3-87d9-a621b36907ba" providerId="AD" clId="Web-{AF035024-2531-47CC-B569-8239E73EB4EB}" dt="2018-07-16T11:12:16.564" v="3561" actId="20577"/>
          <ac:spMkLst>
            <pc:docMk/>
            <pc:sldMk cId="311330992" sldId="1497"/>
            <ac:spMk id="48" creationId="{BEDECFCD-814B-41D3-83FD-C48DF372217C}"/>
          </ac:spMkLst>
        </pc:spChg>
        <pc:spChg chg="add mod">
          <ac:chgData name="QNAP_JASON HSU" userId="S::jasonhsu@ieinet.onmicrosoft.com::037722cf-a7a4-45b3-87d9-a621b36907ba" providerId="AD" clId="Web-{AF035024-2531-47CC-B569-8239E73EB4EB}" dt="2018-07-16T11:14:15.940" v="3590" actId="1076"/>
          <ac:spMkLst>
            <pc:docMk/>
            <pc:sldMk cId="311330992" sldId="1497"/>
            <ac:spMk id="49" creationId="{8CD10584-36EB-41D1-B9FD-670ED1ED2647}"/>
          </ac:spMkLst>
        </pc:spChg>
        <pc:spChg chg="add mod">
          <ac:chgData name="QNAP_JASON HSU" userId="S::jasonhsu@ieinet.onmicrosoft.com::037722cf-a7a4-45b3-87d9-a621b36907ba" providerId="AD" clId="Web-{AF035024-2531-47CC-B569-8239E73EB4EB}" dt="2018-07-16T11:20:11.549" v="3869" actId="20577"/>
          <ac:spMkLst>
            <pc:docMk/>
            <pc:sldMk cId="311330992" sldId="1497"/>
            <ac:spMk id="51" creationId="{77A398B5-33FA-4F89-9AFE-EB4765F12578}"/>
          </ac:spMkLst>
        </pc:spChg>
        <pc:spChg chg="add mod">
          <ac:chgData name="QNAP_JASON HSU" userId="S::jasonhsu@ieinet.onmicrosoft.com::037722cf-a7a4-45b3-87d9-a621b36907ba" providerId="AD" clId="Web-{AF035024-2531-47CC-B569-8239E73EB4EB}" dt="2018-07-16T11:43:27.473" v="4200" actId="1076"/>
          <ac:spMkLst>
            <pc:docMk/>
            <pc:sldMk cId="311330992" sldId="1497"/>
            <ac:spMk id="52" creationId="{B96A5431-5614-4507-B601-FED1E76ED05D}"/>
          </ac:spMkLst>
        </pc:spChg>
        <pc:spChg chg="add mod">
          <ac:chgData name="QNAP_JASON HSU" userId="S::jasonhsu@ieinet.onmicrosoft.com::037722cf-a7a4-45b3-87d9-a621b36907ba" providerId="AD" clId="Web-{AF035024-2531-47CC-B569-8239E73EB4EB}" dt="2018-07-16T11:18:30.877" v="3841" actId="20577"/>
          <ac:spMkLst>
            <pc:docMk/>
            <pc:sldMk cId="311330992" sldId="1497"/>
            <ac:spMk id="53" creationId="{2FFB4B2F-BADF-4E22-886D-60CFEC167E36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10:48:11.958" v="3441" actId="20577"/>
          <ac:spMkLst>
            <pc:docMk/>
            <pc:sldMk cId="311330992" sldId="1497"/>
            <ac:spMk id="80" creationId="{277CFDD0-F04D-4FE8-B22F-4BF676AC4818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10:47:59.536" v="3437" actId="20577"/>
          <ac:spMkLst>
            <pc:docMk/>
            <pc:sldMk cId="311330992" sldId="1497"/>
            <ac:spMk id="84" creationId="{9A0045D1-889F-479E-AF67-205C9AA9E267}"/>
          </ac:spMkLst>
        </pc:spChg>
        <pc:grpChg chg="del">
          <ac:chgData name="QNAP_JASON HSU" userId="S::jasonhsu@ieinet.onmicrosoft.com::037722cf-a7a4-45b3-87d9-a621b36907ba" providerId="AD" clId="Web-{AF035024-2531-47CC-B569-8239E73EB4EB}" dt="2018-07-16T10:08:32.920" v="1908" actId="1076"/>
          <ac:grpSpMkLst>
            <pc:docMk/>
            <pc:sldMk cId="311330992" sldId="1497"/>
            <ac:grpSpMk id="7" creationId="{4D485B8E-C399-4E48-86A3-4F38014C399F}"/>
          </ac:grpSpMkLst>
        </pc:grpChg>
        <pc:picChg chg="add mod">
          <ac:chgData name="QNAP_JASON HSU" userId="S::jasonhsu@ieinet.onmicrosoft.com::037722cf-a7a4-45b3-87d9-a621b36907ba" providerId="AD" clId="Web-{AF035024-2531-47CC-B569-8239E73EB4EB}" dt="2018-07-16T09:14:52.661" v="731" actId="1076"/>
          <ac:picMkLst>
            <pc:docMk/>
            <pc:sldMk cId="311330992" sldId="1497"/>
            <ac:picMk id="3" creationId="{D8DA1DB8-9CF1-4A2A-BAC7-DDEA89512116}"/>
          </ac:picMkLst>
        </pc:picChg>
        <pc:picChg chg="add mod">
          <ac:chgData name="QNAP_JASON HSU" userId="S::jasonhsu@ieinet.onmicrosoft.com::037722cf-a7a4-45b3-87d9-a621b36907ba" providerId="AD" clId="Web-{AF035024-2531-47CC-B569-8239E73EB4EB}" dt="2018-07-16T09:14:57.629" v="734" actId="1076"/>
          <ac:picMkLst>
            <pc:docMk/>
            <pc:sldMk cId="311330992" sldId="1497"/>
            <ac:picMk id="6" creationId="{9EF1069D-06C7-431F-B0FD-A34F989E3B75}"/>
          </ac:picMkLst>
        </pc:picChg>
        <pc:picChg chg="del">
          <ac:chgData name="QNAP_JASON HSU" userId="S::jasonhsu@ieinet.onmicrosoft.com::037722cf-a7a4-45b3-87d9-a621b36907ba" providerId="AD" clId="Web-{AF035024-2531-47CC-B569-8239E73EB4EB}" dt="2018-07-16T09:11:07.397" v="627" actId="1076"/>
          <ac:picMkLst>
            <pc:docMk/>
            <pc:sldMk cId="311330992" sldId="1497"/>
            <ac:picMk id="9" creationId="{F559EE60-0987-48FF-BE66-0791BF2FC9BE}"/>
          </ac:picMkLst>
        </pc:picChg>
        <pc:picChg chg="add mod">
          <ac:chgData name="QNAP_JASON HSU" userId="S::jasonhsu@ieinet.onmicrosoft.com::037722cf-a7a4-45b3-87d9-a621b36907ba" providerId="AD" clId="Web-{AF035024-2531-47CC-B569-8239E73EB4EB}" dt="2018-07-16T09:15:07.317" v="737" actId="1076"/>
          <ac:picMkLst>
            <pc:docMk/>
            <pc:sldMk cId="311330992" sldId="1497"/>
            <ac:picMk id="10" creationId="{F213AAC0-BE76-44E6-B031-D6CD78CBCF40}"/>
          </ac:picMkLst>
        </pc:picChg>
        <pc:picChg chg="del">
          <ac:chgData name="QNAP_JASON HSU" userId="S::jasonhsu@ieinet.onmicrosoft.com::037722cf-a7a4-45b3-87d9-a621b36907ba" providerId="AD" clId="Web-{AF035024-2531-47CC-B569-8239E73EB4EB}" dt="2018-07-16T09:13:52.270" v="681" actId="1076"/>
          <ac:picMkLst>
            <pc:docMk/>
            <pc:sldMk cId="311330992" sldId="1497"/>
            <ac:picMk id="15" creationId="{8F3E6880-8CAC-4C8F-9078-3BC7BF9D2777}"/>
          </ac:picMkLst>
        </pc:picChg>
        <pc:picChg chg="add mod">
          <ac:chgData name="QNAP_JASON HSU" userId="S::jasonhsu@ieinet.onmicrosoft.com::037722cf-a7a4-45b3-87d9-a621b36907ba" providerId="AD" clId="Web-{AF035024-2531-47CC-B569-8239E73EB4EB}" dt="2018-07-16T09:15:29.629" v="743" actId="1076"/>
          <ac:picMkLst>
            <pc:docMk/>
            <pc:sldMk cId="311330992" sldId="1497"/>
            <ac:picMk id="16" creationId="{4557F93B-2376-43C0-ADB4-F80D1ECE1D8D}"/>
          </ac:picMkLst>
        </pc:picChg>
        <pc:picChg chg="add del">
          <ac:chgData name="QNAP_JASON HSU" userId="S::jasonhsu@ieinet.onmicrosoft.com::037722cf-a7a4-45b3-87d9-a621b36907ba" providerId="AD" clId="Web-{AF035024-2531-47CC-B569-8239E73EB4EB}" dt="2018-07-16T10:48:39.833" v="3449" actId="1076"/>
          <ac:picMkLst>
            <pc:docMk/>
            <pc:sldMk cId="311330992" sldId="1497"/>
            <ac:picMk id="18" creationId="{407C5D10-E731-42ED-932C-8046BC07712A}"/>
          </ac:picMkLst>
        </pc:picChg>
        <pc:picChg chg="add mod">
          <ac:chgData name="QNAP_JASON HSU" userId="S::jasonhsu@ieinet.onmicrosoft.com::037722cf-a7a4-45b3-87d9-a621b36907ba" providerId="AD" clId="Web-{AF035024-2531-47CC-B569-8239E73EB4EB}" dt="2018-07-16T11:14:44.940" v="3597" actId="1076"/>
          <ac:picMkLst>
            <pc:docMk/>
            <pc:sldMk cId="311330992" sldId="1497"/>
            <ac:picMk id="19" creationId="{DB0B7D48-F3F0-4EDD-B525-9479BF49341F}"/>
          </ac:picMkLst>
        </pc:picChg>
        <pc:picChg chg="add mod">
          <ac:chgData name="QNAP_JASON HSU" userId="S::jasonhsu@ieinet.onmicrosoft.com::037722cf-a7a4-45b3-87d9-a621b36907ba" providerId="AD" clId="Web-{AF035024-2531-47CC-B569-8239E73EB4EB}" dt="2018-07-16T11:14:46.987" v="3598" actId="1076"/>
          <ac:picMkLst>
            <pc:docMk/>
            <pc:sldMk cId="311330992" sldId="1497"/>
            <ac:picMk id="20" creationId="{E94F77DF-0E0B-4965-A12E-EC44FD1479D0}"/>
          </ac:picMkLst>
        </pc:picChg>
        <pc:picChg chg="add del mod">
          <ac:chgData name="QNAP_JASON HSU" userId="S::jasonhsu@ieinet.onmicrosoft.com::037722cf-a7a4-45b3-87d9-a621b36907ba" providerId="AD" clId="Web-{AF035024-2531-47CC-B569-8239E73EB4EB}" dt="2018-07-16T10:50:00.051" v="3459" actId="1076"/>
          <ac:picMkLst>
            <pc:docMk/>
            <pc:sldMk cId="311330992" sldId="1497"/>
            <ac:picMk id="21" creationId="{D3B2EA21-3E72-43F7-95E3-939D9BF99846}"/>
          </ac:picMkLst>
        </pc:picChg>
      </pc:sldChg>
      <pc:sldChg chg="addSp delSp modSp add replId addCm modCm">
        <pc:chgData name="QNAP_JASON HSU" userId="S::jasonhsu@ieinet.onmicrosoft.com::037722cf-a7a4-45b3-87d9-a621b36907ba" providerId="AD" clId="Web-{AF035024-2531-47CC-B569-8239E73EB4EB}" dt="2018-07-16T12:06:26.011" v="4588" actId="20577"/>
        <pc:sldMkLst>
          <pc:docMk/>
          <pc:sldMk cId="410112486" sldId="1498"/>
        </pc:sldMkLst>
        <pc:spChg chg="mod">
          <ac:chgData name="QNAP_JASON HSU" userId="S::jasonhsu@ieinet.onmicrosoft.com::037722cf-a7a4-45b3-87d9-a621b36907ba" providerId="AD" clId="Web-{AF035024-2531-47CC-B569-8239E73EB4EB}" dt="2018-07-16T11:41:50.286" v="4173" actId="20577"/>
          <ac:spMkLst>
            <pc:docMk/>
            <pc:sldMk cId="410112486" sldId="1498"/>
            <ac:spMk id="12" creationId="{4C286277-3485-409E-A276-22EE02680EE0}"/>
          </ac:spMkLst>
        </pc:spChg>
        <pc:spChg chg="add mod">
          <ac:chgData name="QNAP_JASON HSU" userId="S::jasonhsu@ieinet.onmicrosoft.com::037722cf-a7a4-45b3-87d9-a621b36907ba" providerId="AD" clId="Web-{AF035024-2531-47CC-B569-8239E73EB4EB}" dt="2018-07-16T11:44:32.457" v="4234" actId="20577"/>
          <ac:spMkLst>
            <pc:docMk/>
            <pc:sldMk cId="410112486" sldId="1498"/>
            <ac:spMk id="21" creationId="{CB16C0D8-A530-4D54-B561-925DB9982283}"/>
          </ac:spMkLst>
        </pc:spChg>
        <pc:spChg chg="add mod">
          <ac:chgData name="QNAP_JASON HSU" userId="S::jasonhsu@ieinet.onmicrosoft.com::037722cf-a7a4-45b3-87d9-a621b36907ba" providerId="AD" clId="Web-{AF035024-2531-47CC-B569-8239E73EB4EB}" dt="2018-07-16T11:47:09.268" v="4412" actId="20577"/>
          <ac:spMkLst>
            <pc:docMk/>
            <pc:sldMk cId="410112486" sldId="1498"/>
            <ac:spMk id="22" creationId="{0B2EE082-16BF-49B8-8446-EA609A8E92A6}"/>
          </ac:spMkLst>
        </pc:spChg>
        <pc:spChg chg="add mod">
          <ac:chgData name="QNAP_JASON HSU" userId="S::jasonhsu@ieinet.onmicrosoft.com::037722cf-a7a4-45b3-87d9-a621b36907ba" providerId="AD" clId="Web-{AF035024-2531-47CC-B569-8239E73EB4EB}" dt="2018-07-16T11:46:00.362" v="4321" actId="20577"/>
          <ac:spMkLst>
            <pc:docMk/>
            <pc:sldMk cId="410112486" sldId="1498"/>
            <ac:spMk id="23" creationId="{1895A2F9-BE55-46E2-B7A8-F2B86329DE4F}"/>
          </ac:spMkLst>
        </pc:spChg>
        <pc:spChg chg="add mod">
          <ac:chgData name="QNAP_JASON HSU" userId="S::jasonhsu@ieinet.onmicrosoft.com::037722cf-a7a4-45b3-87d9-a621b36907ba" providerId="AD" clId="Web-{AF035024-2531-47CC-B569-8239E73EB4EB}" dt="2018-07-16T11:47:00.909" v="4407" actId="20577"/>
          <ac:spMkLst>
            <pc:docMk/>
            <pc:sldMk cId="410112486" sldId="1498"/>
            <ac:spMk id="24" creationId="{5F9A887A-E10F-48ED-AA79-1E9112437EAF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09:27:43.625" v="976" actId="1076"/>
          <ac:spMkLst>
            <pc:docMk/>
            <pc:sldMk cId="410112486" sldId="1498"/>
            <ac:spMk id="29" creationId="{B4CF59C4-A1DC-497B-BF8E-BA0C9278C449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11:26:56.160" v="4038" actId="20577"/>
          <ac:spMkLst>
            <pc:docMk/>
            <pc:sldMk cId="410112486" sldId="1498"/>
            <ac:spMk id="32" creationId="{925B3455-FD37-4903-8684-F23F6E0A1F78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09:27:23.250" v="971" actId="1076"/>
          <ac:spMkLst>
            <pc:docMk/>
            <pc:sldMk cId="410112486" sldId="1498"/>
            <ac:spMk id="34" creationId="{DA1E7BBB-8CB8-46B7-92BB-65ED59419909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11:27:02.534" v="4039" actId="20577"/>
          <ac:spMkLst>
            <pc:docMk/>
            <pc:sldMk cId="410112486" sldId="1498"/>
            <ac:spMk id="37" creationId="{8C1A9431-0295-4CD2-ADA3-7B4228EE41CA}"/>
          </ac:spMkLst>
        </pc:spChg>
        <pc:spChg chg="add mod">
          <ac:chgData name="QNAP_JASON HSU" userId="S::jasonhsu@ieinet.onmicrosoft.com::037722cf-a7a4-45b3-87d9-a621b36907ba" providerId="AD" clId="Web-{AF035024-2531-47CC-B569-8239E73EB4EB}" dt="2018-07-16T09:28:32.624" v="1001" actId="20577"/>
          <ac:spMkLst>
            <pc:docMk/>
            <pc:sldMk cId="410112486" sldId="1498"/>
            <ac:spMk id="41" creationId="{DED2FAA3-D3E9-49A7-9999-5DB67B564C95}"/>
          </ac:spMkLst>
        </pc:spChg>
        <pc:spChg chg="add del mod">
          <ac:chgData name="QNAP_JASON HSU" userId="S::jasonhsu@ieinet.onmicrosoft.com::037722cf-a7a4-45b3-87d9-a621b36907ba" providerId="AD" clId="Web-{AF035024-2531-47CC-B569-8239E73EB4EB}" dt="2018-07-16T11:39:43.427" v="4149" actId="20577"/>
          <ac:spMkLst>
            <pc:docMk/>
            <pc:sldMk cId="410112486" sldId="1498"/>
            <ac:spMk id="42" creationId="{4E1E2CD0-05A8-4883-95AD-C2ACB3F53925}"/>
          </ac:spMkLst>
        </pc:spChg>
        <pc:spChg chg="add del mod">
          <ac:chgData name="QNAP_JASON HSU" userId="S::jasonhsu@ieinet.onmicrosoft.com::037722cf-a7a4-45b3-87d9-a621b36907ba" providerId="AD" clId="Web-{AF035024-2531-47CC-B569-8239E73EB4EB}" dt="2018-07-16T09:28:22.937" v="993" actId="20577"/>
          <ac:spMkLst>
            <pc:docMk/>
            <pc:sldMk cId="410112486" sldId="1498"/>
            <ac:spMk id="43" creationId="{51821632-83D7-45AD-9EC9-9638340A74CE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09:28:00.656" v="981" actId="1076"/>
          <ac:spMkLst>
            <pc:docMk/>
            <pc:sldMk cId="410112486" sldId="1498"/>
            <ac:spMk id="47" creationId="{B0167748-D917-4D4D-8401-587C44F027CA}"/>
          </ac:spMkLst>
        </pc:spChg>
        <pc:spChg chg="add mod">
          <ac:chgData name="QNAP_JASON HSU" userId="S::jasonhsu@ieinet.onmicrosoft.com::037722cf-a7a4-45b3-87d9-a621b36907ba" providerId="AD" clId="Web-{AF035024-2531-47CC-B569-8239E73EB4EB}" dt="2018-07-16T11:43:08.207" v="4195" actId="20577"/>
          <ac:spMkLst>
            <pc:docMk/>
            <pc:sldMk cId="410112486" sldId="1498"/>
            <ac:spMk id="49" creationId="{E5D40F72-0D26-4736-9E6C-55AF66ECC2AF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09:15:42.676" v="744" actId="20577"/>
          <ac:spMkLst>
            <pc:docMk/>
            <pc:sldMk cId="410112486" sldId="1498"/>
            <ac:spMk id="80" creationId="{277CFDD0-F04D-4FE8-B22F-4BF676AC4818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09:18:48.159" v="790" actId="1076"/>
          <ac:spMkLst>
            <pc:docMk/>
            <pc:sldMk cId="410112486" sldId="1498"/>
            <ac:spMk id="84" creationId="{9A0045D1-889F-479E-AF67-205C9AA9E267}"/>
          </ac:spMkLst>
        </pc:spChg>
        <pc:grpChg chg="del mod">
          <ac:chgData name="QNAP_JASON HSU" userId="S::jasonhsu@ieinet.onmicrosoft.com::037722cf-a7a4-45b3-87d9-a621b36907ba" providerId="AD" clId="Web-{AF035024-2531-47CC-B569-8239E73EB4EB}" dt="2018-07-16T10:08:50.770" v="1912" actId="20577"/>
          <ac:grpSpMkLst>
            <pc:docMk/>
            <pc:sldMk cId="410112486" sldId="1498"/>
            <ac:grpSpMk id="7" creationId="{4D485B8E-C399-4E48-86A3-4F38014C399F}"/>
          </ac:grpSpMkLst>
        </pc:grpChg>
        <pc:picChg chg="del">
          <ac:chgData name="QNAP_JASON HSU" userId="S::jasonhsu@ieinet.onmicrosoft.com::037722cf-a7a4-45b3-87d9-a621b36907ba" providerId="AD" clId="Web-{AF035024-2531-47CC-B569-8239E73EB4EB}" dt="2018-07-16T09:14:37.318" v="724" actId="20577"/>
          <ac:picMkLst>
            <pc:docMk/>
            <pc:sldMk cId="410112486" sldId="1498"/>
            <ac:picMk id="3" creationId="{D8DA1DB8-9CF1-4A2A-BAC7-DDEA89512116}"/>
          </ac:picMkLst>
        </pc:picChg>
        <pc:picChg chg="add del mod">
          <ac:chgData name="QNAP_JASON HSU" userId="S::jasonhsu@ieinet.onmicrosoft.com::037722cf-a7a4-45b3-87d9-a621b36907ba" providerId="AD" clId="Web-{AF035024-2531-47CC-B569-8239E73EB4EB}" dt="2018-07-16T09:29:41.827" v="1010" actId="20577"/>
          <ac:picMkLst>
            <pc:docMk/>
            <pc:sldMk cId="410112486" sldId="1498"/>
            <ac:picMk id="4" creationId="{70F274BE-EA9A-4D01-8733-CBC472C91CAF}"/>
          </ac:picMkLst>
        </pc:picChg>
        <pc:picChg chg="del">
          <ac:chgData name="QNAP_JASON HSU" userId="S::jasonhsu@ieinet.onmicrosoft.com::037722cf-a7a4-45b3-87d9-a621b36907ba" providerId="AD" clId="Web-{AF035024-2531-47CC-B569-8239E73EB4EB}" dt="2018-07-16T09:18:30.534" v="759" actId="20577"/>
          <ac:picMkLst>
            <pc:docMk/>
            <pc:sldMk cId="410112486" sldId="1498"/>
            <ac:picMk id="6" creationId="{9EF1069D-06C7-431F-B0FD-A34F989E3B75}"/>
          </ac:picMkLst>
        </pc:picChg>
        <pc:picChg chg="add mod">
          <ac:chgData name="QNAP_JASON HSU" userId="S::jasonhsu@ieinet.onmicrosoft.com::037722cf-a7a4-45b3-87d9-a621b36907ba" providerId="AD" clId="Web-{AF035024-2531-47CC-B569-8239E73EB4EB}" dt="2018-07-16T09:27:43.687" v="978" actId="1076"/>
          <ac:picMkLst>
            <pc:docMk/>
            <pc:sldMk cId="410112486" sldId="1498"/>
            <ac:picMk id="8" creationId="{273129D3-3B01-49CF-862E-E9F8269FAB76}"/>
          </ac:picMkLst>
        </pc:picChg>
        <pc:picChg chg="add mod">
          <ac:chgData name="QNAP_JASON HSU" userId="S::jasonhsu@ieinet.onmicrosoft.com::037722cf-a7a4-45b3-87d9-a621b36907ba" providerId="AD" clId="Web-{AF035024-2531-47CC-B569-8239E73EB4EB}" dt="2018-07-16T09:27:23.281" v="972" actId="1076"/>
          <ac:picMkLst>
            <pc:docMk/>
            <pc:sldMk cId="410112486" sldId="1498"/>
            <ac:picMk id="9" creationId="{312A9510-C7F4-40BD-96E4-94A351FCB3A2}"/>
          </ac:picMkLst>
        </pc:picChg>
        <pc:picChg chg="del">
          <ac:chgData name="QNAP_JASON HSU" userId="S::jasonhsu@ieinet.onmicrosoft.com::037722cf-a7a4-45b3-87d9-a621b36907ba" providerId="AD" clId="Web-{AF035024-2531-47CC-B569-8239E73EB4EB}" dt="2018-07-16T09:18:31.363" v="760" actId="20577"/>
          <ac:picMkLst>
            <pc:docMk/>
            <pc:sldMk cId="410112486" sldId="1498"/>
            <ac:picMk id="10" creationId="{F213AAC0-BE76-44E6-B031-D6CD78CBCF40}"/>
          </ac:picMkLst>
        </pc:picChg>
        <pc:picChg chg="add del mod">
          <ac:chgData name="QNAP_JASON HSU" userId="S::jasonhsu@ieinet.onmicrosoft.com::037722cf-a7a4-45b3-87d9-a621b36907ba" providerId="AD" clId="Web-{AF035024-2531-47CC-B569-8239E73EB4EB}" dt="2018-07-16T09:20:45.299" v="838" actId="20577"/>
          <ac:picMkLst>
            <pc:docMk/>
            <pc:sldMk cId="410112486" sldId="1498"/>
            <ac:picMk id="11" creationId="{F4F276E5-B679-4ADC-BFB4-2AFDA4300F86}"/>
          </ac:picMkLst>
        </pc:picChg>
        <pc:picChg chg="add mod">
          <ac:chgData name="QNAP_JASON HSU" userId="S::jasonhsu@ieinet.onmicrosoft.com::037722cf-a7a4-45b3-87d9-a621b36907ba" providerId="AD" clId="Web-{AF035024-2531-47CC-B569-8239E73EB4EB}" dt="2018-07-16T11:24:37.922" v="3959" actId="1076"/>
          <ac:picMkLst>
            <pc:docMk/>
            <pc:sldMk cId="410112486" sldId="1498"/>
            <ac:picMk id="13" creationId="{8B10E885-A127-4D85-8609-6C088878582F}"/>
          </ac:picMkLst>
        </pc:picChg>
        <pc:picChg chg="add mod">
          <ac:chgData name="QNAP_JASON HSU" userId="S::jasonhsu@ieinet.onmicrosoft.com::037722cf-a7a4-45b3-87d9-a621b36907ba" providerId="AD" clId="Web-{AF035024-2531-47CC-B569-8239E73EB4EB}" dt="2018-07-16T11:27:11.300" v="4040" actId="1076"/>
          <ac:picMkLst>
            <pc:docMk/>
            <pc:sldMk cId="410112486" sldId="1498"/>
            <ac:picMk id="14" creationId="{AA2F6754-042B-4082-8F82-507673038D5E}"/>
          </ac:picMkLst>
        </pc:picChg>
        <pc:picChg chg="add mod">
          <ac:chgData name="QNAP_JASON HSU" userId="S::jasonhsu@ieinet.onmicrosoft.com::037722cf-a7a4-45b3-87d9-a621b36907ba" providerId="AD" clId="Web-{AF035024-2531-47CC-B569-8239E73EB4EB}" dt="2018-07-16T11:24:37.937" v="3960" actId="1076"/>
          <ac:picMkLst>
            <pc:docMk/>
            <pc:sldMk cId="410112486" sldId="1498"/>
            <ac:picMk id="15" creationId="{A7DA2C19-9792-433D-9FC6-DD2A93DE403F}"/>
          </ac:picMkLst>
        </pc:picChg>
        <pc:picChg chg="add mod">
          <ac:chgData name="QNAP_JASON HSU" userId="S::jasonhsu@ieinet.onmicrosoft.com::037722cf-a7a4-45b3-87d9-a621b36907ba" providerId="AD" clId="Web-{AF035024-2531-47CC-B569-8239E73EB4EB}" dt="2018-07-16T11:24:21.469" v="3955" actId="1076"/>
          <ac:picMkLst>
            <pc:docMk/>
            <pc:sldMk cId="410112486" sldId="1498"/>
            <ac:picMk id="16" creationId="{87221686-F8A6-40DE-9393-5B1DA6291F38}"/>
          </ac:picMkLst>
        </pc:picChg>
        <pc:picChg chg="add mod">
          <ac:chgData name="QNAP_JASON HSU" userId="S::jasonhsu@ieinet.onmicrosoft.com::037722cf-a7a4-45b3-87d9-a621b36907ba" providerId="AD" clId="Web-{AF035024-2531-47CC-B569-8239E73EB4EB}" dt="2018-07-16T09:29:17.483" v="1009" actId="14100"/>
          <ac:picMkLst>
            <pc:docMk/>
            <pc:sldMk cId="410112486" sldId="1498"/>
            <ac:picMk id="17" creationId="{044BC483-EA2B-4CDC-BC82-F9DE2725F406}"/>
          </ac:picMkLst>
        </pc:picChg>
        <pc:picChg chg="add mod">
          <ac:chgData name="QNAP_JASON HSU" userId="S::jasonhsu@ieinet.onmicrosoft.com::037722cf-a7a4-45b3-87d9-a621b36907ba" providerId="AD" clId="Web-{AF035024-2531-47CC-B569-8239E73EB4EB}" dt="2018-07-16T11:34:40.754" v="4068" actId="1076"/>
          <ac:picMkLst>
            <pc:docMk/>
            <pc:sldMk cId="410112486" sldId="1498"/>
            <ac:picMk id="19" creationId="{8F032414-76AC-48D0-B208-BF847681BA61}"/>
          </ac:picMkLst>
        </pc:picChg>
        <pc:picChg chg="add del mod">
          <ac:chgData name="QNAP_JASON HSU" userId="S::jasonhsu@ieinet.onmicrosoft.com::037722cf-a7a4-45b3-87d9-a621b36907ba" providerId="AD" clId="Web-{AF035024-2531-47CC-B569-8239E73EB4EB}" dt="2018-07-16T12:06:26.011" v="4588" actId="20577"/>
          <ac:picMkLst>
            <pc:docMk/>
            <pc:sldMk cId="410112486" sldId="1498"/>
            <ac:picMk id="26" creationId="{BD20EAB1-E3CC-4A32-90A8-F1E4971AF183}"/>
          </ac:picMkLst>
        </pc:picChg>
        <pc:picChg chg="add mod">
          <ac:chgData name="QNAP_JASON HSU" userId="S::jasonhsu@ieinet.onmicrosoft.com::037722cf-a7a4-45b3-87d9-a621b36907ba" providerId="AD" clId="Web-{AF035024-2531-47CC-B569-8239E73EB4EB}" dt="2018-07-16T11:27:16.472" v="4042" actId="1076"/>
          <ac:picMkLst>
            <pc:docMk/>
            <pc:sldMk cId="410112486" sldId="1498"/>
            <ac:picMk id="48" creationId="{44D960B9-CC93-4CDC-A675-CA4B7A0C94E8}"/>
          </ac:picMkLst>
        </pc:picChg>
        <pc:picChg chg="add mod">
          <ac:chgData name="QNAP_JASON HSU" userId="S::jasonhsu@ieinet.onmicrosoft.com::037722cf-a7a4-45b3-87d9-a621b36907ba" providerId="AD" clId="Web-{AF035024-2531-47CC-B569-8239E73EB4EB}" dt="2018-07-16T11:39:56.021" v="4153" actId="1076"/>
          <ac:picMkLst>
            <pc:docMk/>
            <pc:sldMk cId="410112486" sldId="1498"/>
            <ac:picMk id="50" creationId="{B6E48C77-D6F4-48E8-8178-703AEB56F1E8}"/>
          </ac:picMkLst>
        </pc:picChg>
        <pc:picChg chg="add mod">
          <ac:chgData name="QNAP_JASON HSU" userId="S::jasonhsu@ieinet.onmicrosoft.com::037722cf-a7a4-45b3-87d9-a621b36907ba" providerId="AD" clId="Web-{AF035024-2531-47CC-B569-8239E73EB4EB}" dt="2018-07-16T11:39:56.052" v="4154" actId="1076"/>
          <ac:picMkLst>
            <pc:docMk/>
            <pc:sldMk cId="410112486" sldId="1498"/>
            <ac:picMk id="51" creationId="{054B01C5-4D47-42EE-B1C2-EE2DBA886993}"/>
          </ac:picMkLst>
        </pc:picChg>
        <pc:picChg chg="add del">
          <ac:chgData name="QNAP_JASON HSU" userId="S::jasonhsu@ieinet.onmicrosoft.com::037722cf-a7a4-45b3-87d9-a621b36907ba" providerId="AD" clId="Web-{AF035024-2531-47CC-B569-8239E73EB4EB}" dt="2018-07-16T11:42:24.301" v="4185" actId="20577"/>
          <ac:picMkLst>
            <pc:docMk/>
            <pc:sldMk cId="410112486" sldId="1498"/>
            <ac:picMk id="52" creationId="{00717EFE-FAF1-48C7-B993-8FFE0C7843BC}"/>
          </ac:picMkLst>
        </pc:picChg>
        <pc:picChg chg="add del">
          <ac:chgData name="QNAP_JASON HSU" userId="S::jasonhsu@ieinet.onmicrosoft.com::037722cf-a7a4-45b3-87d9-a621b36907ba" providerId="AD" clId="Web-{AF035024-2531-47CC-B569-8239E73EB4EB}" dt="2018-07-16T11:42:24.301" v="4184" actId="20577"/>
          <ac:picMkLst>
            <pc:docMk/>
            <pc:sldMk cId="410112486" sldId="1498"/>
            <ac:picMk id="53" creationId="{EAADBC2E-01D3-4317-A67B-23DF932B70C2}"/>
          </ac:picMkLst>
        </pc:picChg>
        <pc:picChg chg="add del">
          <ac:chgData name="QNAP_JASON HSU" userId="S::jasonhsu@ieinet.onmicrosoft.com::037722cf-a7a4-45b3-87d9-a621b36907ba" providerId="AD" clId="Web-{AF035024-2531-47CC-B569-8239E73EB4EB}" dt="2018-07-16T11:43:22.816" v="4199" actId="20577"/>
          <ac:picMkLst>
            <pc:docMk/>
            <pc:sldMk cId="410112486" sldId="1498"/>
            <ac:picMk id="54" creationId="{B0228FC7-EF33-4204-9F2B-12AB7A6A0AED}"/>
          </ac:picMkLst>
        </pc:picChg>
        <pc:picChg chg="add del">
          <ac:chgData name="QNAP_JASON HSU" userId="S::jasonhsu@ieinet.onmicrosoft.com::037722cf-a7a4-45b3-87d9-a621b36907ba" providerId="AD" clId="Web-{AF035024-2531-47CC-B569-8239E73EB4EB}" dt="2018-07-16T11:43:22.816" v="4198" actId="20577"/>
          <ac:picMkLst>
            <pc:docMk/>
            <pc:sldMk cId="410112486" sldId="1498"/>
            <ac:picMk id="55" creationId="{4AA755CD-3B7A-4E6C-BCA8-ACF36822D5E9}"/>
          </ac:picMkLst>
        </pc:picChg>
      </pc:sldChg>
      <pc:sldChg chg="addSp delSp modSp add replId">
        <pc:chgData name="QNAP_JASON HSU" userId="S::jasonhsu@ieinet.onmicrosoft.com::037722cf-a7a4-45b3-87d9-a621b36907ba" providerId="AD" clId="Web-{AF035024-2531-47CC-B569-8239E73EB4EB}" dt="2018-07-16T11:50:45.157" v="4461" actId="20577"/>
        <pc:sldMkLst>
          <pc:docMk/>
          <pc:sldMk cId="2462304952" sldId="1499"/>
        </pc:sldMkLst>
        <pc:spChg chg="del mod">
          <ac:chgData name="QNAP_JASON HSU" userId="S::jasonhsu@ieinet.onmicrosoft.com::037722cf-a7a4-45b3-87d9-a621b36907ba" providerId="AD" clId="Web-{AF035024-2531-47CC-B569-8239E73EB4EB}" dt="2018-07-16T09:24:39.251" v="898" actId="20577"/>
          <ac:spMkLst>
            <pc:docMk/>
            <pc:sldMk cId="2462304952" sldId="1499"/>
            <ac:spMk id="12" creationId="{4C286277-3485-409E-A276-22EE02680EE0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09:23:52.688" v="885" actId="20577"/>
          <ac:spMkLst>
            <pc:docMk/>
            <pc:sldMk cId="2462304952" sldId="1499"/>
            <ac:spMk id="29" creationId="{B4CF59C4-A1DC-497B-BF8E-BA0C9278C449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11:50:45.157" v="4461" actId="20577"/>
          <ac:spMkLst>
            <pc:docMk/>
            <pc:sldMk cId="2462304952" sldId="1499"/>
            <ac:spMk id="32" creationId="{925B3455-FD37-4903-8684-F23F6E0A1F78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09:23:46.735" v="878" actId="20577"/>
          <ac:spMkLst>
            <pc:docMk/>
            <pc:sldMk cId="2462304952" sldId="1499"/>
            <ac:spMk id="34" creationId="{DA1E7BBB-8CB8-46B7-92BB-65ED59419909}"/>
          </ac:spMkLst>
        </pc:spChg>
        <pc:spChg chg="del">
          <ac:chgData name="QNAP_JASON HSU" userId="S::jasonhsu@ieinet.onmicrosoft.com::037722cf-a7a4-45b3-87d9-a621b36907ba" providerId="AD" clId="Web-{AF035024-2531-47CC-B569-8239E73EB4EB}" dt="2018-07-16T09:24:41.204" v="899" actId="20577"/>
          <ac:spMkLst>
            <pc:docMk/>
            <pc:sldMk cId="2462304952" sldId="1499"/>
            <ac:spMk id="37" creationId="{8C1A9431-0295-4CD2-ADA3-7B4228EE41CA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09:23:56.532" v="888" actId="20577"/>
          <ac:spMkLst>
            <pc:docMk/>
            <pc:sldMk cId="2462304952" sldId="1499"/>
            <ac:spMk id="47" creationId="{B0167748-D917-4D4D-8401-587C44F027CA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09:22:58.986" v="846" actId="20577"/>
          <ac:spMkLst>
            <pc:docMk/>
            <pc:sldMk cId="2462304952" sldId="1499"/>
            <ac:spMk id="80" creationId="{277CFDD0-F04D-4FE8-B22F-4BF676AC4818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09:23:30.704" v="854" actId="20577"/>
          <ac:spMkLst>
            <pc:docMk/>
            <pc:sldMk cId="2462304952" sldId="1499"/>
            <ac:spMk id="84" creationId="{9A0045D1-889F-479E-AF67-205C9AA9E267}"/>
          </ac:spMkLst>
        </pc:spChg>
        <pc:grpChg chg="del">
          <ac:chgData name="QNAP_JASON HSU" userId="S::jasonhsu@ieinet.onmicrosoft.com::037722cf-a7a4-45b3-87d9-a621b36907ba" providerId="AD" clId="Web-{AF035024-2531-47CC-B569-8239E73EB4EB}" dt="2018-07-16T10:08:39.922" v="1910" actId="20577"/>
          <ac:grpSpMkLst>
            <pc:docMk/>
            <pc:sldMk cId="2462304952" sldId="1499"/>
            <ac:grpSpMk id="7" creationId="{4D485B8E-C399-4E48-86A3-4F38014C399F}"/>
          </ac:grpSpMkLst>
        </pc:grpChg>
        <pc:picChg chg="add mod">
          <ac:chgData name="QNAP_JASON HSU" userId="S::jasonhsu@ieinet.onmicrosoft.com::037722cf-a7a4-45b3-87d9-a621b36907ba" providerId="AD" clId="Web-{AF035024-2531-47CC-B569-8239E73EB4EB}" dt="2018-07-16T09:24:02.751" v="890" actId="1076"/>
          <ac:picMkLst>
            <pc:docMk/>
            <pc:sldMk cId="2462304952" sldId="1499"/>
            <ac:picMk id="3" creationId="{2B7BAA74-55F2-4969-8D5D-503EB972A995}"/>
          </ac:picMkLst>
        </pc:picChg>
        <pc:picChg chg="del">
          <ac:chgData name="QNAP_JASON HSU" userId="S::jasonhsu@ieinet.onmicrosoft.com::037722cf-a7a4-45b3-87d9-a621b36907ba" providerId="AD" clId="Web-{AF035024-2531-47CC-B569-8239E73EB4EB}" dt="2018-07-16T09:23:25.923" v="847" actId="20577"/>
          <ac:picMkLst>
            <pc:docMk/>
            <pc:sldMk cId="2462304952" sldId="1499"/>
            <ac:picMk id="4" creationId="{70F274BE-EA9A-4D01-8733-CBC472C91CAF}"/>
          </ac:picMkLst>
        </pc:picChg>
        <pc:picChg chg="add mod">
          <ac:chgData name="QNAP_JASON HSU" userId="S::jasonhsu@ieinet.onmicrosoft.com::037722cf-a7a4-45b3-87d9-a621b36907ba" providerId="AD" clId="Web-{AF035024-2531-47CC-B569-8239E73EB4EB}" dt="2018-07-16T09:23:37.548" v="862" actId="1076"/>
          <ac:picMkLst>
            <pc:docMk/>
            <pc:sldMk cId="2462304952" sldId="1499"/>
            <ac:picMk id="6" creationId="{CD0B1EF9-9ACE-4382-8D6A-E50EE6AECE5E}"/>
          </ac:picMkLst>
        </pc:picChg>
        <pc:picChg chg="del">
          <ac:chgData name="QNAP_JASON HSU" userId="S::jasonhsu@ieinet.onmicrosoft.com::037722cf-a7a4-45b3-87d9-a621b36907ba" providerId="AD" clId="Web-{AF035024-2531-47CC-B569-8239E73EB4EB}" dt="2018-07-16T09:23:26.861" v="848" actId="20577"/>
          <ac:picMkLst>
            <pc:docMk/>
            <pc:sldMk cId="2462304952" sldId="1499"/>
            <ac:picMk id="8" creationId="{273129D3-3B01-49CF-862E-E9F8269FAB76}"/>
          </ac:picMkLst>
        </pc:picChg>
        <pc:picChg chg="del">
          <ac:chgData name="QNAP_JASON HSU" userId="S::jasonhsu@ieinet.onmicrosoft.com::037722cf-a7a4-45b3-87d9-a621b36907ba" providerId="AD" clId="Web-{AF035024-2531-47CC-B569-8239E73EB4EB}" dt="2018-07-16T09:23:27.876" v="849" actId="20577"/>
          <ac:picMkLst>
            <pc:docMk/>
            <pc:sldMk cId="2462304952" sldId="1499"/>
            <ac:picMk id="9" creationId="{312A9510-C7F4-40BD-96E4-94A351FCB3A2}"/>
          </ac:picMkLst>
        </pc:picChg>
        <pc:picChg chg="add mod">
          <ac:chgData name="QNAP_JASON HSU" userId="S::jasonhsu@ieinet.onmicrosoft.com::037722cf-a7a4-45b3-87d9-a621b36907ba" providerId="AD" clId="Web-{AF035024-2531-47CC-B569-8239E73EB4EB}" dt="2018-07-16T09:24:05.126" v="891" actId="1076"/>
          <ac:picMkLst>
            <pc:docMk/>
            <pc:sldMk cId="2462304952" sldId="1499"/>
            <ac:picMk id="10" creationId="{888F5A22-FAF8-4475-AB81-98EDC50D8944}"/>
          </ac:picMkLst>
        </pc:picChg>
        <pc:picChg chg="add mod">
          <ac:chgData name="QNAP_JASON HSU" userId="S::jasonhsu@ieinet.onmicrosoft.com::037722cf-a7a4-45b3-87d9-a621b36907ba" providerId="AD" clId="Web-{AF035024-2531-47CC-B569-8239E73EB4EB}" dt="2018-07-16T09:25:17.422" v="911" actId="1076"/>
          <ac:picMkLst>
            <pc:docMk/>
            <pc:sldMk cId="2462304952" sldId="1499"/>
            <ac:picMk id="11" creationId="{DDE696CA-AF53-4FCC-9F0D-9F25578840CF}"/>
          </ac:picMkLst>
        </pc:picChg>
        <pc:picChg chg="del">
          <ac:chgData name="QNAP_JASON HSU" userId="S::jasonhsu@ieinet.onmicrosoft.com::037722cf-a7a4-45b3-87d9-a621b36907ba" providerId="AD" clId="Web-{AF035024-2531-47CC-B569-8239E73EB4EB}" dt="2018-07-16T09:24:31.766" v="896" actId="20577"/>
          <ac:picMkLst>
            <pc:docMk/>
            <pc:sldMk cId="2462304952" sldId="1499"/>
            <ac:picMk id="13" creationId="{8B10E885-A127-4D85-8609-6C088878582F}"/>
          </ac:picMkLst>
        </pc:picChg>
        <pc:picChg chg="del">
          <ac:chgData name="QNAP_JASON HSU" userId="S::jasonhsu@ieinet.onmicrosoft.com::037722cf-a7a4-45b3-87d9-a621b36907ba" providerId="AD" clId="Web-{AF035024-2531-47CC-B569-8239E73EB4EB}" dt="2018-07-16T09:24:30.657" v="895" actId="20577"/>
          <ac:picMkLst>
            <pc:docMk/>
            <pc:sldMk cId="2462304952" sldId="1499"/>
            <ac:picMk id="14" creationId="{AA2F6754-042B-4082-8F82-507673038D5E}"/>
          </ac:picMkLst>
        </pc:picChg>
        <pc:picChg chg="del">
          <ac:chgData name="QNAP_JASON HSU" userId="S::jasonhsu@ieinet.onmicrosoft.com::037722cf-a7a4-45b3-87d9-a621b36907ba" providerId="AD" clId="Web-{AF035024-2531-47CC-B569-8239E73EB4EB}" dt="2018-07-16T09:24:32.079" v="897" actId="20577"/>
          <ac:picMkLst>
            <pc:docMk/>
            <pc:sldMk cId="2462304952" sldId="1499"/>
            <ac:picMk id="15" creationId="{A7DA2C19-9792-433D-9FC6-DD2A93DE403F}"/>
          </ac:picMkLst>
        </pc:picChg>
        <pc:picChg chg="del">
          <ac:chgData name="QNAP_JASON HSU" userId="S::jasonhsu@ieinet.onmicrosoft.com::037722cf-a7a4-45b3-87d9-a621b36907ba" providerId="AD" clId="Web-{AF035024-2531-47CC-B569-8239E73EB4EB}" dt="2018-07-16T09:24:30.126" v="894" actId="20577"/>
          <ac:picMkLst>
            <pc:docMk/>
            <pc:sldMk cId="2462304952" sldId="1499"/>
            <ac:picMk id="16" creationId="{87221686-F8A6-40DE-9393-5B1DA6291F38}"/>
          </ac:picMkLst>
        </pc:picChg>
        <pc:picChg chg="add mod">
          <ac:chgData name="QNAP_JASON HSU" userId="S::jasonhsu@ieinet.onmicrosoft.com::037722cf-a7a4-45b3-87d9-a621b36907ba" providerId="AD" clId="Web-{AF035024-2531-47CC-B569-8239E73EB4EB}" dt="2018-07-16T09:25:22.235" v="915" actId="1076"/>
          <ac:picMkLst>
            <pc:docMk/>
            <pc:sldMk cId="2462304952" sldId="1499"/>
            <ac:picMk id="17" creationId="{2FB31364-6C33-4DA0-8E6C-59BEA2910441}"/>
          </ac:picMkLst>
        </pc:picChg>
        <pc:picChg chg="add mod">
          <ac:chgData name="QNAP_JASON HSU" userId="S::jasonhsu@ieinet.onmicrosoft.com::037722cf-a7a4-45b3-87d9-a621b36907ba" providerId="AD" clId="Web-{AF035024-2531-47CC-B569-8239E73EB4EB}" dt="2018-07-16T09:25:19.985" v="914" actId="1076"/>
          <ac:picMkLst>
            <pc:docMk/>
            <pc:sldMk cId="2462304952" sldId="1499"/>
            <ac:picMk id="18" creationId="{5B1E88EC-447F-4A60-9B82-953ABB8B27A5}"/>
          </ac:picMkLst>
        </pc:picChg>
      </pc:sldChg>
      <pc:sldChg chg="addSp delSp modSp add replId addCm delCm">
        <pc:chgData name="QNAP_JASON HSU" userId="S::jasonhsu@ieinet.onmicrosoft.com::037722cf-a7a4-45b3-87d9-a621b36907ba" providerId="AD" clId="Web-{AF035024-2531-47CC-B569-8239E73EB4EB}" dt="2018-07-16T11:59:45.904" v="4570" actId="20577"/>
        <pc:sldMkLst>
          <pc:docMk/>
          <pc:sldMk cId="3726342666" sldId="1500"/>
        </pc:sldMkLst>
        <pc:spChg chg="del">
          <ac:chgData name="QNAP_JASON HSU" userId="S::jasonhsu@ieinet.onmicrosoft.com::037722cf-a7a4-45b3-87d9-a621b36907ba" providerId="AD" clId="Web-{AF035024-2531-47CC-B569-8239E73EB4EB}" dt="2018-07-16T09:31:01.451" v="1059" actId="20577"/>
          <ac:spMkLst>
            <pc:docMk/>
            <pc:sldMk cId="3726342666" sldId="1500"/>
            <ac:spMk id="29" creationId="{B4CF59C4-A1DC-497B-BF8E-BA0C9278C449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11:57:19.374" v="4547" actId="1076"/>
          <ac:spMkLst>
            <pc:docMk/>
            <pc:sldMk cId="3726342666" sldId="1500"/>
            <ac:spMk id="32" creationId="{925B3455-FD37-4903-8684-F23F6E0A1F78}"/>
          </ac:spMkLst>
        </pc:spChg>
        <pc:spChg chg="del">
          <ac:chgData name="QNAP_JASON HSU" userId="S::jasonhsu@ieinet.onmicrosoft.com::037722cf-a7a4-45b3-87d9-a621b36907ba" providerId="AD" clId="Web-{AF035024-2531-47CC-B569-8239E73EB4EB}" dt="2018-07-16T09:31:02.655" v="1060" actId="20577"/>
          <ac:spMkLst>
            <pc:docMk/>
            <pc:sldMk cId="3726342666" sldId="1500"/>
            <ac:spMk id="34" creationId="{DA1E7BBB-8CB8-46B7-92BB-65ED59419909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11:57:25.264" v="4550" actId="1076"/>
          <ac:spMkLst>
            <pc:docMk/>
            <pc:sldMk cId="3726342666" sldId="1500"/>
            <ac:spMk id="47" creationId="{B0167748-D917-4D4D-8401-587C44F027CA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09:26:26.422" v="932" actId="20577"/>
          <ac:spMkLst>
            <pc:docMk/>
            <pc:sldMk cId="3726342666" sldId="1500"/>
            <ac:spMk id="80" creationId="{277CFDD0-F04D-4FE8-B22F-4BF676AC4818}"/>
          </ac:spMkLst>
        </pc:spChg>
        <pc:spChg chg="mod">
          <ac:chgData name="QNAP_JASON HSU" userId="S::jasonhsu@ieinet.onmicrosoft.com::037722cf-a7a4-45b3-87d9-a621b36907ba" providerId="AD" clId="Web-{AF035024-2531-47CC-B569-8239E73EB4EB}" dt="2018-07-16T11:59:45.904" v="4570" actId="20577"/>
          <ac:spMkLst>
            <pc:docMk/>
            <pc:sldMk cId="3726342666" sldId="1500"/>
            <ac:spMk id="84" creationId="{9A0045D1-889F-479E-AF67-205C9AA9E267}"/>
          </ac:spMkLst>
        </pc:spChg>
        <pc:grpChg chg="del">
          <ac:chgData name="QNAP_JASON HSU" userId="S::jasonhsu@ieinet.onmicrosoft.com::037722cf-a7a4-45b3-87d9-a621b36907ba" providerId="AD" clId="Web-{AF035024-2531-47CC-B569-8239E73EB4EB}" dt="2018-07-16T10:08:35.702" v="1909" actId="20577"/>
          <ac:grpSpMkLst>
            <pc:docMk/>
            <pc:sldMk cId="3726342666" sldId="1500"/>
            <ac:grpSpMk id="7" creationId="{4D485B8E-C399-4E48-86A3-4F38014C399F}"/>
          </ac:grpSpMkLst>
        </pc:grpChg>
        <pc:picChg chg="del">
          <ac:chgData name="QNAP_JASON HSU" userId="S::jasonhsu@ieinet.onmicrosoft.com::037722cf-a7a4-45b3-87d9-a621b36907ba" providerId="AD" clId="Web-{AF035024-2531-47CC-B569-8239E73EB4EB}" dt="2018-07-16T09:26:29.969" v="935" actId="20577"/>
          <ac:picMkLst>
            <pc:docMk/>
            <pc:sldMk cId="3726342666" sldId="1500"/>
            <ac:picMk id="3" creationId="{2B7BAA74-55F2-4969-8D5D-503EB972A995}"/>
          </ac:picMkLst>
        </pc:picChg>
        <pc:picChg chg="add del mod">
          <ac:chgData name="QNAP_JASON HSU" userId="S::jasonhsu@ieinet.onmicrosoft.com::037722cf-a7a4-45b3-87d9-a621b36907ba" providerId="AD" clId="Web-{AF035024-2531-47CC-B569-8239E73EB4EB}" dt="2018-07-16T11:56:00.374" v="4536" actId="20577"/>
          <ac:picMkLst>
            <pc:docMk/>
            <pc:sldMk cId="3726342666" sldId="1500"/>
            <ac:picMk id="4" creationId="{8F95695C-5CC4-4849-B6B2-4B1DD90785CE}"/>
          </ac:picMkLst>
        </pc:picChg>
        <pc:picChg chg="del">
          <ac:chgData name="QNAP_JASON HSU" userId="S::jasonhsu@ieinet.onmicrosoft.com::037722cf-a7a4-45b3-87d9-a621b36907ba" providerId="AD" clId="Web-{AF035024-2531-47CC-B569-8239E73EB4EB}" dt="2018-07-16T09:26:29.969" v="934" actId="20577"/>
          <ac:picMkLst>
            <pc:docMk/>
            <pc:sldMk cId="3726342666" sldId="1500"/>
            <ac:picMk id="6" creationId="{CD0B1EF9-9ACE-4382-8D6A-E50EE6AECE5E}"/>
          </ac:picMkLst>
        </pc:picChg>
        <pc:picChg chg="add mod">
          <ac:chgData name="QNAP_JASON HSU" userId="S::jasonhsu@ieinet.onmicrosoft.com::037722cf-a7a4-45b3-87d9-a621b36907ba" providerId="AD" clId="Web-{AF035024-2531-47CC-B569-8239E73EB4EB}" dt="2018-07-16T11:57:19.389" v="4548" actId="1076"/>
          <ac:picMkLst>
            <pc:docMk/>
            <pc:sldMk cId="3726342666" sldId="1500"/>
            <ac:picMk id="8" creationId="{17F887EC-CABF-4589-BD4E-9C7C6EA30620}"/>
          </ac:picMkLst>
        </pc:picChg>
        <pc:picChg chg="del">
          <ac:chgData name="QNAP_JASON HSU" userId="S::jasonhsu@ieinet.onmicrosoft.com::037722cf-a7a4-45b3-87d9-a621b36907ba" providerId="AD" clId="Web-{AF035024-2531-47CC-B569-8239E73EB4EB}" dt="2018-07-16T09:26:29.953" v="933" actId="20577"/>
          <ac:picMkLst>
            <pc:docMk/>
            <pc:sldMk cId="3726342666" sldId="1500"/>
            <ac:picMk id="10" creationId="{888F5A22-FAF8-4475-AB81-98EDC50D8944}"/>
          </ac:picMkLst>
        </pc:picChg>
        <pc:picChg chg="mod">
          <ac:chgData name="QNAP_JASON HSU" userId="S::jasonhsu@ieinet.onmicrosoft.com::037722cf-a7a4-45b3-87d9-a621b36907ba" providerId="AD" clId="Web-{AF035024-2531-47CC-B569-8239E73EB4EB}" dt="2018-07-16T11:57:39.061" v="4554" actId="1076"/>
          <ac:picMkLst>
            <pc:docMk/>
            <pc:sldMk cId="3726342666" sldId="1500"/>
            <ac:picMk id="11" creationId="{DDE696CA-AF53-4FCC-9F0D-9F25578840CF}"/>
          </ac:picMkLst>
        </pc:picChg>
        <pc:picChg chg="add mod">
          <ac:chgData name="QNAP_JASON HSU" userId="S::jasonhsu@ieinet.onmicrosoft.com::037722cf-a7a4-45b3-87d9-a621b36907ba" providerId="AD" clId="Web-{AF035024-2531-47CC-B569-8239E73EB4EB}" dt="2018-07-16T11:57:29.608" v="4552" actId="14100"/>
          <ac:picMkLst>
            <pc:docMk/>
            <pc:sldMk cId="3726342666" sldId="1500"/>
            <ac:picMk id="12" creationId="{54DE3FAB-F429-435D-83A4-4AF115E4ECA8}"/>
          </ac:picMkLst>
        </pc:picChg>
        <pc:picChg chg="add mod modCrop">
          <ac:chgData name="QNAP_JASON HSU" userId="S::jasonhsu@ieinet.onmicrosoft.com::037722cf-a7a4-45b3-87d9-a621b36907ba" providerId="AD" clId="Web-{AF035024-2531-47CC-B569-8239E73EB4EB}" dt="2018-07-16T11:59:29.748" v="4566" actId="1076"/>
          <ac:picMkLst>
            <pc:docMk/>
            <pc:sldMk cId="3726342666" sldId="1500"/>
            <ac:picMk id="14" creationId="{49E96A24-323C-462B-B7A8-3584AB92F7D5}"/>
          </ac:picMkLst>
        </pc:picChg>
        <pc:picChg chg="add mod">
          <ac:chgData name="QNAP_JASON HSU" userId="S::jasonhsu@ieinet.onmicrosoft.com::037722cf-a7a4-45b3-87d9-a621b36907ba" providerId="AD" clId="Web-{AF035024-2531-47CC-B569-8239E73EB4EB}" dt="2018-07-16T11:59:33.826" v="4567" actId="1076"/>
          <ac:picMkLst>
            <pc:docMk/>
            <pc:sldMk cId="3726342666" sldId="1500"/>
            <ac:picMk id="16" creationId="{133CBAE7-A3E1-4671-9F3D-05F1BE005A59}"/>
          </ac:picMkLst>
        </pc:picChg>
        <pc:picChg chg="del mod">
          <ac:chgData name="QNAP_JASON HSU" userId="S::jasonhsu@ieinet.onmicrosoft.com::037722cf-a7a4-45b3-87d9-a621b36907ba" providerId="AD" clId="Web-{AF035024-2531-47CC-B569-8239E73EB4EB}" dt="2018-07-16T11:55:26.296" v="4535" actId="20577"/>
          <ac:picMkLst>
            <pc:docMk/>
            <pc:sldMk cId="3726342666" sldId="1500"/>
            <ac:picMk id="17" creationId="{2FB31364-6C33-4DA0-8E6C-59BEA2910441}"/>
          </ac:picMkLst>
        </pc:picChg>
        <pc:picChg chg="mod">
          <ac:chgData name="QNAP_JASON HSU" userId="S::jasonhsu@ieinet.onmicrosoft.com::037722cf-a7a4-45b3-87d9-a621b36907ba" providerId="AD" clId="Web-{AF035024-2531-47CC-B569-8239E73EB4EB}" dt="2018-07-16T11:57:39.077" v="4555" actId="1076"/>
          <ac:picMkLst>
            <pc:docMk/>
            <pc:sldMk cId="3726342666" sldId="1500"/>
            <ac:picMk id="18" creationId="{5B1E88EC-447F-4A60-9B82-953ABB8B27A5}"/>
          </ac:picMkLst>
        </pc:picChg>
      </pc:sldChg>
    </pc:docChg>
  </pc:docChgLst>
  <pc:docChgLst>
    <pc:chgData name="QNAP_YiChing Shih" userId="S::yichingshih@ieinet.onmicrosoft.com::2e6ef06c-3efe-44cc-871a-6c262e94a3ec" providerId="AD" clId="Web-{1A93793A-DB4B-1E3A-7452-D2B609CE93EB}"/>
    <pc:docChg chg="modSld">
      <pc:chgData name="QNAP_YiChing Shih" userId="S::yichingshih@ieinet.onmicrosoft.com::2e6ef06c-3efe-44cc-871a-6c262e94a3ec" providerId="AD" clId="Web-{1A93793A-DB4B-1E3A-7452-D2B609CE93EB}" dt="2018-07-17T03:29:36.779" v="1494" actId="20577"/>
      <pc:docMkLst>
        <pc:docMk/>
      </pc:docMkLst>
      <pc:sldChg chg="modSp">
        <pc:chgData name="QNAP_YiChing Shih" userId="S::yichingshih@ieinet.onmicrosoft.com::2e6ef06c-3efe-44cc-871a-6c262e94a3ec" providerId="AD" clId="Web-{1A93793A-DB4B-1E3A-7452-D2B609CE93EB}" dt="2018-07-17T02:39:56.635" v="885" actId="20577"/>
        <pc:sldMkLst>
          <pc:docMk/>
          <pc:sldMk cId="2194040589" sldId="310"/>
        </pc:sldMkLst>
        <pc:spChg chg="mod">
          <ac:chgData name="QNAP_YiChing Shih" userId="S::yichingshih@ieinet.onmicrosoft.com::2e6ef06c-3efe-44cc-871a-6c262e94a3ec" providerId="AD" clId="Web-{1A93793A-DB4B-1E3A-7452-D2B609CE93EB}" dt="2018-07-17T02:39:56.635" v="885" actId="20577"/>
          <ac:spMkLst>
            <pc:docMk/>
            <pc:sldMk cId="2194040589" sldId="310"/>
            <ac:spMk id="2" creationId="{00000000-0000-0000-0000-000000000000}"/>
          </ac:spMkLst>
        </pc:spChg>
      </pc:sldChg>
      <pc:sldChg chg="modSp">
        <pc:chgData name="QNAP_YiChing Shih" userId="S::yichingshih@ieinet.onmicrosoft.com::2e6ef06c-3efe-44cc-871a-6c262e94a3ec" providerId="AD" clId="Web-{1A93793A-DB4B-1E3A-7452-D2B609CE93EB}" dt="2018-07-17T03:29:36.779" v="1493" actId="20577"/>
        <pc:sldMkLst>
          <pc:docMk/>
          <pc:sldMk cId="3867314865" sldId="1490"/>
        </pc:sldMkLst>
        <pc:spChg chg="mod">
          <ac:chgData name="QNAP_YiChing Shih" userId="S::yichingshih@ieinet.onmicrosoft.com::2e6ef06c-3efe-44cc-871a-6c262e94a3ec" providerId="AD" clId="Web-{1A93793A-DB4B-1E3A-7452-D2B609CE93EB}" dt="2018-07-17T01:48:05.525" v="4" actId="20577"/>
          <ac:spMkLst>
            <pc:docMk/>
            <pc:sldMk cId="3867314865" sldId="1490"/>
            <ac:spMk id="13" creationId="{0E3EE1CF-A9A0-47AC-86BD-64EE60C48820}"/>
          </ac:spMkLst>
        </pc:spChg>
        <pc:spChg chg="mod">
          <ac:chgData name="QNAP_YiChing Shih" userId="S::yichingshih@ieinet.onmicrosoft.com::2e6ef06c-3efe-44cc-871a-6c262e94a3ec" providerId="AD" clId="Web-{1A93793A-DB4B-1E3A-7452-D2B609CE93EB}" dt="2018-07-17T03:29:20.826" v="1476" actId="14100"/>
          <ac:spMkLst>
            <pc:docMk/>
            <pc:sldMk cId="3867314865" sldId="1490"/>
            <ac:spMk id="18" creationId="{D02C9711-DD50-4845-A049-2887055FE427}"/>
          </ac:spMkLst>
        </pc:spChg>
        <pc:spChg chg="mod">
          <ac:chgData name="QNAP_YiChing Shih" userId="S::yichingshih@ieinet.onmicrosoft.com::2e6ef06c-3efe-44cc-871a-6c262e94a3ec" providerId="AD" clId="Web-{1A93793A-DB4B-1E3A-7452-D2B609CE93EB}" dt="2018-07-17T03:29:36.779" v="1493" actId="20577"/>
          <ac:spMkLst>
            <pc:docMk/>
            <pc:sldMk cId="3867314865" sldId="1490"/>
            <ac:spMk id="134" creationId="{6DBD3F63-919D-4D44-BF1A-0A425803AA6A}"/>
          </ac:spMkLst>
        </pc:spChg>
      </pc:sldChg>
      <pc:sldChg chg="modSp">
        <pc:chgData name="QNAP_YiChing Shih" userId="S::yichingshih@ieinet.onmicrosoft.com::2e6ef06c-3efe-44cc-871a-6c262e94a3ec" providerId="AD" clId="Web-{1A93793A-DB4B-1E3A-7452-D2B609CE93EB}" dt="2018-07-17T02:20:58.034" v="520" actId="20577"/>
        <pc:sldMkLst>
          <pc:docMk/>
          <pc:sldMk cId="3980240162" sldId="1491"/>
        </pc:sldMkLst>
        <pc:spChg chg="mod">
          <ac:chgData name="QNAP_YiChing Shih" userId="S::yichingshih@ieinet.onmicrosoft.com::2e6ef06c-3efe-44cc-871a-6c262e94a3ec" providerId="AD" clId="Web-{1A93793A-DB4B-1E3A-7452-D2B609CE93EB}" dt="2018-07-17T02:17:08.830" v="353" actId="20577"/>
          <ac:spMkLst>
            <pc:docMk/>
            <pc:sldMk cId="3980240162" sldId="1491"/>
            <ac:spMk id="29" creationId="{780A43E3-B035-4437-B31F-8FE0006E0EFD}"/>
          </ac:spMkLst>
        </pc:spChg>
        <pc:spChg chg="mod">
          <ac:chgData name="QNAP_YiChing Shih" userId="S::yichingshih@ieinet.onmicrosoft.com::2e6ef06c-3efe-44cc-871a-6c262e94a3ec" providerId="AD" clId="Web-{1A93793A-DB4B-1E3A-7452-D2B609CE93EB}" dt="2018-07-17T02:14:30.438" v="313" actId="20577"/>
          <ac:spMkLst>
            <pc:docMk/>
            <pc:sldMk cId="3980240162" sldId="1491"/>
            <ac:spMk id="90" creationId="{D34309E8-4E0E-4E87-A387-C8BA4868D805}"/>
          </ac:spMkLst>
        </pc:spChg>
        <pc:spChg chg="mod">
          <ac:chgData name="QNAP_YiChing Shih" userId="S::yichingshih@ieinet.onmicrosoft.com::2e6ef06c-3efe-44cc-871a-6c262e94a3ec" providerId="AD" clId="Web-{1A93793A-DB4B-1E3A-7452-D2B609CE93EB}" dt="2018-07-17T02:20:50.191" v="511" actId="20577"/>
          <ac:spMkLst>
            <pc:docMk/>
            <pc:sldMk cId="3980240162" sldId="1491"/>
            <ac:spMk id="96" creationId="{CA46E01E-BD8A-4FD6-AD27-FD400389561A}"/>
          </ac:spMkLst>
        </pc:spChg>
        <pc:spChg chg="mod">
          <ac:chgData name="QNAP_YiChing Shih" userId="S::yichingshih@ieinet.onmicrosoft.com::2e6ef06c-3efe-44cc-871a-6c262e94a3ec" providerId="AD" clId="Web-{1A93793A-DB4B-1E3A-7452-D2B609CE93EB}" dt="2018-07-17T02:20:58.034" v="520" actId="20577"/>
          <ac:spMkLst>
            <pc:docMk/>
            <pc:sldMk cId="3980240162" sldId="1491"/>
            <ac:spMk id="106" creationId="{D43D3D6E-32B6-4E45-B034-5138EE7D4830}"/>
          </ac:spMkLst>
        </pc:spChg>
        <pc:spChg chg="mod">
          <ac:chgData name="QNAP_YiChing Shih" userId="S::yichingshih@ieinet.onmicrosoft.com::2e6ef06c-3efe-44cc-871a-6c262e94a3ec" providerId="AD" clId="Web-{1A93793A-DB4B-1E3A-7452-D2B609CE93EB}" dt="2018-07-17T02:15:18.095" v="320" actId="20577"/>
          <ac:spMkLst>
            <pc:docMk/>
            <pc:sldMk cId="3980240162" sldId="1491"/>
            <ac:spMk id="114" creationId="{8F637DB7-595A-40BC-B4D9-B77ECABB6FE6}"/>
          </ac:spMkLst>
        </pc:spChg>
        <pc:spChg chg="mod">
          <ac:chgData name="QNAP_YiChing Shih" userId="S::yichingshih@ieinet.onmicrosoft.com::2e6ef06c-3efe-44cc-871a-6c262e94a3ec" providerId="AD" clId="Web-{1A93793A-DB4B-1E3A-7452-D2B609CE93EB}" dt="2018-07-17T02:16:51.751" v="333" actId="20577"/>
          <ac:spMkLst>
            <pc:docMk/>
            <pc:sldMk cId="3980240162" sldId="1491"/>
            <ac:spMk id="115" creationId="{C54C4D23-7F27-4706-9703-35052D964D40}"/>
          </ac:spMkLst>
        </pc:spChg>
      </pc:sldChg>
      <pc:sldChg chg="modSp">
        <pc:chgData name="QNAP_YiChing Shih" userId="S::yichingshih@ieinet.onmicrosoft.com::2e6ef06c-3efe-44cc-871a-6c262e94a3ec" providerId="AD" clId="Web-{1A93793A-DB4B-1E3A-7452-D2B609CE93EB}" dt="2018-07-17T02:38:14.260" v="871" actId="20577"/>
        <pc:sldMkLst>
          <pc:docMk/>
          <pc:sldMk cId="380407356" sldId="1492"/>
        </pc:sldMkLst>
        <pc:spChg chg="mod">
          <ac:chgData name="QNAP_YiChing Shih" userId="S::yichingshih@ieinet.onmicrosoft.com::2e6ef06c-3efe-44cc-871a-6c262e94a3ec" providerId="AD" clId="Web-{1A93793A-DB4B-1E3A-7452-D2B609CE93EB}" dt="2018-07-17T02:36:33.478" v="831" actId="20577"/>
          <ac:spMkLst>
            <pc:docMk/>
            <pc:sldMk cId="380407356" sldId="1492"/>
            <ac:spMk id="42" creationId="{60473A88-86E0-4A51-9BE1-37904F87FD4F}"/>
          </ac:spMkLst>
        </pc:spChg>
        <pc:spChg chg="mod">
          <ac:chgData name="QNAP_YiChing Shih" userId="S::yichingshih@ieinet.onmicrosoft.com::2e6ef06c-3efe-44cc-871a-6c262e94a3ec" providerId="AD" clId="Web-{1A93793A-DB4B-1E3A-7452-D2B609CE93EB}" dt="2018-07-17T02:36:53.665" v="836" actId="20577"/>
          <ac:spMkLst>
            <pc:docMk/>
            <pc:sldMk cId="380407356" sldId="1492"/>
            <ac:spMk id="53" creationId="{3091A6DB-F49C-44B4-B3A7-BC62B9228215}"/>
          </ac:spMkLst>
        </pc:spChg>
        <pc:spChg chg="mod">
          <ac:chgData name="QNAP_YiChing Shih" userId="S::yichingshih@ieinet.onmicrosoft.com::2e6ef06c-3efe-44cc-871a-6c262e94a3ec" providerId="AD" clId="Web-{1A93793A-DB4B-1E3A-7452-D2B609CE93EB}" dt="2018-07-17T02:38:14.260" v="871" actId="20577"/>
          <ac:spMkLst>
            <pc:docMk/>
            <pc:sldMk cId="380407356" sldId="1492"/>
            <ac:spMk id="56" creationId="{B5633736-D622-4670-8CD0-75D751B9406D}"/>
          </ac:spMkLst>
        </pc:spChg>
        <pc:spChg chg="mod">
          <ac:chgData name="QNAP_YiChing Shih" userId="S::yichingshih@ieinet.onmicrosoft.com::2e6ef06c-3efe-44cc-871a-6c262e94a3ec" providerId="AD" clId="Web-{1A93793A-DB4B-1E3A-7452-D2B609CE93EB}" dt="2018-07-17T02:37:12.478" v="839" actId="20577"/>
          <ac:spMkLst>
            <pc:docMk/>
            <pc:sldMk cId="380407356" sldId="1492"/>
            <ac:spMk id="103" creationId="{7EB30469-F9C8-4491-BCDA-E54D94519F60}"/>
          </ac:spMkLst>
        </pc:spChg>
      </pc:sldChg>
      <pc:sldChg chg="modSp">
        <pc:chgData name="QNAP_YiChing Shih" userId="S::yichingshih@ieinet.onmicrosoft.com::2e6ef06c-3efe-44cc-871a-6c262e94a3ec" providerId="AD" clId="Web-{1A93793A-DB4B-1E3A-7452-D2B609CE93EB}" dt="2018-07-17T02:09:27.421" v="241" actId="20577"/>
        <pc:sldMkLst>
          <pc:docMk/>
          <pc:sldMk cId="2473293687" sldId="1493"/>
        </pc:sldMkLst>
        <pc:spChg chg="mod">
          <ac:chgData name="QNAP_YiChing Shih" userId="S::yichingshih@ieinet.onmicrosoft.com::2e6ef06c-3efe-44cc-871a-6c262e94a3ec" providerId="AD" clId="Web-{1A93793A-DB4B-1E3A-7452-D2B609CE93EB}" dt="2018-07-17T02:06:43.576" v="211" actId="20577"/>
          <ac:spMkLst>
            <pc:docMk/>
            <pc:sldMk cId="2473293687" sldId="1493"/>
            <ac:spMk id="18" creationId="{D02C9711-DD50-4845-A049-2887055FE427}"/>
          </ac:spMkLst>
        </pc:spChg>
        <pc:spChg chg="mod">
          <ac:chgData name="QNAP_YiChing Shih" userId="S::yichingshih@ieinet.onmicrosoft.com::2e6ef06c-3efe-44cc-871a-6c262e94a3ec" providerId="AD" clId="Web-{1A93793A-DB4B-1E3A-7452-D2B609CE93EB}" dt="2018-07-17T02:01:00.011" v="119" actId="20577"/>
          <ac:spMkLst>
            <pc:docMk/>
            <pc:sldMk cId="2473293687" sldId="1493"/>
            <ac:spMk id="36" creationId="{32E5550A-7288-4201-9E26-1DF3E6D046B2}"/>
          </ac:spMkLst>
        </pc:spChg>
        <pc:spChg chg="mod">
          <ac:chgData name="QNAP_YiChing Shih" userId="S::yichingshih@ieinet.onmicrosoft.com::2e6ef06c-3efe-44cc-871a-6c262e94a3ec" providerId="AD" clId="Web-{1A93793A-DB4B-1E3A-7452-D2B609CE93EB}" dt="2018-07-17T02:09:27.421" v="241" actId="20577"/>
          <ac:spMkLst>
            <pc:docMk/>
            <pc:sldMk cId="2473293687" sldId="1493"/>
            <ac:spMk id="134" creationId="{6DBD3F63-919D-4D44-BF1A-0A425803AA6A}"/>
          </ac:spMkLst>
        </pc:spChg>
      </pc:sldChg>
      <pc:sldChg chg="modSp">
        <pc:chgData name="QNAP_YiChing Shih" userId="S::yichingshih@ieinet.onmicrosoft.com::2e6ef06c-3efe-44cc-871a-6c262e94a3ec" providerId="AD" clId="Web-{1A93793A-DB4B-1E3A-7452-D2B609CE93EB}" dt="2018-07-17T02:29:56.913" v="702" actId="20577"/>
        <pc:sldMkLst>
          <pc:docMk/>
          <pc:sldMk cId="2921014501" sldId="1494"/>
        </pc:sldMkLst>
        <pc:spChg chg="mod">
          <ac:chgData name="QNAP_YiChing Shih" userId="S::yichingshih@ieinet.onmicrosoft.com::2e6ef06c-3efe-44cc-871a-6c262e94a3ec" providerId="AD" clId="Web-{1A93793A-DB4B-1E3A-7452-D2B609CE93EB}" dt="2018-07-17T02:28:46.819" v="664" actId="20577"/>
          <ac:spMkLst>
            <pc:docMk/>
            <pc:sldMk cId="2921014501" sldId="1494"/>
            <ac:spMk id="33" creationId="{D14A0686-2B40-4B82-8CF9-F64910D4C490}"/>
          </ac:spMkLst>
        </pc:spChg>
        <pc:spChg chg="mod">
          <ac:chgData name="QNAP_YiChing Shih" userId="S::yichingshih@ieinet.onmicrosoft.com::2e6ef06c-3efe-44cc-871a-6c262e94a3ec" providerId="AD" clId="Web-{1A93793A-DB4B-1E3A-7452-D2B609CE93EB}" dt="2018-07-17T02:27:58.631" v="656" actId="20577"/>
          <ac:spMkLst>
            <pc:docMk/>
            <pc:sldMk cId="2921014501" sldId="1494"/>
            <ac:spMk id="45" creationId="{AFBE3B7D-3304-492D-801B-75DD5F9DF22C}"/>
          </ac:spMkLst>
        </pc:spChg>
        <pc:spChg chg="mod">
          <ac:chgData name="QNAP_YiChing Shih" userId="S::yichingshih@ieinet.onmicrosoft.com::2e6ef06c-3efe-44cc-871a-6c262e94a3ec" providerId="AD" clId="Web-{1A93793A-DB4B-1E3A-7452-D2B609CE93EB}" dt="2018-07-17T02:29:56.913" v="702" actId="20577"/>
          <ac:spMkLst>
            <pc:docMk/>
            <pc:sldMk cId="2921014501" sldId="1494"/>
            <ac:spMk id="47" creationId="{E105A9E8-003D-4948-A861-2F99E47F443B}"/>
          </ac:spMkLst>
        </pc:spChg>
        <pc:spChg chg="mod">
          <ac:chgData name="QNAP_YiChing Shih" userId="S::yichingshih@ieinet.onmicrosoft.com::2e6ef06c-3efe-44cc-871a-6c262e94a3ec" providerId="AD" clId="Web-{1A93793A-DB4B-1E3A-7452-D2B609CE93EB}" dt="2018-07-17T02:26:01.599" v="632" actId="20577"/>
          <ac:spMkLst>
            <pc:docMk/>
            <pc:sldMk cId="2921014501" sldId="1494"/>
            <ac:spMk id="84" creationId="{9A0045D1-889F-479E-AF67-205C9AA9E267}"/>
          </ac:spMkLst>
        </pc:spChg>
      </pc:sldChg>
      <pc:sldChg chg="modSp">
        <pc:chgData name="QNAP_YiChing Shih" userId="S::yichingshih@ieinet.onmicrosoft.com::2e6ef06c-3efe-44cc-871a-6c262e94a3ec" providerId="AD" clId="Web-{1A93793A-DB4B-1E3A-7452-D2B609CE93EB}" dt="2018-07-17T02:35:18.852" v="813" actId="20577"/>
        <pc:sldMkLst>
          <pc:docMk/>
          <pc:sldMk cId="3741875393" sldId="1495"/>
        </pc:sldMkLst>
        <pc:spChg chg="mod">
          <ac:chgData name="QNAP_YiChing Shih" userId="S::yichingshih@ieinet.onmicrosoft.com::2e6ef06c-3efe-44cc-871a-6c262e94a3ec" providerId="AD" clId="Web-{1A93793A-DB4B-1E3A-7452-D2B609CE93EB}" dt="2018-07-17T02:32:13.507" v="745" actId="20577"/>
          <ac:spMkLst>
            <pc:docMk/>
            <pc:sldMk cId="3741875393" sldId="1495"/>
            <ac:spMk id="38" creationId="{6210DB47-3353-4CBA-8A1D-8BE5462B90FA}"/>
          </ac:spMkLst>
        </pc:spChg>
        <pc:spChg chg="mod">
          <ac:chgData name="QNAP_YiChing Shih" userId="S::yichingshih@ieinet.onmicrosoft.com::2e6ef06c-3efe-44cc-871a-6c262e94a3ec" providerId="AD" clId="Web-{1A93793A-DB4B-1E3A-7452-D2B609CE93EB}" dt="2018-07-17T02:33:08.664" v="765" actId="20577"/>
          <ac:spMkLst>
            <pc:docMk/>
            <pc:sldMk cId="3741875393" sldId="1495"/>
            <ac:spMk id="42" creationId="{6C1B22D7-4E96-4432-B497-AF2D4F5E081F}"/>
          </ac:spMkLst>
        </pc:spChg>
        <pc:spChg chg="mod">
          <ac:chgData name="QNAP_YiChing Shih" userId="S::yichingshih@ieinet.onmicrosoft.com::2e6ef06c-3efe-44cc-871a-6c262e94a3ec" providerId="AD" clId="Web-{1A93793A-DB4B-1E3A-7452-D2B609CE93EB}" dt="2018-07-17T02:35:18.852" v="813" actId="20577"/>
          <ac:spMkLst>
            <pc:docMk/>
            <pc:sldMk cId="3741875393" sldId="1495"/>
            <ac:spMk id="45" creationId="{F63689E6-7CC1-4BF4-9467-96C039A9ABB2}"/>
          </ac:spMkLst>
        </pc:spChg>
        <pc:spChg chg="mod">
          <ac:chgData name="QNAP_YiChing Shih" userId="S::yichingshih@ieinet.onmicrosoft.com::2e6ef06c-3efe-44cc-871a-6c262e94a3ec" providerId="AD" clId="Web-{1A93793A-DB4B-1E3A-7452-D2B609CE93EB}" dt="2018-07-17T02:33:56.712" v="781" actId="20577"/>
          <ac:spMkLst>
            <pc:docMk/>
            <pc:sldMk cId="3741875393" sldId="1495"/>
            <ac:spMk id="49" creationId="{BA5F0EE6-E871-42FD-BDCF-86D61C282D09}"/>
          </ac:spMkLst>
        </pc:spChg>
        <pc:spChg chg="mod">
          <ac:chgData name="QNAP_YiChing Shih" userId="S::yichingshih@ieinet.onmicrosoft.com::2e6ef06c-3efe-44cc-871a-6c262e94a3ec" providerId="AD" clId="Web-{1A93793A-DB4B-1E3A-7452-D2B609CE93EB}" dt="2018-07-17T02:34:12.993" v="792" actId="20577"/>
          <ac:spMkLst>
            <pc:docMk/>
            <pc:sldMk cId="3741875393" sldId="1495"/>
            <ac:spMk id="50" creationId="{74C5DF46-89C4-4FF3-84AB-17FBF66B4D79}"/>
          </ac:spMkLst>
        </pc:spChg>
        <pc:spChg chg="mod">
          <ac:chgData name="QNAP_YiChing Shih" userId="S::yichingshih@ieinet.onmicrosoft.com::2e6ef06c-3efe-44cc-871a-6c262e94a3ec" providerId="AD" clId="Web-{1A93793A-DB4B-1E3A-7452-D2B609CE93EB}" dt="2018-07-17T02:35:10.524" v="807" actId="20577"/>
          <ac:spMkLst>
            <pc:docMk/>
            <pc:sldMk cId="3741875393" sldId="1495"/>
            <ac:spMk id="51" creationId="{F610B9E9-B23B-4F4C-801D-D2C9E98DFFA5}"/>
          </ac:spMkLst>
        </pc:spChg>
      </pc:sldChg>
      <pc:sldChg chg="modSp">
        <pc:chgData name="QNAP_YiChing Shih" userId="S::yichingshih@ieinet.onmicrosoft.com::2e6ef06c-3efe-44cc-871a-6c262e94a3ec" providerId="AD" clId="Web-{1A93793A-DB4B-1E3A-7452-D2B609CE93EB}" dt="2018-07-17T03:28:57.217" v="1456" actId="20577"/>
        <pc:sldMkLst>
          <pc:docMk/>
          <pc:sldMk cId="515802004" sldId="1496"/>
        </pc:sldMkLst>
        <pc:spChg chg="mod">
          <ac:chgData name="QNAP_YiChing Shih" userId="S::yichingshih@ieinet.onmicrosoft.com::2e6ef06c-3efe-44cc-871a-6c262e94a3ec" providerId="AD" clId="Web-{1A93793A-DB4B-1E3A-7452-D2B609CE93EB}" dt="2018-07-17T03:28:48.420" v="1446" actId="20577"/>
          <ac:spMkLst>
            <pc:docMk/>
            <pc:sldMk cId="515802004" sldId="1496"/>
            <ac:spMk id="19" creationId="{DC22FD51-7C42-4E2B-8F11-C3107B521833}"/>
          </ac:spMkLst>
        </pc:spChg>
        <pc:spChg chg="mod">
          <ac:chgData name="QNAP_YiChing Shih" userId="S::yichingshih@ieinet.onmicrosoft.com::2e6ef06c-3efe-44cc-871a-6c262e94a3ec" providerId="AD" clId="Web-{1A93793A-DB4B-1E3A-7452-D2B609CE93EB}" dt="2018-07-17T03:28:51.420" v="1448" actId="20577"/>
          <ac:spMkLst>
            <pc:docMk/>
            <pc:sldMk cId="515802004" sldId="1496"/>
            <ac:spMk id="43" creationId="{D3820F83-ABD8-4A3B-914C-BAE93AACF2D2}"/>
          </ac:spMkLst>
        </pc:spChg>
        <pc:spChg chg="mod">
          <ac:chgData name="QNAP_YiChing Shih" userId="S::yichingshih@ieinet.onmicrosoft.com::2e6ef06c-3efe-44cc-871a-6c262e94a3ec" providerId="AD" clId="Web-{1A93793A-DB4B-1E3A-7452-D2B609CE93EB}" dt="2018-07-17T03:28:57.217" v="1456" actId="20577"/>
          <ac:spMkLst>
            <pc:docMk/>
            <pc:sldMk cId="515802004" sldId="1496"/>
            <ac:spMk id="44" creationId="{4596B3B1-1BF2-4043-8426-2D85540C8FF4}"/>
          </ac:spMkLst>
        </pc:spChg>
        <pc:spChg chg="mod">
          <ac:chgData name="QNAP_YiChing Shih" userId="S::yichingshih@ieinet.onmicrosoft.com::2e6ef06c-3efe-44cc-871a-6c262e94a3ec" providerId="AD" clId="Web-{1A93793A-DB4B-1E3A-7452-D2B609CE93EB}" dt="2018-07-17T03:28:15.982" v="1438" actId="20577"/>
          <ac:spMkLst>
            <pc:docMk/>
            <pc:sldMk cId="515802004" sldId="1496"/>
            <ac:spMk id="51" creationId="{CABC3964-53D0-4741-880A-21832C695C34}"/>
          </ac:spMkLst>
        </pc:spChg>
      </pc:sldChg>
      <pc:sldChg chg="modSp">
        <pc:chgData name="QNAP_YiChing Shih" userId="S::yichingshih@ieinet.onmicrosoft.com::2e6ef06c-3efe-44cc-871a-6c262e94a3ec" providerId="AD" clId="Web-{1A93793A-DB4B-1E3A-7452-D2B609CE93EB}" dt="2018-07-17T02:38:33.729" v="882" actId="20577"/>
        <pc:sldMkLst>
          <pc:docMk/>
          <pc:sldMk cId="311330992" sldId="1497"/>
        </pc:sldMkLst>
        <pc:spChg chg="mod">
          <ac:chgData name="QNAP_YiChing Shih" userId="S::yichingshih@ieinet.onmicrosoft.com::2e6ef06c-3efe-44cc-871a-6c262e94a3ec" providerId="AD" clId="Web-{1A93793A-DB4B-1E3A-7452-D2B609CE93EB}" dt="2018-07-17T02:38:33.729" v="882" actId="20577"/>
          <ac:spMkLst>
            <pc:docMk/>
            <pc:sldMk cId="311330992" sldId="1497"/>
            <ac:spMk id="13" creationId="{E8D43BCD-C4F9-4B02-980E-F77C7EEC198C}"/>
          </ac:spMkLst>
        </pc:spChg>
      </pc:sldChg>
      <pc:sldChg chg="modSp">
        <pc:chgData name="QNAP_YiChing Shih" userId="S::yichingshih@ieinet.onmicrosoft.com::2e6ef06c-3efe-44cc-871a-6c262e94a3ec" providerId="AD" clId="Web-{1A93793A-DB4B-1E3A-7452-D2B609CE93EB}" dt="2018-07-17T02:52:13.234" v="1108" actId="20577"/>
        <pc:sldMkLst>
          <pc:docMk/>
          <pc:sldMk cId="410112486" sldId="1498"/>
        </pc:sldMkLst>
        <pc:spChg chg="mod">
          <ac:chgData name="QNAP_YiChing Shih" userId="S::yichingshih@ieinet.onmicrosoft.com::2e6ef06c-3efe-44cc-871a-6c262e94a3ec" providerId="AD" clId="Web-{1A93793A-DB4B-1E3A-7452-D2B609CE93EB}" dt="2018-07-17T02:42:33.730" v="921" actId="20577"/>
          <ac:spMkLst>
            <pc:docMk/>
            <pc:sldMk cId="410112486" sldId="1498"/>
            <ac:spMk id="44" creationId="{CA752421-CAB4-44BA-B2FE-DCCA6BF38681}"/>
          </ac:spMkLst>
        </pc:spChg>
        <pc:spChg chg="mod">
          <ac:chgData name="QNAP_YiChing Shih" userId="S::yichingshih@ieinet.onmicrosoft.com::2e6ef06c-3efe-44cc-871a-6c262e94a3ec" providerId="AD" clId="Web-{1A93793A-DB4B-1E3A-7452-D2B609CE93EB}" dt="2018-07-17T02:42:46.761" v="937" actId="20577"/>
          <ac:spMkLst>
            <pc:docMk/>
            <pc:sldMk cId="410112486" sldId="1498"/>
            <ac:spMk id="53" creationId="{FF607CA1-16E2-4D00-85DF-4889BFE4C286}"/>
          </ac:spMkLst>
        </pc:spChg>
        <pc:spChg chg="mod">
          <ac:chgData name="QNAP_YiChing Shih" userId="S::yichingshih@ieinet.onmicrosoft.com::2e6ef06c-3efe-44cc-871a-6c262e94a3ec" providerId="AD" clId="Web-{1A93793A-DB4B-1E3A-7452-D2B609CE93EB}" dt="2018-07-17T02:46:59.372" v="1016" actId="20577"/>
          <ac:spMkLst>
            <pc:docMk/>
            <pc:sldMk cId="410112486" sldId="1498"/>
            <ac:spMk id="67" creationId="{4F29AACE-591A-43BB-A547-1E47CC62EDC9}"/>
          </ac:spMkLst>
        </pc:spChg>
        <pc:spChg chg="mod">
          <ac:chgData name="QNAP_YiChing Shih" userId="S::yichingshih@ieinet.onmicrosoft.com::2e6ef06c-3efe-44cc-871a-6c262e94a3ec" providerId="AD" clId="Web-{1A93793A-DB4B-1E3A-7452-D2B609CE93EB}" dt="2018-07-17T02:49:05.076" v="1048" actId="20577"/>
          <ac:spMkLst>
            <pc:docMk/>
            <pc:sldMk cId="410112486" sldId="1498"/>
            <ac:spMk id="68" creationId="{3907CDC8-929D-4CF5-BFBD-B6C2E3A95345}"/>
          </ac:spMkLst>
        </pc:spChg>
        <pc:spChg chg="mod">
          <ac:chgData name="QNAP_YiChing Shih" userId="S::yichingshih@ieinet.onmicrosoft.com::2e6ef06c-3efe-44cc-871a-6c262e94a3ec" providerId="AD" clId="Web-{1A93793A-DB4B-1E3A-7452-D2B609CE93EB}" dt="2018-07-17T02:51:00.983" v="1058" actId="20577"/>
          <ac:spMkLst>
            <pc:docMk/>
            <pc:sldMk cId="410112486" sldId="1498"/>
            <ac:spMk id="69" creationId="{0B2EE59B-8C5F-4A27-8A34-87969CEFCC10}"/>
          </ac:spMkLst>
        </pc:spChg>
        <pc:spChg chg="mod">
          <ac:chgData name="QNAP_YiChing Shih" userId="S::yichingshih@ieinet.onmicrosoft.com::2e6ef06c-3efe-44cc-871a-6c262e94a3ec" providerId="AD" clId="Web-{1A93793A-DB4B-1E3A-7452-D2B609CE93EB}" dt="2018-07-17T02:52:13.234" v="1108" actId="20577"/>
          <ac:spMkLst>
            <pc:docMk/>
            <pc:sldMk cId="410112486" sldId="1498"/>
            <ac:spMk id="70" creationId="{A70A4F66-1091-436B-ADB9-DD777836D637}"/>
          </ac:spMkLst>
        </pc:spChg>
      </pc:sldChg>
      <pc:sldChg chg="modSp">
        <pc:chgData name="QNAP_YiChing Shih" userId="S::yichingshih@ieinet.onmicrosoft.com::2e6ef06c-3efe-44cc-871a-6c262e94a3ec" providerId="AD" clId="Web-{1A93793A-DB4B-1E3A-7452-D2B609CE93EB}" dt="2018-07-17T03:03:15.769" v="1305" actId="20577"/>
        <pc:sldMkLst>
          <pc:docMk/>
          <pc:sldMk cId="2462304952" sldId="1499"/>
        </pc:sldMkLst>
        <pc:spChg chg="mod">
          <ac:chgData name="QNAP_YiChing Shih" userId="S::yichingshih@ieinet.onmicrosoft.com::2e6ef06c-3efe-44cc-871a-6c262e94a3ec" providerId="AD" clId="Web-{1A93793A-DB4B-1E3A-7452-D2B609CE93EB}" dt="2018-07-17T03:03:15.769" v="1305" actId="20577"/>
          <ac:spMkLst>
            <pc:docMk/>
            <pc:sldMk cId="2462304952" sldId="1499"/>
            <ac:spMk id="36" creationId="{88252AF7-EC08-4FCB-8D77-92A855912386}"/>
          </ac:spMkLst>
        </pc:spChg>
      </pc:sldChg>
      <pc:sldChg chg="modSp">
        <pc:chgData name="QNAP_YiChing Shih" userId="S::yichingshih@ieinet.onmicrosoft.com::2e6ef06c-3efe-44cc-871a-6c262e94a3ec" providerId="AD" clId="Web-{1A93793A-DB4B-1E3A-7452-D2B609CE93EB}" dt="2018-07-17T02:56:30.189" v="1290" actId="20577"/>
        <pc:sldMkLst>
          <pc:docMk/>
          <pc:sldMk cId="3726342666" sldId="1500"/>
        </pc:sldMkLst>
        <pc:spChg chg="mod">
          <ac:chgData name="QNAP_YiChing Shih" userId="S::yichingshih@ieinet.onmicrosoft.com::2e6ef06c-3efe-44cc-871a-6c262e94a3ec" providerId="AD" clId="Web-{1A93793A-DB4B-1E3A-7452-D2B609CE93EB}" dt="2018-07-17T02:56:30.189" v="1290" actId="20577"/>
          <ac:spMkLst>
            <pc:docMk/>
            <pc:sldMk cId="3726342666" sldId="1500"/>
            <ac:spMk id="33" creationId="{BD173A2C-BC9E-45EE-970D-A775EA79FFCA}"/>
          </ac:spMkLst>
        </pc:spChg>
        <pc:spChg chg="mod">
          <ac:chgData name="QNAP_YiChing Shih" userId="S::yichingshih@ieinet.onmicrosoft.com::2e6ef06c-3efe-44cc-871a-6c262e94a3ec" providerId="AD" clId="Web-{1A93793A-DB4B-1E3A-7452-D2B609CE93EB}" dt="2018-07-17T02:55:16.704" v="1171" actId="20577"/>
          <ac:spMkLst>
            <pc:docMk/>
            <pc:sldMk cId="3726342666" sldId="1500"/>
            <ac:spMk id="47" creationId="{B0167748-D917-4D4D-8401-587C44F027CA}"/>
          </ac:spMkLst>
        </pc:spChg>
      </pc:sldChg>
      <pc:sldChg chg="modSp">
        <pc:chgData name="QNAP_YiChing Shih" userId="S::yichingshih@ieinet.onmicrosoft.com::2e6ef06c-3efe-44cc-871a-6c262e94a3ec" providerId="AD" clId="Web-{1A93793A-DB4B-1E3A-7452-D2B609CE93EB}" dt="2018-07-17T03:26:32.607" v="1430" actId="20577"/>
        <pc:sldMkLst>
          <pc:docMk/>
          <pc:sldMk cId="4144805228" sldId="1501"/>
        </pc:sldMkLst>
        <pc:graphicFrameChg chg="mod modGraphic">
          <ac:chgData name="QNAP_YiChing Shih" userId="S::yichingshih@ieinet.onmicrosoft.com::2e6ef06c-3efe-44cc-871a-6c262e94a3ec" providerId="AD" clId="Web-{1A93793A-DB4B-1E3A-7452-D2B609CE93EB}" dt="2018-07-17T03:26:32.607" v="1430" actId="20577"/>
          <ac:graphicFrameMkLst>
            <pc:docMk/>
            <pc:sldMk cId="4144805228" sldId="1501"/>
            <ac:graphicFrameMk id="9" creationId="{1657D432-F7EB-4486-9B7B-B84473191C30}"/>
          </ac:graphicFrameMkLst>
        </pc:graphicFrameChg>
      </pc:sldChg>
    </pc:docChg>
  </pc:docChgLst>
  <pc:docChgLst>
    <pc:chgData name="QNAP_JASON HSU" userId="S::jasonhsu@ieinet.onmicrosoft.com::037722cf-a7a4-45b3-87d9-a621b36907ba" providerId="AD" clId="Web-{0F4F3853-0C9B-580A-01C0-C669FB1470D6}"/>
    <pc:docChg chg="modSld">
      <pc:chgData name="QNAP_JASON HSU" userId="S::jasonhsu@ieinet.onmicrosoft.com::037722cf-a7a4-45b3-87d9-a621b36907ba" providerId="AD" clId="Web-{0F4F3853-0C9B-580A-01C0-C669FB1470D6}" dt="2018-07-17T08:36:23.473" v="191" actId="20577"/>
      <pc:docMkLst>
        <pc:docMk/>
      </pc:docMkLst>
      <pc:sldChg chg="modSp">
        <pc:chgData name="QNAP_JASON HSU" userId="S::jasonhsu@ieinet.onmicrosoft.com::037722cf-a7a4-45b3-87d9-a621b36907ba" providerId="AD" clId="Web-{0F4F3853-0C9B-580A-01C0-C669FB1470D6}" dt="2018-07-17T05:56:35.512" v="22" actId="20577"/>
        <pc:sldMkLst>
          <pc:docMk/>
          <pc:sldMk cId="726753771" sldId="261"/>
        </pc:sldMkLst>
        <pc:spChg chg="mod">
          <ac:chgData name="QNAP_JASON HSU" userId="S::jasonhsu@ieinet.onmicrosoft.com::037722cf-a7a4-45b3-87d9-a621b36907ba" providerId="AD" clId="Web-{0F4F3853-0C9B-580A-01C0-C669FB1470D6}" dt="2018-07-17T05:56:35.512" v="22" actId="20577"/>
          <ac:spMkLst>
            <pc:docMk/>
            <pc:sldMk cId="726753771" sldId="261"/>
            <ac:spMk id="5" creationId="{0DB64A55-A602-451D-AFAE-DD422042A1DA}"/>
          </ac:spMkLst>
        </pc:spChg>
        <pc:spChg chg="mod">
          <ac:chgData name="QNAP_JASON HSU" userId="S::jasonhsu@ieinet.onmicrosoft.com::037722cf-a7a4-45b3-87d9-a621b36907ba" providerId="AD" clId="Web-{0F4F3853-0C9B-580A-01C0-C669FB1470D6}" dt="2018-07-17T05:56:29.262" v="19" actId="20577"/>
          <ac:spMkLst>
            <pc:docMk/>
            <pc:sldMk cId="726753771" sldId="261"/>
            <ac:spMk id="32" creationId="{7ACBFF1B-4AAD-473E-999E-C7C2487ED399}"/>
          </ac:spMkLst>
        </pc:spChg>
      </pc:sldChg>
      <pc:sldChg chg="modSp">
        <pc:chgData name="QNAP_JASON HSU" userId="S::jasonhsu@ieinet.onmicrosoft.com::037722cf-a7a4-45b3-87d9-a621b36907ba" providerId="AD" clId="Web-{0F4F3853-0C9B-580A-01C0-C669FB1470D6}" dt="2018-07-17T06:11:19.340" v="117" actId="20577"/>
        <pc:sldMkLst>
          <pc:docMk/>
          <pc:sldMk cId="2449480163" sldId="282"/>
        </pc:sldMkLst>
        <pc:spChg chg="mod">
          <ac:chgData name="QNAP_JASON HSU" userId="S::jasonhsu@ieinet.onmicrosoft.com::037722cf-a7a4-45b3-87d9-a621b36907ba" providerId="AD" clId="Web-{0F4F3853-0C9B-580A-01C0-C669FB1470D6}" dt="2018-07-17T06:11:19.340" v="117" actId="20577"/>
          <ac:spMkLst>
            <pc:docMk/>
            <pc:sldMk cId="2449480163" sldId="282"/>
            <ac:spMk id="243" creationId="{00000000-0000-0000-0000-000000000000}"/>
          </ac:spMkLst>
        </pc:spChg>
      </pc:sldChg>
      <pc:sldChg chg="modSp">
        <pc:chgData name="QNAP_JASON HSU" userId="S::jasonhsu@ieinet.onmicrosoft.com::037722cf-a7a4-45b3-87d9-a621b36907ba" providerId="AD" clId="Web-{0F4F3853-0C9B-580A-01C0-C669FB1470D6}" dt="2018-07-17T06:11:28.090" v="118" actId="20577"/>
        <pc:sldMkLst>
          <pc:docMk/>
          <pc:sldMk cId="3355194582" sldId="290"/>
        </pc:sldMkLst>
        <pc:spChg chg="mod">
          <ac:chgData name="QNAP_JASON HSU" userId="S::jasonhsu@ieinet.onmicrosoft.com::037722cf-a7a4-45b3-87d9-a621b36907ba" providerId="AD" clId="Web-{0F4F3853-0C9B-580A-01C0-C669FB1470D6}" dt="2018-07-17T05:54:13.278" v="14" actId="20577"/>
          <ac:spMkLst>
            <pc:docMk/>
            <pc:sldMk cId="3355194582" sldId="290"/>
            <ac:spMk id="4" creationId="{15542959-7AC5-4346-8330-D267F068CDF1}"/>
          </ac:spMkLst>
        </pc:spChg>
        <pc:spChg chg="mod">
          <ac:chgData name="QNAP_JASON HSU" userId="S::jasonhsu@ieinet.onmicrosoft.com::037722cf-a7a4-45b3-87d9-a621b36907ba" providerId="AD" clId="Web-{0F4F3853-0C9B-580A-01C0-C669FB1470D6}" dt="2018-07-17T06:11:28.090" v="118" actId="20577"/>
          <ac:spMkLst>
            <pc:docMk/>
            <pc:sldMk cId="3355194582" sldId="290"/>
            <ac:spMk id="243" creationId="{00000000-0000-0000-0000-000000000000}"/>
          </ac:spMkLst>
        </pc:spChg>
      </pc:sldChg>
      <pc:sldChg chg="modSp">
        <pc:chgData name="QNAP_JASON HSU" userId="S::jasonhsu@ieinet.onmicrosoft.com::037722cf-a7a4-45b3-87d9-a621b36907ba" providerId="AD" clId="Web-{0F4F3853-0C9B-580A-01C0-C669FB1470D6}" dt="2018-07-17T06:10:36.324" v="113" actId="20577"/>
        <pc:sldMkLst>
          <pc:docMk/>
          <pc:sldMk cId="1699088270" sldId="291"/>
        </pc:sldMkLst>
        <pc:spChg chg="mod">
          <ac:chgData name="QNAP_JASON HSU" userId="S::jasonhsu@ieinet.onmicrosoft.com::037722cf-a7a4-45b3-87d9-a621b36907ba" providerId="AD" clId="Web-{0F4F3853-0C9B-580A-01C0-C669FB1470D6}" dt="2018-07-17T06:10:36.324" v="113" actId="20577"/>
          <ac:spMkLst>
            <pc:docMk/>
            <pc:sldMk cId="1699088270" sldId="291"/>
            <ac:spMk id="2" creationId="{0E923420-1A77-8248-A6FD-5CF6A22B804E}"/>
          </ac:spMkLst>
        </pc:spChg>
        <pc:spChg chg="mod">
          <ac:chgData name="QNAP_JASON HSU" userId="S::jasonhsu@ieinet.onmicrosoft.com::037722cf-a7a4-45b3-87d9-a621b36907ba" providerId="AD" clId="Web-{0F4F3853-0C9B-580A-01C0-C669FB1470D6}" dt="2018-07-17T06:02:16.324" v="32" actId="1076"/>
          <ac:spMkLst>
            <pc:docMk/>
            <pc:sldMk cId="1699088270" sldId="291"/>
            <ac:spMk id="5" creationId="{ABADDD2E-3600-DA44-940F-7610CA33A72B}"/>
          </ac:spMkLst>
        </pc:spChg>
      </pc:sldChg>
      <pc:sldChg chg="modSp">
        <pc:chgData name="QNAP_JASON HSU" userId="S::jasonhsu@ieinet.onmicrosoft.com::037722cf-a7a4-45b3-87d9-a621b36907ba" providerId="AD" clId="Web-{0F4F3853-0C9B-580A-01C0-C669FB1470D6}" dt="2018-07-17T05:57:27.278" v="26" actId="20577"/>
        <pc:sldMkLst>
          <pc:docMk/>
          <pc:sldMk cId="595093750" sldId="292"/>
        </pc:sldMkLst>
        <pc:spChg chg="mod">
          <ac:chgData name="QNAP_JASON HSU" userId="S::jasonhsu@ieinet.onmicrosoft.com::037722cf-a7a4-45b3-87d9-a621b36907ba" providerId="AD" clId="Web-{0F4F3853-0C9B-580A-01C0-C669FB1470D6}" dt="2018-07-17T05:57:27.278" v="26" actId="20577"/>
          <ac:spMkLst>
            <pc:docMk/>
            <pc:sldMk cId="595093750" sldId="292"/>
            <ac:spMk id="2" creationId="{0E923420-1A77-8248-A6FD-5CF6A22B804E}"/>
          </ac:spMkLst>
        </pc:spChg>
      </pc:sldChg>
      <pc:sldChg chg="modSp">
        <pc:chgData name="QNAP_JASON HSU" userId="S::jasonhsu@ieinet.onmicrosoft.com::037722cf-a7a4-45b3-87d9-a621b36907ba" providerId="AD" clId="Web-{0F4F3853-0C9B-580A-01C0-C669FB1470D6}" dt="2018-07-17T06:11:08.121" v="116" actId="20577"/>
        <pc:sldMkLst>
          <pc:docMk/>
          <pc:sldMk cId="505547320" sldId="293"/>
        </pc:sldMkLst>
        <pc:spChg chg="mod">
          <ac:chgData name="QNAP_JASON HSU" userId="S::jasonhsu@ieinet.onmicrosoft.com::037722cf-a7a4-45b3-87d9-a621b36907ba" providerId="AD" clId="Web-{0F4F3853-0C9B-580A-01C0-C669FB1470D6}" dt="2018-07-17T06:11:08.121" v="116" actId="20577"/>
          <ac:spMkLst>
            <pc:docMk/>
            <pc:sldMk cId="505547320" sldId="293"/>
            <ac:spMk id="2" creationId="{0E923420-1A77-8248-A6FD-5CF6A22B804E}"/>
          </ac:spMkLst>
        </pc:spChg>
      </pc:sldChg>
      <pc:sldChg chg="modSp">
        <pc:chgData name="QNAP_JASON HSU" userId="S::jasonhsu@ieinet.onmicrosoft.com::037722cf-a7a4-45b3-87d9-a621b36907ba" providerId="AD" clId="Web-{0F4F3853-0C9B-580A-01C0-C669FB1470D6}" dt="2018-07-17T06:06:30.590" v="57" actId="20577"/>
        <pc:sldMkLst>
          <pc:docMk/>
          <pc:sldMk cId="2194040589" sldId="310"/>
        </pc:sldMkLst>
        <pc:spChg chg="mod">
          <ac:chgData name="QNAP_JASON HSU" userId="S::jasonhsu@ieinet.onmicrosoft.com::037722cf-a7a4-45b3-87d9-a621b36907ba" providerId="AD" clId="Web-{0F4F3853-0C9B-580A-01C0-C669FB1470D6}" dt="2018-07-17T06:06:30.590" v="57" actId="20577"/>
          <ac:spMkLst>
            <pc:docMk/>
            <pc:sldMk cId="2194040589" sldId="310"/>
            <ac:spMk id="2" creationId="{00000000-0000-0000-0000-000000000000}"/>
          </ac:spMkLst>
        </pc:spChg>
      </pc:sldChg>
      <pc:sldChg chg="modSp">
        <pc:chgData name="QNAP_JASON HSU" userId="S::jasonhsu@ieinet.onmicrosoft.com::037722cf-a7a4-45b3-87d9-a621b36907ba" providerId="AD" clId="Web-{0F4F3853-0C9B-580A-01C0-C669FB1470D6}" dt="2018-07-17T06:06:45.481" v="63" actId="20577"/>
        <pc:sldMkLst>
          <pc:docMk/>
          <pc:sldMk cId="2229287474" sldId="311"/>
        </pc:sldMkLst>
        <pc:spChg chg="mod">
          <ac:chgData name="QNAP_JASON HSU" userId="S::jasonhsu@ieinet.onmicrosoft.com::037722cf-a7a4-45b3-87d9-a621b36907ba" providerId="AD" clId="Web-{0F4F3853-0C9B-580A-01C0-C669FB1470D6}" dt="2018-07-17T06:06:45.481" v="63" actId="20577"/>
          <ac:spMkLst>
            <pc:docMk/>
            <pc:sldMk cId="2229287474" sldId="311"/>
            <ac:spMk id="2" creationId="{00000000-0000-0000-0000-000000000000}"/>
          </ac:spMkLst>
        </pc:spChg>
      </pc:sldChg>
      <pc:sldChg chg="modSp">
        <pc:chgData name="QNAP_JASON HSU" userId="S::jasonhsu@ieinet.onmicrosoft.com::037722cf-a7a4-45b3-87d9-a621b36907ba" providerId="AD" clId="Web-{0F4F3853-0C9B-580A-01C0-C669FB1470D6}" dt="2018-07-17T06:07:52.871" v="77" actId="20577"/>
        <pc:sldMkLst>
          <pc:docMk/>
          <pc:sldMk cId="2251855350" sldId="319"/>
        </pc:sldMkLst>
        <pc:spChg chg="mod">
          <ac:chgData name="QNAP_JASON HSU" userId="S::jasonhsu@ieinet.onmicrosoft.com::037722cf-a7a4-45b3-87d9-a621b36907ba" providerId="AD" clId="Web-{0F4F3853-0C9B-580A-01C0-C669FB1470D6}" dt="2018-07-17T06:07:52.871" v="77" actId="20577"/>
          <ac:spMkLst>
            <pc:docMk/>
            <pc:sldMk cId="2251855350" sldId="319"/>
            <ac:spMk id="2" creationId="{00000000-0000-0000-0000-000000000000}"/>
          </ac:spMkLst>
        </pc:spChg>
      </pc:sldChg>
      <pc:sldChg chg="modSp">
        <pc:chgData name="QNAP_JASON HSU" userId="S::jasonhsu@ieinet.onmicrosoft.com::037722cf-a7a4-45b3-87d9-a621b36907ba" providerId="AD" clId="Web-{0F4F3853-0C9B-580A-01C0-C669FB1470D6}" dt="2018-07-17T06:02:54.153" v="33" actId="20577"/>
        <pc:sldMkLst>
          <pc:docMk/>
          <pc:sldMk cId="4038351515" sldId="369"/>
        </pc:sldMkLst>
        <pc:spChg chg="mod">
          <ac:chgData name="QNAP_JASON HSU" userId="S::jasonhsu@ieinet.onmicrosoft.com::037722cf-a7a4-45b3-87d9-a621b36907ba" providerId="AD" clId="Web-{0F4F3853-0C9B-580A-01C0-C669FB1470D6}" dt="2018-07-17T06:02:54.153" v="33" actId="20577"/>
          <ac:spMkLst>
            <pc:docMk/>
            <pc:sldMk cId="4038351515" sldId="369"/>
            <ac:spMk id="18" creationId="{00000000-0000-0000-0000-000000000000}"/>
          </ac:spMkLst>
        </pc:spChg>
      </pc:sldChg>
      <pc:sldChg chg="modSp">
        <pc:chgData name="QNAP_JASON HSU" userId="S::jasonhsu@ieinet.onmicrosoft.com::037722cf-a7a4-45b3-87d9-a621b36907ba" providerId="AD" clId="Web-{0F4F3853-0C9B-580A-01C0-C669FB1470D6}" dt="2018-07-17T06:12:47.622" v="134" actId="20577"/>
        <pc:sldMkLst>
          <pc:docMk/>
          <pc:sldMk cId="1697105422" sldId="378"/>
        </pc:sldMkLst>
        <pc:spChg chg="mod">
          <ac:chgData name="QNAP_JASON HSU" userId="S::jasonhsu@ieinet.onmicrosoft.com::037722cf-a7a4-45b3-87d9-a621b36907ba" providerId="AD" clId="Web-{0F4F3853-0C9B-580A-01C0-C669FB1470D6}" dt="2018-07-17T06:12:47.622" v="134" actId="20577"/>
          <ac:spMkLst>
            <pc:docMk/>
            <pc:sldMk cId="1697105422" sldId="378"/>
            <ac:spMk id="2" creationId="{C8B5279E-CBB0-3048-8E99-C670814E8DE3}"/>
          </ac:spMkLst>
        </pc:spChg>
        <pc:spChg chg="mod">
          <ac:chgData name="QNAP_JASON HSU" userId="S::jasonhsu@ieinet.onmicrosoft.com::037722cf-a7a4-45b3-87d9-a621b36907ba" providerId="AD" clId="Web-{0F4F3853-0C9B-580A-01C0-C669FB1470D6}" dt="2018-07-17T05:52:34.090" v="0" actId="20577"/>
          <ac:spMkLst>
            <pc:docMk/>
            <pc:sldMk cId="1697105422" sldId="378"/>
            <ac:spMk id="3" creationId="{B61B64FE-32DB-374E-BBA2-601E8473F073}"/>
          </ac:spMkLst>
        </pc:spChg>
      </pc:sldChg>
      <pc:sldChg chg="modSp">
        <pc:chgData name="QNAP_JASON HSU" userId="S::jasonhsu@ieinet.onmicrosoft.com::037722cf-a7a4-45b3-87d9-a621b36907ba" providerId="AD" clId="Web-{0F4F3853-0C9B-580A-01C0-C669FB1470D6}" dt="2018-07-17T06:12:24.074" v="131" actId="20577"/>
        <pc:sldMkLst>
          <pc:docMk/>
          <pc:sldMk cId="2150422162" sldId="379"/>
        </pc:sldMkLst>
        <pc:spChg chg="mod">
          <ac:chgData name="QNAP_JASON HSU" userId="S::jasonhsu@ieinet.onmicrosoft.com::037722cf-a7a4-45b3-87d9-a621b36907ba" providerId="AD" clId="Web-{0F4F3853-0C9B-580A-01C0-C669FB1470D6}" dt="2018-07-17T06:12:24.074" v="131" actId="20577"/>
          <ac:spMkLst>
            <pc:docMk/>
            <pc:sldMk cId="2150422162" sldId="379"/>
            <ac:spMk id="2" creationId="{DF8CE7F0-9F45-2F46-A5F1-9BFC37A60DDD}"/>
          </ac:spMkLst>
        </pc:spChg>
      </pc:sldChg>
      <pc:sldChg chg="modSp">
        <pc:chgData name="QNAP_JASON HSU" userId="S::jasonhsu@ieinet.onmicrosoft.com::037722cf-a7a4-45b3-87d9-a621b36907ba" providerId="AD" clId="Web-{0F4F3853-0C9B-580A-01C0-C669FB1470D6}" dt="2018-07-17T06:12:04.418" v="129" actId="20577"/>
        <pc:sldMkLst>
          <pc:docMk/>
          <pc:sldMk cId="1298946380" sldId="380"/>
        </pc:sldMkLst>
        <pc:spChg chg="mod">
          <ac:chgData name="QNAP_JASON HSU" userId="S::jasonhsu@ieinet.onmicrosoft.com::037722cf-a7a4-45b3-87d9-a621b36907ba" providerId="AD" clId="Web-{0F4F3853-0C9B-580A-01C0-C669FB1470D6}" dt="2018-07-17T06:12:04.418" v="129" actId="20577"/>
          <ac:spMkLst>
            <pc:docMk/>
            <pc:sldMk cId="1298946380" sldId="380"/>
            <ac:spMk id="2" creationId="{5E412655-5AAC-FA46-B84D-F942EDE3B9F6}"/>
          </ac:spMkLst>
        </pc:spChg>
      </pc:sldChg>
      <pc:sldChg chg="modSp">
        <pc:chgData name="QNAP_JASON HSU" userId="S::jasonhsu@ieinet.onmicrosoft.com::037722cf-a7a4-45b3-87d9-a621b36907ba" providerId="AD" clId="Web-{0F4F3853-0C9B-580A-01C0-C669FB1470D6}" dt="2018-07-17T06:12:34.199" v="132" actId="20577"/>
        <pc:sldMkLst>
          <pc:docMk/>
          <pc:sldMk cId="2274775972" sldId="384"/>
        </pc:sldMkLst>
        <pc:spChg chg="mod">
          <ac:chgData name="QNAP_JASON HSU" userId="S::jasonhsu@ieinet.onmicrosoft.com::037722cf-a7a4-45b3-87d9-a621b36907ba" providerId="AD" clId="Web-{0F4F3853-0C9B-580A-01C0-C669FB1470D6}" dt="2018-07-17T06:12:34.199" v="132" actId="20577"/>
          <ac:spMkLst>
            <pc:docMk/>
            <pc:sldMk cId="2274775972" sldId="384"/>
            <ac:spMk id="6" creationId="{7495755A-5769-4050-9975-0E91F7B0AD78}"/>
          </ac:spMkLst>
        </pc:spChg>
      </pc:sldChg>
      <pc:sldChg chg="modSp">
        <pc:chgData name="QNAP_JASON HSU" userId="S::jasonhsu@ieinet.onmicrosoft.com::037722cf-a7a4-45b3-87d9-a621b36907ba" providerId="AD" clId="Web-{0F4F3853-0C9B-580A-01C0-C669FB1470D6}" dt="2018-07-17T06:11:00.794" v="115" actId="20577"/>
        <pc:sldMkLst>
          <pc:docMk/>
          <pc:sldMk cId="1300863402" sldId="483"/>
        </pc:sldMkLst>
        <pc:spChg chg="mod">
          <ac:chgData name="QNAP_JASON HSU" userId="S::jasonhsu@ieinet.onmicrosoft.com::037722cf-a7a4-45b3-87d9-a621b36907ba" providerId="AD" clId="Web-{0F4F3853-0C9B-580A-01C0-C669FB1470D6}" dt="2018-07-17T06:11:00.794" v="115" actId="20577"/>
          <ac:spMkLst>
            <pc:docMk/>
            <pc:sldMk cId="1300863402" sldId="483"/>
            <ac:spMk id="2" creationId="{00000000-0000-0000-0000-000000000000}"/>
          </ac:spMkLst>
        </pc:spChg>
        <pc:spChg chg="mod">
          <ac:chgData name="QNAP_JASON HSU" userId="S::jasonhsu@ieinet.onmicrosoft.com::037722cf-a7a4-45b3-87d9-a621b36907ba" providerId="AD" clId="Web-{0F4F3853-0C9B-580A-01C0-C669FB1470D6}" dt="2018-07-17T05:54:46.496" v="18" actId="20577"/>
          <ac:spMkLst>
            <pc:docMk/>
            <pc:sldMk cId="1300863402" sldId="483"/>
            <ac:spMk id="30" creationId="{C1AB6597-5E33-024B-9C37-3310CBFF1F3C}"/>
          </ac:spMkLst>
        </pc:spChg>
      </pc:sldChg>
      <pc:sldChg chg="modSp">
        <pc:chgData name="QNAP_JASON HSU" userId="S::jasonhsu@ieinet.onmicrosoft.com::037722cf-a7a4-45b3-87d9-a621b36907ba" providerId="AD" clId="Web-{0F4F3853-0C9B-580A-01C0-C669FB1470D6}" dt="2018-07-17T08:36:23.473" v="191" actId="20577"/>
        <pc:sldMkLst>
          <pc:docMk/>
          <pc:sldMk cId="3196183278" sldId="1488"/>
        </pc:sldMkLst>
        <pc:spChg chg="mod">
          <ac:chgData name="QNAP_JASON HSU" userId="S::jasonhsu@ieinet.onmicrosoft.com::037722cf-a7a4-45b3-87d9-a621b36907ba" providerId="AD" clId="Web-{0F4F3853-0C9B-580A-01C0-C669FB1470D6}" dt="2018-07-17T08:36:23.473" v="191" actId="20577"/>
          <ac:spMkLst>
            <pc:docMk/>
            <pc:sldMk cId="3196183278" sldId="1488"/>
            <ac:spMk id="6" creationId="{E811395D-BD04-4A3D-9524-A729C2398AA3}"/>
          </ac:spMkLst>
        </pc:spChg>
        <pc:spChg chg="mod">
          <ac:chgData name="QNAP_JASON HSU" userId="S::jasonhsu@ieinet.onmicrosoft.com::037722cf-a7a4-45b3-87d9-a621b36907ba" providerId="AD" clId="Web-{0F4F3853-0C9B-580A-01C0-C669FB1470D6}" dt="2018-07-17T06:12:40.372" v="133" actId="20577"/>
          <ac:spMkLst>
            <pc:docMk/>
            <pc:sldMk cId="3196183278" sldId="1488"/>
            <ac:spMk id="15" creationId="{9FDB61F1-6D44-4E6C-B9AB-7832D1ADECC5}"/>
          </ac:spMkLst>
        </pc:spChg>
        <pc:grpChg chg="mod">
          <ac:chgData name="QNAP_JASON HSU" userId="S::jasonhsu@ieinet.onmicrosoft.com::037722cf-a7a4-45b3-87d9-a621b36907ba" providerId="AD" clId="Web-{0F4F3853-0C9B-580A-01C0-C669FB1470D6}" dt="2018-07-17T05:53:03.887" v="3" actId="1076"/>
          <ac:grpSpMkLst>
            <pc:docMk/>
            <pc:sldMk cId="3196183278" sldId="1488"/>
            <ac:grpSpMk id="19" creationId="{BCA4C29D-34A8-41C9-89D2-DC76499752E4}"/>
          </ac:grpSpMkLst>
        </pc:grpChg>
      </pc:sldChg>
      <pc:sldChg chg="modSp">
        <pc:chgData name="QNAP_JASON HSU" userId="S::jasonhsu@ieinet.onmicrosoft.com::037722cf-a7a4-45b3-87d9-a621b36907ba" providerId="AD" clId="Web-{0F4F3853-0C9B-580A-01C0-C669FB1470D6}" dt="2018-07-17T06:04:02.762" v="39" actId="20577"/>
        <pc:sldMkLst>
          <pc:docMk/>
          <pc:sldMk cId="3867314865" sldId="1490"/>
        </pc:sldMkLst>
        <pc:spChg chg="mod">
          <ac:chgData name="QNAP_JASON HSU" userId="S::jasonhsu@ieinet.onmicrosoft.com::037722cf-a7a4-45b3-87d9-a621b36907ba" providerId="AD" clId="Web-{0F4F3853-0C9B-580A-01C0-C669FB1470D6}" dt="2018-07-17T06:03:29.293" v="37" actId="20577"/>
          <ac:spMkLst>
            <pc:docMk/>
            <pc:sldMk cId="3867314865" sldId="1490"/>
            <ac:spMk id="18" creationId="{D02C9711-DD50-4845-A049-2887055FE427}"/>
          </ac:spMkLst>
        </pc:spChg>
        <pc:spChg chg="mod">
          <ac:chgData name="QNAP_JASON HSU" userId="S::jasonhsu@ieinet.onmicrosoft.com::037722cf-a7a4-45b3-87d9-a621b36907ba" providerId="AD" clId="Web-{0F4F3853-0C9B-580A-01C0-C669FB1470D6}" dt="2018-07-17T06:04:02.762" v="39" actId="20577"/>
          <ac:spMkLst>
            <pc:docMk/>
            <pc:sldMk cId="3867314865" sldId="1490"/>
            <ac:spMk id="92" creationId="{9FA5ED41-DBCB-4722-BB05-67BCBDFAF36C}"/>
          </ac:spMkLst>
        </pc:spChg>
      </pc:sldChg>
      <pc:sldChg chg="delSp modSp">
        <pc:chgData name="QNAP_JASON HSU" userId="S::jasonhsu@ieinet.onmicrosoft.com::037722cf-a7a4-45b3-87d9-a621b36907ba" providerId="AD" clId="Web-{0F4F3853-0C9B-580A-01C0-C669FB1470D6}" dt="2018-07-17T08:20:54.629" v="181" actId="20577"/>
        <pc:sldMkLst>
          <pc:docMk/>
          <pc:sldMk cId="3980240162" sldId="1491"/>
        </pc:sldMkLst>
        <pc:spChg chg="mod">
          <ac:chgData name="QNAP_JASON HSU" userId="S::jasonhsu@ieinet.onmicrosoft.com::037722cf-a7a4-45b3-87d9-a621b36907ba" providerId="AD" clId="Web-{0F4F3853-0C9B-580A-01C0-C669FB1470D6}" dt="2018-07-17T08:20:54.629" v="181" actId="20577"/>
          <ac:spMkLst>
            <pc:docMk/>
            <pc:sldMk cId="3980240162" sldId="1491"/>
            <ac:spMk id="29" creationId="{780A43E3-B035-4437-B31F-8FE0006E0EFD}"/>
          </ac:spMkLst>
        </pc:spChg>
        <pc:spChg chg="mod">
          <ac:chgData name="QNAP_JASON HSU" userId="S::jasonhsu@ieinet.onmicrosoft.com::037722cf-a7a4-45b3-87d9-a621b36907ba" providerId="AD" clId="Web-{0F4F3853-0C9B-580A-01C0-C669FB1470D6}" dt="2018-07-17T06:04:26.153" v="42" actId="20577"/>
          <ac:spMkLst>
            <pc:docMk/>
            <pc:sldMk cId="3980240162" sldId="1491"/>
            <ac:spMk id="102" creationId="{8BE03F30-E475-4CEB-A36C-E0EBAE2E5B40}"/>
          </ac:spMkLst>
        </pc:spChg>
        <pc:picChg chg="del">
          <ac:chgData name="QNAP_JASON HSU" userId="S::jasonhsu@ieinet.onmicrosoft.com::037722cf-a7a4-45b3-87d9-a621b36907ba" providerId="AD" clId="Web-{0F4F3853-0C9B-580A-01C0-C669FB1470D6}" dt="2018-07-17T08:05:35.879" v="135" actId="20577"/>
          <ac:picMkLst>
            <pc:docMk/>
            <pc:sldMk cId="3980240162" sldId="1491"/>
            <ac:picMk id="108" creationId="{87818797-61F7-4E4D-BC85-E654E218404D}"/>
          </ac:picMkLst>
        </pc:picChg>
      </pc:sldChg>
      <pc:sldChg chg="modSp">
        <pc:chgData name="QNAP_JASON HSU" userId="S::jasonhsu@ieinet.onmicrosoft.com::037722cf-a7a4-45b3-87d9-a621b36907ba" providerId="AD" clId="Web-{0F4F3853-0C9B-580A-01C0-C669FB1470D6}" dt="2018-07-17T06:05:30.840" v="51" actId="1076"/>
        <pc:sldMkLst>
          <pc:docMk/>
          <pc:sldMk cId="380407356" sldId="1492"/>
        </pc:sldMkLst>
        <pc:spChg chg="mod">
          <ac:chgData name="QNAP_JASON HSU" userId="S::jasonhsu@ieinet.onmicrosoft.com::037722cf-a7a4-45b3-87d9-a621b36907ba" providerId="AD" clId="Web-{0F4F3853-0C9B-580A-01C0-C669FB1470D6}" dt="2018-07-17T06:05:07.387" v="46" actId="20577"/>
          <ac:spMkLst>
            <pc:docMk/>
            <pc:sldMk cId="380407356" sldId="1492"/>
            <ac:spMk id="80" creationId="{277CFDD0-F04D-4FE8-B22F-4BF676AC4818}"/>
          </ac:spMkLst>
        </pc:spChg>
        <pc:spChg chg="mod">
          <ac:chgData name="QNAP_JASON HSU" userId="S::jasonhsu@ieinet.onmicrosoft.com::037722cf-a7a4-45b3-87d9-a621b36907ba" providerId="AD" clId="Web-{0F4F3853-0C9B-580A-01C0-C669FB1470D6}" dt="2018-07-17T06:05:24.356" v="50" actId="1076"/>
          <ac:spMkLst>
            <pc:docMk/>
            <pc:sldMk cId="380407356" sldId="1492"/>
            <ac:spMk id="103" creationId="{7EB30469-F9C8-4491-BCDA-E54D94519F60}"/>
          </ac:spMkLst>
        </pc:spChg>
        <pc:spChg chg="mod">
          <ac:chgData name="QNAP_JASON HSU" userId="S::jasonhsu@ieinet.onmicrosoft.com::037722cf-a7a4-45b3-87d9-a621b36907ba" providerId="AD" clId="Web-{0F4F3853-0C9B-580A-01C0-C669FB1470D6}" dt="2018-07-17T06:05:20.091" v="49" actId="1076"/>
          <ac:spMkLst>
            <pc:docMk/>
            <pc:sldMk cId="380407356" sldId="1492"/>
            <ac:spMk id="104" creationId="{D521DA05-1FE5-4B2C-A4E9-DA040F4CBA44}"/>
          </ac:spMkLst>
        </pc:spChg>
        <pc:spChg chg="mod">
          <ac:chgData name="QNAP_JASON HSU" userId="S::jasonhsu@ieinet.onmicrosoft.com::037722cf-a7a4-45b3-87d9-a621b36907ba" providerId="AD" clId="Web-{0F4F3853-0C9B-580A-01C0-C669FB1470D6}" dt="2018-07-17T06:05:30.840" v="51" actId="1076"/>
          <ac:spMkLst>
            <pc:docMk/>
            <pc:sldMk cId="380407356" sldId="1492"/>
            <ac:spMk id="105" creationId="{339CEE06-D7E1-4E14-BDCD-51A1B7574222}"/>
          </ac:spMkLst>
        </pc:spChg>
        <pc:spChg chg="mod">
          <ac:chgData name="QNAP_JASON HSU" userId="S::jasonhsu@ieinet.onmicrosoft.com::037722cf-a7a4-45b3-87d9-a621b36907ba" providerId="AD" clId="Web-{0F4F3853-0C9B-580A-01C0-C669FB1470D6}" dt="2018-07-17T06:05:12.403" v="47" actId="1076"/>
          <ac:spMkLst>
            <pc:docMk/>
            <pc:sldMk cId="380407356" sldId="1492"/>
            <ac:spMk id="106" creationId="{1AB423EF-C338-4515-8989-5E54C355020D}"/>
          </ac:spMkLst>
        </pc:spChg>
      </pc:sldChg>
      <pc:sldChg chg="modSp">
        <pc:chgData name="QNAP_JASON HSU" userId="S::jasonhsu@ieinet.onmicrosoft.com::037722cf-a7a4-45b3-87d9-a621b36907ba" providerId="AD" clId="Web-{0F4F3853-0C9B-580A-01C0-C669FB1470D6}" dt="2018-07-17T06:04:10.030" v="40" actId="20577"/>
        <pc:sldMkLst>
          <pc:docMk/>
          <pc:sldMk cId="2473293687" sldId="1493"/>
        </pc:sldMkLst>
        <pc:spChg chg="mod">
          <ac:chgData name="QNAP_JASON HSU" userId="S::jasonhsu@ieinet.onmicrosoft.com::037722cf-a7a4-45b3-87d9-a621b36907ba" providerId="AD" clId="Web-{0F4F3853-0C9B-580A-01C0-C669FB1470D6}" dt="2018-07-17T06:04:10.030" v="40" actId="20577"/>
          <ac:spMkLst>
            <pc:docMk/>
            <pc:sldMk cId="2473293687" sldId="1493"/>
            <ac:spMk id="92" creationId="{9FA5ED41-DBCB-4722-BB05-67BCBDFAF36C}"/>
          </ac:spMkLst>
        </pc:spChg>
      </pc:sldChg>
      <pc:sldChg chg="modSp">
        <pc:chgData name="QNAP_JASON HSU" userId="S::jasonhsu@ieinet.onmicrosoft.com::037722cf-a7a4-45b3-87d9-a621b36907ba" providerId="AD" clId="Web-{0F4F3853-0C9B-580A-01C0-C669FB1470D6}" dt="2018-07-17T06:04:37.215" v="43" actId="20577"/>
        <pc:sldMkLst>
          <pc:docMk/>
          <pc:sldMk cId="2921014501" sldId="1494"/>
        </pc:sldMkLst>
        <pc:spChg chg="mod">
          <ac:chgData name="QNAP_JASON HSU" userId="S::jasonhsu@ieinet.onmicrosoft.com::037722cf-a7a4-45b3-87d9-a621b36907ba" providerId="AD" clId="Web-{0F4F3853-0C9B-580A-01C0-C669FB1470D6}" dt="2018-07-17T06:04:37.215" v="43" actId="20577"/>
          <ac:spMkLst>
            <pc:docMk/>
            <pc:sldMk cId="2921014501" sldId="1494"/>
            <ac:spMk id="102" creationId="{8BE03F30-E475-4CEB-A36C-E0EBAE2E5B40}"/>
          </ac:spMkLst>
        </pc:spChg>
      </pc:sldChg>
      <pc:sldChg chg="modSp">
        <pc:chgData name="QNAP_JASON HSU" userId="S::jasonhsu@ieinet.onmicrosoft.com::037722cf-a7a4-45b3-87d9-a621b36907ba" providerId="AD" clId="Web-{0F4F3853-0C9B-580A-01C0-C669FB1470D6}" dt="2018-07-17T06:04:55.512" v="45" actId="20577"/>
        <pc:sldMkLst>
          <pc:docMk/>
          <pc:sldMk cId="3741875393" sldId="1495"/>
        </pc:sldMkLst>
        <pc:spChg chg="mod">
          <ac:chgData name="QNAP_JASON HSU" userId="S::jasonhsu@ieinet.onmicrosoft.com::037722cf-a7a4-45b3-87d9-a621b36907ba" providerId="AD" clId="Web-{0F4F3853-0C9B-580A-01C0-C669FB1470D6}" dt="2018-07-17T06:04:55.512" v="45" actId="20577"/>
          <ac:spMkLst>
            <pc:docMk/>
            <pc:sldMk cId="3741875393" sldId="1495"/>
            <ac:spMk id="102" creationId="{8BE03F30-E475-4CEB-A36C-E0EBAE2E5B40}"/>
          </ac:spMkLst>
        </pc:spChg>
      </pc:sldChg>
      <pc:sldChg chg="modSp">
        <pc:chgData name="QNAP_JASON HSU" userId="S::jasonhsu@ieinet.onmicrosoft.com::037722cf-a7a4-45b3-87d9-a621b36907ba" providerId="AD" clId="Web-{0F4F3853-0C9B-580A-01C0-C669FB1470D6}" dt="2018-07-17T06:06:13.168" v="56" actId="20577"/>
        <pc:sldMkLst>
          <pc:docMk/>
          <pc:sldMk cId="515802004" sldId="1496"/>
        </pc:sldMkLst>
        <pc:spChg chg="mod">
          <ac:chgData name="QNAP_JASON HSU" userId="S::jasonhsu@ieinet.onmicrosoft.com::037722cf-a7a4-45b3-87d9-a621b36907ba" providerId="AD" clId="Web-{0F4F3853-0C9B-580A-01C0-C669FB1470D6}" dt="2018-07-17T06:06:13.168" v="56" actId="20577"/>
          <ac:spMkLst>
            <pc:docMk/>
            <pc:sldMk cId="515802004" sldId="1496"/>
            <ac:spMk id="80" creationId="{277CFDD0-F04D-4FE8-B22F-4BF676AC4818}"/>
          </ac:spMkLst>
        </pc:spChg>
      </pc:sldChg>
      <pc:sldChg chg="modSp">
        <pc:chgData name="QNAP_JASON HSU" userId="S::jasonhsu@ieinet.onmicrosoft.com::037722cf-a7a4-45b3-87d9-a621b36907ba" providerId="AD" clId="Web-{0F4F3853-0C9B-580A-01C0-C669FB1470D6}" dt="2018-07-17T06:09:38.699" v="107" actId="20577"/>
        <pc:sldMkLst>
          <pc:docMk/>
          <pc:sldMk cId="311330992" sldId="1497"/>
        </pc:sldMkLst>
        <pc:spChg chg="mod">
          <ac:chgData name="QNAP_JASON HSU" userId="S::jasonhsu@ieinet.onmicrosoft.com::037722cf-a7a4-45b3-87d9-a621b36907ba" providerId="AD" clId="Web-{0F4F3853-0C9B-580A-01C0-C669FB1470D6}" dt="2018-07-17T06:06:02.762" v="55" actId="1076"/>
          <ac:spMkLst>
            <pc:docMk/>
            <pc:sldMk cId="311330992" sldId="1497"/>
            <ac:spMk id="44" creationId="{F515B090-ED5F-4ACC-85E1-B87B33DF52CA}"/>
          </ac:spMkLst>
        </pc:spChg>
        <pc:spChg chg="mod">
          <ac:chgData name="QNAP_JASON HSU" userId="S::jasonhsu@ieinet.onmicrosoft.com::037722cf-a7a4-45b3-87d9-a621b36907ba" providerId="AD" clId="Web-{0F4F3853-0C9B-580A-01C0-C669FB1470D6}" dt="2018-07-17T06:05:59.340" v="54" actId="1076"/>
          <ac:spMkLst>
            <pc:docMk/>
            <pc:sldMk cId="311330992" sldId="1497"/>
            <ac:spMk id="50" creationId="{7442CE61-FD3F-4ED5-B7BB-9B5576962253}"/>
          </ac:spMkLst>
        </pc:spChg>
        <pc:spChg chg="mod">
          <ac:chgData name="QNAP_JASON HSU" userId="S::jasonhsu@ieinet.onmicrosoft.com::037722cf-a7a4-45b3-87d9-a621b36907ba" providerId="AD" clId="Web-{0F4F3853-0C9B-580A-01C0-C669FB1470D6}" dt="2018-07-17T06:05:52.574" v="53" actId="1076"/>
          <ac:spMkLst>
            <pc:docMk/>
            <pc:sldMk cId="311330992" sldId="1497"/>
            <ac:spMk id="54" creationId="{3824357F-FBE1-4E06-B2C7-AA81BF802286}"/>
          </ac:spMkLst>
        </pc:spChg>
        <pc:spChg chg="mod">
          <ac:chgData name="QNAP_JASON HSU" userId="S::jasonhsu@ieinet.onmicrosoft.com::037722cf-a7a4-45b3-87d9-a621b36907ba" providerId="AD" clId="Web-{0F4F3853-0C9B-580A-01C0-C669FB1470D6}" dt="2018-07-17T06:05:47.981" v="52" actId="1076"/>
          <ac:spMkLst>
            <pc:docMk/>
            <pc:sldMk cId="311330992" sldId="1497"/>
            <ac:spMk id="55" creationId="{BDCA377C-A749-4B1D-9761-26A7E334D202}"/>
          </ac:spMkLst>
        </pc:spChg>
        <pc:spChg chg="mod">
          <ac:chgData name="QNAP_JASON HSU" userId="S::jasonhsu@ieinet.onmicrosoft.com::037722cf-a7a4-45b3-87d9-a621b36907ba" providerId="AD" clId="Web-{0F4F3853-0C9B-580A-01C0-C669FB1470D6}" dt="2018-07-17T06:09:38.699" v="107" actId="20577"/>
          <ac:spMkLst>
            <pc:docMk/>
            <pc:sldMk cId="311330992" sldId="1497"/>
            <ac:spMk id="80" creationId="{277CFDD0-F04D-4FE8-B22F-4BF676AC4818}"/>
          </ac:spMkLst>
        </pc:spChg>
      </pc:sldChg>
      <pc:sldChg chg="modSp">
        <pc:chgData name="QNAP_JASON HSU" userId="S::jasonhsu@ieinet.onmicrosoft.com::037722cf-a7a4-45b3-87d9-a621b36907ba" providerId="AD" clId="Web-{0F4F3853-0C9B-580A-01C0-C669FB1470D6}" dt="2018-07-17T06:08:04.903" v="78" actId="20577"/>
        <pc:sldMkLst>
          <pc:docMk/>
          <pc:sldMk cId="410112486" sldId="1498"/>
        </pc:sldMkLst>
        <pc:spChg chg="mod">
          <ac:chgData name="QNAP_JASON HSU" userId="S::jasonhsu@ieinet.onmicrosoft.com::037722cf-a7a4-45b3-87d9-a621b36907ba" providerId="AD" clId="Web-{0F4F3853-0C9B-580A-01C0-C669FB1470D6}" dt="2018-07-17T06:08:04.903" v="78" actId="20577"/>
          <ac:spMkLst>
            <pc:docMk/>
            <pc:sldMk cId="410112486" sldId="1498"/>
            <ac:spMk id="80" creationId="{277CFDD0-F04D-4FE8-B22F-4BF676AC4818}"/>
          </ac:spMkLst>
        </pc:spChg>
      </pc:sldChg>
      <pc:sldChg chg="modSp">
        <pc:chgData name="QNAP_JASON HSU" userId="S::jasonhsu@ieinet.onmicrosoft.com::037722cf-a7a4-45b3-87d9-a621b36907ba" providerId="AD" clId="Web-{0F4F3853-0C9B-580A-01C0-C669FB1470D6}" dt="2018-07-17T06:08:46.496" v="104" actId="1076"/>
        <pc:sldMkLst>
          <pc:docMk/>
          <pc:sldMk cId="2462304952" sldId="1499"/>
        </pc:sldMkLst>
        <pc:spChg chg="mod">
          <ac:chgData name="QNAP_JASON HSU" userId="S::jasonhsu@ieinet.onmicrosoft.com::037722cf-a7a4-45b3-87d9-a621b36907ba" providerId="AD" clId="Web-{0F4F3853-0C9B-580A-01C0-C669FB1470D6}" dt="2018-07-17T06:08:40.215" v="103" actId="1076"/>
          <ac:spMkLst>
            <pc:docMk/>
            <pc:sldMk cId="2462304952" sldId="1499"/>
            <ac:spMk id="36" creationId="{88252AF7-EC08-4FCB-8D77-92A855912386}"/>
          </ac:spMkLst>
        </pc:spChg>
        <pc:spChg chg="mod">
          <ac:chgData name="QNAP_JASON HSU" userId="S::jasonhsu@ieinet.onmicrosoft.com::037722cf-a7a4-45b3-87d9-a621b36907ba" providerId="AD" clId="Web-{0F4F3853-0C9B-580A-01C0-C669FB1470D6}" dt="2018-07-17T06:08:13.981" v="79" actId="20577"/>
          <ac:spMkLst>
            <pc:docMk/>
            <pc:sldMk cId="2462304952" sldId="1499"/>
            <ac:spMk id="80" creationId="{277CFDD0-F04D-4FE8-B22F-4BF676AC4818}"/>
          </ac:spMkLst>
        </pc:spChg>
        <pc:grpChg chg="mod">
          <ac:chgData name="QNAP_JASON HSU" userId="S::jasonhsu@ieinet.onmicrosoft.com::037722cf-a7a4-45b3-87d9-a621b36907ba" providerId="AD" clId="Web-{0F4F3853-0C9B-580A-01C0-C669FB1470D6}" dt="2018-07-17T06:08:46.496" v="104" actId="1076"/>
          <ac:grpSpMkLst>
            <pc:docMk/>
            <pc:sldMk cId="2462304952" sldId="1499"/>
            <ac:grpSpMk id="38" creationId="{DC3AA89D-532D-4D0F-A45B-1507277C5006}"/>
          </ac:grpSpMkLst>
        </pc:grpChg>
      </pc:sldChg>
      <pc:sldChg chg="modSp">
        <pc:chgData name="QNAP_JASON HSU" userId="S::jasonhsu@ieinet.onmicrosoft.com::037722cf-a7a4-45b3-87d9-a621b36907ba" providerId="AD" clId="Web-{0F4F3853-0C9B-580A-01C0-C669FB1470D6}" dt="2018-07-17T06:09:22.106" v="106" actId="1076"/>
        <pc:sldMkLst>
          <pc:docMk/>
          <pc:sldMk cId="3726342666" sldId="1500"/>
        </pc:sldMkLst>
        <pc:spChg chg="mod">
          <ac:chgData name="QNAP_JASON HSU" userId="S::jasonhsu@ieinet.onmicrosoft.com::037722cf-a7a4-45b3-87d9-a621b36907ba" providerId="AD" clId="Web-{0F4F3853-0C9B-580A-01C0-C669FB1470D6}" dt="2018-07-17T06:08:58.887" v="105" actId="20577"/>
          <ac:spMkLst>
            <pc:docMk/>
            <pc:sldMk cId="3726342666" sldId="1500"/>
            <ac:spMk id="21" creationId="{FA480EA0-CC08-4C5C-BB7E-0F579827416D}"/>
          </ac:spMkLst>
        </pc:spChg>
        <pc:picChg chg="mod">
          <ac:chgData name="QNAP_JASON HSU" userId="S::jasonhsu@ieinet.onmicrosoft.com::037722cf-a7a4-45b3-87d9-a621b36907ba" providerId="AD" clId="Web-{0F4F3853-0C9B-580A-01C0-C669FB1470D6}" dt="2018-07-17T06:09:22.106" v="106" actId="1076"/>
          <ac:picMkLst>
            <pc:docMk/>
            <pc:sldMk cId="3726342666" sldId="1500"/>
            <ac:picMk id="16" creationId="{133CBAE7-A3E1-4671-9F3D-05F1BE005A59}"/>
          </ac:picMkLst>
        </pc:picChg>
      </pc:sldChg>
      <pc:sldChg chg="modSp">
        <pc:chgData name="QNAP_JASON HSU" userId="S::jasonhsu@ieinet.onmicrosoft.com::037722cf-a7a4-45b3-87d9-a621b36907ba" providerId="AD" clId="Web-{0F4F3853-0C9B-580A-01C0-C669FB1470D6}" dt="2018-07-17T06:12:15.262" v="130" actId="20577"/>
        <pc:sldMkLst>
          <pc:docMk/>
          <pc:sldMk cId="4144805228" sldId="1501"/>
        </pc:sldMkLst>
        <pc:spChg chg="mod">
          <ac:chgData name="QNAP_JASON HSU" userId="S::jasonhsu@ieinet.onmicrosoft.com::037722cf-a7a4-45b3-87d9-a621b36907ba" providerId="AD" clId="Web-{0F4F3853-0C9B-580A-01C0-C669FB1470D6}" dt="2018-07-17T06:12:15.262" v="130" actId="20577"/>
          <ac:spMkLst>
            <pc:docMk/>
            <pc:sldMk cId="4144805228" sldId="1501"/>
            <ac:spMk id="2" creationId="{DF8CE7F0-9F45-2F46-A5F1-9BFC37A60DDD}"/>
          </ac:spMkLst>
        </pc:spChg>
      </pc:sldChg>
    </pc:docChg>
  </pc:docChgLst>
  <pc:docChgLst>
    <pc:chgData name="QNAP_Copy Su" userId="S::copysu@ieinet.onmicrosoft.com::1126be78-0e4b-4fc6-8d80-fa9b94be460a" providerId="AD" clId="Web-{2A8B193C-5D86-C5DD-3868-00DF09E4AB37}"/>
    <pc:docChg chg="modSld">
      <pc:chgData name="QNAP_Copy Su" userId="S::copysu@ieinet.onmicrosoft.com::1126be78-0e4b-4fc6-8d80-fa9b94be460a" providerId="AD" clId="Web-{2A8B193C-5D86-C5DD-3868-00DF09E4AB37}" dt="2018-07-17T04:11:08.864" v="5" actId="1076"/>
      <pc:docMkLst>
        <pc:docMk/>
      </pc:docMkLst>
      <pc:sldChg chg="addSp delSp modSp">
        <pc:chgData name="QNAP_Copy Su" userId="S::copysu@ieinet.onmicrosoft.com::1126be78-0e4b-4fc6-8d80-fa9b94be460a" providerId="AD" clId="Web-{2A8B193C-5D86-C5DD-3868-00DF09E4AB37}" dt="2018-07-17T04:11:08.864" v="5" actId="1076"/>
        <pc:sldMkLst>
          <pc:docMk/>
          <pc:sldMk cId="2462304952" sldId="1499"/>
        </pc:sldMkLst>
        <pc:spChg chg="mod ord">
          <ac:chgData name="QNAP_Copy Su" userId="S::copysu@ieinet.onmicrosoft.com::1126be78-0e4b-4fc6-8d80-fa9b94be460a" providerId="AD" clId="Web-{2A8B193C-5D86-C5DD-3868-00DF09E4AB37}" dt="2018-07-17T04:11:08.864" v="5" actId="1076"/>
          <ac:spMkLst>
            <pc:docMk/>
            <pc:sldMk cId="2462304952" sldId="1499"/>
            <ac:spMk id="23" creationId="{AB7E5932-88E7-42C0-A7DB-BFEB2399E88C}"/>
          </ac:spMkLst>
        </pc:spChg>
        <pc:picChg chg="add del mod">
          <ac:chgData name="QNAP_Copy Su" userId="S::copysu@ieinet.onmicrosoft.com::1126be78-0e4b-4fc6-8d80-fa9b94be460a" providerId="AD" clId="Web-{2A8B193C-5D86-C5DD-3868-00DF09E4AB37}" dt="2018-07-17T04:10:35.349" v="1" actId="1076"/>
          <ac:picMkLst>
            <pc:docMk/>
            <pc:sldMk cId="2462304952" sldId="1499"/>
            <ac:picMk id="2" creationId="{33E677EA-969E-4D02-BC89-46D5F44BBD66}"/>
          </ac:picMkLst>
        </pc:picChg>
      </pc:sldChg>
    </pc:docChg>
  </pc:docChgLst>
  <pc:docChgLst>
    <pc:chgData name="QNAP_Copy Su" userId="S::copysu@ieinet.onmicrosoft.com::1126be78-0e4b-4fc6-8d80-fa9b94be460a" providerId="AD" clId="Web-{A33ABAF3-7E6D-4877-911A-6D2A954D3679}"/>
    <pc:docChg chg="modSld">
      <pc:chgData name="QNAP_Copy Su" userId="S::copysu@ieinet.onmicrosoft.com::1126be78-0e4b-4fc6-8d80-fa9b94be460a" providerId="AD" clId="Web-{A33ABAF3-7E6D-4877-911A-6D2A954D3679}" dt="2018-07-17T06:16:14.436" v="25" actId="1076"/>
      <pc:docMkLst>
        <pc:docMk/>
      </pc:docMkLst>
      <pc:sldChg chg="modSp">
        <pc:chgData name="QNAP_Copy Su" userId="S::copysu@ieinet.onmicrosoft.com::1126be78-0e4b-4fc6-8d80-fa9b94be460a" providerId="AD" clId="Web-{A33ABAF3-7E6D-4877-911A-6D2A954D3679}" dt="2018-07-17T05:44:24.780" v="22" actId="1076"/>
        <pc:sldMkLst>
          <pc:docMk/>
          <pc:sldMk cId="3355194582" sldId="290"/>
        </pc:sldMkLst>
        <pc:spChg chg="mod">
          <ac:chgData name="QNAP_Copy Su" userId="S::copysu@ieinet.onmicrosoft.com::1126be78-0e4b-4fc6-8d80-fa9b94be460a" providerId="AD" clId="Web-{A33ABAF3-7E6D-4877-911A-6D2A954D3679}" dt="2018-07-17T05:44:24.780" v="22" actId="1076"/>
          <ac:spMkLst>
            <pc:docMk/>
            <pc:sldMk cId="3355194582" sldId="290"/>
            <ac:spMk id="243" creationId="{00000000-0000-0000-0000-000000000000}"/>
          </ac:spMkLst>
        </pc:spChg>
      </pc:sldChg>
      <pc:sldChg chg="modSp">
        <pc:chgData name="QNAP_Copy Su" userId="S::copysu@ieinet.onmicrosoft.com::1126be78-0e4b-4fc6-8d80-fa9b94be460a" providerId="AD" clId="Web-{A33ABAF3-7E6D-4877-911A-6D2A954D3679}" dt="2018-07-17T05:04:36.124" v="2" actId="1076"/>
        <pc:sldMkLst>
          <pc:docMk/>
          <pc:sldMk cId="505547320" sldId="293"/>
        </pc:sldMkLst>
        <pc:spChg chg="mod">
          <ac:chgData name="QNAP_Copy Su" userId="S::copysu@ieinet.onmicrosoft.com::1126be78-0e4b-4fc6-8d80-fa9b94be460a" providerId="AD" clId="Web-{A33ABAF3-7E6D-4877-911A-6D2A954D3679}" dt="2018-07-17T05:04:36.124" v="2" actId="1076"/>
          <ac:spMkLst>
            <pc:docMk/>
            <pc:sldMk cId="505547320" sldId="293"/>
            <ac:spMk id="17" creationId="{8EA3E6D1-64DF-1E4F-A371-150121BFDAEB}"/>
          </ac:spMkLst>
        </pc:spChg>
      </pc:sldChg>
      <pc:sldChg chg="modSp">
        <pc:chgData name="QNAP_Copy Su" userId="S::copysu@ieinet.onmicrosoft.com::1126be78-0e4b-4fc6-8d80-fa9b94be460a" providerId="AD" clId="Web-{A33ABAF3-7E6D-4877-911A-6D2A954D3679}" dt="2018-07-17T05:43:07.982" v="18" actId="1076"/>
        <pc:sldMkLst>
          <pc:docMk/>
          <pc:sldMk cId="2229287474" sldId="311"/>
        </pc:sldMkLst>
        <pc:spChg chg="mod">
          <ac:chgData name="QNAP_Copy Su" userId="S::copysu@ieinet.onmicrosoft.com::1126be78-0e4b-4fc6-8d80-fa9b94be460a" providerId="AD" clId="Web-{A33ABAF3-7E6D-4877-911A-6D2A954D3679}" dt="2018-07-17T05:43:07.982" v="18" actId="1076"/>
          <ac:spMkLst>
            <pc:docMk/>
            <pc:sldMk cId="2229287474" sldId="311"/>
            <ac:spMk id="23" creationId="{8427BACF-4627-4E06-BAEB-80020377A60F}"/>
          </ac:spMkLst>
        </pc:spChg>
      </pc:sldChg>
      <pc:sldChg chg="delSp">
        <pc:chgData name="QNAP_Copy Su" userId="S::copysu@ieinet.onmicrosoft.com::1126be78-0e4b-4fc6-8d80-fa9b94be460a" providerId="AD" clId="Web-{A33ABAF3-7E6D-4877-911A-6D2A954D3679}" dt="2018-07-17T05:40:09.075" v="16" actId="1076"/>
        <pc:sldMkLst>
          <pc:docMk/>
          <pc:sldMk cId="0" sldId="367"/>
        </pc:sldMkLst>
        <pc:spChg chg="del">
          <ac:chgData name="QNAP_Copy Su" userId="S::copysu@ieinet.onmicrosoft.com::1126be78-0e4b-4fc6-8d80-fa9b94be460a" providerId="AD" clId="Web-{A33ABAF3-7E6D-4877-911A-6D2A954D3679}" dt="2018-07-17T05:40:09.075" v="16" actId="1076"/>
          <ac:spMkLst>
            <pc:docMk/>
            <pc:sldMk cId="0" sldId="367"/>
            <ac:spMk id="2" creationId="{46E5DD13-6CE7-489B-939A-9493A9D327FB}"/>
          </ac:spMkLst>
        </pc:spChg>
      </pc:sldChg>
      <pc:sldChg chg="delCm">
        <pc:chgData name="QNAP_Copy Su" userId="S::copysu@ieinet.onmicrosoft.com::1126be78-0e4b-4fc6-8d80-fa9b94be460a" providerId="AD" clId="Web-{A33ABAF3-7E6D-4877-911A-6D2A954D3679}" dt="2018-07-17T05:06:42.156" v="3" actId="1076"/>
        <pc:sldMkLst>
          <pc:docMk/>
          <pc:sldMk cId="4038351515" sldId="369"/>
        </pc:sldMkLst>
      </pc:sldChg>
      <pc:sldChg chg="modSp">
        <pc:chgData name="QNAP_Copy Su" userId="S::copysu@ieinet.onmicrosoft.com::1126be78-0e4b-4fc6-8d80-fa9b94be460a" providerId="AD" clId="Web-{A33ABAF3-7E6D-4877-911A-6D2A954D3679}" dt="2018-07-17T06:16:14.436" v="25" actId="1076"/>
        <pc:sldMkLst>
          <pc:docMk/>
          <pc:sldMk cId="2150422162" sldId="379"/>
        </pc:sldMkLst>
        <pc:picChg chg="mod">
          <ac:chgData name="QNAP_Copy Su" userId="S::copysu@ieinet.onmicrosoft.com::1126be78-0e4b-4fc6-8d80-fa9b94be460a" providerId="AD" clId="Web-{A33ABAF3-7E6D-4877-911A-6D2A954D3679}" dt="2018-07-17T06:16:14.436" v="25" actId="1076"/>
          <ac:picMkLst>
            <pc:docMk/>
            <pc:sldMk cId="2150422162" sldId="379"/>
            <ac:picMk id="11" creationId="{AEA828F1-0885-4F49-A168-01BA9691EEEE}"/>
          </ac:picMkLst>
        </pc:picChg>
      </pc:sldChg>
      <pc:sldChg chg="modSp">
        <pc:chgData name="QNAP_Copy Su" userId="S::copysu@ieinet.onmicrosoft.com::1126be78-0e4b-4fc6-8d80-fa9b94be460a" providerId="AD" clId="Web-{A33ABAF3-7E6D-4877-911A-6D2A954D3679}" dt="2018-07-17T05:17:25.269" v="10" actId="1076"/>
        <pc:sldMkLst>
          <pc:docMk/>
          <pc:sldMk cId="2274775972" sldId="384"/>
        </pc:sldMkLst>
        <pc:spChg chg="mod">
          <ac:chgData name="QNAP_Copy Su" userId="S::copysu@ieinet.onmicrosoft.com::1126be78-0e4b-4fc6-8d80-fa9b94be460a" providerId="AD" clId="Web-{A33ABAF3-7E6D-4877-911A-6D2A954D3679}" dt="2018-07-17T05:04:08.405" v="0" actId="1076"/>
          <ac:spMkLst>
            <pc:docMk/>
            <pc:sldMk cId="2274775972" sldId="384"/>
            <ac:spMk id="12" creationId="{00590317-69A5-4B69-A3C9-D94760836B25}"/>
          </ac:spMkLst>
        </pc:spChg>
        <pc:picChg chg="mod">
          <ac:chgData name="QNAP_Copy Su" userId="S::copysu@ieinet.onmicrosoft.com::1126be78-0e4b-4fc6-8d80-fa9b94be460a" providerId="AD" clId="Web-{A33ABAF3-7E6D-4877-911A-6D2A954D3679}" dt="2018-07-17T05:17:25.269" v="10" actId="1076"/>
          <ac:picMkLst>
            <pc:docMk/>
            <pc:sldMk cId="2274775972" sldId="384"/>
            <ac:picMk id="26" creationId="{D53FC7B9-DD3C-4F2F-8A2E-515EFBAF3D80}"/>
          </ac:picMkLst>
        </pc:picChg>
      </pc:sldChg>
      <pc:sldChg chg="modSp">
        <pc:chgData name="QNAP_Copy Su" userId="S::copysu@ieinet.onmicrosoft.com::1126be78-0e4b-4fc6-8d80-fa9b94be460a" providerId="AD" clId="Web-{A33ABAF3-7E6D-4877-911A-6D2A954D3679}" dt="2018-07-17T05:44:12.826" v="21" actId="1076"/>
        <pc:sldMkLst>
          <pc:docMk/>
          <pc:sldMk cId="1300863402" sldId="483"/>
        </pc:sldMkLst>
        <pc:spChg chg="mod">
          <ac:chgData name="QNAP_Copy Su" userId="S::copysu@ieinet.onmicrosoft.com::1126be78-0e4b-4fc6-8d80-fa9b94be460a" providerId="AD" clId="Web-{A33ABAF3-7E6D-4877-911A-6D2A954D3679}" dt="2018-07-17T05:44:12.826" v="21" actId="1076"/>
          <ac:spMkLst>
            <pc:docMk/>
            <pc:sldMk cId="1300863402" sldId="483"/>
            <ac:spMk id="2" creationId="{00000000-0000-0000-0000-000000000000}"/>
          </ac:spMkLst>
        </pc:spChg>
      </pc:sldChg>
      <pc:sldChg chg="modSp">
        <pc:chgData name="QNAP_Copy Su" userId="S::copysu@ieinet.onmicrosoft.com::1126be78-0e4b-4fc6-8d80-fa9b94be460a" providerId="AD" clId="Web-{A33ABAF3-7E6D-4877-911A-6D2A954D3679}" dt="2018-07-17T05:42:19.638" v="17" actId="1076"/>
        <pc:sldMkLst>
          <pc:docMk/>
          <pc:sldMk cId="380407356" sldId="1492"/>
        </pc:sldMkLst>
        <pc:spChg chg="mod">
          <ac:chgData name="QNAP_Copy Su" userId="S::copysu@ieinet.onmicrosoft.com::1126be78-0e4b-4fc6-8d80-fa9b94be460a" providerId="AD" clId="Web-{A33ABAF3-7E6D-4877-911A-6D2A954D3679}" dt="2018-07-17T05:42:19.638" v="17" actId="1076"/>
          <ac:spMkLst>
            <pc:docMk/>
            <pc:sldMk cId="380407356" sldId="1492"/>
            <ac:spMk id="42" creationId="{60473A88-86E0-4A51-9BE1-37904F87FD4F}"/>
          </ac:spMkLst>
        </pc:spChg>
      </pc:sldChg>
      <pc:sldChg chg="modSp">
        <pc:chgData name="QNAP_Copy Su" userId="S::copysu@ieinet.onmicrosoft.com::1126be78-0e4b-4fc6-8d80-fa9b94be460a" providerId="AD" clId="Web-{A33ABAF3-7E6D-4877-911A-6D2A954D3679}" dt="2018-07-17T05:38:58.621" v="15" actId="1076"/>
        <pc:sldMkLst>
          <pc:docMk/>
          <pc:sldMk cId="3741875393" sldId="1495"/>
        </pc:sldMkLst>
        <pc:spChg chg="mod">
          <ac:chgData name="QNAP_Copy Su" userId="S::copysu@ieinet.onmicrosoft.com::1126be78-0e4b-4fc6-8d80-fa9b94be460a" providerId="AD" clId="Web-{A33ABAF3-7E6D-4877-911A-6D2A954D3679}" dt="2018-07-17T05:38:47.059" v="13" actId="1076"/>
          <ac:spMkLst>
            <pc:docMk/>
            <pc:sldMk cId="3741875393" sldId="1495"/>
            <ac:spMk id="42" creationId="{6C1B22D7-4E96-4432-B497-AF2D4F5E081F}"/>
          </ac:spMkLst>
        </pc:spChg>
        <pc:spChg chg="mod">
          <ac:chgData name="QNAP_Copy Su" userId="S::copysu@ieinet.onmicrosoft.com::1126be78-0e4b-4fc6-8d80-fa9b94be460a" providerId="AD" clId="Web-{A33ABAF3-7E6D-4877-911A-6D2A954D3679}" dt="2018-07-17T05:38:46.980" v="11" actId="1076"/>
          <ac:spMkLst>
            <pc:docMk/>
            <pc:sldMk cId="3741875393" sldId="1495"/>
            <ac:spMk id="47" creationId="{8C5D03A7-7F7B-4549-BCDC-8CE5E5F6A97C}"/>
          </ac:spMkLst>
        </pc:spChg>
        <pc:spChg chg="mod">
          <ac:chgData name="QNAP_Copy Su" userId="S::copysu@ieinet.onmicrosoft.com::1126be78-0e4b-4fc6-8d80-fa9b94be460a" providerId="AD" clId="Web-{A33ABAF3-7E6D-4877-911A-6D2A954D3679}" dt="2018-07-17T05:38:51.215" v="14" actId="1076"/>
          <ac:spMkLst>
            <pc:docMk/>
            <pc:sldMk cId="3741875393" sldId="1495"/>
            <ac:spMk id="50" creationId="{74C5DF46-89C4-4FF3-84AB-17FBF66B4D79}"/>
          </ac:spMkLst>
        </pc:spChg>
        <pc:spChg chg="mod">
          <ac:chgData name="QNAP_Copy Su" userId="S::copysu@ieinet.onmicrosoft.com::1126be78-0e4b-4fc6-8d80-fa9b94be460a" providerId="AD" clId="Web-{A33ABAF3-7E6D-4877-911A-6D2A954D3679}" dt="2018-07-17T05:38:58.621" v="15" actId="1076"/>
          <ac:spMkLst>
            <pc:docMk/>
            <pc:sldMk cId="3741875393" sldId="1495"/>
            <ac:spMk id="51" creationId="{F610B9E9-B23B-4F4C-801D-D2C9E98DFFA5}"/>
          </ac:spMkLst>
        </pc:spChg>
        <pc:picChg chg="mod">
          <ac:chgData name="QNAP_Copy Su" userId="S::copysu@ieinet.onmicrosoft.com::1126be78-0e4b-4fc6-8d80-fa9b94be460a" providerId="AD" clId="Web-{A33ABAF3-7E6D-4877-911A-6D2A954D3679}" dt="2018-07-17T05:38:47.027" v="12" actId="1076"/>
          <ac:picMkLst>
            <pc:docMk/>
            <pc:sldMk cId="3741875393" sldId="1495"/>
            <ac:picMk id="34" creationId="{7B4E5860-8BEE-40F2-A5DF-BF4E6169BE02}"/>
          </ac:picMkLst>
        </pc:picChg>
      </pc:sldChg>
      <pc:sldChg chg="modSp">
        <pc:chgData name="QNAP_Copy Su" userId="S::copysu@ieinet.onmicrosoft.com::1126be78-0e4b-4fc6-8d80-fa9b94be460a" providerId="AD" clId="Web-{A33ABAF3-7E6D-4877-911A-6D2A954D3679}" dt="2018-07-17T05:07:41.703" v="9" actId="1076"/>
        <pc:sldMkLst>
          <pc:docMk/>
          <pc:sldMk cId="515802004" sldId="1496"/>
        </pc:sldMkLst>
        <pc:spChg chg="mod">
          <ac:chgData name="QNAP_Copy Su" userId="S::copysu@ieinet.onmicrosoft.com::1126be78-0e4b-4fc6-8d80-fa9b94be460a" providerId="AD" clId="Web-{A33ABAF3-7E6D-4877-911A-6D2A954D3679}" dt="2018-07-17T05:07:41.625" v="7" actId="1076"/>
          <ac:spMkLst>
            <pc:docMk/>
            <pc:sldMk cId="515802004" sldId="1496"/>
            <ac:spMk id="45" creationId="{5120C8C6-C0D5-414C-B86B-C72CC2FFB145}"/>
          </ac:spMkLst>
        </pc:spChg>
        <pc:spChg chg="mod">
          <ac:chgData name="QNAP_Copy Su" userId="S::copysu@ieinet.onmicrosoft.com::1126be78-0e4b-4fc6-8d80-fa9b94be460a" providerId="AD" clId="Web-{A33ABAF3-7E6D-4877-911A-6D2A954D3679}" dt="2018-07-17T05:07:41.672" v="8" actId="1076"/>
          <ac:spMkLst>
            <pc:docMk/>
            <pc:sldMk cId="515802004" sldId="1496"/>
            <ac:spMk id="51" creationId="{CABC3964-53D0-4741-880A-21832C695C34}"/>
          </ac:spMkLst>
        </pc:spChg>
        <pc:spChg chg="mod">
          <ac:chgData name="QNAP_Copy Su" userId="S::copysu@ieinet.onmicrosoft.com::1126be78-0e4b-4fc6-8d80-fa9b94be460a" providerId="AD" clId="Web-{A33ABAF3-7E6D-4877-911A-6D2A954D3679}" dt="2018-07-17T05:07:41.703" v="9" actId="1076"/>
          <ac:spMkLst>
            <pc:docMk/>
            <pc:sldMk cId="515802004" sldId="1496"/>
            <ac:spMk id="52" creationId="{2096D829-D8FD-4282-9B3A-6235E325F08F}"/>
          </ac:spMkLst>
        </pc:spChg>
      </pc:sldChg>
    </pc:docChg>
  </pc:docChgLst>
  <pc:docChgLst>
    <pc:chgData name="QNAP_JASON HSU" userId="S::jasonhsu@ieinet.onmicrosoft.com::037722cf-a7a4-45b3-87d9-a621b36907ba" providerId="AD" clId="Web-{D4764A72-DEEC-40BE-A4AA-52D85FA6E6BA}"/>
    <pc:docChg chg="addSld delSld modSld sldOrd">
      <pc:chgData name="QNAP_JASON HSU" userId="S::jasonhsu@ieinet.onmicrosoft.com::037722cf-a7a4-45b3-87d9-a621b36907ba" providerId="AD" clId="Web-{D4764A72-DEEC-40BE-A4AA-52D85FA6E6BA}" dt="2018-07-16T00:23:28.023" v="576"/>
      <pc:docMkLst>
        <pc:docMk/>
      </pc:docMkLst>
      <pc:sldChg chg="del">
        <pc:chgData name="QNAP_JASON HSU" userId="S::jasonhsu@ieinet.onmicrosoft.com::037722cf-a7a4-45b3-87d9-a621b36907ba" providerId="AD" clId="Web-{D4764A72-DEEC-40BE-A4AA-52D85FA6E6BA}" dt="2018-07-16T00:01:01.072" v="49"/>
        <pc:sldMkLst>
          <pc:docMk/>
          <pc:sldMk cId="3576146269" sldId="267"/>
        </pc:sldMkLst>
      </pc:sldChg>
      <pc:sldChg chg="del ord">
        <pc:chgData name="QNAP_JASON HSU" userId="S::jasonhsu@ieinet.onmicrosoft.com::037722cf-a7a4-45b3-87d9-a621b36907ba" providerId="AD" clId="Web-{D4764A72-DEEC-40BE-A4AA-52D85FA6E6BA}" dt="2018-07-16T00:21:28.756" v="545"/>
        <pc:sldMkLst>
          <pc:docMk/>
          <pc:sldMk cId="3585274429" sldId="280"/>
        </pc:sldMkLst>
      </pc:sldChg>
      <pc:sldChg chg="del">
        <pc:chgData name="QNAP_JASON HSU" userId="S::jasonhsu@ieinet.onmicrosoft.com::037722cf-a7a4-45b3-87d9-a621b36907ba" providerId="AD" clId="Web-{D4764A72-DEEC-40BE-A4AA-52D85FA6E6BA}" dt="2018-07-16T00:23:25.788" v="575"/>
        <pc:sldMkLst>
          <pc:docMk/>
          <pc:sldMk cId="646734600" sldId="302"/>
        </pc:sldMkLst>
      </pc:sldChg>
      <pc:sldChg chg="ord">
        <pc:chgData name="QNAP_JASON HSU" userId="S::jasonhsu@ieinet.onmicrosoft.com::037722cf-a7a4-45b3-87d9-a621b36907ba" providerId="AD" clId="Web-{D4764A72-DEEC-40BE-A4AA-52D85FA6E6BA}" dt="2018-07-16T00:23:19.195" v="574"/>
        <pc:sldMkLst>
          <pc:docMk/>
          <pc:sldMk cId="1945402959" sldId="1469"/>
        </pc:sldMkLst>
      </pc:sldChg>
      <pc:sldChg chg="modSp del">
        <pc:chgData name="QNAP_JASON HSU" userId="S::jasonhsu@ieinet.onmicrosoft.com::037722cf-a7a4-45b3-87d9-a621b36907ba" providerId="AD" clId="Web-{D4764A72-DEEC-40BE-A4AA-52D85FA6E6BA}" dt="2018-07-15T23:59:29.206" v="45"/>
        <pc:sldMkLst>
          <pc:docMk/>
          <pc:sldMk cId="387396256" sldId="1474"/>
        </pc:sldMkLst>
        <pc:spChg chg="mod">
          <ac:chgData name="QNAP_JASON HSU" userId="S::jasonhsu@ieinet.onmicrosoft.com::037722cf-a7a4-45b3-87d9-a621b36907ba" providerId="AD" clId="Web-{D4764A72-DEEC-40BE-A4AA-52D85FA6E6BA}" dt="2018-07-15T23:58:15.268" v="25" actId="1076"/>
          <ac:spMkLst>
            <pc:docMk/>
            <pc:sldMk cId="387396256" sldId="1474"/>
            <ac:spMk id="310" creationId="{67EFC025-F84E-436D-9764-544BB2326E34}"/>
          </ac:spMkLst>
        </pc:spChg>
      </pc:sldChg>
      <pc:sldChg chg="del">
        <pc:chgData name="QNAP_JASON HSU" userId="S::jasonhsu@ieinet.onmicrosoft.com::037722cf-a7a4-45b3-87d9-a621b36907ba" providerId="AD" clId="Web-{D4764A72-DEEC-40BE-A4AA-52D85FA6E6BA}" dt="2018-07-16T00:01:01.072" v="48"/>
        <pc:sldMkLst>
          <pc:docMk/>
          <pc:sldMk cId="3602360221" sldId="1475"/>
        </pc:sldMkLst>
      </pc:sldChg>
      <pc:sldChg chg="del ord">
        <pc:chgData name="QNAP_JASON HSU" userId="S::jasonhsu@ieinet.onmicrosoft.com::037722cf-a7a4-45b3-87d9-a621b36907ba" providerId="AD" clId="Web-{D4764A72-DEEC-40BE-A4AA-52D85FA6E6BA}" dt="2018-07-16T00:20:12.787" v="527"/>
        <pc:sldMkLst>
          <pc:docMk/>
          <pc:sldMk cId="1790297889" sldId="1477"/>
        </pc:sldMkLst>
      </pc:sldChg>
      <pc:sldChg chg="del ord">
        <pc:chgData name="QNAP_JASON HSU" userId="S::jasonhsu@ieinet.onmicrosoft.com::037722cf-a7a4-45b3-87d9-a621b36907ba" providerId="AD" clId="Web-{D4764A72-DEEC-40BE-A4AA-52D85FA6E6BA}" dt="2018-07-16T00:22:17.569" v="566"/>
        <pc:sldMkLst>
          <pc:docMk/>
          <pc:sldMk cId="2878809511" sldId="1479"/>
        </pc:sldMkLst>
      </pc:sldChg>
      <pc:sldChg chg="del ord">
        <pc:chgData name="QNAP_JASON HSU" userId="S::jasonhsu@ieinet.onmicrosoft.com::037722cf-a7a4-45b3-87d9-a621b36907ba" providerId="AD" clId="Web-{D4764A72-DEEC-40BE-A4AA-52D85FA6E6BA}" dt="2018-07-16T00:23:02.085" v="573"/>
        <pc:sldMkLst>
          <pc:docMk/>
          <pc:sldMk cId="3803414980" sldId="1480"/>
        </pc:sldMkLst>
      </pc:sldChg>
      <pc:sldChg chg="del ord">
        <pc:chgData name="QNAP_JASON HSU" userId="S::jasonhsu@ieinet.onmicrosoft.com::037722cf-a7a4-45b3-87d9-a621b36907ba" providerId="AD" clId="Web-{D4764A72-DEEC-40BE-A4AA-52D85FA6E6BA}" dt="2018-07-16T00:22:49.851" v="567"/>
        <pc:sldMkLst>
          <pc:docMk/>
          <pc:sldMk cId="3481385821" sldId="1483"/>
        </pc:sldMkLst>
      </pc:sldChg>
      <pc:sldChg chg="del">
        <pc:chgData name="QNAP_JASON HSU" userId="S::jasonhsu@ieinet.onmicrosoft.com::037722cf-a7a4-45b3-87d9-a621b36907ba" providerId="AD" clId="Web-{D4764A72-DEEC-40BE-A4AA-52D85FA6E6BA}" dt="2018-07-16T00:23:28.023" v="576"/>
        <pc:sldMkLst>
          <pc:docMk/>
          <pc:sldMk cId="2111308325" sldId="1485"/>
        </pc:sldMkLst>
      </pc:sldChg>
      <pc:sldChg chg="addSp modSp">
        <pc:chgData name="QNAP_JASON HSU" userId="S::jasonhsu@ieinet.onmicrosoft.com::037722cf-a7a4-45b3-87d9-a621b36907ba" providerId="AD" clId="Web-{D4764A72-DEEC-40BE-A4AA-52D85FA6E6BA}" dt="2018-07-16T00:09:30.349" v="255" actId="1076"/>
        <pc:sldMkLst>
          <pc:docMk/>
          <pc:sldMk cId="3867314865" sldId="1490"/>
        </pc:sldMkLst>
        <pc:spChg chg="mod">
          <ac:chgData name="QNAP_JASON HSU" userId="S::jasonhsu@ieinet.onmicrosoft.com::037722cf-a7a4-45b3-87d9-a621b36907ba" providerId="AD" clId="Web-{D4764A72-DEEC-40BE-A4AA-52D85FA6E6BA}" dt="2018-07-15T23:57:56.127" v="14" actId="20577"/>
          <ac:spMkLst>
            <pc:docMk/>
            <pc:sldMk cId="3867314865" sldId="1490"/>
            <ac:spMk id="18" creationId="{D02C9711-DD50-4845-A049-2887055FE427}"/>
          </ac:spMkLst>
        </pc:spChg>
        <pc:spChg chg="mod">
          <ac:chgData name="QNAP_JASON HSU" userId="S::jasonhsu@ieinet.onmicrosoft.com::037722cf-a7a4-45b3-87d9-a621b36907ba" providerId="AD" clId="Web-{D4764A72-DEEC-40BE-A4AA-52D85FA6E6BA}" dt="2018-07-15T23:58:46.893" v="38" actId="20577"/>
          <ac:spMkLst>
            <pc:docMk/>
            <pc:sldMk cId="3867314865" sldId="1490"/>
            <ac:spMk id="134" creationId="{6DBD3F63-919D-4D44-BF1A-0A425803AA6A}"/>
          </ac:spMkLst>
        </pc:spChg>
        <pc:picChg chg="mod">
          <ac:chgData name="QNAP_JASON HSU" userId="S::jasonhsu@ieinet.onmicrosoft.com::037722cf-a7a4-45b3-87d9-a621b36907ba" providerId="AD" clId="Web-{D4764A72-DEEC-40BE-A4AA-52D85FA6E6BA}" dt="2018-07-16T00:09:30.349" v="255" actId="1076"/>
          <ac:picMkLst>
            <pc:docMk/>
            <pc:sldMk cId="3867314865" sldId="1490"/>
            <ac:picMk id="3" creationId="{FECF5B44-CE5A-41D1-9215-08F45A3FB0C9}"/>
          </ac:picMkLst>
        </pc:picChg>
        <pc:picChg chg="add mod">
          <ac:chgData name="QNAP_JASON HSU" userId="S::jasonhsu@ieinet.onmicrosoft.com::037722cf-a7a4-45b3-87d9-a621b36907ba" providerId="AD" clId="Web-{D4764A72-DEEC-40BE-A4AA-52D85FA6E6BA}" dt="2018-07-15T23:59:19.299" v="44" actId="1076"/>
          <ac:picMkLst>
            <pc:docMk/>
            <pc:sldMk cId="3867314865" sldId="1490"/>
            <ac:picMk id="4" creationId="{A3339FA0-FA2F-410A-81AB-FACC0821EEA5}"/>
          </ac:picMkLst>
        </pc:picChg>
        <pc:picChg chg="add mod">
          <ac:chgData name="QNAP_JASON HSU" userId="S::jasonhsu@ieinet.onmicrosoft.com::037722cf-a7a4-45b3-87d9-a621b36907ba" providerId="AD" clId="Web-{D4764A72-DEEC-40BE-A4AA-52D85FA6E6BA}" dt="2018-07-15T23:59:08.440" v="43" actId="1076"/>
          <ac:picMkLst>
            <pc:docMk/>
            <pc:sldMk cId="3867314865" sldId="1490"/>
            <ac:picMk id="9" creationId="{38F45E90-6CE0-4CBF-B486-166077D40A5D}"/>
          </ac:picMkLst>
        </pc:picChg>
      </pc:sldChg>
      <pc:sldChg chg="add del replId">
        <pc:chgData name="QNAP_JASON HSU" userId="S::jasonhsu@ieinet.onmicrosoft.com::037722cf-a7a4-45b3-87d9-a621b36907ba" providerId="AD" clId="Web-{D4764A72-DEEC-40BE-A4AA-52D85FA6E6BA}" dt="2018-07-16T00:08:47.740" v="246"/>
        <pc:sldMkLst>
          <pc:docMk/>
          <pc:sldMk cId="2348535825" sldId="1494"/>
        </pc:sldMkLst>
      </pc:sldChg>
      <pc:sldChg chg="addSp delSp modSp add del replId">
        <pc:chgData name="QNAP_JASON HSU" userId="S::jasonhsu@ieinet.onmicrosoft.com::037722cf-a7a4-45b3-87d9-a621b36907ba" providerId="AD" clId="Web-{D4764A72-DEEC-40BE-A4AA-52D85FA6E6BA}" dt="2018-07-16T00:22:57.773" v="571"/>
        <pc:sldMkLst>
          <pc:docMk/>
          <pc:sldMk cId="3357966805" sldId="1495"/>
        </pc:sldMkLst>
        <pc:spChg chg="mod">
          <ac:chgData name="QNAP_JASON HSU" userId="S::jasonhsu@ieinet.onmicrosoft.com::037722cf-a7a4-45b3-87d9-a621b36907ba" providerId="AD" clId="Web-{D4764A72-DEEC-40BE-A4AA-52D85FA6E6BA}" dt="2018-07-16T00:02:55.889" v="64" actId="20577"/>
          <ac:spMkLst>
            <pc:docMk/>
            <pc:sldMk cId="3357966805" sldId="1495"/>
            <ac:spMk id="7" creationId="{5030497D-68AF-4A8F-8FF4-2CFEE4A27BB7}"/>
          </ac:spMkLst>
        </pc:spChg>
        <pc:graphicFrameChg chg="mod modGraphic">
          <ac:chgData name="QNAP_JASON HSU" userId="S::jasonhsu@ieinet.onmicrosoft.com::037722cf-a7a4-45b3-87d9-a621b36907ba" providerId="AD" clId="Web-{D4764A72-DEEC-40BE-A4AA-52D85FA6E6BA}" dt="2018-07-16T00:07:33.575" v="207"/>
          <ac:graphicFrameMkLst>
            <pc:docMk/>
            <pc:sldMk cId="3357966805" sldId="1495"/>
            <ac:graphicFrameMk id="11" creationId="{00000000-0000-0000-0000-000000000000}"/>
          </ac:graphicFrameMkLst>
        </pc:graphicFrameChg>
        <pc:picChg chg="add del">
          <ac:chgData name="QNAP_JASON HSU" userId="S::jasonhsu@ieinet.onmicrosoft.com::037722cf-a7a4-45b3-87d9-a621b36907ba" providerId="AD" clId="Web-{D4764A72-DEEC-40BE-A4AA-52D85FA6E6BA}" dt="2018-07-16T00:09:38.334" v="257"/>
          <ac:picMkLst>
            <pc:docMk/>
            <pc:sldMk cId="3357966805" sldId="1495"/>
            <ac:picMk id="2" creationId="{96D1C605-0450-40CA-A5DE-C658CF7E02A0}"/>
          </ac:picMkLst>
        </pc:picChg>
        <pc:picChg chg="add mod">
          <ac:chgData name="QNAP_JASON HSU" userId="S::jasonhsu@ieinet.onmicrosoft.com::037722cf-a7a4-45b3-87d9-a621b36907ba" providerId="AD" clId="Web-{D4764A72-DEEC-40BE-A4AA-52D85FA6E6BA}" dt="2018-07-16T00:09:50.225" v="261" actId="1076"/>
          <ac:picMkLst>
            <pc:docMk/>
            <pc:sldMk cId="3357966805" sldId="1495"/>
            <ac:picMk id="3" creationId="{52175AE1-7A9B-46D5-A5A4-0A9D4212EF15}"/>
          </ac:picMkLst>
        </pc:picChg>
      </pc:sldChg>
      <pc:sldChg chg="addSp delSp modSp add del ord replId">
        <pc:chgData name="QNAP_JASON HSU" userId="S::jasonhsu@ieinet.onmicrosoft.com::037722cf-a7a4-45b3-87d9-a621b36907ba" providerId="AD" clId="Web-{D4764A72-DEEC-40BE-A4AA-52D85FA6E6BA}" dt="2018-07-16T00:22:57.773" v="572"/>
        <pc:sldMkLst>
          <pc:docMk/>
          <pc:sldMk cId="375398742" sldId="1496"/>
        </pc:sldMkLst>
        <pc:spChg chg="mod">
          <ac:chgData name="QNAP_JASON HSU" userId="S::jasonhsu@ieinet.onmicrosoft.com::037722cf-a7a4-45b3-87d9-a621b36907ba" providerId="AD" clId="Web-{D4764A72-DEEC-40BE-A4AA-52D85FA6E6BA}" dt="2018-07-16T00:02:51.467" v="62" actId="20577"/>
          <ac:spMkLst>
            <pc:docMk/>
            <pc:sldMk cId="375398742" sldId="1496"/>
            <ac:spMk id="7" creationId="{5030497D-68AF-4A8F-8FF4-2CFEE4A27BB7}"/>
          </ac:spMkLst>
        </pc:spChg>
        <pc:graphicFrameChg chg="mod modGraphic">
          <ac:chgData name="QNAP_JASON HSU" userId="S::jasonhsu@ieinet.onmicrosoft.com::037722cf-a7a4-45b3-87d9-a621b36907ba" providerId="AD" clId="Web-{D4764A72-DEEC-40BE-A4AA-52D85FA6E6BA}" dt="2018-07-16T00:08:41.646" v="245"/>
          <ac:graphicFrameMkLst>
            <pc:docMk/>
            <pc:sldMk cId="375398742" sldId="1496"/>
            <ac:graphicFrameMk id="11" creationId="{00000000-0000-0000-0000-000000000000}"/>
          </ac:graphicFrameMkLst>
        </pc:graphicFrameChg>
        <pc:picChg chg="add mod">
          <ac:chgData name="QNAP_JASON HSU" userId="S::jasonhsu@ieinet.onmicrosoft.com::037722cf-a7a4-45b3-87d9-a621b36907ba" providerId="AD" clId="Web-{D4764A72-DEEC-40BE-A4AA-52D85FA6E6BA}" dt="2018-07-16T00:09:43.131" v="259" actId="1076"/>
          <ac:picMkLst>
            <pc:docMk/>
            <pc:sldMk cId="375398742" sldId="1496"/>
            <ac:picMk id="2" creationId="{3C8F6115-6004-4635-BC26-FF9D23D30647}"/>
          </ac:picMkLst>
        </pc:picChg>
        <pc:picChg chg="del">
          <ac:chgData name="QNAP_JASON HSU" userId="S::jasonhsu@ieinet.onmicrosoft.com::037722cf-a7a4-45b3-87d9-a621b36907ba" providerId="AD" clId="Web-{D4764A72-DEEC-40BE-A4AA-52D85FA6E6BA}" dt="2018-07-16T00:03:20.390" v="65"/>
          <ac:picMkLst>
            <pc:docMk/>
            <pc:sldMk cId="375398742" sldId="1496"/>
            <ac:picMk id="9" creationId="{F22B70FD-C6CB-413E-B807-1DADA2F5B912}"/>
          </ac:picMkLst>
        </pc:picChg>
        <pc:picChg chg="del">
          <ac:chgData name="QNAP_JASON HSU" userId="S::jasonhsu@ieinet.onmicrosoft.com::037722cf-a7a4-45b3-87d9-a621b36907ba" providerId="AD" clId="Web-{D4764A72-DEEC-40BE-A4AA-52D85FA6E6BA}" dt="2018-07-16T00:07:39.356" v="208"/>
          <ac:picMkLst>
            <pc:docMk/>
            <pc:sldMk cId="375398742" sldId="1496"/>
            <ac:picMk id="10" creationId="{17A41EB4-40B1-467E-8657-81C8A9665F11}"/>
          </ac:picMkLst>
        </pc:picChg>
      </pc:sldChg>
      <pc:sldChg chg="addSp modSp add del ord replId">
        <pc:chgData name="QNAP_JASON HSU" userId="S::jasonhsu@ieinet.onmicrosoft.com::037722cf-a7a4-45b3-87d9-a621b36907ba" providerId="AD" clId="Web-{D4764A72-DEEC-40BE-A4AA-52D85FA6E6BA}" dt="2018-07-16T00:22:54.194" v="570"/>
        <pc:sldMkLst>
          <pc:docMk/>
          <pc:sldMk cId="2448150907" sldId="1497"/>
        </pc:sldMkLst>
        <pc:spChg chg="mod">
          <ac:chgData name="QNAP_JASON HSU" userId="S::jasonhsu@ieinet.onmicrosoft.com::037722cf-a7a4-45b3-87d9-a621b36907ba" providerId="AD" clId="Web-{D4764A72-DEEC-40BE-A4AA-52D85FA6E6BA}" dt="2018-07-16T00:10:11.853" v="270" actId="20577"/>
          <ac:spMkLst>
            <pc:docMk/>
            <pc:sldMk cId="2448150907" sldId="1497"/>
            <ac:spMk id="7" creationId="{5030497D-68AF-4A8F-8FF4-2CFEE4A27BB7}"/>
          </ac:spMkLst>
        </pc:spChg>
        <pc:graphicFrameChg chg="mod modGraphic">
          <ac:chgData name="QNAP_JASON HSU" userId="S::jasonhsu@ieinet.onmicrosoft.com::037722cf-a7a4-45b3-87d9-a621b36907ba" providerId="AD" clId="Web-{D4764A72-DEEC-40BE-A4AA-52D85FA6E6BA}" dt="2018-07-16T00:19:59.270" v="526"/>
          <ac:graphicFrameMkLst>
            <pc:docMk/>
            <pc:sldMk cId="2448150907" sldId="1497"/>
            <ac:graphicFrameMk id="11" creationId="{00000000-0000-0000-0000-000000000000}"/>
          </ac:graphicFrameMkLst>
        </pc:graphicFrameChg>
        <pc:picChg chg="add mod">
          <ac:chgData name="QNAP_JASON HSU" userId="S::jasonhsu@ieinet.onmicrosoft.com::037722cf-a7a4-45b3-87d9-a621b36907ba" providerId="AD" clId="Web-{D4764A72-DEEC-40BE-A4AA-52D85FA6E6BA}" dt="2018-07-16T00:09:21.553" v="252" actId="1076"/>
          <ac:picMkLst>
            <pc:docMk/>
            <pc:sldMk cId="2448150907" sldId="1497"/>
            <ac:picMk id="2" creationId="{DA569217-F93A-452A-B473-9AE227EB21F9}"/>
          </ac:picMkLst>
        </pc:picChg>
        <pc:picChg chg="add mod">
          <ac:chgData name="QNAP_JASON HSU" userId="S::jasonhsu@ieinet.onmicrosoft.com::037722cf-a7a4-45b3-87d9-a621b36907ba" providerId="AD" clId="Web-{D4764A72-DEEC-40BE-A4AA-52D85FA6E6BA}" dt="2018-07-16T00:09:21.584" v="253" actId="1076"/>
          <ac:picMkLst>
            <pc:docMk/>
            <pc:sldMk cId="2448150907" sldId="1497"/>
            <ac:picMk id="3" creationId="{A676EFCE-76D1-4551-B025-CCC2B3E0E8C6}"/>
          </ac:picMkLst>
        </pc:picChg>
        <pc:picChg chg="add mod">
          <ac:chgData name="QNAP_JASON HSU" userId="S::jasonhsu@ieinet.onmicrosoft.com::037722cf-a7a4-45b3-87d9-a621b36907ba" providerId="AD" clId="Web-{D4764A72-DEEC-40BE-A4AA-52D85FA6E6BA}" dt="2018-07-16T00:09:21.599" v="254" actId="1076"/>
          <ac:picMkLst>
            <pc:docMk/>
            <pc:sldMk cId="2448150907" sldId="1497"/>
            <ac:picMk id="4" creationId="{3558A5B8-AB93-4496-93AF-9F9220FF0D25}"/>
          </ac:picMkLst>
        </pc:picChg>
        <pc:picChg chg="add mod">
          <ac:chgData name="QNAP_JASON HSU" userId="S::jasonhsu@ieinet.onmicrosoft.com::037722cf-a7a4-45b3-87d9-a621b36907ba" providerId="AD" clId="Web-{D4764A72-DEEC-40BE-A4AA-52D85FA6E6BA}" dt="2018-07-16T00:12:07.088" v="306" actId="1076"/>
          <ac:picMkLst>
            <pc:docMk/>
            <pc:sldMk cId="2448150907" sldId="1497"/>
            <ac:picMk id="6" creationId="{AC84D895-134F-4EAD-B6A3-78C814EF2353}"/>
          </ac:picMkLst>
        </pc:picChg>
        <pc:picChg chg="add mod">
          <ac:chgData name="QNAP_JASON HSU" userId="S::jasonhsu@ieinet.onmicrosoft.com::037722cf-a7a4-45b3-87d9-a621b36907ba" providerId="AD" clId="Web-{D4764A72-DEEC-40BE-A4AA-52D85FA6E6BA}" dt="2018-07-16T00:12:07.120" v="307" actId="1076"/>
          <ac:picMkLst>
            <pc:docMk/>
            <pc:sldMk cId="2448150907" sldId="1497"/>
            <ac:picMk id="10" creationId="{3C6BE274-ED16-4827-938B-65EDF258F9FA}"/>
          </ac:picMkLst>
        </pc:picChg>
        <pc:picChg chg="add mod">
          <ac:chgData name="QNAP_JASON HSU" userId="S::jasonhsu@ieinet.onmicrosoft.com::037722cf-a7a4-45b3-87d9-a621b36907ba" providerId="AD" clId="Web-{D4764A72-DEEC-40BE-A4AA-52D85FA6E6BA}" dt="2018-07-16T00:12:07.135" v="308" actId="1076"/>
          <ac:picMkLst>
            <pc:docMk/>
            <pc:sldMk cId="2448150907" sldId="1497"/>
            <ac:picMk id="16" creationId="{1CE80325-ED0D-410D-9C94-4E6545BA2992}"/>
          </ac:picMkLst>
        </pc:picChg>
      </pc:sldChg>
      <pc:sldChg chg="addSp delSp modSp add del replId">
        <pc:chgData name="QNAP_JASON HSU" userId="S::jasonhsu@ieinet.onmicrosoft.com::037722cf-a7a4-45b3-87d9-a621b36907ba" providerId="AD" clId="Web-{D4764A72-DEEC-40BE-A4AA-52D85FA6E6BA}" dt="2018-07-16T00:22:52.382" v="569"/>
        <pc:sldMkLst>
          <pc:docMk/>
          <pc:sldMk cId="3222023448" sldId="1498"/>
        </pc:sldMkLst>
        <pc:spChg chg="mod">
          <ac:chgData name="QNAP_JASON HSU" userId="S::jasonhsu@ieinet.onmicrosoft.com::037722cf-a7a4-45b3-87d9-a621b36907ba" providerId="AD" clId="Web-{D4764A72-DEEC-40BE-A4AA-52D85FA6E6BA}" dt="2018-07-16T00:21:50.757" v="550" actId="20577"/>
          <ac:spMkLst>
            <pc:docMk/>
            <pc:sldMk cId="3222023448" sldId="1498"/>
            <ac:spMk id="7" creationId="{5030497D-68AF-4A8F-8FF4-2CFEE4A27BB7}"/>
          </ac:spMkLst>
        </pc:spChg>
        <pc:spChg chg="del">
          <ac:chgData name="QNAP_JASON HSU" userId="S::jasonhsu@ieinet.onmicrosoft.com::037722cf-a7a4-45b3-87d9-a621b36907ba" providerId="AD" clId="Web-{D4764A72-DEEC-40BE-A4AA-52D85FA6E6BA}" dt="2018-07-16T00:21:15.866" v="535"/>
          <ac:spMkLst>
            <pc:docMk/>
            <pc:sldMk cId="3222023448" sldId="1498"/>
            <ac:spMk id="12" creationId="{00000000-0000-0000-0000-000000000000}"/>
          </ac:spMkLst>
        </pc:spChg>
        <pc:graphicFrameChg chg="add">
          <ac:chgData name="QNAP_JASON HSU" userId="S::jasonhsu@ieinet.onmicrosoft.com::037722cf-a7a4-45b3-87d9-a621b36907ba" providerId="AD" clId="Web-{D4764A72-DEEC-40BE-A4AA-52D85FA6E6BA}" dt="2018-07-16T00:21:24.491" v="537"/>
          <ac:graphicFrameMkLst>
            <pc:docMk/>
            <pc:sldMk cId="3222023448" sldId="1498"/>
            <ac:graphicFrameMk id="5" creationId="{2FE96CB4-FA32-4E85-931D-8394677EB330}"/>
          </ac:graphicFrameMkLst>
        </pc:graphicFrameChg>
        <pc:graphicFrameChg chg="del">
          <ac:chgData name="QNAP_JASON HSU" userId="S::jasonhsu@ieinet.onmicrosoft.com::037722cf-a7a4-45b3-87d9-a621b36907ba" providerId="AD" clId="Web-{D4764A72-DEEC-40BE-A4AA-52D85FA6E6BA}" dt="2018-07-16T00:21:18.334" v="536"/>
          <ac:graphicFrameMkLst>
            <pc:docMk/>
            <pc:sldMk cId="3222023448" sldId="1498"/>
            <ac:graphicFrameMk id="11" creationId="{00000000-0000-0000-0000-000000000000}"/>
          </ac:graphicFrameMkLst>
        </pc:graphicFrameChg>
        <pc:picChg chg="del">
          <ac:chgData name="QNAP_JASON HSU" userId="S::jasonhsu@ieinet.onmicrosoft.com::037722cf-a7a4-45b3-87d9-a621b36907ba" providerId="AD" clId="Web-{D4764A72-DEEC-40BE-A4AA-52D85FA6E6BA}" dt="2018-07-16T00:21:15.866" v="534"/>
          <ac:picMkLst>
            <pc:docMk/>
            <pc:sldMk cId="3222023448" sldId="1498"/>
            <ac:picMk id="2" creationId="{DA569217-F93A-452A-B473-9AE227EB21F9}"/>
          </ac:picMkLst>
        </pc:picChg>
        <pc:picChg chg="del">
          <ac:chgData name="QNAP_JASON HSU" userId="S::jasonhsu@ieinet.onmicrosoft.com::037722cf-a7a4-45b3-87d9-a621b36907ba" providerId="AD" clId="Web-{D4764A72-DEEC-40BE-A4AA-52D85FA6E6BA}" dt="2018-07-16T00:21:15.866" v="533"/>
          <ac:picMkLst>
            <pc:docMk/>
            <pc:sldMk cId="3222023448" sldId="1498"/>
            <ac:picMk id="3" creationId="{A676EFCE-76D1-4551-B025-CCC2B3E0E8C6}"/>
          </ac:picMkLst>
        </pc:picChg>
        <pc:picChg chg="del">
          <ac:chgData name="QNAP_JASON HSU" userId="S::jasonhsu@ieinet.onmicrosoft.com::037722cf-a7a4-45b3-87d9-a621b36907ba" providerId="AD" clId="Web-{D4764A72-DEEC-40BE-A4AA-52D85FA6E6BA}" dt="2018-07-16T00:21:15.866" v="532"/>
          <ac:picMkLst>
            <pc:docMk/>
            <pc:sldMk cId="3222023448" sldId="1498"/>
            <ac:picMk id="4" creationId="{3558A5B8-AB93-4496-93AF-9F9220FF0D25}"/>
          </ac:picMkLst>
        </pc:picChg>
        <pc:picChg chg="del">
          <ac:chgData name="QNAP_JASON HSU" userId="S::jasonhsu@ieinet.onmicrosoft.com::037722cf-a7a4-45b3-87d9-a621b36907ba" providerId="AD" clId="Web-{D4764A72-DEEC-40BE-A4AA-52D85FA6E6BA}" dt="2018-07-16T00:21:15.866" v="531"/>
          <ac:picMkLst>
            <pc:docMk/>
            <pc:sldMk cId="3222023448" sldId="1498"/>
            <ac:picMk id="6" creationId="{AC84D895-134F-4EAD-B6A3-78C814EF2353}"/>
          </ac:picMkLst>
        </pc:picChg>
        <pc:picChg chg="add">
          <ac:chgData name="QNAP_JASON HSU" userId="S::jasonhsu@ieinet.onmicrosoft.com::037722cf-a7a4-45b3-87d9-a621b36907ba" providerId="AD" clId="Web-{D4764A72-DEEC-40BE-A4AA-52D85FA6E6BA}" dt="2018-07-16T00:21:24.553" v="538"/>
          <ac:picMkLst>
            <pc:docMk/>
            <pc:sldMk cId="3222023448" sldId="1498"/>
            <ac:picMk id="8" creationId="{92CABAC8-8ABC-44D7-A198-986FE5FC4A24}"/>
          </ac:picMkLst>
        </pc:picChg>
        <pc:picChg chg="add">
          <ac:chgData name="QNAP_JASON HSU" userId="S::jasonhsu@ieinet.onmicrosoft.com::037722cf-a7a4-45b3-87d9-a621b36907ba" providerId="AD" clId="Web-{D4764A72-DEEC-40BE-A4AA-52D85FA6E6BA}" dt="2018-07-16T00:21:24.600" v="539"/>
          <ac:picMkLst>
            <pc:docMk/>
            <pc:sldMk cId="3222023448" sldId="1498"/>
            <ac:picMk id="9" creationId="{73730DF0-D63F-476B-8341-2E43A6538B51}"/>
          </ac:picMkLst>
        </pc:picChg>
        <pc:picChg chg="del">
          <ac:chgData name="QNAP_JASON HSU" userId="S::jasonhsu@ieinet.onmicrosoft.com::037722cf-a7a4-45b3-87d9-a621b36907ba" providerId="AD" clId="Web-{D4764A72-DEEC-40BE-A4AA-52D85FA6E6BA}" dt="2018-07-16T00:21:15.850" v="530"/>
          <ac:picMkLst>
            <pc:docMk/>
            <pc:sldMk cId="3222023448" sldId="1498"/>
            <ac:picMk id="10" creationId="{3C6BE274-ED16-4827-938B-65EDF258F9FA}"/>
          </ac:picMkLst>
        </pc:picChg>
        <pc:picChg chg="del">
          <ac:chgData name="QNAP_JASON HSU" userId="S::jasonhsu@ieinet.onmicrosoft.com::037722cf-a7a4-45b3-87d9-a621b36907ba" providerId="AD" clId="Web-{D4764A72-DEEC-40BE-A4AA-52D85FA6E6BA}" dt="2018-07-16T00:21:15.850" v="529"/>
          <ac:picMkLst>
            <pc:docMk/>
            <pc:sldMk cId="3222023448" sldId="1498"/>
            <ac:picMk id="16" creationId="{1CE80325-ED0D-410D-9C94-4E6545BA2992}"/>
          </ac:picMkLst>
        </pc:picChg>
        <pc:picChg chg="add">
          <ac:chgData name="QNAP_JASON HSU" userId="S::jasonhsu@ieinet.onmicrosoft.com::037722cf-a7a4-45b3-87d9-a621b36907ba" providerId="AD" clId="Web-{D4764A72-DEEC-40BE-A4AA-52D85FA6E6BA}" dt="2018-07-16T00:21:24.663" v="540"/>
          <ac:picMkLst>
            <pc:docMk/>
            <pc:sldMk cId="3222023448" sldId="1498"/>
            <ac:picMk id="18" creationId="{4D6F39C8-92E6-4185-8C31-A9E2A420521E}"/>
          </ac:picMkLst>
        </pc:picChg>
        <pc:picChg chg="add">
          <ac:chgData name="QNAP_JASON HSU" userId="S::jasonhsu@ieinet.onmicrosoft.com::037722cf-a7a4-45b3-87d9-a621b36907ba" providerId="AD" clId="Web-{D4764A72-DEEC-40BE-A4AA-52D85FA6E6BA}" dt="2018-07-16T00:21:24.710" v="541"/>
          <ac:picMkLst>
            <pc:docMk/>
            <pc:sldMk cId="3222023448" sldId="1498"/>
            <ac:picMk id="20" creationId="{790173F2-8C86-451C-8FD2-BD0FFBF2B875}"/>
          </ac:picMkLst>
        </pc:picChg>
        <pc:picChg chg="add">
          <ac:chgData name="QNAP_JASON HSU" userId="S::jasonhsu@ieinet.onmicrosoft.com::037722cf-a7a4-45b3-87d9-a621b36907ba" providerId="AD" clId="Web-{D4764A72-DEEC-40BE-A4AA-52D85FA6E6BA}" dt="2018-07-16T00:21:24.756" v="542"/>
          <ac:picMkLst>
            <pc:docMk/>
            <pc:sldMk cId="3222023448" sldId="1498"/>
            <ac:picMk id="22" creationId="{22BFE653-E5C7-4D28-8900-814949A81644}"/>
          </ac:picMkLst>
        </pc:picChg>
        <pc:picChg chg="add">
          <ac:chgData name="QNAP_JASON HSU" userId="S::jasonhsu@ieinet.onmicrosoft.com::037722cf-a7a4-45b3-87d9-a621b36907ba" providerId="AD" clId="Web-{D4764A72-DEEC-40BE-A4AA-52D85FA6E6BA}" dt="2018-07-16T00:21:24.819" v="543"/>
          <ac:picMkLst>
            <pc:docMk/>
            <pc:sldMk cId="3222023448" sldId="1498"/>
            <ac:picMk id="24" creationId="{95084D72-90D7-4D1C-9A10-514826D16F62}"/>
          </ac:picMkLst>
        </pc:picChg>
        <pc:picChg chg="add">
          <ac:chgData name="QNAP_JASON HSU" userId="S::jasonhsu@ieinet.onmicrosoft.com::037722cf-a7a4-45b3-87d9-a621b36907ba" providerId="AD" clId="Web-{D4764A72-DEEC-40BE-A4AA-52D85FA6E6BA}" dt="2018-07-16T00:21:24.881" v="544"/>
          <ac:picMkLst>
            <pc:docMk/>
            <pc:sldMk cId="3222023448" sldId="1498"/>
            <ac:picMk id="26" creationId="{6C397037-CBC0-45BB-9B98-D64F1FBF1727}"/>
          </ac:picMkLst>
        </pc:picChg>
      </pc:sldChg>
      <pc:sldChg chg="addSp delSp add del ord replId">
        <pc:chgData name="QNAP_JASON HSU" userId="S::jasonhsu@ieinet.onmicrosoft.com::037722cf-a7a4-45b3-87d9-a621b36907ba" providerId="AD" clId="Web-{D4764A72-DEEC-40BE-A4AA-52D85FA6E6BA}" dt="2018-07-16T00:22:49.866" v="568"/>
        <pc:sldMkLst>
          <pc:docMk/>
          <pc:sldMk cId="450422644" sldId="1499"/>
        </pc:sldMkLst>
        <pc:graphicFrameChg chg="add">
          <ac:chgData name="QNAP_JASON HSU" userId="S::jasonhsu@ieinet.onmicrosoft.com::037722cf-a7a4-45b3-87d9-a621b36907ba" providerId="AD" clId="Web-{D4764A72-DEEC-40BE-A4AA-52D85FA6E6BA}" dt="2018-07-16T00:22:12.663" v="559"/>
          <ac:graphicFrameMkLst>
            <pc:docMk/>
            <pc:sldMk cId="450422644" sldId="1499"/>
            <ac:graphicFrameMk id="2" creationId="{C9FA319C-2EFC-43DA-96BB-73A4F97349A9}"/>
          </ac:graphicFrameMkLst>
        </pc:graphicFrameChg>
        <pc:graphicFrameChg chg="del">
          <ac:chgData name="QNAP_JASON HSU" userId="S::jasonhsu@ieinet.onmicrosoft.com::037722cf-a7a4-45b3-87d9-a621b36907ba" providerId="AD" clId="Web-{D4764A72-DEEC-40BE-A4AA-52D85FA6E6BA}" dt="2018-07-16T00:22:01.882" v="558"/>
          <ac:graphicFrameMkLst>
            <pc:docMk/>
            <pc:sldMk cId="450422644" sldId="1499"/>
            <ac:graphicFrameMk id="5" creationId="{2FE96CB4-FA32-4E85-931D-8394677EB330}"/>
          </ac:graphicFrameMkLst>
        </pc:graphicFrameChg>
        <pc:picChg chg="add">
          <ac:chgData name="QNAP_JASON HSU" userId="S::jasonhsu@ieinet.onmicrosoft.com::037722cf-a7a4-45b3-87d9-a621b36907ba" providerId="AD" clId="Web-{D4764A72-DEEC-40BE-A4AA-52D85FA6E6BA}" dt="2018-07-16T00:22:12.694" v="560"/>
          <ac:picMkLst>
            <pc:docMk/>
            <pc:sldMk cId="450422644" sldId="1499"/>
            <ac:picMk id="3" creationId="{41585E89-41F6-4EA3-8D29-71019E4A4F9F}"/>
          </ac:picMkLst>
        </pc:picChg>
        <pc:picChg chg="add">
          <ac:chgData name="QNAP_JASON HSU" userId="S::jasonhsu@ieinet.onmicrosoft.com::037722cf-a7a4-45b3-87d9-a621b36907ba" providerId="AD" clId="Web-{D4764A72-DEEC-40BE-A4AA-52D85FA6E6BA}" dt="2018-07-16T00:22:12.710" v="561"/>
          <ac:picMkLst>
            <pc:docMk/>
            <pc:sldMk cId="450422644" sldId="1499"/>
            <ac:picMk id="4" creationId="{7F98037D-476A-42AB-B854-53B6B8B9A32D}"/>
          </ac:picMkLst>
        </pc:picChg>
        <pc:picChg chg="add">
          <ac:chgData name="QNAP_JASON HSU" userId="S::jasonhsu@ieinet.onmicrosoft.com::037722cf-a7a4-45b3-87d9-a621b36907ba" providerId="AD" clId="Web-{D4764A72-DEEC-40BE-A4AA-52D85FA6E6BA}" dt="2018-07-16T00:22:12.741" v="562"/>
          <ac:picMkLst>
            <pc:docMk/>
            <pc:sldMk cId="450422644" sldId="1499"/>
            <ac:picMk id="6" creationId="{4E0FC9D1-D79E-4254-8705-666C4F912864}"/>
          </ac:picMkLst>
        </pc:picChg>
        <pc:picChg chg="del">
          <ac:chgData name="QNAP_JASON HSU" userId="S::jasonhsu@ieinet.onmicrosoft.com::037722cf-a7a4-45b3-87d9-a621b36907ba" providerId="AD" clId="Web-{D4764A72-DEEC-40BE-A4AA-52D85FA6E6BA}" dt="2018-07-16T00:22:01.882" v="557"/>
          <ac:picMkLst>
            <pc:docMk/>
            <pc:sldMk cId="450422644" sldId="1499"/>
            <ac:picMk id="8" creationId="{92CABAC8-8ABC-44D7-A198-986FE5FC4A24}"/>
          </ac:picMkLst>
        </pc:picChg>
        <pc:picChg chg="del">
          <ac:chgData name="QNAP_JASON HSU" userId="S::jasonhsu@ieinet.onmicrosoft.com::037722cf-a7a4-45b3-87d9-a621b36907ba" providerId="AD" clId="Web-{D4764A72-DEEC-40BE-A4AA-52D85FA6E6BA}" dt="2018-07-16T00:22:01.882" v="556"/>
          <ac:picMkLst>
            <pc:docMk/>
            <pc:sldMk cId="450422644" sldId="1499"/>
            <ac:picMk id="9" creationId="{73730DF0-D63F-476B-8341-2E43A6538B51}"/>
          </ac:picMkLst>
        </pc:picChg>
        <pc:picChg chg="add">
          <ac:chgData name="QNAP_JASON HSU" userId="S::jasonhsu@ieinet.onmicrosoft.com::037722cf-a7a4-45b3-87d9-a621b36907ba" providerId="AD" clId="Web-{D4764A72-DEEC-40BE-A4AA-52D85FA6E6BA}" dt="2018-07-16T00:22:12.772" v="563"/>
          <ac:picMkLst>
            <pc:docMk/>
            <pc:sldMk cId="450422644" sldId="1499"/>
            <ac:picMk id="10" creationId="{5159322F-3874-4DD9-9D7F-0694A96FBAA1}"/>
          </ac:picMkLst>
        </pc:picChg>
        <pc:picChg chg="add">
          <ac:chgData name="QNAP_JASON HSU" userId="S::jasonhsu@ieinet.onmicrosoft.com::037722cf-a7a4-45b3-87d9-a621b36907ba" providerId="AD" clId="Web-{D4764A72-DEEC-40BE-A4AA-52D85FA6E6BA}" dt="2018-07-16T00:22:12.788" v="564"/>
          <ac:picMkLst>
            <pc:docMk/>
            <pc:sldMk cId="450422644" sldId="1499"/>
            <ac:picMk id="12" creationId="{1A6F9631-3246-43AE-99D1-E0813B6AA78D}"/>
          </ac:picMkLst>
        </pc:picChg>
        <pc:picChg chg="add">
          <ac:chgData name="QNAP_JASON HSU" userId="S::jasonhsu@ieinet.onmicrosoft.com::037722cf-a7a4-45b3-87d9-a621b36907ba" providerId="AD" clId="Web-{D4764A72-DEEC-40BE-A4AA-52D85FA6E6BA}" dt="2018-07-16T00:22:12.819" v="565"/>
          <ac:picMkLst>
            <pc:docMk/>
            <pc:sldMk cId="450422644" sldId="1499"/>
            <ac:picMk id="14" creationId="{F6037DAD-6C15-4050-9608-CC512A34FDE4}"/>
          </ac:picMkLst>
        </pc:picChg>
        <pc:picChg chg="del">
          <ac:chgData name="QNAP_JASON HSU" userId="S::jasonhsu@ieinet.onmicrosoft.com::037722cf-a7a4-45b3-87d9-a621b36907ba" providerId="AD" clId="Web-{D4764A72-DEEC-40BE-A4AA-52D85FA6E6BA}" dt="2018-07-16T00:22:01.882" v="555"/>
          <ac:picMkLst>
            <pc:docMk/>
            <pc:sldMk cId="450422644" sldId="1499"/>
            <ac:picMk id="18" creationId="{4D6F39C8-92E6-4185-8C31-A9E2A420521E}"/>
          </ac:picMkLst>
        </pc:picChg>
        <pc:picChg chg="del">
          <ac:chgData name="QNAP_JASON HSU" userId="S::jasonhsu@ieinet.onmicrosoft.com::037722cf-a7a4-45b3-87d9-a621b36907ba" providerId="AD" clId="Web-{D4764A72-DEEC-40BE-A4AA-52D85FA6E6BA}" dt="2018-07-16T00:22:01.882" v="554"/>
          <ac:picMkLst>
            <pc:docMk/>
            <pc:sldMk cId="450422644" sldId="1499"/>
            <ac:picMk id="20" creationId="{790173F2-8C86-451C-8FD2-BD0FFBF2B875}"/>
          </ac:picMkLst>
        </pc:picChg>
        <pc:picChg chg="del">
          <ac:chgData name="QNAP_JASON HSU" userId="S::jasonhsu@ieinet.onmicrosoft.com::037722cf-a7a4-45b3-87d9-a621b36907ba" providerId="AD" clId="Web-{D4764A72-DEEC-40BE-A4AA-52D85FA6E6BA}" dt="2018-07-16T00:22:01.882" v="553"/>
          <ac:picMkLst>
            <pc:docMk/>
            <pc:sldMk cId="450422644" sldId="1499"/>
            <ac:picMk id="22" creationId="{22BFE653-E5C7-4D28-8900-814949A81644}"/>
          </ac:picMkLst>
        </pc:picChg>
        <pc:picChg chg="del">
          <ac:chgData name="QNAP_JASON HSU" userId="S::jasonhsu@ieinet.onmicrosoft.com::037722cf-a7a4-45b3-87d9-a621b36907ba" providerId="AD" clId="Web-{D4764A72-DEEC-40BE-A4AA-52D85FA6E6BA}" dt="2018-07-16T00:22:01.882" v="552"/>
          <ac:picMkLst>
            <pc:docMk/>
            <pc:sldMk cId="450422644" sldId="1499"/>
            <ac:picMk id="24" creationId="{95084D72-90D7-4D1C-9A10-514826D16F62}"/>
          </ac:picMkLst>
        </pc:picChg>
        <pc:picChg chg="del">
          <ac:chgData name="QNAP_JASON HSU" userId="S::jasonhsu@ieinet.onmicrosoft.com::037722cf-a7a4-45b3-87d9-a621b36907ba" providerId="AD" clId="Web-{D4764A72-DEEC-40BE-A4AA-52D85FA6E6BA}" dt="2018-07-16T00:22:01.866" v="551"/>
          <ac:picMkLst>
            <pc:docMk/>
            <pc:sldMk cId="450422644" sldId="1499"/>
            <ac:picMk id="26" creationId="{6C397037-CBC0-45BB-9B98-D64F1FBF1727}"/>
          </ac:picMkLst>
        </pc:picChg>
      </pc:sldChg>
    </pc:docChg>
  </pc:docChgLst>
  <pc:docChgLst>
    <pc:chgData name="QNAP_Copy Su" userId="S::copysu@ieinet.onmicrosoft.com::1126be78-0e4b-4fc6-8d80-fa9b94be460a" providerId="AD" clId="Web-{9B27157D-24F4-4D4D-B5BE-C478D16DE07F}"/>
    <pc:docChg chg="modSld">
      <pc:chgData name="QNAP_Copy Su" userId="S::copysu@ieinet.onmicrosoft.com::1126be78-0e4b-4fc6-8d80-fa9b94be460a" providerId="AD" clId="Web-{9B27157D-24F4-4D4D-B5BE-C478D16DE07F}" dt="2018-07-13T09:16:35.606" v="2" actId="1076"/>
      <pc:docMkLst>
        <pc:docMk/>
      </pc:docMkLst>
      <pc:sldChg chg="modSp">
        <pc:chgData name="QNAP_Copy Su" userId="S::copysu@ieinet.onmicrosoft.com::1126be78-0e4b-4fc6-8d80-fa9b94be460a" providerId="AD" clId="Web-{9B27157D-24F4-4D4D-B5BE-C478D16DE07F}" dt="2018-07-13T09:16:35.606" v="2" actId="1076"/>
        <pc:sldMkLst>
          <pc:docMk/>
          <pc:sldMk cId="0" sldId="320"/>
        </pc:sldMkLst>
        <pc:picChg chg="mod">
          <ac:chgData name="QNAP_Copy Su" userId="S::copysu@ieinet.onmicrosoft.com::1126be78-0e4b-4fc6-8d80-fa9b94be460a" providerId="AD" clId="Web-{9B27157D-24F4-4D4D-B5BE-C478D16DE07F}" dt="2018-07-13T09:16:35.606" v="2" actId="1076"/>
          <ac:picMkLst>
            <pc:docMk/>
            <pc:sldMk cId="0" sldId="320"/>
            <ac:picMk id="4" creationId="{FD35BE05-71CF-43E8-A507-1F7649558432}"/>
          </ac:picMkLst>
        </pc:picChg>
      </pc:sldChg>
      <pc:sldChg chg="delCm">
        <pc:chgData name="QNAP_Copy Su" userId="S::copysu@ieinet.onmicrosoft.com::1126be78-0e4b-4fc6-8d80-fa9b94be460a" providerId="AD" clId="Web-{9B27157D-24F4-4D4D-B5BE-C478D16DE07F}" dt="2018-07-13T09:15:15.450" v="0" actId="1076"/>
        <pc:sldMkLst>
          <pc:docMk/>
          <pc:sldMk cId="3196183278" sldId="148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851443-3F28-44B7-A51B-700A60E4F058}" type="datetimeFigureOut">
              <a:rPr lang="zh-TW" altLang="en-US" smtClean="0"/>
              <a:t>2018/9/20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F9DD6E-92B6-456B-9B9F-414EB659B2C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69850" marR="0" lvl="0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27050" marR="0" lvl="1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84250" marR="0" lvl="2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441450" marR="0" lvl="3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98650" marR="0" lvl="4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355850" marR="0" lvl="5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13050" marR="0" lvl="6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70250" marR="0" lvl="7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27450" marR="0" lvl="8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92293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4682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440617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29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9817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64821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47057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3E00FD2-B105-4E91-AEC4-8C47A5AC3ED3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52921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1403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7928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983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1029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529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4474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1942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2543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217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249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467483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020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8265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01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1673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6" name="Shape 4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692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50184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76386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28714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5244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2513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4197" y="0"/>
            <a:ext cx="9135573" cy="5143518"/>
          </a:xfrm>
          <a:prstGeom prst="rect">
            <a:avLst/>
          </a:prstGeom>
          <a:noFill/>
        </p:spPr>
      </p:pic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EB57CA7-4644-4E9B-A680-7223730BC5E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zh-TW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4C1B9CA-8C00-47A7-88AB-A0DAAF4ACC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29" y="0"/>
            <a:ext cx="9135541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01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EB57CA7-4644-4E9B-A680-7223730BC5E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zh-TW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4C1B9CA-8C00-47A7-88AB-A0DAAF4ACC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0" y="0"/>
            <a:ext cx="913553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67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EB57CA7-4644-4E9B-A680-7223730BC5E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zh-TW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4C1B9CA-8C00-47A7-88AB-A0DAAF4ACC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0" y="1339"/>
            <a:ext cx="9135539" cy="514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049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EB57CA7-4644-4E9B-A680-7223730BC5E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zh-TW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4C1B9CA-8C00-47A7-88AB-A0DAAF4ACC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0" y="1339"/>
            <a:ext cx="9135538" cy="514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79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EB57CA7-4644-4E9B-A680-7223730BC5E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zh-TW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4C1B9CA-8C00-47A7-88AB-A0DAAF4ACC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0" y="1339"/>
            <a:ext cx="9135538" cy="514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959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EB57CA7-4644-4E9B-A680-7223730BC5E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zh-TW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4C1B9CA-8C00-47A7-88AB-A0DAAF4ACC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1" y="1339"/>
            <a:ext cx="9135536" cy="514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61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EB57CA7-4644-4E9B-A680-7223730BC5E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zh-TW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4C1B9CA-8C00-47A7-88AB-A0DAAF4ACC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1" y="1339"/>
            <a:ext cx="9135536" cy="514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248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EB57CA7-4644-4E9B-A680-7223730BC5E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zh-TW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4C1B9CA-8C00-47A7-88AB-A0DAAF4ACC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2" y="1339"/>
            <a:ext cx="9135534" cy="514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5680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EB57CA7-4644-4E9B-A680-7223730BC5E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zh-TW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4C1B9CA-8C00-47A7-88AB-A0DAAF4ACC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2" y="1339"/>
            <a:ext cx="9135534" cy="514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383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EB57CA7-4644-4E9B-A680-7223730BC5E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zh-TW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4C1B9CA-8C00-47A7-88AB-A0DAAF4ACC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2" y="1339"/>
            <a:ext cx="9135533" cy="514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280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214282" y="142858"/>
            <a:ext cx="7572427" cy="107156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EB57CA7-4644-4E9B-A680-7223730BC5E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zh-TW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4C1B9CA-8C00-47A7-88AB-A0DAAF4ACC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2" y="1339"/>
            <a:ext cx="9135533" cy="514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800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4213" y="-18"/>
            <a:ext cx="9135573" cy="5143517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2_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an Tsai\Desktop\TVS-x73e_直播\BG_3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85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1">
              <a:rPr lang="en-US" smtClean="0"/>
              <a:pPr/>
              <a:t>9/20/2018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979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0" y="0"/>
            <a:ext cx="91402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0507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2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1027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只有標題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196944" y="411510"/>
            <a:ext cx="8750111" cy="6480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350"/>
            </a:lvl2pPr>
            <a:lvl3pPr lvl="2" indent="0">
              <a:spcBef>
                <a:spcPts val="0"/>
              </a:spcBef>
              <a:buNone/>
              <a:defRPr sz="1350"/>
            </a:lvl3pPr>
            <a:lvl4pPr lvl="3" indent="0">
              <a:spcBef>
                <a:spcPts val="0"/>
              </a:spcBef>
              <a:buNone/>
              <a:defRPr sz="1350"/>
            </a:lvl4pPr>
            <a:lvl5pPr lvl="4" indent="0">
              <a:spcBef>
                <a:spcPts val="0"/>
              </a:spcBef>
              <a:buNone/>
              <a:defRPr sz="1350"/>
            </a:lvl5pPr>
            <a:lvl6pPr lvl="5" indent="0">
              <a:spcBef>
                <a:spcPts val="0"/>
              </a:spcBef>
              <a:buNone/>
              <a:defRPr sz="1350"/>
            </a:lvl6pPr>
            <a:lvl7pPr lvl="6" indent="0">
              <a:spcBef>
                <a:spcPts val="0"/>
              </a:spcBef>
              <a:buNone/>
              <a:defRPr sz="1350"/>
            </a:lvl7pPr>
            <a:lvl8pPr lvl="7" indent="0">
              <a:spcBef>
                <a:spcPts val="0"/>
              </a:spcBef>
              <a:buNone/>
              <a:defRPr sz="1350"/>
            </a:lvl8pPr>
            <a:lvl9pPr lvl="8" indent="0">
              <a:spcBef>
                <a:spcPts val="0"/>
              </a:spcBef>
              <a:buNone/>
              <a:defRPr sz="1350"/>
            </a:lvl9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086600" y="4942395"/>
            <a:ext cx="2057400" cy="201105"/>
          </a:xfrm>
          <a:prstGeom prst="rect">
            <a:avLst/>
          </a:prstGeom>
        </p:spPr>
        <p:txBody>
          <a:bodyPr/>
          <a:lstStyle>
            <a:lvl1pPr algn="r">
              <a:defRPr sz="75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E1093D21-93B0-6042-B8C6-8D57D1364C44}" type="slidenum">
              <a:rPr kumimoji="1" lang="zh-TW" altLang="en-US" smtClean="0"/>
              <a:pPr/>
              <a:t>‹#›</a:t>
            </a:fld>
            <a:r>
              <a:rPr kumimoji="1" lang="en-US" altLang="zh-TW"/>
              <a:t>-144</a:t>
            </a:r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97361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0" y="0"/>
            <a:ext cx="9135539" cy="5143499"/>
          </a:xfrm>
          <a:prstGeom prst="rect">
            <a:avLst/>
          </a:prstGeom>
        </p:spPr>
      </p:pic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214283" y="214296"/>
            <a:ext cx="7358114" cy="107156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0" y="0"/>
            <a:ext cx="9135539" cy="5143498"/>
          </a:xfrm>
          <a:prstGeom prst="rect">
            <a:avLst/>
          </a:prstGeom>
        </p:spPr>
      </p:pic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214283" y="214296"/>
            <a:ext cx="7358114" cy="107156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4214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1" y="0"/>
            <a:ext cx="9135537" cy="5143498"/>
          </a:xfrm>
          <a:prstGeom prst="rect">
            <a:avLst/>
          </a:prstGeom>
        </p:spPr>
      </p:pic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214283" y="214296"/>
            <a:ext cx="7358114" cy="107156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6629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1" y="0"/>
            <a:ext cx="9135537" cy="5143497"/>
          </a:xfrm>
          <a:prstGeom prst="rect">
            <a:avLst/>
          </a:prstGeom>
        </p:spPr>
      </p:pic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214283" y="214296"/>
            <a:ext cx="7358114" cy="107156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7679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2" y="0"/>
            <a:ext cx="9135535" cy="5143497"/>
          </a:xfrm>
          <a:prstGeom prst="rect">
            <a:avLst/>
          </a:prstGeom>
        </p:spPr>
      </p:pic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214283" y="214296"/>
            <a:ext cx="7358114" cy="107156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6125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2" y="0"/>
            <a:ext cx="9135534" cy="5143496"/>
          </a:xfrm>
          <a:prstGeom prst="rect">
            <a:avLst/>
          </a:prstGeom>
        </p:spPr>
      </p:pic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214283" y="214296"/>
            <a:ext cx="7358114" cy="107156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4744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EB57CA7-4644-4E9B-A680-7223730BC5E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zh-TW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4C1B9CA-8C00-47A7-88AB-A0DAAF4ACC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29" y="0"/>
            <a:ext cx="91355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92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9"/>
          <a:stretch>
            <a:fillRect/>
          </a:stretch>
        </p:blipFill>
        <p:spPr bwMode="auto">
          <a:xfrm>
            <a:off x="9021" y="-18"/>
            <a:ext cx="9125925" cy="5138085"/>
          </a:xfrm>
          <a:prstGeom prst="rect">
            <a:avLst/>
          </a:prstGeom>
          <a:noFill/>
        </p:spPr>
      </p:pic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6873" cy="71437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595" cy="28573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zh-TW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688" r:id="rId21"/>
    <p:sldLayoutId id="2147483689" r:id="rId22"/>
    <p:sldLayoutId id="2147483690" r:id="rId23"/>
    <p:sldLayoutId id="2147483691" r:id="rId24"/>
    <p:sldLayoutId id="2147483692" r:id="rId25"/>
    <p:sldLayoutId id="2147483693" r:id="rId26"/>
    <p:sldLayoutId id="2147483694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chemeClr val="bg1"/>
          </a:solidFill>
          <a:latin typeface="微軟正黑體" pitchFamily="34" charset="-120"/>
          <a:ea typeface="微軟正黑體" pitchFamily="34" charset="-120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微軟正黑體" pitchFamily="34" charset="-120"/>
          <a:ea typeface="微軟正黑體" pitchFamily="34" charset="-12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8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72.jpeg"/><Relationship Id="rId4" Type="http://schemas.openxmlformats.org/officeDocument/2006/relationships/image" Target="../media/image69.png"/><Relationship Id="rId9" Type="http://schemas.openxmlformats.org/officeDocument/2006/relationships/image" Target="../media/image7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9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9" Type="http://schemas.openxmlformats.org/officeDocument/2006/relationships/image" Target="../media/image86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2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3" Type="http://schemas.openxmlformats.org/officeDocument/2006/relationships/image" Target="../media/image99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10" Type="http://schemas.openxmlformats.org/officeDocument/2006/relationships/image" Target="../media/image104.svg"/><Relationship Id="rId4" Type="http://schemas.openxmlformats.org/officeDocument/2006/relationships/image" Target="../media/image100.png"/><Relationship Id="rId9" Type="http://schemas.openxmlformats.org/officeDocument/2006/relationships/image" Target="../media/image10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107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Relationship Id="rId9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111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0.jpe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4.pn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0.jpeg"/><Relationship Id="rId5" Type="http://schemas.openxmlformats.org/officeDocument/2006/relationships/image" Target="../media/image116.png"/><Relationship Id="rId4" Type="http://schemas.openxmlformats.org/officeDocument/2006/relationships/image" Target="../media/image115.png"/><Relationship Id="rId9" Type="http://schemas.openxmlformats.org/officeDocument/2006/relationships/image" Target="../media/image118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21.png"/><Relationship Id="rId4" Type="http://schemas.openxmlformats.org/officeDocument/2006/relationships/image" Target="../media/image1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Relationship Id="rId14" Type="http://schemas.openxmlformats.org/officeDocument/2006/relationships/image" Target="../media/image4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svg"/><Relationship Id="rId11" Type="http://schemas.openxmlformats.org/officeDocument/2006/relationships/image" Target="../media/image52.svg"/><Relationship Id="rId5" Type="http://schemas.openxmlformats.org/officeDocument/2006/relationships/image" Target="../media/image46.png"/><Relationship Id="rId15" Type="http://schemas.openxmlformats.org/officeDocument/2006/relationships/image" Target="../media/image56.svg"/><Relationship Id="rId10" Type="http://schemas.openxmlformats.org/officeDocument/2006/relationships/image" Target="../media/image51.png"/><Relationship Id="rId4" Type="http://schemas.openxmlformats.org/officeDocument/2006/relationships/image" Target="../media/image45.svg"/><Relationship Id="rId9" Type="http://schemas.openxmlformats.org/officeDocument/2006/relationships/image" Target="../media/image50.svg"/><Relationship Id="rId1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5536" y="267494"/>
            <a:ext cx="7165459" cy="697312"/>
          </a:xfrm>
        </p:spPr>
        <p:txBody>
          <a:bodyPr/>
          <a:lstStyle/>
          <a:p>
            <a:pPr fontAlgn="base"/>
            <a:r>
              <a:rPr lang="en-US" altLang="zh-TW" sz="3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en-US" sz="3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GbE SFP+ </a:t>
            </a:r>
            <a:r>
              <a:rPr lang="zh-CN" altLang="en-US" sz="3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網路埠</a:t>
            </a:r>
            <a:endParaRPr lang="zh-TW" altLang="en-US" sz="38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8EA3E6D1-64DF-1E4F-A371-150121BFDAEB}"/>
              </a:ext>
            </a:extLst>
          </p:cNvPr>
          <p:cNvSpPr txBox="1"/>
          <p:nvPr/>
        </p:nvSpPr>
        <p:spPr>
          <a:xfrm>
            <a:off x="5076056" y="1275606"/>
            <a:ext cx="3456384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</a:t>
            </a:r>
            <a:r>
              <a:rPr lang="en-US" altLang="zh-CN" sz="1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10GbE Transceiver</a:t>
            </a:r>
            <a:r>
              <a:rPr lang="zh-TW" altLang="en-US" sz="1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br>
              <a:rPr lang="zh-TW" altLang="en-US" sz="1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轉換成光纖傳輸，或是可利用</a:t>
            </a:r>
            <a:br>
              <a:rPr lang="zh-TW" altLang="en-US" sz="1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CN" altLang="en-US" sz="1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長達</a:t>
            </a:r>
            <a:r>
              <a:rPr lang="en-US" altLang="zh-CN" sz="1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3</a:t>
            </a:r>
            <a:r>
              <a:rPr lang="zh-CN" altLang="en-US" sz="1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公尺的</a:t>
            </a:r>
            <a:r>
              <a:rPr lang="en-US" altLang="zh-CN" sz="1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SFP+ DAC </a:t>
            </a:r>
            <a:br>
              <a:rPr lang="en-US" altLang="zh-CN" sz="1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CN" altLang="en-US" sz="1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傳輸線直接對接。</a:t>
            </a:r>
            <a:endParaRPr lang="en-US" altLang="zh-TW" sz="1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9" name="圖片 18" descr="back_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1275606"/>
            <a:ext cx="1893147" cy="189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547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3971"/>
            <a:ext cx="7740650" cy="647700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en-US" altLang="zh-TW" sz="3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USB </a:t>
            </a:r>
            <a:r>
              <a:rPr lang="en-US" altLang="zh-TW" sz="380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QuickAccess</a:t>
            </a:r>
            <a:r>
              <a:rPr lang="zh-TW" altLang="en-US" sz="3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br>
              <a:rPr lang="zh-TW" altLang="en-US" sz="3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搭配</a:t>
            </a:r>
            <a:r>
              <a:rPr lang="en-US" altLang="zh-TW" sz="3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80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Qfinder</a:t>
            </a:r>
            <a:r>
              <a:rPr lang="en-US" altLang="zh-TW" sz="3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Pro</a:t>
            </a:r>
            <a:r>
              <a:rPr lang="zh-TW" altLang="en-US" sz="3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即插即用</a:t>
            </a:r>
            <a:endParaRPr lang="en-US" sz="38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文字版面配置區 2">
            <a:extLst>
              <a:ext uri="{FF2B5EF4-FFF2-40B4-BE49-F238E27FC236}">
                <a16:creationId xmlns:a16="http://schemas.microsoft.com/office/drawing/2014/main" id="{C1AB6597-5E33-024B-9C37-3310CBFF1F3C}"/>
              </a:ext>
            </a:extLst>
          </p:cNvPr>
          <p:cNvSpPr txBox="1">
            <a:spLocks/>
          </p:cNvSpPr>
          <p:nvPr/>
        </p:nvSpPr>
        <p:spPr>
          <a:xfrm>
            <a:off x="4283968" y="3438336"/>
            <a:ext cx="3600400" cy="68883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lvl="0">
              <a:lnSpc>
                <a:spcPts val="2000"/>
              </a:lnSpc>
              <a:buClr>
                <a:schemeClr val="dk2"/>
              </a:buClr>
              <a:buSzPct val="100000"/>
            </a:pPr>
            <a:r>
              <a:rPr lang="en-US" altLang="zh-TW" sz="2000" b="1">
                <a:solidFill>
                  <a:srgbClr val="FF0000"/>
                </a:solidFill>
                <a:latin typeface="Microsoft JhengHei"/>
                <a:ea typeface="Microsoft JhengHei"/>
              </a:rPr>
              <a:t>PC/Mac</a:t>
            </a:r>
            <a:r>
              <a:rPr lang="zh-TW" altLang="en-US" sz="2000" b="1">
                <a:solidFill>
                  <a:srgbClr val="FF0000"/>
                </a:solidFill>
                <a:latin typeface="Microsoft JhengHei"/>
                <a:ea typeface="Microsoft JhengHei"/>
              </a:rPr>
              <a:t> </a:t>
            </a:r>
            <a:r>
              <a:rPr lang="zh-TW" altLang="en-US" sz="2000" b="1">
                <a:solidFill>
                  <a:schemeClr val="tx1"/>
                </a:solidFill>
                <a:latin typeface="Microsoft JhengHei"/>
                <a:ea typeface="Microsoft JhengHei"/>
              </a:rPr>
              <a:t>與</a:t>
            </a:r>
            <a:r>
              <a:rPr lang="zh-TW" altLang="en-US" sz="2000" b="1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2000" b="1">
                <a:solidFill>
                  <a:srgbClr val="FF0000"/>
                </a:solidFill>
                <a:latin typeface="Microsoft JhengHei"/>
                <a:ea typeface="Microsoft JhengHei"/>
              </a:rPr>
              <a:t>NAS</a:t>
            </a:r>
            <a:r>
              <a:rPr lang="zh-TW" altLang="en-US" sz="2000" b="1">
                <a:solidFill>
                  <a:srgbClr val="FFF000"/>
                </a:solidFill>
                <a:latin typeface="Microsoft JhengHei"/>
                <a:ea typeface="Microsoft JhengHei"/>
              </a:rPr>
              <a:t> </a:t>
            </a:r>
            <a:r>
              <a:rPr lang="zh-TW" altLang="en-US" sz="2000" b="1">
                <a:solidFill>
                  <a:schemeClr val="tx1"/>
                </a:solidFill>
                <a:latin typeface="Microsoft JhengHei"/>
                <a:ea typeface="Microsoft JhengHei"/>
              </a:rPr>
              <a:t>的專屬線路，</a:t>
            </a:r>
            <a:br>
              <a:rPr lang="zh-TW" altLang="en-US" sz="2000" b="1">
                <a:solidFill>
                  <a:schemeClr val="tx1"/>
                </a:solidFill>
                <a:latin typeface="Microsoft JhengHei"/>
                <a:ea typeface="Microsoft JhengHei"/>
              </a:rPr>
            </a:br>
            <a:r>
              <a:rPr lang="zh-TW" altLang="en-US" sz="2000" b="1">
                <a:solidFill>
                  <a:schemeClr val="tx1"/>
                </a:solidFill>
                <a:latin typeface="Microsoft JhengHei"/>
                <a:ea typeface="Microsoft JhengHei"/>
              </a:rPr>
              <a:t>不受任何干擾。</a:t>
            </a:r>
            <a:endParaRPr lang="en-US" altLang="zh-TW" sz="2000" b="1" i="0" u="none" strike="noStrike" kern="0" cap="none" spc="0" baseline="0" noProof="0">
              <a:solidFill>
                <a:schemeClr val="tx1"/>
              </a:solidFill>
              <a:latin typeface="Microsoft JhengHei"/>
              <a:ea typeface="Microsoft JhengHei"/>
              <a:cs typeface="Verdana"/>
            </a:endParaRPr>
          </a:p>
        </p:txBody>
      </p:sp>
      <p:sp>
        <p:nvSpPr>
          <p:cNvPr id="31" name="Rectangle 3">
            <a:extLst>
              <a:ext uri="{FF2B5EF4-FFF2-40B4-BE49-F238E27FC236}">
                <a16:creationId xmlns:a16="http://schemas.microsoft.com/office/drawing/2014/main" id="{7F6C4779-252B-C446-9946-56B95C53A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540" y="1748065"/>
            <a:ext cx="2428892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zh-TW" altLang="en-US" sz="21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首次安裝更方便</a:t>
            </a:r>
            <a:endParaRPr lang="en-US" altLang="zh-TW" sz="21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2" name="Rectangle 3">
            <a:extLst>
              <a:ext uri="{FF2B5EF4-FFF2-40B4-BE49-F238E27FC236}">
                <a16:creationId xmlns:a16="http://schemas.microsoft.com/office/drawing/2014/main" id="{D0E5F9FE-A966-284C-8452-B0375260C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620" y="2372276"/>
            <a:ext cx="222317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zh-TW" altLang="en-US" sz="21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資料存取更直接</a:t>
            </a:r>
            <a:endParaRPr lang="en-US" altLang="zh-TW" sz="21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DDA9C487-CE17-45BD-A240-4AC685DDBC1E}"/>
              </a:ext>
            </a:extLst>
          </p:cNvPr>
          <p:cNvGrpSpPr/>
          <p:nvPr/>
        </p:nvGrpSpPr>
        <p:grpSpPr>
          <a:xfrm>
            <a:off x="3563888" y="1748065"/>
            <a:ext cx="2922706" cy="1071826"/>
            <a:chOff x="4593329" y="2940085"/>
            <a:chExt cx="2922706" cy="1071826"/>
          </a:xfrm>
        </p:grpSpPr>
        <p:sp>
          <p:nvSpPr>
            <p:cNvPr id="34" name="矩形: 圓角 33">
              <a:extLst>
                <a:ext uri="{FF2B5EF4-FFF2-40B4-BE49-F238E27FC236}">
                  <a16:creationId xmlns:a16="http://schemas.microsoft.com/office/drawing/2014/main" id="{D71E2F3A-FAE0-4C58-B355-9B0DEDA54C3F}"/>
                </a:ext>
              </a:extLst>
            </p:cNvPr>
            <p:cNvSpPr/>
            <p:nvPr/>
          </p:nvSpPr>
          <p:spPr>
            <a:xfrm>
              <a:off x="4593329" y="3106670"/>
              <a:ext cx="2354935" cy="738656"/>
            </a:xfrm>
            <a:prstGeom prst="roundRect">
              <a:avLst/>
            </a:prstGeom>
            <a:gradFill>
              <a:gsLst>
                <a:gs pos="0">
                  <a:schemeClr val="accent5">
                    <a:lumMod val="60000"/>
                    <a:lumOff val="40000"/>
                  </a:schemeClr>
                </a:gs>
                <a:gs pos="20000">
                  <a:srgbClr val="73EDE6"/>
                </a:gs>
                <a:gs pos="100000">
                  <a:srgbClr val="35B4BF"/>
                </a:gs>
              </a:gsLst>
              <a:lin ang="10800000" scaled="0"/>
            </a:gradFill>
            <a:ln>
              <a:solidFill>
                <a:srgbClr val="55D6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630806" y="3139054"/>
              <a:ext cx="1953002" cy="738656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Windows &amp; Mac </a:t>
              </a:r>
              <a:r>
                <a:rPr lang="zh-TW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版</a:t>
              </a:r>
              <a:r>
                <a:rPr lang="en-US" altLang="zh-TW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</a:p>
            <a:p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QNAP </a:t>
              </a:r>
              <a:r>
                <a:rPr lang="en-US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Qfinder</a:t>
              </a: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 Pro</a:t>
              </a:r>
            </a:p>
            <a:p>
              <a:r>
                <a:rPr lang="zh-TW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幫助用戶快速連線</a:t>
              </a:r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984D20CE-1D23-4ACA-8244-BFE926334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44209" y="2940085"/>
              <a:ext cx="1071826" cy="1071826"/>
            </a:xfrm>
            <a:prstGeom prst="rect">
              <a:avLst/>
            </a:prstGeom>
          </p:spPr>
        </p:pic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7C26A24A-1793-4322-82D5-044A4B004846}"/>
              </a:ext>
            </a:extLst>
          </p:cNvPr>
          <p:cNvGrpSpPr/>
          <p:nvPr/>
        </p:nvGrpSpPr>
        <p:grpSpPr>
          <a:xfrm>
            <a:off x="4909228" y="4392453"/>
            <a:ext cx="1290278" cy="686609"/>
            <a:chOff x="5004048" y="4155926"/>
            <a:chExt cx="1290278" cy="686609"/>
          </a:xfrm>
        </p:grpSpPr>
        <p:pic>
          <p:nvPicPr>
            <p:cNvPr id="12" name="圖形 11">
              <a:extLst>
                <a:ext uri="{FF2B5EF4-FFF2-40B4-BE49-F238E27FC236}">
                  <a16:creationId xmlns:a16="http://schemas.microsoft.com/office/drawing/2014/main" id="{A1B98E6D-5163-4E42-9D60-973F55B5F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800000">
              <a:off x="5004048" y="4155926"/>
              <a:ext cx="1290278" cy="686608"/>
            </a:xfrm>
            <a:prstGeom prst="rect">
              <a:avLst/>
            </a:prstGeom>
          </p:spPr>
        </p:pic>
        <p:sp>
          <p:nvSpPr>
            <p:cNvPr id="33" name="TextBox 16">
              <a:extLst>
                <a:ext uri="{FF2B5EF4-FFF2-40B4-BE49-F238E27FC236}">
                  <a16:creationId xmlns:a16="http://schemas.microsoft.com/office/drawing/2014/main" id="{C24F25FE-66CF-4499-A6E4-2AB4EF085849}"/>
                </a:ext>
              </a:extLst>
            </p:cNvPr>
            <p:cNvSpPr txBox="1"/>
            <p:nvPr/>
          </p:nvSpPr>
          <p:spPr>
            <a:xfrm>
              <a:off x="5078975" y="4314193"/>
              <a:ext cx="1140421" cy="528342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algn="ctr">
                <a:lnSpc>
                  <a:spcPts val="1700"/>
                </a:lnSpc>
              </a:pPr>
              <a:r>
                <a:rPr lang="zh-TW" altLang="en-US" sz="15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最高</a:t>
              </a:r>
              <a:endParaRPr lang="en-US" altLang="zh-TW" sz="15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>
                <a:lnSpc>
                  <a:spcPts val="1700"/>
                </a:lnSpc>
              </a:pPr>
              <a:r>
                <a:rPr lang="en-US" altLang="zh-TW" sz="15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100MB/s !</a:t>
              </a:r>
              <a:endParaRPr lang="en-US" sz="15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0863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idx="4294967295"/>
          </p:nvPr>
        </p:nvSpPr>
        <p:spPr>
          <a:xfrm>
            <a:off x="0" y="36513"/>
            <a:ext cx="7885113" cy="1071562"/>
          </a:xfrm>
        </p:spPr>
        <p:txBody>
          <a:bodyPr/>
          <a:lstStyle/>
          <a:p>
            <a:pPr fontAlgn="base">
              <a:lnSpc>
                <a:spcPts val="4000"/>
              </a:lnSpc>
            </a:pPr>
            <a:r>
              <a:rPr lang="en-US" altLang="zh-TW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M.2 2280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2.5 </a:t>
            </a:r>
            <a:r>
              <a:rPr lang="zh-CN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吋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SATA SSD </a:t>
            </a:r>
            <a:br>
              <a:rPr lang="en-US" altLang="zh-CN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CN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專用埠</a:t>
            </a:r>
            <a:endParaRPr lang="zh-TW" altLang="en-US" sz="3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585835" y="1792581"/>
            <a:ext cx="2744576" cy="56938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>
              <a:buClr>
                <a:srgbClr val="595959"/>
              </a:buClr>
            </a:pPr>
            <a:r>
              <a:rPr lang="zh-TW" altLang="en-US" sz="1550" b="1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部分機型內建</a:t>
            </a:r>
            <a:r>
              <a:rPr lang="zh-CN" altLang="en-US" sz="1550" b="1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多</a:t>
            </a:r>
            <a:r>
              <a:rPr lang="zh-TW" altLang="en-US" sz="1550" b="1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個 </a:t>
            </a:r>
            <a:r>
              <a:rPr lang="en-US" altLang="zh-TW" sz="1550" b="1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M.2 2280 SATA 6Gb/s SSD </a:t>
            </a:r>
            <a:r>
              <a:rPr lang="zh-TW" altLang="en-US" sz="1550" b="1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插槽</a:t>
            </a:r>
            <a:endParaRPr lang="en-US" altLang="zh-TW" sz="1550" b="1">
              <a:solidFill>
                <a:schemeClr val="bg1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26" name="矩形 28">
            <a:extLst>
              <a:ext uri="{FF2B5EF4-FFF2-40B4-BE49-F238E27FC236}">
                <a16:creationId xmlns:a16="http://schemas.microsoft.com/office/drawing/2014/main" id="{16D8D179-2D46-1143-B41A-DD24938D98A9}"/>
              </a:ext>
            </a:extLst>
          </p:cNvPr>
          <p:cNvSpPr/>
          <p:nvPr/>
        </p:nvSpPr>
        <p:spPr>
          <a:xfrm>
            <a:off x="4716016" y="1792581"/>
            <a:ext cx="2880320" cy="56938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>
              <a:buClr>
                <a:srgbClr val="595959"/>
              </a:buClr>
            </a:pPr>
            <a:r>
              <a:rPr lang="zh-TW" altLang="en-US" sz="1550" b="1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部分機型內建</a:t>
            </a:r>
            <a:r>
              <a:rPr lang="zh-CN" altLang="en-US" sz="1550" b="1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多</a:t>
            </a:r>
            <a:r>
              <a:rPr lang="zh-TW" altLang="en-US" sz="1550" b="1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個 </a:t>
            </a:r>
            <a:r>
              <a:rPr lang="en-US" altLang="zh-TW" sz="1550" b="1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2.5</a:t>
            </a:r>
            <a:r>
              <a:rPr lang="zh-CN" altLang="en-US" sz="1550" b="1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吋</a:t>
            </a:r>
            <a:r>
              <a:rPr lang="en-US" altLang="zh-TW" sz="1550" b="1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 SATA 6Gb/s SSD </a:t>
            </a:r>
            <a:r>
              <a:rPr lang="zh-TW" altLang="en-US" sz="1550" b="1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專用埠</a:t>
            </a:r>
            <a:endParaRPr lang="en-US" altLang="zh-TW" sz="1550" b="1" dirty="0">
              <a:solidFill>
                <a:schemeClr val="bg1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F04335D-D13A-45F8-B199-2B22B5A5A223}"/>
              </a:ext>
            </a:extLst>
          </p:cNvPr>
          <p:cNvSpPr txBox="1">
            <a:spLocks/>
          </p:cNvSpPr>
          <p:nvPr/>
        </p:nvSpPr>
        <p:spPr>
          <a:xfrm>
            <a:off x="467544" y="1139909"/>
            <a:ext cx="3168352" cy="49026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 indent="-177800">
              <a:lnSpc>
                <a:spcPts val="1000"/>
              </a:lnSpc>
              <a:spcAft>
                <a:spcPts val="800"/>
              </a:spcAft>
              <a:buClr>
                <a:srgbClr val="23BBA2"/>
              </a:buClr>
              <a:buFont typeface="Arial" panose="020B0604020202020204" pitchFamily="34" charset="0"/>
              <a:buChar char="•"/>
            </a:pPr>
            <a:r>
              <a:rPr lang="en-US" altLang="zh-TW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SSD </a:t>
            </a: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快取或儲存空間</a:t>
            </a:r>
          </a:p>
          <a:p>
            <a:pPr lvl="1" indent="-177800">
              <a:lnSpc>
                <a:spcPts val="1000"/>
              </a:lnSpc>
              <a:spcAft>
                <a:spcPts val="800"/>
              </a:spcAft>
              <a:buClr>
                <a:srgbClr val="23BBA2"/>
              </a:buClr>
              <a:buFont typeface="Arial" panose="020B0604020202020204" pitchFamily="34" charset="0"/>
              <a:buChar char="•"/>
            </a:pPr>
            <a:r>
              <a:rPr lang="en-US" altLang="zh-TW" sz="1600" b="1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Qtier</a:t>
            </a:r>
            <a:r>
              <a:rPr lang="en-US" altLang="zh-TW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自動分層分區應用</a:t>
            </a:r>
          </a:p>
        </p:txBody>
      </p:sp>
    </p:spTree>
    <p:extLst>
      <p:ext uri="{BB962C8B-B14F-4D97-AF65-F5344CB8AC3E}">
        <p14:creationId xmlns:p14="http://schemas.microsoft.com/office/powerpoint/2010/main" val="2365133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>
            <a:spLocks noGrp="1"/>
          </p:cNvSpPr>
          <p:nvPr>
            <p:ph type="title" idx="4294967295"/>
          </p:nvPr>
        </p:nvSpPr>
        <p:spPr>
          <a:xfrm>
            <a:off x="179512" y="87262"/>
            <a:ext cx="7740352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>
              <a:buSzPts val="3400"/>
            </a:pPr>
            <a:r>
              <a:rPr lang="ja-JP" altLang="en-US" sz="3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自動分層技術的</a:t>
            </a:r>
            <a:r>
              <a:rPr lang="ja-JP" altLang="en-US" sz="3800" b="1" u="none" strike="noStrike" cap="none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混合式儲存架構</a:t>
            </a:r>
            <a:br>
              <a:rPr lang="ja-JP" altLang="en-US" sz="3800" b="1" u="none" strike="noStrike" cap="none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</a:br>
            <a:r>
              <a:rPr lang="ja-JP" altLang="en-US" sz="3800" b="1" u="none" strike="noStrike" cap="none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就是快</a:t>
            </a:r>
            <a:endParaRPr lang="ja-JP" altLang="en-US" sz="3800" b="1" u="none" strike="noStrike" cap="none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25" name="TextBox 36">
            <a:extLst>
              <a:ext uri="{FF2B5EF4-FFF2-40B4-BE49-F238E27FC236}">
                <a16:creationId xmlns:a16="http://schemas.microsoft.com/office/drawing/2014/main" id="{29C70BB9-A160-5040-8320-F90296A2EF29}"/>
              </a:ext>
            </a:extLst>
          </p:cNvPr>
          <p:cNvSpPr txBox="1"/>
          <p:nvPr/>
        </p:nvSpPr>
        <p:spPr>
          <a:xfrm>
            <a:off x="685872" y="2363076"/>
            <a:ext cx="2301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經濟效能提升方案</a:t>
            </a:r>
          </a:p>
        </p:txBody>
      </p:sp>
      <p:sp>
        <p:nvSpPr>
          <p:cNvPr id="28" name="矩形 27"/>
          <p:cNvSpPr/>
          <p:nvPr/>
        </p:nvSpPr>
        <p:spPr>
          <a:xfrm>
            <a:off x="6084168" y="2356845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ant" altLang="en-US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效能容量</a:t>
            </a:r>
            <a:r>
              <a:rPr lang="zh-TW" altLang="en-US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雙重</a:t>
            </a:r>
            <a:r>
              <a:rPr lang="zh-Hant" altLang="en-US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方案</a:t>
            </a:r>
            <a:endParaRPr lang="en-US" sz="2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5AA9B9D-20BF-4C92-85B9-3BFC9EED8657}"/>
              </a:ext>
            </a:extLst>
          </p:cNvPr>
          <p:cNvSpPr/>
          <p:nvPr/>
        </p:nvSpPr>
        <p:spPr>
          <a:xfrm>
            <a:off x="3902247" y="2283718"/>
            <a:ext cx="17027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b="1" spc="-15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 x 3.5 </a:t>
            </a:r>
            <a:r>
              <a:rPr lang="zh-TW" altLang="en-US" sz="2000" b="1" spc="-15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吋 </a:t>
            </a:r>
            <a:r>
              <a:rPr lang="en-US" altLang="zh-TW" sz="2000" b="1" spc="-15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HDD</a:t>
            </a:r>
            <a:br>
              <a:rPr lang="en-US" altLang="zh-TW" sz="2000" b="1" spc="-15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2000" b="1" spc="-15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大容量儲存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99623E0-0DF5-4149-96CC-A18B7F83F883}"/>
              </a:ext>
            </a:extLst>
          </p:cNvPr>
          <p:cNvSpPr/>
          <p:nvPr/>
        </p:nvSpPr>
        <p:spPr>
          <a:xfrm>
            <a:off x="1986520" y="4512187"/>
            <a:ext cx="25186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加速應用服務隨機讀寫效能！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B9DC6EA-24B8-468D-AEF0-B6845C51C18D}"/>
              </a:ext>
            </a:extLst>
          </p:cNvPr>
          <p:cNvSpPr/>
          <p:nvPr/>
        </p:nvSpPr>
        <p:spPr>
          <a:xfrm>
            <a:off x="402797" y="3065668"/>
            <a:ext cx="3093355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一機滿足的中小企業工作站</a:t>
            </a:r>
          </a:p>
          <a:p>
            <a:r>
              <a:rPr lang="en-US" altLang="zh-TW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 </a:t>
            </a:r>
            <a:r>
              <a:rPr lang="en-US" altLang="zh-Hant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x SSD </a:t>
            </a:r>
            <a:r>
              <a:rPr lang="zh-TW" altLang="en-US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使用 </a:t>
            </a:r>
            <a:r>
              <a:rPr lang="en-US" altLang="zh-Hant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SSD </a:t>
            </a:r>
            <a:r>
              <a:rPr lang="zh-TW" altLang="en-US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快取</a:t>
            </a:r>
            <a:r>
              <a:rPr lang="zh-TW" altLang="en-US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r>
              <a:rPr lang="en-US" altLang="zh-TW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 </a:t>
            </a:r>
            <a:endParaRPr lang="en-US" altLang="zh-Hant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DB64A55-A602-451D-AFAE-DD422042A1DA}"/>
              </a:ext>
            </a:extLst>
          </p:cNvPr>
          <p:cNvSpPr/>
          <p:nvPr/>
        </p:nvSpPr>
        <p:spPr>
          <a:xfrm>
            <a:off x="3347864" y="4041559"/>
            <a:ext cx="1164101" cy="4770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Hant" sz="2500" b="1">
                <a:solidFill>
                  <a:srgbClr val="FE4212"/>
                </a:solidFill>
                <a:latin typeface="Microsoft JhengHei"/>
                <a:ea typeface="Microsoft JhengHei"/>
              </a:rPr>
              <a:t>RAID1</a:t>
            </a:r>
            <a:endParaRPr lang="zh-TW" altLang="en-US" sz="2500">
              <a:solidFill>
                <a:srgbClr val="FE4212"/>
              </a:solidFill>
              <a:latin typeface="Microsoft JhengHei"/>
              <a:ea typeface="Microsoft JhengHei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14AE7A15-626F-4B07-A93B-A9FECDB6F369}"/>
              </a:ext>
            </a:extLst>
          </p:cNvPr>
          <p:cNvSpPr/>
          <p:nvPr/>
        </p:nvSpPr>
        <p:spPr>
          <a:xfrm>
            <a:off x="4741016" y="4512188"/>
            <a:ext cx="26981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同時加速隨機與循序讀寫效能！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7F04B43F-78FF-4C92-9E34-5B58FAC5DCD7}"/>
              </a:ext>
            </a:extLst>
          </p:cNvPr>
          <p:cNvSpPr/>
          <p:nvPr/>
        </p:nvSpPr>
        <p:spPr>
          <a:xfrm>
            <a:off x="6300192" y="3065668"/>
            <a:ext cx="3151305" cy="73866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大容量檔案同步與</a:t>
            </a:r>
            <a:br>
              <a:rPr lang="zh-TW" altLang="en-US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多媒體工作伺服器</a:t>
            </a:r>
          </a:p>
          <a:p>
            <a:r>
              <a:rPr lang="en-US" altLang="zh-TW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 x SSD </a:t>
            </a:r>
            <a:r>
              <a:rPr lang="zh-TW" altLang="en-US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使用 </a:t>
            </a:r>
            <a:r>
              <a:rPr lang="en-US" altLang="zh-TW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Qtier。 </a:t>
            </a:r>
            <a:endParaRPr lang="en-US" altLang="zh-Hant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7ACBFF1B-4AAD-473E-999E-C7C2487ED399}"/>
              </a:ext>
            </a:extLst>
          </p:cNvPr>
          <p:cNvSpPr/>
          <p:nvPr/>
        </p:nvSpPr>
        <p:spPr>
          <a:xfrm>
            <a:off x="4716016" y="4041559"/>
            <a:ext cx="1164101" cy="4770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Hant" sz="2500" b="1">
                <a:solidFill>
                  <a:schemeClr val="bg1"/>
                </a:solidFill>
                <a:latin typeface="Microsoft JhengHei"/>
                <a:ea typeface="Microsoft JhengHei"/>
              </a:rPr>
              <a:t>RAID5</a:t>
            </a:r>
            <a:endParaRPr lang="zh-TW" altLang="en-US" sz="2500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726753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58546"/>
            <a:ext cx="7812360" cy="1071562"/>
          </a:xfrm>
        </p:spPr>
        <p:txBody>
          <a:bodyPr/>
          <a:lstStyle/>
          <a:p>
            <a:r>
              <a:rPr lang="ja-JP" altLang="en-US" sz="3800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 </a:t>
            </a:r>
            <a:r>
              <a:rPr lang="en-US" sz="3800">
                <a:latin typeface="微軟正黑體" panose="020B0604030504040204" pitchFamily="34" charset="-120"/>
                <a:ea typeface="微軟正黑體" panose="020B0604030504040204" pitchFamily="34" charset="-120"/>
              </a:rPr>
              <a:t>HDMI </a:t>
            </a:r>
            <a:r>
              <a:rPr lang="ja-JP" altLang="en-US" sz="3800">
                <a:latin typeface="微軟正黑體" panose="020B0604030504040204" pitchFamily="34" charset="-120"/>
                <a:ea typeface="微軟正黑體" panose="020B0604030504040204" pitchFamily="34" charset="-120"/>
              </a:rPr>
              <a:t>輸出 </a:t>
            </a:r>
            <a:r>
              <a:rPr lang="en-US" altLang="ja-JP" sz="380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en-US" sz="3800">
                <a:latin typeface="微軟正黑體" panose="020B0604030504040204" pitchFamily="34" charset="-120"/>
                <a:ea typeface="微軟正黑體" panose="020B0604030504040204" pitchFamily="34" charset="-120"/>
              </a:rPr>
              <a:t>K </a:t>
            </a:r>
            <a:r>
              <a:rPr lang="ja-JP" altLang="en-US" sz="3800">
                <a:latin typeface="微軟正黑體" panose="020B0604030504040204" pitchFamily="34" charset="-120"/>
                <a:ea typeface="微軟正黑體" panose="020B0604030504040204" pitchFamily="34" charset="-120"/>
              </a:rPr>
              <a:t>高畫質內容</a:t>
            </a:r>
            <a:endParaRPr lang="en-US" sz="3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63623C5-C060-AB47-A429-D04553141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40" y="4185236"/>
            <a:ext cx="1147445" cy="26753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637F7E8-0067-8848-A3C4-02773C6F5660}"/>
              </a:ext>
            </a:extLst>
          </p:cNvPr>
          <p:cNvSpPr/>
          <p:nvPr/>
        </p:nvSpPr>
        <p:spPr>
          <a:xfrm>
            <a:off x="5292080" y="3651870"/>
            <a:ext cx="19320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最佳相容性</a:t>
            </a:r>
            <a:r>
              <a:rPr lang="en-US" altLang="zh-CN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! </a:t>
            </a:r>
            <a:r>
              <a:rPr lang="zh-CN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通過專業</a:t>
            </a:r>
            <a:r>
              <a:rPr lang="en-US" altLang="zh-CN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HDMI </a:t>
            </a:r>
            <a:r>
              <a:rPr lang="zh-CN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測試與認證</a:t>
            </a:r>
            <a:endParaRPr lang="en-US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B6A95B-37E1-8848-A1F1-F329A8D29CFE}"/>
              </a:ext>
            </a:extLst>
          </p:cNvPr>
          <p:cNvSpPr txBox="1"/>
          <p:nvPr/>
        </p:nvSpPr>
        <p:spPr>
          <a:xfrm rot="21182346">
            <a:off x="5818351" y="2340933"/>
            <a:ext cx="2488962" cy="553986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defRPr/>
            </a:pPr>
            <a:r>
              <a:rPr lang="zh-TW" altLang="en-US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支援選購 </a:t>
            </a:r>
            <a:r>
              <a:rPr lang="en-US" altLang="zh-TW" b="1" dirty="0" err="1">
                <a:solidFill>
                  <a:srgbClr val="FFFF00"/>
                </a:solidFill>
                <a:latin typeface="+mn-lt"/>
                <a:ea typeface="微軟正黑體"/>
                <a:cs typeface="微軟正黑體"/>
              </a:rPr>
              <a:t>QButton</a:t>
            </a:r>
            <a:r>
              <a:rPr lang="en-US" altLang="zh-TW" b="1" dirty="0">
                <a:solidFill>
                  <a:srgbClr val="FF0000"/>
                </a:solidFill>
                <a:latin typeface="+mn-lt"/>
                <a:ea typeface="微軟正黑體"/>
                <a:cs typeface="微軟正黑體"/>
              </a:rPr>
              <a:t> </a:t>
            </a:r>
            <a:r>
              <a:rPr lang="zh-TW" altLang="en-US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客製按鍵功能的</a:t>
            </a:r>
            <a:r>
              <a:rPr lang="en-US" altLang="zh-TW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 RM-IR004 </a:t>
            </a:r>
            <a:r>
              <a:rPr lang="zh-TW" altLang="en-US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遙控器！</a:t>
            </a:r>
            <a:endParaRPr lang="en-US" altLang="zh-TW" b="1" dirty="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595093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96850"/>
            <a:ext cx="8788400" cy="661988"/>
          </a:xfrm>
        </p:spPr>
        <p:txBody>
          <a:bodyPr/>
          <a:lstStyle/>
          <a:p>
            <a:r>
              <a:rPr lang="en-US" altLang="zh-CN" sz="3800">
                <a:solidFill>
                  <a:schemeClr val="tx1"/>
                </a:solidFill>
                <a:latin typeface="Microsoft JhengHei"/>
                <a:ea typeface="Microsoft JhengHei"/>
                <a:sym typeface="Microsoft JhengHei"/>
              </a:rPr>
              <a:t>4K </a:t>
            </a:r>
            <a:r>
              <a:rPr lang="zh-CN" altLang="en-US" sz="3800">
                <a:solidFill>
                  <a:schemeClr val="tx1"/>
                </a:solidFill>
                <a:latin typeface="Microsoft JhengHei"/>
                <a:ea typeface="Microsoft JhengHei"/>
                <a:sym typeface="Microsoft JhengHei"/>
              </a:rPr>
              <a:t>影片即時與背景轉檔</a:t>
            </a:r>
            <a:endParaRPr lang="en-US" sz="3800">
              <a:solidFill>
                <a:schemeClr val="tx1"/>
              </a:solidFill>
              <a:latin typeface="Microsoft JhengHei"/>
              <a:ea typeface="Microsoft JhengHe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ADDD2E-3600-DA44-940F-7610CA33A72B}"/>
              </a:ext>
            </a:extLst>
          </p:cNvPr>
          <p:cNvSpPr/>
          <p:nvPr/>
        </p:nvSpPr>
        <p:spPr>
          <a:xfrm>
            <a:off x="992264" y="1107007"/>
            <a:ext cx="6594730" cy="584775"/>
          </a:xfrm>
          <a:prstGeom prst="rect">
            <a:avLst/>
          </a:prstGeom>
          <a:effectLst/>
        </p:spPr>
        <p:txBody>
          <a:bodyPr wrap="square" anchor="t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整合</a:t>
            </a:r>
            <a:r>
              <a:rPr lang="ja-JP" altLang="en-US" sz="1600" b="1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繪圖晶片</a:t>
            </a:r>
            <a:r>
              <a:rPr lang="ja-JP" altLang="en-US" sz="16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或支援 </a:t>
            </a:r>
            <a:r>
              <a:rPr lang="ja-JP" altLang="en-US" sz="1600" b="1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PCIe 顯示卡</a:t>
            </a:r>
            <a:r>
              <a:rPr lang="ja-JP" altLang="en-US" sz="1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ja-JP" altLang="en-US" sz="1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提供</a:t>
            </a:r>
            <a:r>
              <a:rPr lang="ja-JP" altLang="en-US" sz="16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多</a:t>
            </a:r>
            <a:r>
              <a:rPr lang="ja-JP" altLang="en-US" sz="1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路 </a:t>
            </a:r>
            <a:r>
              <a:rPr lang="en-US" sz="1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H.264</a:t>
            </a:r>
            <a:r>
              <a:rPr lang="en-US" altLang="ja-JP" sz="1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 </a:t>
            </a:r>
            <a:r>
              <a:rPr lang="ja-JP" altLang="en-US" sz="1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影片硬體解碼播放與轉檔，可即時將 </a:t>
            </a:r>
            <a:r>
              <a:rPr lang="en-US" altLang="ja-JP" sz="1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</a:t>
            </a:r>
            <a:r>
              <a:rPr lang="en-US" sz="1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K </a:t>
            </a:r>
            <a:r>
              <a:rPr lang="ja-JP" altLang="en-US" sz="1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影片轉檔為在各裝置上順暢播放的格式</a:t>
            </a:r>
            <a:r>
              <a:rPr lang="ja-JP" altLang="en-US" sz="16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en-US" sz="1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990882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2"/>
          <p:cNvSpPr txBox="1">
            <a:spLocks/>
          </p:cNvSpPr>
          <p:nvPr/>
        </p:nvSpPr>
        <p:spPr>
          <a:xfrm>
            <a:off x="214283" y="285734"/>
            <a:ext cx="7670086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000" b="1" i="0" u="none" strike="noStrike" cap="none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altLang="zh-Hant" sz="3800" err="1">
                <a:solidFill>
                  <a:schemeClr val="tx1"/>
                </a:solidFill>
              </a:rPr>
              <a:t>PCIe</a:t>
            </a:r>
            <a:r>
              <a:rPr lang="en-US" altLang="zh-Hant" sz="3800">
                <a:solidFill>
                  <a:schemeClr val="tx1"/>
                </a:solidFill>
              </a:rPr>
              <a:t> </a:t>
            </a:r>
            <a:r>
              <a:rPr lang="zh-Hant" altLang="en-US" sz="3800">
                <a:solidFill>
                  <a:schemeClr val="tx1"/>
                </a:solidFill>
              </a:rPr>
              <a:t>插槽讓你運用自如</a:t>
            </a:r>
            <a:endParaRPr lang="en-US" sz="3800">
              <a:solidFill>
                <a:schemeClr val="tx1"/>
              </a:solidFill>
            </a:endParaRPr>
          </a:p>
        </p:txBody>
      </p:sp>
      <p:sp>
        <p:nvSpPr>
          <p:cNvPr id="139" name="Shape 242"/>
          <p:cNvSpPr txBox="1"/>
          <p:nvPr/>
        </p:nvSpPr>
        <p:spPr>
          <a:xfrm>
            <a:off x="1487563" y="1397331"/>
            <a:ext cx="4407948" cy="66737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zh-TW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具備一或多個</a:t>
            </a:r>
            <a:r>
              <a:rPr lang="en-US" altLang="zh-TW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800" b="1" dirty="0">
                <a:solidFill>
                  <a:srgbClr val="FFFF00"/>
                </a:solidFill>
              </a:rPr>
              <a:t>PCIe </a:t>
            </a:r>
            <a:r>
              <a:rPr lang="zh-TW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高速插槽，可支援</a:t>
            </a:r>
            <a:endParaRPr lang="en-US" altLang="zh-TW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>
              <a:buClr>
                <a:srgbClr val="595959"/>
              </a:buClr>
              <a:buSzPct val="25000"/>
            </a:pPr>
            <a:r>
              <a:rPr lang="zh-CN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各式</a:t>
            </a:r>
            <a:r>
              <a:rPr lang="zh-TW" altLang="en-US" sz="18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擴充卡</a:t>
            </a:r>
            <a:r>
              <a:rPr lang="zh-TW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，靈活運用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00AA4F0-E5B1-4B11-91C7-7B8FC3A435A7}"/>
              </a:ext>
            </a:extLst>
          </p:cNvPr>
          <p:cNvSpPr/>
          <p:nvPr/>
        </p:nvSpPr>
        <p:spPr>
          <a:xfrm>
            <a:off x="2376622" y="2637579"/>
            <a:ext cx="152477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SzPct val="25000"/>
            </a:pPr>
            <a:r>
              <a:rPr lang="en-US" altLang="zh-TW" sz="15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10G/1G </a:t>
            </a:r>
            <a:r>
              <a:rPr lang="zh-TW" altLang="en-US" sz="15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網路卡</a:t>
            </a: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CB89B4C7-A22B-4452-ADAF-E657597D6C34}"/>
              </a:ext>
            </a:extLst>
          </p:cNvPr>
          <p:cNvSpPr/>
          <p:nvPr/>
        </p:nvSpPr>
        <p:spPr>
          <a:xfrm>
            <a:off x="5919041" y="2715766"/>
            <a:ext cx="155202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SzPct val="25000"/>
            </a:pPr>
            <a:r>
              <a:rPr lang="en-US" altLang="zh-TW" sz="15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USB 3.1 10G </a:t>
            </a:r>
            <a:r>
              <a:rPr lang="zh-TW" altLang="en-US" sz="15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卡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A82B650C-D412-40DD-864F-F3C86DEC408E}"/>
              </a:ext>
            </a:extLst>
          </p:cNvPr>
          <p:cNvSpPr/>
          <p:nvPr/>
        </p:nvSpPr>
        <p:spPr>
          <a:xfrm>
            <a:off x="2378373" y="3249963"/>
            <a:ext cx="174599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SzPct val="25000"/>
            </a:pPr>
            <a:r>
              <a:rPr lang="en-US" altLang="zh-TW" sz="15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QM2 M.2/10G </a:t>
            </a:r>
            <a:r>
              <a:rPr lang="zh-TW" altLang="en-US" sz="15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卡</a:t>
            </a: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8FFD05D5-94F8-463F-A3E7-8757CE0A7924}"/>
              </a:ext>
            </a:extLst>
          </p:cNvPr>
          <p:cNvSpPr/>
          <p:nvPr/>
        </p:nvSpPr>
        <p:spPr>
          <a:xfrm>
            <a:off x="2376622" y="3867894"/>
            <a:ext cx="230063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SzPct val="25000"/>
            </a:pPr>
            <a:r>
              <a:rPr lang="en-US" altLang="zh-TW" sz="15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QWA-AC2600 </a:t>
            </a:r>
            <a:r>
              <a:rPr lang="zh-TW" altLang="en-US" sz="15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無線網卡</a:t>
            </a: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A93739D1-94A3-4875-9453-EF4E3C037911}"/>
              </a:ext>
            </a:extLst>
          </p:cNvPr>
          <p:cNvSpPr/>
          <p:nvPr/>
        </p:nvSpPr>
        <p:spPr>
          <a:xfrm>
            <a:off x="5919041" y="3423355"/>
            <a:ext cx="120738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SzPct val="25000"/>
            </a:pPr>
            <a:r>
              <a:rPr lang="en-US" altLang="zh-TW" sz="15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SAS 12G </a:t>
            </a:r>
            <a:r>
              <a:rPr lang="zh-TW" altLang="en-US" sz="15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卡</a:t>
            </a: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0407B237-840C-49CF-A6F7-382FDD705451}"/>
              </a:ext>
            </a:extLst>
          </p:cNvPr>
          <p:cNvSpPr/>
          <p:nvPr/>
        </p:nvSpPr>
        <p:spPr>
          <a:xfrm>
            <a:off x="2448630" y="4490819"/>
            <a:ext cx="11464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SzPct val="25000"/>
            </a:pPr>
            <a:r>
              <a:rPr lang="zh-TW" altLang="en-US" sz="15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圖形顯示卡</a:t>
            </a:r>
          </a:p>
        </p:txBody>
      </p:sp>
    </p:spTree>
    <p:extLst>
      <p:ext uri="{BB962C8B-B14F-4D97-AF65-F5344CB8AC3E}">
        <p14:creationId xmlns:p14="http://schemas.microsoft.com/office/powerpoint/2010/main" val="403835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矩形 100">
            <a:extLst>
              <a:ext uri="{FF2B5EF4-FFF2-40B4-BE49-F238E27FC236}">
                <a16:creationId xmlns:a16="http://schemas.microsoft.com/office/drawing/2014/main" id="{AE2B4C38-8483-4848-8487-AF21188CB8F2}"/>
              </a:ext>
            </a:extLst>
          </p:cNvPr>
          <p:cNvSpPr/>
          <p:nvPr/>
        </p:nvSpPr>
        <p:spPr>
          <a:xfrm>
            <a:off x="3165495" y="3592815"/>
            <a:ext cx="4480564" cy="1106544"/>
          </a:xfrm>
          <a:prstGeom prst="rect">
            <a:avLst/>
          </a:prstGeom>
          <a:gradFill>
            <a:gsLst>
              <a:gs pos="0">
                <a:srgbClr val="00518E"/>
              </a:gs>
              <a:gs pos="95000">
                <a:schemeClr val="accent5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/>
              <a:ea typeface="Microsoft JhengHei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377AA42E-48AD-44A3-BAE2-ECF71E55FF75}"/>
              </a:ext>
            </a:extLst>
          </p:cNvPr>
          <p:cNvGrpSpPr/>
          <p:nvPr/>
        </p:nvGrpSpPr>
        <p:grpSpPr>
          <a:xfrm>
            <a:off x="200614" y="1014933"/>
            <a:ext cx="1547546" cy="3933080"/>
            <a:chOff x="200614" y="903253"/>
            <a:chExt cx="1224136" cy="4044760"/>
          </a:xfrm>
        </p:grpSpPr>
        <p:sp>
          <p:nvSpPr>
            <p:cNvPr id="260" name="矩形 259">
              <a:extLst>
                <a:ext uri="{FF2B5EF4-FFF2-40B4-BE49-F238E27FC236}">
                  <a16:creationId xmlns:a16="http://schemas.microsoft.com/office/drawing/2014/main" id="{6559B533-08C3-4DA1-8116-4442B26C8E2E}"/>
                </a:ext>
              </a:extLst>
            </p:cNvPr>
            <p:cNvSpPr/>
            <p:nvPr/>
          </p:nvSpPr>
          <p:spPr>
            <a:xfrm>
              <a:off x="200614" y="903253"/>
              <a:ext cx="1224136" cy="404476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62" name="Straight Connector 260">
              <a:extLst>
                <a:ext uri="{FF2B5EF4-FFF2-40B4-BE49-F238E27FC236}">
                  <a16:creationId xmlns:a16="http://schemas.microsoft.com/office/drawing/2014/main" id="{72927CE4-27DC-4ED0-BE7D-CE5834C8D5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4750" y="903253"/>
              <a:ext cx="0" cy="404476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Box 263">
            <a:extLst>
              <a:ext uri="{FF2B5EF4-FFF2-40B4-BE49-F238E27FC236}">
                <a16:creationId xmlns:a16="http://schemas.microsoft.com/office/drawing/2014/main" id="{9A0045D1-889F-479E-AF67-205C9AA9E267}"/>
              </a:ext>
            </a:extLst>
          </p:cNvPr>
          <p:cNvSpPr txBox="1"/>
          <p:nvPr/>
        </p:nvSpPr>
        <p:spPr>
          <a:xfrm>
            <a:off x="242944" y="2188225"/>
            <a:ext cx="1422184" cy="160043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ja-JP" altLang="en-US" b="1" dirty="0">
                <a:solidFill>
                  <a:srgbClr val="FFFFFF"/>
                </a:solidFill>
                <a:latin typeface="Microsoft JhengHei"/>
                <a:ea typeface="Microsoft JhengHei"/>
              </a:rPr>
              <a:t>超大容量</a:t>
            </a:r>
          </a:p>
          <a:p>
            <a:pPr algn="ctr"/>
            <a:endParaRPr lang="ja-JP" altLang="en-US" b="1" dirty="0">
              <a:solidFill>
                <a:srgbClr val="FFFFFF"/>
              </a:solidFill>
              <a:latin typeface="Microsoft JhengHei"/>
              <a:ea typeface="Microsoft JhengHei"/>
            </a:endParaRPr>
          </a:p>
          <a:p>
            <a:pPr algn="ctr"/>
            <a:r>
              <a:rPr lang="ja-JP" altLang="en-US" b="1" dirty="0">
                <a:solidFill>
                  <a:srgbClr val="FFFFFF"/>
                </a:solidFill>
                <a:latin typeface="Microsoft JhengHei"/>
                <a:ea typeface="Microsoft JhengHei"/>
              </a:rPr>
              <a:t>4台SAS擴充櫃</a:t>
            </a:r>
          </a:p>
          <a:p>
            <a:pPr algn="ctr"/>
            <a:endParaRPr lang="ja-JP" altLang="en-US" b="1" dirty="0">
              <a:solidFill>
                <a:srgbClr val="FFFFFF"/>
              </a:solidFill>
              <a:latin typeface="Microsoft JhengHei"/>
              <a:ea typeface="Microsoft JhengHei"/>
            </a:endParaRPr>
          </a:p>
          <a:p>
            <a:pPr algn="ctr"/>
            <a:r>
              <a:rPr lang="ja-JP" altLang="en-US" b="1" dirty="0">
                <a:solidFill>
                  <a:srgbClr val="FFFFFF"/>
                </a:solidFill>
                <a:latin typeface="Microsoft JhengHei"/>
                <a:ea typeface="Microsoft JhengHei"/>
              </a:rPr>
              <a:t>內建 10GbE</a:t>
            </a:r>
          </a:p>
          <a:p>
            <a:pPr algn="ctr"/>
            <a:endParaRPr lang="ja-JP" altLang="en-US" b="1" dirty="0">
              <a:solidFill>
                <a:srgbClr val="FFFFFF"/>
              </a:solidFill>
              <a:latin typeface="Microsoft JhengHei"/>
              <a:ea typeface="Microsoft JhengHei"/>
            </a:endParaRPr>
          </a:p>
          <a:p>
            <a:pPr algn="ctr"/>
            <a:r>
              <a:rPr lang="ja-JP" altLang="en-US" b="1" dirty="0">
                <a:solidFill>
                  <a:srgbClr val="FFFFFF"/>
                </a:solidFill>
                <a:latin typeface="Microsoft JhengHei"/>
                <a:ea typeface="Microsoft JhengHei"/>
              </a:rPr>
              <a:t>超強 PCIe 擴充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EF566C3-E7FB-4A8B-85FA-15C34B43464D}"/>
              </a:ext>
            </a:extLst>
          </p:cNvPr>
          <p:cNvSpPr/>
          <p:nvPr/>
        </p:nvSpPr>
        <p:spPr>
          <a:xfrm>
            <a:off x="3165495" y="1982031"/>
            <a:ext cx="4480564" cy="1106544"/>
          </a:xfrm>
          <a:prstGeom prst="rect">
            <a:avLst/>
          </a:prstGeom>
          <a:gradFill>
            <a:gsLst>
              <a:gs pos="0">
                <a:srgbClr val="00518E"/>
              </a:gs>
              <a:gs pos="95000">
                <a:schemeClr val="accent5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/>
              <a:ea typeface="Microsoft JhengHei"/>
            </a:endParaRPr>
          </a:p>
        </p:txBody>
      </p:sp>
      <p:sp>
        <p:nvSpPr>
          <p:cNvPr id="111" name="TextBox 292">
            <a:extLst>
              <a:ext uri="{FF2B5EF4-FFF2-40B4-BE49-F238E27FC236}">
                <a16:creationId xmlns:a16="http://schemas.microsoft.com/office/drawing/2014/main" id="{46E7A7D7-7277-43FC-8960-12969FDC96BC}"/>
              </a:ext>
            </a:extLst>
          </p:cNvPr>
          <p:cNvSpPr txBox="1"/>
          <p:nvPr/>
        </p:nvSpPr>
        <p:spPr>
          <a:xfrm>
            <a:off x="2260781" y="4583943"/>
            <a:ext cx="644728" cy="230832"/>
          </a:xfrm>
          <a:prstGeom prst="rect">
            <a:avLst/>
          </a:prstGeom>
          <a:solidFill>
            <a:srgbClr val="0097A7"/>
          </a:solidFill>
        </p:spPr>
        <p:txBody>
          <a:bodyPr wrap="none" rtlCol="0" anchor="ctr" anchorCtr="0">
            <a:spAutoFit/>
          </a:bodyPr>
          <a:lstStyle/>
          <a:p>
            <a:r>
              <a:rPr lang="en-US" sz="900" b="1">
                <a:solidFill>
                  <a:schemeClr val="bg1"/>
                </a:solidFill>
                <a:latin typeface="Microsoft JhengHei"/>
                <a:ea typeface="Microsoft JhengHei"/>
                <a:cs typeface="Lato Black" charset="0"/>
              </a:rPr>
              <a:t>TS-1685</a:t>
            </a:r>
          </a:p>
        </p:txBody>
      </p:sp>
      <p:sp>
        <p:nvSpPr>
          <p:cNvPr id="113" name="TextBox 291">
            <a:extLst>
              <a:ext uri="{FF2B5EF4-FFF2-40B4-BE49-F238E27FC236}">
                <a16:creationId xmlns:a16="http://schemas.microsoft.com/office/drawing/2014/main" id="{2D218614-E471-4BBA-B7C6-67067C72E8B9}"/>
              </a:ext>
            </a:extLst>
          </p:cNvPr>
          <p:cNvSpPr txBox="1"/>
          <p:nvPr/>
        </p:nvSpPr>
        <p:spPr>
          <a:xfrm>
            <a:off x="2268987" y="2997443"/>
            <a:ext cx="721672" cy="230832"/>
          </a:xfrm>
          <a:prstGeom prst="rect">
            <a:avLst/>
          </a:prstGeom>
          <a:solidFill>
            <a:srgbClr val="0097A7"/>
          </a:solidFill>
        </p:spPr>
        <p:txBody>
          <a:bodyPr wrap="none" rtlCol="0" anchor="ctr" anchorCtr="0">
            <a:spAutoFit/>
          </a:bodyPr>
          <a:lstStyle/>
          <a:p>
            <a:r>
              <a:rPr lang="en-US" sz="900" b="1">
                <a:solidFill>
                  <a:schemeClr val="bg1"/>
                </a:solidFill>
                <a:latin typeface="Microsoft JhengHei"/>
                <a:ea typeface="Microsoft JhengHei"/>
                <a:cs typeface="Lato Black" charset="0"/>
              </a:rPr>
              <a:t>TS-1677X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02C9711-DD50-4845-A049-2887055FE427}"/>
              </a:ext>
            </a:extLst>
          </p:cNvPr>
          <p:cNvSpPr/>
          <p:nvPr/>
        </p:nvSpPr>
        <p:spPr>
          <a:xfrm>
            <a:off x="3529720" y="2074343"/>
            <a:ext cx="3313430" cy="9233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88900" indent="-88900">
              <a:buClr>
                <a:schemeClr val="bg1"/>
              </a:buClr>
              <a:buFont typeface="Arial"/>
              <a:buChar char="•"/>
            </a:pPr>
            <a:r>
              <a:rPr lang="en-US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AMD Ryzen 1200/1600/1700 </a:t>
            </a:r>
            <a:r>
              <a:rPr lang="ja-JP" altLang="en-US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高達 8 核</a:t>
            </a:r>
            <a:r>
              <a:rPr lang="en-US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, 3.0~3.7 GHz</a:t>
            </a:r>
            <a:endParaRPr lang="en-US" sz="900" dirty="0">
              <a:solidFill>
                <a:srgbClr val="FFFFFF"/>
              </a:solidFill>
              <a:latin typeface="Microsoft JhengHei"/>
              <a:ea typeface="Microsoft JhengHei"/>
            </a:endParaRPr>
          </a:p>
          <a:p>
            <a:pPr marL="88900" indent="-88900">
              <a:buClr>
                <a:schemeClr val="bg1"/>
              </a:buClr>
              <a:buFont typeface="Arial"/>
              <a:buChar char="•"/>
            </a:pPr>
            <a:r>
              <a:rPr lang="en-US" sz="900" b="1" dirty="0">
                <a:solidFill>
                  <a:srgbClr val="FFFF00"/>
                </a:solidFill>
                <a:latin typeface="Microsoft JhengHei"/>
                <a:ea typeface="Microsoft JhengHei"/>
              </a:rPr>
              <a:t>2 x 10GbE 10GBASE-T</a:t>
            </a:r>
            <a:endParaRPr lang="en-US" sz="900" dirty="0">
              <a:solidFill>
                <a:srgbClr val="FFFF00"/>
              </a:solidFill>
              <a:latin typeface="Microsoft JhengHei"/>
              <a:ea typeface="Microsoft JhengHei"/>
            </a:endParaRPr>
          </a:p>
          <a:p>
            <a:pPr marL="88900" indent="-88900">
              <a:buClr>
                <a:schemeClr val="bg1"/>
              </a:buClr>
              <a:buFont typeface="Arial"/>
              <a:buChar char="•"/>
            </a:pPr>
            <a:r>
              <a:rPr lang="zh-CN" altLang="en-US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最高 </a:t>
            </a:r>
            <a:r>
              <a:rPr lang="en-US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64 GB (4 x DDR4) RAM</a:t>
            </a:r>
          </a:p>
          <a:p>
            <a:pPr marL="88900" indent="-88900">
              <a:buClr>
                <a:schemeClr val="bg1"/>
              </a:buClr>
              <a:buFont typeface="Arial"/>
              <a:buChar char="•"/>
            </a:pPr>
            <a:r>
              <a:rPr lang="en-US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4 x 2.5 </a:t>
            </a:r>
            <a:r>
              <a:rPr lang="zh-CN" altLang="en-US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吋</a:t>
            </a:r>
            <a:r>
              <a:rPr lang="en-US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 SATA SSD </a:t>
            </a:r>
            <a:r>
              <a:rPr lang="zh-CN" altLang="en-US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埠</a:t>
            </a:r>
            <a:endParaRPr lang="en-US" sz="900" b="1">
              <a:latin typeface="Microsoft JhengHei"/>
              <a:ea typeface="Microsoft JhengHei"/>
            </a:endParaRPr>
          </a:p>
          <a:p>
            <a:pPr marL="88900" indent="-88900">
              <a:buClr>
                <a:schemeClr val="bg1"/>
              </a:buClr>
              <a:buFont typeface="Arial"/>
              <a:buChar char="•"/>
            </a:pPr>
            <a:r>
              <a:rPr lang="en-US" altLang="zh-CN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12</a:t>
            </a:r>
            <a:r>
              <a:rPr lang="zh-CN" altLang="en-US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 </a:t>
            </a:r>
            <a:r>
              <a:rPr lang="en-US" altLang="zh-CN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x</a:t>
            </a:r>
            <a:r>
              <a:rPr lang="zh-CN" altLang="en-US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 </a:t>
            </a:r>
            <a:r>
              <a:rPr lang="en-US" altLang="zh-CN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3.5</a:t>
            </a:r>
            <a:r>
              <a:rPr lang="zh-CN" altLang="en-US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 吋 </a:t>
            </a:r>
            <a:r>
              <a:rPr lang="en-US" altLang="zh-CN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SATA HDD 埠</a:t>
            </a:r>
            <a:endParaRPr lang="en-US" sz="900" b="1">
              <a:latin typeface="Microsoft JhengHei"/>
              <a:ea typeface="Microsoft JhengHei"/>
            </a:endParaRPr>
          </a:p>
          <a:p>
            <a:pPr marL="88900" indent="-88900">
              <a:buClr>
                <a:schemeClr val="bg1"/>
              </a:buClr>
              <a:buFont typeface="Arial"/>
              <a:buChar char="•"/>
            </a:pPr>
            <a:r>
              <a:rPr lang="en-US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3 x </a:t>
            </a:r>
            <a:r>
              <a:rPr lang="en-US" sz="900" b="1" dirty="0" err="1">
                <a:solidFill>
                  <a:srgbClr val="FFFFFF"/>
                </a:solidFill>
                <a:latin typeface="Microsoft JhengHei"/>
                <a:ea typeface="Microsoft JhengHei"/>
              </a:rPr>
              <a:t>PCIe</a:t>
            </a:r>
            <a:r>
              <a:rPr lang="en-US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 </a:t>
            </a:r>
            <a:r>
              <a:rPr lang="ja-JP" altLang="en-US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插槽</a:t>
            </a:r>
            <a:endParaRPr lang="en-US" sz="900" dirty="0">
              <a:solidFill>
                <a:srgbClr val="FFFFFF"/>
              </a:solidFill>
              <a:latin typeface="Microsoft JhengHei"/>
              <a:ea typeface="Microsoft JhengHei"/>
            </a:endParaRPr>
          </a:p>
        </p:txBody>
      </p:sp>
      <p:sp>
        <p:nvSpPr>
          <p:cNvPr id="134" name="矩形 133">
            <a:extLst>
              <a:ext uri="{FF2B5EF4-FFF2-40B4-BE49-F238E27FC236}">
                <a16:creationId xmlns:a16="http://schemas.microsoft.com/office/drawing/2014/main" id="{6DBD3F63-919D-4D44-BF1A-0A425803AA6A}"/>
              </a:ext>
            </a:extLst>
          </p:cNvPr>
          <p:cNvSpPr/>
          <p:nvPr/>
        </p:nvSpPr>
        <p:spPr>
          <a:xfrm>
            <a:off x="3531749" y="3726158"/>
            <a:ext cx="3765414" cy="9233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88900" indent="-88900">
              <a:buClr>
                <a:schemeClr val="bg1"/>
              </a:buClr>
              <a:buFont typeface="Arial"/>
              <a:buChar char="•"/>
            </a:pPr>
            <a:r>
              <a:rPr lang="en-US" sz="900" b="1" dirty="0">
                <a:solidFill>
                  <a:schemeClr val="bg1"/>
                </a:solidFill>
                <a:latin typeface="Microsoft JhengHei"/>
                <a:ea typeface="Microsoft JhengHei"/>
              </a:rPr>
              <a:t>Intel® Xeon® D-1531/D-1521 </a:t>
            </a:r>
            <a:r>
              <a:rPr lang="ja-JP" altLang="en-US" sz="900" b="1" dirty="0">
                <a:solidFill>
                  <a:schemeClr val="bg1"/>
                </a:solidFill>
                <a:latin typeface="Microsoft JhengHei"/>
                <a:ea typeface="Microsoft JhengHei"/>
              </a:rPr>
              <a:t>高達</a:t>
            </a:r>
            <a:r>
              <a:rPr lang="en-US" sz="900" b="1" dirty="0">
                <a:solidFill>
                  <a:schemeClr val="bg1"/>
                </a:solidFill>
                <a:latin typeface="Microsoft JhengHei"/>
                <a:ea typeface="Microsoft JhengHei"/>
              </a:rPr>
              <a:t> 6 </a:t>
            </a:r>
            <a:r>
              <a:rPr lang="zh-CN" altLang="en-US" sz="900" b="1" dirty="0">
                <a:solidFill>
                  <a:schemeClr val="bg1"/>
                </a:solidFill>
                <a:latin typeface="Microsoft JhengHei"/>
                <a:ea typeface="Microsoft JhengHei"/>
              </a:rPr>
              <a:t>核</a:t>
            </a:r>
            <a:r>
              <a:rPr lang="en-US" sz="900" b="1" dirty="0">
                <a:solidFill>
                  <a:schemeClr val="bg1"/>
                </a:solidFill>
                <a:latin typeface="Microsoft JhengHei"/>
                <a:ea typeface="Microsoft JhengHei"/>
              </a:rPr>
              <a:t>, 2.2~2.4GHz</a:t>
            </a:r>
            <a:endParaRPr lang="en-US" sz="900" dirty="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marL="88900" indent="-88900">
              <a:buClr>
                <a:schemeClr val="bg1"/>
              </a:buClr>
              <a:buFont typeface="Arial"/>
              <a:buChar char="•"/>
            </a:pPr>
            <a:r>
              <a:rPr lang="en-US" sz="900" b="1" dirty="0">
                <a:solidFill>
                  <a:srgbClr val="FFFF00"/>
                </a:solidFill>
                <a:latin typeface="Microsoft JhengHei"/>
                <a:ea typeface="Microsoft JhengHei"/>
              </a:rPr>
              <a:t>2 x 10GbE 10GBASE-T</a:t>
            </a:r>
            <a:endParaRPr lang="en-US" sz="900" dirty="0">
              <a:solidFill>
                <a:srgbClr val="FFFF00"/>
              </a:solidFill>
              <a:latin typeface="Microsoft JhengHei"/>
              <a:ea typeface="Microsoft JhengHei"/>
            </a:endParaRPr>
          </a:p>
          <a:p>
            <a:pPr marL="88900" indent="-88900">
              <a:buClr>
                <a:schemeClr val="bg1"/>
              </a:buClr>
              <a:buFont typeface="Arial"/>
              <a:buChar char="•"/>
            </a:pPr>
            <a:r>
              <a:rPr lang="zh-CN" altLang="en-US" sz="900" b="1" dirty="0">
                <a:solidFill>
                  <a:schemeClr val="bg1"/>
                </a:solidFill>
                <a:latin typeface="Microsoft JhengHei"/>
                <a:ea typeface="Microsoft JhengHei"/>
              </a:rPr>
              <a:t>最高</a:t>
            </a:r>
            <a:r>
              <a:rPr lang="en-US" sz="900" b="1" dirty="0">
                <a:solidFill>
                  <a:schemeClr val="bg1"/>
                </a:solidFill>
                <a:latin typeface="Microsoft JhengHei"/>
                <a:ea typeface="Microsoft JhengHei"/>
              </a:rPr>
              <a:t> 128 GB (4 x DDR4) RAM</a:t>
            </a:r>
            <a:endParaRPr lang="en-US" sz="900" dirty="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marL="88900" indent="-88900">
              <a:buClr>
                <a:schemeClr val="bg1"/>
              </a:buClr>
              <a:buFont typeface="Arial"/>
              <a:buChar char="•"/>
            </a:pPr>
            <a:r>
              <a:rPr lang="en-US" sz="900" b="1" dirty="0">
                <a:solidFill>
                  <a:schemeClr val="bg1"/>
                </a:solidFill>
                <a:latin typeface="Microsoft JhengHei"/>
                <a:ea typeface="Microsoft JhengHei"/>
              </a:rPr>
              <a:t>6 x M.2 SATA SSD + 4 x 2.5 </a:t>
            </a:r>
            <a:r>
              <a:rPr lang="zh-TW" altLang="en-US" sz="900" b="1" dirty="0">
                <a:solidFill>
                  <a:schemeClr val="bg1"/>
                </a:solidFill>
                <a:latin typeface="Microsoft JhengHei"/>
                <a:ea typeface="Microsoft JhengHei"/>
              </a:rPr>
              <a:t>吋</a:t>
            </a:r>
            <a:r>
              <a:rPr lang="en-US" sz="900" b="1" dirty="0">
                <a:solidFill>
                  <a:schemeClr val="bg1"/>
                </a:solidFill>
                <a:latin typeface="Microsoft JhengHei"/>
                <a:ea typeface="Microsoft JhengHei"/>
              </a:rPr>
              <a:t> SATA SSD </a:t>
            </a:r>
            <a:r>
              <a:rPr lang="zh-CN" altLang="en-US" sz="900" b="1" dirty="0">
                <a:solidFill>
                  <a:schemeClr val="bg1"/>
                </a:solidFill>
                <a:latin typeface="Microsoft JhengHei"/>
                <a:ea typeface="Microsoft JhengHei"/>
              </a:rPr>
              <a:t>埠</a:t>
            </a:r>
            <a:endParaRPr lang="en-US" altLang="zh-CN" sz="900" b="1" dirty="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marL="88900" indent="-88900">
              <a:buClr>
                <a:schemeClr val="bg1"/>
              </a:buClr>
              <a:buFont typeface="Arial"/>
              <a:buChar char="•"/>
            </a:pPr>
            <a:r>
              <a:rPr lang="en-US" sz="900" b="1" dirty="0">
                <a:solidFill>
                  <a:schemeClr val="bg1"/>
                </a:solidFill>
                <a:latin typeface="Microsoft JhengHei"/>
                <a:ea typeface="Microsoft JhengHei"/>
              </a:rPr>
              <a:t>12</a:t>
            </a:r>
            <a:r>
              <a:rPr lang="zh-CN" sz="900" b="1" dirty="0">
                <a:solidFill>
                  <a:schemeClr val="bg1"/>
                </a:solidFill>
                <a:latin typeface="Microsoft JhengHei"/>
                <a:ea typeface="Microsoft JhengHei"/>
              </a:rPr>
              <a:t> </a:t>
            </a:r>
            <a:r>
              <a:rPr lang="en-US" sz="900" b="1" dirty="0">
                <a:solidFill>
                  <a:schemeClr val="bg1"/>
                </a:solidFill>
                <a:latin typeface="Microsoft JhengHei"/>
                <a:ea typeface="Microsoft JhengHei"/>
              </a:rPr>
              <a:t>x</a:t>
            </a:r>
            <a:r>
              <a:rPr lang="zh-CN" sz="900" b="1" dirty="0">
                <a:solidFill>
                  <a:schemeClr val="bg1"/>
                </a:solidFill>
                <a:latin typeface="Microsoft JhengHei"/>
                <a:ea typeface="Microsoft JhengHei"/>
              </a:rPr>
              <a:t> </a:t>
            </a:r>
            <a:r>
              <a:rPr lang="en-US" sz="900" b="1" dirty="0">
                <a:solidFill>
                  <a:schemeClr val="bg1"/>
                </a:solidFill>
                <a:latin typeface="Microsoft JhengHei"/>
                <a:ea typeface="Microsoft JhengHei"/>
              </a:rPr>
              <a:t>3.5</a:t>
            </a:r>
            <a:r>
              <a:rPr lang="zh-CN" sz="900" b="1" dirty="0">
                <a:solidFill>
                  <a:schemeClr val="bg1"/>
                </a:solidFill>
                <a:latin typeface="Microsoft JhengHei"/>
                <a:ea typeface="Microsoft JhengHei"/>
              </a:rPr>
              <a:t> 吋 </a:t>
            </a:r>
            <a:r>
              <a:rPr lang="en-US" sz="900" b="1" dirty="0">
                <a:solidFill>
                  <a:schemeClr val="bg1"/>
                </a:solidFill>
                <a:latin typeface="Microsoft JhengHei"/>
                <a:ea typeface="Microsoft JhengHei"/>
              </a:rPr>
              <a:t>SATA HDD </a:t>
            </a:r>
            <a:r>
              <a:rPr lang="zh-CN" altLang="en-US" sz="900" b="1" dirty="0">
                <a:solidFill>
                  <a:schemeClr val="bg1"/>
                </a:solidFill>
                <a:latin typeface="Microsoft JhengHei"/>
                <a:ea typeface="Microsoft JhengHei"/>
              </a:rPr>
              <a:t>埠</a:t>
            </a:r>
            <a:endParaRPr lang="en-US" altLang="zh-CN" sz="900" b="1" dirty="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marL="88900" indent="-88900">
              <a:buClr>
                <a:schemeClr val="bg1"/>
              </a:buClr>
              <a:buFont typeface="Arial"/>
              <a:buChar char="•"/>
            </a:pPr>
            <a:r>
              <a:rPr lang="en-US" sz="900" b="1" dirty="0">
                <a:solidFill>
                  <a:schemeClr val="bg1"/>
                </a:solidFill>
                <a:latin typeface="Microsoft JhengHei"/>
                <a:ea typeface="Microsoft JhengHei"/>
              </a:rPr>
              <a:t>3 x </a:t>
            </a:r>
            <a:r>
              <a:rPr lang="en-US" sz="900" b="1" dirty="0" err="1">
                <a:solidFill>
                  <a:schemeClr val="bg1"/>
                </a:solidFill>
                <a:latin typeface="Microsoft JhengHei"/>
                <a:ea typeface="Microsoft JhengHei"/>
              </a:rPr>
              <a:t>PCIe</a:t>
            </a:r>
            <a:r>
              <a:rPr lang="en-US" sz="900" b="1" dirty="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ja-JP" altLang="en-US" sz="900" b="1" dirty="0">
                <a:solidFill>
                  <a:schemeClr val="bg1"/>
                </a:solidFill>
                <a:latin typeface="Microsoft JhengHei"/>
                <a:ea typeface="Microsoft JhengHei"/>
              </a:rPr>
              <a:t>插槽</a:t>
            </a:r>
            <a:endParaRPr lang="en-US" sz="900" dirty="0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92" name="Title 1">
            <a:extLst>
              <a:ext uri="{FF2B5EF4-FFF2-40B4-BE49-F238E27FC236}">
                <a16:creationId xmlns:a16="http://schemas.microsoft.com/office/drawing/2014/main" id="{9FA5ED41-DBCB-4722-BB05-67BCBDFAF36C}"/>
              </a:ext>
            </a:extLst>
          </p:cNvPr>
          <p:cNvSpPr txBox="1">
            <a:spLocks/>
          </p:cNvSpPr>
          <p:nvPr/>
        </p:nvSpPr>
        <p:spPr>
          <a:xfrm>
            <a:off x="162893" y="196957"/>
            <a:ext cx="7776864" cy="71860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pPr algn="l">
              <a:lnSpc>
                <a:spcPts val="2800"/>
              </a:lnSpc>
            </a:pPr>
            <a:r>
              <a:rPr lang="en-US" altLang="zh-TW" sz="3800" err="1">
                <a:solidFill>
                  <a:schemeClr val="accent5">
                    <a:lumMod val="75000"/>
                  </a:schemeClr>
                </a:solidFill>
                <a:ea typeface="微軟正黑體" panose="020B0604030504040204" pitchFamily="34" charset="-120"/>
              </a:rPr>
              <a:t>企業級</a:t>
            </a:r>
            <a:r>
              <a:rPr lang="en-US" altLang="zh-TW" sz="3800">
                <a:solidFill>
                  <a:schemeClr val="accent5">
                    <a:lumMod val="75000"/>
                  </a:schemeClr>
                </a:solidFill>
                <a:latin typeface="微軟正黑體"/>
                <a:ea typeface="微軟正黑體" panose="020B0604030504040204" pitchFamily="34" charset="-120"/>
              </a:rPr>
              <a:t> 16-bay NAS</a:t>
            </a:r>
            <a:endParaRPr lang="en-US" altLang="zh-TW" sz="3800">
              <a:solidFill>
                <a:schemeClr val="accent5">
                  <a:lumMod val="75000"/>
                </a:schemeClr>
              </a:solidFill>
              <a:ea typeface="微軟正黑體" panose="020B0604030504040204" pitchFamily="34" charset="-12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F942C8-B515-4A31-BA38-1D59871F14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9" y="3448752"/>
            <a:ext cx="1809543" cy="11309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339FA0-FA2F-410A-81AB-FACC0821EE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522" y="4083918"/>
            <a:ext cx="407627" cy="5435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E3EE1CF-A9A0-47AC-86BD-64EE60C48820}"/>
              </a:ext>
            </a:extLst>
          </p:cNvPr>
          <p:cNvSpPr txBox="1"/>
          <p:nvPr/>
        </p:nvSpPr>
        <p:spPr>
          <a:xfrm>
            <a:off x="1981123" y="1237504"/>
            <a:ext cx="6849307" cy="52835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0170" indent="-90170">
              <a:lnSpc>
                <a:spcPts val="1500"/>
              </a:lnSpc>
              <a:spcAft>
                <a:spcPts val="400"/>
              </a:spcAft>
              <a:buClr>
                <a:srgbClr val="35B4BF"/>
              </a:buClr>
              <a:buFont typeface="Arial" panose="020B0604020202020204" pitchFamily="34" charset="0"/>
              <a:buChar char="•"/>
            </a:pPr>
            <a:r>
              <a:rPr lang="ja-JP" altLang="en-US" dirty="0">
                <a:latin typeface="Microsoft JhengHei"/>
                <a:ea typeface="Microsoft JhengHei"/>
              </a:rPr>
              <a:t>多核心最適同時執行多台虛擬機</a:t>
            </a:r>
            <a:endParaRPr lang="en-US" dirty="0">
              <a:latin typeface="Microsoft JhengHei"/>
              <a:ea typeface="Microsoft JhengHei"/>
            </a:endParaRPr>
          </a:p>
          <a:p>
            <a:pPr marL="90488" indent="-90488">
              <a:lnSpc>
                <a:spcPts val="1500"/>
              </a:lnSpc>
              <a:spcAft>
                <a:spcPts val="400"/>
              </a:spcAft>
              <a:buClr>
                <a:srgbClr val="35B4BF"/>
              </a:buClr>
              <a:buFont typeface="Arial" panose="020B0604020202020204" pitchFamily="34" charset="0"/>
              <a:buChar char="•"/>
            </a:pPr>
            <a:r>
              <a:rPr lang="ja-JP" altLang="en-US" dirty="0">
                <a:latin typeface="Microsoft JhengHei"/>
                <a:ea typeface="Microsoft JhengHei"/>
              </a:rPr>
              <a:t>支援 PCIe 顯示卡，</a:t>
            </a:r>
            <a:r>
              <a:rPr lang="ja-JP" dirty="0">
                <a:latin typeface="Microsoft JhengHei"/>
                <a:ea typeface="Microsoft JhengHei"/>
              </a:rPr>
              <a:t>提供 HDMI 輸出、</a:t>
            </a:r>
            <a:r>
              <a:rPr lang="ja-JP" altLang="en-US" dirty="0">
                <a:latin typeface="Microsoft JhengHei"/>
                <a:ea typeface="Microsoft JhengHei"/>
              </a:rPr>
              <a:t>增強虛擬機、 QTS 圖形應用或轉檔能力</a:t>
            </a:r>
          </a:p>
        </p:txBody>
      </p:sp>
      <p:grpSp>
        <p:nvGrpSpPr>
          <p:cNvPr id="97" name="群組 96">
            <a:extLst>
              <a:ext uri="{FF2B5EF4-FFF2-40B4-BE49-F238E27FC236}">
                <a16:creationId xmlns:a16="http://schemas.microsoft.com/office/drawing/2014/main" id="{5252D316-B353-4971-AD4C-BDA1648611CB}"/>
              </a:ext>
            </a:extLst>
          </p:cNvPr>
          <p:cNvGrpSpPr/>
          <p:nvPr/>
        </p:nvGrpSpPr>
        <p:grpSpPr>
          <a:xfrm>
            <a:off x="6215067" y="2618053"/>
            <a:ext cx="1360982" cy="431500"/>
            <a:chOff x="5985248" y="2543469"/>
            <a:chExt cx="1755104" cy="531790"/>
          </a:xfrm>
        </p:grpSpPr>
        <p:pic>
          <p:nvPicPr>
            <p:cNvPr id="98" name="Picture 12">
              <a:extLst>
                <a:ext uri="{FF2B5EF4-FFF2-40B4-BE49-F238E27FC236}">
                  <a16:creationId xmlns:a16="http://schemas.microsoft.com/office/drawing/2014/main" id="{67A602D1-B0A2-40D1-B9EB-2F4F23EAA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35044" y="2585996"/>
              <a:ext cx="505308" cy="443327"/>
            </a:xfrm>
            <a:prstGeom prst="rect">
              <a:avLst/>
            </a:prstGeom>
          </p:spPr>
        </p:pic>
        <p:pic>
          <p:nvPicPr>
            <p:cNvPr id="99" name="Picture 14" descr="A close up of a screen&#10;&#10;Description generated with high confidence">
              <a:extLst>
                <a:ext uri="{FF2B5EF4-FFF2-40B4-BE49-F238E27FC236}">
                  <a16:creationId xmlns:a16="http://schemas.microsoft.com/office/drawing/2014/main" id="{BB8A9458-3769-49E6-917E-8A37346A5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18187" y="2543469"/>
              <a:ext cx="562647" cy="531790"/>
            </a:xfrm>
            <a:prstGeom prst="rect">
              <a:avLst/>
            </a:prstGeom>
          </p:spPr>
        </p:pic>
        <p:pic>
          <p:nvPicPr>
            <p:cNvPr id="100" name="Picture 10">
              <a:extLst>
                <a:ext uri="{FF2B5EF4-FFF2-40B4-BE49-F238E27FC236}">
                  <a16:creationId xmlns:a16="http://schemas.microsoft.com/office/drawing/2014/main" id="{7DFD3A84-E729-43BB-B390-55DFBFF4B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85248" y="2546420"/>
              <a:ext cx="588941" cy="517839"/>
            </a:xfrm>
            <a:prstGeom prst="rect">
              <a:avLst/>
            </a:prstGeom>
          </p:spPr>
        </p:pic>
      </p:grpSp>
      <p:pic>
        <p:nvPicPr>
          <p:cNvPr id="21" name="Picture 2">
            <a:extLst>
              <a:ext uri="{FF2B5EF4-FFF2-40B4-BE49-F238E27FC236}">
                <a16:creationId xmlns:a16="http://schemas.microsoft.com/office/drawing/2014/main" id="{2E70BDAE-8D23-40A1-AA73-01E1D1A902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3217" y="1860047"/>
            <a:ext cx="1293212" cy="114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14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>
            <a:extLst>
              <a:ext uri="{FF2B5EF4-FFF2-40B4-BE49-F238E27FC236}">
                <a16:creationId xmlns:a16="http://schemas.microsoft.com/office/drawing/2014/main" id="{83372702-502E-4B14-9323-9582B65B08AE}"/>
              </a:ext>
            </a:extLst>
          </p:cNvPr>
          <p:cNvSpPr/>
          <p:nvPr/>
        </p:nvSpPr>
        <p:spPr>
          <a:xfrm>
            <a:off x="3345878" y="3406321"/>
            <a:ext cx="4930965" cy="1235370"/>
          </a:xfrm>
          <a:prstGeom prst="rect">
            <a:avLst/>
          </a:prstGeom>
          <a:gradFill>
            <a:gsLst>
              <a:gs pos="0">
                <a:srgbClr val="00518E"/>
              </a:gs>
              <a:gs pos="95000">
                <a:schemeClr val="accent5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/>
              <a:ea typeface="Microsoft JhengHei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377AA42E-48AD-44A3-BAE2-ECF71E55FF75}"/>
              </a:ext>
            </a:extLst>
          </p:cNvPr>
          <p:cNvGrpSpPr/>
          <p:nvPr/>
        </p:nvGrpSpPr>
        <p:grpSpPr>
          <a:xfrm>
            <a:off x="200614" y="1014933"/>
            <a:ext cx="1607882" cy="3933080"/>
            <a:chOff x="200614" y="903253"/>
            <a:chExt cx="1224136" cy="4044760"/>
          </a:xfrm>
        </p:grpSpPr>
        <p:sp>
          <p:nvSpPr>
            <p:cNvPr id="260" name="矩形 259">
              <a:extLst>
                <a:ext uri="{FF2B5EF4-FFF2-40B4-BE49-F238E27FC236}">
                  <a16:creationId xmlns:a16="http://schemas.microsoft.com/office/drawing/2014/main" id="{6559B533-08C3-4DA1-8116-4442B26C8E2E}"/>
                </a:ext>
              </a:extLst>
            </p:cNvPr>
            <p:cNvSpPr/>
            <p:nvPr/>
          </p:nvSpPr>
          <p:spPr>
            <a:xfrm>
              <a:off x="200614" y="903253"/>
              <a:ext cx="1224136" cy="404476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62" name="Straight Connector 260">
              <a:extLst>
                <a:ext uri="{FF2B5EF4-FFF2-40B4-BE49-F238E27FC236}">
                  <a16:creationId xmlns:a16="http://schemas.microsoft.com/office/drawing/2014/main" id="{72927CE4-27DC-4ED0-BE7D-CE5834C8D5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4750" y="903253"/>
              <a:ext cx="0" cy="404476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Box 263">
            <a:extLst>
              <a:ext uri="{FF2B5EF4-FFF2-40B4-BE49-F238E27FC236}">
                <a16:creationId xmlns:a16="http://schemas.microsoft.com/office/drawing/2014/main" id="{9A0045D1-889F-479E-AF67-205C9AA9E267}"/>
              </a:ext>
            </a:extLst>
          </p:cNvPr>
          <p:cNvSpPr txBox="1"/>
          <p:nvPr/>
        </p:nvSpPr>
        <p:spPr>
          <a:xfrm>
            <a:off x="240122" y="2290055"/>
            <a:ext cx="1427763" cy="138499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ja-JP" b="1" dirty="0">
                <a:solidFill>
                  <a:schemeClr val="bg1"/>
                </a:solidFill>
                <a:latin typeface="Microsoft JhengHei"/>
                <a:ea typeface="Microsoft JhengHei"/>
              </a:rPr>
              <a:t>4台SAS擴充櫃</a:t>
            </a:r>
            <a:endParaRPr lang="ja-JP" dirty="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algn="ctr"/>
            <a:endParaRPr lang="ja-JP" dirty="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algn="ctr"/>
            <a:r>
              <a:rPr lang="ja-JP" altLang="en-US" b="1" dirty="0">
                <a:solidFill>
                  <a:schemeClr val="bg1"/>
                </a:solidFill>
                <a:latin typeface="Microsoft JhengHei"/>
                <a:ea typeface="Microsoft JhengHei"/>
              </a:rPr>
              <a:t>選購</a:t>
            </a:r>
            <a:r>
              <a:rPr lang="ja-JP" b="1" dirty="0">
                <a:solidFill>
                  <a:schemeClr val="bg1"/>
                </a:solidFill>
                <a:latin typeface="Microsoft JhengHei"/>
                <a:ea typeface="Microsoft JhengHei"/>
              </a:rPr>
              <a:t> 10GbE</a:t>
            </a:r>
            <a:endParaRPr lang="en-US" dirty="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algn="ctr"/>
            <a:endParaRPr lang="ja-JP" dirty="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algn="ctr"/>
            <a:r>
              <a:rPr lang="ja-JP" b="1" dirty="0">
                <a:solidFill>
                  <a:schemeClr val="bg1"/>
                </a:solidFill>
                <a:latin typeface="Microsoft JhengHei"/>
                <a:ea typeface="Microsoft JhengHei"/>
              </a:rPr>
              <a:t>超強 PCIe 擴充</a:t>
            </a:r>
            <a:endParaRPr lang="ja-JP" dirty="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endParaRPr lang="ja-JP" altLang="en-US" b="1" dirty="0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EF566C3-E7FB-4A8B-85FA-15C34B43464D}"/>
              </a:ext>
            </a:extLst>
          </p:cNvPr>
          <p:cNvSpPr/>
          <p:nvPr/>
        </p:nvSpPr>
        <p:spPr>
          <a:xfrm>
            <a:off x="3345878" y="1969472"/>
            <a:ext cx="4930965" cy="1106544"/>
          </a:xfrm>
          <a:prstGeom prst="rect">
            <a:avLst/>
          </a:prstGeom>
          <a:gradFill>
            <a:gsLst>
              <a:gs pos="0">
                <a:srgbClr val="00518E"/>
              </a:gs>
              <a:gs pos="95000">
                <a:schemeClr val="accent5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/>
              <a:ea typeface="Microsoft JhengHei"/>
            </a:endParaRPr>
          </a:p>
        </p:txBody>
      </p:sp>
      <p:pic>
        <p:nvPicPr>
          <p:cNvPr id="110" name="Picture 46">
            <a:extLst>
              <a:ext uri="{FF2B5EF4-FFF2-40B4-BE49-F238E27FC236}">
                <a16:creationId xmlns:a16="http://schemas.microsoft.com/office/drawing/2014/main" id="{7CF6FB6F-5185-4925-BF1B-D7D59D6419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831" y="3372739"/>
            <a:ext cx="1422674" cy="1026460"/>
          </a:xfrm>
          <a:prstGeom prst="rect">
            <a:avLst/>
          </a:prstGeom>
        </p:spPr>
      </p:pic>
      <p:sp>
        <p:nvSpPr>
          <p:cNvPr id="111" name="TextBox 292">
            <a:extLst>
              <a:ext uri="{FF2B5EF4-FFF2-40B4-BE49-F238E27FC236}">
                <a16:creationId xmlns:a16="http://schemas.microsoft.com/office/drawing/2014/main" id="{46E7A7D7-7277-43FC-8960-12969FDC96BC}"/>
              </a:ext>
            </a:extLst>
          </p:cNvPr>
          <p:cNvSpPr txBox="1"/>
          <p:nvPr/>
        </p:nvSpPr>
        <p:spPr>
          <a:xfrm>
            <a:off x="2459201" y="4397449"/>
            <a:ext cx="647934" cy="230832"/>
          </a:xfrm>
          <a:prstGeom prst="rect">
            <a:avLst/>
          </a:prstGeom>
          <a:solidFill>
            <a:srgbClr val="0097A7"/>
          </a:solidFill>
        </p:spPr>
        <p:txBody>
          <a:bodyPr wrap="none" rtlCol="0" anchor="ctr" anchorCtr="0">
            <a:spAutoFit/>
          </a:bodyPr>
          <a:lstStyle/>
          <a:p>
            <a:r>
              <a:rPr lang="en-US" sz="900" b="1">
                <a:solidFill>
                  <a:schemeClr val="bg1"/>
                </a:solidFill>
                <a:latin typeface="Microsoft JhengHei"/>
                <a:ea typeface="Microsoft JhengHei"/>
                <a:cs typeface="Lato Black" charset="0"/>
              </a:rPr>
              <a:t>TVS-x82</a:t>
            </a:r>
          </a:p>
        </p:txBody>
      </p:sp>
      <p:pic>
        <p:nvPicPr>
          <p:cNvPr id="112" name="Picture 48">
            <a:extLst>
              <a:ext uri="{FF2B5EF4-FFF2-40B4-BE49-F238E27FC236}">
                <a16:creationId xmlns:a16="http://schemas.microsoft.com/office/drawing/2014/main" id="{91FF6E38-4D8E-454D-BBD6-777CE3D79F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939" y="1932124"/>
            <a:ext cx="1568459" cy="980286"/>
          </a:xfrm>
          <a:prstGeom prst="rect">
            <a:avLst/>
          </a:prstGeom>
        </p:spPr>
      </p:pic>
      <p:sp>
        <p:nvSpPr>
          <p:cNvPr id="113" name="TextBox 291">
            <a:extLst>
              <a:ext uri="{FF2B5EF4-FFF2-40B4-BE49-F238E27FC236}">
                <a16:creationId xmlns:a16="http://schemas.microsoft.com/office/drawing/2014/main" id="{2D218614-E471-4BBA-B7C6-67067C72E8B9}"/>
              </a:ext>
            </a:extLst>
          </p:cNvPr>
          <p:cNvSpPr txBox="1"/>
          <p:nvPr/>
        </p:nvSpPr>
        <p:spPr>
          <a:xfrm>
            <a:off x="2501681" y="2921578"/>
            <a:ext cx="562975" cy="230832"/>
          </a:xfrm>
          <a:prstGeom prst="rect">
            <a:avLst/>
          </a:prstGeom>
          <a:solidFill>
            <a:srgbClr val="0097A7"/>
          </a:solidFill>
        </p:spPr>
        <p:txBody>
          <a:bodyPr wrap="none" rtlCol="0" anchor="ctr" anchorCtr="0">
            <a:spAutoFit/>
          </a:bodyPr>
          <a:lstStyle/>
          <a:p>
            <a:r>
              <a:rPr lang="en-US" sz="900" b="1">
                <a:solidFill>
                  <a:schemeClr val="bg1"/>
                </a:solidFill>
                <a:latin typeface="Microsoft JhengHei"/>
                <a:ea typeface="Microsoft JhengHei"/>
                <a:cs typeface="Lato Black" charset="0"/>
              </a:rPr>
              <a:t>TS-x77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02C9711-DD50-4845-A049-2887055FE427}"/>
              </a:ext>
            </a:extLst>
          </p:cNvPr>
          <p:cNvSpPr/>
          <p:nvPr/>
        </p:nvSpPr>
        <p:spPr>
          <a:xfrm>
            <a:off x="3832873" y="2047769"/>
            <a:ext cx="3113405" cy="106182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AMD Ryzen 1600/1700 </a:t>
            </a:r>
            <a:r>
              <a:rPr lang="en-US" altLang="zh-TW" sz="900" b="1" dirty="0" err="1">
                <a:solidFill>
                  <a:srgbClr val="FFFFFF"/>
                </a:solidFill>
                <a:latin typeface="Microsoft JhengHei"/>
                <a:ea typeface="Microsoft JhengHei"/>
              </a:rPr>
              <a:t>高達</a:t>
            </a:r>
            <a:r>
              <a:rPr lang="en-US" altLang="zh-TW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 8 核, 3.0 ~ 3.7 GHz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900" b="1" dirty="0" err="1">
                <a:solidFill>
                  <a:srgbClr val="FFFF00"/>
                </a:solidFill>
                <a:latin typeface="Microsoft JhengHei"/>
                <a:ea typeface="Microsoft JhengHei"/>
              </a:rPr>
              <a:t>選購</a:t>
            </a:r>
            <a:r>
              <a:rPr lang="en-US" altLang="zh-TW" sz="900" b="1" dirty="0">
                <a:solidFill>
                  <a:srgbClr val="FFFF00"/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900" b="1" dirty="0" err="1">
                <a:solidFill>
                  <a:srgbClr val="FFFF00"/>
                </a:solidFill>
                <a:latin typeface="Microsoft JhengHei"/>
                <a:ea typeface="Microsoft JhengHei"/>
              </a:rPr>
              <a:t>PCIe</a:t>
            </a:r>
            <a:r>
              <a:rPr lang="en-US" altLang="zh-TW" sz="900" b="1" dirty="0">
                <a:solidFill>
                  <a:srgbClr val="FFFF00"/>
                </a:solidFill>
                <a:latin typeface="Microsoft JhengHei"/>
                <a:ea typeface="Microsoft JhengHei"/>
              </a:rPr>
              <a:t> 10G </a:t>
            </a:r>
            <a:r>
              <a:rPr lang="en-US" altLang="zh-TW" sz="900" b="1" dirty="0" err="1">
                <a:solidFill>
                  <a:srgbClr val="FFFF00"/>
                </a:solidFill>
                <a:latin typeface="Microsoft JhengHei"/>
                <a:ea typeface="Microsoft JhengHei"/>
              </a:rPr>
              <a:t>網卡</a:t>
            </a:r>
            <a:endParaRPr lang="en-US" altLang="zh-TW" sz="900" b="1" dirty="0">
              <a:solidFill>
                <a:srgbClr val="FFFF00"/>
              </a:solidFill>
              <a:latin typeface="Microsoft JhengHei"/>
              <a:ea typeface="Microsoft JhengHei"/>
            </a:endParaRP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900" b="1" dirty="0" err="1">
                <a:solidFill>
                  <a:srgbClr val="FFFFFF"/>
                </a:solidFill>
                <a:latin typeface="Microsoft JhengHei"/>
                <a:ea typeface="Microsoft JhengHei"/>
              </a:rPr>
              <a:t>高達</a:t>
            </a:r>
            <a:r>
              <a:rPr lang="en-US" altLang="zh-TW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 64 GB (4 x DDR4 2400) RAM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2 x M.2 SATA SSD + 2/4 x 2.5 吋 SATA SSD 埠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4/6/8 </a:t>
            </a:r>
            <a:r>
              <a:rPr lang="en-US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x</a:t>
            </a:r>
            <a:r>
              <a:rPr lang="zh-CN" altLang="en-US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 </a:t>
            </a:r>
            <a:r>
              <a:rPr lang="en-US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3.5</a:t>
            </a:r>
            <a:r>
              <a:rPr lang="zh-CN" altLang="en-US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 吋 </a:t>
            </a:r>
            <a:r>
              <a:rPr lang="en-US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SATA HDD 埠</a:t>
            </a:r>
            <a:endParaRPr lang="en-US" altLang="zh-TW" sz="900" b="1" dirty="0">
              <a:solidFill>
                <a:srgbClr val="FFFFFF"/>
              </a:solidFill>
              <a:latin typeface="Microsoft JhengHei"/>
              <a:ea typeface="Microsoft JhengHei"/>
            </a:endParaRP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3 x </a:t>
            </a:r>
            <a:r>
              <a:rPr lang="en-US" altLang="zh-TW" sz="900" b="1" dirty="0" err="1">
                <a:solidFill>
                  <a:srgbClr val="FFFFFF"/>
                </a:solidFill>
                <a:latin typeface="Microsoft JhengHei"/>
                <a:ea typeface="Microsoft JhengHei"/>
              </a:rPr>
              <a:t>PCIe</a:t>
            </a:r>
            <a:r>
              <a:rPr lang="en-US" altLang="zh-TW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 </a:t>
            </a:r>
            <a:r>
              <a:rPr lang="en-US" altLang="zh-TW" sz="900" b="1" dirty="0" err="1">
                <a:solidFill>
                  <a:srgbClr val="FFFFFF"/>
                </a:solidFill>
                <a:latin typeface="Microsoft JhengHei"/>
                <a:ea typeface="Microsoft JhengHei"/>
              </a:rPr>
              <a:t>插槽</a:t>
            </a:r>
            <a:endParaRPr lang="en-US" altLang="zh-TW" sz="900" b="1" dirty="0">
              <a:solidFill>
                <a:srgbClr val="FFFFFF"/>
              </a:solidFill>
              <a:latin typeface="Microsoft JhengHei"/>
              <a:ea typeface="Microsoft JhengHei"/>
            </a:endParaRP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altLang="zh-TW" sz="900" b="1" dirty="0">
              <a:solidFill>
                <a:srgbClr val="FFFF00"/>
              </a:solidFill>
              <a:latin typeface="Microsoft JhengHei"/>
              <a:ea typeface="Microsoft JhengHei"/>
            </a:endParaRPr>
          </a:p>
        </p:txBody>
      </p:sp>
      <p:sp>
        <p:nvSpPr>
          <p:cNvPr id="134" name="矩形 133">
            <a:extLst>
              <a:ext uri="{FF2B5EF4-FFF2-40B4-BE49-F238E27FC236}">
                <a16:creationId xmlns:a16="http://schemas.microsoft.com/office/drawing/2014/main" id="{6DBD3F63-919D-4D44-BF1A-0A425803AA6A}"/>
              </a:ext>
            </a:extLst>
          </p:cNvPr>
          <p:cNvSpPr/>
          <p:nvPr/>
        </p:nvSpPr>
        <p:spPr>
          <a:xfrm>
            <a:off x="3828633" y="3498200"/>
            <a:ext cx="3443443" cy="120032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900" b="1" dirty="0">
                <a:solidFill>
                  <a:schemeClr val="bg1"/>
                </a:solidFill>
                <a:latin typeface="Microsoft JhengHei"/>
                <a:ea typeface="Microsoft JhengHei"/>
              </a:rPr>
              <a:t>Intel® Core™ i3/i5/i7 </a:t>
            </a:r>
            <a:r>
              <a:rPr lang="en-US" altLang="zh-TW" sz="900" b="1" dirty="0" err="1">
                <a:solidFill>
                  <a:schemeClr val="bg1"/>
                </a:solidFill>
                <a:latin typeface="Microsoft JhengHei"/>
                <a:ea typeface="Microsoft JhengHei"/>
              </a:rPr>
              <a:t>高達</a:t>
            </a:r>
            <a:r>
              <a:rPr lang="en-US" altLang="zh-TW" sz="900" b="1" dirty="0">
                <a:solidFill>
                  <a:schemeClr val="bg1"/>
                </a:solidFill>
                <a:latin typeface="Microsoft JhengHei"/>
                <a:ea typeface="Microsoft JhengHei"/>
              </a:rPr>
              <a:t> 4 核</a:t>
            </a:r>
            <a:r>
              <a:rPr lang="en-US" altLang="zh-TW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, 3.4 ~ 4.2 GHz</a:t>
            </a:r>
            <a:endParaRPr lang="en-US" altLang="ja-JP" sz="900" dirty="0">
              <a:solidFill>
                <a:srgbClr val="FFFF00"/>
              </a:solidFill>
              <a:latin typeface="Microsoft JhengHei"/>
              <a:ea typeface="Microsoft JhengHei"/>
            </a:endParaRP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ja-JP" altLang="en-US" sz="900" b="1" dirty="0">
                <a:solidFill>
                  <a:srgbClr val="FFFF00"/>
                </a:solidFill>
                <a:latin typeface="Microsoft JhengHei"/>
                <a:ea typeface="Microsoft JhengHei"/>
              </a:rPr>
              <a:t>選購</a:t>
            </a:r>
            <a:r>
              <a:rPr lang="en-US" sz="900" b="1" dirty="0">
                <a:solidFill>
                  <a:srgbClr val="FFFF00"/>
                </a:solidFill>
                <a:latin typeface="Microsoft JhengHei"/>
                <a:ea typeface="Microsoft JhengHei"/>
              </a:rPr>
              <a:t> </a:t>
            </a:r>
            <a:r>
              <a:rPr lang="en-US" sz="900" b="1" dirty="0" err="1">
                <a:solidFill>
                  <a:srgbClr val="FFFF00"/>
                </a:solidFill>
                <a:latin typeface="Microsoft JhengHei"/>
                <a:ea typeface="Microsoft JhengHei"/>
              </a:rPr>
              <a:t>PCIe</a:t>
            </a:r>
            <a:r>
              <a:rPr lang="en-US" sz="900" b="1" dirty="0">
                <a:solidFill>
                  <a:srgbClr val="FFFF00"/>
                </a:solidFill>
                <a:latin typeface="Microsoft JhengHei"/>
                <a:ea typeface="Microsoft JhengHei"/>
              </a:rPr>
              <a:t> 10G </a:t>
            </a:r>
            <a:r>
              <a:rPr lang="ja-JP" altLang="en-US" sz="900" b="1" dirty="0">
                <a:solidFill>
                  <a:srgbClr val="FFFF00"/>
                </a:solidFill>
                <a:latin typeface="Microsoft JhengHei"/>
                <a:ea typeface="Microsoft JhengHei"/>
              </a:rPr>
              <a:t>網卡</a:t>
            </a:r>
            <a:endParaRPr lang="en-US" sz="900" dirty="0">
              <a:solidFill>
                <a:srgbClr val="FFFF00"/>
              </a:solidFill>
              <a:latin typeface="Microsoft JhengHei"/>
              <a:ea typeface="Microsoft JhengHei"/>
            </a:endParaRP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900" b="1" dirty="0" err="1">
                <a:solidFill>
                  <a:srgbClr val="FFFFFF"/>
                </a:solidFill>
                <a:latin typeface="Microsoft JhengHei"/>
                <a:ea typeface="Microsoft JhengHei"/>
              </a:rPr>
              <a:t>高達</a:t>
            </a:r>
            <a:r>
              <a:rPr lang="en-US" altLang="zh-TW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 64 GB (4 x DDR4 2400) RAM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2 x M.2 SATA SSD + 2/4 x 2.5 吋 SATA SSD 埠</a:t>
            </a:r>
            <a:endParaRPr lang="en-US" altLang="zh-TW" sz="900" b="1" dirty="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CN" sz="900" b="1" dirty="0">
                <a:solidFill>
                  <a:schemeClr val="bg1"/>
                </a:solidFill>
                <a:latin typeface="Microsoft JhengHei"/>
                <a:ea typeface="Microsoft JhengHei"/>
              </a:rPr>
              <a:t>4/6/8</a:t>
            </a:r>
            <a:r>
              <a:rPr lang="zh-CN" altLang="en-US" sz="900" b="1" dirty="0">
                <a:solidFill>
                  <a:schemeClr val="bg1"/>
                </a:solidFill>
                <a:latin typeface="Microsoft JhengHei"/>
                <a:ea typeface="Microsoft JhengHei"/>
              </a:rPr>
              <a:t> </a:t>
            </a:r>
            <a:r>
              <a:rPr lang="en-US" sz="900" b="1" dirty="0">
                <a:solidFill>
                  <a:schemeClr val="bg1"/>
                </a:solidFill>
                <a:latin typeface="Microsoft JhengHei"/>
                <a:ea typeface="Microsoft JhengHei"/>
              </a:rPr>
              <a:t>x</a:t>
            </a:r>
            <a:r>
              <a:rPr lang="zh-CN" altLang="en-US" sz="900" b="1" dirty="0">
                <a:solidFill>
                  <a:schemeClr val="bg1"/>
                </a:solidFill>
                <a:latin typeface="Microsoft JhengHei"/>
                <a:ea typeface="Microsoft JhengHei"/>
              </a:rPr>
              <a:t> </a:t>
            </a:r>
            <a:r>
              <a:rPr lang="en-US" sz="900" b="1" dirty="0">
                <a:solidFill>
                  <a:schemeClr val="bg1"/>
                </a:solidFill>
                <a:latin typeface="Microsoft JhengHei"/>
                <a:ea typeface="Microsoft JhengHei"/>
              </a:rPr>
              <a:t>3.5</a:t>
            </a:r>
            <a:r>
              <a:rPr lang="zh-CN" altLang="en-US" sz="900" b="1" dirty="0">
                <a:solidFill>
                  <a:schemeClr val="bg1"/>
                </a:solidFill>
                <a:latin typeface="Microsoft JhengHei"/>
                <a:ea typeface="Microsoft JhengHei"/>
              </a:rPr>
              <a:t> 吋 </a:t>
            </a:r>
            <a:r>
              <a:rPr lang="en-US" sz="900" b="1" dirty="0">
                <a:solidFill>
                  <a:schemeClr val="bg1"/>
                </a:solidFill>
                <a:latin typeface="Microsoft JhengHei"/>
                <a:ea typeface="Microsoft JhengHei"/>
              </a:rPr>
              <a:t>SATA HDD 埠</a:t>
            </a:r>
            <a:endParaRPr lang="en-US" altLang="zh-TW" sz="900" b="1" dirty="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900" b="1" dirty="0">
                <a:solidFill>
                  <a:schemeClr val="bg1"/>
                </a:solidFill>
                <a:latin typeface="Microsoft JhengHei"/>
                <a:ea typeface="Microsoft JhengHei"/>
              </a:rPr>
              <a:t>Intel® HD Graphics  (3 x HDMI)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900" b="1" dirty="0">
                <a:solidFill>
                  <a:schemeClr val="bg1"/>
                </a:solidFill>
                <a:latin typeface="Microsoft JhengHei"/>
                <a:ea typeface="Microsoft JhengHei"/>
              </a:rPr>
              <a:t>2~3 </a:t>
            </a:r>
            <a:r>
              <a:rPr lang="en-US" altLang="zh-TW" sz="900" b="1" dirty="0" err="1">
                <a:solidFill>
                  <a:schemeClr val="bg1"/>
                </a:solidFill>
                <a:latin typeface="Microsoft JhengHei"/>
                <a:ea typeface="Microsoft JhengHei"/>
              </a:rPr>
              <a:t>PCIe</a:t>
            </a:r>
            <a:r>
              <a:rPr lang="en-US" altLang="zh-TW" sz="900" b="1" dirty="0">
                <a:solidFill>
                  <a:schemeClr val="bg1"/>
                </a:solidFill>
                <a:latin typeface="Microsoft JhengHei"/>
                <a:ea typeface="Microsoft JhengHei"/>
              </a:rPr>
              <a:t> </a:t>
            </a:r>
            <a:r>
              <a:rPr lang="en-US" altLang="zh-TW" sz="900" b="1" dirty="0" err="1">
                <a:solidFill>
                  <a:schemeClr val="bg1"/>
                </a:solidFill>
                <a:latin typeface="Microsoft JhengHei"/>
                <a:ea typeface="Microsoft JhengHei"/>
              </a:rPr>
              <a:t>插槽</a:t>
            </a:r>
            <a:endParaRPr lang="en-US" altLang="zh-TW" sz="900" b="1" dirty="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altLang="zh-TW" sz="900" b="1" dirty="0">
              <a:solidFill>
                <a:srgbClr val="FFFF00"/>
              </a:solidFill>
              <a:latin typeface="Microsoft JhengHei"/>
              <a:ea typeface="Microsoft JhengHei"/>
            </a:endParaRPr>
          </a:p>
        </p:txBody>
      </p:sp>
      <p:sp>
        <p:nvSpPr>
          <p:cNvPr id="92" name="Title 1">
            <a:extLst>
              <a:ext uri="{FF2B5EF4-FFF2-40B4-BE49-F238E27FC236}">
                <a16:creationId xmlns:a16="http://schemas.microsoft.com/office/drawing/2014/main" id="{9FA5ED41-DBCB-4722-BB05-67BCBDFAF36C}"/>
              </a:ext>
            </a:extLst>
          </p:cNvPr>
          <p:cNvSpPr txBox="1">
            <a:spLocks/>
          </p:cNvSpPr>
          <p:nvPr/>
        </p:nvSpPr>
        <p:spPr>
          <a:xfrm>
            <a:off x="162893" y="196957"/>
            <a:ext cx="7776864" cy="71860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pPr algn="l">
              <a:lnSpc>
                <a:spcPts val="2800"/>
              </a:lnSpc>
            </a:pPr>
            <a:r>
              <a:rPr lang="en-US" altLang="zh-TW" sz="3800" err="1">
                <a:solidFill>
                  <a:schemeClr val="accent5">
                    <a:lumMod val="75000"/>
                  </a:schemeClr>
                </a:solidFill>
                <a:ea typeface="微軟正黑體" panose="020B0604030504040204" pitchFamily="34" charset="-120"/>
              </a:rPr>
              <a:t>高階商用級</a:t>
            </a:r>
            <a:r>
              <a:rPr lang="en-US" altLang="zh-TW" sz="3800">
                <a:solidFill>
                  <a:schemeClr val="accent5">
                    <a:lumMod val="75000"/>
                  </a:schemeClr>
                </a:solidFill>
                <a:latin typeface="微軟正黑體"/>
                <a:ea typeface="微軟正黑體" panose="020B0604030504040204" pitchFamily="34" charset="-120"/>
              </a:rPr>
              <a:t> 6~12-bay NAS</a:t>
            </a:r>
            <a:endParaRPr lang="en-US" altLang="zh-TW" sz="3800">
              <a:solidFill>
                <a:schemeClr val="accent5">
                  <a:lumMod val="75000"/>
                </a:schemeClr>
              </a:solidFill>
              <a:ea typeface="微軟正黑體" panose="020B0604030504040204" pitchFamily="34" charset="-120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5AF3F5E8-ECCB-4BF1-AC8B-5CE4A54373DA}"/>
              </a:ext>
            </a:extLst>
          </p:cNvPr>
          <p:cNvGrpSpPr/>
          <p:nvPr/>
        </p:nvGrpSpPr>
        <p:grpSpPr>
          <a:xfrm>
            <a:off x="6838455" y="2600528"/>
            <a:ext cx="1360982" cy="431500"/>
            <a:chOff x="5985248" y="2543469"/>
            <a:chExt cx="1755104" cy="531790"/>
          </a:xfrm>
        </p:grpSpPr>
        <p:pic>
          <p:nvPicPr>
            <p:cNvPr id="2" name="Picture 12">
              <a:extLst>
                <a:ext uri="{FF2B5EF4-FFF2-40B4-BE49-F238E27FC236}">
                  <a16:creationId xmlns:a16="http://schemas.microsoft.com/office/drawing/2014/main" id="{B27F3A80-8C33-4C67-A060-8B792BFEE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35044" y="2585996"/>
              <a:ext cx="505308" cy="443327"/>
            </a:xfrm>
            <a:prstGeom prst="rect">
              <a:avLst/>
            </a:prstGeom>
          </p:spPr>
        </p:pic>
        <p:pic>
          <p:nvPicPr>
            <p:cNvPr id="3" name="Picture 14" descr="A close up of a screen&#10;&#10;Description generated with high confidence">
              <a:extLst>
                <a:ext uri="{FF2B5EF4-FFF2-40B4-BE49-F238E27FC236}">
                  <a16:creationId xmlns:a16="http://schemas.microsoft.com/office/drawing/2014/main" id="{0E198E36-320F-4B2C-88B3-749E9F445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18187" y="2543469"/>
              <a:ext cx="562647" cy="531790"/>
            </a:xfrm>
            <a:prstGeom prst="rect">
              <a:avLst/>
            </a:prstGeom>
          </p:spPr>
        </p:pic>
        <p:pic>
          <p:nvPicPr>
            <p:cNvPr id="4" name="Picture 10">
              <a:extLst>
                <a:ext uri="{FF2B5EF4-FFF2-40B4-BE49-F238E27FC236}">
                  <a16:creationId xmlns:a16="http://schemas.microsoft.com/office/drawing/2014/main" id="{C54FF498-9C6D-4C24-90EA-E8B5268EF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85248" y="2546420"/>
              <a:ext cx="588941" cy="517839"/>
            </a:xfrm>
            <a:prstGeom prst="rect">
              <a:avLst/>
            </a:prstGeom>
          </p:spPr>
        </p:pic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36F050DB-C2BC-4B2D-9ACA-FC250FF9D273}"/>
              </a:ext>
            </a:extLst>
          </p:cNvPr>
          <p:cNvGrpSpPr/>
          <p:nvPr/>
        </p:nvGrpSpPr>
        <p:grpSpPr>
          <a:xfrm>
            <a:off x="6869742" y="4158694"/>
            <a:ext cx="1327755" cy="392643"/>
            <a:chOff x="6336384" y="4154463"/>
            <a:chExt cx="1327755" cy="3926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2B41919-8FFE-4CA5-8A92-B61045A71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1496" y="4154463"/>
              <a:ext cx="392643" cy="39264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0283694-3B85-44C9-AFCF-64BA4186F0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23" r="11801"/>
            <a:stretch/>
          </p:blipFill>
          <p:spPr>
            <a:xfrm>
              <a:off x="6336384" y="4155926"/>
              <a:ext cx="396147" cy="38648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A3A1A5A-A20C-4207-98FB-C09E99340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8" t="5766" r="9149" b="9360"/>
            <a:stretch/>
          </p:blipFill>
          <p:spPr>
            <a:xfrm>
              <a:off x="6810836" y="4156907"/>
              <a:ext cx="382355" cy="382355"/>
            </a:xfrm>
            <a:prstGeom prst="rect">
              <a:avLst/>
            </a:prstGeom>
          </p:spPr>
        </p:pic>
      </p:grpSp>
      <p:sp>
        <p:nvSpPr>
          <p:cNvPr id="36" name="TextBox 12">
            <a:extLst>
              <a:ext uri="{FF2B5EF4-FFF2-40B4-BE49-F238E27FC236}">
                <a16:creationId xmlns:a16="http://schemas.microsoft.com/office/drawing/2014/main" id="{32E5550A-7288-4201-9E26-1DF3E6D046B2}"/>
              </a:ext>
            </a:extLst>
          </p:cNvPr>
          <p:cNvSpPr txBox="1"/>
          <p:nvPr/>
        </p:nvSpPr>
        <p:spPr>
          <a:xfrm>
            <a:off x="2027267" y="1216318"/>
            <a:ext cx="6724616" cy="52835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2075" indent="-92075">
              <a:lnSpc>
                <a:spcPts val="1500"/>
              </a:lnSpc>
              <a:spcAft>
                <a:spcPts val="400"/>
              </a:spcAft>
              <a:buClr>
                <a:srgbClr val="35B4BF"/>
              </a:buClr>
              <a:buFont typeface="Arial" panose="020B0604020202020204" pitchFamily="34" charset="0"/>
              <a:buChar char="•"/>
            </a:pPr>
            <a:r>
              <a:rPr lang="ja-JP" altLang="en-US" dirty="0">
                <a:latin typeface="Microsoft JhengHei"/>
                <a:ea typeface="Microsoft JhengHei"/>
              </a:rPr>
              <a:t>多核心最適同時執行多台虛擬機</a:t>
            </a:r>
            <a:endParaRPr lang="en-US" altLang="ja-JP" dirty="0">
              <a:latin typeface="Microsoft JhengHei"/>
              <a:ea typeface="Microsoft JhengHei"/>
            </a:endParaRPr>
          </a:p>
          <a:p>
            <a:pPr marL="92075" indent="-92075">
              <a:lnSpc>
                <a:spcPts val="1500"/>
              </a:lnSpc>
              <a:spcAft>
                <a:spcPts val="400"/>
              </a:spcAft>
              <a:buClr>
                <a:srgbClr val="35B4BF"/>
              </a:buClr>
              <a:buFont typeface="Arial" panose="020B0604020202020204" pitchFamily="34" charset="0"/>
              <a:buChar char="•"/>
            </a:pPr>
            <a:r>
              <a:rPr lang="ja-JP" altLang="en-US" dirty="0">
                <a:latin typeface="Microsoft JhengHei"/>
                <a:ea typeface="Microsoft JhengHei"/>
              </a:rPr>
              <a:t>支援 </a:t>
            </a:r>
            <a:r>
              <a:rPr lang="en-US" altLang="ja-JP" dirty="0" err="1">
                <a:latin typeface="Microsoft JhengHei"/>
                <a:ea typeface="Microsoft JhengHei"/>
              </a:rPr>
              <a:t>PCIe</a:t>
            </a:r>
            <a:r>
              <a:rPr lang="ja-JP" altLang="en-US" dirty="0">
                <a:latin typeface="Microsoft JhengHei"/>
                <a:ea typeface="Microsoft JhengHei"/>
              </a:rPr>
              <a:t> 顯示卡，提供 HDMI 輸出、增強虛擬機、 </a:t>
            </a:r>
            <a:r>
              <a:rPr lang="en-US" altLang="ja-JP" dirty="0">
                <a:latin typeface="Microsoft JhengHei"/>
                <a:ea typeface="Microsoft JhengHei"/>
              </a:rPr>
              <a:t>QTS</a:t>
            </a:r>
            <a:r>
              <a:rPr lang="ja-JP" altLang="en-US" dirty="0">
                <a:latin typeface="Microsoft JhengHei"/>
                <a:ea typeface="Microsoft JhengHei"/>
              </a:rPr>
              <a:t> 圖形應用或轉檔能力</a:t>
            </a:r>
          </a:p>
        </p:txBody>
      </p:sp>
    </p:spTree>
    <p:extLst>
      <p:ext uri="{BB962C8B-B14F-4D97-AF65-F5344CB8AC3E}">
        <p14:creationId xmlns:p14="http://schemas.microsoft.com/office/powerpoint/2010/main" val="24732936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矩形 87">
            <a:extLst>
              <a:ext uri="{FF2B5EF4-FFF2-40B4-BE49-F238E27FC236}">
                <a16:creationId xmlns:a16="http://schemas.microsoft.com/office/drawing/2014/main" id="{E1F5C0B6-BE9F-4B24-B450-87B01F173D18}"/>
              </a:ext>
            </a:extLst>
          </p:cNvPr>
          <p:cNvSpPr/>
          <p:nvPr/>
        </p:nvSpPr>
        <p:spPr>
          <a:xfrm>
            <a:off x="2643914" y="3661179"/>
            <a:ext cx="3697180" cy="1174590"/>
          </a:xfrm>
          <a:prstGeom prst="rect">
            <a:avLst/>
          </a:prstGeom>
          <a:gradFill>
            <a:gsLst>
              <a:gs pos="0">
                <a:srgbClr val="9A0000"/>
              </a:gs>
              <a:gs pos="95000">
                <a:srgbClr val="FE4213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/>
              <a:ea typeface="Microsoft JhengHei"/>
            </a:endParaRPr>
          </a:p>
        </p:txBody>
      </p:sp>
      <p:sp>
        <p:nvSpPr>
          <p:cNvPr id="116" name="矩形 87">
            <a:extLst>
              <a:ext uri="{FF2B5EF4-FFF2-40B4-BE49-F238E27FC236}">
                <a16:creationId xmlns:a16="http://schemas.microsoft.com/office/drawing/2014/main" id="{8EFEE40B-99F4-4538-BB3C-A97845BFBB02}"/>
              </a:ext>
            </a:extLst>
          </p:cNvPr>
          <p:cNvSpPr/>
          <p:nvPr/>
        </p:nvSpPr>
        <p:spPr>
          <a:xfrm>
            <a:off x="2647692" y="2366694"/>
            <a:ext cx="3697180" cy="1174590"/>
          </a:xfrm>
          <a:prstGeom prst="rect">
            <a:avLst/>
          </a:prstGeom>
          <a:gradFill>
            <a:gsLst>
              <a:gs pos="0">
                <a:srgbClr val="9A0000"/>
              </a:gs>
              <a:gs pos="95000">
                <a:srgbClr val="FE4213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/>
              <a:ea typeface="Microsoft JhengHei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DD92BD93-D8A0-4482-8281-E7C8F2992DF7}"/>
              </a:ext>
            </a:extLst>
          </p:cNvPr>
          <p:cNvGrpSpPr/>
          <p:nvPr/>
        </p:nvGrpSpPr>
        <p:grpSpPr>
          <a:xfrm>
            <a:off x="200614" y="1014933"/>
            <a:ext cx="1407614" cy="3933080"/>
            <a:chOff x="200614" y="903253"/>
            <a:chExt cx="1224136" cy="4044760"/>
          </a:xfrm>
        </p:grpSpPr>
        <p:sp>
          <p:nvSpPr>
            <p:cNvPr id="260" name="矩形 259">
              <a:extLst>
                <a:ext uri="{FF2B5EF4-FFF2-40B4-BE49-F238E27FC236}">
                  <a16:creationId xmlns:a16="http://schemas.microsoft.com/office/drawing/2014/main" id="{6559B533-08C3-4DA1-8116-4442B26C8E2E}"/>
                </a:ext>
              </a:extLst>
            </p:cNvPr>
            <p:cNvSpPr/>
            <p:nvPr/>
          </p:nvSpPr>
          <p:spPr>
            <a:xfrm>
              <a:off x="200614" y="903253"/>
              <a:ext cx="1224136" cy="4044760"/>
            </a:xfrm>
            <a:prstGeom prst="rect">
              <a:avLst/>
            </a:prstGeom>
            <a:solidFill>
              <a:srgbClr val="FE42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62" name="Straight Connector 260">
              <a:extLst>
                <a:ext uri="{FF2B5EF4-FFF2-40B4-BE49-F238E27FC236}">
                  <a16:creationId xmlns:a16="http://schemas.microsoft.com/office/drawing/2014/main" id="{72927CE4-27DC-4ED0-BE7D-CE5834C8D5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4750" y="903253"/>
              <a:ext cx="0" cy="404476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Box 263">
            <a:extLst>
              <a:ext uri="{FF2B5EF4-FFF2-40B4-BE49-F238E27FC236}">
                <a16:creationId xmlns:a16="http://schemas.microsoft.com/office/drawing/2014/main" id="{9A0045D1-889F-479E-AF67-205C9AA9E267}"/>
              </a:ext>
            </a:extLst>
          </p:cNvPr>
          <p:cNvSpPr txBox="1"/>
          <p:nvPr/>
        </p:nvSpPr>
        <p:spPr>
          <a:xfrm>
            <a:off x="297408" y="2589057"/>
            <a:ext cx="1231427" cy="78483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altLang="zh-TW" sz="1500" b="1" dirty="0">
                <a:solidFill>
                  <a:schemeClr val="bg1"/>
                </a:solidFill>
                <a:latin typeface="Microsoft JhengHei"/>
                <a:ea typeface="Microsoft JhengHei"/>
              </a:rPr>
              <a:t>10GbE</a:t>
            </a:r>
            <a:r>
              <a:rPr lang="en-US" altLang="zh-TW" sz="1500" b="1" dirty="0">
                <a:solidFill>
                  <a:srgbClr val="FFFFFF"/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1500" b="1" dirty="0" err="1">
                <a:solidFill>
                  <a:srgbClr val="FFFFFF"/>
                </a:solidFill>
                <a:latin typeface="Microsoft JhengHei"/>
                <a:ea typeface="Microsoft JhengHei"/>
              </a:rPr>
              <a:t>擴充</a:t>
            </a:r>
            <a:endParaRPr lang="en-US" altLang="zh-TW" sz="1500" b="1" dirty="0">
              <a:solidFill>
                <a:srgbClr val="FFFFFF"/>
              </a:solidFill>
              <a:latin typeface="Microsoft JhengHei"/>
              <a:ea typeface="Microsoft JhengHei"/>
            </a:endParaRPr>
          </a:p>
          <a:p>
            <a:endParaRPr lang="en-US" altLang="zh-TW" sz="1500" b="1" dirty="0">
              <a:solidFill>
                <a:srgbClr val="FFFFFF"/>
              </a:solidFill>
              <a:latin typeface="Microsoft JhengHei"/>
              <a:ea typeface="Microsoft JhengHei"/>
            </a:endParaRPr>
          </a:p>
          <a:p>
            <a:r>
              <a:rPr lang="en-US" altLang="zh-TW" sz="1500" b="1" dirty="0" err="1">
                <a:solidFill>
                  <a:srgbClr val="FFFFFF"/>
                </a:solidFill>
                <a:latin typeface="Microsoft JhengHei"/>
                <a:ea typeface="Microsoft JhengHei"/>
              </a:rPr>
              <a:t>大容量儲存</a:t>
            </a:r>
            <a:endParaRPr lang="en-US" altLang="zh-TW" sz="1500" b="1" dirty="0">
              <a:solidFill>
                <a:srgbClr val="FFFFFF"/>
              </a:solidFill>
              <a:latin typeface="Microsoft JhengHei"/>
              <a:ea typeface="Microsoft JhengHei"/>
            </a:endParaRPr>
          </a:p>
        </p:txBody>
      </p:sp>
      <p:pic>
        <p:nvPicPr>
          <p:cNvPr id="89" name="Picture 44">
            <a:extLst>
              <a:ext uri="{FF2B5EF4-FFF2-40B4-BE49-F238E27FC236}">
                <a16:creationId xmlns:a16="http://schemas.microsoft.com/office/drawing/2014/main" id="{C7926176-A765-45F5-9769-799AB39761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858" y="2378555"/>
            <a:ext cx="1425868" cy="891167"/>
          </a:xfrm>
          <a:prstGeom prst="rect">
            <a:avLst/>
          </a:prstGeom>
        </p:spPr>
      </p:pic>
      <p:sp>
        <p:nvSpPr>
          <p:cNvPr id="90" name="矩形 89">
            <a:extLst>
              <a:ext uri="{FF2B5EF4-FFF2-40B4-BE49-F238E27FC236}">
                <a16:creationId xmlns:a16="http://schemas.microsoft.com/office/drawing/2014/main" id="{D34309E8-4E0E-4E87-A387-C8BA4868D805}"/>
              </a:ext>
            </a:extLst>
          </p:cNvPr>
          <p:cNvSpPr/>
          <p:nvPr/>
        </p:nvSpPr>
        <p:spPr>
          <a:xfrm>
            <a:off x="2948940" y="2451510"/>
            <a:ext cx="3323455" cy="120032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900" b="1" dirty="0">
                <a:solidFill>
                  <a:schemeClr val="bg1"/>
                </a:solidFill>
                <a:latin typeface="Microsoft JhengHei"/>
                <a:ea typeface="Microsoft JhengHei"/>
              </a:rPr>
              <a:t>AMD RX-421BD 4 核 2.1GHz, </a:t>
            </a:r>
            <a:r>
              <a:rPr lang="en-US" altLang="zh-TW" sz="900" b="1" dirty="0" err="1">
                <a:solidFill>
                  <a:schemeClr val="bg1"/>
                </a:solidFill>
                <a:latin typeface="Microsoft JhengHei"/>
                <a:ea typeface="Microsoft JhengHei"/>
              </a:rPr>
              <a:t>高達</a:t>
            </a:r>
            <a:r>
              <a:rPr lang="en-US" altLang="zh-TW" sz="900" b="1" dirty="0">
                <a:solidFill>
                  <a:schemeClr val="bg1"/>
                </a:solidFill>
                <a:latin typeface="Microsoft JhengHei"/>
                <a:ea typeface="Microsoft JhengHei"/>
              </a:rPr>
              <a:t> 3.4GHz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900" b="1" dirty="0" err="1">
                <a:solidFill>
                  <a:srgbClr val="FFFFFF"/>
                </a:solidFill>
                <a:latin typeface="Microsoft JhengHei"/>
                <a:ea typeface="Microsoft JhengHei"/>
              </a:rPr>
              <a:t>高達</a:t>
            </a:r>
            <a:r>
              <a:rPr lang="en-US" altLang="zh-TW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 64 GB (4 x DDR4) RAM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900" b="1" dirty="0">
                <a:solidFill>
                  <a:srgbClr val="FFFF00"/>
                </a:solidFill>
                <a:latin typeface="Microsoft JhengHei"/>
                <a:ea typeface="Microsoft JhengHei"/>
              </a:rPr>
              <a:t>2 x M.2 SATA SSD 埠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4/6/8</a:t>
            </a:r>
            <a:r>
              <a:rPr lang="zh-CN" altLang="en-US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 </a:t>
            </a:r>
            <a:r>
              <a:rPr lang="en-US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x</a:t>
            </a:r>
            <a:r>
              <a:rPr lang="zh-CN" altLang="en-US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 </a:t>
            </a:r>
            <a:r>
              <a:rPr lang="en-US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3.5</a:t>
            </a:r>
            <a:r>
              <a:rPr lang="zh-CN" altLang="en-US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 吋 </a:t>
            </a:r>
            <a:r>
              <a:rPr lang="en-US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SATA HDD 埠</a:t>
            </a:r>
            <a:endParaRPr lang="en-US" altLang="zh-TW" sz="900" b="1" dirty="0">
              <a:solidFill>
                <a:srgbClr val="FFFFFF"/>
              </a:solidFill>
              <a:latin typeface="Microsoft JhengHei"/>
              <a:ea typeface="Microsoft JhengHei"/>
            </a:endParaRP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900" b="1" dirty="0">
                <a:solidFill>
                  <a:srgbClr val="FFFF00"/>
                </a:solidFill>
                <a:latin typeface="Microsoft JhengHei"/>
                <a:ea typeface="Microsoft JhengHei"/>
              </a:rPr>
              <a:t>2 x </a:t>
            </a:r>
            <a:r>
              <a:rPr lang="en-US" altLang="zh-TW" sz="900" b="1" dirty="0" err="1">
                <a:solidFill>
                  <a:srgbClr val="FFFF00"/>
                </a:solidFill>
                <a:latin typeface="Microsoft JhengHei"/>
                <a:ea typeface="Microsoft JhengHei"/>
              </a:rPr>
              <a:t>PCIe</a:t>
            </a:r>
            <a:r>
              <a:rPr lang="en-US" altLang="zh-TW" sz="900" b="1" dirty="0">
                <a:solidFill>
                  <a:srgbClr val="FFFF00"/>
                </a:solidFill>
                <a:latin typeface="Microsoft JhengHei"/>
                <a:ea typeface="Microsoft JhengHei"/>
              </a:rPr>
              <a:t> Gen.3 x4 </a:t>
            </a:r>
            <a:r>
              <a:rPr lang="en-US" altLang="zh-TW" sz="900" b="1" dirty="0" err="1">
                <a:solidFill>
                  <a:srgbClr val="FFFF00"/>
                </a:solidFill>
                <a:latin typeface="Microsoft JhengHei"/>
                <a:ea typeface="Microsoft JhengHei"/>
              </a:rPr>
              <a:t>插槽</a:t>
            </a:r>
            <a:endParaRPr lang="en-US" altLang="zh-TW" sz="900" b="1" dirty="0">
              <a:solidFill>
                <a:srgbClr val="FFFF00"/>
              </a:solidFill>
              <a:latin typeface="Microsoft JhengHei"/>
              <a:ea typeface="Microsoft JhengHei"/>
            </a:endParaRP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900" b="1" dirty="0">
                <a:solidFill>
                  <a:srgbClr val="FFFF00"/>
                </a:solidFill>
                <a:latin typeface="Microsoft JhengHei"/>
                <a:ea typeface="Microsoft JhengHei"/>
              </a:rPr>
              <a:t>AMD Radeon™ R7 </a:t>
            </a:r>
            <a:r>
              <a:rPr lang="en-US" altLang="zh-TW" sz="900" b="1" dirty="0" err="1">
                <a:solidFill>
                  <a:srgbClr val="FFFF00"/>
                </a:solidFill>
                <a:latin typeface="Microsoft JhengHei"/>
                <a:ea typeface="Microsoft JhengHei"/>
              </a:rPr>
              <a:t>內顯</a:t>
            </a:r>
            <a:r>
              <a:rPr lang="en-US" altLang="zh-TW" sz="900" b="1" dirty="0">
                <a:solidFill>
                  <a:srgbClr val="FFFF00"/>
                </a:solidFill>
                <a:latin typeface="Microsoft JhengHei"/>
                <a:ea typeface="Microsoft JhengHei"/>
              </a:rPr>
              <a:t>  (2 x HDMI)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900" b="1" dirty="0" err="1">
                <a:solidFill>
                  <a:srgbClr val="FFFFFF"/>
                </a:solidFill>
                <a:latin typeface="Microsoft JhengHei"/>
                <a:ea typeface="Microsoft JhengHei"/>
              </a:rPr>
              <a:t>選購紅外線遙控器</a:t>
            </a:r>
            <a:r>
              <a:rPr lang="en-US" altLang="zh-TW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 (RM-IR004)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altLang="zh-TW" sz="900" b="1" dirty="0">
              <a:solidFill>
                <a:srgbClr val="FFFF00"/>
              </a:solidFill>
              <a:latin typeface="Microsoft JhengHei"/>
              <a:ea typeface="Microsoft JhengHei"/>
            </a:endParaRPr>
          </a:p>
        </p:txBody>
      </p:sp>
      <p:sp>
        <p:nvSpPr>
          <p:cNvPr id="91" name="TextBox 299">
            <a:extLst>
              <a:ext uri="{FF2B5EF4-FFF2-40B4-BE49-F238E27FC236}">
                <a16:creationId xmlns:a16="http://schemas.microsoft.com/office/drawing/2014/main" id="{66F305F5-EB3A-413A-A78F-A9CD818FF917}"/>
              </a:ext>
            </a:extLst>
          </p:cNvPr>
          <p:cNvSpPr txBox="1"/>
          <p:nvPr/>
        </p:nvSpPr>
        <p:spPr>
          <a:xfrm>
            <a:off x="1873024" y="3268168"/>
            <a:ext cx="655949" cy="215444"/>
          </a:xfrm>
          <a:prstGeom prst="rect">
            <a:avLst/>
          </a:prstGeom>
          <a:solidFill>
            <a:srgbClr val="FE4212"/>
          </a:solidFill>
        </p:spPr>
        <p:txBody>
          <a:bodyPr wrap="none" rtlCol="0" anchor="ctr" anchorCtr="0">
            <a:spAutoFit/>
          </a:bodyPr>
          <a:lstStyle/>
          <a:p>
            <a:r>
              <a:rPr lang="en-US" altLang="zh-TW" sz="800" b="1">
                <a:solidFill>
                  <a:schemeClr val="bg1"/>
                </a:solidFill>
                <a:latin typeface="Microsoft JhengHei"/>
                <a:ea typeface="Microsoft JhengHei"/>
                <a:cs typeface="Lato Black" charset="0"/>
              </a:rPr>
              <a:t>TVS-x73e</a:t>
            </a:r>
          </a:p>
        </p:txBody>
      </p:sp>
      <p:pic>
        <p:nvPicPr>
          <p:cNvPr id="93" name="Picture 9">
            <a:extLst>
              <a:ext uri="{FF2B5EF4-FFF2-40B4-BE49-F238E27FC236}">
                <a16:creationId xmlns:a16="http://schemas.microsoft.com/office/drawing/2014/main" id="{7F64082D-EE72-4872-A771-4CD073B253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922" y="3060350"/>
            <a:ext cx="444337" cy="375496"/>
          </a:xfrm>
          <a:prstGeom prst="rect">
            <a:avLst/>
          </a:prstGeom>
        </p:spPr>
      </p:pic>
      <p:sp>
        <p:nvSpPr>
          <p:cNvPr id="96" name="矩形 95">
            <a:extLst>
              <a:ext uri="{FF2B5EF4-FFF2-40B4-BE49-F238E27FC236}">
                <a16:creationId xmlns:a16="http://schemas.microsoft.com/office/drawing/2014/main" id="{CA46E01E-BD8A-4FD6-AD27-FD400389561A}"/>
              </a:ext>
            </a:extLst>
          </p:cNvPr>
          <p:cNvSpPr/>
          <p:nvPr/>
        </p:nvSpPr>
        <p:spPr>
          <a:xfrm>
            <a:off x="2948935" y="3725879"/>
            <a:ext cx="3001483" cy="106182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900" b="1" dirty="0">
                <a:solidFill>
                  <a:schemeClr val="bg1"/>
                </a:solidFill>
                <a:latin typeface="Microsoft JhengHei"/>
                <a:ea typeface="Microsoft JhengHei"/>
              </a:rPr>
              <a:t>AMD RX-421ND 4</a:t>
            </a:r>
            <a:r>
              <a:rPr lang="en-US" altLang="zh-TW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 核 2.1GHz, </a:t>
            </a:r>
            <a:r>
              <a:rPr lang="en-US" altLang="zh-TW" sz="900" b="1" dirty="0" err="1">
                <a:solidFill>
                  <a:srgbClr val="FFFFFF"/>
                </a:solidFill>
                <a:latin typeface="Microsoft JhengHei"/>
                <a:ea typeface="Microsoft JhengHei"/>
              </a:rPr>
              <a:t>高達</a:t>
            </a:r>
            <a:r>
              <a:rPr lang="en-US" altLang="zh-TW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 3.4GHz</a:t>
            </a:r>
            <a:endParaRPr lang="en-US" altLang="zh-TW" sz="900" dirty="0">
              <a:latin typeface="Microsoft JhengHei"/>
              <a:ea typeface="Microsoft JhengHei"/>
            </a:endParaRP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TW" altLang="en-US" sz="900" b="1" dirty="0">
                <a:solidFill>
                  <a:schemeClr val="bg1"/>
                </a:solidFill>
                <a:latin typeface="Microsoft JhengHei"/>
                <a:ea typeface="Microsoft JhengHei"/>
              </a:rPr>
              <a:t>高達 64 GB (4 x DDR4 2400) RAM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TW" altLang="en-US" sz="900" b="1" dirty="0">
                <a:solidFill>
                  <a:schemeClr val="bg1"/>
                </a:solidFill>
                <a:latin typeface="Microsoft JhengHei"/>
                <a:ea typeface="Microsoft JhengHei"/>
              </a:rPr>
              <a:t>選購</a:t>
            </a:r>
            <a:r>
              <a:rPr lang="en-US" sz="900" b="1" dirty="0">
                <a:solidFill>
                  <a:schemeClr val="bg1"/>
                </a:solidFill>
                <a:latin typeface="Microsoft JhengHei"/>
                <a:ea typeface="Microsoft JhengHei"/>
              </a:rPr>
              <a:t> </a:t>
            </a:r>
            <a:r>
              <a:rPr lang="en-US" sz="900" b="1" dirty="0" err="1">
                <a:solidFill>
                  <a:schemeClr val="bg1"/>
                </a:solidFill>
                <a:latin typeface="Microsoft JhengHei"/>
                <a:ea typeface="Microsoft JhengHei"/>
              </a:rPr>
              <a:t>PCIe</a:t>
            </a:r>
            <a:r>
              <a:rPr lang="en-US" sz="900" b="1" dirty="0">
                <a:solidFill>
                  <a:schemeClr val="bg1"/>
                </a:solidFill>
                <a:latin typeface="Microsoft JhengHei"/>
                <a:ea typeface="Microsoft JhengHei"/>
              </a:rPr>
              <a:t> 10G </a:t>
            </a:r>
            <a:r>
              <a:rPr lang="zh-TW" altLang="en-US" sz="900" b="1" dirty="0">
                <a:solidFill>
                  <a:schemeClr val="bg1"/>
                </a:solidFill>
                <a:latin typeface="Microsoft JhengHei"/>
                <a:ea typeface="Microsoft JhengHei"/>
              </a:rPr>
              <a:t>網卡</a:t>
            </a:r>
            <a:endParaRPr lang="en-US" sz="900" dirty="0">
              <a:latin typeface="Microsoft JhengHei"/>
              <a:ea typeface="Microsoft JhengHei"/>
            </a:endParaRP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900" b="1" dirty="0">
                <a:solidFill>
                  <a:srgbClr val="FFFF00"/>
                </a:solidFill>
                <a:latin typeface="Microsoft JhengHei"/>
                <a:ea typeface="Microsoft JhengHei"/>
              </a:rPr>
              <a:t>2 x M.2 SATA SSD </a:t>
            </a:r>
            <a:r>
              <a:rPr lang="zh-CN" altLang="en-US" sz="900" b="1" dirty="0">
                <a:solidFill>
                  <a:srgbClr val="FFFF00"/>
                </a:solidFill>
                <a:latin typeface="Microsoft JhengHei"/>
                <a:ea typeface="Microsoft JhengHei"/>
              </a:rPr>
              <a:t>埠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4/6/8</a:t>
            </a:r>
            <a:r>
              <a:rPr lang="zh-CN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 </a:t>
            </a:r>
            <a:r>
              <a:rPr lang="en-US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x</a:t>
            </a:r>
            <a:r>
              <a:rPr lang="zh-CN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 </a:t>
            </a:r>
            <a:r>
              <a:rPr lang="en-US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3.5</a:t>
            </a:r>
            <a:r>
              <a:rPr lang="zh-CN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 吋 </a:t>
            </a:r>
            <a:r>
              <a:rPr lang="en-US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SATA HDD 埠</a:t>
            </a:r>
            <a:endParaRPr lang="zh-CN" altLang="en-US" sz="900" b="1" dirty="0">
              <a:solidFill>
                <a:srgbClr val="FFFFFF"/>
              </a:solidFill>
              <a:latin typeface="Microsoft JhengHei"/>
              <a:ea typeface="Microsoft JhengHei"/>
            </a:endParaRP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900" b="1" dirty="0">
                <a:solidFill>
                  <a:srgbClr val="FFFF00"/>
                </a:solidFill>
                <a:latin typeface="Microsoft JhengHei"/>
                <a:ea typeface="Microsoft JhengHei"/>
              </a:rPr>
              <a:t>2 x </a:t>
            </a:r>
            <a:r>
              <a:rPr lang="en-US" altLang="zh-TW" sz="900" b="1" dirty="0" err="1">
                <a:solidFill>
                  <a:srgbClr val="FFFF00"/>
                </a:solidFill>
                <a:latin typeface="Microsoft JhengHei"/>
                <a:ea typeface="Microsoft JhengHei"/>
              </a:rPr>
              <a:t>PCIe</a:t>
            </a:r>
            <a:r>
              <a:rPr lang="en-US" altLang="zh-TW" sz="900" b="1" dirty="0">
                <a:solidFill>
                  <a:srgbClr val="FFFF00"/>
                </a:solidFill>
                <a:latin typeface="Microsoft JhengHei"/>
                <a:ea typeface="Microsoft JhengHei"/>
              </a:rPr>
              <a:t> Gen.3 x4 </a:t>
            </a:r>
            <a:r>
              <a:rPr lang="en-US" altLang="zh-TW" sz="900" b="1" dirty="0" err="1">
                <a:solidFill>
                  <a:srgbClr val="FFFF00"/>
                </a:solidFill>
                <a:latin typeface="Microsoft JhengHei"/>
                <a:ea typeface="Microsoft JhengHei"/>
              </a:rPr>
              <a:t>插槽</a:t>
            </a:r>
            <a:endParaRPr lang="en-US" altLang="zh-TW" sz="900" b="1" dirty="0">
              <a:solidFill>
                <a:srgbClr val="FFFFFF"/>
              </a:solidFill>
              <a:latin typeface="Microsoft JhengHei"/>
              <a:ea typeface="Microsoft JhengHei"/>
            </a:endParaRP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900" b="1" dirty="0" err="1">
                <a:solidFill>
                  <a:srgbClr val="FFFFFF"/>
                </a:solidFill>
                <a:latin typeface="Microsoft JhengHei"/>
                <a:ea typeface="Microsoft JhengHei"/>
              </a:rPr>
              <a:t>選購紅外線遙控器</a:t>
            </a:r>
            <a:r>
              <a:rPr lang="en-US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 (RM-IR004)</a:t>
            </a:r>
            <a:endParaRPr lang="en-US" altLang="zh-TW" sz="900" b="1" dirty="0">
              <a:solidFill>
                <a:srgbClr val="FFFFFF"/>
              </a:solidFill>
              <a:latin typeface="Microsoft JhengHei"/>
              <a:ea typeface="Microsoft JhengHei"/>
            </a:endParaRPr>
          </a:p>
        </p:txBody>
      </p:sp>
      <p:sp>
        <p:nvSpPr>
          <p:cNvPr id="98" name="TextBox 299">
            <a:extLst>
              <a:ext uri="{FF2B5EF4-FFF2-40B4-BE49-F238E27FC236}">
                <a16:creationId xmlns:a16="http://schemas.microsoft.com/office/drawing/2014/main" id="{BF40F27C-9844-4C6F-907C-0E4A9031ADAD}"/>
              </a:ext>
            </a:extLst>
          </p:cNvPr>
          <p:cNvSpPr txBox="1"/>
          <p:nvPr/>
        </p:nvSpPr>
        <p:spPr>
          <a:xfrm>
            <a:off x="1936342" y="4660321"/>
            <a:ext cx="522900" cy="215444"/>
          </a:xfrm>
          <a:prstGeom prst="rect">
            <a:avLst/>
          </a:prstGeom>
          <a:solidFill>
            <a:srgbClr val="FE4212"/>
          </a:solidFill>
        </p:spPr>
        <p:txBody>
          <a:bodyPr wrap="none" rtlCol="0" anchor="ctr" anchorCtr="0">
            <a:spAutoFit/>
          </a:bodyPr>
          <a:lstStyle/>
          <a:p>
            <a:r>
              <a:rPr lang="en-US" altLang="zh-TW" sz="800" b="1">
                <a:solidFill>
                  <a:schemeClr val="bg1"/>
                </a:solidFill>
                <a:latin typeface="Microsoft JhengHei"/>
                <a:ea typeface="Microsoft JhengHei"/>
                <a:cs typeface="Lato Black" charset="0"/>
              </a:rPr>
              <a:t>TS-x73</a:t>
            </a:r>
          </a:p>
        </p:txBody>
      </p:sp>
      <p:pic>
        <p:nvPicPr>
          <p:cNvPr id="99" name="Picture 42">
            <a:extLst>
              <a:ext uri="{FF2B5EF4-FFF2-40B4-BE49-F238E27FC236}">
                <a16:creationId xmlns:a16="http://schemas.microsoft.com/office/drawing/2014/main" id="{369C8179-8C64-47C7-A456-83C2A953F6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935" y="3706153"/>
            <a:ext cx="1488619" cy="930386"/>
          </a:xfrm>
          <a:prstGeom prst="rect">
            <a:avLst/>
          </a:prstGeom>
        </p:spPr>
      </p:pic>
      <p:sp>
        <p:nvSpPr>
          <p:cNvPr id="102" name="Title 1">
            <a:extLst>
              <a:ext uri="{FF2B5EF4-FFF2-40B4-BE49-F238E27FC236}">
                <a16:creationId xmlns:a16="http://schemas.microsoft.com/office/drawing/2014/main" id="{8BE03F30-E475-4CEB-A36C-E0EBAE2E5B40}"/>
              </a:ext>
            </a:extLst>
          </p:cNvPr>
          <p:cNvSpPr txBox="1">
            <a:spLocks/>
          </p:cNvSpPr>
          <p:nvPr/>
        </p:nvSpPr>
        <p:spPr>
          <a:xfrm>
            <a:off x="162893" y="178851"/>
            <a:ext cx="7776864" cy="71860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pPr algn="l"/>
            <a:r>
              <a:rPr lang="ja-JP" altLang="en-US" sz="3800">
                <a:solidFill>
                  <a:srgbClr val="FE4212"/>
                </a:solidFill>
                <a:latin typeface="Microsoft JhengHei"/>
                <a:ea typeface="Microsoft JhengHei"/>
              </a:rPr>
              <a:t>中階商用級</a:t>
            </a:r>
            <a:r>
              <a:rPr lang="en-US" sz="3800">
                <a:solidFill>
                  <a:srgbClr val="FE4212"/>
                </a:solidFill>
                <a:latin typeface="Microsoft JhengHei"/>
                <a:ea typeface="Microsoft JhengHei"/>
              </a:rPr>
              <a:t> 6~12-bay NAS</a:t>
            </a:r>
            <a:endParaRPr lang="en-US" sz="3800" b="0">
              <a:solidFill>
                <a:srgbClr val="FE4212"/>
              </a:solidFill>
              <a:latin typeface="Microsoft JhengHei"/>
              <a:ea typeface="Microsoft JhengHei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B436FDD4-471E-4907-9879-250CE56B21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7923" y="2624872"/>
            <a:ext cx="449066" cy="394187"/>
          </a:xfrm>
          <a:prstGeom prst="rect">
            <a:avLst/>
          </a:prstGeom>
        </p:spPr>
      </p:pic>
      <p:sp>
        <p:nvSpPr>
          <p:cNvPr id="27" name="矩形 87">
            <a:extLst>
              <a:ext uri="{FF2B5EF4-FFF2-40B4-BE49-F238E27FC236}">
                <a16:creationId xmlns:a16="http://schemas.microsoft.com/office/drawing/2014/main" id="{D75BBBD0-9DF4-4B6A-BEAA-4C32577E900B}"/>
              </a:ext>
            </a:extLst>
          </p:cNvPr>
          <p:cNvSpPr/>
          <p:nvPr/>
        </p:nvSpPr>
        <p:spPr>
          <a:xfrm>
            <a:off x="2655741" y="1072209"/>
            <a:ext cx="3697180" cy="1174590"/>
          </a:xfrm>
          <a:prstGeom prst="rect">
            <a:avLst/>
          </a:prstGeom>
          <a:gradFill>
            <a:gsLst>
              <a:gs pos="0">
                <a:srgbClr val="9A0000"/>
              </a:gs>
              <a:gs pos="95000">
                <a:srgbClr val="FE4213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/>
              <a:ea typeface="Microsoft JhengHei"/>
            </a:endParaRPr>
          </a:p>
        </p:txBody>
      </p:sp>
      <p:sp>
        <p:nvSpPr>
          <p:cNvPr id="29" name="矩形 89">
            <a:extLst>
              <a:ext uri="{FF2B5EF4-FFF2-40B4-BE49-F238E27FC236}">
                <a16:creationId xmlns:a16="http://schemas.microsoft.com/office/drawing/2014/main" id="{780A43E3-B035-4437-B31F-8FE0006E0EFD}"/>
              </a:ext>
            </a:extLst>
          </p:cNvPr>
          <p:cNvSpPr/>
          <p:nvPr/>
        </p:nvSpPr>
        <p:spPr>
          <a:xfrm>
            <a:off x="2948940" y="1224787"/>
            <a:ext cx="3323455" cy="9233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88900" indent="-88900">
              <a:buClr>
                <a:schemeClr val="bg1"/>
              </a:buClr>
              <a:buFont typeface="Arial"/>
              <a:buChar char="•"/>
            </a:pPr>
            <a:r>
              <a:rPr lang="fr-FR" sz="900" b="1" dirty="0">
                <a:solidFill>
                  <a:schemeClr val="bg1"/>
                </a:solidFill>
                <a:latin typeface="Microsoft JhengHei"/>
                <a:ea typeface="Microsoft JhengHei"/>
              </a:rPr>
              <a:t>Marvell® ARMADA® 8040 Cortex-A72 </a:t>
            </a:r>
            <a:r>
              <a:rPr lang="ja-JP" altLang="fr-FR" sz="900" b="1" dirty="0">
                <a:solidFill>
                  <a:schemeClr val="bg1"/>
                </a:solidFill>
                <a:latin typeface="Microsoft JhengHei"/>
                <a:ea typeface="Microsoft JhengHei"/>
              </a:rPr>
              <a:t>四核</a:t>
            </a:r>
            <a:r>
              <a:rPr lang="fr-FR" sz="900" b="1" dirty="0">
                <a:solidFill>
                  <a:schemeClr val="bg1"/>
                </a:solidFill>
                <a:latin typeface="Microsoft JhengHei"/>
                <a:ea typeface="Microsoft JhengHei"/>
              </a:rPr>
              <a:t> 1.6</a:t>
            </a:r>
            <a:r>
              <a:rPr lang="fr-FR" altLang="ja-JP" sz="900" b="1" dirty="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fr-FR" sz="900" b="1" dirty="0">
                <a:solidFill>
                  <a:schemeClr val="bg1"/>
                </a:solidFill>
                <a:latin typeface="Microsoft JhengHei"/>
                <a:ea typeface="Microsoft JhengHei"/>
              </a:rPr>
              <a:t>GHz</a:t>
            </a:r>
            <a:endParaRPr lang="ja-JP" altLang="fr-FR" sz="900" b="1" dirty="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900" b="1" dirty="0">
                <a:solidFill>
                  <a:srgbClr val="FFFF00"/>
                </a:solidFill>
                <a:latin typeface="Microsoft JhengHei"/>
                <a:ea typeface="Microsoft JhengHei"/>
              </a:rPr>
              <a:t>2 x 10GbE SFP+ 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900" b="1" dirty="0" err="1">
                <a:solidFill>
                  <a:srgbClr val="FFFFFF"/>
                </a:solidFill>
                <a:latin typeface="Microsoft JhengHei"/>
                <a:ea typeface="Microsoft JhengHei"/>
              </a:rPr>
              <a:t>最高</a:t>
            </a:r>
            <a:r>
              <a:rPr lang="en-US" altLang="zh-TW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 16 GB (1 x DDR4) RAM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900" b="1" dirty="0">
                <a:solidFill>
                  <a:srgbClr val="FFFF00"/>
                </a:solidFill>
                <a:latin typeface="Microsoft JhengHei"/>
                <a:ea typeface="Microsoft JhengHei"/>
              </a:rPr>
              <a:t>2 x M.2 SATA SSD 埠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12</a:t>
            </a:r>
            <a:r>
              <a:rPr lang="zh-CN" altLang="en-US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 </a:t>
            </a:r>
            <a:r>
              <a:rPr lang="en-US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x</a:t>
            </a:r>
            <a:r>
              <a:rPr lang="zh-CN" altLang="en-US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 </a:t>
            </a:r>
            <a:r>
              <a:rPr lang="en-US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3.5</a:t>
            </a:r>
            <a:r>
              <a:rPr lang="zh-CN" altLang="en-US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 吋 </a:t>
            </a:r>
            <a:r>
              <a:rPr lang="en-US" sz="900" b="1" dirty="0">
                <a:solidFill>
                  <a:srgbClr val="FFFFFF"/>
                </a:solidFill>
                <a:latin typeface="Microsoft JhengHei"/>
                <a:ea typeface="Microsoft JhengHei"/>
              </a:rPr>
              <a:t>SATA HDD 埠</a:t>
            </a:r>
            <a:endParaRPr lang="en-US" altLang="zh-TW" sz="900" b="1" dirty="0">
              <a:solidFill>
                <a:srgbClr val="FFFFFF"/>
              </a:solidFill>
              <a:latin typeface="Microsoft JhengHei"/>
              <a:ea typeface="Microsoft JhengHei"/>
            </a:endParaRP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900" b="1" dirty="0">
                <a:solidFill>
                  <a:srgbClr val="FFFF00"/>
                </a:solidFill>
                <a:latin typeface="Microsoft JhengHei"/>
                <a:ea typeface="Microsoft JhengHei"/>
              </a:rPr>
              <a:t>2 x </a:t>
            </a:r>
            <a:r>
              <a:rPr lang="en-US" altLang="zh-TW" sz="900" b="1" dirty="0" err="1">
                <a:solidFill>
                  <a:srgbClr val="FFFF00"/>
                </a:solidFill>
                <a:latin typeface="Microsoft JhengHei"/>
                <a:ea typeface="Microsoft JhengHei"/>
              </a:rPr>
              <a:t>PCIe</a:t>
            </a:r>
            <a:r>
              <a:rPr lang="en-US" altLang="zh-TW" sz="900" b="1" dirty="0">
                <a:solidFill>
                  <a:srgbClr val="FFFF00"/>
                </a:solidFill>
                <a:latin typeface="Microsoft JhengHei"/>
                <a:ea typeface="Microsoft JhengHei"/>
              </a:rPr>
              <a:t> Gen.3 x2/x1 </a:t>
            </a:r>
            <a:r>
              <a:rPr lang="en-US" altLang="zh-TW" sz="900" b="1" dirty="0" err="1">
                <a:solidFill>
                  <a:srgbClr val="FFFF00"/>
                </a:solidFill>
                <a:latin typeface="Microsoft JhengHei"/>
                <a:ea typeface="Microsoft JhengHei"/>
              </a:rPr>
              <a:t>插槽</a:t>
            </a:r>
            <a:endParaRPr lang="en-US" altLang="zh-TW" sz="900" b="1" dirty="0">
              <a:solidFill>
                <a:srgbClr val="FFFF00"/>
              </a:solidFill>
              <a:latin typeface="Microsoft JhengHei"/>
              <a:ea typeface="Microsoft JhengHei"/>
            </a:endParaRPr>
          </a:p>
        </p:txBody>
      </p:sp>
      <p:sp>
        <p:nvSpPr>
          <p:cNvPr id="30" name="TextBox 299">
            <a:extLst>
              <a:ext uri="{FF2B5EF4-FFF2-40B4-BE49-F238E27FC236}">
                <a16:creationId xmlns:a16="http://schemas.microsoft.com/office/drawing/2014/main" id="{256C369A-0F24-46B1-9C95-A3527F2D61ED}"/>
              </a:ext>
            </a:extLst>
          </p:cNvPr>
          <p:cNvSpPr txBox="1"/>
          <p:nvPr/>
        </p:nvSpPr>
        <p:spPr>
          <a:xfrm>
            <a:off x="1836155" y="2069844"/>
            <a:ext cx="734496" cy="215444"/>
          </a:xfrm>
          <a:prstGeom prst="rect">
            <a:avLst/>
          </a:prstGeom>
          <a:solidFill>
            <a:srgbClr val="FE4212"/>
          </a:solidFill>
        </p:spPr>
        <p:txBody>
          <a:bodyPr wrap="none" rtlCol="0" anchor="ctr" anchorCtr="0">
            <a:spAutoFit/>
          </a:bodyPr>
          <a:lstStyle/>
          <a:p>
            <a:r>
              <a:rPr lang="en-US" altLang="zh-TW" sz="800" b="1" dirty="0">
                <a:solidFill>
                  <a:schemeClr val="bg1"/>
                </a:solidFill>
                <a:latin typeface="Microsoft JhengHei"/>
                <a:ea typeface="Microsoft JhengHei"/>
                <a:cs typeface="Lato Black" charset="0"/>
              </a:rPr>
              <a:t>TS-1635AX</a:t>
            </a:r>
          </a:p>
        </p:txBody>
      </p:sp>
      <p:sp>
        <p:nvSpPr>
          <p:cNvPr id="106" name="TextBox 12">
            <a:extLst>
              <a:ext uri="{FF2B5EF4-FFF2-40B4-BE49-F238E27FC236}">
                <a16:creationId xmlns:a16="http://schemas.microsoft.com/office/drawing/2014/main" id="{D43D3D6E-32B6-4E45-B034-5138EE7D4830}"/>
              </a:ext>
            </a:extLst>
          </p:cNvPr>
          <p:cNvSpPr txBox="1"/>
          <p:nvPr/>
        </p:nvSpPr>
        <p:spPr>
          <a:xfrm>
            <a:off x="6328772" y="3651839"/>
            <a:ext cx="2616651" cy="91307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0170" indent="-90170">
              <a:lnSpc>
                <a:spcPts val="1500"/>
              </a:lnSpc>
              <a:spcAft>
                <a:spcPts val="400"/>
              </a:spcAft>
              <a:buClr>
                <a:srgbClr val="FE4213"/>
              </a:buClr>
              <a:buFont typeface="Arial" panose="020B0604020202020204" pitchFamily="34" charset="0"/>
              <a:buChar char="•"/>
              <a:tabLst>
                <a:tab pos="179388" algn="l"/>
              </a:tabLst>
            </a:pPr>
            <a:r>
              <a:rPr lang="zh-CN" altLang="en-US" dirty="0">
                <a:latin typeface="Microsoft JhengHei"/>
                <a:ea typeface="Microsoft JhengHei"/>
              </a:rPr>
              <a:t>同級唯一雙 </a:t>
            </a:r>
            <a:r>
              <a:rPr lang="en-US" altLang="zh-CN" dirty="0" err="1">
                <a:latin typeface="Microsoft JhengHei"/>
                <a:ea typeface="Microsoft JhengHei"/>
              </a:rPr>
              <a:t>PCIe</a:t>
            </a:r>
            <a:r>
              <a:rPr lang="zh-CN" altLang="en-US" dirty="0">
                <a:latin typeface="Microsoft JhengHei"/>
                <a:ea typeface="Microsoft JhengHei"/>
              </a:rPr>
              <a:t> 插槽，賦予更高擴充性，更可安裝顯卡轉檔與 HDMI 輸出</a:t>
            </a:r>
            <a:endParaRPr lang="en-US" dirty="0">
              <a:latin typeface="Microsoft JhengHei"/>
              <a:ea typeface="Microsoft JhengHei"/>
            </a:endParaRPr>
          </a:p>
          <a:p>
            <a:pPr marL="88900" indent="-88900">
              <a:lnSpc>
                <a:spcPts val="1500"/>
              </a:lnSpc>
              <a:spcAft>
                <a:spcPts val="400"/>
              </a:spcAft>
              <a:buClr>
                <a:srgbClr val="35B4BF"/>
              </a:buClr>
              <a:buFont typeface="Arial" panose="020B0604020202020204" pitchFamily="34" charset="0"/>
              <a:buChar char="•"/>
            </a:pPr>
            <a:endParaRPr lang="en-US" dirty="0">
              <a:latin typeface="Microsoft JhengHei"/>
              <a:ea typeface="Microsoft JhengHei"/>
            </a:endParaRPr>
          </a:p>
        </p:txBody>
      </p:sp>
      <p:pic>
        <p:nvPicPr>
          <p:cNvPr id="107" name="Picture 3">
            <a:extLst>
              <a:ext uri="{FF2B5EF4-FFF2-40B4-BE49-F238E27FC236}">
                <a16:creationId xmlns:a16="http://schemas.microsoft.com/office/drawing/2014/main" id="{4B7F0EA4-D3B7-4ADA-BBCD-CDC25294E4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4270" y="4371598"/>
            <a:ext cx="451639" cy="396445"/>
          </a:xfrm>
          <a:prstGeom prst="rect">
            <a:avLst/>
          </a:prstGeom>
        </p:spPr>
      </p:pic>
      <p:sp>
        <p:nvSpPr>
          <p:cNvPr id="114" name="TextBox 12">
            <a:extLst>
              <a:ext uri="{FF2B5EF4-FFF2-40B4-BE49-F238E27FC236}">
                <a16:creationId xmlns:a16="http://schemas.microsoft.com/office/drawing/2014/main" id="{8F637DB7-595A-40BC-B4D9-B77ECABB6FE6}"/>
              </a:ext>
            </a:extLst>
          </p:cNvPr>
          <p:cNvSpPr txBox="1"/>
          <p:nvPr/>
        </p:nvSpPr>
        <p:spPr>
          <a:xfrm>
            <a:off x="6328773" y="2344980"/>
            <a:ext cx="2347684" cy="66941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0170" indent="-90170">
              <a:lnSpc>
                <a:spcPts val="1500"/>
              </a:lnSpc>
              <a:spcAft>
                <a:spcPts val="400"/>
              </a:spcAft>
              <a:buClr>
                <a:srgbClr val="FE4212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ja-JP" altLang="en-US" dirty="0">
                <a:latin typeface="Microsoft JhengHei"/>
                <a:ea typeface="Microsoft JhengHei"/>
              </a:rPr>
              <a:t>內顯與雙</a:t>
            </a:r>
            <a:r>
              <a:rPr lang="en-US" altLang="zh-TW" dirty="0">
                <a:latin typeface="Microsoft JhengHei"/>
                <a:ea typeface="Microsoft JhengHei"/>
              </a:rPr>
              <a:t> HDMI</a:t>
            </a:r>
            <a:r>
              <a:rPr lang="zh-CN" altLang="en-US" dirty="0">
                <a:latin typeface="Microsoft JhengHei"/>
                <a:ea typeface="Microsoft JhengHei"/>
              </a:rPr>
              <a:t>，同級唯一雙 PCIe 插槽，賦予更高擴充性</a:t>
            </a:r>
            <a:endParaRPr lang="en-US" dirty="0">
              <a:latin typeface="Microsoft JhengHei"/>
              <a:ea typeface="Microsoft JhengHei"/>
            </a:endParaRPr>
          </a:p>
        </p:txBody>
      </p:sp>
      <p:sp>
        <p:nvSpPr>
          <p:cNvPr id="115" name="TextBox 12">
            <a:extLst>
              <a:ext uri="{FF2B5EF4-FFF2-40B4-BE49-F238E27FC236}">
                <a16:creationId xmlns:a16="http://schemas.microsoft.com/office/drawing/2014/main" id="{C54C4D23-7F27-4706-9703-35052D964D40}"/>
              </a:ext>
            </a:extLst>
          </p:cNvPr>
          <p:cNvSpPr txBox="1"/>
          <p:nvPr/>
        </p:nvSpPr>
        <p:spPr>
          <a:xfrm>
            <a:off x="6344872" y="1109211"/>
            <a:ext cx="2347684" cy="4770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0170" indent="-90170">
              <a:lnSpc>
                <a:spcPts val="1500"/>
              </a:lnSpc>
              <a:spcAft>
                <a:spcPts val="400"/>
              </a:spcAft>
              <a:buClr>
                <a:srgbClr val="FE4212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dirty="0">
                <a:latin typeface="Microsoft JhengHei"/>
                <a:ea typeface="Microsoft JhengHei"/>
              </a:rPr>
              <a:t>2 x 10GbE SFP+，</a:t>
            </a:r>
            <a:r>
              <a:rPr lang="ja-JP" altLang="en-US" dirty="0">
                <a:latin typeface="Microsoft JhengHei"/>
                <a:ea typeface="Microsoft JhengHei"/>
              </a:rPr>
              <a:t>超大容量超值型選擇</a:t>
            </a:r>
            <a:endParaRPr lang="en-US" dirty="0">
              <a:latin typeface="Microsoft JhengHei"/>
              <a:ea typeface="Microsoft JhengHei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E67D3F36-327F-4771-AE6A-79EE0CC296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0245" y="1079439"/>
            <a:ext cx="1584610" cy="990381"/>
          </a:xfrm>
          <a:prstGeom prst="rect">
            <a:avLst/>
          </a:prstGeom>
        </p:spPr>
      </p:pic>
      <p:pic>
        <p:nvPicPr>
          <p:cNvPr id="26" name="圖形 9">
            <a:extLst>
              <a:ext uri="{FF2B5EF4-FFF2-40B4-BE49-F238E27FC236}">
                <a16:creationId xmlns:a16="http://schemas.microsoft.com/office/drawing/2014/main" id="{2F262C47-96CC-4BDC-9167-3230D84B3A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04374" y="1829373"/>
            <a:ext cx="550849" cy="31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240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5279E-CBB0-3048-8E99-C670814E8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283" y="214297"/>
            <a:ext cx="7358114" cy="845286"/>
          </a:xfrm>
        </p:spPr>
        <p:txBody>
          <a:bodyPr anchor="ctr"/>
          <a:lstStyle/>
          <a:p>
            <a:r>
              <a:rPr lang="zh-CN" altLang="en-US" sz="3800">
                <a:solidFill>
                  <a:schemeClr val="accent5"/>
                </a:solidFill>
              </a:rPr>
              <a:t>需要多少用戶數？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4FE-32DB-374E-BBA2-601E8473F07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355976" y="1563638"/>
            <a:ext cx="4691062" cy="2041525"/>
          </a:xfrm>
        </p:spPr>
        <p:txBody>
          <a:bodyPr/>
          <a:lstStyle/>
          <a:p>
            <a:pPr marL="0">
              <a:lnSpc>
                <a:spcPts val="1800"/>
              </a:lnSpc>
              <a:buNone/>
            </a:pPr>
            <a:r>
              <a:rPr lang="zh-CN" altLang="en-US" sz="2800" b="1">
                <a:solidFill>
                  <a:schemeClr val="tx1"/>
                </a:solidFill>
                <a:latin typeface="Microsoft JhengHei"/>
                <a:ea typeface="Microsoft JhengHei"/>
              </a:rPr>
              <a:t>最大使用者帳號</a:t>
            </a:r>
            <a:endParaRPr lang="en-US" altLang="zh-CN" sz="2800" b="1">
              <a:solidFill>
                <a:schemeClr val="tx1"/>
              </a:solidFill>
              <a:latin typeface="Microsoft JhengHei"/>
              <a:ea typeface="Microsoft JhengHei"/>
            </a:endParaRPr>
          </a:p>
          <a:p>
            <a:pPr marL="177800" lvl="1" indent="-177800">
              <a:lnSpc>
                <a:spcPts val="2000"/>
              </a:lnSpc>
              <a:buClr>
                <a:srgbClr val="23BBA2"/>
              </a:buClr>
              <a:buFont typeface="Arial" panose="020B0604020202020204" pitchFamily="34" charset="0"/>
              <a:buChar char="•"/>
            </a:pPr>
            <a:r>
              <a:rPr lang="en-US" altLang="zh-CN" sz="2000">
                <a:solidFill>
                  <a:schemeClr val="tx1"/>
                </a:solidFill>
                <a:latin typeface="Microsoft JhengHei"/>
                <a:ea typeface="Microsoft JhengHei"/>
              </a:rPr>
              <a:t>NAS </a:t>
            </a:r>
            <a:r>
              <a:rPr lang="zh-CN" altLang="en-US" sz="2000">
                <a:solidFill>
                  <a:schemeClr val="tx1"/>
                </a:solidFill>
                <a:latin typeface="Microsoft JhengHei"/>
                <a:ea typeface="Microsoft JhengHei"/>
              </a:rPr>
              <a:t>本地使用者帳戶數</a:t>
            </a:r>
            <a:r>
              <a:rPr lang="en-US" altLang="zh-CN" sz="2000">
                <a:solidFill>
                  <a:schemeClr val="tx1"/>
                </a:solidFill>
                <a:latin typeface="Microsoft JhengHei"/>
                <a:ea typeface="Microsoft JhengHei"/>
              </a:rPr>
              <a:t>: 600 ~ 4096</a:t>
            </a:r>
          </a:p>
          <a:p>
            <a:pPr marL="177800" lvl="1" indent="-177800">
              <a:lnSpc>
                <a:spcPts val="2000"/>
              </a:lnSpc>
              <a:buClr>
                <a:srgbClr val="23BBA2"/>
              </a:buClr>
              <a:buFont typeface="Arial" panose="020B0604020202020204" pitchFamily="34" charset="0"/>
              <a:buChar char="•"/>
            </a:pPr>
            <a:r>
              <a:rPr lang="en-US" altLang="zh-CN" sz="2000">
                <a:solidFill>
                  <a:schemeClr val="tx1"/>
                </a:solidFill>
                <a:latin typeface="Microsoft JhengHei"/>
                <a:ea typeface="Microsoft JhengHei"/>
              </a:rPr>
              <a:t>NAS </a:t>
            </a:r>
            <a:r>
              <a:rPr lang="zh-CN" altLang="en-US" sz="2000">
                <a:solidFill>
                  <a:schemeClr val="tx1"/>
                </a:solidFill>
                <a:latin typeface="Microsoft JhengHei"/>
                <a:ea typeface="Microsoft JhengHei"/>
              </a:rPr>
              <a:t>網域</a:t>
            </a:r>
            <a:r>
              <a:rPr lang="en-US" altLang="zh-CN" sz="2000">
                <a:solidFill>
                  <a:schemeClr val="tx1"/>
                </a:solidFill>
                <a:latin typeface="Microsoft JhengHei"/>
                <a:ea typeface="Microsoft JhengHei"/>
              </a:rPr>
              <a:t> (AD/LDAP)</a:t>
            </a:r>
            <a:r>
              <a:rPr lang="zh-CN" altLang="en-US" sz="2000">
                <a:solidFill>
                  <a:schemeClr val="tx1"/>
                </a:solidFill>
                <a:latin typeface="Microsoft JhengHei"/>
                <a:ea typeface="Microsoft JhengHei"/>
              </a:rPr>
              <a:t>使用者帳戶數</a:t>
            </a:r>
            <a:r>
              <a:rPr lang="en-US" altLang="zh-CN" sz="2000">
                <a:solidFill>
                  <a:schemeClr val="tx1"/>
                </a:solidFill>
                <a:latin typeface="Microsoft JhengHei"/>
                <a:ea typeface="Microsoft JhengHei"/>
              </a:rPr>
              <a:t>: </a:t>
            </a:r>
            <a:r>
              <a:rPr lang="zh-CN" altLang="en-US" sz="2000">
                <a:solidFill>
                  <a:schemeClr val="tx1"/>
                </a:solidFill>
                <a:latin typeface="Microsoft JhengHei"/>
                <a:ea typeface="Microsoft JhengHei"/>
              </a:rPr>
              <a:t>無限制。效能越好，支援越多。</a:t>
            </a:r>
            <a:endParaRPr lang="en-US" altLang="zh-CN" sz="2000">
              <a:solidFill>
                <a:schemeClr val="tx1"/>
              </a:solidFill>
              <a:latin typeface="Microsoft JhengHei"/>
              <a:ea typeface="Microsoft JhengHei"/>
            </a:endParaRPr>
          </a:p>
          <a:p>
            <a:pPr lvl="1" indent="0">
              <a:lnSpc>
                <a:spcPts val="1800"/>
              </a:lnSpc>
              <a:buNone/>
            </a:pPr>
            <a:endParaRPr lang="en-US" altLang="zh-CN" sz="2000">
              <a:solidFill>
                <a:schemeClr val="tx1"/>
              </a:solidFill>
              <a:latin typeface="Microsoft JhengHei"/>
              <a:ea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1697105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87">
            <a:extLst>
              <a:ext uri="{FF2B5EF4-FFF2-40B4-BE49-F238E27FC236}">
                <a16:creationId xmlns:a16="http://schemas.microsoft.com/office/drawing/2014/main" id="{DEB81B31-AC39-4706-89C6-642ED6CE3D1F}"/>
              </a:ext>
            </a:extLst>
          </p:cNvPr>
          <p:cNvSpPr/>
          <p:nvPr/>
        </p:nvSpPr>
        <p:spPr>
          <a:xfrm>
            <a:off x="2962664" y="1072209"/>
            <a:ext cx="3730471" cy="1146911"/>
          </a:xfrm>
          <a:prstGeom prst="rect">
            <a:avLst/>
          </a:prstGeom>
          <a:gradFill>
            <a:gsLst>
              <a:gs pos="0">
                <a:srgbClr val="9A0000"/>
              </a:gs>
              <a:gs pos="95000">
                <a:srgbClr val="FE4213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/>
              <a:ea typeface="Microsoft JhengHei"/>
            </a:endParaRPr>
          </a:p>
        </p:txBody>
      </p:sp>
      <p:sp>
        <p:nvSpPr>
          <p:cNvPr id="43" name="矩形 87">
            <a:extLst>
              <a:ext uri="{FF2B5EF4-FFF2-40B4-BE49-F238E27FC236}">
                <a16:creationId xmlns:a16="http://schemas.microsoft.com/office/drawing/2014/main" id="{7956E695-42BA-4321-8D2C-A80DD3A77057}"/>
              </a:ext>
            </a:extLst>
          </p:cNvPr>
          <p:cNvSpPr/>
          <p:nvPr/>
        </p:nvSpPr>
        <p:spPr>
          <a:xfrm>
            <a:off x="2962664" y="3780759"/>
            <a:ext cx="3730471" cy="1023239"/>
          </a:xfrm>
          <a:prstGeom prst="rect">
            <a:avLst/>
          </a:prstGeom>
          <a:gradFill>
            <a:gsLst>
              <a:gs pos="0">
                <a:srgbClr val="9A0000"/>
              </a:gs>
              <a:gs pos="95000">
                <a:srgbClr val="FE4213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/>
              <a:ea typeface="Microsoft JhengHei"/>
            </a:endParaRPr>
          </a:p>
        </p:txBody>
      </p:sp>
      <p:sp>
        <p:nvSpPr>
          <p:cNvPr id="44" name="矩形 87">
            <a:extLst>
              <a:ext uri="{FF2B5EF4-FFF2-40B4-BE49-F238E27FC236}">
                <a16:creationId xmlns:a16="http://schemas.microsoft.com/office/drawing/2014/main" id="{C3EA4393-1EBF-4921-9F1C-E2897C024E82}"/>
              </a:ext>
            </a:extLst>
          </p:cNvPr>
          <p:cNvSpPr/>
          <p:nvPr/>
        </p:nvSpPr>
        <p:spPr>
          <a:xfrm>
            <a:off x="2962664" y="2488320"/>
            <a:ext cx="3730471" cy="1023239"/>
          </a:xfrm>
          <a:prstGeom prst="rect">
            <a:avLst/>
          </a:prstGeom>
          <a:gradFill>
            <a:gsLst>
              <a:gs pos="0">
                <a:srgbClr val="9A0000"/>
              </a:gs>
              <a:gs pos="95000">
                <a:srgbClr val="FE4213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/>
              <a:ea typeface="Microsoft JhengHei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DD92BD93-D8A0-4482-8281-E7C8F2992DF7}"/>
              </a:ext>
            </a:extLst>
          </p:cNvPr>
          <p:cNvGrpSpPr/>
          <p:nvPr/>
        </p:nvGrpSpPr>
        <p:grpSpPr>
          <a:xfrm>
            <a:off x="200613" y="1014933"/>
            <a:ext cx="1635083" cy="3933080"/>
            <a:chOff x="200614" y="903253"/>
            <a:chExt cx="1224136" cy="4044760"/>
          </a:xfrm>
        </p:grpSpPr>
        <p:sp>
          <p:nvSpPr>
            <p:cNvPr id="260" name="矩形 259">
              <a:extLst>
                <a:ext uri="{FF2B5EF4-FFF2-40B4-BE49-F238E27FC236}">
                  <a16:creationId xmlns:a16="http://schemas.microsoft.com/office/drawing/2014/main" id="{6559B533-08C3-4DA1-8116-4442B26C8E2E}"/>
                </a:ext>
              </a:extLst>
            </p:cNvPr>
            <p:cNvSpPr/>
            <p:nvPr/>
          </p:nvSpPr>
          <p:spPr>
            <a:xfrm>
              <a:off x="200614" y="903253"/>
              <a:ext cx="1224136" cy="4044760"/>
            </a:xfrm>
            <a:prstGeom prst="rect">
              <a:avLst/>
            </a:prstGeom>
            <a:solidFill>
              <a:srgbClr val="FE42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62" name="Straight Connector 260">
              <a:extLst>
                <a:ext uri="{FF2B5EF4-FFF2-40B4-BE49-F238E27FC236}">
                  <a16:creationId xmlns:a16="http://schemas.microsoft.com/office/drawing/2014/main" id="{72927CE4-27DC-4ED0-BE7D-CE5834C8D5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4750" y="903253"/>
              <a:ext cx="0" cy="404476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Box 263">
            <a:extLst>
              <a:ext uri="{FF2B5EF4-FFF2-40B4-BE49-F238E27FC236}">
                <a16:creationId xmlns:a16="http://schemas.microsoft.com/office/drawing/2014/main" id="{9A0045D1-889F-479E-AF67-205C9AA9E267}"/>
              </a:ext>
            </a:extLst>
          </p:cNvPr>
          <p:cNvSpPr txBox="1"/>
          <p:nvPr/>
        </p:nvSpPr>
        <p:spPr>
          <a:xfrm>
            <a:off x="213469" y="1662672"/>
            <a:ext cx="1490008" cy="206210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TW" sz="1500" b="1" dirty="0">
                <a:solidFill>
                  <a:schemeClr val="bg1"/>
                </a:solidFill>
                <a:latin typeface="Microsoft JhengHei"/>
                <a:ea typeface="Microsoft JhengHei"/>
              </a:rPr>
              <a:t>10GbE </a:t>
            </a:r>
            <a:r>
              <a:rPr lang="en-US" altLang="zh-TW" sz="1500" b="1" dirty="0" err="1">
                <a:solidFill>
                  <a:schemeClr val="bg1"/>
                </a:solidFill>
                <a:latin typeface="Microsoft JhengHei"/>
                <a:ea typeface="Microsoft JhengHei"/>
              </a:rPr>
              <a:t>突擊隊</a:t>
            </a:r>
            <a:endParaRPr lang="en-US" altLang="zh-TW" sz="1500" b="1" dirty="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algn="ctr"/>
            <a:endParaRPr lang="en-US" altLang="zh-TW" sz="1500" b="1" dirty="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algn="ctr"/>
            <a:r>
              <a:rPr lang="en-US" b="1" dirty="0">
                <a:solidFill>
                  <a:srgbClr val="FFFFFF"/>
                </a:solidFill>
                <a:latin typeface="Microsoft JhengHei"/>
                <a:ea typeface="Microsoft JhengHei"/>
              </a:rPr>
              <a:t>5 x 3.5</a:t>
            </a:r>
            <a:r>
              <a:rPr lang="en-US" altLang="zh-CN" b="1" dirty="0">
                <a:solidFill>
                  <a:srgbClr val="FFFFFF"/>
                </a:solidFill>
                <a:latin typeface="Microsoft JhengHei"/>
                <a:ea typeface="Microsoft JhengHei"/>
              </a:rPr>
              <a:t> </a:t>
            </a:r>
            <a:r>
              <a:rPr lang="zh-CN" altLang="en-US" b="1" dirty="0">
                <a:solidFill>
                  <a:srgbClr val="FFFFFF"/>
                </a:solidFill>
                <a:latin typeface="Microsoft JhengHei"/>
                <a:ea typeface="Microsoft JhengHei"/>
              </a:rPr>
              <a:t>吋</a:t>
            </a:r>
            <a:r>
              <a:rPr lang="en-US" b="1" dirty="0">
                <a:solidFill>
                  <a:srgbClr val="FFFFFF"/>
                </a:solidFill>
                <a:latin typeface="Microsoft JhengHei"/>
                <a:ea typeface="Microsoft JhengHei"/>
              </a:rPr>
              <a:t> HDD</a:t>
            </a:r>
          </a:p>
          <a:p>
            <a:pPr algn="ctr"/>
            <a:r>
              <a:rPr lang="zh-CN" altLang="en-US" b="1" dirty="0">
                <a:solidFill>
                  <a:srgbClr val="FFFFFF"/>
                </a:solidFill>
                <a:latin typeface="Microsoft JhengHei"/>
                <a:ea typeface="Microsoft JhengHei"/>
              </a:rPr>
              <a:t>加上</a:t>
            </a:r>
            <a:r>
              <a:rPr lang="en-US" b="1" dirty="0">
                <a:solidFill>
                  <a:srgbClr val="FFFFFF"/>
                </a:solidFill>
                <a:latin typeface="Microsoft JhengHei"/>
                <a:ea typeface="Microsoft JhengHei"/>
              </a:rPr>
              <a:t> </a:t>
            </a:r>
          </a:p>
          <a:p>
            <a:pPr algn="ctr"/>
            <a:r>
              <a:rPr lang="en-US" b="1" dirty="0">
                <a:solidFill>
                  <a:srgbClr val="FFFFFF"/>
                </a:solidFill>
                <a:latin typeface="Microsoft JhengHei"/>
                <a:ea typeface="Microsoft JhengHei"/>
              </a:rPr>
              <a:t>4 x 2.5</a:t>
            </a:r>
            <a:r>
              <a:rPr lang="en-US" altLang="zh-CN" b="1" dirty="0">
                <a:solidFill>
                  <a:srgbClr val="FFFFFF"/>
                </a:solidFill>
                <a:latin typeface="Microsoft JhengHei"/>
                <a:ea typeface="Microsoft JhengHei"/>
              </a:rPr>
              <a:t> </a:t>
            </a:r>
            <a:r>
              <a:rPr lang="zh-CN" altLang="en-US" b="1" dirty="0">
                <a:solidFill>
                  <a:srgbClr val="FFFFFF"/>
                </a:solidFill>
                <a:latin typeface="Microsoft JhengHei"/>
                <a:ea typeface="Microsoft JhengHei"/>
              </a:rPr>
              <a:t>吋</a:t>
            </a:r>
            <a:r>
              <a:rPr lang="en-US" b="1" dirty="0">
                <a:solidFill>
                  <a:srgbClr val="FFFFFF"/>
                </a:solidFill>
                <a:latin typeface="Microsoft JhengHei"/>
                <a:ea typeface="Microsoft JhengHei"/>
              </a:rPr>
              <a:t> SSD</a:t>
            </a:r>
          </a:p>
          <a:p>
            <a:pPr algn="ctr"/>
            <a:r>
              <a:rPr lang="ja-JP" altLang="en-US" b="1" dirty="0">
                <a:solidFill>
                  <a:srgbClr val="FFFFFF"/>
                </a:solidFill>
                <a:latin typeface="Microsoft JhengHei"/>
                <a:ea typeface="Microsoft JhengHei"/>
              </a:rPr>
              <a:t>混合架構設計</a:t>
            </a:r>
          </a:p>
          <a:p>
            <a:pPr algn="ctr"/>
            <a:endParaRPr lang="ja-JP" altLang="en-US" dirty="0">
              <a:solidFill>
                <a:srgbClr val="FFFFFF"/>
              </a:solidFill>
              <a:latin typeface="Microsoft JhengHei"/>
              <a:ea typeface="Microsoft JhengHei"/>
            </a:endParaRPr>
          </a:p>
          <a:p>
            <a:pPr algn="ctr"/>
            <a:r>
              <a:rPr lang="ja-JP" altLang="en-US" b="1" dirty="0">
                <a:solidFill>
                  <a:srgbClr val="FFFFFF"/>
                </a:solidFill>
                <a:latin typeface="Microsoft JhengHei"/>
                <a:ea typeface="Microsoft JhengHei"/>
              </a:rPr>
              <a:t>輕鬆用上</a:t>
            </a:r>
            <a:endParaRPr lang="en-US" dirty="0">
              <a:solidFill>
                <a:srgbClr val="FFFFFF"/>
              </a:solidFill>
              <a:latin typeface="Microsoft JhengHei"/>
              <a:ea typeface="Microsoft JhengHei"/>
            </a:endParaRPr>
          </a:p>
          <a:p>
            <a:pPr algn="ctr"/>
            <a:r>
              <a:rPr lang="en-US" b="1" dirty="0" err="1">
                <a:solidFill>
                  <a:srgbClr val="FFFFFF"/>
                </a:solidFill>
                <a:latin typeface="Microsoft JhengHei"/>
                <a:ea typeface="Microsoft JhengHei"/>
              </a:rPr>
              <a:t>Qtier</a:t>
            </a:r>
            <a:r>
              <a:rPr lang="en-US" b="1" dirty="0">
                <a:solidFill>
                  <a:srgbClr val="FFFFFF"/>
                </a:solidFill>
                <a:latin typeface="Microsoft JhengHei"/>
                <a:ea typeface="Microsoft JhengHei"/>
              </a:rPr>
              <a:t> </a:t>
            </a:r>
            <a:r>
              <a:rPr lang="zh-TW" altLang="en-US" b="1" dirty="0">
                <a:solidFill>
                  <a:srgbClr val="FFFFFF"/>
                </a:solidFill>
                <a:latin typeface="Microsoft JhengHei"/>
                <a:ea typeface="Microsoft JhengHei"/>
              </a:rPr>
              <a:t>分層儲存</a:t>
            </a:r>
            <a:endParaRPr lang="ja-JP" dirty="0">
              <a:latin typeface="Microsoft JhengHei"/>
              <a:ea typeface="Microsoft JhengHei"/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FA64BB81-3735-4A0B-8AE1-B14EF866545D}"/>
              </a:ext>
            </a:extLst>
          </p:cNvPr>
          <p:cNvSpPr/>
          <p:nvPr/>
        </p:nvSpPr>
        <p:spPr>
          <a:xfrm>
            <a:off x="3227235" y="2699595"/>
            <a:ext cx="3355404" cy="707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altLang="zh-TW" sz="1000" b="1">
                <a:solidFill>
                  <a:schemeClr val="bg1"/>
                </a:solidFill>
                <a:latin typeface="Microsoft JhengHei"/>
                <a:ea typeface="Microsoft JhengHei"/>
              </a:rPr>
              <a:t>AMD GX-420MC 4 核 2.0GHz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altLang="zh-TW" sz="1000" b="1">
                <a:solidFill>
                  <a:srgbClr val="FFFF00"/>
                </a:solidFill>
                <a:latin typeface="Microsoft JhengHei"/>
                <a:ea typeface="Microsoft JhengHei"/>
              </a:rPr>
              <a:t>1 x 10GbE 10GBASE-T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00" b="1" err="1">
                <a:solidFill>
                  <a:schemeClr val="bg1"/>
                </a:solidFill>
                <a:latin typeface="Microsoft JhengHei"/>
                <a:ea typeface="Microsoft JhengHei"/>
              </a:rPr>
              <a:t>最高</a:t>
            </a:r>
            <a:r>
              <a:rPr lang="en-US" altLang="zh-TW" sz="1000" b="1">
                <a:solidFill>
                  <a:schemeClr val="bg1"/>
                </a:solidFill>
                <a:latin typeface="Microsoft JhengHei"/>
                <a:ea typeface="Microsoft JhengHei"/>
              </a:rPr>
              <a:t> 16 GB (2 x DDR3L 1600) RAM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fr-FR" altLang="zh-TW" sz="1000" b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pic>
        <p:nvPicPr>
          <p:cNvPr id="68" name="Picture 301">
            <a:extLst>
              <a:ext uri="{FF2B5EF4-FFF2-40B4-BE49-F238E27FC236}">
                <a16:creationId xmlns:a16="http://schemas.microsoft.com/office/drawing/2014/main" id="{097D6453-ECC6-490A-8354-58D2EF1726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799" y="2475664"/>
            <a:ext cx="1470630" cy="919307"/>
          </a:xfrm>
          <a:prstGeom prst="rect">
            <a:avLst/>
          </a:prstGeom>
        </p:spPr>
      </p:pic>
      <p:sp>
        <p:nvSpPr>
          <p:cNvPr id="69" name="TextBox 299">
            <a:extLst>
              <a:ext uri="{FF2B5EF4-FFF2-40B4-BE49-F238E27FC236}">
                <a16:creationId xmlns:a16="http://schemas.microsoft.com/office/drawing/2014/main" id="{103FDD0C-3333-4088-8C32-EB43D9240971}"/>
              </a:ext>
            </a:extLst>
          </p:cNvPr>
          <p:cNvSpPr txBox="1"/>
          <p:nvPr/>
        </p:nvSpPr>
        <p:spPr>
          <a:xfrm>
            <a:off x="2138200" y="3392674"/>
            <a:ext cx="599844" cy="215444"/>
          </a:xfrm>
          <a:prstGeom prst="rect">
            <a:avLst/>
          </a:prstGeom>
          <a:solidFill>
            <a:srgbClr val="FE4212"/>
          </a:solidFill>
        </p:spPr>
        <p:txBody>
          <a:bodyPr wrap="none" rtlCol="0" anchor="ctr" anchorCtr="0">
            <a:spAutoFit/>
          </a:bodyPr>
          <a:lstStyle/>
          <a:p>
            <a:r>
              <a:rPr lang="en-US" altLang="zh-TW" sz="800" b="1">
                <a:solidFill>
                  <a:schemeClr val="bg1"/>
                </a:solidFill>
                <a:latin typeface="Microsoft JhengHei"/>
                <a:ea typeface="Microsoft JhengHei"/>
                <a:cs typeface="Lato Black" charset="0"/>
              </a:rPr>
              <a:t>TS-963X</a:t>
            </a:r>
          </a:p>
        </p:txBody>
      </p:sp>
      <p:pic>
        <p:nvPicPr>
          <p:cNvPr id="101" name="Picture 7">
            <a:extLst>
              <a:ext uri="{FF2B5EF4-FFF2-40B4-BE49-F238E27FC236}">
                <a16:creationId xmlns:a16="http://schemas.microsoft.com/office/drawing/2014/main" id="{DA4DE7AD-8D57-49E3-85D8-30E1D798E9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260" y="3028966"/>
            <a:ext cx="757029" cy="378515"/>
          </a:xfrm>
          <a:prstGeom prst="rect">
            <a:avLst/>
          </a:prstGeom>
        </p:spPr>
      </p:pic>
      <p:sp>
        <p:nvSpPr>
          <p:cNvPr id="102" name="Title 1">
            <a:extLst>
              <a:ext uri="{FF2B5EF4-FFF2-40B4-BE49-F238E27FC236}">
                <a16:creationId xmlns:a16="http://schemas.microsoft.com/office/drawing/2014/main" id="{8BE03F30-E475-4CEB-A36C-E0EBAE2E5B40}"/>
              </a:ext>
            </a:extLst>
          </p:cNvPr>
          <p:cNvSpPr txBox="1">
            <a:spLocks/>
          </p:cNvSpPr>
          <p:nvPr/>
        </p:nvSpPr>
        <p:spPr>
          <a:xfrm>
            <a:off x="162893" y="196957"/>
            <a:ext cx="7776864" cy="71860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pPr algn="l"/>
            <a:r>
              <a:rPr lang="ja-JP" altLang="en-US" sz="3800">
                <a:solidFill>
                  <a:srgbClr val="FE4212"/>
                </a:solidFill>
                <a:latin typeface="Microsoft JhengHei"/>
                <a:ea typeface="Microsoft JhengHei"/>
              </a:rPr>
              <a:t>中階與初階商用級</a:t>
            </a:r>
            <a:r>
              <a:rPr lang="en-US" sz="3800">
                <a:solidFill>
                  <a:srgbClr val="FE4212"/>
                </a:solidFill>
                <a:latin typeface="Microsoft JhengHei"/>
                <a:ea typeface="Microsoft JhengHei"/>
              </a:rPr>
              <a:t> 9-bay NAS</a:t>
            </a:r>
            <a:endParaRPr lang="en-US" sz="3800" b="0">
              <a:solidFill>
                <a:srgbClr val="FE4212"/>
              </a:solidFill>
              <a:latin typeface="Microsoft JhengHei"/>
              <a:ea typeface="Microsoft JhengHei"/>
            </a:endParaRPr>
          </a:p>
        </p:txBody>
      </p:sp>
      <p:sp>
        <p:nvSpPr>
          <p:cNvPr id="33" name="矩形 65">
            <a:extLst>
              <a:ext uri="{FF2B5EF4-FFF2-40B4-BE49-F238E27FC236}">
                <a16:creationId xmlns:a16="http://schemas.microsoft.com/office/drawing/2014/main" id="{D14A0686-2B40-4B82-8CF9-F64910D4C490}"/>
              </a:ext>
            </a:extLst>
          </p:cNvPr>
          <p:cNvSpPr/>
          <p:nvPr/>
        </p:nvSpPr>
        <p:spPr>
          <a:xfrm>
            <a:off x="3170890" y="3961628"/>
            <a:ext cx="3355404" cy="55399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altLang="zh-TW" sz="1000" b="1" err="1">
                <a:solidFill>
                  <a:schemeClr val="bg1"/>
                </a:solidFill>
                <a:latin typeface="Microsoft JhengHei"/>
                <a:ea typeface="Microsoft JhengHei"/>
              </a:rPr>
              <a:t>AnnapurnaLabs</a:t>
            </a:r>
            <a:r>
              <a:rPr lang="fr-FR" altLang="zh-TW" sz="1000" b="1">
                <a:solidFill>
                  <a:schemeClr val="bg1"/>
                </a:solidFill>
                <a:latin typeface="Microsoft JhengHei"/>
                <a:ea typeface="Microsoft JhengHei"/>
              </a:rPr>
              <a:t> 64-bit AL324 4 核 1.7GHz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altLang="zh-TW" sz="1000" b="1">
                <a:solidFill>
                  <a:srgbClr val="FFFF00"/>
                </a:solidFill>
                <a:latin typeface="Microsoft JhengHei"/>
                <a:ea typeface="Microsoft JhengHei"/>
              </a:rPr>
              <a:t>2 x 10GbE SFP+</a:t>
            </a:r>
            <a:endParaRPr lang="fr-FR">
              <a:latin typeface="Microsoft JhengHei"/>
              <a:ea typeface="Microsoft JhengHei"/>
            </a:endParaRP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00" b="1" err="1">
                <a:solidFill>
                  <a:schemeClr val="bg1"/>
                </a:solidFill>
                <a:latin typeface="Microsoft JhengHei"/>
                <a:ea typeface="Microsoft JhengHei"/>
              </a:rPr>
              <a:t>高達</a:t>
            </a:r>
            <a:r>
              <a:rPr lang="en-US" altLang="zh-TW" sz="1000" b="1">
                <a:solidFill>
                  <a:schemeClr val="bg1"/>
                </a:solidFill>
                <a:latin typeface="Microsoft JhengHei"/>
                <a:ea typeface="Microsoft JhengHei"/>
              </a:rPr>
              <a:t> 16 GB (1 x DDR4 2133) RAM</a:t>
            </a:r>
          </a:p>
        </p:txBody>
      </p:sp>
      <p:sp>
        <p:nvSpPr>
          <p:cNvPr id="35" name="TextBox 299">
            <a:extLst>
              <a:ext uri="{FF2B5EF4-FFF2-40B4-BE49-F238E27FC236}">
                <a16:creationId xmlns:a16="http://schemas.microsoft.com/office/drawing/2014/main" id="{150EB750-37B3-4841-B635-41412838BEE6}"/>
              </a:ext>
            </a:extLst>
          </p:cNvPr>
          <p:cNvSpPr txBox="1"/>
          <p:nvPr/>
        </p:nvSpPr>
        <p:spPr>
          <a:xfrm>
            <a:off x="2138200" y="4773652"/>
            <a:ext cx="599844" cy="215444"/>
          </a:xfrm>
          <a:prstGeom prst="rect">
            <a:avLst/>
          </a:prstGeom>
          <a:solidFill>
            <a:srgbClr val="FE4212"/>
          </a:solidFill>
        </p:spPr>
        <p:txBody>
          <a:bodyPr wrap="none" rtlCol="0" anchor="ctr" anchorCtr="0">
            <a:spAutoFit/>
          </a:bodyPr>
          <a:lstStyle/>
          <a:p>
            <a:r>
              <a:rPr lang="en-US" altLang="zh-TW" sz="800" b="1">
                <a:solidFill>
                  <a:schemeClr val="bg1"/>
                </a:solidFill>
                <a:latin typeface="Microsoft JhengHei"/>
                <a:ea typeface="Microsoft JhengHei"/>
                <a:cs typeface="Lato Black" charset="0"/>
              </a:rPr>
              <a:t>TS-932X</a:t>
            </a:r>
          </a:p>
        </p:txBody>
      </p:sp>
      <p:sp>
        <p:nvSpPr>
          <p:cNvPr id="38" name="矩形 65">
            <a:extLst>
              <a:ext uri="{FF2B5EF4-FFF2-40B4-BE49-F238E27FC236}">
                <a16:creationId xmlns:a16="http://schemas.microsoft.com/office/drawing/2014/main" id="{6210DB47-3353-4CBA-8A1D-8BE5462B90FA}"/>
              </a:ext>
            </a:extLst>
          </p:cNvPr>
          <p:cNvSpPr/>
          <p:nvPr/>
        </p:nvSpPr>
        <p:spPr>
          <a:xfrm>
            <a:off x="3203087" y="1223107"/>
            <a:ext cx="3355404" cy="86177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altLang="zh-TW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Intel Kaby Lake Celeron 3865U 2 核 1.8GHz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altLang="zh-TW" sz="1000" b="1" dirty="0">
                <a:solidFill>
                  <a:srgbClr val="FFFF00"/>
                </a:solidFill>
                <a:latin typeface="Microsoft JhengHei"/>
                <a:ea typeface="Microsoft JhengHei"/>
              </a:rPr>
              <a:t>1 x 10GbE 10GBASE-T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00" b="1" dirty="0" err="1">
                <a:solidFill>
                  <a:schemeClr val="bg1"/>
                </a:solidFill>
                <a:latin typeface="Microsoft JhengHei"/>
                <a:ea typeface="Microsoft JhengHei"/>
              </a:rPr>
              <a:t>最高</a:t>
            </a:r>
            <a:r>
              <a:rPr lang="en-US" altLang="zh-TW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 32 GB (2 x DDR4 2133) RAM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1 x 4K HDMI v1.4b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fr-FR" altLang="zh-TW" sz="1000" b="1" dirty="0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40" name="TextBox 299">
            <a:extLst>
              <a:ext uri="{FF2B5EF4-FFF2-40B4-BE49-F238E27FC236}">
                <a16:creationId xmlns:a16="http://schemas.microsoft.com/office/drawing/2014/main" id="{04391781-6DFD-4AE9-8BB4-3045CD8B7440}"/>
              </a:ext>
            </a:extLst>
          </p:cNvPr>
          <p:cNvSpPr txBox="1"/>
          <p:nvPr/>
        </p:nvSpPr>
        <p:spPr>
          <a:xfrm>
            <a:off x="2103735" y="1983256"/>
            <a:ext cx="670376" cy="215444"/>
          </a:xfrm>
          <a:prstGeom prst="rect">
            <a:avLst/>
          </a:prstGeom>
          <a:solidFill>
            <a:srgbClr val="FE4212"/>
          </a:solidFill>
        </p:spPr>
        <p:txBody>
          <a:bodyPr wrap="none" rtlCol="0" anchor="ctr" anchorCtr="0">
            <a:spAutoFit/>
          </a:bodyPr>
          <a:lstStyle/>
          <a:p>
            <a:r>
              <a:rPr lang="en-US" altLang="zh-TW" sz="800" b="1">
                <a:solidFill>
                  <a:schemeClr val="bg1"/>
                </a:solidFill>
                <a:latin typeface="Microsoft JhengHei"/>
                <a:ea typeface="Microsoft JhengHei"/>
                <a:cs typeface="Lato Black" charset="0"/>
              </a:rPr>
              <a:t>TVS-951X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92AB7C96-53C1-444E-B85C-39E3AC1CE5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590" y="1675806"/>
            <a:ext cx="428223" cy="530180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CDABBD58-42AF-4182-86ED-7C89D2466E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0483" y="1091978"/>
            <a:ext cx="1447263" cy="883899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8DAC2B76-89B7-4FFE-A8C9-99C175BD17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8285" y="3793831"/>
            <a:ext cx="1511658" cy="948294"/>
          </a:xfrm>
          <a:prstGeom prst="rect">
            <a:avLst/>
          </a:prstGeom>
        </p:spPr>
      </p:pic>
      <p:sp>
        <p:nvSpPr>
          <p:cNvPr id="45" name="TextBox 12">
            <a:extLst>
              <a:ext uri="{FF2B5EF4-FFF2-40B4-BE49-F238E27FC236}">
                <a16:creationId xmlns:a16="http://schemas.microsoft.com/office/drawing/2014/main" id="{AFBE3B7D-3304-492D-801B-75DD5F9DF22C}"/>
              </a:ext>
            </a:extLst>
          </p:cNvPr>
          <p:cNvSpPr txBox="1"/>
          <p:nvPr/>
        </p:nvSpPr>
        <p:spPr>
          <a:xfrm>
            <a:off x="6708785" y="1096418"/>
            <a:ext cx="2347684" cy="4770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0170" indent="-90170">
              <a:lnSpc>
                <a:spcPts val="1500"/>
              </a:lnSpc>
              <a:spcAft>
                <a:spcPts val="400"/>
              </a:spcAft>
              <a:buClr>
                <a:srgbClr val="FE4212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dirty="0">
                <a:latin typeface="Microsoft JhengHei"/>
                <a:ea typeface="Microsoft JhengHei"/>
              </a:rPr>
              <a:t>x86</a:t>
            </a:r>
            <a:r>
              <a:rPr lang="en-US" altLang="zh-CN" dirty="0">
                <a:latin typeface="Microsoft JhengHei"/>
                <a:ea typeface="Microsoft JhengHei"/>
              </a:rPr>
              <a:t> </a:t>
            </a:r>
            <a:r>
              <a:rPr lang="zh-CN" altLang="en-US" dirty="0">
                <a:latin typeface="Microsoft JhengHei"/>
                <a:ea typeface="Microsoft JhengHei"/>
              </a:rPr>
              <a:t>效能整合內顯，提供 4K </a:t>
            </a:r>
            <a:r>
              <a:rPr lang="en-US" altLang="zh-TW" dirty="0">
                <a:latin typeface="Microsoft JhengHei"/>
                <a:ea typeface="Microsoft JhengHei"/>
              </a:rPr>
              <a:t>HDMI </a:t>
            </a:r>
            <a:r>
              <a:rPr lang="en-US" altLang="zh-TW" dirty="0" err="1">
                <a:latin typeface="Microsoft JhengHei"/>
                <a:ea typeface="Microsoft JhengHei"/>
              </a:rPr>
              <a:t>輸出</a:t>
            </a:r>
            <a:r>
              <a:rPr lang="en-US" altLang="zh-TW" dirty="0">
                <a:latin typeface="Microsoft JhengHei"/>
                <a:ea typeface="Microsoft JhengHei"/>
              </a:rPr>
              <a:t> &amp; </a:t>
            </a:r>
            <a:r>
              <a:rPr lang="zh-CN" altLang="en-US" dirty="0">
                <a:latin typeface="Microsoft JhengHei"/>
                <a:ea typeface="Microsoft JhengHei"/>
              </a:rPr>
              <a:t>轉檔</a:t>
            </a:r>
            <a:endParaRPr lang="en-US" dirty="0">
              <a:latin typeface="Microsoft JhengHei"/>
              <a:ea typeface="Microsoft JhengHei"/>
            </a:endParaRPr>
          </a:p>
        </p:txBody>
      </p:sp>
      <p:sp>
        <p:nvSpPr>
          <p:cNvPr id="46" name="TextBox 12">
            <a:extLst>
              <a:ext uri="{FF2B5EF4-FFF2-40B4-BE49-F238E27FC236}">
                <a16:creationId xmlns:a16="http://schemas.microsoft.com/office/drawing/2014/main" id="{D8FA35A2-1C9D-46C0-AFC3-37265AB47183}"/>
              </a:ext>
            </a:extLst>
          </p:cNvPr>
          <p:cNvSpPr txBox="1"/>
          <p:nvPr/>
        </p:nvSpPr>
        <p:spPr>
          <a:xfrm>
            <a:off x="6708785" y="2520116"/>
            <a:ext cx="2103899" cy="4770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0488" indent="-90488">
              <a:lnSpc>
                <a:spcPts val="1500"/>
              </a:lnSpc>
              <a:spcAft>
                <a:spcPts val="400"/>
              </a:spcAft>
              <a:buClr>
                <a:srgbClr val="FE4212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dirty="0">
                <a:latin typeface="Microsoft JhengHei"/>
                <a:ea typeface="Microsoft JhengHei"/>
              </a:rPr>
              <a:t>4 </a:t>
            </a:r>
            <a:r>
              <a:rPr lang="ja-JP" altLang="en-US" dirty="0">
                <a:latin typeface="Microsoft JhengHei"/>
                <a:ea typeface="Microsoft JhengHei"/>
              </a:rPr>
              <a:t>核 x86 效能與多 app 支援</a:t>
            </a:r>
            <a:endParaRPr lang="en-US" dirty="0">
              <a:latin typeface="Microsoft JhengHei"/>
              <a:ea typeface="Microsoft JhengHei"/>
            </a:endParaRPr>
          </a:p>
        </p:txBody>
      </p:sp>
      <p:sp>
        <p:nvSpPr>
          <p:cNvPr id="47" name="TextBox 12">
            <a:extLst>
              <a:ext uri="{FF2B5EF4-FFF2-40B4-BE49-F238E27FC236}">
                <a16:creationId xmlns:a16="http://schemas.microsoft.com/office/drawing/2014/main" id="{E105A9E8-003D-4948-A861-2F99E47F443B}"/>
              </a:ext>
            </a:extLst>
          </p:cNvPr>
          <p:cNvSpPr txBox="1"/>
          <p:nvPr/>
        </p:nvSpPr>
        <p:spPr>
          <a:xfrm>
            <a:off x="6708785" y="3724775"/>
            <a:ext cx="2347684" cy="4770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0170" indent="-90170">
              <a:lnSpc>
                <a:spcPts val="1500"/>
              </a:lnSpc>
              <a:spcAft>
                <a:spcPts val="400"/>
              </a:spcAft>
              <a:buClr>
                <a:srgbClr val="FE4212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dirty="0">
                <a:latin typeface="Microsoft JhengHei"/>
                <a:ea typeface="Microsoft JhengHei"/>
              </a:rPr>
              <a:t>4 </a:t>
            </a:r>
            <a:r>
              <a:rPr lang="ja-JP" altLang="en-US" dirty="0">
                <a:latin typeface="Microsoft JhengHei"/>
                <a:ea typeface="Microsoft JhengHei"/>
              </a:rPr>
              <a:t>核 ARM 效能與雙</a:t>
            </a:r>
            <a:r>
              <a:rPr lang="en-US" altLang="zh-TW" dirty="0">
                <a:latin typeface="Microsoft JhengHei"/>
                <a:ea typeface="Microsoft JhengHei"/>
              </a:rPr>
              <a:t> 10GbE SFP+ </a:t>
            </a:r>
            <a:r>
              <a:rPr lang="zh-TW" altLang="zh-TW" dirty="0">
                <a:latin typeface="Microsoft JhengHei"/>
                <a:ea typeface="Microsoft JhengHei"/>
              </a:rPr>
              <a:t>埠</a:t>
            </a:r>
            <a:endParaRPr lang="en-US" dirty="0">
              <a:latin typeface="Microsoft JhengHei"/>
              <a:ea typeface="Microsoft JhengHei"/>
            </a:endParaRPr>
          </a:p>
        </p:txBody>
      </p:sp>
      <p:pic>
        <p:nvPicPr>
          <p:cNvPr id="48" name="圖形 47">
            <a:extLst>
              <a:ext uri="{FF2B5EF4-FFF2-40B4-BE49-F238E27FC236}">
                <a16:creationId xmlns:a16="http://schemas.microsoft.com/office/drawing/2014/main" id="{DD2A156D-9A0F-4420-973D-5E06CF5482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91827" y="4350855"/>
            <a:ext cx="502032" cy="357457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68D3853C-D385-4443-922F-FF746F1189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15047" y="1160900"/>
            <a:ext cx="611749" cy="50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014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87">
            <a:extLst>
              <a:ext uri="{FF2B5EF4-FFF2-40B4-BE49-F238E27FC236}">
                <a16:creationId xmlns:a16="http://schemas.microsoft.com/office/drawing/2014/main" id="{C259E394-3FF6-48EC-97E2-D2338C7A45E2}"/>
              </a:ext>
            </a:extLst>
          </p:cNvPr>
          <p:cNvSpPr/>
          <p:nvPr/>
        </p:nvSpPr>
        <p:spPr>
          <a:xfrm>
            <a:off x="2870243" y="1111501"/>
            <a:ext cx="3730471" cy="1151364"/>
          </a:xfrm>
          <a:prstGeom prst="rect">
            <a:avLst/>
          </a:prstGeom>
          <a:gradFill>
            <a:gsLst>
              <a:gs pos="0">
                <a:srgbClr val="9A0000"/>
              </a:gs>
              <a:gs pos="95000">
                <a:srgbClr val="FE4213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/>
              <a:ea typeface="Microsoft JhengHei"/>
            </a:endParaRPr>
          </a:p>
        </p:txBody>
      </p:sp>
      <p:sp>
        <p:nvSpPr>
          <p:cNvPr id="47" name="矩形 87">
            <a:extLst>
              <a:ext uri="{FF2B5EF4-FFF2-40B4-BE49-F238E27FC236}">
                <a16:creationId xmlns:a16="http://schemas.microsoft.com/office/drawing/2014/main" id="{8C5D03A7-7F7B-4549-BCDC-8CE5E5F6A97C}"/>
              </a:ext>
            </a:extLst>
          </p:cNvPr>
          <p:cNvSpPr/>
          <p:nvPr/>
        </p:nvSpPr>
        <p:spPr>
          <a:xfrm>
            <a:off x="2870243" y="2456197"/>
            <a:ext cx="3730471" cy="1023239"/>
          </a:xfrm>
          <a:prstGeom prst="rect">
            <a:avLst/>
          </a:prstGeom>
          <a:gradFill>
            <a:gsLst>
              <a:gs pos="0">
                <a:srgbClr val="9A0000"/>
              </a:gs>
              <a:gs pos="95000">
                <a:srgbClr val="FE4213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/>
              <a:ea typeface="Microsoft JhengHei"/>
            </a:endParaRPr>
          </a:p>
        </p:txBody>
      </p:sp>
      <p:sp>
        <p:nvSpPr>
          <p:cNvPr id="48" name="矩形 87">
            <a:extLst>
              <a:ext uri="{FF2B5EF4-FFF2-40B4-BE49-F238E27FC236}">
                <a16:creationId xmlns:a16="http://schemas.microsoft.com/office/drawing/2014/main" id="{5F7BCAD8-E12B-409A-BA5F-0C42F617203E}"/>
              </a:ext>
            </a:extLst>
          </p:cNvPr>
          <p:cNvSpPr/>
          <p:nvPr/>
        </p:nvSpPr>
        <p:spPr>
          <a:xfrm>
            <a:off x="2870243" y="3698162"/>
            <a:ext cx="3730471" cy="1023239"/>
          </a:xfrm>
          <a:prstGeom prst="rect">
            <a:avLst/>
          </a:prstGeom>
          <a:gradFill>
            <a:gsLst>
              <a:gs pos="0">
                <a:srgbClr val="9A0000"/>
              </a:gs>
              <a:gs pos="95000">
                <a:srgbClr val="FE4213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/>
              <a:ea typeface="Microsoft JhengHei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DD92BD93-D8A0-4482-8281-E7C8F2992DF7}"/>
              </a:ext>
            </a:extLst>
          </p:cNvPr>
          <p:cNvGrpSpPr/>
          <p:nvPr/>
        </p:nvGrpSpPr>
        <p:grpSpPr>
          <a:xfrm>
            <a:off x="200614" y="1014933"/>
            <a:ext cx="1224136" cy="3933080"/>
            <a:chOff x="200614" y="903253"/>
            <a:chExt cx="1224136" cy="4044760"/>
          </a:xfrm>
        </p:grpSpPr>
        <p:sp>
          <p:nvSpPr>
            <p:cNvPr id="260" name="矩形 259">
              <a:extLst>
                <a:ext uri="{FF2B5EF4-FFF2-40B4-BE49-F238E27FC236}">
                  <a16:creationId xmlns:a16="http://schemas.microsoft.com/office/drawing/2014/main" id="{6559B533-08C3-4DA1-8116-4442B26C8E2E}"/>
                </a:ext>
              </a:extLst>
            </p:cNvPr>
            <p:cNvSpPr/>
            <p:nvPr/>
          </p:nvSpPr>
          <p:spPr>
            <a:xfrm>
              <a:off x="200614" y="903253"/>
              <a:ext cx="1224136" cy="4044760"/>
            </a:xfrm>
            <a:prstGeom prst="rect">
              <a:avLst/>
            </a:prstGeom>
            <a:solidFill>
              <a:srgbClr val="FE42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62" name="Straight Connector 260">
              <a:extLst>
                <a:ext uri="{FF2B5EF4-FFF2-40B4-BE49-F238E27FC236}">
                  <a16:creationId xmlns:a16="http://schemas.microsoft.com/office/drawing/2014/main" id="{72927CE4-27DC-4ED0-BE7D-CE5834C8D5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4750" y="903253"/>
              <a:ext cx="0" cy="404476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Box 263">
            <a:extLst>
              <a:ext uri="{FF2B5EF4-FFF2-40B4-BE49-F238E27FC236}">
                <a16:creationId xmlns:a16="http://schemas.microsoft.com/office/drawing/2014/main" id="{9A0045D1-889F-479E-AF67-205C9AA9E267}"/>
              </a:ext>
            </a:extLst>
          </p:cNvPr>
          <p:cNvSpPr txBox="1"/>
          <p:nvPr/>
        </p:nvSpPr>
        <p:spPr>
          <a:xfrm>
            <a:off x="313600" y="2644327"/>
            <a:ext cx="1034257" cy="55399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altLang="zh-TW" sz="1500" b="1">
                <a:solidFill>
                  <a:schemeClr val="bg1"/>
                </a:solidFill>
                <a:latin typeface="Microsoft JhengHei"/>
                <a:ea typeface="Microsoft JhengHei"/>
              </a:rPr>
              <a:t>Intel </a:t>
            </a:r>
            <a:r>
              <a:rPr lang="en-US" altLang="zh-TW" sz="1500" b="1" err="1">
                <a:solidFill>
                  <a:schemeClr val="bg1"/>
                </a:solidFill>
                <a:latin typeface="Microsoft JhengHei"/>
                <a:ea typeface="Microsoft JhengHei"/>
              </a:rPr>
              <a:t>四核</a:t>
            </a:r>
            <a:endParaRPr lang="en-US" altLang="zh-TW" sz="1500" b="1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r>
              <a:rPr lang="en-US" altLang="zh-TW" sz="1500" b="1">
                <a:solidFill>
                  <a:srgbClr val="FFFFFF"/>
                </a:solidFill>
                <a:latin typeface="Microsoft JhengHei"/>
                <a:ea typeface="Microsoft JhengHei"/>
              </a:rPr>
              <a:t>64 </a:t>
            </a:r>
            <a:r>
              <a:rPr lang="en-US" altLang="zh-TW" sz="1500" b="1" err="1">
                <a:solidFill>
                  <a:srgbClr val="FFFFFF"/>
                </a:solidFill>
                <a:latin typeface="Microsoft JhengHei"/>
                <a:ea typeface="Microsoft JhengHei"/>
              </a:rPr>
              <a:t>位元</a:t>
            </a:r>
            <a:endParaRPr lang="en-US" altLang="zh-TW" sz="1500" b="1">
              <a:solidFill>
                <a:srgbClr val="FFFFFF"/>
              </a:solidFill>
              <a:latin typeface="Microsoft JhengHei"/>
              <a:ea typeface="Microsoft JhengHei"/>
            </a:endParaRPr>
          </a:p>
        </p:txBody>
      </p:sp>
      <p:sp>
        <p:nvSpPr>
          <p:cNvPr id="69" name="TextBox 299">
            <a:extLst>
              <a:ext uri="{FF2B5EF4-FFF2-40B4-BE49-F238E27FC236}">
                <a16:creationId xmlns:a16="http://schemas.microsoft.com/office/drawing/2014/main" id="{103FDD0C-3333-4088-8C32-EB43D9240971}"/>
              </a:ext>
            </a:extLst>
          </p:cNvPr>
          <p:cNvSpPr txBox="1"/>
          <p:nvPr/>
        </p:nvSpPr>
        <p:spPr>
          <a:xfrm>
            <a:off x="1849928" y="3346937"/>
            <a:ext cx="654346" cy="215444"/>
          </a:xfrm>
          <a:prstGeom prst="rect">
            <a:avLst/>
          </a:prstGeom>
          <a:solidFill>
            <a:srgbClr val="FE4212"/>
          </a:solidFill>
        </p:spPr>
        <p:txBody>
          <a:bodyPr wrap="none" rtlCol="0" anchor="ctr" anchorCtr="0">
            <a:spAutoFit/>
          </a:bodyPr>
          <a:lstStyle/>
          <a:p>
            <a:r>
              <a:rPr lang="en-US" altLang="zh-TW" sz="800" b="1">
                <a:solidFill>
                  <a:schemeClr val="bg1"/>
                </a:solidFill>
                <a:latin typeface="Microsoft JhengHei"/>
                <a:ea typeface="Microsoft JhengHei"/>
              </a:rPr>
              <a:t>TS-x53Be</a:t>
            </a:r>
            <a:endParaRPr lang="en-US">
              <a:latin typeface="Microsoft JhengHei"/>
              <a:ea typeface="Microsoft JhengHei"/>
            </a:endParaRPr>
          </a:p>
        </p:txBody>
      </p:sp>
      <p:sp>
        <p:nvSpPr>
          <p:cNvPr id="102" name="Title 1">
            <a:extLst>
              <a:ext uri="{FF2B5EF4-FFF2-40B4-BE49-F238E27FC236}">
                <a16:creationId xmlns:a16="http://schemas.microsoft.com/office/drawing/2014/main" id="{8BE03F30-E475-4CEB-A36C-E0EBAE2E5B40}"/>
              </a:ext>
            </a:extLst>
          </p:cNvPr>
          <p:cNvSpPr txBox="1">
            <a:spLocks/>
          </p:cNvSpPr>
          <p:nvPr/>
        </p:nvSpPr>
        <p:spPr>
          <a:xfrm>
            <a:off x="162893" y="196957"/>
            <a:ext cx="7776864" cy="71860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pPr algn="l"/>
            <a:r>
              <a:rPr lang="ja-JP" altLang="en-US" sz="3800">
                <a:solidFill>
                  <a:srgbClr val="FE4212"/>
                </a:solidFill>
                <a:latin typeface="Microsoft JhengHei"/>
                <a:ea typeface="Microsoft JhengHei"/>
              </a:rPr>
              <a:t>中階商用級</a:t>
            </a:r>
            <a:r>
              <a:rPr lang="en-US" sz="3800">
                <a:solidFill>
                  <a:srgbClr val="FE4212"/>
                </a:solidFill>
                <a:latin typeface="Microsoft JhengHei"/>
                <a:ea typeface="Microsoft JhengHei"/>
              </a:rPr>
              <a:t> 2~6-bay NAS</a:t>
            </a:r>
            <a:endParaRPr lang="en-US" sz="3800" b="0">
              <a:solidFill>
                <a:srgbClr val="FE4212"/>
              </a:solidFill>
              <a:latin typeface="Microsoft JhengHei"/>
              <a:ea typeface="Microsoft JhengHei"/>
            </a:endParaRPr>
          </a:p>
        </p:txBody>
      </p:sp>
      <p:sp>
        <p:nvSpPr>
          <p:cNvPr id="33" name="矩形 65">
            <a:extLst>
              <a:ext uri="{FF2B5EF4-FFF2-40B4-BE49-F238E27FC236}">
                <a16:creationId xmlns:a16="http://schemas.microsoft.com/office/drawing/2014/main" id="{D14A0686-2B40-4B82-8CF9-F64910D4C490}"/>
              </a:ext>
            </a:extLst>
          </p:cNvPr>
          <p:cNvSpPr/>
          <p:nvPr/>
        </p:nvSpPr>
        <p:spPr>
          <a:xfrm>
            <a:off x="2961026" y="3861014"/>
            <a:ext cx="3355404" cy="24622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fr-FR" altLang="zh-TW" sz="1000" b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35" name="TextBox 299">
            <a:extLst>
              <a:ext uri="{FF2B5EF4-FFF2-40B4-BE49-F238E27FC236}">
                <a16:creationId xmlns:a16="http://schemas.microsoft.com/office/drawing/2014/main" id="{150EB750-37B3-4841-B635-41412838BEE6}"/>
              </a:ext>
            </a:extLst>
          </p:cNvPr>
          <p:cNvSpPr txBox="1"/>
          <p:nvPr/>
        </p:nvSpPr>
        <p:spPr>
          <a:xfrm>
            <a:off x="1841913" y="4506315"/>
            <a:ext cx="670376" cy="215444"/>
          </a:xfrm>
          <a:prstGeom prst="rect">
            <a:avLst/>
          </a:prstGeom>
          <a:solidFill>
            <a:srgbClr val="FE4212"/>
          </a:solidFill>
        </p:spPr>
        <p:txBody>
          <a:bodyPr wrap="none" rtlCol="0" anchor="ctr" anchorCtr="0">
            <a:spAutoFit/>
          </a:bodyPr>
          <a:lstStyle/>
          <a:p>
            <a:r>
              <a:rPr lang="en-US" altLang="zh-TW" sz="800" b="1">
                <a:solidFill>
                  <a:schemeClr val="bg1"/>
                </a:solidFill>
                <a:latin typeface="Microsoft JhengHei"/>
                <a:ea typeface="Microsoft JhengHei"/>
              </a:rPr>
              <a:t>TBS-453A</a:t>
            </a:r>
            <a:endParaRPr lang="en-US">
              <a:latin typeface="Microsoft JhengHei"/>
              <a:ea typeface="Microsoft JhengHei"/>
            </a:endParaRPr>
          </a:p>
        </p:txBody>
      </p:sp>
      <p:sp>
        <p:nvSpPr>
          <p:cNvPr id="38" name="矩形 65">
            <a:extLst>
              <a:ext uri="{FF2B5EF4-FFF2-40B4-BE49-F238E27FC236}">
                <a16:creationId xmlns:a16="http://schemas.microsoft.com/office/drawing/2014/main" id="{6210DB47-3353-4CBA-8A1D-8BE5462B90FA}"/>
              </a:ext>
            </a:extLst>
          </p:cNvPr>
          <p:cNvSpPr/>
          <p:nvPr/>
        </p:nvSpPr>
        <p:spPr>
          <a:xfrm>
            <a:off x="3015254" y="1188647"/>
            <a:ext cx="3355404" cy="10156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altLang="zh-TW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Intel Celeron J3455 4 核 1.5GHz, 高達 2.3GHz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ja-JP" altLang="en-US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最高</a:t>
            </a:r>
            <a:r>
              <a:rPr lang="en-US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 8 GB (2 x DDR3L 1866) RAM</a:t>
            </a:r>
            <a:endParaRPr lang="en-US" sz="1000" dirty="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rgbClr val="FFFF00"/>
                </a:solidFill>
                <a:latin typeface="Microsoft JhengHei"/>
                <a:ea typeface="Microsoft JhengHei"/>
              </a:rPr>
              <a:t>1 x </a:t>
            </a:r>
            <a:r>
              <a:rPr lang="en-US" sz="1000" b="1" dirty="0" err="1">
                <a:solidFill>
                  <a:srgbClr val="FFFF00"/>
                </a:solidFill>
                <a:latin typeface="Microsoft JhengHei"/>
                <a:ea typeface="Microsoft JhengHei"/>
              </a:rPr>
              <a:t>PCIe</a:t>
            </a:r>
            <a:r>
              <a:rPr lang="en-US" sz="1000" b="1" dirty="0">
                <a:solidFill>
                  <a:srgbClr val="FFFF00"/>
                </a:solidFill>
                <a:latin typeface="Microsoft JhengHei"/>
                <a:ea typeface="Microsoft JhengHei"/>
              </a:rPr>
              <a:t> Gen.2 x2 </a:t>
            </a:r>
            <a:r>
              <a:rPr lang="ja-JP" altLang="en-US" sz="1000" b="1" dirty="0">
                <a:solidFill>
                  <a:srgbClr val="FFFF00"/>
                </a:solidFill>
                <a:latin typeface="Microsoft JhengHei"/>
                <a:ea typeface="Microsoft JhengHei"/>
              </a:rPr>
              <a:t>插槽</a:t>
            </a:r>
            <a:r>
              <a:rPr lang="en-US" sz="1000" b="1" dirty="0">
                <a:solidFill>
                  <a:srgbClr val="FFFF00"/>
                </a:solidFill>
                <a:latin typeface="Microsoft JhengHei"/>
                <a:ea typeface="Microsoft JhengHei"/>
              </a:rPr>
              <a:t> (</a:t>
            </a:r>
            <a:r>
              <a:rPr lang="zh-CN" altLang="en-US" sz="1000" b="1" dirty="0">
                <a:solidFill>
                  <a:srgbClr val="FFFF00"/>
                </a:solidFill>
                <a:latin typeface="Microsoft JhengHei"/>
                <a:ea typeface="Microsoft JhengHei"/>
              </a:rPr>
              <a:t>選購 </a:t>
            </a:r>
            <a:r>
              <a:rPr lang="en-US" sz="1000" b="1" dirty="0">
                <a:solidFill>
                  <a:srgbClr val="FFFF00"/>
                </a:solidFill>
                <a:latin typeface="Microsoft JhengHei"/>
                <a:ea typeface="Microsoft JhengHei"/>
              </a:rPr>
              <a:t>10GbE </a:t>
            </a:r>
            <a:r>
              <a:rPr lang="zh-TW" altLang="en-US" sz="1000" b="1" dirty="0">
                <a:solidFill>
                  <a:srgbClr val="FFFF00"/>
                </a:solidFill>
                <a:latin typeface="Microsoft JhengHei"/>
                <a:ea typeface="Microsoft JhengHei"/>
              </a:rPr>
              <a:t>網卡</a:t>
            </a:r>
            <a:r>
              <a:rPr lang="en-US" sz="1000" b="1" dirty="0">
                <a:solidFill>
                  <a:srgbClr val="FFFF00"/>
                </a:solidFill>
                <a:latin typeface="Microsoft JhengHei"/>
                <a:ea typeface="Microsoft JhengHei"/>
              </a:rPr>
              <a:t>)</a:t>
            </a:r>
            <a:endParaRPr lang="en-US" sz="1000" dirty="0">
              <a:solidFill>
                <a:srgbClr val="FFFF00"/>
              </a:solidFill>
              <a:latin typeface="Microsoft JhengHei"/>
              <a:ea typeface="Microsoft JhengHei"/>
            </a:endParaRP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1 x 4K HDMI v1.4b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rgbClr val="FFFF00"/>
                </a:solidFill>
                <a:latin typeface="Microsoft JhengHei"/>
                <a:ea typeface="Microsoft JhengHei"/>
              </a:rPr>
              <a:t>OLED </a:t>
            </a:r>
            <a:r>
              <a:rPr lang="zh-TW" altLang="en-US" sz="1000" b="1" dirty="0">
                <a:solidFill>
                  <a:srgbClr val="FFFF00"/>
                </a:solidFill>
                <a:latin typeface="Microsoft JhengHei"/>
                <a:ea typeface="Microsoft JhengHei"/>
              </a:rPr>
              <a:t>面板</a:t>
            </a:r>
            <a:r>
              <a:rPr lang="en-US" sz="1000" b="1" dirty="0">
                <a:solidFill>
                  <a:srgbClr val="FFFF00"/>
                </a:solidFill>
                <a:latin typeface="Microsoft JhengHei"/>
                <a:ea typeface="Microsoft JhengHei"/>
              </a:rPr>
              <a:t>, USB </a:t>
            </a:r>
            <a:r>
              <a:rPr lang="en-US" sz="1000" b="1" dirty="0" err="1">
                <a:solidFill>
                  <a:srgbClr val="FFFF00"/>
                </a:solidFill>
                <a:latin typeface="Microsoft JhengHei"/>
                <a:ea typeface="Microsoft JhengHei"/>
              </a:rPr>
              <a:t>QuickAccess</a:t>
            </a:r>
            <a:r>
              <a:rPr lang="en-US" sz="1000" b="1" dirty="0">
                <a:solidFill>
                  <a:srgbClr val="FFFF00"/>
                </a:solidFill>
                <a:latin typeface="Microsoft JhengHei"/>
                <a:ea typeface="Microsoft JhengHei"/>
              </a:rPr>
              <a:t>, SDXC </a:t>
            </a:r>
            <a:r>
              <a:rPr lang="ja-JP" altLang="en-US" sz="1000" b="1" dirty="0">
                <a:solidFill>
                  <a:srgbClr val="FFFF00"/>
                </a:solidFill>
                <a:latin typeface="Microsoft JhengHei"/>
                <a:ea typeface="Microsoft JhengHei"/>
              </a:rPr>
              <a:t>讀卡機</a:t>
            </a:r>
            <a:r>
              <a:rPr lang="en-US" sz="1000" b="1" dirty="0">
                <a:solidFill>
                  <a:srgbClr val="FFFF00"/>
                </a:solidFill>
                <a:latin typeface="Microsoft JhengHei"/>
                <a:ea typeface="Microsoft JhengHei"/>
              </a:rPr>
              <a:t>, </a:t>
            </a:r>
            <a:br>
              <a:rPr lang="en-US" sz="1000" b="1" dirty="0">
                <a:solidFill>
                  <a:srgbClr val="FFFF00"/>
                </a:solidFill>
                <a:latin typeface="Microsoft JhengHei"/>
                <a:ea typeface="Microsoft JhengHei"/>
              </a:rPr>
            </a:br>
            <a:r>
              <a:rPr lang="ja-JP" altLang="en-US" sz="1000" b="1" dirty="0">
                <a:solidFill>
                  <a:srgbClr val="FFFF00"/>
                </a:solidFill>
                <a:latin typeface="Microsoft JhengHei"/>
                <a:ea typeface="Microsoft JhengHei"/>
              </a:rPr>
              <a:t>隨附遙控器</a:t>
            </a:r>
            <a:endParaRPr lang="en-US" sz="1000" b="1" dirty="0">
              <a:solidFill>
                <a:srgbClr val="FFFF00"/>
              </a:solidFill>
              <a:latin typeface="Microsoft JhengHei"/>
              <a:ea typeface="Microsoft JhengHei"/>
            </a:endParaRPr>
          </a:p>
        </p:txBody>
      </p:sp>
      <p:sp>
        <p:nvSpPr>
          <p:cNvPr id="40" name="TextBox 299">
            <a:extLst>
              <a:ext uri="{FF2B5EF4-FFF2-40B4-BE49-F238E27FC236}">
                <a16:creationId xmlns:a16="http://schemas.microsoft.com/office/drawing/2014/main" id="{04391781-6DFD-4AE9-8BB4-3045CD8B7440}"/>
              </a:ext>
            </a:extLst>
          </p:cNvPr>
          <p:cNvSpPr txBox="1"/>
          <p:nvPr/>
        </p:nvSpPr>
        <p:spPr>
          <a:xfrm>
            <a:off x="1878782" y="2006262"/>
            <a:ext cx="596638" cy="215444"/>
          </a:xfrm>
          <a:prstGeom prst="rect">
            <a:avLst/>
          </a:prstGeom>
          <a:solidFill>
            <a:srgbClr val="FE4212"/>
          </a:solidFill>
        </p:spPr>
        <p:txBody>
          <a:bodyPr wrap="none" rtlCol="0" anchor="ctr" anchorCtr="0">
            <a:spAutoFit/>
          </a:bodyPr>
          <a:lstStyle/>
          <a:p>
            <a:r>
              <a:rPr lang="en-US" altLang="zh-TW" sz="800" b="1">
                <a:solidFill>
                  <a:schemeClr val="bg1"/>
                </a:solidFill>
                <a:latin typeface="Microsoft JhengHei"/>
                <a:ea typeface="Microsoft JhengHei"/>
                <a:cs typeface="Lato Black" charset="0"/>
              </a:rPr>
              <a:t>TS-x53B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92AB7C96-53C1-444E-B85C-39E3AC1CE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491" y="1723143"/>
            <a:ext cx="428223" cy="530180"/>
          </a:xfrm>
          <a:prstGeom prst="rect">
            <a:avLst/>
          </a:prstGeom>
        </p:spPr>
      </p:pic>
      <p:pic>
        <p:nvPicPr>
          <p:cNvPr id="8" name="Picture 34">
            <a:extLst>
              <a:ext uri="{FF2B5EF4-FFF2-40B4-BE49-F238E27FC236}">
                <a16:creationId xmlns:a16="http://schemas.microsoft.com/office/drawing/2014/main" id="{EC85FAAD-F2F1-4FCA-8CC9-AB6C195009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502" y="2407838"/>
            <a:ext cx="1441870" cy="901330"/>
          </a:xfrm>
          <a:prstGeom prst="rect">
            <a:avLst/>
          </a:prstGeom>
        </p:spPr>
      </p:pic>
      <p:pic>
        <p:nvPicPr>
          <p:cNvPr id="34" name="Picture 7">
            <a:extLst>
              <a:ext uri="{FF2B5EF4-FFF2-40B4-BE49-F238E27FC236}">
                <a16:creationId xmlns:a16="http://schemas.microsoft.com/office/drawing/2014/main" id="{7B4E5860-8BEE-40F2-A5DF-BF4E6169B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546" y="2911360"/>
            <a:ext cx="428223" cy="53018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20BA4E52-8CAE-4429-AF7A-26CCA07B2D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4490" y="1101589"/>
            <a:ext cx="1370764" cy="847031"/>
          </a:xfrm>
          <a:prstGeom prst="rect">
            <a:avLst/>
          </a:prstGeom>
        </p:spPr>
      </p:pic>
      <p:pic>
        <p:nvPicPr>
          <p:cNvPr id="36" name="Picture 7">
            <a:extLst>
              <a:ext uri="{FF2B5EF4-FFF2-40B4-BE49-F238E27FC236}">
                <a16:creationId xmlns:a16="http://schemas.microsoft.com/office/drawing/2014/main" id="{2AD4FC7D-2D86-4F7C-A2EA-637B72FC5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545" y="4152428"/>
            <a:ext cx="428223" cy="530180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887D43C6-6C6F-454F-A2D9-DBA1F87D26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5644" y="3708217"/>
            <a:ext cx="1450457" cy="903408"/>
          </a:xfrm>
          <a:prstGeom prst="rect">
            <a:avLst/>
          </a:prstGeom>
        </p:spPr>
      </p:pic>
      <p:sp>
        <p:nvSpPr>
          <p:cNvPr id="42" name="矩形 65">
            <a:extLst>
              <a:ext uri="{FF2B5EF4-FFF2-40B4-BE49-F238E27FC236}">
                <a16:creationId xmlns:a16="http://schemas.microsoft.com/office/drawing/2014/main" id="{6C1B22D7-4E96-4432-B497-AF2D4F5E081F}"/>
              </a:ext>
            </a:extLst>
          </p:cNvPr>
          <p:cNvSpPr/>
          <p:nvPr/>
        </p:nvSpPr>
        <p:spPr>
          <a:xfrm>
            <a:off x="3015254" y="2613721"/>
            <a:ext cx="3355404" cy="707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altLang="zh-TW" sz="1000" b="1">
                <a:solidFill>
                  <a:schemeClr val="bg1"/>
                </a:solidFill>
                <a:latin typeface="Microsoft JhengHei"/>
                <a:ea typeface="Microsoft JhengHei"/>
              </a:rPr>
              <a:t>Intel Celeron J3455 4 核 1.5GHz, 高達 2.3GHz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ja-JP" altLang="en-US" sz="1000" b="1">
                <a:solidFill>
                  <a:schemeClr val="bg1"/>
                </a:solidFill>
                <a:latin typeface="Microsoft JhengHei"/>
                <a:ea typeface="Microsoft JhengHei"/>
              </a:rPr>
              <a:t>最高</a:t>
            </a:r>
            <a:r>
              <a:rPr lang="en-US" sz="1000" b="1">
                <a:solidFill>
                  <a:schemeClr val="bg1"/>
                </a:solidFill>
                <a:latin typeface="Microsoft JhengHei"/>
                <a:ea typeface="Microsoft JhengHei"/>
              </a:rPr>
              <a:t> 8 GB (2 x DDR3L 1866) RAM</a:t>
            </a:r>
            <a:endParaRPr lang="en-US" sz="100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00" b="1">
                <a:solidFill>
                  <a:srgbClr val="FFFF00"/>
                </a:solidFill>
                <a:latin typeface="Microsoft JhengHei"/>
                <a:ea typeface="Microsoft JhengHei"/>
              </a:rPr>
              <a:t>1 x </a:t>
            </a:r>
            <a:r>
              <a:rPr lang="en-US" sz="1000" b="1" err="1">
                <a:solidFill>
                  <a:srgbClr val="FFFF00"/>
                </a:solidFill>
                <a:latin typeface="Microsoft JhengHei"/>
                <a:ea typeface="Microsoft JhengHei"/>
              </a:rPr>
              <a:t>PCIe</a:t>
            </a:r>
            <a:r>
              <a:rPr lang="en-US" sz="1000" b="1">
                <a:solidFill>
                  <a:srgbClr val="FFFF00"/>
                </a:solidFill>
                <a:latin typeface="Microsoft JhengHei"/>
                <a:ea typeface="Microsoft JhengHei"/>
              </a:rPr>
              <a:t> Gen.2 x2 </a:t>
            </a:r>
            <a:r>
              <a:rPr lang="zh-CN" altLang="en-US" sz="1000" b="1">
                <a:solidFill>
                  <a:srgbClr val="FFFF00"/>
                </a:solidFill>
                <a:latin typeface="Microsoft JhengHei"/>
                <a:ea typeface="Microsoft JhengHei"/>
              </a:rPr>
              <a:t>插槽</a:t>
            </a:r>
            <a:r>
              <a:rPr lang="en-US" sz="1000" b="1">
                <a:solidFill>
                  <a:srgbClr val="FFFF00"/>
                </a:solidFill>
                <a:latin typeface="Microsoft JhengHei"/>
                <a:ea typeface="Microsoft JhengHei"/>
              </a:rPr>
              <a:t> (</a:t>
            </a:r>
            <a:r>
              <a:rPr lang="zh-CN" altLang="en-US" sz="1000" b="1">
                <a:solidFill>
                  <a:srgbClr val="FFFF00"/>
                </a:solidFill>
                <a:latin typeface="Microsoft JhengHei"/>
                <a:ea typeface="Microsoft JhengHei"/>
              </a:rPr>
              <a:t>選購</a:t>
            </a:r>
            <a:r>
              <a:rPr lang="en-US" altLang="zh-CN" sz="1000" b="1">
                <a:solidFill>
                  <a:srgbClr val="FFFF00"/>
                </a:solidFill>
                <a:latin typeface="Microsoft JhengHei"/>
                <a:ea typeface="Microsoft JhengHei"/>
              </a:rPr>
              <a:t> </a:t>
            </a:r>
            <a:r>
              <a:rPr lang="en-US" sz="1000" b="1">
                <a:solidFill>
                  <a:srgbClr val="FFFF00"/>
                </a:solidFill>
                <a:latin typeface="Microsoft JhengHei"/>
                <a:ea typeface="Microsoft JhengHei"/>
              </a:rPr>
              <a:t>10GbE</a:t>
            </a:r>
            <a:r>
              <a:rPr lang="en-US" altLang="zh-TW" sz="1000" b="1">
                <a:solidFill>
                  <a:srgbClr val="FFFF00"/>
                </a:solidFill>
                <a:latin typeface="Microsoft JhengHei"/>
                <a:ea typeface="Microsoft JhengHei"/>
              </a:rPr>
              <a:t> </a:t>
            </a:r>
            <a:r>
              <a:rPr lang="zh-TW" altLang="en-US" sz="1000" b="1">
                <a:solidFill>
                  <a:srgbClr val="FFFF00"/>
                </a:solidFill>
                <a:latin typeface="Microsoft JhengHei"/>
                <a:ea typeface="Microsoft JhengHei"/>
              </a:rPr>
              <a:t>網卡</a:t>
            </a:r>
            <a:r>
              <a:rPr lang="en-US" sz="1000" b="1">
                <a:solidFill>
                  <a:srgbClr val="FFFF00"/>
                </a:solidFill>
                <a:latin typeface="Microsoft JhengHei"/>
                <a:ea typeface="Microsoft JhengHei"/>
              </a:rPr>
              <a:t>)</a:t>
            </a:r>
            <a:endParaRPr lang="en-US" sz="1000">
              <a:solidFill>
                <a:srgbClr val="FFFF00"/>
              </a:solidFill>
              <a:latin typeface="Microsoft JhengHei"/>
              <a:ea typeface="Microsoft JhengHei"/>
            </a:endParaRP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00" b="1">
                <a:solidFill>
                  <a:schemeClr val="bg1"/>
                </a:solidFill>
                <a:latin typeface="Microsoft JhengHei"/>
                <a:ea typeface="Microsoft JhengHei"/>
              </a:rPr>
              <a:t>1 x 4K HDMI v1.4b</a:t>
            </a:r>
          </a:p>
        </p:txBody>
      </p:sp>
      <p:sp>
        <p:nvSpPr>
          <p:cNvPr id="45" name="矩形 65">
            <a:extLst>
              <a:ext uri="{FF2B5EF4-FFF2-40B4-BE49-F238E27FC236}">
                <a16:creationId xmlns:a16="http://schemas.microsoft.com/office/drawing/2014/main" id="{F63689E6-7CC1-4BF4-9467-96C039A9ABB2}"/>
              </a:ext>
            </a:extLst>
          </p:cNvPr>
          <p:cNvSpPr/>
          <p:nvPr/>
        </p:nvSpPr>
        <p:spPr>
          <a:xfrm>
            <a:off x="3015254" y="3778894"/>
            <a:ext cx="3355404" cy="86177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altLang="zh-TW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Intel Celeron N3150 4 核 1.6GHz, 高達 2.08 GHz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ja-JP" altLang="en-US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最高</a:t>
            </a:r>
            <a:r>
              <a:rPr lang="en-US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 8 GB (2 x DDR3L 1600) RAM</a:t>
            </a:r>
            <a:endParaRPr lang="en-US" sz="1000" dirty="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rgbClr val="FFFFFF"/>
                </a:solidFill>
                <a:latin typeface="Microsoft JhengHei"/>
                <a:ea typeface="Microsoft JhengHei"/>
              </a:rPr>
              <a:t>4 x M.2 SATA SSD </a:t>
            </a:r>
            <a:r>
              <a:rPr lang="ja-JP" altLang="en-US" sz="1000" b="1" dirty="0">
                <a:solidFill>
                  <a:srgbClr val="FFFFFF"/>
                </a:solidFill>
                <a:latin typeface="Microsoft JhengHei"/>
                <a:ea typeface="Microsoft JhengHei"/>
              </a:rPr>
              <a:t>埠</a:t>
            </a:r>
            <a:endParaRPr lang="en-US" altLang="ja-JP" sz="1000" dirty="0">
              <a:solidFill>
                <a:srgbClr val="FFFF00"/>
              </a:solidFill>
              <a:latin typeface="Microsoft JhengHei"/>
              <a:ea typeface="Microsoft JhengHei"/>
            </a:endParaRP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rgbClr val="FFFF00"/>
                </a:solidFill>
                <a:latin typeface="Microsoft JhengHei"/>
                <a:ea typeface="Microsoft JhengHei"/>
              </a:rPr>
              <a:t>1 x </a:t>
            </a:r>
            <a:r>
              <a:rPr lang="en-US" sz="1000" b="1" dirty="0" err="1">
                <a:solidFill>
                  <a:srgbClr val="FFFF00"/>
                </a:solidFill>
                <a:latin typeface="Microsoft JhengHei"/>
                <a:ea typeface="Microsoft JhengHei"/>
              </a:rPr>
              <a:t>GbE</a:t>
            </a:r>
            <a:r>
              <a:rPr lang="en-US" sz="1000" b="1" dirty="0">
                <a:solidFill>
                  <a:srgbClr val="FFFF00"/>
                </a:solidFill>
                <a:latin typeface="Microsoft JhengHei"/>
                <a:ea typeface="Microsoft JhengHei"/>
              </a:rPr>
              <a:t> + 4 </a:t>
            </a:r>
            <a:r>
              <a:rPr lang="zh-CN" altLang="en-US" sz="1000" b="1" dirty="0">
                <a:solidFill>
                  <a:srgbClr val="FFFF00"/>
                </a:solidFill>
                <a:latin typeface="Microsoft JhengHei"/>
                <a:ea typeface="Microsoft JhengHei"/>
              </a:rPr>
              <a:t>埠</a:t>
            </a:r>
            <a:r>
              <a:rPr lang="en-US" sz="1000" b="1" dirty="0">
                <a:solidFill>
                  <a:srgbClr val="FFFF00"/>
                </a:solidFill>
                <a:latin typeface="Microsoft JhengHei"/>
                <a:ea typeface="Microsoft JhengHei"/>
              </a:rPr>
              <a:t> </a:t>
            </a:r>
            <a:r>
              <a:rPr lang="en-US" sz="1000" b="1" dirty="0" err="1">
                <a:solidFill>
                  <a:srgbClr val="FFFF00"/>
                </a:solidFill>
                <a:latin typeface="Microsoft JhengHei"/>
                <a:ea typeface="Microsoft JhengHei"/>
              </a:rPr>
              <a:t>GbE</a:t>
            </a:r>
            <a:r>
              <a:rPr lang="en-US" sz="1000" b="1" dirty="0">
                <a:solidFill>
                  <a:srgbClr val="FFFF00"/>
                </a:solidFill>
                <a:latin typeface="Microsoft JhengHei"/>
                <a:ea typeface="Microsoft JhengHei"/>
              </a:rPr>
              <a:t> </a:t>
            </a:r>
            <a:r>
              <a:rPr lang="zh-CN" altLang="en-US" sz="1000" b="1" dirty="0">
                <a:solidFill>
                  <a:srgbClr val="FFFF00"/>
                </a:solidFill>
                <a:latin typeface="Microsoft JhengHei"/>
                <a:ea typeface="Microsoft JhengHei"/>
              </a:rPr>
              <a:t>網路交換器</a:t>
            </a:r>
            <a:endParaRPr lang="en-US" sz="1000" dirty="0">
              <a:solidFill>
                <a:srgbClr val="FFFF00"/>
              </a:solidFill>
              <a:latin typeface="Microsoft JhengHei"/>
              <a:ea typeface="Microsoft JhengHei"/>
            </a:endParaRP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2 x 4K HDMI v1.4b</a:t>
            </a:r>
          </a:p>
        </p:txBody>
      </p:sp>
      <p:sp>
        <p:nvSpPr>
          <p:cNvPr id="49" name="TextBox 12">
            <a:extLst>
              <a:ext uri="{FF2B5EF4-FFF2-40B4-BE49-F238E27FC236}">
                <a16:creationId xmlns:a16="http://schemas.microsoft.com/office/drawing/2014/main" id="{BA5F0EE6-E871-42FD-BDCF-86D61C282D09}"/>
              </a:ext>
            </a:extLst>
          </p:cNvPr>
          <p:cNvSpPr txBox="1"/>
          <p:nvPr/>
        </p:nvSpPr>
        <p:spPr>
          <a:xfrm>
            <a:off x="6652625" y="1101589"/>
            <a:ext cx="2095839" cy="66941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0170" indent="-90170">
              <a:lnSpc>
                <a:spcPts val="1500"/>
              </a:lnSpc>
              <a:spcAft>
                <a:spcPts val="400"/>
              </a:spcAft>
              <a:buClr>
                <a:srgbClr val="FE4212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zh-CN" altLang="en-US" dirty="0">
                <a:latin typeface="Microsoft JhengHei"/>
                <a:ea typeface="Microsoft JhengHei"/>
              </a:rPr>
              <a:t>超便利 OLED 面板 &amp; USB 直連；PCIe 埠擴充應用</a:t>
            </a:r>
            <a:endParaRPr lang="en-US" dirty="0">
              <a:latin typeface="Microsoft JhengHei"/>
              <a:ea typeface="Microsoft JhengHei"/>
            </a:endParaRPr>
          </a:p>
        </p:txBody>
      </p:sp>
      <p:sp>
        <p:nvSpPr>
          <p:cNvPr id="50" name="TextBox 12">
            <a:extLst>
              <a:ext uri="{FF2B5EF4-FFF2-40B4-BE49-F238E27FC236}">
                <a16:creationId xmlns:a16="http://schemas.microsoft.com/office/drawing/2014/main" id="{74C5DF46-89C4-4FF3-84AB-17FBF66B4D79}"/>
              </a:ext>
            </a:extLst>
          </p:cNvPr>
          <p:cNvSpPr txBox="1"/>
          <p:nvPr/>
        </p:nvSpPr>
        <p:spPr>
          <a:xfrm>
            <a:off x="6652626" y="2490610"/>
            <a:ext cx="1951823" cy="4770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0170" indent="-90170">
              <a:lnSpc>
                <a:spcPts val="1500"/>
              </a:lnSpc>
              <a:spcAft>
                <a:spcPts val="400"/>
              </a:spcAft>
              <a:buClr>
                <a:srgbClr val="FE4212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ja-JP" altLang="en-US" dirty="0">
                <a:latin typeface="Microsoft JhengHei"/>
                <a:ea typeface="Microsoft JhengHei"/>
              </a:rPr>
              <a:t>高性價比與 </a:t>
            </a:r>
            <a:r>
              <a:rPr lang="en-US" altLang="zh-CN" dirty="0" err="1">
                <a:latin typeface="Microsoft JhengHei"/>
                <a:ea typeface="Microsoft JhengHei"/>
              </a:rPr>
              <a:t>PCIe</a:t>
            </a:r>
            <a:r>
              <a:rPr lang="zh-CN" altLang="en-US" dirty="0">
                <a:latin typeface="Microsoft JhengHei"/>
                <a:ea typeface="Microsoft JhengHei"/>
              </a:rPr>
              <a:t> 埠擴充應用</a:t>
            </a:r>
            <a:endParaRPr lang="en-US" dirty="0">
              <a:latin typeface="Microsoft JhengHei"/>
              <a:ea typeface="Microsoft JhengHei"/>
            </a:endParaRPr>
          </a:p>
        </p:txBody>
      </p:sp>
      <p:sp>
        <p:nvSpPr>
          <p:cNvPr id="51" name="TextBox 12">
            <a:extLst>
              <a:ext uri="{FF2B5EF4-FFF2-40B4-BE49-F238E27FC236}">
                <a16:creationId xmlns:a16="http://schemas.microsoft.com/office/drawing/2014/main" id="{F610B9E9-B23B-4F4C-801D-D2C9E98DFFA5}"/>
              </a:ext>
            </a:extLst>
          </p:cNvPr>
          <p:cNvSpPr txBox="1"/>
          <p:nvPr/>
        </p:nvSpPr>
        <p:spPr>
          <a:xfrm>
            <a:off x="6652626" y="3698162"/>
            <a:ext cx="2347684" cy="66941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0170" indent="-90170">
              <a:lnSpc>
                <a:spcPts val="1500"/>
              </a:lnSpc>
              <a:spcAft>
                <a:spcPts val="400"/>
              </a:spcAft>
              <a:buClr>
                <a:srgbClr val="FE4212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ja-JP" altLang="en-US" dirty="0">
                <a:latin typeface="Microsoft JhengHei"/>
                <a:ea typeface="Microsoft JhengHei"/>
              </a:rPr>
              <a:t>超小</a:t>
            </a:r>
            <a:r>
              <a:rPr lang="en-US" altLang="zh-TW" dirty="0">
                <a:latin typeface="Microsoft JhengHei"/>
                <a:ea typeface="Microsoft JhengHei"/>
              </a:rPr>
              <a:t> B5 </a:t>
            </a:r>
            <a:r>
              <a:rPr lang="zh-CN" altLang="en-US" dirty="0">
                <a:latin typeface="Microsoft JhengHei"/>
                <a:ea typeface="Microsoft JhengHei"/>
              </a:rPr>
              <a:t>尺寸</a:t>
            </a:r>
            <a:r>
              <a:rPr lang="en-US" altLang="zh-TW" dirty="0">
                <a:latin typeface="Microsoft JhengHei"/>
                <a:ea typeface="Microsoft JhengHei"/>
              </a:rPr>
              <a:t> </a:t>
            </a:r>
            <a:r>
              <a:rPr lang="ja-JP" altLang="en-US" dirty="0">
                <a:latin typeface="Microsoft JhengHei"/>
                <a:ea typeface="Microsoft JhengHei"/>
              </a:rPr>
              <a:t>純</a:t>
            </a:r>
            <a:r>
              <a:rPr lang="en-US" altLang="zh-TW" dirty="0">
                <a:latin typeface="Microsoft JhengHei"/>
                <a:ea typeface="Microsoft JhengHei"/>
              </a:rPr>
              <a:t> M.2 SSD </a:t>
            </a:r>
            <a:r>
              <a:rPr lang="en-US" altLang="zh-TW" dirty="0" err="1">
                <a:latin typeface="Microsoft JhengHei"/>
                <a:ea typeface="Microsoft JhengHei"/>
              </a:rPr>
              <a:t>NASbook</a:t>
            </a:r>
            <a:r>
              <a:rPr lang="en-US" altLang="zh-TW" dirty="0">
                <a:latin typeface="Microsoft JhengHei"/>
                <a:ea typeface="Microsoft JhengHei"/>
              </a:rPr>
              <a:t> </a:t>
            </a:r>
            <a:r>
              <a:rPr lang="ja-JP" altLang="en-US" dirty="0">
                <a:latin typeface="Microsoft JhengHei"/>
                <a:ea typeface="Microsoft JhengHei"/>
              </a:rPr>
              <a:t>與 4埠</a:t>
            </a:r>
            <a:r>
              <a:rPr lang="en-US" altLang="zh-TW" dirty="0">
                <a:latin typeface="Microsoft JhengHei"/>
                <a:ea typeface="Microsoft JhengHei"/>
              </a:rPr>
              <a:t> </a:t>
            </a:r>
            <a:r>
              <a:rPr lang="en-US" altLang="zh-TW" dirty="0" err="1">
                <a:latin typeface="Microsoft JhengHei"/>
                <a:ea typeface="Microsoft JhengHei"/>
              </a:rPr>
              <a:t>GbE</a:t>
            </a:r>
            <a:r>
              <a:rPr lang="en-US" altLang="zh-TW" dirty="0">
                <a:latin typeface="Microsoft JhengHei"/>
                <a:ea typeface="Microsoft JhengHei"/>
              </a:rPr>
              <a:t> </a:t>
            </a:r>
            <a:r>
              <a:rPr lang="zh-CN" altLang="en-US" dirty="0">
                <a:latin typeface="Microsoft JhengHei"/>
                <a:ea typeface="Microsoft JhengHei"/>
              </a:rPr>
              <a:t>網路交換器</a:t>
            </a:r>
            <a:endParaRPr lang="en-US" dirty="0">
              <a:latin typeface="Microsoft JhengHei"/>
              <a:ea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37418753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69">
            <a:extLst>
              <a:ext uri="{FF2B5EF4-FFF2-40B4-BE49-F238E27FC236}">
                <a16:creationId xmlns:a16="http://schemas.microsoft.com/office/drawing/2014/main" id="{001A088E-218B-4571-889A-073F48194BD3}"/>
              </a:ext>
            </a:extLst>
          </p:cNvPr>
          <p:cNvSpPr/>
          <p:nvPr/>
        </p:nvSpPr>
        <p:spPr>
          <a:xfrm>
            <a:off x="2691685" y="2070266"/>
            <a:ext cx="4236933" cy="830587"/>
          </a:xfrm>
          <a:prstGeom prst="rect">
            <a:avLst/>
          </a:prstGeom>
          <a:gradFill>
            <a:gsLst>
              <a:gs pos="0">
                <a:srgbClr val="005450"/>
              </a:gs>
              <a:gs pos="95000">
                <a:schemeClr val="accent6">
                  <a:lumMod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/>
              <a:ea typeface="Microsoft JhengHei"/>
            </a:endParaRP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2861E647-63E7-4F72-9AAF-F28FB40BE6A0}"/>
              </a:ext>
            </a:extLst>
          </p:cNvPr>
          <p:cNvSpPr/>
          <p:nvPr/>
        </p:nvSpPr>
        <p:spPr>
          <a:xfrm>
            <a:off x="2691685" y="3067134"/>
            <a:ext cx="4236933" cy="830587"/>
          </a:xfrm>
          <a:prstGeom prst="rect">
            <a:avLst/>
          </a:prstGeom>
          <a:gradFill>
            <a:gsLst>
              <a:gs pos="0">
                <a:srgbClr val="005450"/>
              </a:gs>
              <a:gs pos="95000">
                <a:schemeClr val="accent6">
                  <a:lumMod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/>
              <a:ea typeface="Microsoft JhengHei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7FFF4A49-9172-4BA6-ACD2-A3E4B553D6BA}"/>
              </a:ext>
            </a:extLst>
          </p:cNvPr>
          <p:cNvGrpSpPr/>
          <p:nvPr/>
        </p:nvGrpSpPr>
        <p:grpSpPr>
          <a:xfrm>
            <a:off x="200614" y="1014933"/>
            <a:ext cx="1379848" cy="3933080"/>
            <a:chOff x="200614" y="903253"/>
            <a:chExt cx="1224136" cy="4044760"/>
          </a:xfrm>
        </p:grpSpPr>
        <p:sp>
          <p:nvSpPr>
            <p:cNvPr id="260" name="矩形 259">
              <a:extLst>
                <a:ext uri="{FF2B5EF4-FFF2-40B4-BE49-F238E27FC236}">
                  <a16:creationId xmlns:a16="http://schemas.microsoft.com/office/drawing/2014/main" id="{6559B533-08C3-4DA1-8116-4442B26C8E2E}"/>
                </a:ext>
              </a:extLst>
            </p:cNvPr>
            <p:cNvSpPr/>
            <p:nvPr/>
          </p:nvSpPr>
          <p:spPr>
            <a:xfrm>
              <a:off x="200614" y="903253"/>
              <a:ext cx="1224136" cy="404476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62" name="Straight Connector 260">
              <a:extLst>
                <a:ext uri="{FF2B5EF4-FFF2-40B4-BE49-F238E27FC236}">
                  <a16:creationId xmlns:a16="http://schemas.microsoft.com/office/drawing/2014/main" id="{72927CE4-27DC-4ED0-BE7D-CE5834C8D5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4750" y="903253"/>
              <a:ext cx="0" cy="404476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Title 1">
            <a:extLst>
              <a:ext uri="{FF2B5EF4-FFF2-40B4-BE49-F238E27FC236}">
                <a16:creationId xmlns:a16="http://schemas.microsoft.com/office/drawing/2014/main" id="{277CFDD0-F04D-4FE8-B22F-4BF676AC4818}"/>
              </a:ext>
            </a:extLst>
          </p:cNvPr>
          <p:cNvSpPr txBox="1">
            <a:spLocks/>
          </p:cNvSpPr>
          <p:nvPr/>
        </p:nvSpPr>
        <p:spPr>
          <a:xfrm>
            <a:off x="162893" y="196957"/>
            <a:ext cx="7776864" cy="71860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pPr algn="l">
              <a:lnSpc>
                <a:spcPts val="2800"/>
              </a:lnSpc>
            </a:pPr>
            <a:r>
              <a:rPr lang="en-US" altLang="zh-TW" sz="3800" err="1">
                <a:solidFill>
                  <a:schemeClr val="accent6">
                    <a:lumMod val="50000"/>
                  </a:schemeClr>
                </a:solidFill>
                <a:ea typeface="微軟正黑體" panose="020B0604030504040204" pitchFamily="34" charset="-120"/>
              </a:rPr>
              <a:t>初階商用級</a:t>
            </a:r>
            <a:r>
              <a:rPr lang="en-US" altLang="zh-TW" sz="3800">
                <a:solidFill>
                  <a:schemeClr val="accent6">
                    <a:lumMod val="50000"/>
                  </a:schemeClr>
                </a:solidFill>
                <a:latin typeface="微軟正黑體"/>
                <a:ea typeface="微軟正黑體" panose="020B0604030504040204" pitchFamily="34" charset="-120"/>
              </a:rPr>
              <a:t> NAS</a:t>
            </a:r>
            <a:endParaRPr lang="en-US" altLang="zh-TW" sz="3800">
              <a:solidFill>
                <a:schemeClr val="accent6">
                  <a:lumMod val="50000"/>
                </a:schemeClr>
              </a:solidFill>
              <a:ea typeface="微軟正黑體" panose="020B0604030504040204" pitchFamily="34" charset="-120"/>
            </a:endParaRPr>
          </a:p>
        </p:txBody>
      </p:sp>
      <p:sp>
        <p:nvSpPr>
          <p:cNvPr id="84" name="TextBox 263">
            <a:extLst>
              <a:ext uri="{FF2B5EF4-FFF2-40B4-BE49-F238E27FC236}">
                <a16:creationId xmlns:a16="http://schemas.microsoft.com/office/drawing/2014/main" id="{9A0045D1-889F-479E-AF67-205C9AA9E267}"/>
              </a:ext>
            </a:extLst>
          </p:cNvPr>
          <p:cNvSpPr txBox="1"/>
          <p:nvPr/>
        </p:nvSpPr>
        <p:spPr>
          <a:xfrm>
            <a:off x="227038" y="2514608"/>
            <a:ext cx="1258678" cy="101566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altLang="zh-TW" sz="1500" b="1" dirty="0">
                <a:solidFill>
                  <a:schemeClr val="bg1"/>
                </a:solidFill>
                <a:latin typeface="Microsoft JhengHei"/>
                <a:ea typeface="Microsoft JhengHei"/>
              </a:rPr>
              <a:t>高 CP 值</a:t>
            </a:r>
            <a:endParaRPr lang="en-US" dirty="0"/>
          </a:p>
          <a:p>
            <a:pPr algn="ctr"/>
            <a:r>
              <a:rPr lang="en-US" altLang="zh-TW" sz="1500" b="1" dirty="0">
                <a:solidFill>
                  <a:schemeClr val="bg1"/>
                </a:solidFill>
                <a:latin typeface="Microsoft JhengHei"/>
                <a:ea typeface="Microsoft JhengHei"/>
              </a:rPr>
              <a:t>ARM </a:t>
            </a:r>
            <a:r>
              <a:rPr lang="en-US" altLang="zh-TW" sz="1500" b="1" dirty="0" err="1">
                <a:solidFill>
                  <a:schemeClr val="bg1"/>
                </a:solidFill>
                <a:latin typeface="Microsoft JhengHei"/>
                <a:ea typeface="Microsoft JhengHei"/>
              </a:rPr>
              <a:t>處理器</a:t>
            </a:r>
            <a:endParaRPr lang="en-US" altLang="zh-TW" sz="1500" b="1" dirty="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algn="ctr"/>
            <a:endParaRPr lang="en-US" altLang="zh-TW" sz="1500" b="1" dirty="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algn="ctr"/>
            <a:r>
              <a:rPr lang="en-US" altLang="zh-TW" sz="1500" b="1" dirty="0">
                <a:solidFill>
                  <a:schemeClr val="bg1"/>
                </a:solidFill>
                <a:latin typeface="Microsoft JhengHei"/>
                <a:ea typeface="Microsoft JhengHei"/>
              </a:rPr>
              <a:t>10GbE </a:t>
            </a:r>
            <a:r>
              <a:rPr lang="en-US" altLang="zh-TW" sz="1500" b="1" dirty="0" err="1">
                <a:solidFill>
                  <a:schemeClr val="bg1"/>
                </a:solidFill>
                <a:latin typeface="Microsoft JhengHei"/>
                <a:ea typeface="Microsoft JhengHei"/>
              </a:rPr>
              <a:t>兼具</a:t>
            </a:r>
            <a:endParaRPr lang="en-US" altLang="zh-TW" sz="1500" b="1" dirty="0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55746C27-F369-40F4-BE22-88B1E0D19D8E}"/>
              </a:ext>
            </a:extLst>
          </p:cNvPr>
          <p:cNvSpPr/>
          <p:nvPr/>
        </p:nvSpPr>
        <p:spPr>
          <a:xfrm>
            <a:off x="2691685" y="1073398"/>
            <a:ext cx="4236933" cy="830587"/>
          </a:xfrm>
          <a:prstGeom prst="rect">
            <a:avLst/>
          </a:prstGeom>
          <a:gradFill>
            <a:gsLst>
              <a:gs pos="0">
                <a:srgbClr val="005450"/>
              </a:gs>
              <a:gs pos="95000">
                <a:schemeClr val="accent6">
                  <a:lumMod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/>
              <a:ea typeface="Microsoft JhengHei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60473A88-86E0-4A51-9BE1-37904F87FD4F}"/>
              </a:ext>
            </a:extLst>
          </p:cNvPr>
          <p:cNvSpPr/>
          <p:nvPr/>
        </p:nvSpPr>
        <p:spPr>
          <a:xfrm>
            <a:off x="2922712" y="1135192"/>
            <a:ext cx="3331505" cy="707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88900" indent="-88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00" b="1" dirty="0" err="1">
                <a:solidFill>
                  <a:schemeClr val="bg1"/>
                </a:solidFill>
                <a:latin typeface="Microsoft JhengHei"/>
                <a:ea typeface="Microsoft JhengHei"/>
              </a:rPr>
              <a:t>AnnapurnaLabs</a:t>
            </a:r>
            <a:r>
              <a:rPr lang="en-US" altLang="zh-TW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 64-bit AL324</a:t>
            </a:r>
            <a:r>
              <a:rPr lang="en-US" altLang="zh-TW" sz="1000" b="1" dirty="0">
                <a:solidFill>
                  <a:srgbClr val="FFFFFF"/>
                </a:solidFill>
                <a:latin typeface="Microsoft JhengHei"/>
                <a:ea typeface="Microsoft JhengHei"/>
              </a:rPr>
              <a:t> 4 核 1.7GHz</a:t>
            </a:r>
            <a:endParaRPr lang="en-US" dirty="0">
              <a:latin typeface="Microsoft JhengHei"/>
              <a:ea typeface="Microsoft JhengHei"/>
            </a:endParaRPr>
          </a:p>
          <a:p>
            <a:pPr marL="88900" indent="-88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rgbClr val="FFFF00"/>
                </a:solidFill>
                <a:latin typeface="Microsoft JhengHei"/>
                <a:ea typeface="Microsoft JhengHei"/>
              </a:rPr>
              <a:t>2 x 10GbE SFP+</a:t>
            </a:r>
            <a:r>
              <a:rPr lang="en-US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 </a:t>
            </a:r>
            <a:endParaRPr lang="en-US" sz="1000" dirty="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marL="88900" indent="-88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ja-JP" altLang="en-US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最高</a:t>
            </a:r>
            <a:r>
              <a:rPr lang="en-US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 16 GB (1 x DDR4) RAM</a:t>
            </a:r>
            <a:endParaRPr lang="en-US" sz="1000" dirty="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marL="88900" indent="-88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rgbClr val="FFFF00"/>
                </a:solidFill>
                <a:latin typeface="Microsoft JhengHei"/>
                <a:ea typeface="Microsoft JhengHei"/>
              </a:rPr>
              <a:t>2 x </a:t>
            </a:r>
            <a:r>
              <a:rPr lang="en-US" sz="1000" b="1" dirty="0" err="1">
                <a:solidFill>
                  <a:srgbClr val="FFFF00"/>
                </a:solidFill>
                <a:latin typeface="Microsoft JhengHei"/>
                <a:ea typeface="Microsoft JhengHei"/>
              </a:rPr>
              <a:t>PCIe</a:t>
            </a:r>
            <a:r>
              <a:rPr lang="en-US" sz="1000" b="1" dirty="0">
                <a:solidFill>
                  <a:srgbClr val="FFFF00"/>
                </a:solidFill>
                <a:latin typeface="Microsoft JhengHei"/>
                <a:ea typeface="Microsoft JhengHei"/>
              </a:rPr>
              <a:t> Gen.2 x2/x1 </a:t>
            </a:r>
            <a:r>
              <a:rPr lang="zh-CN" altLang="en-US" sz="1000" b="1" dirty="0">
                <a:solidFill>
                  <a:srgbClr val="FFFF00"/>
                </a:solidFill>
                <a:latin typeface="Microsoft JhengHei"/>
                <a:ea typeface="Microsoft JhengHei"/>
              </a:rPr>
              <a:t>插槽</a:t>
            </a:r>
            <a:endParaRPr lang="en-US" sz="1000" dirty="0">
              <a:solidFill>
                <a:srgbClr val="FFFF00"/>
              </a:solidFill>
              <a:latin typeface="Microsoft JhengHei"/>
              <a:ea typeface="Microsoft JhengHei"/>
            </a:endParaRPr>
          </a:p>
        </p:txBody>
      </p:sp>
      <p:sp>
        <p:nvSpPr>
          <p:cNvPr id="47" name="TextBox 299">
            <a:extLst>
              <a:ext uri="{FF2B5EF4-FFF2-40B4-BE49-F238E27FC236}">
                <a16:creationId xmlns:a16="http://schemas.microsoft.com/office/drawing/2014/main" id="{B0167748-D917-4D4D-8401-587C44F027CA}"/>
              </a:ext>
            </a:extLst>
          </p:cNvPr>
          <p:cNvSpPr txBox="1"/>
          <p:nvPr/>
        </p:nvSpPr>
        <p:spPr>
          <a:xfrm>
            <a:off x="1900171" y="1786874"/>
            <a:ext cx="599844" cy="21544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 anchor="ctr" anchorCtr="0">
            <a:spAutoFit/>
          </a:bodyPr>
          <a:lstStyle/>
          <a:p>
            <a:r>
              <a:rPr lang="en-US" sz="800" b="1">
                <a:solidFill>
                  <a:schemeClr val="bg1"/>
                </a:solidFill>
                <a:latin typeface="Microsoft JhengHei"/>
                <a:ea typeface="Microsoft JhengHei"/>
                <a:cs typeface="Lato Black" charset="0"/>
              </a:rPr>
              <a:t>TS-832X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3E3FC96B-C4CD-401A-B0EA-ACE6A94E1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316" y="1072266"/>
            <a:ext cx="1165539" cy="722913"/>
          </a:xfrm>
          <a:prstGeom prst="rect">
            <a:avLst/>
          </a:prstGeom>
        </p:spPr>
      </p:pic>
      <p:sp>
        <p:nvSpPr>
          <p:cNvPr id="29" name="TextBox 299">
            <a:extLst>
              <a:ext uri="{FF2B5EF4-FFF2-40B4-BE49-F238E27FC236}">
                <a16:creationId xmlns:a16="http://schemas.microsoft.com/office/drawing/2014/main" id="{B4CF59C4-A1DC-497B-BF8E-BA0C9278C449}"/>
              </a:ext>
            </a:extLst>
          </p:cNvPr>
          <p:cNvSpPr txBox="1"/>
          <p:nvPr/>
        </p:nvSpPr>
        <p:spPr>
          <a:xfrm>
            <a:off x="1871317" y="2806996"/>
            <a:ext cx="660758" cy="21544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 anchor="ctr" anchorCtr="0">
            <a:spAutoFit/>
          </a:bodyPr>
          <a:lstStyle/>
          <a:p>
            <a:r>
              <a:rPr lang="en-US" sz="800" b="1">
                <a:solidFill>
                  <a:schemeClr val="bg1"/>
                </a:solidFill>
                <a:latin typeface="Microsoft JhengHei"/>
                <a:ea typeface="Microsoft JhengHei"/>
                <a:cs typeface="Lato Black" charset="0"/>
              </a:rPr>
              <a:t>TS-431X2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C24E78C1-E8BB-4C13-BE13-C397F9A4A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9045" y="2027993"/>
            <a:ext cx="1254081" cy="787307"/>
          </a:xfrm>
          <a:prstGeom prst="rect">
            <a:avLst/>
          </a:prstGeom>
        </p:spPr>
      </p:pic>
      <p:sp>
        <p:nvSpPr>
          <p:cNvPr id="34" name="TextBox 299">
            <a:extLst>
              <a:ext uri="{FF2B5EF4-FFF2-40B4-BE49-F238E27FC236}">
                <a16:creationId xmlns:a16="http://schemas.microsoft.com/office/drawing/2014/main" id="{DA1E7BBB-8CB8-46B7-92BB-65ED59419909}"/>
              </a:ext>
            </a:extLst>
          </p:cNvPr>
          <p:cNvSpPr txBox="1"/>
          <p:nvPr/>
        </p:nvSpPr>
        <p:spPr>
          <a:xfrm>
            <a:off x="1900171" y="3766185"/>
            <a:ext cx="599844" cy="21544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 anchor="ctr" anchorCtr="0">
            <a:spAutoFit/>
          </a:bodyPr>
          <a:lstStyle/>
          <a:p>
            <a:r>
              <a:rPr lang="en-US" sz="800" b="1">
                <a:solidFill>
                  <a:schemeClr val="bg1"/>
                </a:solidFill>
                <a:latin typeface="Microsoft JhengHei"/>
                <a:ea typeface="Microsoft JhengHei"/>
                <a:cs typeface="Lato Black" charset="0"/>
              </a:rPr>
              <a:t>TS-332X</a:t>
            </a: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613050E5-508D-4B9D-85AC-D335E1EFE1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9415" y="3059627"/>
            <a:ext cx="1133341" cy="706814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5B6B9A65-BBA7-4685-A5B5-135C3ED71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9414" y="4009442"/>
            <a:ext cx="1133342" cy="714865"/>
          </a:xfrm>
          <a:prstGeom prst="rect">
            <a:avLst/>
          </a:prstGeom>
        </p:spPr>
      </p:pic>
      <p:sp>
        <p:nvSpPr>
          <p:cNvPr id="50" name="TextBox 299">
            <a:extLst>
              <a:ext uri="{FF2B5EF4-FFF2-40B4-BE49-F238E27FC236}">
                <a16:creationId xmlns:a16="http://schemas.microsoft.com/office/drawing/2014/main" id="{4A23602A-88A4-4075-AFC6-AD1A836935B4}"/>
              </a:ext>
            </a:extLst>
          </p:cNvPr>
          <p:cNvSpPr txBox="1"/>
          <p:nvPr/>
        </p:nvSpPr>
        <p:spPr>
          <a:xfrm>
            <a:off x="1900171" y="4724051"/>
            <a:ext cx="599844" cy="21544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 anchor="ctr" anchorCtr="0">
            <a:spAutoFit/>
          </a:bodyPr>
          <a:lstStyle/>
          <a:p>
            <a:r>
              <a:rPr lang="en-US" sz="800" b="1">
                <a:solidFill>
                  <a:schemeClr val="bg1"/>
                </a:solidFill>
                <a:latin typeface="Microsoft JhengHei"/>
                <a:ea typeface="Microsoft JhengHei"/>
                <a:cs typeface="Lato Black" charset="0"/>
              </a:rPr>
              <a:t>TS-431X</a:t>
            </a:r>
          </a:p>
        </p:txBody>
      </p:sp>
      <p:sp>
        <p:nvSpPr>
          <p:cNvPr id="53" name="矩形 41">
            <a:extLst>
              <a:ext uri="{FF2B5EF4-FFF2-40B4-BE49-F238E27FC236}">
                <a16:creationId xmlns:a16="http://schemas.microsoft.com/office/drawing/2014/main" id="{3091A6DB-F49C-44B4-B3A7-BC62B9228215}"/>
              </a:ext>
            </a:extLst>
          </p:cNvPr>
          <p:cNvSpPr/>
          <p:nvPr/>
        </p:nvSpPr>
        <p:spPr>
          <a:xfrm>
            <a:off x="2922712" y="2204960"/>
            <a:ext cx="3331505" cy="55399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88900" indent="-88900">
              <a:buClr>
                <a:schemeClr val="bg1"/>
              </a:buClr>
              <a:buFont typeface="Arial"/>
              <a:buChar char="•"/>
            </a:pPr>
            <a:r>
              <a:rPr lang="en-US" altLang="zh-TW" sz="1000" b="1" dirty="0" err="1">
                <a:solidFill>
                  <a:schemeClr val="bg1"/>
                </a:solidFill>
                <a:latin typeface="Microsoft JhengHei"/>
                <a:ea typeface="Microsoft JhengHei"/>
              </a:rPr>
              <a:t>AnnapurnaLabs</a:t>
            </a:r>
            <a:r>
              <a:rPr lang="en-US" altLang="zh-TW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 32-bit AL314</a:t>
            </a:r>
            <a:r>
              <a:rPr lang="en-US" altLang="zh-TW" sz="1000" b="1" dirty="0">
                <a:solidFill>
                  <a:srgbClr val="FFFFFF"/>
                </a:solidFill>
                <a:latin typeface="Microsoft JhengHei"/>
                <a:ea typeface="Microsoft JhengHei"/>
              </a:rPr>
              <a:t> 4 核 1.7GHz</a:t>
            </a:r>
            <a:endParaRPr lang="en-US" dirty="0">
              <a:latin typeface="Microsoft JhengHei"/>
              <a:ea typeface="Microsoft JhengHei"/>
            </a:endParaRPr>
          </a:p>
          <a:p>
            <a:pPr marL="88900" indent="-88900">
              <a:buClr>
                <a:schemeClr val="bg1"/>
              </a:buClr>
              <a:buFont typeface="Arial"/>
              <a:buChar char="•"/>
            </a:pPr>
            <a:r>
              <a:rPr lang="en-US" sz="1000" b="1" dirty="0">
                <a:solidFill>
                  <a:srgbClr val="FFFF00"/>
                </a:solidFill>
                <a:latin typeface="Microsoft JhengHei"/>
                <a:ea typeface="Microsoft JhengHei"/>
              </a:rPr>
              <a:t>1 x 10GbE SFP+ </a:t>
            </a:r>
            <a:endParaRPr lang="en-US" sz="1000" dirty="0">
              <a:solidFill>
                <a:srgbClr val="FFFF00"/>
              </a:solidFill>
              <a:latin typeface="Microsoft JhengHei"/>
              <a:ea typeface="Microsoft JhengHei"/>
            </a:endParaRPr>
          </a:p>
          <a:p>
            <a:pPr marL="88900" indent="-88900">
              <a:buClr>
                <a:schemeClr val="bg1"/>
              </a:buClr>
              <a:buFont typeface="Arial"/>
              <a:buChar char="•"/>
            </a:pPr>
            <a:r>
              <a:rPr lang="ja-JP" altLang="en-US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最高</a:t>
            </a:r>
            <a:r>
              <a:rPr lang="en-US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 8 GB (1 x DDR3) RAM</a:t>
            </a:r>
            <a:endParaRPr lang="en-US" sz="1000" dirty="0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56" name="矩形 41">
            <a:extLst>
              <a:ext uri="{FF2B5EF4-FFF2-40B4-BE49-F238E27FC236}">
                <a16:creationId xmlns:a16="http://schemas.microsoft.com/office/drawing/2014/main" id="{B5633736-D622-4670-8CD0-75D751B9406D}"/>
              </a:ext>
            </a:extLst>
          </p:cNvPr>
          <p:cNvSpPr/>
          <p:nvPr/>
        </p:nvSpPr>
        <p:spPr>
          <a:xfrm>
            <a:off x="2922712" y="3160805"/>
            <a:ext cx="3331505" cy="707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88900" indent="-88900">
              <a:buClr>
                <a:schemeClr val="bg1"/>
              </a:buClr>
              <a:buFont typeface="Arial"/>
              <a:buChar char="•"/>
            </a:pPr>
            <a:r>
              <a:rPr lang="en-US" altLang="zh-TW" sz="1000" b="1" dirty="0" err="1">
                <a:solidFill>
                  <a:schemeClr val="bg1"/>
                </a:solidFill>
                <a:latin typeface="Microsoft JhengHei"/>
                <a:ea typeface="Microsoft JhengHei"/>
              </a:rPr>
              <a:t>AnnapurnaLabs</a:t>
            </a:r>
            <a:r>
              <a:rPr lang="en-US" altLang="zh-TW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 64-bit AL324</a:t>
            </a:r>
            <a:r>
              <a:rPr lang="en-US" altLang="zh-TW" sz="1000" b="1" dirty="0">
                <a:solidFill>
                  <a:srgbClr val="FFFFFF"/>
                </a:solidFill>
                <a:latin typeface="Microsoft JhengHei"/>
                <a:ea typeface="Microsoft JhengHei"/>
              </a:rPr>
              <a:t> 4 核 1.7GHz</a:t>
            </a:r>
            <a:endParaRPr lang="en-US" dirty="0">
              <a:latin typeface="Microsoft JhengHei"/>
              <a:ea typeface="Microsoft JhengHei"/>
            </a:endParaRPr>
          </a:p>
          <a:p>
            <a:pPr marL="88900" indent="-88900">
              <a:buClr>
                <a:schemeClr val="bg1"/>
              </a:buClr>
              <a:buFont typeface="Arial"/>
              <a:buChar char="•"/>
            </a:pPr>
            <a:r>
              <a:rPr lang="en-US" sz="1000" b="1" dirty="0">
                <a:solidFill>
                  <a:srgbClr val="FFFF00"/>
                </a:solidFill>
                <a:latin typeface="Microsoft JhengHei"/>
                <a:ea typeface="Microsoft JhengHei"/>
              </a:rPr>
              <a:t>1 x 10GbE SFP+ </a:t>
            </a:r>
            <a:endParaRPr lang="en-US" sz="1000" dirty="0">
              <a:solidFill>
                <a:srgbClr val="FFFF00"/>
              </a:solidFill>
              <a:latin typeface="Microsoft JhengHei"/>
              <a:ea typeface="Microsoft JhengHei"/>
            </a:endParaRPr>
          </a:p>
          <a:p>
            <a:pPr marL="88900" indent="-88900">
              <a:buClr>
                <a:schemeClr val="bg1"/>
              </a:buClr>
              <a:buFont typeface="Arial"/>
              <a:buChar char="•"/>
            </a:pPr>
            <a:r>
              <a:rPr lang="en-US" altLang="zh-CN" sz="1000" b="1" dirty="0" err="1">
                <a:solidFill>
                  <a:schemeClr val="bg1"/>
                </a:solidFill>
                <a:latin typeface="Microsoft JhengHei"/>
                <a:ea typeface="Microsoft JhengHei"/>
              </a:rPr>
              <a:t>最高</a:t>
            </a:r>
            <a:r>
              <a:rPr lang="en-US" altLang="zh-CN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 </a:t>
            </a:r>
            <a:r>
              <a:rPr lang="en-US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16 GB (1 x DDR4) RAM</a:t>
            </a:r>
          </a:p>
          <a:p>
            <a:pPr marL="88900" indent="-88900">
              <a:buClr>
                <a:schemeClr val="bg1"/>
              </a:buClr>
              <a:buFont typeface="Arial"/>
              <a:buChar char="•"/>
            </a:pPr>
            <a:r>
              <a:rPr lang="en-US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3 x 3.5 </a:t>
            </a:r>
            <a:r>
              <a:rPr lang="zh-CN" altLang="en-US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吋</a:t>
            </a:r>
            <a:r>
              <a:rPr lang="en-US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/2.5 </a:t>
            </a:r>
            <a:r>
              <a:rPr lang="zh-CN" altLang="en-US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吋</a:t>
            </a:r>
            <a:r>
              <a:rPr lang="en-US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 HDD/SSD + </a:t>
            </a:r>
            <a:r>
              <a:rPr lang="en-US" sz="1000" b="1" dirty="0">
                <a:solidFill>
                  <a:srgbClr val="FFFF00"/>
                </a:solidFill>
                <a:latin typeface="Microsoft JhengHei"/>
                <a:ea typeface="Microsoft JhengHei"/>
              </a:rPr>
              <a:t>3 x M.2 SATA SSD</a:t>
            </a:r>
            <a:r>
              <a:rPr lang="en-US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 </a:t>
            </a:r>
            <a:r>
              <a:rPr lang="zh-CN" altLang="en-US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埠</a:t>
            </a:r>
            <a:endParaRPr lang="en-US" sz="1000" b="1" dirty="0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pic>
        <p:nvPicPr>
          <p:cNvPr id="61" name="Picture 3">
            <a:extLst>
              <a:ext uri="{FF2B5EF4-FFF2-40B4-BE49-F238E27FC236}">
                <a16:creationId xmlns:a16="http://schemas.microsoft.com/office/drawing/2014/main" id="{9BC696B1-2B08-4B7A-A60E-17D05ECD7E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9108" y="4502905"/>
            <a:ext cx="988454" cy="178432"/>
          </a:xfrm>
          <a:prstGeom prst="rect">
            <a:avLst/>
          </a:prstGeom>
        </p:spPr>
      </p:pic>
      <p:sp>
        <p:nvSpPr>
          <p:cNvPr id="72" name="矩形 71">
            <a:extLst>
              <a:ext uri="{FF2B5EF4-FFF2-40B4-BE49-F238E27FC236}">
                <a16:creationId xmlns:a16="http://schemas.microsoft.com/office/drawing/2014/main" id="{8B30D989-B8FF-45C8-8E4E-59461F483847}"/>
              </a:ext>
            </a:extLst>
          </p:cNvPr>
          <p:cNvSpPr/>
          <p:nvPr/>
        </p:nvSpPr>
        <p:spPr>
          <a:xfrm>
            <a:off x="2691685" y="4064001"/>
            <a:ext cx="4236933" cy="830587"/>
          </a:xfrm>
          <a:prstGeom prst="rect">
            <a:avLst/>
          </a:prstGeom>
          <a:gradFill>
            <a:gsLst>
              <a:gs pos="0">
                <a:srgbClr val="005450"/>
              </a:gs>
              <a:gs pos="95000">
                <a:schemeClr val="accent6">
                  <a:lumMod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/>
              <a:ea typeface="Microsoft JhengHei"/>
            </a:endParaRPr>
          </a:p>
        </p:txBody>
      </p:sp>
      <p:sp>
        <p:nvSpPr>
          <p:cNvPr id="86" name="矩形 41">
            <a:extLst>
              <a:ext uri="{FF2B5EF4-FFF2-40B4-BE49-F238E27FC236}">
                <a16:creationId xmlns:a16="http://schemas.microsoft.com/office/drawing/2014/main" id="{7FFD34B5-A251-4247-85D7-AB8C5F436DB6}"/>
              </a:ext>
            </a:extLst>
          </p:cNvPr>
          <p:cNvSpPr/>
          <p:nvPr/>
        </p:nvSpPr>
        <p:spPr>
          <a:xfrm>
            <a:off x="2922712" y="4279239"/>
            <a:ext cx="3331505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90488" indent="-90488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00" b="1" dirty="0" err="1">
                <a:solidFill>
                  <a:schemeClr val="bg1"/>
                </a:solidFill>
                <a:latin typeface="Microsoft JhengHei"/>
                <a:ea typeface="Microsoft JhengHei"/>
              </a:rPr>
              <a:t>AnnapurnaLabs</a:t>
            </a:r>
            <a:r>
              <a:rPr lang="en-US" altLang="zh-TW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 32-bit AL212 2 </a:t>
            </a:r>
            <a:r>
              <a:rPr lang="zh-TW" altLang="en-US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核 </a:t>
            </a:r>
            <a:r>
              <a:rPr lang="en-US" altLang="zh-TW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1.7GHz​</a:t>
            </a:r>
          </a:p>
          <a:p>
            <a:pPr marL="90488" indent="-90488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TW" altLang="en-US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最高 </a:t>
            </a:r>
            <a:r>
              <a:rPr lang="en-US" altLang="zh-TW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8 GB (1 x DDR3) RAM</a:t>
            </a:r>
            <a:endParaRPr lang="en-US" sz="1000" b="1" dirty="0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pic>
        <p:nvPicPr>
          <p:cNvPr id="87" name="圖形 86">
            <a:extLst>
              <a:ext uri="{FF2B5EF4-FFF2-40B4-BE49-F238E27FC236}">
                <a16:creationId xmlns:a16="http://schemas.microsoft.com/office/drawing/2014/main" id="{364648F9-372A-4688-9081-23B44EBC1D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42158" y="1466489"/>
            <a:ext cx="502032" cy="357457"/>
          </a:xfrm>
          <a:prstGeom prst="rect">
            <a:avLst/>
          </a:prstGeom>
        </p:spPr>
      </p:pic>
      <p:pic>
        <p:nvPicPr>
          <p:cNvPr id="94" name="圖形 93">
            <a:extLst>
              <a:ext uri="{FF2B5EF4-FFF2-40B4-BE49-F238E27FC236}">
                <a16:creationId xmlns:a16="http://schemas.microsoft.com/office/drawing/2014/main" id="{0BB812AB-531F-4B70-B25B-35466A74D5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42158" y="2457843"/>
            <a:ext cx="502032" cy="357457"/>
          </a:xfrm>
          <a:prstGeom prst="rect">
            <a:avLst/>
          </a:prstGeom>
        </p:spPr>
      </p:pic>
      <p:pic>
        <p:nvPicPr>
          <p:cNvPr id="97" name="圖形 96">
            <a:extLst>
              <a:ext uri="{FF2B5EF4-FFF2-40B4-BE49-F238E27FC236}">
                <a16:creationId xmlns:a16="http://schemas.microsoft.com/office/drawing/2014/main" id="{674DBB7F-5E7E-45D8-806F-A34C55D52B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42158" y="3449197"/>
            <a:ext cx="502032" cy="357457"/>
          </a:xfrm>
          <a:prstGeom prst="rect">
            <a:avLst/>
          </a:prstGeom>
        </p:spPr>
      </p:pic>
      <p:pic>
        <p:nvPicPr>
          <p:cNvPr id="102" name="圖形 101">
            <a:extLst>
              <a:ext uri="{FF2B5EF4-FFF2-40B4-BE49-F238E27FC236}">
                <a16:creationId xmlns:a16="http://schemas.microsoft.com/office/drawing/2014/main" id="{175D7AAF-6CAF-47F1-99B1-5220D21E42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42158" y="4440551"/>
            <a:ext cx="502032" cy="357457"/>
          </a:xfrm>
          <a:prstGeom prst="rect">
            <a:avLst/>
          </a:prstGeom>
        </p:spPr>
      </p:pic>
      <p:sp>
        <p:nvSpPr>
          <p:cNvPr id="103" name="TextBox 12">
            <a:extLst>
              <a:ext uri="{FF2B5EF4-FFF2-40B4-BE49-F238E27FC236}">
                <a16:creationId xmlns:a16="http://schemas.microsoft.com/office/drawing/2014/main" id="{7EB30469-F9C8-4491-BCDA-E54D94519F60}"/>
              </a:ext>
            </a:extLst>
          </p:cNvPr>
          <p:cNvSpPr txBox="1"/>
          <p:nvPr/>
        </p:nvSpPr>
        <p:spPr>
          <a:xfrm>
            <a:off x="6917559" y="1041343"/>
            <a:ext cx="2095839" cy="4770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0170" indent="-90170">
              <a:lnSpc>
                <a:spcPts val="1500"/>
              </a:lnSpc>
              <a:spcAft>
                <a:spcPts val="400"/>
              </a:spcAft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zh-TW" altLang="en-US" dirty="0">
                <a:latin typeface="Microsoft JhengHei"/>
                <a:ea typeface="Microsoft JhengHei"/>
              </a:rPr>
              <a:t>雙 </a:t>
            </a:r>
            <a:r>
              <a:rPr lang="en-US" altLang="zh-TW" dirty="0">
                <a:latin typeface="Microsoft JhengHei"/>
                <a:ea typeface="Microsoft JhengHei"/>
              </a:rPr>
              <a:t>10GbE </a:t>
            </a:r>
            <a:r>
              <a:rPr lang="zh-TW" altLang="en-US" dirty="0">
                <a:latin typeface="Microsoft JhengHei"/>
                <a:ea typeface="Microsoft JhengHei"/>
              </a:rPr>
              <a:t>四核與 </a:t>
            </a:r>
            <a:r>
              <a:rPr lang="en-US" altLang="zh-TW" dirty="0" err="1">
                <a:latin typeface="Microsoft JhengHei"/>
                <a:ea typeface="Microsoft JhengHei"/>
              </a:rPr>
              <a:t>PCIe</a:t>
            </a:r>
            <a:r>
              <a:rPr lang="en-US" altLang="zh-TW" dirty="0">
                <a:latin typeface="Microsoft JhengHei"/>
                <a:ea typeface="Microsoft JhengHei"/>
              </a:rPr>
              <a:t> </a:t>
            </a:r>
            <a:r>
              <a:rPr lang="zh-TW" altLang="en-US" dirty="0">
                <a:latin typeface="Microsoft JhengHei"/>
                <a:ea typeface="Microsoft JhengHei"/>
              </a:rPr>
              <a:t>高擴充性插槽</a:t>
            </a:r>
            <a:endParaRPr lang="en-US" dirty="0">
              <a:latin typeface="Microsoft JhengHei"/>
              <a:ea typeface="Microsoft JhengHei"/>
            </a:endParaRPr>
          </a:p>
        </p:txBody>
      </p:sp>
      <p:sp>
        <p:nvSpPr>
          <p:cNvPr id="104" name="TextBox 12">
            <a:extLst>
              <a:ext uri="{FF2B5EF4-FFF2-40B4-BE49-F238E27FC236}">
                <a16:creationId xmlns:a16="http://schemas.microsoft.com/office/drawing/2014/main" id="{D521DA05-1FE5-4B2C-A4E9-DA040F4CBA44}"/>
              </a:ext>
            </a:extLst>
          </p:cNvPr>
          <p:cNvSpPr txBox="1"/>
          <p:nvPr/>
        </p:nvSpPr>
        <p:spPr>
          <a:xfrm>
            <a:off x="6917559" y="2024531"/>
            <a:ext cx="2095839" cy="28469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0488" indent="-90488">
              <a:lnSpc>
                <a:spcPts val="1500"/>
              </a:lnSpc>
              <a:spcAft>
                <a:spcPts val="400"/>
              </a:spcAft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>
                <a:latin typeface="Microsoft JhengHei"/>
                <a:ea typeface="Microsoft JhengHei"/>
              </a:rPr>
              <a:t>10GbE </a:t>
            </a:r>
            <a:r>
              <a:rPr lang="zh-TW" altLang="en-US">
                <a:latin typeface="Microsoft JhengHei"/>
                <a:ea typeface="Microsoft JhengHei"/>
              </a:rPr>
              <a:t>四核</a:t>
            </a:r>
            <a:endParaRPr lang="en-US">
              <a:latin typeface="Microsoft JhengHei"/>
              <a:ea typeface="Microsoft JhengHei"/>
            </a:endParaRPr>
          </a:p>
        </p:txBody>
      </p:sp>
      <p:sp>
        <p:nvSpPr>
          <p:cNvPr id="105" name="TextBox 12">
            <a:extLst>
              <a:ext uri="{FF2B5EF4-FFF2-40B4-BE49-F238E27FC236}">
                <a16:creationId xmlns:a16="http://schemas.microsoft.com/office/drawing/2014/main" id="{339CEE06-D7E1-4E14-BDCD-51A1B7574222}"/>
              </a:ext>
            </a:extLst>
          </p:cNvPr>
          <p:cNvSpPr txBox="1"/>
          <p:nvPr/>
        </p:nvSpPr>
        <p:spPr>
          <a:xfrm>
            <a:off x="6917559" y="3059045"/>
            <a:ext cx="2095839" cy="28469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0488" indent="-90488">
              <a:lnSpc>
                <a:spcPts val="1500"/>
              </a:lnSpc>
              <a:spcAft>
                <a:spcPts val="400"/>
              </a:spcAft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>
                <a:latin typeface="Microsoft JhengHei"/>
                <a:ea typeface="Microsoft JhengHei"/>
              </a:rPr>
              <a:t>3 x M.2 SSD </a:t>
            </a:r>
            <a:r>
              <a:rPr lang="zh-TW" altLang="en-US">
                <a:latin typeface="Microsoft JhengHei"/>
                <a:ea typeface="Microsoft JhengHei"/>
              </a:rPr>
              <a:t>加速</a:t>
            </a:r>
            <a:endParaRPr lang="en-US">
              <a:latin typeface="Microsoft JhengHei"/>
              <a:ea typeface="Microsoft JhengHei"/>
            </a:endParaRPr>
          </a:p>
        </p:txBody>
      </p:sp>
      <p:sp>
        <p:nvSpPr>
          <p:cNvPr id="106" name="TextBox 12">
            <a:extLst>
              <a:ext uri="{FF2B5EF4-FFF2-40B4-BE49-F238E27FC236}">
                <a16:creationId xmlns:a16="http://schemas.microsoft.com/office/drawing/2014/main" id="{1AB423EF-C338-4515-8989-5E54C355020D}"/>
              </a:ext>
            </a:extLst>
          </p:cNvPr>
          <p:cNvSpPr txBox="1"/>
          <p:nvPr/>
        </p:nvSpPr>
        <p:spPr>
          <a:xfrm>
            <a:off x="6917559" y="4008784"/>
            <a:ext cx="2095839" cy="28469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0488" indent="-90488">
              <a:lnSpc>
                <a:spcPts val="1500"/>
              </a:lnSpc>
              <a:spcAft>
                <a:spcPts val="400"/>
              </a:spcAft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dirty="0">
                <a:latin typeface="Microsoft JhengHei"/>
                <a:ea typeface="Microsoft JhengHei"/>
              </a:rPr>
              <a:t>10GbE </a:t>
            </a:r>
            <a:r>
              <a:rPr lang="zh-TW" altLang="en-US" dirty="0">
                <a:latin typeface="Microsoft JhengHei"/>
                <a:ea typeface="Microsoft JhengHei"/>
              </a:rPr>
              <a:t>雙核</a:t>
            </a:r>
            <a:endParaRPr lang="en-US" dirty="0">
              <a:latin typeface="Microsoft JhengHei"/>
              <a:ea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3804073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57FEFF41-233B-4DFF-A2D1-97BA41350544}"/>
              </a:ext>
            </a:extLst>
          </p:cNvPr>
          <p:cNvSpPr/>
          <p:nvPr/>
        </p:nvSpPr>
        <p:spPr>
          <a:xfrm>
            <a:off x="2709012" y="1107913"/>
            <a:ext cx="3990450" cy="1188997"/>
          </a:xfrm>
          <a:prstGeom prst="rect">
            <a:avLst/>
          </a:prstGeom>
          <a:gradFill>
            <a:gsLst>
              <a:gs pos="0">
                <a:srgbClr val="005450"/>
              </a:gs>
              <a:gs pos="95000">
                <a:schemeClr val="accent6">
                  <a:lumMod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/>
              <a:ea typeface="Microsoft JhengHei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ADCA5AE1-3312-455D-91E5-69E2372519C7}"/>
              </a:ext>
            </a:extLst>
          </p:cNvPr>
          <p:cNvSpPr/>
          <p:nvPr/>
        </p:nvSpPr>
        <p:spPr>
          <a:xfrm>
            <a:off x="2709012" y="2361457"/>
            <a:ext cx="3990450" cy="1188997"/>
          </a:xfrm>
          <a:prstGeom prst="rect">
            <a:avLst/>
          </a:prstGeom>
          <a:gradFill>
            <a:gsLst>
              <a:gs pos="0">
                <a:srgbClr val="005450"/>
              </a:gs>
              <a:gs pos="95000">
                <a:schemeClr val="accent6">
                  <a:lumMod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/>
              <a:ea typeface="Microsoft JhengHei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58E7F47B-68C9-42AF-82A7-06ECD052218B}"/>
              </a:ext>
            </a:extLst>
          </p:cNvPr>
          <p:cNvSpPr/>
          <p:nvPr/>
        </p:nvSpPr>
        <p:spPr>
          <a:xfrm>
            <a:off x="2709012" y="3615001"/>
            <a:ext cx="3990450" cy="1188997"/>
          </a:xfrm>
          <a:prstGeom prst="rect">
            <a:avLst/>
          </a:prstGeom>
          <a:gradFill>
            <a:gsLst>
              <a:gs pos="0">
                <a:srgbClr val="005450"/>
              </a:gs>
              <a:gs pos="95000">
                <a:schemeClr val="accent6">
                  <a:lumMod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/>
              <a:ea typeface="Microsoft JhengHei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7FFF4A49-9172-4BA6-ACD2-A3E4B553D6BA}"/>
              </a:ext>
            </a:extLst>
          </p:cNvPr>
          <p:cNvGrpSpPr/>
          <p:nvPr/>
        </p:nvGrpSpPr>
        <p:grpSpPr>
          <a:xfrm>
            <a:off x="200614" y="1014933"/>
            <a:ext cx="1423650" cy="3933080"/>
            <a:chOff x="200614" y="903253"/>
            <a:chExt cx="1224136" cy="4044760"/>
          </a:xfrm>
        </p:grpSpPr>
        <p:sp>
          <p:nvSpPr>
            <p:cNvPr id="260" name="矩形 259">
              <a:extLst>
                <a:ext uri="{FF2B5EF4-FFF2-40B4-BE49-F238E27FC236}">
                  <a16:creationId xmlns:a16="http://schemas.microsoft.com/office/drawing/2014/main" id="{6559B533-08C3-4DA1-8116-4442B26C8E2E}"/>
                </a:ext>
              </a:extLst>
            </p:cNvPr>
            <p:cNvSpPr/>
            <p:nvPr/>
          </p:nvSpPr>
          <p:spPr>
            <a:xfrm>
              <a:off x="200614" y="903253"/>
              <a:ext cx="1224136" cy="404476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62" name="Straight Connector 260">
              <a:extLst>
                <a:ext uri="{FF2B5EF4-FFF2-40B4-BE49-F238E27FC236}">
                  <a16:creationId xmlns:a16="http://schemas.microsoft.com/office/drawing/2014/main" id="{72927CE4-27DC-4ED0-BE7D-CE5834C8D5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4750" y="903253"/>
              <a:ext cx="0" cy="404476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Title 1">
            <a:extLst>
              <a:ext uri="{FF2B5EF4-FFF2-40B4-BE49-F238E27FC236}">
                <a16:creationId xmlns:a16="http://schemas.microsoft.com/office/drawing/2014/main" id="{277CFDD0-F04D-4FE8-B22F-4BF676AC4818}"/>
              </a:ext>
            </a:extLst>
          </p:cNvPr>
          <p:cNvSpPr txBox="1">
            <a:spLocks/>
          </p:cNvSpPr>
          <p:nvPr/>
        </p:nvSpPr>
        <p:spPr>
          <a:xfrm>
            <a:off x="162893" y="196957"/>
            <a:ext cx="7776864" cy="71860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pPr algn="l">
              <a:lnSpc>
                <a:spcPts val="2800"/>
              </a:lnSpc>
            </a:pPr>
            <a:r>
              <a:rPr lang="en-US" altLang="zh-TW" sz="3800" err="1">
                <a:solidFill>
                  <a:schemeClr val="accent6">
                    <a:lumMod val="50000"/>
                  </a:schemeClr>
                </a:solidFill>
                <a:ea typeface="微軟正黑體" panose="020B0604030504040204" pitchFamily="34" charset="-120"/>
              </a:rPr>
              <a:t>辦公室與高階家用</a:t>
            </a:r>
            <a:r>
              <a:rPr lang="en-US" altLang="zh-TW" sz="3800">
                <a:solidFill>
                  <a:schemeClr val="accent6">
                    <a:lumMod val="50000"/>
                  </a:schemeClr>
                </a:solidFill>
                <a:latin typeface="微軟正黑體"/>
                <a:ea typeface="微軟正黑體" panose="020B0604030504040204" pitchFamily="34" charset="-120"/>
              </a:rPr>
              <a:t> NAS</a:t>
            </a:r>
            <a:endParaRPr lang="en-US" altLang="zh-TW" sz="3800">
              <a:solidFill>
                <a:schemeClr val="accent6">
                  <a:lumMod val="50000"/>
                </a:schemeClr>
              </a:solidFill>
              <a:ea typeface="微軟正黑體" panose="020B0604030504040204" pitchFamily="34" charset="-120"/>
            </a:endParaRPr>
          </a:p>
        </p:txBody>
      </p:sp>
      <p:sp>
        <p:nvSpPr>
          <p:cNvPr id="84" name="TextBox 263">
            <a:extLst>
              <a:ext uri="{FF2B5EF4-FFF2-40B4-BE49-F238E27FC236}">
                <a16:creationId xmlns:a16="http://schemas.microsoft.com/office/drawing/2014/main" id="{9A0045D1-889F-479E-AF67-205C9AA9E267}"/>
              </a:ext>
            </a:extLst>
          </p:cNvPr>
          <p:cNvSpPr txBox="1"/>
          <p:nvPr/>
        </p:nvSpPr>
        <p:spPr>
          <a:xfrm>
            <a:off x="405854" y="2466937"/>
            <a:ext cx="979755" cy="101566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altLang="zh-TW" sz="1500" b="1" dirty="0">
                <a:solidFill>
                  <a:schemeClr val="bg1"/>
                </a:solidFill>
                <a:latin typeface="Microsoft JhengHei"/>
                <a:ea typeface="Microsoft JhengHei"/>
              </a:rPr>
              <a:t>Intel</a:t>
            </a:r>
            <a:r>
              <a:rPr lang="en-US" altLang="zh-TW" sz="1500" b="1" dirty="0">
                <a:solidFill>
                  <a:srgbClr val="FFFFFF"/>
                </a:solidFill>
                <a:latin typeface="Microsoft JhengHei"/>
                <a:ea typeface="Microsoft JhengHei"/>
              </a:rPr>
              <a:t> x86</a:t>
            </a:r>
          </a:p>
          <a:p>
            <a:r>
              <a:rPr lang="en-US" altLang="zh-TW" sz="1500" b="1" dirty="0">
                <a:solidFill>
                  <a:srgbClr val="FFFFFF"/>
                </a:solidFill>
                <a:latin typeface="Microsoft JhengHei"/>
                <a:ea typeface="Microsoft JhengHei"/>
              </a:rPr>
              <a:t>64 </a:t>
            </a:r>
            <a:r>
              <a:rPr lang="en-US" altLang="zh-TW" sz="1500" b="1" dirty="0" err="1">
                <a:solidFill>
                  <a:srgbClr val="FFFFFF"/>
                </a:solidFill>
                <a:latin typeface="Microsoft JhengHei"/>
                <a:ea typeface="Microsoft JhengHei"/>
              </a:rPr>
              <a:t>位元</a:t>
            </a:r>
            <a:endParaRPr lang="en-US" altLang="zh-TW" sz="1500" b="1" dirty="0">
              <a:solidFill>
                <a:srgbClr val="FFFFFF"/>
              </a:solidFill>
              <a:latin typeface="Microsoft JhengHei"/>
              <a:ea typeface="Microsoft JhengHei"/>
            </a:endParaRPr>
          </a:p>
          <a:p>
            <a:endParaRPr lang="en-US" altLang="zh-TW" sz="1500" b="1" dirty="0">
              <a:solidFill>
                <a:srgbClr val="FFFFFF"/>
              </a:solidFill>
              <a:latin typeface="Microsoft JhengHei"/>
              <a:ea typeface="Microsoft JhengHei"/>
            </a:endParaRPr>
          </a:p>
          <a:p>
            <a:r>
              <a:rPr lang="en-US" altLang="zh-TW" sz="1500" b="1" dirty="0" err="1">
                <a:solidFill>
                  <a:srgbClr val="FFFFFF"/>
                </a:solidFill>
                <a:latin typeface="Microsoft JhengHei"/>
                <a:ea typeface="Microsoft JhengHei"/>
              </a:rPr>
              <a:t>即時轉檔</a:t>
            </a:r>
            <a:endParaRPr lang="en-US" altLang="zh-TW" sz="1500" b="1" dirty="0">
              <a:solidFill>
                <a:srgbClr val="FFFFFF"/>
              </a:solidFill>
              <a:latin typeface="Microsoft JhengHei"/>
              <a:ea typeface="Microsoft JhengHei"/>
            </a:endParaRPr>
          </a:p>
        </p:txBody>
      </p:sp>
      <p:sp>
        <p:nvSpPr>
          <p:cNvPr id="47" name="TextBox 299">
            <a:extLst>
              <a:ext uri="{FF2B5EF4-FFF2-40B4-BE49-F238E27FC236}">
                <a16:creationId xmlns:a16="http://schemas.microsoft.com/office/drawing/2014/main" id="{B0167748-D917-4D4D-8401-587C44F027CA}"/>
              </a:ext>
            </a:extLst>
          </p:cNvPr>
          <p:cNvSpPr txBox="1"/>
          <p:nvPr/>
        </p:nvSpPr>
        <p:spPr>
          <a:xfrm>
            <a:off x="1773758" y="2032096"/>
            <a:ext cx="914033" cy="21544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 anchor="ctr" anchorCtr="0">
            <a:spAutoFit/>
          </a:bodyPr>
          <a:lstStyle/>
          <a:p>
            <a:r>
              <a:rPr lang="en-US" sz="800" b="1">
                <a:solidFill>
                  <a:schemeClr val="bg1"/>
                </a:solidFill>
                <a:latin typeface="Microsoft JhengHei"/>
                <a:ea typeface="Microsoft JhengHei"/>
                <a:cs typeface="Lato Black" charset="0"/>
              </a:rPr>
              <a:t>TS-251</a:t>
            </a:r>
            <a:r>
              <a:rPr lang="en-US" sz="800" b="1">
                <a:solidFill>
                  <a:schemeClr val="bg1"/>
                </a:solidFill>
                <a:latin typeface="Microsoft JhengHei"/>
                <a:ea typeface="Microsoft JhengHei"/>
              </a:rPr>
              <a:t>+/451+</a:t>
            </a:r>
            <a:endParaRPr lang="en-US" sz="800" b="1">
              <a:solidFill>
                <a:schemeClr val="bg1"/>
              </a:solidFill>
              <a:latin typeface="Microsoft JhengHei"/>
              <a:ea typeface="Microsoft JhengHei"/>
              <a:cs typeface="Lato Black" charset="0"/>
            </a:endParaRPr>
          </a:p>
        </p:txBody>
      </p:sp>
      <p:sp>
        <p:nvSpPr>
          <p:cNvPr id="29" name="TextBox 299">
            <a:extLst>
              <a:ext uri="{FF2B5EF4-FFF2-40B4-BE49-F238E27FC236}">
                <a16:creationId xmlns:a16="http://schemas.microsoft.com/office/drawing/2014/main" id="{B4CF59C4-A1DC-497B-BF8E-BA0C9278C449}"/>
              </a:ext>
            </a:extLst>
          </p:cNvPr>
          <p:cNvSpPr txBox="1"/>
          <p:nvPr/>
        </p:nvSpPr>
        <p:spPr>
          <a:xfrm>
            <a:off x="1898792" y="3239490"/>
            <a:ext cx="628698" cy="21544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 anchor="ctr" anchorCtr="0">
            <a:spAutoFit/>
          </a:bodyPr>
          <a:lstStyle/>
          <a:p>
            <a:r>
              <a:rPr lang="en-US" sz="800" b="1">
                <a:solidFill>
                  <a:schemeClr val="bg1"/>
                </a:solidFill>
                <a:latin typeface="Microsoft JhengHei"/>
                <a:ea typeface="Microsoft JhengHei"/>
              </a:rPr>
              <a:t>HS-251+</a:t>
            </a:r>
            <a:endParaRPr lang="en-US" sz="800" b="1">
              <a:solidFill>
                <a:schemeClr val="bg1"/>
              </a:solidFill>
              <a:latin typeface="Microsoft JhengHei"/>
              <a:ea typeface="Microsoft JhengHei"/>
              <a:cs typeface="Lato Black" charset="0"/>
            </a:endParaRPr>
          </a:p>
        </p:txBody>
      </p:sp>
      <p:sp>
        <p:nvSpPr>
          <p:cNvPr id="34" name="TextBox 299">
            <a:extLst>
              <a:ext uri="{FF2B5EF4-FFF2-40B4-BE49-F238E27FC236}">
                <a16:creationId xmlns:a16="http://schemas.microsoft.com/office/drawing/2014/main" id="{DA1E7BBB-8CB8-46B7-92BB-65ED59419909}"/>
              </a:ext>
            </a:extLst>
          </p:cNvPr>
          <p:cNvSpPr txBox="1"/>
          <p:nvPr/>
        </p:nvSpPr>
        <p:spPr>
          <a:xfrm>
            <a:off x="1897189" y="4527377"/>
            <a:ext cx="606256" cy="21544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 anchor="ctr" anchorCtr="0">
            <a:spAutoFit/>
          </a:bodyPr>
          <a:lstStyle/>
          <a:p>
            <a:r>
              <a:rPr lang="en-US" sz="800" b="1">
                <a:solidFill>
                  <a:schemeClr val="bg1"/>
                </a:solidFill>
                <a:latin typeface="Microsoft JhengHei"/>
                <a:ea typeface="Microsoft JhengHei"/>
                <a:cs typeface="Lato Black" charset="0"/>
              </a:rPr>
              <a:t>TS-251A</a:t>
            </a: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F559EE60-0987-48FF-BE66-0791BF2FC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046" y="1146606"/>
            <a:ext cx="1456098" cy="900744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8F3E6880-8CAC-4C8F-9078-3BC7BF9D2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556" y="3699194"/>
            <a:ext cx="1261311" cy="788904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1364A001-8DAD-4DBF-9F61-632CB4D810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7556" y="2464829"/>
            <a:ext cx="1253703" cy="77466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C22FD51-7C42-4E2B-8F11-C3107B521833}"/>
              </a:ext>
            </a:extLst>
          </p:cNvPr>
          <p:cNvSpPr txBox="1"/>
          <p:nvPr/>
        </p:nvSpPr>
        <p:spPr>
          <a:xfrm>
            <a:off x="3042781" y="1289481"/>
            <a:ext cx="4000500" cy="70788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88900" indent="-88900">
              <a:buFont typeface="Arial"/>
              <a:buChar char="•"/>
            </a:pPr>
            <a:r>
              <a:rPr lang="fr-FR" sz="1000" b="1" dirty="0">
                <a:solidFill>
                  <a:srgbClr val="FFFFFF"/>
                </a:solidFill>
                <a:latin typeface="Microsoft JhengHei"/>
                <a:ea typeface="Microsoft JhengHei"/>
              </a:rPr>
              <a:t>Intel Celeron J1900 4 </a:t>
            </a:r>
            <a:r>
              <a:rPr lang="zh-CN" altLang="fr-FR" sz="1000" b="1" dirty="0">
                <a:solidFill>
                  <a:srgbClr val="FFFFFF"/>
                </a:solidFill>
                <a:latin typeface="Microsoft JhengHei"/>
                <a:ea typeface="Microsoft JhengHei"/>
              </a:rPr>
              <a:t>核</a:t>
            </a:r>
            <a:r>
              <a:rPr lang="fr-FR" sz="1000" b="1" dirty="0">
                <a:solidFill>
                  <a:srgbClr val="FFFFFF"/>
                </a:solidFill>
                <a:latin typeface="Microsoft JhengHei"/>
                <a:ea typeface="Microsoft JhengHei"/>
              </a:rPr>
              <a:t> 2.0GHz</a:t>
            </a:r>
            <a:r>
              <a:rPr lang="en-US" sz="1000" b="1" dirty="0">
                <a:solidFill>
                  <a:srgbClr val="FFFFFF"/>
                </a:solidFill>
                <a:latin typeface="Microsoft JhengHei"/>
                <a:ea typeface="Microsoft JhengHei"/>
              </a:rPr>
              <a:t>​, </a:t>
            </a:r>
            <a:r>
              <a:rPr lang="ja-JP" altLang="en-US" sz="1000" b="1" dirty="0">
                <a:solidFill>
                  <a:srgbClr val="FFFFFF"/>
                </a:solidFill>
                <a:latin typeface="Microsoft JhengHei"/>
                <a:ea typeface="Microsoft JhengHei"/>
              </a:rPr>
              <a:t>最高</a:t>
            </a:r>
            <a:r>
              <a:rPr lang="en-US" sz="1000" b="1" dirty="0">
                <a:solidFill>
                  <a:srgbClr val="FFFFFF"/>
                </a:solidFill>
                <a:latin typeface="Microsoft JhengHei"/>
                <a:ea typeface="Microsoft JhengHei"/>
              </a:rPr>
              <a:t> 2.42GHz</a:t>
            </a:r>
            <a:endParaRPr lang="ja-JP" altLang="en-US" sz="1000" b="1" dirty="0">
              <a:solidFill>
                <a:srgbClr val="FFFFFF"/>
              </a:solidFill>
              <a:latin typeface="Microsoft JhengHei"/>
              <a:ea typeface="Microsoft JhengHei"/>
            </a:endParaRPr>
          </a:p>
          <a:p>
            <a:pPr marL="88900" indent="-88900">
              <a:buFont typeface="Arial"/>
              <a:buChar char="•"/>
            </a:pPr>
            <a:r>
              <a:rPr lang="ja-JP" altLang="en-US" sz="1000" b="1" dirty="0">
                <a:solidFill>
                  <a:srgbClr val="FFFFFF"/>
                </a:solidFill>
                <a:latin typeface="Microsoft JhengHei"/>
                <a:ea typeface="Microsoft JhengHei"/>
              </a:rPr>
              <a:t>高達</a:t>
            </a:r>
            <a:r>
              <a:rPr lang="en-US" altLang="ja-JP" sz="1000" b="1" dirty="0">
                <a:solidFill>
                  <a:srgbClr val="FFFFFF"/>
                </a:solidFill>
                <a:latin typeface="Microsoft JhengHei"/>
                <a:ea typeface="Microsoft JhengHei"/>
              </a:rPr>
              <a:t> </a:t>
            </a:r>
            <a:r>
              <a:rPr lang="en-US" sz="1000" b="1" dirty="0">
                <a:solidFill>
                  <a:srgbClr val="FFFFFF"/>
                </a:solidFill>
                <a:latin typeface="Microsoft JhengHei"/>
                <a:ea typeface="Microsoft JhengHei"/>
              </a:rPr>
              <a:t>8 GB (2 x DDR3L 1600) RAM​</a:t>
            </a:r>
          </a:p>
          <a:p>
            <a:pPr marL="88900" indent="-88900">
              <a:buFont typeface="Arial"/>
              <a:buChar char="•"/>
            </a:pPr>
            <a:r>
              <a:rPr lang="en-US" sz="1000" b="1" dirty="0">
                <a:solidFill>
                  <a:srgbClr val="FFFFFF"/>
                </a:solidFill>
                <a:latin typeface="Microsoft JhengHei"/>
                <a:ea typeface="Microsoft JhengHei"/>
              </a:rPr>
              <a:t>2 x </a:t>
            </a:r>
            <a:r>
              <a:rPr lang="en-US" sz="1000" b="1" dirty="0" err="1">
                <a:solidFill>
                  <a:srgbClr val="FFFFFF"/>
                </a:solidFill>
                <a:latin typeface="Microsoft JhengHei"/>
                <a:ea typeface="Microsoft JhengHei"/>
              </a:rPr>
              <a:t>GbE</a:t>
            </a:r>
            <a:r>
              <a:rPr lang="en-US" sz="1000" dirty="0">
                <a:solidFill>
                  <a:srgbClr val="FFFFFF"/>
                </a:solidFill>
                <a:latin typeface="Microsoft JhengHei"/>
                <a:ea typeface="Microsoft JhengHei"/>
              </a:rPr>
              <a:t>​</a:t>
            </a:r>
          </a:p>
          <a:p>
            <a:pPr marL="88900" indent="-88900">
              <a:buFont typeface="Arial"/>
              <a:buChar char="•"/>
            </a:pPr>
            <a:r>
              <a:rPr lang="en-US" sz="1000" b="1" dirty="0">
                <a:solidFill>
                  <a:srgbClr val="FFFFFF"/>
                </a:solidFill>
                <a:latin typeface="Microsoft JhengHei"/>
                <a:ea typeface="Microsoft JhengHei"/>
              </a:rPr>
              <a:t>1x 1080p HDMI</a:t>
            </a:r>
            <a:endParaRPr lang="en-US" sz="1000" dirty="0">
              <a:latin typeface="Microsoft JhengHei"/>
              <a:ea typeface="Microsoft JhengHei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3820F83-ABD8-4A3B-914C-BAE93AACF2D2}"/>
              </a:ext>
            </a:extLst>
          </p:cNvPr>
          <p:cNvSpPr txBox="1"/>
          <p:nvPr/>
        </p:nvSpPr>
        <p:spPr>
          <a:xfrm>
            <a:off x="3042781" y="2596282"/>
            <a:ext cx="4000500" cy="70788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88900" indent="-88900">
              <a:buFont typeface="Arial"/>
              <a:buChar char="•"/>
            </a:pPr>
            <a:r>
              <a:rPr lang="fr-FR" sz="1000" b="1" dirty="0">
                <a:solidFill>
                  <a:srgbClr val="FFFFFF"/>
                </a:solidFill>
                <a:latin typeface="Microsoft JhengHei"/>
                <a:ea typeface="Microsoft JhengHei"/>
              </a:rPr>
              <a:t>Intel Celeron J1900 4 </a:t>
            </a:r>
            <a:r>
              <a:rPr lang="zh-CN" altLang="fr-FR" sz="1000" b="1" dirty="0">
                <a:solidFill>
                  <a:srgbClr val="FFFFFF"/>
                </a:solidFill>
                <a:latin typeface="Microsoft JhengHei"/>
                <a:ea typeface="Microsoft JhengHei"/>
              </a:rPr>
              <a:t>核</a:t>
            </a:r>
            <a:r>
              <a:rPr lang="fr-FR" sz="1000" b="1" dirty="0">
                <a:solidFill>
                  <a:srgbClr val="FFFFFF"/>
                </a:solidFill>
                <a:latin typeface="Microsoft JhengHei"/>
                <a:ea typeface="Microsoft JhengHei"/>
              </a:rPr>
              <a:t> 2.0GHz</a:t>
            </a:r>
            <a:r>
              <a:rPr lang="en-US" sz="1000" b="1" dirty="0">
                <a:solidFill>
                  <a:srgbClr val="FFFFFF"/>
                </a:solidFill>
                <a:latin typeface="Microsoft JhengHei"/>
                <a:ea typeface="Microsoft JhengHei"/>
              </a:rPr>
              <a:t>​, </a:t>
            </a:r>
            <a:r>
              <a:rPr lang="ja-JP" altLang="en-US" sz="1000" b="1" dirty="0">
                <a:solidFill>
                  <a:srgbClr val="FFFFFF"/>
                </a:solidFill>
                <a:latin typeface="Microsoft JhengHei"/>
                <a:ea typeface="Microsoft JhengHei"/>
              </a:rPr>
              <a:t>最高</a:t>
            </a:r>
            <a:r>
              <a:rPr lang="en-US" sz="1000" b="1" dirty="0">
                <a:solidFill>
                  <a:srgbClr val="FFFFFF"/>
                </a:solidFill>
                <a:latin typeface="Microsoft JhengHei"/>
                <a:ea typeface="Microsoft JhengHei"/>
              </a:rPr>
              <a:t> 2.42GHz</a:t>
            </a:r>
            <a:endParaRPr lang="ja-JP" altLang="en-US" sz="1000" b="1" dirty="0">
              <a:solidFill>
                <a:srgbClr val="FFFFFF"/>
              </a:solidFill>
              <a:latin typeface="Microsoft JhengHei"/>
              <a:ea typeface="Microsoft JhengHei"/>
            </a:endParaRPr>
          </a:p>
          <a:p>
            <a:pPr marL="88900" indent="-88900">
              <a:buFont typeface="Arial"/>
              <a:buChar char="•"/>
            </a:pPr>
            <a:r>
              <a:rPr lang="en-US" sz="1000" b="1" dirty="0">
                <a:solidFill>
                  <a:srgbClr val="FFFFFF"/>
                </a:solidFill>
                <a:latin typeface="Microsoft JhengHei"/>
                <a:ea typeface="Microsoft JhengHei"/>
              </a:rPr>
              <a:t>2GB DDR3L RAM​ (</a:t>
            </a:r>
            <a:r>
              <a:rPr lang="ja-JP" altLang="en-US" sz="1000" b="1" dirty="0">
                <a:solidFill>
                  <a:srgbClr val="FFFFFF"/>
                </a:solidFill>
                <a:latin typeface="Microsoft JhengHei"/>
                <a:ea typeface="Microsoft JhengHei"/>
              </a:rPr>
              <a:t>不可擴充</a:t>
            </a:r>
            <a:r>
              <a:rPr lang="en-US" sz="1000" b="1" dirty="0">
                <a:solidFill>
                  <a:srgbClr val="FFFFFF"/>
                </a:solidFill>
                <a:latin typeface="Microsoft JhengHei"/>
                <a:ea typeface="Microsoft JhengHei"/>
              </a:rPr>
              <a:t>)</a:t>
            </a:r>
          </a:p>
          <a:p>
            <a:pPr marL="88900" indent="-88900">
              <a:buFont typeface="Arial"/>
              <a:buChar char="•"/>
            </a:pPr>
            <a:r>
              <a:rPr lang="en-US" sz="1000" b="1" dirty="0">
                <a:solidFill>
                  <a:srgbClr val="FFFFFF"/>
                </a:solidFill>
                <a:latin typeface="Microsoft JhengHei"/>
                <a:ea typeface="Microsoft JhengHei"/>
              </a:rPr>
              <a:t>2 x </a:t>
            </a:r>
            <a:r>
              <a:rPr lang="en-US" sz="1000" b="1" dirty="0" err="1">
                <a:solidFill>
                  <a:srgbClr val="FFFFFF"/>
                </a:solidFill>
                <a:latin typeface="Microsoft JhengHei"/>
                <a:ea typeface="Microsoft JhengHei"/>
              </a:rPr>
              <a:t>GbE</a:t>
            </a:r>
            <a:r>
              <a:rPr lang="en-US" sz="1000" dirty="0">
                <a:solidFill>
                  <a:srgbClr val="FFFFFF"/>
                </a:solidFill>
                <a:latin typeface="Microsoft JhengHei"/>
                <a:ea typeface="Microsoft JhengHei"/>
              </a:rPr>
              <a:t>​</a:t>
            </a:r>
          </a:p>
          <a:p>
            <a:pPr marL="88900" indent="-88900">
              <a:buFont typeface="Arial"/>
              <a:buChar char="•"/>
            </a:pPr>
            <a:r>
              <a:rPr lang="en-US" sz="1000" b="1" dirty="0">
                <a:solidFill>
                  <a:srgbClr val="FFFFFF"/>
                </a:solidFill>
                <a:latin typeface="Microsoft JhengHei"/>
                <a:ea typeface="Microsoft JhengHei"/>
              </a:rPr>
              <a:t>1x 1080p HDMI</a:t>
            </a:r>
            <a:endParaRPr lang="en-US" sz="1000" dirty="0">
              <a:latin typeface="Microsoft JhengHei"/>
              <a:ea typeface="Microsoft JhengHei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596B3B1-1BF2-4043-8426-2D85540C8FF4}"/>
              </a:ext>
            </a:extLst>
          </p:cNvPr>
          <p:cNvSpPr txBox="1"/>
          <p:nvPr/>
        </p:nvSpPr>
        <p:spPr>
          <a:xfrm>
            <a:off x="3042781" y="3778725"/>
            <a:ext cx="4000500" cy="86177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88900" indent="-88900">
              <a:buFont typeface="Arial"/>
              <a:buChar char="•"/>
            </a:pPr>
            <a:r>
              <a:rPr lang="fr-FR" sz="1000" b="1" dirty="0">
                <a:solidFill>
                  <a:srgbClr val="FFFFFF"/>
                </a:solidFill>
                <a:latin typeface="Microsoft JhengHei"/>
                <a:ea typeface="Microsoft JhengHei"/>
              </a:rPr>
              <a:t>Intel Celeron N3060 2 </a:t>
            </a:r>
            <a:r>
              <a:rPr lang="ja-JP" altLang="fr-FR" sz="1000" b="1" dirty="0">
                <a:solidFill>
                  <a:srgbClr val="FFFFFF"/>
                </a:solidFill>
                <a:latin typeface="Microsoft JhengHei"/>
                <a:ea typeface="Microsoft JhengHei"/>
              </a:rPr>
              <a:t>核</a:t>
            </a:r>
            <a:r>
              <a:rPr lang="fr-FR" sz="1000" b="1" dirty="0">
                <a:solidFill>
                  <a:srgbClr val="FFFFFF"/>
                </a:solidFill>
                <a:latin typeface="Microsoft JhengHei"/>
                <a:ea typeface="Microsoft JhengHei"/>
              </a:rPr>
              <a:t> 1.6GHz</a:t>
            </a:r>
            <a:r>
              <a:rPr lang="en-US" sz="1000" b="1" dirty="0">
                <a:solidFill>
                  <a:srgbClr val="FFFFFF"/>
                </a:solidFill>
                <a:latin typeface="Microsoft JhengHei"/>
                <a:ea typeface="Microsoft JhengHei"/>
              </a:rPr>
              <a:t>​, </a:t>
            </a:r>
            <a:r>
              <a:rPr lang="ja-JP" altLang="en-US" sz="1000" b="1" dirty="0">
                <a:solidFill>
                  <a:srgbClr val="FFFFFF"/>
                </a:solidFill>
                <a:latin typeface="Microsoft JhengHei"/>
                <a:ea typeface="Microsoft JhengHei"/>
              </a:rPr>
              <a:t>最高</a:t>
            </a:r>
            <a:r>
              <a:rPr lang="en-US" sz="1000" b="1" dirty="0">
                <a:solidFill>
                  <a:srgbClr val="FFFFFF"/>
                </a:solidFill>
                <a:latin typeface="Microsoft JhengHei"/>
                <a:ea typeface="Microsoft JhengHei"/>
              </a:rPr>
              <a:t> 2.48GHz</a:t>
            </a:r>
            <a:endParaRPr lang="ja-JP" altLang="en-US" sz="1000" b="1" dirty="0">
              <a:solidFill>
                <a:srgbClr val="FFFFFF"/>
              </a:solidFill>
              <a:latin typeface="Microsoft JhengHei"/>
              <a:ea typeface="Microsoft JhengHei"/>
            </a:endParaRPr>
          </a:p>
          <a:p>
            <a:pPr marL="88900" indent="-88900">
              <a:buFont typeface="Arial"/>
              <a:buChar char="•"/>
            </a:pPr>
            <a:r>
              <a:rPr lang="ja-JP" altLang="en-US" sz="1000" b="1" dirty="0">
                <a:solidFill>
                  <a:srgbClr val="FFFFFF"/>
                </a:solidFill>
                <a:latin typeface="Microsoft JhengHei"/>
                <a:ea typeface="Microsoft JhengHei"/>
              </a:rPr>
              <a:t>高達</a:t>
            </a:r>
            <a:r>
              <a:rPr lang="en-US" sz="1000" b="1" dirty="0">
                <a:solidFill>
                  <a:srgbClr val="FFFFFF"/>
                </a:solidFill>
                <a:latin typeface="Microsoft JhengHei"/>
                <a:ea typeface="Microsoft JhengHei"/>
              </a:rPr>
              <a:t> 8 GB (2 x DDR3L 1600) RAM​</a:t>
            </a:r>
          </a:p>
          <a:p>
            <a:pPr marL="88900" indent="-88900">
              <a:buFont typeface="Arial"/>
              <a:buChar char="•"/>
            </a:pPr>
            <a:r>
              <a:rPr lang="en-US" sz="1000" b="1" dirty="0">
                <a:solidFill>
                  <a:srgbClr val="FFFFFF"/>
                </a:solidFill>
                <a:latin typeface="Microsoft JhengHei"/>
                <a:ea typeface="Microsoft JhengHei"/>
              </a:rPr>
              <a:t>2 x </a:t>
            </a:r>
            <a:r>
              <a:rPr lang="en-US" sz="1000" b="1" dirty="0" err="1">
                <a:solidFill>
                  <a:srgbClr val="FFFFFF"/>
                </a:solidFill>
                <a:latin typeface="Microsoft JhengHei"/>
                <a:ea typeface="Microsoft JhengHei"/>
              </a:rPr>
              <a:t>GbE</a:t>
            </a:r>
            <a:r>
              <a:rPr lang="en-US" sz="1000" dirty="0">
                <a:solidFill>
                  <a:srgbClr val="FFFFFF"/>
                </a:solidFill>
                <a:latin typeface="Microsoft JhengHei"/>
                <a:ea typeface="Microsoft JhengHei"/>
              </a:rPr>
              <a:t>​</a:t>
            </a:r>
          </a:p>
          <a:p>
            <a:pPr marL="88900" indent="-88900">
              <a:buFont typeface="Arial"/>
              <a:buChar char="•"/>
            </a:pPr>
            <a:r>
              <a:rPr lang="en-US" sz="1000" b="1" dirty="0">
                <a:solidFill>
                  <a:srgbClr val="FFFFFF"/>
                </a:solidFill>
                <a:latin typeface="Microsoft JhengHei"/>
                <a:ea typeface="Microsoft JhengHei"/>
              </a:rPr>
              <a:t>1x 4K HDMI</a:t>
            </a:r>
          </a:p>
          <a:p>
            <a:pPr marL="88900" indent="-88900">
              <a:buFont typeface="Arial"/>
              <a:buChar char="•"/>
            </a:pPr>
            <a:r>
              <a:rPr lang="en-US" sz="1000" b="1" dirty="0">
                <a:solidFill>
                  <a:srgbClr val="FFFF00"/>
                </a:solidFill>
                <a:latin typeface="Microsoft JhengHei"/>
                <a:ea typeface="Microsoft JhengHei"/>
              </a:rPr>
              <a:t>USB </a:t>
            </a:r>
            <a:r>
              <a:rPr lang="en-US" sz="1000" b="1" dirty="0" err="1">
                <a:solidFill>
                  <a:srgbClr val="FFFF00"/>
                </a:solidFill>
                <a:latin typeface="Microsoft JhengHei"/>
                <a:ea typeface="Microsoft JhengHei"/>
              </a:rPr>
              <a:t>QuickAccess</a:t>
            </a:r>
            <a:r>
              <a:rPr lang="en-US" sz="1000" b="1" dirty="0">
                <a:solidFill>
                  <a:srgbClr val="FFFFFF"/>
                </a:solidFill>
                <a:latin typeface="Microsoft JhengHei"/>
                <a:ea typeface="Microsoft JhengHei"/>
              </a:rPr>
              <a:t>, SD </a:t>
            </a:r>
            <a:r>
              <a:rPr lang="zh-CN" altLang="en-US" sz="1000" b="1" dirty="0">
                <a:solidFill>
                  <a:srgbClr val="FFFFFF"/>
                </a:solidFill>
                <a:latin typeface="Microsoft JhengHei"/>
                <a:ea typeface="Microsoft JhengHei"/>
              </a:rPr>
              <a:t>讀卡機</a:t>
            </a:r>
            <a:endParaRPr lang="en-US" sz="1000" b="1" dirty="0">
              <a:solidFill>
                <a:srgbClr val="FFFFFF"/>
              </a:solidFill>
              <a:latin typeface="Microsoft JhengHei"/>
              <a:ea typeface="Microsoft JhengHei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C8853126-6C60-4B5F-907B-5F9A010447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8563" y="1686877"/>
            <a:ext cx="428223" cy="530180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DE37427D-D684-4C5E-965D-47DFC02BC7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9037" y="2952420"/>
            <a:ext cx="428223" cy="530180"/>
          </a:xfrm>
          <a:prstGeom prst="rect">
            <a:avLst/>
          </a:prstGeom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id="{18661107-4B25-4EFD-9084-77FFEDEDF8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2530" y="4227244"/>
            <a:ext cx="428223" cy="530180"/>
          </a:xfrm>
          <a:prstGeom prst="rect">
            <a:avLst/>
          </a:prstGeom>
        </p:spPr>
      </p:pic>
      <p:sp>
        <p:nvSpPr>
          <p:cNvPr id="45" name="TextBox 12">
            <a:extLst>
              <a:ext uri="{FF2B5EF4-FFF2-40B4-BE49-F238E27FC236}">
                <a16:creationId xmlns:a16="http://schemas.microsoft.com/office/drawing/2014/main" id="{5120C8C6-C0D5-414C-B86B-C72CC2FFB145}"/>
              </a:ext>
            </a:extLst>
          </p:cNvPr>
          <p:cNvSpPr txBox="1"/>
          <p:nvPr/>
        </p:nvSpPr>
        <p:spPr>
          <a:xfrm>
            <a:off x="6714211" y="1079290"/>
            <a:ext cx="2095839" cy="4770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0488" indent="-90488">
              <a:lnSpc>
                <a:spcPts val="1500"/>
              </a:lnSpc>
              <a:spcAft>
                <a:spcPts val="400"/>
              </a:spcAft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ja-JP" altLang="en-US" dirty="0">
                <a:latin typeface="Microsoft JhengHei"/>
                <a:ea typeface="Microsoft JhengHei"/>
              </a:rPr>
              <a:t>四核</a:t>
            </a:r>
            <a:r>
              <a:rPr lang="en-US" altLang="zh-TW" dirty="0">
                <a:latin typeface="Microsoft JhengHei"/>
                <a:ea typeface="Microsoft JhengHei"/>
              </a:rPr>
              <a:t> NAS </a:t>
            </a:r>
            <a:r>
              <a:rPr lang="ja-JP" altLang="en-US" dirty="0">
                <a:latin typeface="Microsoft JhengHei"/>
                <a:ea typeface="Microsoft JhengHei"/>
              </a:rPr>
              <a:t>提供</a:t>
            </a:r>
            <a:r>
              <a:rPr lang="en-US" altLang="zh-TW" dirty="0">
                <a:latin typeface="Microsoft JhengHei"/>
                <a:ea typeface="Microsoft JhengHei"/>
              </a:rPr>
              <a:t> 1080p HDMI &amp; </a:t>
            </a:r>
            <a:r>
              <a:rPr lang="ja-JP" altLang="en-US" dirty="0">
                <a:latin typeface="Microsoft JhengHei"/>
                <a:ea typeface="Microsoft JhengHei"/>
              </a:rPr>
              <a:t>轉檔</a:t>
            </a:r>
            <a:endParaRPr lang="en-US" dirty="0">
              <a:latin typeface="Microsoft JhengHei"/>
              <a:ea typeface="Microsoft JhengHei"/>
            </a:endParaRPr>
          </a:p>
        </p:txBody>
      </p:sp>
      <p:sp>
        <p:nvSpPr>
          <p:cNvPr id="51" name="TextBox 12">
            <a:extLst>
              <a:ext uri="{FF2B5EF4-FFF2-40B4-BE49-F238E27FC236}">
                <a16:creationId xmlns:a16="http://schemas.microsoft.com/office/drawing/2014/main" id="{CABC3964-53D0-4741-880A-21832C695C34}"/>
              </a:ext>
            </a:extLst>
          </p:cNvPr>
          <p:cNvSpPr txBox="1"/>
          <p:nvPr/>
        </p:nvSpPr>
        <p:spPr>
          <a:xfrm>
            <a:off x="6714211" y="2354919"/>
            <a:ext cx="2053637" cy="66941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0170" indent="-90170">
              <a:lnSpc>
                <a:spcPts val="1500"/>
              </a:lnSpc>
              <a:spcAft>
                <a:spcPts val="400"/>
              </a:spcAft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ja-JP" altLang="en-US" dirty="0">
                <a:latin typeface="Microsoft JhengHei"/>
                <a:ea typeface="Microsoft JhengHei"/>
              </a:rPr>
              <a:t>零噪音、無風扇</a:t>
            </a:r>
            <a:r>
              <a:rPr lang="en-US" altLang="ja-JP" dirty="0">
                <a:latin typeface="Microsoft JhengHei"/>
                <a:ea typeface="Microsoft JhengHei"/>
              </a:rPr>
              <a:t> </a:t>
            </a:r>
            <a:r>
              <a:rPr lang="en-US" altLang="zh-TW" dirty="0">
                <a:latin typeface="Microsoft JhengHei"/>
                <a:ea typeface="Microsoft JhengHei"/>
              </a:rPr>
              <a:t>NAS </a:t>
            </a:r>
            <a:r>
              <a:rPr lang="ja-JP" altLang="en-US" dirty="0">
                <a:latin typeface="Microsoft JhengHei"/>
                <a:ea typeface="Microsoft JhengHei"/>
              </a:rPr>
              <a:t>提供</a:t>
            </a:r>
            <a:r>
              <a:rPr lang="en-US" altLang="zh-TW" dirty="0">
                <a:latin typeface="Microsoft JhengHei"/>
                <a:ea typeface="Microsoft JhengHei"/>
              </a:rPr>
              <a:t> 1080p HDMI &amp; </a:t>
            </a:r>
            <a:r>
              <a:rPr lang="ja-JP" altLang="en-US" dirty="0">
                <a:latin typeface="Microsoft JhengHei"/>
                <a:ea typeface="Microsoft JhengHei"/>
              </a:rPr>
              <a:t>轉檔</a:t>
            </a:r>
            <a:endParaRPr lang="en-US" dirty="0">
              <a:latin typeface="Microsoft JhengHei"/>
              <a:ea typeface="Microsoft JhengHei"/>
            </a:endParaRPr>
          </a:p>
        </p:txBody>
      </p:sp>
      <p:sp>
        <p:nvSpPr>
          <p:cNvPr id="52" name="TextBox 12">
            <a:extLst>
              <a:ext uri="{FF2B5EF4-FFF2-40B4-BE49-F238E27FC236}">
                <a16:creationId xmlns:a16="http://schemas.microsoft.com/office/drawing/2014/main" id="{2096D829-D8FD-4282-9B3A-6235E325F08F}"/>
              </a:ext>
            </a:extLst>
          </p:cNvPr>
          <p:cNvSpPr txBox="1"/>
          <p:nvPr/>
        </p:nvSpPr>
        <p:spPr>
          <a:xfrm>
            <a:off x="6714211" y="3615001"/>
            <a:ext cx="2053637" cy="66941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0488" indent="-90488">
              <a:lnSpc>
                <a:spcPts val="1500"/>
              </a:lnSpc>
              <a:spcAft>
                <a:spcPts val="400"/>
              </a:spcAft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zh-CN" altLang="en-US" dirty="0">
                <a:latin typeface="Microsoft JhengHei"/>
                <a:ea typeface="Microsoft JhengHei"/>
              </a:rPr>
              <a:t>雙核</a:t>
            </a:r>
            <a:r>
              <a:rPr lang="en-US" altLang="zh-TW" dirty="0">
                <a:latin typeface="Microsoft JhengHei"/>
                <a:ea typeface="Microsoft JhengHei"/>
              </a:rPr>
              <a:t> NAS </a:t>
            </a:r>
            <a:r>
              <a:rPr lang="zh-CN" altLang="en-US" dirty="0">
                <a:latin typeface="Microsoft JhengHei"/>
                <a:ea typeface="Microsoft JhengHei"/>
              </a:rPr>
              <a:t>提供</a:t>
            </a:r>
            <a:r>
              <a:rPr lang="en-US" altLang="zh-TW" dirty="0">
                <a:latin typeface="Microsoft JhengHei"/>
                <a:ea typeface="Microsoft JhengHei"/>
              </a:rPr>
              <a:t> USB </a:t>
            </a:r>
            <a:r>
              <a:rPr lang="en-US" altLang="zh-TW" dirty="0" err="1">
                <a:latin typeface="Microsoft JhengHei"/>
                <a:ea typeface="Microsoft JhengHei"/>
              </a:rPr>
              <a:t>QuickAccess</a:t>
            </a:r>
            <a:r>
              <a:rPr lang="en-US" altLang="zh-TW" dirty="0">
                <a:latin typeface="Microsoft JhengHei"/>
                <a:ea typeface="Microsoft JhengHei"/>
              </a:rPr>
              <a:t> </a:t>
            </a:r>
            <a:r>
              <a:rPr lang="ja-JP" altLang="en-US" dirty="0">
                <a:latin typeface="Microsoft JhengHei"/>
                <a:ea typeface="Microsoft JhengHei"/>
              </a:rPr>
              <a:t>直連</a:t>
            </a:r>
            <a:r>
              <a:rPr lang="en-US" altLang="zh-TW" dirty="0">
                <a:latin typeface="Microsoft JhengHei"/>
                <a:ea typeface="Microsoft JhengHei"/>
              </a:rPr>
              <a:t>, 4K HDMI &amp; </a:t>
            </a:r>
            <a:r>
              <a:rPr lang="zh-CN" altLang="en-US" dirty="0">
                <a:latin typeface="Microsoft JhengHei"/>
                <a:ea typeface="Microsoft JhengHei"/>
              </a:rPr>
              <a:t>轉檔</a:t>
            </a:r>
            <a:endParaRPr lang="en-US" dirty="0">
              <a:latin typeface="Microsoft JhengHei"/>
              <a:ea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5158020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>
            <a:extLst>
              <a:ext uri="{FF2B5EF4-FFF2-40B4-BE49-F238E27FC236}">
                <a16:creationId xmlns:a16="http://schemas.microsoft.com/office/drawing/2014/main" id="{5D5DA88F-92BC-4A40-B52D-56669375436D}"/>
              </a:ext>
            </a:extLst>
          </p:cNvPr>
          <p:cNvSpPr/>
          <p:nvPr/>
        </p:nvSpPr>
        <p:spPr>
          <a:xfrm>
            <a:off x="2962094" y="1006171"/>
            <a:ext cx="3869059" cy="922819"/>
          </a:xfrm>
          <a:prstGeom prst="rect">
            <a:avLst/>
          </a:prstGeom>
          <a:gradFill>
            <a:gsLst>
              <a:gs pos="0">
                <a:srgbClr val="005450"/>
              </a:gs>
              <a:gs pos="95000">
                <a:schemeClr val="accent6">
                  <a:lumMod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/>
              <a:ea typeface="Microsoft JhengHei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93F44275-20A1-4E13-8F31-5FE87C26FA4E}"/>
              </a:ext>
            </a:extLst>
          </p:cNvPr>
          <p:cNvSpPr/>
          <p:nvPr/>
        </p:nvSpPr>
        <p:spPr>
          <a:xfrm>
            <a:off x="2962094" y="2015578"/>
            <a:ext cx="3869059" cy="922819"/>
          </a:xfrm>
          <a:prstGeom prst="rect">
            <a:avLst/>
          </a:prstGeom>
          <a:gradFill>
            <a:gsLst>
              <a:gs pos="0">
                <a:srgbClr val="005450"/>
              </a:gs>
              <a:gs pos="95000">
                <a:schemeClr val="accent6">
                  <a:lumMod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/>
              <a:ea typeface="Microsoft JhengHei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E2A131A1-78B3-4BFD-9925-360CCA1CA732}"/>
              </a:ext>
            </a:extLst>
          </p:cNvPr>
          <p:cNvSpPr/>
          <p:nvPr/>
        </p:nvSpPr>
        <p:spPr>
          <a:xfrm>
            <a:off x="2962094" y="3024985"/>
            <a:ext cx="3869059" cy="922819"/>
          </a:xfrm>
          <a:prstGeom prst="rect">
            <a:avLst/>
          </a:prstGeom>
          <a:gradFill>
            <a:gsLst>
              <a:gs pos="0">
                <a:srgbClr val="005450"/>
              </a:gs>
              <a:gs pos="95000">
                <a:schemeClr val="accent6">
                  <a:lumMod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/>
              <a:ea typeface="Microsoft JhengHei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7E917ECD-22D9-4CFF-80DF-664DBA487101}"/>
              </a:ext>
            </a:extLst>
          </p:cNvPr>
          <p:cNvSpPr/>
          <p:nvPr/>
        </p:nvSpPr>
        <p:spPr>
          <a:xfrm>
            <a:off x="2962094" y="4034391"/>
            <a:ext cx="3869059" cy="922819"/>
          </a:xfrm>
          <a:prstGeom prst="rect">
            <a:avLst/>
          </a:prstGeom>
          <a:gradFill>
            <a:gsLst>
              <a:gs pos="0">
                <a:srgbClr val="005450"/>
              </a:gs>
              <a:gs pos="95000">
                <a:schemeClr val="accent6">
                  <a:lumMod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/>
              <a:ea typeface="Microsoft JhengHei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7FFF4A49-9172-4BA6-ACD2-A3E4B553D6BA}"/>
              </a:ext>
            </a:extLst>
          </p:cNvPr>
          <p:cNvGrpSpPr/>
          <p:nvPr/>
        </p:nvGrpSpPr>
        <p:grpSpPr>
          <a:xfrm>
            <a:off x="200614" y="1014933"/>
            <a:ext cx="1529634" cy="3933080"/>
            <a:chOff x="200614" y="903253"/>
            <a:chExt cx="1224136" cy="4044760"/>
          </a:xfrm>
        </p:grpSpPr>
        <p:sp>
          <p:nvSpPr>
            <p:cNvPr id="260" name="矩形 259">
              <a:extLst>
                <a:ext uri="{FF2B5EF4-FFF2-40B4-BE49-F238E27FC236}">
                  <a16:creationId xmlns:a16="http://schemas.microsoft.com/office/drawing/2014/main" id="{6559B533-08C3-4DA1-8116-4442B26C8E2E}"/>
                </a:ext>
              </a:extLst>
            </p:cNvPr>
            <p:cNvSpPr/>
            <p:nvPr/>
          </p:nvSpPr>
          <p:spPr>
            <a:xfrm>
              <a:off x="200614" y="903253"/>
              <a:ext cx="1224136" cy="404476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62" name="Straight Connector 260">
              <a:extLst>
                <a:ext uri="{FF2B5EF4-FFF2-40B4-BE49-F238E27FC236}">
                  <a16:creationId xmlns:a16="http://schemas.microsoft.com/office/drawing/2014/main" id="{72927CE4-27DC-4ED0-BE7D-CE5834C8D5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4750" y="903253"/>
              <a:ext cx="0" cy="404476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Title 1">
            <a:extLst>
              <a:ext uri="{FF2B5EF4-FFF2-40B4-BE49-F238E27FC236}">
                <a16:creationId xmlns:a16="http://schemas.microsoft.com/office/drawing/2014/main" id="{277CFDD0-F04D-4FE8-B22F-4BF676AC4818}"/>
              </a:ext>
            </a:extLst>
          </p:cNvPr>
          <p:cNvSpPr txBox="1">
            <a:spLocks/>
          </p:cNvSpPr>
          <p:nvPr/>
        </p:nvSpPr>
        <p:spPr>
          <a:xfrm>
            <a:off x="162893" y="196957"/>
            <a:ext cx="7776864" cy="71860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pPr algn="l">
              <a:lnSpc>
                <a:spcPts val="2800"/>
              </a:lnSpc>
            </a:pPr>
            <a:r>
              <a:rPr lang="en-US" altLang="zh-TW" sz="3800" err="1">
                <a:solidFill>
                  <a:schemeClr val="accent6">
                    <a:lumMod val="50000"/>
                  </a:schemeClr>
                </a:solidFill>
                <a:ea typeface="微軟正黑體" panose="020B0604030504040204" pitchFamily="34" charset="-120"/>
              </a:rPr>
              <a:t>中階與初階家用</a:t>
            </a:r>
            <a:r>
              <a:rPr lang="en-US" altLang="zh-TW" sz="3800">
                <a:solidFill>
                  <a:schemeClr val="accent6">
                    <a:lumMod val="50000"/>
                  </a:schemeClr>
                </a:solidFill>
                <a:latin typeface="微軟正黑體"/>
                <a:ea typeface="微軟正黑體" panose="020B0604030504040204" pitchFamily="34" charset="-120"/>
              </a:rPr>
              <a:t> NAS</a:t>
            </a:r>
            <a:endParaRPr lang="en-US" altLang="zh-TW" sz="3800">
              <a:solidFill>
                <a:schemeClr val="accent6">
                  <a:lumMod val="50000"/>
                </a:schemeClr>
              </a:solidFill>
              <a:ea typeface="微軟正黑體" panose="020B0604030504040204" pitchFamily="34" charset="-120"/>
            </a:endParaRPr>
          </a:p>
        </p:txBody>
      </p:sp>
      <p:sp>
        <p:nvSpPr>
          <p:cNvPr id="84" name="TextBox 263">
            <a:extLst>
              <a:ext uri="{FF2B5EF4-FFF2-40B4-BE49-F238E27FC236}">
                <a16:creationId xmlns:a16="http://schemas.microsoft.com/office/drawing/2014/main" id="{9A0045D1-889F-479E-AF67-205C9AA9E267}"/>
              </a:ext>
            </a:extLst>
          </p:cNvPr>
          <p:cNvSpPr txBox="1"/>
          <p:nvPr/>
        </p:nvSpPr>
        <p:spPr>
          <a:xfrm>
            <a:off x="457148" y="2704474"/>
            <a:ext cx="954107" cy="55399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altLang="zh-TW" sz="1500" b="1" dirty="0" err="1">
                <a:solidFill>
                  <a:srgbClr val="FFFFFF"/>
                </a:solidFill>
                <a:latin typeface="Microsoft JhengHei"/>
                <a:ea typeface="Microsoft JhengHei"/>
              </a:rPr>
              <a:t>節能省電</a:t>
            </a:r>
            <a:endParaRPr lang="en-US" altLang="zh-TW" sz="1500" b="1" dirty="0">
              <a:solidFill>
                <a:srgbClr val="FFFFFF"/>
              </a:solidFill>
              <a:latin typeface="Microsoft JhengHei"/>
              <a:ea typeface="Microsoft JhengHei"/>
            </a:endParaRPr>
          </a:p>
          <a:p>
            <a:r>
              <a:rPr lang="en-US" altLang="zh-TW" sz="1500" b="1" dirty="0" err="1">
                <a:solidFill>
                  <a:srgbClr val="FFFFFF"/>
                </a:solidFill>
                <a:latin typeface="Microsoft JhengHei"/>
                <a:ea typeface="Microsoft JhengHei"/>
              </a:rPr>
              <a:t>經濟實惠</a:t>
            </a:r>
            <a:endParaRPr lang="en-US" altLang="zh-TW" sz="1500" b="1" dirty="0">
              <a:solidFill>
                <a:srgbClr val="FFFFFF"/>
              </a:solidFill>
              <a:latin typeface="Microsoft JhengHei"/>
              <a:ea typeface="Microsoft JhengHei"/>
            </a:endParaRPr>
          </a:p>
        </p:txBody>
      </p:sp>
      <p:sp>
        <p:nvSpPr>
          <p:cNvPr id="47" name="TextBox 299">
            <a:extLst>
              <a:ext uri="{FF2B5EF4-FFF2-40B4-BE49-F238E27FC236}">
                <a16:creationId xmlns:a16="http://schemas.microsoft.com/office/drawing/2014/main" id="{B0167748-D917-4D4D-8401-587C44F027CA}"/>
              </a:ext>
            </a:extLst>
          </p:cNvPr>
          <p:cNvSpPr txBox="1"/>
          <p:nvPr/>
        </p:nvSpPr>
        <p:spPr>
          <a:xfrm>
            <a:off x="1918440" y="1712505"/>
            <a:ext cx="1010213" cy="21544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 anchor="ctr" anchorCtr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Microsoft JhengHei"/>
                <a:ea typeface="Microsoft JhengHei"/>
                <a:cs typeface="Lato Black" charset="0"/>
              </a:rPr>
              <a:t>TS-231P2/431P2</a:t>
            </a:r>
          </a:p>
        </p:txBody>
      </p:sp>
      <p:sp>
        <p:nvSpPr>
          <p:cNvPr id="29" name="TextBox 299">
            <a:extLst>
              <a:ext uri="{FF2B5EF4-FFF2-40B4-BE49-F238E27FC236}">
                <a16:creationId xmlns:a16="http://schemas.microsoft.com/office/drawing/2014/main" id="{B4CF59C4-A1DC-497B-BF8E-BA0C9278C449}"/>
              </a:ext>
            </a:extLst>
          </p:cNvPr>
          <p:cNvSpPr txBox="1"/>
          <p:nvPr/>
        </p:nvSpPr>
        <p:spPr>
          <a:xfrm>
            <a:off x="2157287" y="2754210"/>
            <a:ext cx="532518" cy="21544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 anchor="ctr" anchorCtr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Microsoft JhengHei"/>
                <a:ea typeface="Microsoft JhengHei"/>
              </a:rPr>
              <a:t>TS-328</a:t>
            </a:r>
            <a:endParaRPr lang="en-US" sz="800" b="1" dirty="0">
              <a:solidFill>
                <a:schemeClr val="bg1"/>
              </a:solidFill>
              <a:latin typeface="Microsoft JhengHei"/>
              <a:ea typeface="Microsoft JhengHei"/>
              <a:cs typeface="Lato Black" charset="0"/>
            </a:endParaRPr>
          </a:p>
        </p:txBody>
      </p:sp>
      <p:sp>
        <p:nvSpPr>
          <p:cNvPr id="34" name="TextBox 299">
            <a:extLst>
              <a:ext uri="{FF2B5EF4-FFF2-40B4-BE49-F238E27FC236}">
                <a16:creationId xmlns:a16="http://schemas.microsoft.com/office/drawing/2014/main" id="{DA1E7BBB-8CB8-46B7-92BB-65ED59419909}"/>
              </a:ext>
            </a:extLst>
          </p:cNvPr>
          <p:cNvSpPr txBox="1"/>
          <p:nvPr/>
        </p:nvSpPr>
        <p:spPr>
          <a:xfrm>
            <a:off x="1833481" y="3771699"/>
            <a:ext cx="1180131" cy="21544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 anchor="ctr" anchorCtr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Microsoft JhengHei"/>
                <a:ea typeface="Microsoft JhengHei"/>
                <a:cs typeface="Lato Black" charset="0"/>
              </a:rPr>
              <a:t>TS-131P</a:t>
            </a:r>
            <a:r>
              <a:rPr lang="en-US" sz="800" b="1" dirty="0">
                <a:solidFill>
                  <a:schemeClr val="bg1"/>
                </a:solidFill>
                <a:latin typeface="Microsoft JhengHei"/>
                <a:ea typeface="Microsoft JhengHei"/>
              </a:rPr>
              <a:t>/231P/431P</a:t>
            </a:r>
            <a:endParaRPr lang="en-US" sz="800" b="1" dirty="0">
              <a:solidFill>
                <a:schemeClr val="bg1"/>
              </a:solidFill>
              <a:latin typeface="Microsoft JhengHei"/>
              <a:ea typeface="Microsoft JhengHei"/>
              <a:cs typeface="Lato Black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8DA1DB8-9CF1-4A2A-BAC7-DDEA89512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878" y="975848"/>
            <a:ext cx="1145337" cy="719038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9EF1069D-06C7-431F-B0FD-A34F989E3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5148" y="1999326"/>
            <a:ext cx="1196796" cy="748443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F213AAC0-BE76-44E6-B031-D6CD78CBCF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0878" y="3017913"/>
            <a:ext cx="1145337" cy="719038"/>
          </a:xfrm>
          <a:prstGeom prst="rect">
            <a:avLst/>
          </a:prstGeom>
        </p:spPr>
      </p:pic>
      <p:sp>
        <p:nvSpPr>
          <p:cNvPr id="13" name="TextBox 299">
            <a:extLst>
              <a:ext uri="{FF2B5EF4-FFF2-40B4-BE49-F238E27FC236}">
                <a16:creationId xmlns:a16="http://schemas.microsoft.com/office/drawing/2014/main" id="{E8D43BCD-C4F9-4B02-980E-F77C7EEC198C}"/>
              </a:ext>
            </a:extLst>
          </p:cNvPr>
          <p:cNvSpPr txBox="1"/>
          <p:nvPr/>
        </p:nvSpPr>
        <p:spPr>
          <a:xfrm>
            <a:off x="1969736" y="4693884"/>
            <a:ext cx="907621" cy="21544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 anchor="ctr" anchorCtr="0">
            <a:spAutoFit/>
          </a:bodyPr>
          <a:lstStyle/>
          <a:p>
            <a:r>
              <a:rPr lang="en-US" sz="800" b="1">
                <a:solidFill>
                  <a:schemeClr val="bg1"/>
                </a:solidFill>
                <a:latin typeface="Microsoft JhengHei"/>
                <a:ea typeface="Microsoft JhengHei"/>
              </a:rPr>
              <a:t>TS-128A/228A</a:t>
            </a:r>
            <a:endParaRPr lang="en-US" sz="800" b="1">
              <a:solidFill>
                <a:schemeClr val="bg1"/>
              </a:solidFill>
              <a:latin typeface="Microsoft JhengHei"/>
              <a:ea typeface="Microsoft JhengHei"/>
              <a:cs typeface="Lato Black" charset="0"/>
            </a:endParaRPr>
          </a:p>
        </p:txBody>
      </p:sp>
      <p:pic>
        <p:nvPicPr>
          <p:cNvPr id="16" name="Picture 16">
            <a:extLst>
              <a:ext uri="{FF2B5EF4-FFF2-40B4-BE49-F238E27FC236}">
                <a16:creationId xmlns:a16="http://schemas.microsoft.com/office/drawing/2014/main" id="{4557F93B-2376-43C0-ADB4-F80D1ECE1D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1270" y="4083918"/>
            <a:ext cx="1004553" cy="610224"/>
          </a:xfrm>
          <a:prstGeom prst="rect">
            <a:avLst/>
          </a:prstGeom>
        </p:spPr>
      </p:pic>
      <p:sp>
        <p:nvSpPr>
          <p:cNvPr id="23" name="矩形 41">
            <a:extLst>
              <a:ext uri="{FF2B5EF4-FFF2-40B4-BE49-F238E27FC236}">
                <a16:creationId xmlns:a16="http://schemas.microsoft.com/office/drawing/2014/main" id="{4DBCE965-23A0-4B03-8F91-77044C0651E2}"/>
              </a:ext>
            </a:extLst>
          </p:cNvPr>
          <p:cNvSpPr/>
          <p:nvPr/>
        </p:nvSpPr>
        <p:spPr>
          <a:xfrm>
            <a:off x="3167462" y="1165199"/>
            <a:ext cx="3331505" cy="55399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90488" indent="-90488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sz="1000" b="1" dirty="0" err="1">
                <a:solidFill>
                  <a:schemeClr val="bg1"/>
                </a:solidFill>
                <a:latin typeface="Microsoft JhengHei"/>
                <a:ea typeface="Microsoft JhengHei"/>
              </a:rPr>
              <a:t>AnnapurnaLabs</a:t>
            </a:r>
            <a:r>
              <a:rPr lang="en-US" altLang="zh-TW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 32-bit AL314</a:t>
            </a:r>
            <a:r>
              <a:rPr lang="en-US" altLang="zh-TW" sz="1000" b="1" dirty="0">
                <a:solidFill>
                  <a:srgbClr val="FFFFFF"/>
                </a:solidFill>
                <a:latin typeface="Microsoft JhengHei"/>
                <a:ea typeface="Microsoft JhengHei"/>
              </a:rPr>
              <a:t> 4 核 1.7GHz</a:t>
            </a:r>
            <a:endParaRPr lang="en-US" dirty="0">
              <a:latin typeface="Microsoft JhengHei"/>
              <a:ea typeface="Microsoft JhengHei"/>
            </a:endParaRP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rgbClr val="FFFF00"/>
                </a:solidFill>
                <a:latin typeface="Microsoft JhengHei"/>
                <a:ea typeface="Microsoft JhengHei"/>
              </a:rPr>
              <a:t>2 x </a:t>
            </a:r>
            <a:r>
              <a:rPr lang="en-US" sz="1000" b="1" dirty="0" err="1">
                <a:solidFill>
                  <a:srgbClr val="FFFF00"/>
                </a:solidFill>
                <a:latin typeface="Microsoft JhengHei"/>
                <a:ea typeface="Microsoft JhengHei"/>
              </a:rPr>
              <a:t>GbE</a:t>
            </a:r>
            <a:r>
              <a:rPr lang="en-US" sz="1000" b="1" dirty="0">
                <a:solidFill>
                  <a:srgbClr val="FFFF00"/>
                </a:solidFill>
                <a:latin typeface="Microsoft JhengHei"/>
                <a:ea typeface="Microsoft JhengHei"/>
              </a:rPr>
              <a:t> </a:t>
            </a:r>
            <a:endParaRPr lang="en-US" sz="1000" dirty="0">
              <a:solidFill>
                <a:srgbClr val="FFFF00"/>
              </a:solidFill>
              <a:latin typeface="Microsoft JhengHei"/>
              <a:ea typeface="Microsoft JhengHei"/>
            </a:endParaRP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ja-JP" altLang="en-US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最高</a:t>
            </a:r>
            <a:r>
              <a:rPr lang="en-US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 8 GB (1 x DDR3) RAM</a:t>
            </a:r>
            <a:endParaRPr lang="en-US" sz="1000" dirty="0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46" name="矩形 41">
            <a:extLst>
              <a:ext uri="{FF2B5EF4-FFF2-40B4-BE49-F238E27FC236}">
                <a16:creationId xmlns:a16="http://schemas.microsoft.com/office/drawing/2014/main" id="{55D46A4A-DE53-4890-8356-0A9B00D649AC}"/>
              </a:ext>
            </a:extLst>
          </p:cNvPr>
          <p:cNvSpPr/>
          <p:nvPr/>
        </p:nvSpPr>
        <p:spPr>
          <a:xfrm>
            <a:off x="3167462" y="3215224"/>
            <a:ext cx="3331505" cy="55399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90488" indent="-90488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00" b="1" dirty="0" err="1">
                <a:solidFill>
                  <a:schemeClr val="bg1"/>
                </a:solidFill>
                <a:latin typeface="Microsoft JhengHei"/>
                <a:ea typeface="Microsoft JhengHei"/>
              </a:rPr>
              <a:t>AnnapurnaLabs</a:t>
            </a:r>
            <a:r>
              <a:rPr lang="en-US" altLang="zh-TW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 32-bit AL212</a:t>
            </a:r>
            <a:r>
              <a:rPr lang="en-US" altLang="zh-TW" sz="1000" b="1" dirty="0">
                <a:solidFill>
                  <a:srgbClr val="FFFFFF"/>
                </a:solidFill>
                <a:latin typeface="Microsoft JhengHei"/>
                <a:ea typeface="Microsoft JhengHei"/>
              </a:rPr>
              <a:t> 2 核 1.7GHz</a:t>
            </a:r>
            <a:endParaRPr lang="en-US" dirty="0">
              <a:latin typeface="Microsoft JhengHei"/>
              <a:ea typeface="Microsoft JhengHei"/>
            </a:endParaRP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rgbClr val="FFFF00"/>
                </a:solidFill>
                <a:latin typeface="Microsoft JhengHei"/>
                <a:ea typeface="Microsoft JhengHei"/>
              </a:rPr>
              <a:t>2 x </a:t>
            </a:r>
            <a:r>
              <a:rPr lang="en-US" sz="1000" b="1" dirty="0" err="1">
                <a:solidFill>
                  <a:srgbClr val="FFFF00"/>
                </a:solidFill>
                <a:latin typeface="Microsoft JhengHei"/>
                <a:ea typeface="Microsoft JhengHei"/>
              </a:rPr>
              <a:t>GbE</a:t>
            </a:r>
            <a:r>
              <a:rPr lang="en-US" sz="1000" b="1" dirty="0">
                <a:solidFill>
                  <a:srgbClr val="FFFF00"/>
                </a:solidFill>
                <a:latin typeface="Microsoft JhengHei"/>
                <a:ea typeface="Microsoft JhengHei"/>
              </a:rPr>
              <a:t> </a:t>
            </a:r>
            <a:endParaRPr lang="en-US" sz="1000" dirty="0">
              <a:solidFill>
                <a:srgbClr val="FFFF00"/>
              </a:solidFill>
              <a:latin typeface="Microsoft JhengHei"/>
              <a:ea typeface="Microsoft JhengHei"/>
            </a:endParaRP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ja-JP" altLang="en-US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最高</a:t>
            </a:r>
            <a:r>
              <a:rPr lang="en-US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 8 GB (1 x DDR3) RAM</a:t>
            </a:r>
            <a:endParaRPr lang="en-US" sz="1000" dirty="0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48" name="矩形 41">
            <a:extLst>
              <a:ext uri="{FF2B5EF4-FFF2-40B4-BE49-F238E27FC236}">
                <a16:creationId xmlns:a16="http://schemas.microsoft.com/office/drawing/2014/main" id="{BEDECFCD-814B-41D3-83FD-C48DF372217C}"/>
              </a:ext>
            </a:extLst>
          </p:cNvPr>
          <p:cNvSpPr/>
          <p:nvPr/>
        </p:nvSpPr>
        <p:spPr>
          <a:xfrm>
            <a:off x="3167462" y="2167589"/>
            <a:ext cx="3331505" cy="707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90488" indent="-90488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00" b="1">
                <a:solidFill>
                  <a:schemeClr val="bg1"/>
                </a:solidFill>
                <a:latin typeface="Microsoft JhengHei"/>
                <a:ea typeface="Microsoft JhengHei"/>
              </a:rPr>
              <a:t>Realtek 64-bit </a:t>
            </a:r>
            <a:r>
              <a:rPr lang="en-US" altLang="zh-TW" sz="1000" b="1">
                <a:solidFill>
                  <a:srgbClr val="FFFFFF"/>
                </a:solidFill>
                <a:latin typeface="Microsoft JhengHei"/>
                <a:ea typeface="Microsoft JhengHei"/>
              </a:rPr>
              <a:t>RTD1296 4 核 1.4GHz</a:t>
            </a:r>
            <a:endParaRPr lang="en-US">
              <a:latin typeface="Microsoft JhengHei"/>
              <a:ea typeface="Microsoft JhengHei"/>
            </a:endParaRP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00" b="1">
                <a:solidFill>
                  <a:srgbClr val="FFFF00"/>
                </a:solidFill>
                <a:latin typeface="Microsoft JhengHei"/>
                <a:ea typeface="Microsoft JhengHei"/>
              </a:rPr>
              <a:t>2 x </a:t>
            </a:r>
            <a:r>
              <a:rPr lang="en-US" sz="1000" b="1" err="1">
                <a:solidFill>
                  <a:srgbClr val="FFFF00"/>
                </a:solidFill>
                <a:latin typeface="Microsoft JhengHei"/>
                <a:ea typeface="Microsoft JhengHei"/>
              </a:rPr>
              <a:t>GbE</a:t>
            </a:r>
            <a:r>
              <a:rPr lang="en-US" sz="1000" b="1">
                <a:solidFill>
                  <a:srgbClr val="FFFF00"/>
                </a:solidFill>
                <a:latin typeface="Microsoft JhengHei"/>
                <a:ea typeface="Microsoft JhengHei"/>
              </a:rPr>
              <a:t> </a:t>
            </a:r>
            <a:endParaRPr lang="en-US" sz="1000">
              <a:solidFill>
                <a:srgbClr val="FFFF00"/>
              </a:solidFill>
              <a:latin typeface="Microsoft JhengHei"/>
              <a:ea typeface="Microsoft JhengHei"/>
            </a:endParaRP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00" b="1">
                <a:solidFill>
                  <a:schemeClr val="bg1"/>
                </a:solidFill>
                <a:latin typeface="Microsoft JhengHei"/>
                <a:ea typeface="Microsoft JhengHei"/>
              </a:rPr>
              <a:t>2 GB DDR4 RAM (</a:t>
            </a:r>
            <a:r>
              <a:rPr lang="zh-CN" altLang="en-US" sz="1000" b="1">
                <a:solidFill>
                  <a:schemeClr val="bg1"/>
                </a:solidFill>
                <a:latin typeface="Microsoft JhengHei"/>
                <a:ea typeface="Microsoft JhengHei"/>
              </a:rPr>
              <a:t>不可擴充)</a:t>
            </a:r>
            <a:endParaRPr lang="en-US" sz="1000" b="1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00" b="1">
                <a:solidFill>
                  <a:srgbClr val="FFFF00"/>
                </a:solidFill>
                <a:latin typeface="Microsoft JhengHei"/>
                <a:ea typeface="Microsoft JhengHei"/>
              </a:rPr>
              <a:t>4K </a:t>
            </a:r>
            <a:r>
              <a:rPr lang="ja-JP" altLang="en-US" sz="1000" b="1">
                <a:solidFill>
                  <a:srgbClr val="FFFF00"/>
                </a:solidFill>
                <a:latin typeface="Microsoft JhengHei"/>
                <a:ea typeface="Microsoft JhengHei"/>
              </a:rPr>
              <a:t>即時影片轉檔</a:t>
            </a:r>
            <a:endParaRPr lang="en-US" sz="1000" b="1">
              <a:solidFill>
                <a:srgbClr val="FFFF00"/>
              </a:solidFill>
              <a:latin typeface="Microsoft JhengHei"/>
              <a:ea typeface="Microsoft JhengHei"/>
            </a:endParaRPr>
          </a:p>
        </p:txBody>
      </p:sp>
      <p:sp>
        <p:nvSpPr>
          <p:cNvPr id="49" name="矩形 41">
            <a:extLst>
              <a:ext uri="{FF2B5EF4-FFF2-40B4-BE49-F238E27FC236}">
                <a16:creationId xmlns:a16="http://schemas.microsoft.com/office/drawing/2014/main" id="{8CD10584-36EB-41D1-B9FD-670ED1ED2647}"/>
              </a:ext>
            </a:extLst>
          </p:cNvPr>
          <p:cNvSpPr/>
          <p:nvPr/>
        </p:nvSpPr>
        <p:spPr>
          <a:xfrm>
            <a:off x="3167462" y="4206378"/>
            <a:ext cx="3331505" cy="55399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90488" indent="-90488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Realtek 64-bit </a:t>
            </a:r>
            <a:r>
              <a:rPr lang="en-US" altLang="zh-TW" sz="1000" b="1" dirty="0">
                <a:solidFill>
                  <a:srgbClr val="FFFFFF"/>
                </a:solidFill>
                <a:latin typeface="Microsoft JhengHei"/>
                <a:ea typeface="Microsoft JhengHei"/>
              </a:rPr>
              <a:t>RTD1295 4 核 1.4GHz</a:t>
            </a:r>
            <a:endParaRPr lang="en-US" dirty="0">
              <a:latin typeface="Microsoft JhengHei"/>
              <a:ea typeface="Microsoft JhengHei"/>
            </a:endParaRP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rgbClr val="FFFF00"/>
                </a:solidFill>
                <a:latin typeface="Microsoft JhengHei"/>
                <a:ea typeface="Microsoft JhengHei"/>
              </a:rPr>
              <a:t>1x </a:t>
            </a:r>
            <a:r>
              <a:rPr lang="en-US" sz="1000" b="1" dirty="0" err="1">
                <a:solidFill>
                  <a:srgbClr val="FFFF00"/>
                </a:solidFill>
                <a:latin typeface="Microsoft JhengHei"/>
                <a:ea typeface="Microsoft JhengHei"/>
              </a:rPr>
              <a:t>GbE</a:t>
            </a:r>
            <a:r>
              <a:rPr lang="en-US" sz="1000" b="1" dirty="0">
                <a:solidFill>
                  <a:srgbClr val="FFFF00"/>
                </a:solidFill>
                <a:latin typeface="Microsoft JhengHei"/>
                <a:ea typeface="Microsoft JhengHei"/>
              </a:rPr>
              <a:t> </a:t>
            </a:r>
            <a:endParaRPr lang="zh-CN" altLang="en-US" sz="1000" b="1" dirty="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1 GB DDR4 RAM (</a:t>
            </a:r>
            <a:r>
              <a:rPr lang="zh-CN" altLang="en-US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不可擴充</a:t>
            </a:r>
            <a:r>
              <a:rPr lang="en-US" altLang="zh-CN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)</a:t>
            </a:r>
            <a:endParaRPr lang="zh-CN" altLang="en-US" sz="1000" b="1" dirty="0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pic>
        <p:nvPicPr>
          <p:cNvPr id="43" name="圖形 42">
            <a:extLst>
              <a:ext uri="{FF2B5EF4-FFF2-40B4-BE49-F238E27FC236}">
                <a16:creationId xmlns:a16="http://schemas.microsoft.com/office/drawing/2014/main" id="{BD402B39-FB26-408A-A22F-3EEC732E49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39446" y="1501563"/>
            <a:ext cx="502032" cy="357457"/>
          </a:xfrm>
          <a:prstGeom prst="rect">
            <a:avLst/>
          </a:prstGeom>
        </p:spPr>
      </p:pic>
      <p:sp>
        <p:nvSpPr>
          <p:cNvPr id="44" name="TextBox 12">
            <a:extLst>
              <a:ext uri="{FF2B5EF4-FFF2-40B4-BE49-F238E27FC236}">
                <a16:creationId xmlns:a16="http://schemas.microsoft.com/office/drawing/2014/main" id="{F515B090-ED5F-4ACC-85E1-B87B33DF52CA}"/>
              </a:ext>
            </a:extLst>
          </p:cNvPr>
          <p:cNvSpPr txBox="1"/>
          <p:nvPr/>
        </p:nvSpPr>
        <p:spPr>
          <a:xfrm>
            <a:off x="6857717" y="1016936"/>
            <a:ext cx="2095839" cy="66941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0488" indent="-90488">
              <a:lnSpc>
                <a:spcPts val="1500"/>
              </a:lnSpc>
              <a:spcAft>
                <a:spcPts val="400"/>
              </a:spcAft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ja-JP" altLang="en-US" dirty="0">
                <a:latin typeface="Microsoft JhengHei"/>
                <a:ea typeface="Microsoft JhengHei"/>
              </a:rPr>
              <a:t>四核個人雲，適合虛擬化軟體容器應用 (Container Station)</a:t>
            </a:r>
            <a:endParaRPr lang="en-US" dirty="0">
              <a:latin typeface="Microsoft JhengHei"/>
              <a:ea typeface="Microsoft JhengHei"/>
            </a:endParaRPr>
          </a:p>
        </p:txBody>
      </p:sp>
      <p:pic>
        <p:nvPicPr>
          <p:cNvPr id="45" name="圖形 44">
            <a:extLst>
              <a:ext uri="{FF2B5EF4-FFF2-40B4-BE49-F238E27FC236}">
                <a16:creationId xmlns:a16="http://schemas.microsoft.com/office/drawing/2014/main" id="{88D477CE-35E6-45E5-82E5-419282816F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39446" y="3548261"/>
            <a:ext cx="502032" cy="357457"/>
          </a:xfrm>
          <a:prstGeom prst="rect">
            <a:avLst/>
          </a:prstGeom>
        </p:spPr>
      </p:pic>
      <p:sp>
        <p:nvSpPr>
          <p:cNvPr id="50" name="TextBox 12">
            <a:extLst>
              <a:ext uri="{FF2B5EF4-FFF2-40B4-BE49-F238E27FC236}">
                <a16:creationId xmlns:a16="http://schemas.microsoft.com/office/drawing/2014/main" id="{7442CE61-FD3F-4ED5-B7BB-9B5576962253}"/>
              </a:ext>
            </a:extLst>
          </p:cNvPr>
          <p:cNvSpPr txBox="1"/>
          <p:nvPr/>
        </p:nvSpPr>
        <p:spPr>
          <a:xfrm>
            <a:off x="6857717" y="2015684"/>
            <a:ext cx="2095839" cy="4770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0488" indent="-90488">
              <a:lnSpc>
                <a:spcPts val="1500"/>
              </a:lnSpc>
              <a:spcAft>
                <a:spcPts val="400"/>
              </a:spcAft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>
                <a:latin typeface="Microsoft JhengHei"/>
                <a:ea typeface="Microsoft JhengHei"/>
              </a:rPr>
              <a:t>4K</a:t>
            </a:r>
            <a:r>
              <a:rPr lang="en-US" altLang="ja-JP">
                <a:latin typeface="Microsoft JhengHei"/>
                <a:ea typeface="Microsoft JhengHei"/>
              </a:rPr>
              <a:t> </a:t>
            </a:r>
            <a:r>
              <a:rPr lang="ja-JP" altLang="en-US">
                <a:latin typeface="Microsoft JhengHei"/>
                <a:ea typeface="Microsoft JhengHei"/>
              </a:rPr>
              <a:t>硬體轉檔支援的 </a:t>
            </a:r>
            <a:r>
              <a:rPr lang="en-US" altLang="zh-TW">
                <a:latin typeface="Microsoft JhengHei"/>
                <a:ea typeface="Microsoft JhengHei"/>
              </a:rPr>
              <a:t>3-bay </a:t>
            </a:r>
            <a:r>
              <a:rPr lang="zh-CN" altLang="en-US">
                <a:latin typeface="Microsoft JhengHei"/>
                <a:ea typeface="Microsoft JhengHei"/>
              </a:rPr>
              <a:t>個人雲</a:t>
            </a:r>
            <a:endParaRPr lang="en-US">
              <a:latin typeface="Microsoft JhengHei"/>
              <a:ea typeface="Microsoft JhengHei"/>
            </a:endParaRPr>
          </a:p>
        </p:txBody>
      </p:sp>
      <p:sp>
        <p:nvSpPr>
          <p:cNvPr id="54" name="TextBox 12">
            <a:extLst>
              <a:ext uri="{FF2B5EF4-FFF2-40B4-BE49-F238E27FC236}">
                <a16:creationId xmlns:a16="http://schemas.microsoft.com/office/drawing/2014/main" id="{3824357F-FBE1-4E06-B2C7-AA81BF802286}"/>
              </a:ext>
            </a:extLst>
          </p:cNvPr>
          <p:cNvSpPr txBox="1"/>
          <p:nvPr/>
        </p:nvSpPr>
        <p:spPr>
          <a:xfrm>
            <a:off x="6857717" y="2972690"/>
            <a:ext cx="2095839" cy="28469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0488" indent="-90488">
              <a:lnSpc>
                <a:spcPts val="1500"/>
              </a:lnSpc>
              <a:spcAft>
                <a:spcPts val="400"/>
              </a:spcAft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ja-JP" altLang="en-US">
                <a:latin typeface="Microsoft JhengHei"/>
                <a:ea typeface="Microsoft JhengHei"/>
              </a:rPr>
              <a:t>高達</a:t>
            </a:r>
            <a:r>
              <a:rPr lang="en-US" altLang="zh-TW">
                <a:latin typeface="Microsoft JhengHei"/>
                <a:ea typeface="Microsoft JhengHei"/>
              </a:rPr>
              <a:t> 220MB/s </a:t>
            </a:r>
            <a:r>
              <a:rPr lang="zh-CN" altLang="en-US">
                <a:latin typeface="Microsoft JhengHei"/>
                <a:ea typeface="Microsoft JhengHei"/>
              </a:rPr>
              <a:t>效能</a:t>
            </a:r>
            <a:endParaRPr lang="en-US">
              <a:latin typeface="Microsoft JhengHei"/>
              <a:ea typeface="Microsoft JhengHei"/>
            </a:endParaRPr>
          </a:p>
        </p:txBody>
      </p:sp>
      <p:sp>
        <p:nvSpPr>
          <p:cNvPr id="55" name="TextBox 12">
            <a:extLst>
              <a:ext uri="{FF2B5EF4-FFF2-40B4-BE49-F238E27FC236}">
                <a16:creationId xmlns:a16="http://schemas.microsoft.com/office/drawing/2014/main" id="{BDCA377C-A749-4B1D-9761-26A7E334D202}"/>
              </a:ext>
            </a:extLst>
          </p:cNvPr>
          <p:cNvSpPr txBox="1"/>
          <p:nvPr/>
        </p:nvSpPr>
        <p:spPr>
          <a:xfrm>
            <a:off x="6857717" y="3989180"/>
            <a:ext cx="2095839" cy="28469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0488" indent="-90488">
              <a:lnSpc>
                <a:spcPts val="1500"/>
              </a:lnSpc>
              <a:spcAft>
                <a:spcPts val="400"/>
              </a:spcAft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ja-JP" altLang="en-US" dirty="0">
                <a:latin typeface="Microsoft JhengHei"/>
                <a:ea typeface="Microsoft JhengHei"/>
              </a:rPr>
              <a:t>高達</a:t>
            </a:r>
            <a:r>
              <a:rPr lang="en-US" altLang="zh-TW" dirty="0">
                <a:latin typeface="Microsoft JhengHei"/>
                <a:ea typeface="Microsoft JhengHei"/>
              </a:rPr>
              <a:t> 110MB/s </a:t>
            </a:r>
            <a:r>
              <a:rPr lang="zh-CN" altLang="en-US" dirty="0">
                <a:latin typeface="Microsoft JhengHei"/>
                <a:ea typeface="Microsoft JhengHei"/>
              </a:rPr>
              <a:t>效能</a:t>
            </a:r>
            <a:endParaRPr lang="en-US" dirty="0">
              <a:latin typeface="Microsoft JhengHei"/>
              <a:ea typeface="Microsoft JhengHei"/>
            </a:endParaRPr>
          </a:p>
        </p:txBody>
      </p:sp>
      <p:pic>
        <p:nvPicPr>
          <p:cNvPr id="59" name="圖形 58">
            <a:extLst>
              <a:ext uri="{FF2B5EF4-FFF2-40B4-BE49-F238E27FC236}">
                <a16:creationId xmlns:a16="http://schemas.microsoft.com/office/drawing/2014/main" id="{ADB61590-A110-4674-8F3E-9076BA2A27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85048" y="2637391"/>
            <a:ext cx="1056430" cy="214317"/>
          </a:xfrm>
          <a:prstGeom prst="rect">
            <a:avLst/>
          </a:prstGeom>
        </p:spPr>
      </p:pic>
      <p:pic>
        <p:nvPicPr>
          <p:cNvPr id="70" name="圖形 69">
            <a:extLst>
              <a:ext uri="{FF2B5EF4-FFF2-40B4-BE49-F238E27FC236}">
                <a16:creationId xmlns:a16="http://schemas.microsoft.com/office/drawing/2014/main" id="{F7373244-9955-4180-A1E7-61F0A0389C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85048" y="4671457"/>
            <a:ext cx="1056430" cy="21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09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4788"/>
            <a:ext cx="7812360" cy="1071562"/>
          </a:xfrm>
        </p:spPr>
        <p:txBody>
          <a:bodyPr/>
          <a:lstStyle/>
          <a:p>
            <a:r>
              <a:rPr lang="zh-TW" altLang="en-US" sz="3800">
                <a:solidFill>
                  <a:schemeClr val="accent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完整的</a:t>
            </a:r>
            <a:r>
              <a:rPr lang="en-US" altLang="zh-TW" sz="3800">
                <a:solidFill>
                  <a:schemeClr val="accent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Thunderbolt NAS</a:t>
            </a:r>
            <a:r>
              <a:rPr lang="zh-TW" altLang="en-US" sz="3800">
                <a:solidFill>
                  <a:schemeClr val="accent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產品線</a:t>
            </a:r>
            <a:r>
              <a:rPr lang="en-US" sz="3800">
                <a:solidFill>
                  <a:schemeClr val="accent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</a:p>
        </p:txBody>
      </p:sp>
      <p:pic>
        <p:nvPicPr>
          <p:cNvPr id="20" name="Picture 6" descr="C:\Users\Coco Chiang\Desktop\20170911直播母版16比9\TS-453BT3_元素\TS-453BT3_封面_PPT元素\元素\Thunderbol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784" y="3939902"/>
            <a:ext cx="3456625" cy="803302"/>
          </a:xfrm>
          <a:prstGeom prst="rect">
            <a:avLst/>
          </a:prstGeom>
          <a:noFill/>
        </p:spPr>
      </p:pic>
      <p:sp>
        <p:nvSpPr>
          <p:cNvPr id="12" name="TextBox 14">
            <a:extLst>
              <a:ext uri="{FF2B5EF4-FFF2-40B4-BE49-F238E27FC236}">
                <a16:creationId xmlns:a16="http://schemas.microsoft.com/office/drawing/2014/main" id="{27A1C590-9D9B-4950-AC70-CCD8431089FB}"/>
              </a:ext>
            </a:extLst>
          </p:cNvPr>
          <p:cNvSpPr txBox="1"/>
          <p:nvPr/>
        </p:nvSpPr>
        <p:spPr>
          <a:xfrm>
            <a:off x="7884368" y="3435846"/>
            <a:ext cx="9701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Microsoft JhengHei"/>
                <a:ea typeface="Microsoft JhengHei"/>
              </a:rPr>
              <a:t>TS-453BT3</a:t>
            </a: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3739C6B1-82C3-417E-A857-D7E0998496C0}"/>
              </a:ext>
            </a:extLst>
          </p:cNvPr>
          <p:cNvSpPr txBox="1"/>
          <p:nvPr/>
        </p:nvSpPr>
        <p:spPr>
          <a:xfrm>
            <a:off x="467544" y="3435846"/>
            <a:ext cx="10807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Microsoft JhengHei"/>
                <a:ea typeface="Microsoft JhengHei"/>
              </a:rPr>
              <a:t>TVS-1582TU</a:t>
            </a:r>
          </a:p>
        </p:txBody>
      </p:sp>
      <p:sp>
        <p:nvSpPr>
          <p:cNvPr id="14" name="TextBox 17">
            <a:extLst>
              <a:ext uri="{FF2B5EF4-FFF2-40B4-BE49-F238E27FC236}">
                <a16:creationId xmlns:a16="http://schemas.microsoft.com/office/drawing/2014/main" id="{C36C4EA4-1C1B-4B2F-9691-33CF19D4B19B}"/>
              </a:ext>
            </a:extLst>
          </p:cNvPr>
          <p:cNvSpPr txBox="1"/>
          <p:nvPr/>
        </p:nvSpPr>
        <p:spPr>
          <a:xfrm>
            <a:off x="1810718" y="3435846"/>
            <a:ext cx="1072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Microsoft JhengHei"/>
                <a:ea typeface="Microsoft JhengHei"/>
              </a:rPr>
              <a:t>TVS-882ST3</a:t>
            </a:r>
          </a:p>
        </p:txBody>
      </p:sp>
      <p:sp>
        <p:nvSpPr>
          <p:cNvPr id="19" name="TextBox 15">
            <a:extLst>
              <a:ext uri="{FF2B5EF4-FFF2-40B4-BE49-F238E27FC236}">
                <a16:creationId xmlns:a16="http://schemas.microsoft.com/office/drawing/2014/main" id="{DC7F955B-86A5-4632-82AC-F18615B63F2B}"/>
              </a:ext>
            </a:extLst>
          </p:cNvPr>
          <p:cNvSpPr txBox="1"/>
          <p:nvPr/>
        </p:nvSpPr>
        <p:spPr>
          <a:xfrm>
            <a:off x="4500716" y="3435846"/>
            <a:ext cx="1223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  <a:ea typeface="微軟正黑體" pitchFamily="34" charset="-120"/>
              </a:rPr>
              <a:t>TVS-x82T</a:t>
            </a:r>
            <a:r>
              <a:rPr lang="en-US" sz="12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200" dirty="0">
                <a:latin typeface="微軟正黑體" pitchFamily="34" charset="-120"/>
                <a:ea typeface="微軟正黑體" pitchFamily="34" charset="-120"/>
              </a:rPr>
              <a:t>系列</a:t>
            </a:r>
            <a:endParaRPr lang="en-US" sz="12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940405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42875"/>
            <a:ext cx="7572375" cy="1071563"/>
          </a:xfrm>
        </p:spPr>
        <p:txBody>
          <a:bodyPr/>
          <a:lstStyle/>
          <a:p>
            <a:r>
              <a:rPr lang="zh-TW" altLang="en-US" sz="3800">
                <a:solidFill>
                  <a:srgbClr val="00918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Win/Mac 跨平台協同作業</a:t>
            </a:r>
            <a:endParaRPr lang="en-US" sz="3800">
              <a:solidFill>
                <a:srgbClr val="00918A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TextBox 11"/>
          <p:cNvSpPr txBox="1"/>
          <p:nvPr/>
        </p:nvSpPr>
        <p:spPr>
          <a:xfrm>
            <a:off x="2811562" y="3723878"/>
            <a:ext cx="36724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zh-TW" sz="1500" b="1" dirty="0">
                <a:solidFill>
                  <a:srgbClr val="55D6D2"/>
                </a:solidFill>
                <a:latin typeface="微軟正黑體"/>
                <a:ea typeface="微軟正黑體"/>
                <a:cs typeface="微軟正黑體"/>
              </a:rPr>
              <a:t>Thunderbolt 2 </a:t>
            </a:r>
            <a:r>
              <a:rPr lang="zh-TW" altLang="en-US" sz="1500" b="1" dirty="0">
                <a:solidFill>
                  <a:srgbClr val="55D6D2"/>
                </a:solidFill>
                <a:latin typeface="微軟正黑體"/>
                <a:ea typeface="微軟正黑體"/>
                <a:cs typeface="微軟正黑體"/>
              </a:rPr>
              <a:t>Ｍ</a:t>
            </a:r>
            <a:r>
              <a:rPr lang="zh-TW" altLang="zh-TW" sz="1500" b="1" dirty="0">
                <a:solidFill>
                  <a:srgbClr val="55D6D2"/>
                </a:solidFill>
                <a:latin typeface="微軟正黑體"/>
                <a:ea typeface="微軟正黑體"/>
                <a:cs typeface="微軟正黑體"/>
              </a:rPr>
              <a:t>a</a:t>
            </a:r>
            <a:r>
              <a:rPr lang="en-US" altLang="zh-TW" sz="1500" b="1" dirty="0">
                <a:solidFill>
                  <a:srgbClr val="55D6D2"/>
                </a:solidFill>
                <a:latin typeface="微軟正黑體"/>
                <a:ea typeface="微軟正黑體"/>
                <a:cs typeface="微軟正黑體"/>
              </a:rPr>
              <a:t>c/PC</a:t>
            </a:r>
            <a:r>
              <a:rPr lang="zh-TW" altLang="en-US" sz="1500" b="1" dirty="0">
                <a:solidFill>
                  <a:srgbClr val="55D6D2"/>
                </a:solidFill>
                <a:latin typeface="微軟正黑體"/>
                <a:ea typeface="微軟正黑體"/>
                <a:cs typeface="微軟正黑體"/>
              </a:rPr>
              <a:t> 也可用</a:t>
            </a:r>
            <a:endParaRPr lang="en-US" sz="1500" b="1" dirty="0">
              <a:solidFill>
                <a:srgbClr val="55D6D2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8427BACF-4627-4E06-BAEB-80020377A60F}"/>
              </a:ext>
            </a:extLst>
          </p:cNvPr>
          <p:cNvSpPr/>
          <p:nvPr/>
        </p:nvSpPr>
        <p:spPr>
          <a:xfrm>
            <a:off x="2993032" y="4542388"/>
            <a:ext cx="317586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Apple </a:t>
            </a:r>
            <a:r>
              <a:rPr lang="hu-HU" altLang="zh-TW" sz="1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Thunderbolt 3 </a:t>
            </a:r>
            <a:r>
              <a:rPr lang="zh-TW" altLang="hu-HU" sz="1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</a:t>
            </a:r>
            <a:r>
              <a:rPr lang="hu-HU" altLang="zh-TW" sz="1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Thunderbolt 2 </a:t>
            </a:r>
            <a:r>
              <a:rPr lang="zh-TW" altLang="hu-HU" sz="1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轉接器</a:t>
            </a:r>
            <a:endParaRPr lang="en-US" altLang="zh-TW" sz="11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39D737F9-D86F-4431-9610-47AF6DB5E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891" y="1709783"/>
            <a:ext cx="1824904" cy="181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2874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37740" y="72956"/>
            <a:ext cx="7572375" cy="1071563"/>
          </a:xfrm>
        </p:spPr>
        <p:txBody>
          <a:bodyPr/>
          <a:lstStyle/>
          <a:p>
            <a:r>
              <a:rPr lang="zh-TW" altLang="en-US" sz="3800">
                <a:solidFill>
                  <a:srgbClr val="00918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處處皆可多人協作的工作流程</a:t>
            </a:r>
            <a:endParaRPr lang="en-US" sz="3800">
              <a:solidFill>
                <a:srgbClr val="00918A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9685" y="956067"/>
            <a:ext cx="1393041" cy="428628"/>
          </a:xfrm>
          <a:prstGeom prst="rect">
            <a:avLst/>
          </a:prstGeom>
          <a:solidFill>
            <a:srgbClr val="E75847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>
                <a:latin typeface="微軟正黑體" pitchFamily="34" charset="-120"/>
                <a:ea typeface="微軟正黑體" pitchFamily="34" charset="-120"/>
              </a:rPr>
              <a:t>舊金山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92886" y="2089180"/>
            <a:ext cx="1620957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TW" altLang="en-US" sz="16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高速匯入與備份</a:t>
            </a:r>
            <a:endParaRPr lang="en-US" altLang="zh-TW" sz="16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59F81DD8-0152-4EA4-932B-83AEECEC7F99}"/>
              </a:ext>
            </a:extLst>
          </p:cNvPr>
          <p:cNvGrpSpPr/>
          <p:nvPr/>
        </p:nvGrpSpPr>
        <p:grpSpPr>
          <a:xfrm>
            <a:off x="1835696" y="2044375"/>
            <a:ext cx="367034" cy="357190"/>
            <a:chOff x="1887052" y="2079337"/>
            <a:chExt cx="367034" cy="357190"/>
          </a:xfrm>
        </p:grpSpPr>
        <p:sp>
          <p:nvSpPr>
            <p:cNvPr id="37" name="Shape 163"/>
            <p:cNvSpPr/>
            <p:nvPr/>
          </p:nvSpPr>
          <p:spPr>
            <a:xfrm>
              <a:off x="1896896" y="2079337"/>
              <a:ext cx="357190" cy="357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Shape 166"/>
            <p:cNvSpPr txBox="1"/>
            <p:nvPr/>
          </p:nvSpPr>
          <p:spPr>
            <a:xfrm>
              <a:off x="1887052" y="2102880"/>
              <a:ext cx="357190" cy="3192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1800" b="1" dirty="0">
                  <a:solidFill>
                    <a:schemeClr val="tx2">
                      <a:lumMod val="2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6235178" y="2063011"/>
            <a:ext cx="141577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TW" altLang="en-US" sz="16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異地協同作業</a:t>
            </a:r>
            <a:endParaRPr lang="en-US" altLang="zh-TW" sz="16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1" name="Rectangle 13"/>
          <p:cNvSpPr/>
          <p:nvPr/>
        </p:nvSpPr>
        <p:spPr>
          <a:xfrm>
            <a:off x="5172015" y="956067"/>
            <a:ext cx="1344202" cy="428628"/>
          </a:xfrm>
          <a:prstGeom prst="rect">
            <a:avLst/>
          </a:prstGeom>
          <a:solidFill>
            <a:srgbClr val="00918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>
                <a:latin typeface="微軟正黑體" pitchFamily="34" charset="-120"/>
                <a:ea typeface="微軟正黑體" pitchFamily="34" charset="-120"/>
              </a:rPr>
              <a:t>台北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96E5D6F-6699-41AE-9FFF-BF96D577592D}"/>
              </a:ext>
            </a:extLst>
          </p:cNvPr>
          <p:cNvSpPr/>
          <p:nvPr/>
        </p:nvSpPr>
        <p:spPr>
          <a:xfrm>
            <a:off x="3923928" y="3795886"/>
            <a:ext cx="14013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異地備份</a:t>
            </a:r>
            <a:b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(QNAP RTRR</a:t>
            </a:r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3D0CBC0A-0EF1-407E-A520-57CF06285FEC}"/>
              </a:ext>
            </a:extLst>
          </p:cNvPr>
          <p:cNvGrpSpPr/>
          <p:nvPr/>
        </p:nvGrpSpPr>
        <p:grpSpPr>
          <a:xfrm>
            <a:off x="509172" y="4443958"/>
            <a:ext cx="1735070" cy="357190"/>
            <a:chOff x="1900826" y="4299942"/>
            <a:chExt cx="1735070" cy="357190"/>
          </a:xfrm>
        </p:grpSpPr>
        <p:sp>
          <p:nvSpPr>
            <p:cNvPr id="43" name="TextBox 42"/>
            <p:cNvSpPr txBox="1"/>
            <p:nvPr/>
          </p:nvSpPr>
          <p:spPr>
            <a:xfrm>
              <a:off x="2220124" y="4299942"/>
              <a:ext cx="141577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TW" altLang="en-US" sz="1600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即時協同作業</a:t>
              </a:r>
              <a:endParaRPr lang="en-US" altLang="zh-TW" sz="16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44" name="群組 43">
              <a:extLst>
                <a:ext uri="{FF2B5EF4-FFF2-40B4-BE49-F238E27FC236}">
                  <a16:creationId xmlns:a16="http://schemas.microsoft.com/office/drawing/2014/main" id="{04734862-BB13-42E4-820D-97074C624F3B}"/>
                </a:ext>
              </a:extLst>
            </p:cNvPr>
            <p:cNvGrpSpPr/>
            <p:nvPr/>
          </p:nvGrpSpPr>
          <p:grpSpPr>
            <a:xfrm>
              <a:off x="1900826" y="4299942"/>
              <a:ext cx="367034" cy="357190"/>
              <a:chOff x="1887052" y="2079337"/>
              <a:chExt cx="367034" cy="357190"/>
            </a:xfrm>
          </p:grpSpPr>
          <p:sp>
            <p:nvSpPr>
              <p:cNvPr id="46" name="Shape 163">
                <a:extLst>
                  <a:ext uri="{FF2B5EF4-FFF2-40B4-BE49-F238E27FC236}">
                    <a16:creationId xmlns:a16="http://schemas.microsoft.com/office/drawing/2014/main" id="{2426FC2F-D776-48F8-9C14-B3CFD66379A3}"/>
                  </a:ext>
                </a:extLst>
              </p:cNvPr>
              <p:cNvSpPr/>
              <p:nvPr/>
            </p:nvSpPr>
            <p:spPr>
              <a:xfrm>
                <a:off x="1896896" y="2079337"/>
                <a:ext cx="357190" cy="3571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Shape 166">
                <a:extLst>
                  <a:ext uri="{FF2B5EF4-FFF2-40B4-BE49-F238E27FC236}">
                    <a16:creationId xmlns:a16="http://schemas.microsoft.com/office/drawing/2014/main" id="{8F419FFF-4A3B-4317-8AFE-22F7DA225F1A}"/>
                  </a:ext>
                </a:extLst>
              </p:cNvPr>
              <p:cNvSpPr txBox="1"/>
              <p:nvPr/>
            </p:nvSpPr>
            <p:spPr>
              <a:xfrm>
                <a:off x="1887052" y="2102880"/>
                <a:ext cx="357190" cy="3192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0" rIns="91425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en-US" sz="1800" b="1" dirty="0">
                    <a:solidFill>
                      <a:schemeClr val="tx2">
                        <a:lumMod val="25000"/>
                      </a:schemeClr>
                    </a:solidFill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</a:p>
            </p:txBody>
          </p:sp>
        </p:grpSp>
      </p:grp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FAE4B491-1AF4-40DB-9A09-D0D8189E946D}"/>
              </a:ext>
            </a:extLst>
          </p:cNvPr>
          <p:cNvGrpSpPr/>
          <p:nvPr/>
        </p:nvGrpSpPr>
        <p:grpSpPr>
          <a:xfrm>
            <a:off x="4441084" y="3438696"/>
            <a:ext cx="367034" cy="357190"/>
            <a:chOff x="1887052" y="2079337"/>
            <a:chExt cx="367034" cy="357190"/>
          </a:xfrm>
        </p:grpSpPr>
        <p:sp>
          <p:nvSpPr>
            <p:cNvPr id="51" name="Shape 163">
              <a:extLst>
                <a:ext uri="{FF2B5EF4-FFF2-40B4-BE49-F238E27FC236}">
                  <a16:creationId xmlns:a16="http://schemas.microsoft.com/office/drawing/2014/main" id="{2331A21A-E0DC-4895-876C-BE5016560071}"/>
                </a:ext>
              </a:extLst>
            </p:cNvPr>
            <p:cNvSpPr/>
            <p:nvPr/>
          </p:nvSpPr>
          <p:spPr>
            <a:xfrm>
              <a:off x="1896896" y="2079337"/>
              <a:ext cx="357190" cy="357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Shape 166">
              <a:extLst>
                <a:ext uri="{FF2B5EF4-FFF2-40B4-BE49-F238E27FC236}">
                  <a16:creationId xmlns:a16="http://schemas.microsoft.com/office/drawing/2014/main" id="{9961A785-8D98-4DBE-B5BF-FE2970C9D8F8}"/>
                </a:ext>
              </a:extLst>
            </p:cNvPr>
            <p:cNvSpPr txBox="1"/>
            <p:nvPr/>
          </p:nvSpPr>
          <p:spPr>
            <a:xfrm>
              <a:off x="1887052" y="2102880"/>
              <a:ext cx="357190" cy="3192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1800" b="1" dirty="0">
                  <a:solidFill>
                    <a:schemeClr val="tx2">
                      <a:lumMod val="2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A862AC42-F7FC-4D85-8888-3822A0EBF6D3}"/>
              </a:ext>
            </a:extLst>
          </p:cNvPr>
          <p:cNvGrpSpPr/>
          <p:nvPr/>
        </p:nvGrpSpPr>
        <p:grpSpPr>
          <a:xfrm>
            <a:off x="5868144" y="2044375"/>
            <a:ext cx="367034" cy="357190"/>
            <a:chOff x="1887052" y="2079337"/>
            <a:chExt cx="367034" cy="357190"/>
          </a:xfrm>
        </p:grpSpPr>
        <p:sp>
          <p:nvSpPr>
            <p:cNvPr id="54" name="Shape 163">
              <a:extLst>
                <a:ext uri="{FF2B5EF4-FFF2-40B4-BE49-F238E27FC236}">
                  <a16:creationId xmlns:a16="http://schemas.microsoft.com/office/drawing/2014/main" id="{9EBFC979-AC6D-4A67-A8EF-9DC677E1BF7B}"/>
                </a:ext>
              </a:extLst>
            </p:cNvPr>
            <p:cNvSpPr/>
            <p:nvPr/>
          </p:nvSpPr>
          <p:spPr>
            <a:xfrm>
              <a:off x="1896896" y="2079337"/>
              <a:ext cx="357190" cy="357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Shape 166">
              <a:extLst>
                <a:ext uri="{FF2B5EF4-FFF2-40B4-BE49-F238E27FC236}">
                  <a16:creationId xmlns:a16="http://schemas.microsoft.com/office/drawing/2014/main" id="{9EDBB499-34A6-4B16-9C96-A671DB97821F}"/>
                </a:ext>
              </a:extLst>
            </p:cNvPr>
            <p:cNvSpPr txBox="1"/>
            <p:nvPr/>
          </p:nvSpPr>
          <p:spPr>
            <a:xfrm>
              <a:off x="1887052" y="2102880"/>
              <a:ext cx="357190" cy="3192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altLang="zh-TW" sz="1800" b="1" dirty="0">
                  <a:solidFill>
                    <a:schemeClr val="tx2">
                      <a:lumMod val="2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lang="en-US" sz="1800" b="1" dirty="0">
                <a:solidFill>
                  <a:schemeClr val="tx2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18553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>
            <a:extLst>
              <a:ext uri="{FF2B5EF4-FFF2-40B4-BE49-F238E27FC236}">
                <a16:creationId xmlns:a16="http://schemas.microsoft.com/office/drawing/2014/main" id="{0CCEB316-271D-4553-B697-0062BBE30856}"/>
              </a:ext>
            </a:extLst>
          </p:cNvPr>
          <p:cNvSpPr/>
          <p:nvPr/>
        </p:nvSpPr>
        <p:spPr>
          <a:xfrm>
            <a:off x="2811785" y="1997374"/>
            <a:ext cx="4349045" cy="891972"/>
          </a:xfrm>
          <a:prstGeom prst="rect">
            <a:avLst/>
          </a:prstGeom>
          <a:gradFill>
            <a:gsLst>
              <a:gs pos="0">
                <a:srgbClr val="002060"/>
              </a:gs>
              <a:gs pos="95000">
                <a:srgbClr val="0070C0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/>
              <a:ea typeface="Microsoft JhengHei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0E808A21-CE8D-4BA0-ADCB-DC076974CDE7}"/>
              </a:ext>
            </a:extLst>
          </p:cNvPr>
          <p:cNvSpPr/>
          <p:nvPr/>
        </p:nvSpPr>
        <p:spPr>
          <a:xfrm>
            <a:off x="2811785" y="3046032"/>
            <a:ext cx="4349045" cy="891972"/>
          </a:xfrm>
          <a:prstGeom prst="rect">
            <a:avLst/>
          </a:prstGeom>
          <a:gradFill>
            <a:gsLst>
              <a:gs pos="0">
                <a:srgbClr val="002060"/>
              </a:gs>
              <a:gs pos="95000">
                <a:srgbClr val="0070C0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/>
              <a:ea typeface="Microsoft JhengHei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DB27075A-6EA8-472A-900A-72642DB0C9FA}"/>
              </a:ext>
            </a:extLst>
          </p:cNvPr>
          <p:cNvSpPr/>
          <p:nvPr/>
        </p:nvSpPr>
        <p:spPr>
          <a:xfrm>
            <a:off x="2811785" y="4083918"/>
            <a:ext cx="4349045" cy="891972"/>
          </a:xfrm>
          <a:prstGeom prst="rect">
            <a:avLst/>
          </a:prstGeom>
          <a:gradFill>
            <a:gsLst>
              <a:gs pos="0">
                <a:srgbClr val="002060"/>
              </a:gs>
              <a:gs pos="95000">
                <a:srgbClr val="0070C0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/>
              <a:ea typeface="Microsoft JhengHei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63107DF9-E240-493C-8A5C-C48D0D8FCB05}"/>
              </a:ext>
            </a:extLst>
          </p:cNvPr>
          <p:cNvSpPr/>
          <p:nvPr/>
        </p:nvSpPr>
        <p:spPr>
          <a:xfrm>
            <a:off x="2806344" y="948716"/>
            <a:ext cx="4349045" cy="891972"/>
          </a:xfrm>
          <a:prstGeom prst="rect">
            <a:avLst/>
          </a:prstGeom>
          <a:gradFill>
            <a:gsLst>
              <a:gs pos="0">
                <a:srgbClr val="002060"/>
              </a:gs>
              <a:gs pos="95000">
                <a:srgbClr val="0070C0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/>
              <a:ea typeface="Microsoft JhengHei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7FFF4A49-9172-4BA6-ACD2-A3E4B553D6BA}"/>
              </a:ext>
            </a:extLst>
          </p:cNvPr>
          <p:cNvGrpSpPr/>
          <p:nvPr/>
        </p:nvGrpSpPr>
        <p:grpSpPr>
          <a:xfrm>
            <a:off x="143642" y="941691"/>
            <a:ext cx="1654807" cy="4032447"/>
            <a:chOff x="200614" y="903253"/>
            <a:chExt cx="1224136" cy="4044760"/>
          </a:xfrm>
        </p:grpSpPr>
        <p:sp>
          <p:nvSpPr>
            <p:cNvPr id="260" name="矩形 259">
              <a:extLst>
                <a:ext uri="{FF2B5EF4-FFF2-40B4-BE49-F238E27FC236}">
                  <a16:creationId xmlns:a16="http://schemas.microsoft.com/office/drawing/2014/main" id="{6559B533-08C3-4DA1-8116-4442B26C8E2E}"/>
                </a:ext>
              </a:extLst>
            </p:cNvPr>
            <p:cNvSpPr/>
            <p:nvPr/>
          </p:nvSpPr>
          <p:spPr>
            <a:xfrm>
              <a:off x="200614" y="903253"/>
              <a:ext cx="1224136" cy="404476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162" name="Straight Connector 260">
              <a:extLst>
                <a:ext uri="{FF2B5EF4-FFF2-40B4-BE49-F238E27FC236}">
                  <a16:creationId xmlns:a16="http://schemas.microsoft.com/office/drawing/2014/main" id="{72927CE4-27DC-4ED0-BE7D-CE5834C8D5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4750" y="903253"/>
              <a:ext cx="0" cy="404476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Title 1">
            <a:extLst>
              <a:ext uri="{FF2B5EF4-FFF2-40B4-BE49-F238E27FC236}">
                <a16:creationId xmlns:a16="http://schemas.microsoft.com/office/drawing/2014/main" id="{277CFDD0-F04D-4FE8-B22F-4BF676AC4818}"/>
              </a:ext>
            </a:extLst>
          </p:cNvPr>
          <p:cNvSpPr txBox="1">
            <a:spLocks/>
          </p:cNvSpPr>
          <p:nvPr/>
        </p:nvSpPr>
        <p:spPr>
          <a:xfrm>
            <a:off x="162893" y="196957"/>
            <a:ext cx="7776864" cy="71860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pPr algn="l">
              <a:lnSpc>
                <a:spcPts val="2800"/>
              </a:lnSpc>
            </a:pPr>
            <a:r>
              <a:rPr lang="en-US" altLang="zh-TW" sz="3800">
                <a:solidFill>
                  <a:srgbClr val="0070C0"/>
                </a:solidFill>
                <a:latin typeface="+mj-lt"/>
                <a:ea typeface="微軟正黑體" panose="020B0604030504040204" pitchFamily="34" charset="-120"/>
              </a:rPr>
              <a:t>Thunderbolt 3 NAS</a:t>
            </a:r>
          </a:p>
        </p:txBody>
      </p:sp>
      <p:sp>
        <p:nvSpPr>
          <p:cNvPr id="84" name="TextBox 263">
            <a:extLst>
              <a:ext uri="{FF2B5EF4-FFF2-40B4-BE49-F238E27FC236}">
                <a16:creationId xmlns:a16="http://schemas.microsoft.com/office/drawing/2014/main" id="{9A0045D1-889F-479E-AF67-205C9AA9E267}"/>
              </a:ext>
            </a:extLst>
          </p:cNvPr>
          <p:cNvSpPr txBox="1"/>
          <p:nvPr/>
        </p:nvSpPr>
        <p:spPr>
          <a:xfrm>
            <a:off x="179512" y="2512691"/>
            <a:ext cx="1602130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TW" sz="1500" b="1" dirty="0">
                <a:solidFill>
                  <a:schemeClr val="bg1"/>
                </a:solidFill>
                <a:latin typeface="Microsoft JhengHei"/>
                <a:ea typeface="Microsoft JhengHei"/>
              </a:rPr>
              <a:t>Thunderbolt</a:t>
            </a:r>
            <a:r>
              <a:rPr lang="zh-TW" altLang="en-US" dirty="0">
                <a:latin typeface="Microsoft JhengHei"/>
                <a:ea typeface="Microsoft JhengHei"/>
              </a:rPr>
              <a:t>  </a:t>
            </a:r>
            <a:r>
              <a:rPr lang="en-US" altLang="zh-TW" sz="1800" b="1" dirty="0">
                <a:solidFill>
                  <a:schemeClr val="bg1"/>
                </a:solidFill>
                <a:latin typeface="Microsoft JhengHei"/>
                <a:ea typeface="Microsoft JhengHei"/>
              </a:rPr>
              <a:t>3</a:t>
            </a:r>
            <a:endParaRPr lang="en-US" sz="1800" dirty="0">
              <a:latin typeface="Microsoft JhengHei"/>
              <a:ea typeface="Microsoft JhengHei"/>
            </a:endParaRPr>
          </a:p>
          <a:p>
            <a:pPr algn="ctr"/>
            <a:endParaRPr lang="en-US" altLang="zh-TW" sz="1500" b="1" dirty="0">
              <a:solidFill>
                <a:srgbClr val="FFFFFF"/>
              </a:solidFill>
              <a:latin typeface="Microsoft JhengHei"/>
              <a:ea typeface="Microsoft JhengHei"/>
            </a:endParaRPr>
          </a:p>
          <a:p>
            <a:pPr algn="ctr"/>
            <a:r>
              <a:rPr lang="en-US" altLang="zh-TW" sz="1500" b="1" dirty="0">
                <a:solidFill>
                  <a:srgbClr val="FFFFFF"/>
                </a:solidFill>
                <a:latin typeface="Microsoft JhengHei"/>
                <a:ea typeface="Microsoft JhengHei"/>
              </a:rPr>
              <a:t>6台 TX </a:t>
            </a:r>
            <a:r>
              <a:rPr lang="en-US" altLang="zh-TW" sz="1500" b="1" dirty="0" err="1">
                <a:solidFill>
                  <a:srgbClr val="FFFFFF"/>
                </a:solidFill>
                <a:latin typeface="Microsoft JhengHei"/>
                <a:ea typeface="Microsoft JhengHei"/>
              </a:rPr>
              <a:t>擴充櫃</a:t>
            </a:r>
            <a:endParaRPr lang="en-US" altLang="zh-TW" sz="1500" b="1" dirty="0">
              <a:solidFill>
                <a:srgbClr val="FFFFFF"/>
              </a:solidFill>
              <a:latin typeface="Microsoft JhengHei"/>
              <a:ea typeface="Microsoft JhengHei"/>
            </a:endParaRPr>
          </a:p>
        </p:txBody>
      </p:sp>
      <p:sp>
        <p:nvSpPr>
          <p:cNvPr id="47" name="TextBox 299">
            <a:extLst>
              <a:ext uri="{FF2B5EF4-FFF2-40B4-BE49-F238E27FC236}">
                <a16:creationId xmlns:a16="http://schemas.microsoft.com/office/drawing/2014/main" id="{B0167748-D917-4D4D-8401-587C44F027CA}"/>
              </a:ext>
            </a:extLst>
          </p:cNvPr>
          <p:cNvSpPr txBox="1"/>
          <p:nvPr/>
        </p:nvSpPr>
        <p:spPr>
          <a:xfrm>
            <a:off x="1974284" y="2675584"/>
            <a:ext cx="785793" cy="215444"/>
          </a:xfrm>
          <a:prstGeom prst="rect">
            <a:avLst/>
          </a:prstGeom>
          <a:solidFill>
            <a:srgbClr val="0070C0"/>
          </a:solidFill>
        </p:spPr>
        <p:txBody>
          <a:bodyPr wrap="none" rtlCol="0" anchor="ctr" anchorCtr="0">
            <a:spAutoFit/>
          </a:bodyPr>
          <a:lstStyle/>
          <a:p>
            <a:r>
              <a:rPr lang="en-US" sz="800" b="1">
                <a:solidFill>
                  <a:schemeClr val="bg1"/>
                </a:solidFill>
                <a:latin typeface="Microsoft JhengHei"/>
                <a:ea typeface="Microsoft JhengHei"/>
              </a:rPr>
              <a:t>TVS-1282T3</a:t>
            </a:r>
            <a:endParaRPr lang="en-US" sz="800" b="1">
              <a:solidFill>
                <a:schemeClr val="bg1"/>
              </a:solidFill>
              <a:latin typeface="Microsoft JhengHei"/>
              <a:ea typeface="Microsoft JhengHei"/>
              <a:cs typeface="Lato Black" charset="0"/>
            </a:endParaRPr>
          </a:p>
        </p:txBody>
      </p:sp>
      <p:sp>
        <p:nvSpPr>
          <p:cNvPr id="29" name="TextBox 299">
            <a:extLst>
              <a:ext uri="{FF2B5EF4-FFF2-40B4-BE49-F238E27FC236}">
                <a16:creationId xmlns:a16="http://schemas.microsoft.com/office/drawing/2014/main" id="{B4CF59C4-A1DC-497B-BF8E-BA0C9278C449}"/>
              </a:ext>
            </a:extLst>
          </p:cNvPr>
          <p:cNvSpPr txBox="1"/>
          <p:nvPr/>
        </p:nvSpPr>
        <p:spPr>
          <a:xfrm>
            <a:off x="1968674" y="3702062"/>
            <a:ext cx="780983" cy="215444"/>
          </a:xfrm>
          <a:prstGeom prst="rect">
            <a:avLst/>
          </a:prstGeom>
          <a:solidFill>
            <a:srgbClr val="0070C0"/>
          </a:solidFill>
        </p:spPr>
        <p:txBody>
          <a:bodyPr wrap="none" rtlCol="0" anchor="ctr" anchorCtr="0">
            <a:spAutoFit/>
          </a:bodyPr>
          <a:lstStyle/>
          <a:p>
            <a:r>
              <a:rPr lang="en-US" sz="800" b="1">
                <a:solidFill>
                  <a:schemeClr val="bg1"/>
                </a:solidFill>
                <a:latin typeface="Microsoft JhengHei"/>
                <a:ea typeface="Microsoft JhengHei"/>
              </a:rPr>
              <a:t>TVS-882ST3</a:t>
            </a:r>
            <a:endParaRPr lang="en-US" sz="800" b="1">
              <a:solidFill>
                <a:schemeClr val="bg1"/>
              </a:solidFill>
              <a:latin typeface="Microsoft JhengHei"/>
              <a:ea typeface="Microsoft JhengHei"/>
              <a:cs typeface="Lato Black" charset="0"/>
            </a:endParaRPr>
          </a:p>
        </p:txBody>
      </p:sp>
      <p:sp>
        <p:nvSpPr>
          <p:cNvPr id="34" name="TextBox 299">
            <a:extLst>
              <a:ext uri="{FF2B5EF4-FFF2-40B4-BE49-F238E27FC236}">
                <a16:creationId xmlns:a16="http://schemas.microsoft.com/office/drawing/2014/main" id="{DA1E7BBB-8CB8-46B7-92BB-65ED59419909}"/>
              </a:ext>
            </a:extLst>
          </p:cNvPr>
          <p:cNvSpPr txBox="1"/>
          <p:nvPr/>
        </p:nvSpPr>
        <p:spPr>
          <a:xfrm>
            <a:off x="2000734" y="4784847"/>
            <a:ext cx="716863" cy="215444"/>
          </a:xfrm>
          <a:prstGeom prst="rect">
            <a:avLst/>
          </a:prstGeom>
          <a:solidFill>
            <a:srgbClr val="0070C0"/>
          </a:solidFill>
        </p:spPr>
        <p:txBody>
          <a:bodyPr wrap="none" rtlCol="0" anchor="ctr" anchorCtr="0">
            <a:spAutoFit/>
          </a:bodyPr>
          <a:lstStyle/>
          <a:p>
            <a:r>
              <a:rPr lang="en-US" sz="800" b="1">
                <a:solidFill>
                  <a:schemeClr val="bg1"/>
                </a:solidFill>
                <a:latin typeface="Microsoft JhengHei"/>
                <a:ea typeface="Microsoft JhengHei"/>
                <a:cs typeface="Lato Black" charset="0"/>
              </a:rPr>
              <a:t>TS-453BT3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3129D3-3B01-49CF-862E-E9F8269FAB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050" y="3031739"/>
            <a:ext cx="1045728" cy="653580"/>
          </a:xfrm>
          <a:prstGeom prst="rect">
            <a:avLst/>
          </a:prstGeom>
        </p:spPr>
      </p:pic>
      <p:pic>
        <p:nvPicPr>
          <p:cNvPr id="9" name="Picture 8" descr="A picture containing game, video, electronics, monitor&#10;&#10;Description generated with very high confidence">
            <a:extLst>
              <a:ext uri="{FF2B5EF4-FFF2-40B4-BE49-F238E27FC236}">
                <a16:creationId xmlns:a16="http://schemas.microsoft.com/office/drawing/2014/main" id="{312A9510-C7F4-40BD-96E4-94A351FCB3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843" y="4094689"/>
            <a:ext cx="1057417" cy="660886"/>
          </a:xfrm>
          <a:prstGeom prst="rect">
            <a:avLst/>
          </a:prstGeom>
        </p:spPr>
      </p:pic>
      <p:sp>
        <p:nvSpPr>
          <p:cNvPr id="41" name="TextBox 299">
            <a:extLst>
              <a:ext uri="{FF2B5EF4-FFF2-40B4-BE49-F238E27FC236}">
                <a16:creationId xmlns:a16="http://schemas.microsoft.com/office/drawing/2014/main" id="{DED2FAA3-D3E9-49A7-9999-5DB67B564C95}"/>
              </a:ext>
            </a:extLst>
          </p:cNvPr>
          <p:cNvSpPr txBox="1"/>
          <p:nvPr/>
        </p:nvSpPr>
        <p:spPr>
          <a:xfrm>
            <a:off x="1929400" y="1600792"/>
            <a:ext cx="859531" cy="215444"/>
          </a:xfrm>
          <a:prstGeom prst="rect">
            <a:avLst/>
          </a:prstGeom>
          <a:solidFill>
            <a:srgbClr val="0070C0"/>
          </a:solidFill>
        </p:spPr>
        <p:txBody>
          <a:bodyPr wrap="none" rtlCol="0" anchor="ctr" anchorCtr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Microsoft JhengHei"/>
                <a:ea typeface="Microsoft JhengHei"/>
              </a:rPr>
              <a:t>TVS-882BRT3</a:t>
            </a:r>
            <a:endParaRPr lang="en-US" sz="800" b="1" dirty="0">
              <a:solidFill>
                <a:schemeClr val="bg1"/>
              </a:solidFill>
              <a:latin typeface="Microsoft JhengHei"/>
              <a:ea typeface="Microsoft JhengHei"/>
              <a:cs typeface="Lato Black" charset="0"/>
            </a:endParaRPr>
          </a:p>
        </p:txBody>
      </p:sp>
      <p:pic>
        <p:nvPicPr>
          <p:cNvPr id="17" name="Picture 17">
            <a:extLst>
              <a:ext uri="{FF2B5EF4-FFF2-40B4-BE49-F238E27FC236}">
                <a16:creationId xmlns:a16="http://schemas.microsoft.com/office/drawing/2014/main" id="{044BC483-EA2B-4CDC-BC82-F9DE2725F4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9030" y="959941"/>
            <a:ext cx="972355" cy="603697"/>
          </a:xfrm>
          <a:prstGeom prst="rect">
            <a:avLst/>
          </a:prstGeom>
        </p:spPr>
      </p:pic>
      <p:pic>
        <p:nvPicPr>
          <p:cNvPr id="19" name="Picture 19">
            <a:extLst>
              <a:ext uri="{FF2B5EF4-FFF2-40B4-BE49-F238E27FC236}">
                <a16:creationId xmlns:a16="http://schemas.microsoft.com/office/drawing/2014/main" id="{8F032414-76AC-48D0-B208-BF847681BA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233"/>
          <a:stretch/>
        </p:blipFill>
        <p:spPr>
          <a:xfrm>
            <a:off x="1838538" y="2032079"/>
            <a:ext cx="1157489" cy="619612"/>
          </a:xfrm>
          <a:prstGeom prst="rect">
            <a:avLst/>
          </a:prstGeom>
        </p:spPr>
      </p:pic>
      <p:sp>
        <p:nvSpPr>
          <p:cNvPr id="44" name="矩形 41">
            <a:extLst>
              <a:ext uri="{FF2B5EF4-FFF2-40B4-BE49-F238E27FC236}">
                <a16:creationId xmlns:a16="http://schemas.microsoft.com/office/drawing/2014/main" id="{CA752421-CAB4-44BA-B2FE-DCCA6BF38681}"/>
              </a:ext>
            </a:extLst>
          </p:cNvPr>
          <p:cNvSpPr/>
          <p:nvPr/>
        </p:nvSpPr>
        <p:spPr>
          <a:xfrm>
            <a:off x="3019317" y="948716"/>
            <a:ext cx="3331505" cy="86177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90170" indent="-90170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Intel Core i5/i7 4 </a:t>
            </a:r>
            <a:r>
              <a:rPr lang="zh-TW" altLang="en-US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核</a:t>
            </a:r>
            <a:r>
              <a:rPr lang="en-US" altLang="zh-TW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, </a:t>
            </a:r>
            <a:r>
              <a:rPr lang="zh-TW" altLang="en-US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高達 </a:t>
            </a:r>
            <a:r>
              <a:rPr lang="en-US" altLang="zh-TW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3.6GHz</a:t>
            </a:r>
            <a:endParaRPr lang="en-US" dirty="0">
              <a:latin typeface="Microsoft JhengHei"/>
              <a:ea typeface="Microsoft JhengHei"/>
            </a:endParaRPr>
          </a:p>
          <a:p>
            <a:pPr marL="90170" indent="-90170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zh-TW" altLang="en-US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最高 </a:t>
            </a:r>
            <a:r>
              <a:rPr lang="en-US" altLang="zh-TW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64GB (4 x DDR4) RAM, 2 x M.2 SATA SSD</a:t>
            </a:r>
          </a:p>
          <a:p>
            <a:pPr marL="90170" indent="-90170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8 x 3.5" HDD + 4 x 2.5" SSD</a:t>
            </a:r>
          </a:p>
          <a:p>
            <a:pPr marL="90170" indent="-90170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sz="1000" b="1" dirty="0">
                <a:solidFill>
                  <a:srgbClr val="FFFF00"/>
                </a:solidFill>
                <a:latin typeface="Microsoft JhengHei"/>
                <a:ea typeface="Microsoft JhengHei"/>
              </a:rPr>
              <a:t>4 x Thunderbolt 3, 2 x 10GBASE-T, 3 x 4K HDMI</a:t>
            </a:r>
          </a:p>
          <a:p>
            <a:pPr marL="90170" indent="-90170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zh-TW" altLang="en-US" sz="1000" b="1" dirty="0">
                <a:solidFill>
                  <a:srgbClr val="FFFF00"/>
                </a:solidFill>
                <a:latin typeface="Microsoft JhengHei"/>
                <a:ea typeface="Microsoft JhengHei"/>
              </a:rPr>
              <a:t>選配 </a:t>
            </a:r>
            <a:r>
              <a:rPr lang="en-US" altLang="zh-TW" sz="1000" b="1" dirty="0">
                <a:solidFill>
                  <a:srgbClr val="FFFF00"/>
                </a:solidFill>
                <a:latin typeface="Microsoft JhengHei"/>
                <a:ea typeface="Microsoft JhengHei"/>
              </a:rPr>
              <a:t>5.25" LG Blu-ray </a:t>
            </a:r>
            <a:r>
              <a:rPr lang="zh-TW" altLang="en-US" sz="1000" b="1" dirty="0">
                <a:solidFill>
                  <a:srgbClr val="FFFF00"/>
                </a:solidFill>
                <a:latin typeface="Microsoft JhengHei"/>
                <a:ea typeface="Microsoft JhengHei"/>
              </a:rPr>
              <a:t>藍光機 或 RDX 備份機</a:t>
            </a:r>
          </a:p>
        </p:txBody>
      </p:sp>
      <p:sp>
        <p:nvSpPr>
          <p:cNvPr id="53" name="矩形 41">
            <a:extLst>
              <a:ext uri="{FF2B5EF4-FFF2-40B4-BE49-F238E27FC236}">
                <a16:creationId xmlns:a16="http://schemas.microsoft.com/office/drawing/2014/main" id="{FF607CA1-16E2-4D00-85DF-4889BFE4C286}"/>
              </a:ext>
            </a:extLst>
          </p:cNvPr>
          <p:cNvSpPr/>
          <p:nvPr/>
        </p:nvSpPr>
        <p:spPr>
          <a:xfrm>
            <a:off x="3019317" y="2081693"/>
            <a:ext cx="3331505" cy="707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90170" indent="-90170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Intel Core i5/i7 4 </a:t>
            </a:r>
            <a:r>
              <a:rPr lang="zh-TW" altLang="en-US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核</a:t>
            </a:r>
            <a:r>
              <a:rPr lang="en-US" altLang="zh-TW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, </a:t>
            </a:r>
            <a:r>
              <a:rPr lang="zh-TW" altLang="en-US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高達 </a:t>
            </a:r>
            <a:r>
              <a:rPr lang="en-US" altLang="zh-TW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3.6GHz</a:t>
            </a:r>
            <a:endParaRPr lang="zh-TW" altLang="en-US" dirty="0">
              <a:latin typeface="Microsoft JhengHei"/>
              <a:ea typeface="Microsoft JhengHei"/>
            </a:endParaRPr>
          </a:p>
          <a:p>
            <a:pPr marL="90170" indent="-90170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zh-TW" altLang="en-US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最高 </a:t>
            </a:r>
            <a:r>
              <a:rPr lang="en-US" altLang="zh-TW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64GB (4 x DDR4) RAM, 2 x M.2 SATA SSD</a:t>
            </a:r>
          </a:p>
          <a:p>
            <a:pPr marL="90170" indent="-90170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8 x 3.5 吋 HDD + 4 x 2.5 吋 SSD</a:t>
            </a:r>
          </a:p>
          <a:p>
            <a:pPr marL="90170" indent="-90170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sz="1000" b="1" dirty="0">
                <a:solidFill>
                  <a:srgbClr val="FFFF00"/>
                </a:solidFill>
                <a:latin typeface="Microsoft JhengHei"/>
                <a:ea typeface="Microsoft JhengHei"/>
              </a:rPr>
              <a:t>4 x Thunderbolt 3, 2 x 10GBASE-T</a:t>
            </a:r>
            <a:r>
              <a:rPr lang="en-US" altLang="zh-TW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, 3 x 4K HDMI </a:t>
            </a:r>
          </a:p>
        </p:txBody>
      </p:sp>
      <p:sp>
        <p:nvSpPr>
          <p:cNvPr id="54" name="矩形 41">
            <a:extLst>
              <a:ext uri="{FF2B5EF4-FFF2-40B4-BE49-F238E27FC236}">
                <a16:creationId xmlns:a16="http://schemas.microsoft.com/office/drawing/2014/main" id="{E97B3F47-0CAE-41D4-A165-B4A21567A0DB}"/>
              </a:ext>
            </a:extLst>
          </p:cNvPr>
          <p:cNvSpPr/>
          <p:nvPr/>
        </p:nvSpPr>
        <p:spPr>
          <a:xfrm>
            <a:off x="3019317" y="3138075"/>
            <a:ext cx="3331505" cy="707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90488" indent="-90488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Intel Core i5/i7 4 </a:t>
            </a:r>
            <a:r>
              <a:rPr lang="zh-TW" altLang="en-US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核</a:t>
            </a:r>
            <a:r>
              <a:rPr lang="en-US" altLang="zh-TW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, 1.9 ~ 2.6GHz</a:t>
            </a:r>
          </a:p>
          <a:p>
            <a:pPr marL="90488" indent="-90488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8/16GB DDR4 RAM (</a:t>
            </a:r>
            <a:r>
              <a:rPr lang="zh-TW" altLang="en-US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最高 </a:t>
            </a:r>
            <a:r>
              <a:rPr lang="en-US" altLang="zh-TW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32GB)</a:t>
            </a:r>
          </a:p>
          <a:p>
            <a:pPr marL="90488" indent="-90488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8 x 2.5” SSDs/HDDs, </a:t>
            </a:r>
            <a:r>
              <a:rPr lang="en-US" altLang="zh-TW" sz="1000" b="1" dirty="0">
                <a:solidFill>
                  <a:srgbClr val="FFFF00"/>
                </a:solidFill>
                <a:latin typeface="Microsoft JhengHei"/>
                <a:ea typeface="Microsoft JhengHei"/>
              </a:rPr>
              <a:t>2 x Thunderbolt 3</a:t>
            </a:r>
          </a:p>
          <a:p>
            <a:pPr marL="90488" indent="-90488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sz="1000" b="1" dirty="0">
                <a:solidFill>
                  <a:srgbClr val="FFFF00"/>
                </a:solidFill>
                <a:latin typeface="Microsoft JhengHei"/>
                <a:ea typeface="Microsoft JhengHei"/>
              </a:rPr>
              <a:t>2 x 10GBASE-T</a:t>
            </a:r>
            <a:r>
              <a:rPr lang="en-US" altLang="zh-TW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, 1 x 4K HDMI</a:t>
            </a:r>
          </a:p>
        </p:txBody>
      </p:sp>
      <p:sp>
        <p:nvSpPr>
          <p:cNvPr id="55" name="矩形 41">
            <a:extLst>
              <a:ext uri="{FF2B5EF4-FFF2-40B4-BE49-F238E27FC236}">
                <a16:creationId xmlns:a16="http://schemas.microsoft.com/office/drawing/2014/main" id="{A626230D-DDFE-44FF-B5AD-11E64FD4720A}"/>
              </a:ext>
            </a:extLst>
          </p:cNvPr>
          <p:cNvSpPr/>
          <p:nvPr/>
        </p:nvSpPr>
        <p:spPr>
          <a:xfrm>
            <a:off x="3019317" y="4169243"/>
            <a:ext cx="3331505" cy="86177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90488" indent="-90488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Intel Celeron J3455 4 </a:t>
            </a:r>
            <a:r>
              <a:rPr lang="zh-TW" altLang="en-US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核 </a:t>
            </a:r>
            <a:r>
              <a:rPr lang="en-US" altLang="zh-TW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1.5GHz, </a:t>
            </a:r>
            <a:r>
              <a:rPr lang="zh-TW" altLang="en-US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高達 </a:t>
            </a:r>
            <a:r>
              <a:rPr lang="en-US" altLang="zh-TW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2.3GHz, </a:t>
            </a:r>
          </a:p>
          <a:p>
            <a:pPr marL="90488" indent="-90488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8GB DDR3L RAM, </a:t>
            </a:r>
            <a:r>
              <a:rPr lang="en-US" altLang="zh-TW" sz="1000" b="1" dirty="0">
                <a:solidFill>
                  <a:srgbClr val="FFFF00"/>
                </a:solidFill>
                <a:latin typeface="Microsoft JhengHei"/>
                <a:ea typeface="Microsoft JhengHei"/>
              </a:rPr>
              <a:t>2 x M.2 SATA SSD </a:t>
            </a:r>
            <a:r>
              <a:rPr lang="zh-TW" altLang="en-US" sz="1000" b="1" dirty="0">
                <a:solidFill>
                  <a:srgbClr val="FFFF00"/>
                </a:solidFill>
                <a:latin typeface="Microsoft JhengHei"/>
                <a:ea typeface="Microsoft JhengHei"/>
              </a:rPr>
              <a:t>埠</a:t>
            </a:r>
            <a:r>
              <a:rPr lang="en-US" altLang="zh-TW" sz="1000" b="1" dirty="0">
                <a:solidFill>
                  <a:srgbClr val="FFFF00"/>
                </a:solidFill>
                <a:latin typeface="Microsoft JhengHei"/>
                <a:ea typeface="Microsoft JhengHei"/>
              </a:rPr>
              <a:t>, </a:t>
            </a:r>
          </a:p>
          <a:p>
            <a:pPr marL="90488" indent="-90488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sz="1000" b="1" dirty="0">
                <a:solidFill>
                  <a:srgbClr val="FFFF00"/>
                </a:solidFill>
                <a:latin typeface="Microsoft JhengHei"/>
                <a:ea typeface="Microsoft JhengHei"/>
              </a:rPr>
              <a:t>2 x Thunderbolt 3</a:t>
            </a:r>
          </a:p>
          <a:p>
            <a:pPr marL="90488" indent="-90488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sz="1000" b="1" dirty="0">
                <a:solidFill>
                  <a:srgbClr val="FFFF00"/>
                </a:solidFill>
                <a:latin typeface="Microsoft JhengHei"/>
                <a:ea typeface="Microsoft JhengHei"/>
              </a:rPr>
              <a:t>1 x 10GBASE-T, 2 </a:t>
            </a:r>
            <a:r>
              <a:rPr lang="en-US" altLang="zh-TW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x 4K HDMI</a:t>
            </a:r>
          </a:p>
          <a:p>
            <a:pPr marL="90488" indent="-90488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endParaRPr lang="en-US" altLang="zh-TW" sz="1000" b="1" dirty="0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B25ECF0C-0CFC-4FF6-9019-0734297C3483}"/>
              </a:ext>
            </a:extLst>
          </p:cNvPr>
          <p:cNvGrpSpPr/>
          <p:nvPr/>
        </p:nvGrpSpPr>
        <p:grpSpPr>
          <a:xfrm>
            <a:off x="6220639" y="2404780"/>
            <a:ext cx="853303" cy="392643"/>
            <a:chOff x="7638740" y="3466252"/>
            <a:chExt cx="853303" cy="392643"/>
          </a:xfrm>
        </p:grpSpPr>
        <p:pic>
          <p:nvPicPr>
            <p:cNvPr id="57" name="Picture 8">
              <a:extLst>
                <a:ext uri="{FF2B5EF4-FFF2-40B4-BE49-F238E27FC236}">
                  <a16:creationId xmlns:a16="http://schemas.microsoft.com/office/drawing/2014/main" id="{5528EA09-A08A-4B7D-A529-1AAFBF0BA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9400" y="3466252"/>
              <a:ext cx="392643" cy="392643"/>
            </a:xfrm>
            <a:prstGeom prst="rect">
              <a:avLst/>
            </a:prstGeom>
          </p:spPr>
        </p:pic>
        <p:pic>
          <p:nvPicPr>
            <p:cNvPr id="59" name="Picture 10">
              <a:extLst>
                <a:ext uri="{FF2B5EF4-FFF2-40B4-BE49-F238E27FC236}">
                  <a16:creationId xmlns:a16="http://schemas.microsoft.com/office/drawing/2014/main" id="{7AB4E9DB-317D-49BE-A494-48D03A172D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8" t="5766" r="9149" b="9360"/>
            <a:stretch/>
          </p:blipFill>
          <p:spPr>
            <a:xfrm>
              <a:off x="7638740" y="3468696"/>
              <a:ext cx="382355" cy="382355"/>
            </a:xfrm>
            <a:prstGeom prst="rect">
              <a:avLst/>
            </a:prstGeom>
          </p:spPr>
        </p:pic>
      </p:grpSp>
      <p:grpSp>
        <p:nvGrpSpPr>
          <p:cNvPr id="60" name="群組 59">
            <a:extLst>
              <a:ext uri="{FF2B5EF4-FFF2-40B4-BE49-F238E27FC236}">
                <a16:creationId xmlns:a16="http://schemas.microsoft.com/office/drawing/2014/main" id="{7A9DF84C-A6C6-4701-88C2-A4BB85A95B93}"/>
              </a:ext>
            </a:extLst>
          </p:cNvPr>
          <p:cNvGrpSpPr/>
          <p:nvPr/>
        </p:nvGrpSpPr>
        <p:grpSpPr>
          <a:xfrm>
            <a:off x="6220639" y="3458913"/>
            <a:ext cx="853303" cy="392643"/>
            <a:chOff x="7638740" y="3466252"/>
            <a:chExt cx="853303" cy="392643"/>
          </a:xfrm>
        </p:grpSpPr>
        <p:pic>
          <p:nvPicPr>
            <p:cNvPr id="61" name="Picture 8">
              <a:extLst>
                <a:ext uri="{FF2B5EF4-FFF2-40B4-BE49-F238E27FC236}">
                  <a16:creationId xmlns:a16="http://schemas.microsoft.com/office/drawing/2014/main" id="{33953D1F-FF72-43D4-8FF6-7DF7AF7E8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9400" y="3466252"/>
              <a:ext cx="392643" cy="392643"/>
            </a:xfrm>
            <a:prstGeom prst="rect">
              <a:avLst/>
            </a:prstGeom>
          </p:spPr>
        </p:pic>
        <p:pic>
          <p:nvPicPr>
            <p:cNvPr id="62" name="Picture 10">
              <a:extLst>
                <a:ext uri="{FF2B5EF4-FFF2-40B4-BE49-F238E27FC236}">
                  <a16:creationId xmlns:a16="http://schemas.microsoft.com/office/drawing/2014/main" id="{74B0C5C4-FED6-482F-AA84-36787C19B6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8" t="5766" r="9149" b="9360"/>
            <a:stretch/>
          </p:blipFill>
          <p:spPr>
            <a:xfrm>
              <a:off x="7638740" y="3468696"/>
              <a:ext cx="382355" cy="382355"/>
            </a:xfrm>
            <a:prstGeom prst="rect">
              <a:avLst/>
            </a:prstGeom>
          </p:spPr>
        </p:pic>
      </p:grpSp>
      <p:pic>
        <p:nvPicPr>
          <p:cNvPr id="63" name="Picture 7">
            <a:extLst>
              <a:ext uri="{FF2B5EF4-FFF2-40B4-BE49-F238E27FC236}">
                <a16:creationId xmlns:a16="http://schemas.microsoft.com/office/drawing/2014/main" id="{1A95EE93-44ED-433E-B797-53673D9DC4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98767" y="4443958"/>
            <a:ext cx="428223" cy="530180"/>
          </a:xfrm>
          <a:prstGeom prst="rect">
            <a:avLst/>
          </a:prstGeom>
        </p:spPr>
      </p:pic>
      <p:grpSp>
        <p:nvGrpSpPr>
          <p:cNvPr id="64" name="群組 63">
            <a:extLst>
              <a:ext uri="{FF2B5EF4-FFF2-40B4-BE49-F238E27FC236}">
                <a16:creationId xmlns:a16="http://schemas.microsoft.com/office/drawing/2014/main" id="{8489E116-F4F2-4955-A03D-E2ABA0E3A6BD}"/>
              </a:ext>
            </a:extLst>
          </p:cNvPr>
          <p:cNvGrpSpPr/>
          <p:nvPr/>
        </p:nvGrpSpPr>
        <p:grpSpPr>
          <a:xfrm>
            <a:off x="6220639" y="1352382"/>
            <a:ext cx="853303" cy="392643"/>
            <a:chOff x="7638740" y="3466252"/>
            <a:chExt cx="853303" cy="392643"/>
          </a:xfrm>
        </p:grpSpPr>
        <p:pic>
          <p:nvPicPr>
            <p:cNvPr id="65" name="Picture 8">
              <a:extLst>
                <a:ext uri="{FF2B5EF4-FFF2-40B4-BE49-F238E27FC236}">
                  <a16:creationId xmlns:a16="http://schemas.microsoft.com/office/drawing/2014/main" id="{8E8FAAEC-19AE-461B-847C-03485A438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9400" y="3466252"/>
              <a:ext cx="392643" cy="392643"/>
            </a:xfrm>
            <a:prstGeom prst="rect">
              <a:avLst/>
            </a:prstGeom>
          </p:spPr>
        </p:pic>
        <p:pic>
          <p:nvPicPr>
            <p:cNvPr id="66" name="Picture 10">
              <a:extLst>
                <a:ext uri="{FF2B5EF4-FFF2-40B4-BE49-F238E27FC236}">
                  <a16:creationId xmlns:a16="http://schemas.microsoft.com/office/drawing/2014/main" id="{255EC7CB-A075-4410-8822-25A11E514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8" t="5766" r="9149" b="9360"/>
            <a:stretch/>
          </p:blipFill>
          <p:spPr>
            <a:xfrm>
              <a:off x="7638740" y="3468696"/>
              <a:ext cx="382355" cy="382355"/>
            </a:xfrm>
            <a:prstGeom prst="rect">
              <a:avLst/>
            </a:prstGeom>
          </p:spPr>
        </p:pic>
      </p:grpSp>
      <p:sp>
        <p:nvSpPr>
          <p:cNvPr id="67" name="TextBox 12">
            <a:extLst>
              <a:ext uri="{FF2B5EF4-FFF2-40B4-BE49-F238E27FC236}">
                <a16:creationId xmlns:a16="http://schemas.microsoft.com/office/drawing/2014/main" id="{4F29AACE-591A-43BB-A547-1E47CC62EDC9}"/>
              </a:ext>
            </a:extLst>
          </p:cNvPr>
          <p:cNvSpPr txBox="1"/>
          <p:nvPr/>
        </p:nvSpPr>
        <p:spPr>
          <a:xfrm>
            <a:off x="7160830" y="1023262"/>
            <a:ext cx="1951332" cy="4770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0170" indent="-90170">
              <a:lnSpc>
                <a:spcPts val="1500"/>
              </a:lnSpc>
              <a:spcAft>
                <a:spcPts val="400"/>
              </a:spcAft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dirty="0" err="1">
                <a:latin typeface="Microsoft JhengHei"/>
                <a:ea typeface="Microsoft JhengHei"/>
              </a:rPr>
              <a:t>藍光光碟或</a:t>
            </a:r>
            <a:r>
              <a:rPr lang="en-US" altLang="zh-TW" dirty="0">
                <a:latin typeface="Microsoft JhengHei"/>
                <a:ea typeface="Microsoft JhengHei"/>
              </a:rPr>
              <a:t> RDX </a:t>
            </a:r>
            <a:r>
              <a:rPr lang="en-US" altLang="zh-TW" dirty="0" err="1">
                <a:latin typeface="Microsoft JhengHei"/>
                <a:ea typeface="Microsoft JhengHei"/>
              </a:rPr>
              <a:t>磁碟應用</a:t>
            </a:r>
            <a:r>
              <a:rPr lang="en-US" altLang="zh-TW" dirty="0">
                <a:latin typeface="Microsoft JhengHei"/>
                <a:ea typeface="Microsoft JhengHei"/>
              </a:rPr>
              <a:t> NAS</a:t>
            </a:r>
            <a:endParaRPr lang="en-US" dirty="0">
              <a:latin typeface="Microsoft JhengHei"/>
              <a:ea typeface="Microsoft JhengHei"/>
            </a:endParaRPr>
          </a:p>
        </p:txBody>
      </p:sp>
      <p:sp>
        <p:nvSpPr>
          <p:cNvPr id="68" name="TextBox 12">
            <a:extLst>
              <a:ext uri="{FF2B5EF4-FFF2-40B4-BE49-F238E27FC236}">
                <a16:creationId xmlns:a16="http://schemas.microsoft.com/office/drawing/2014/main" id="{3907CDC8-929D-4CF5-BFBD-B6C2E3A95345}"/>
              </a:ext>
            </a:extLst>
          </p:cNvPr>
          <p:cNvSpPr txBox="1"/>
          <p:nvPr/>
        </p:nvSpPr>
        <p:spPr>
          <a:xfrm>
            <a:off x="7160830" y="2010716"/>
            <a:ext cx="1951332" cy="66941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0170" indent="-90170">
              <a:lnSpc>
                <a:spcPts val="1500"/>
              </a:lnSpc>
              <a:spcAft>
                <a:spcPts val="400"/>
              </a:spcAft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dirty="0" err="1">
                <a:latin typeface="Microsoft JhengHei"/>
                <a:ea typeface="Microsoft JhengHei"/>
              </a:rPr>
              <a:t>高效能，支援</a:t>
            </a:r>
            <a:r>
              <a:rPr lang="en-US" altLang="zh-TW" dirty="0">
                <a:latin typeface="Microsoft JhengHei"/>
                <a:ea typeface="Microsoft JhengHei"/>
              </a:rPr>
              <a:t> 4 台 Thunderbolt </a:t>
            </a:r>
            <a:r>
              <a:rPr lang="en-US" altLang="zh-TW" dirty="0" err="1">
                <a:latin typeface="Microsoft JhengHei"/>
                <a:ea typeface="Microsoft JhengHei"/>
              </a:rPr>
              <a:t>裝置同時存取</a:t>
            </a:r>
            <a:endParaRPr lang="en-US" altLang="zh-TW" dirty="0">
              <a:latin typeface="Microsoft JhengHei"/>
              <a:ea typeface="Microsoft JhengHei"/>
            </a:endParaRPr>
          </a:p>
        </p:txBody>
      </p:sp>
      <p:sp>
        <p:nvSpPr>
          <p:cNvPr id="69" name="TextBox 12">
            <a:extLst>
              <a:ext uri="{FF2B5EF4-FFF2-40B4-BE49-F238E27FC236}">
                <a16:creationId xmlns:a16="http://schemas.microsoft.com/office/drawing/2014/main" id="{0B2EE59B-8C5F-4A27-8A34-87969CEFCC10}"/>
              </a:ext>
            </a:extLst>
          </p:cNvPr>
          <p:cNvSpPr txBox="1"/>
          <p:nvPr/>
        </p:nvSpPr>
        <p:spPr>
          <a:xfrm>
            <a:off x="7160830" y="3077465"/>
            <a:ext cx="1951332" cy="28469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0170" indent="-90170">
              <a:lnSpc>
                <a:spcPts val="1500"/>
              </a:lnSpc>
              <a:spcAft>
                <a:spcPts val="400"/>
              </a:spcAft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dirty="0" err="1">
                <a:latin typeface="Microsoft JhengHei"/>
                <a:ea typeface="Microsoft JhengHei"/>
              </a:rPr>
              <a:t>小巧精悍</a:t>
            </a:r>
            <a:endParaRPr lang="en-US" altLang="zh-TW" dirty="0">
              <a:latin typeface="Microsoft JhengHei"/>
              <a:ea typeface="Microsoft JhengHei"/>
            </a:endParaRPr>
          </a:p>
        </p:txBody>
      </p:sp>
      <p:sp>
        <p:nvSpPr>
          <p:cNvPr id="70" name="TextBox 12">
            <a:extLst>
              <a:ext uri="{FF2B5EF4-FFF2-40B4-BE49-F238E27FC236}">
                <a16:creationId xmlns:a16="http://schemas.microsoft.com/office/drawing/2014/main" id="{A70A4F66-1091-436B-ADB9-DD777836D637}"/>
              </a:ext>
            </a:extLst>
          </p:cNvPr>
          <p:cNvSpPr txBox="1"/>
          <p:nvPr/>
        </p:nvSpPr>
        <p:spPr>
          <a:xfrm>
            <a:off x="7160830" y="4094689"/>
            <a:ext cx="1951332" cy="4770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0170" indent="-90170">
              <a:lnSpc>
                <a:spcPts val="1500"/>
              </a:lnSpc>
              <a:spcAft>
                <a:spcPts val="400"/>
              </a:spcAft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dirty="0" err="1">
                <a:latin typeface="Microsoft JhengHei"/>
                <a:ea typeface="Microsoft JhengHei"/>
              </a:rPr>
              <a:t>最親民Thunderbolt</a:t>
            </a:r>
            <a:r>
              <a:rPr lang="en-US" altLang="zh-TW" dirty="0">
                <a:latin typeface="Microsoft JhengHei"/>
                <a:ea typeface="Microsoft JhengHei"/>
              </a:rPr>
              <a:t> + 10GbE NAS </a:t>
            </a:r>
            <a:endParaRPr lang="en-US" dirty="0">
              <a:latin typeface="Microsoft JhengHei"/>
              <a:ea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4101124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60144A58-305A-44C9-A775-E39F897B90D8}"/>
              </a:ext>
            </a:extLst>
          </p:cNvPr>
          <p:cNvSpPr/>
          <p:nvPr/>
        </p:nvSpPr>
        <p:spPr>
          <a:xfrm>
            <a:off x="3923928" y="1059582"/>
            <a:ext cx="4968552" cy="3888431"/>
          </a:xfrm>
          <a:prstGeom prst="rect">
            <a:avLst/>
          </a:prstGeom>
          <a:gradFill>
            <a:gsLst>
              <a:gs pos="0">
                <a:srgbClr val="002060"/>
              </a:gs>
              <a:gs pos="95000">
                <a:srgbClr val="0070C0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/>
              <a:ea typeface="Microsoft JhengHei"/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848CC429-37E6-4F9B-A359-69D13A9BC8D5}"/>
              </a:ext>
            </a:extLst>
          </p:cNvPr>
          <p:cNvGrpSpPr/>
          <p:nvPr/>
        </p:nvGrpSpPr>
        <p:grpSpPr>
          <a:xfrm>
            <a:off x="200613" y="1059582"/>
            <a:ext cx="2245075" cy="3888431"/>
            <a:chOff x="200614" y="903253"/>
            <a:chExt cx="1224136" cy="4044760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1D10B37E-1BF8-4BC4-A7FC-5DE8496FD2DF}"/>
                </a:ext>
              </a:extLst>
            </p:cNvPr>
            <p:cNvSpPr/>
            <p:nvPr/>
          </p:nvSpPr>
          <p:spPr>
            <a:xfrm>
              <a:off x="200614" y="903253"/>
              <a:ext cx="1224136" cy="404476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22" name="Straight Connector 260">
              <a:extLst>
                <a:ext uri="{FF2B5EF4-FFF2-40B4-BE49-F238E27FC236}">
                  <a16:creationId xmlns:a16="http://schemas.microsoft.com/office/drawing/2014/main" id="{25B515C1-77BF-4747-BB19-326B9EEB35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4750" y="903253"/>
              <a:ext cx="0" cy="404476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Title 1">
            <a:extLst>
              <a:ext uri="{FF2B5EF4-FFF2-40B4-BE49-F238E27FC236}">
                <a16:creationId xmlns:a16="http://schemas.microsoft.com/office/drawing/2014/main" id="{277CFDD0-F04D-4FE8-B22F-4BF676AC4818}"/>
              </a:ext>
            </a:extLst>
          </p:cNvPr>
          <p:cNvSpPr txBox="1">
            <a:spLocks/>
          </p:cNvSpPr>
          <p:nvPr/>
        </p:nvSpPr>
        <p:spPr>
          <a:xfrm>
            <a:off x="162893" y="196957"/>
            <a:ext cx="7776864" cy="71860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pPr algn="l">
              <a:lnSpc>
                <a:spcPts val="2800"/>
              </a:lnSpc>
            </a:pPr>
            <a:r>
              <a:rPr lang="en-US" altLang="zh-TW" sz="3800">
                <a:solidFill>
                  <a:srgbClr val="0070C0"/>
                </a:solidFill>
                <a:latin typeface="+mj-lt"/>
                <a:ea typeface="微軟正黑體" panose="020B0604030504040204" pitchFamily="34" charset="-120"/>
              </a:rPr>
              <a:t>Thunderbolt 2 NAS</a:t>
            </a:r>
          </a:p>
        </p:txBody>
      </p:sp>
      <p:sp>
        <p:nvSpPr>
          <p:cNvPr id="84" name="TextBox 263">
            <a:extLst>
              <a:ext uri="{FF2B5EF4-FFF2-40B4-BE49-F238E27FC236}">
                <a16:creationId xmlns:a16="http://schemas.microsoft.com/office/drawing/2014/main" id="{9A0045D1-889F-479E-AF67-205C9AA9E267}"/>
              </a:ext>
            </a:extLst>
          </p:cNvPr>
          <p:cNvSpPr txBox="1"/>
          <p:nvPr/>
        </p:nvSpPr>
        <p:spPr>
          <a:xfrm>
            <a:off x="511217" y="2479181"/>
            <a:ext cx="2323814" cy="86177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altLang="zh-TW" sz="1500" b="1" dirty="0">
                <a:solidFill>
                  <a:schemeClr val="bg1"/>
                </a:solidFill>
                <a:latin typeface="Microsoft JhengHei"/>
                <a:ea typeface="Microsoft JhengHei"/>
              </a:rPr>
              <a:t>Thunderbolt</a:t>
            </a:r>
            <a:r>
              <a:rPr lang="zh-TW" altLang="en-US" dirty="0">
                <a:latin typeface="Microsoft JhengHei"/>
                <a:ea typeface="Microsoft JhengHei"/>
              </a:rPr>
              <a:t> </a:t>
            </a:r>
            <a:r>
              <a:rPr lang="en-US" altLang="zh-TW" sz="2000" b="1" dirty="0">
                <a:solidFill>
                  <a:srgbClr val="FFFFFF"/>
                </a:solidFill>
                <a:latin typeface="Microsoft JhengHei"/>
                <a:ea typeface="Microsoft JhengHei"/>
              </a:rPr>
              <a:t>2</a:t>
            </a:r>
          </a:p>
          <a:p>
            <a:endParaRPr lang="en-US" sz="1500" b="1" dirty="0">
              <a:solidFill>
                <a:srgbClr val="FFFFFF"/>
              </a:solidFill>
              <a:latin typeface="Microsoft JhengHei"/>
              <a:ea typeface="Microsoft JhengHei"/>
            </a:endParaRPr>
          </a:p>
          <a:p>
            <a:r>
              <a:rPr lang="en-US" sz="1500" b="1" dirty="0">
                <a:solidFill>
                  <a:srgbClr val="FFFFFF"/>
                </a:solidFill>
                <a:latin typeface="Microsoft JhengHei"/>
                <a:ea typeface="Microsoft JhengHei"/>
              </a:rPr>
              <a:t>6台 TX </a:t>
            </a:r>
            <a:r>
              <a:rPr lang="en-US" sz="1500" b="1" dirty="0" err="1">
                <a:solidFill>
                  <a:srgbClr val="FFFFFF"/>
                </a:solidFill>
                <a:latin typeface="Microsoft JhengHei"/>
                <a:ea typeface="Microsoft JhengHei"/>
              </a:rPr>
              <a:t>擴充櫃</a:t>
            </a:r>
            <a:endParaRPr lang="en-US" sz="1500" dirty="0">
              <a:solidFill>
                <a:srgbClr val="FFFFFF"/>
              </a:solidFill>
              <a:latin typeface="Microsoft JhengHei"/>
              <a:ea typeface="Microsoft JhengHei"/>
            </a:endParaRPr>
          </a:p>
        </p:txBody>
      </p:sp>
      <p:sp>
        <p:nvSpPr>
          <p:cNvPr id="47" name="TextBox 299">
            <a:extLst>
              <a:ext uri="{FF2B5EF4-FFF2-40B4-BE49-F238E27FC236}">
                <a16:creationId xmlns:a16="http://schemas.microsoft.com/office/drawing/2014/main" id="{B0167748-D917-4D4D-8401-587C44F027CA}"/>
              </a:ext>
            </a:extLst>
          </p:cNvPr>
          <p:cNvSpPr txBox="1"/>
          <p:nvPr/>
        </p:nvSpPr>
        <p:spPr>
          <a:xfrm>
            <a:off x="2842028" y="1958638"/>
            <a:ext cx="724878" cy="215444"/>
          </a:xfrm>
          <a:prstGeom prst="rect">
            <a:avLst/>
          </a:prstGeom>
          <a:solidFill>
            <a:srgbClr val="0070C0"/>
          </a:solidFill>
        </p:spPr>
        <p:txBody>
          <a:bodyPr wrap="none" rtlCol="0" anchor="ctr" anchorCtr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Microsoft JhengHei"/>
                <a:ea typeface="Microsoft JhengHei"/>
              </a:rPr>
              <a:t>TVS-1282T</a:t>
            </a:r>
            <a:endParaRPr lang="en-US" sz="800" b="1" dirty="0">
              <a:solidFill>
                <a:schemeClr val="bg1"/>
              </a:solidFill>
              <a:latin typeface="Microsoft JhengHei"/>
              <a:ea typeface="Microsoft JhengHei"/>
              <a:cs typeface="Lato Black" charset="0"/>
            </a:endParaRPr>
          </a:p>
        </p:txBody>
      </p:sp>
      <p:sp>
        <p:nvSpPr>
          <p:cNvPr id="29" name="TextBox 299">
            <a:extLst>
              <a:ext uri="{FF2B5EF4-FFF2-40B4-BE49-F238E27FC236}">
                <a16:creationId xmlns:a16="http://schemas.microsoft.com/office/drawing/2014/main" id="{B4CF59C4-A1DC-497B-BF8E-BA0C9278C449}"/>
              </a:ext>
            </a:extLst>
          </p:cNvPr>
          <p:cNvSpPr txBox="1"/>
          <p:nvPr/>
        </p:nvSpPr>
        <p:spPr>
          <a:xfrm>
            <a:off x="2793731" y="3233233"/>
            <a:ext cx="663964" cy="215444"/>
          </a:xfrm>
          <a:prstGeom prst="rect">
            <a:avLst/>
          </a:prstGeom>
          <a:solidFill>
            <a:srgbClr val="0070C0"/>
          </a:solidFill>
        </p:spPr>
        <p:txBody>
          <a:bodyPr wrap="none" rtlCol="0" anchor="ctr" anchorCtr="0">
            <a:spAutoFit/>
          </a:bodyPr>
          <a:lstStyle/>
          <a:p>
            <a:r>
              <a:rPr lang="en-US" sz="800" b="1">
                <a:solidFill>
                  <a:schemeClr val="bg1"/>
                </a:solidFill>
                <a:latin typeface="Microsoft JhengHei"/>
                <a:ea typeface="Microsoft JhengHei"/>
              </a:rPr>
              <a:t>TVS-882T</a:t>
            </a:r>
            <a:endParaRPr lang="en-US" sz="800" b="1">
              <a:solidFill>
                <a:schemeClr val="bg1"/>
              </a:solidFill>
              <a:latin typeface="Microsoft JhengHei"/>
              <a:ea typeface="Microsoft JhengHei"/>
              <a:cs typeface="Lato Black" charset="0"/>
            </a:endParaRPr>
          </a:p>
        </p:txBody>
      </p:sp>
      <p:sp>
        <p:nvSpPr>
          <p:cNvPr id="34" name="TextBox 299">
            <a:extLst>
              <a:ext uri="{FF2B5EF4-FFF2-40B4-BE49-F238E27FC236}">
                <a16:creationId xmlns:a16="http://schemas.microsoft.com/office/drawing/2014/main" id="{DA1E7BBB-8CB8-46B7-92BB-65ED59419909}"/>
              </a:ext>
            </a:extLst>
          </p:cNvPr>
          <p:cNvSpPr txBox="1"/>
          <p:nvPr/>
        </p:nvSpPr>
        <p:spPr>
          <a:xfrm>
            <a:off x="2793730" y="4510264"/>
            <a:ext cx="663964" cy="215444"/>
          </a:xfrm>
          <a:prstGeom prst="rect">
            <a:avLst/>
          </a:prstGeom>
          <a:solidFill>
            <a:srgbClr val="0070C0"/>
          </a:solidFill>
        </p:spPr>
        <p:txBody>
          <a:bodyPr wrap="none" rtlCol="0" anchor="ctr" anchorCtr="0">
            <a:spAutoFit/>
          </a:bodyPr>
          <a:lstStyle/>
          <a:p>
            <a:r>
              <a:rPr lang="en-US" sz="800" b="1">
                <a:solidFill>
                  <a:schemeClr val="bg1"/>
                </a:solidFill>
                <a:latin typeface="Microsoft JhengHei"/>
                <a:ea typeface="Microsoft JhengHei"/>
                <a:cs typeface="Lato Black" charset="0"/>
              </a:rPr>
              <a:t>TVS-682T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7BAA74-55F2-4969-8D5D-503EB972A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194" y="2378699"/>
            <a:ext cx="1333648" cy="8335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0B1EF9-9ACE-4382-8D6A-E50EE6AECE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993" y="3642111"/>
            <a:ext cx="1348123" cy="8335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8F5A22-FAF8-4475-AB81-98EDC50D89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379" y="1143428"/>
            <a:ext cx="1335548" cy="834718"/>
          </a:xfrm>
          <a:prstGeom prst="rect">
            <a:avLst/>
          </a:prstGeom>
        </p:spPr>
      </p:pic>
      <p:sp>
        <p:nvSpPr>
          <p:cNvPr id="36" name="矩形 41">
            <a:extLst>
              <a:ext uri="{FF2B5EF4-FFF2-40B4-BE49-F238E27FC236}">
                <a16:creationId xmlns:a16="http://schemas.microsoft.com/office/drawing/2014/main" id="{88252AF7-EC08-4FCB-8D77-92A855912386}"/>
              </a:ext>
            </a:extLst>
          </p:cNvPr>
          <p:cNvSpPr/>
          <p:nvPr/>
        </p:nvSpPr>
        <p:spPr>
          <a:xfrm>
            <a:off x="4318887" y="1326312"/>
            <a:ext cx="4063303" cy="246221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90170" indent="-90170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sz="1800" b="1" dirty="0">
                <a:solidFill>
                  <a:schemeClr val="bg1"/>
                </a:solidFill>
                <a:latin typeface="Microsoft JhengHei"/>
                <a:ea typeface="Microsoft JhengHei"/>
              </a:rPr>
              <a:t>Intel Core i3/i5/i7, </a:t>
            </a:r>
            <a:r>
              <a:rPr lang="zh-TW" altLang="en-US" sz="1800" b="1" dirty="0">
                <a:solidFill>
                  <a:schemeClr val="bg1"/>
                </a:solidFill>
                <a:latin typeface="Microsoft JhengHei"/>
                <a:ea typeface="Microsoft JhengHei"/>
              </a:rPr>
              <a:t>高達 </a:t>
            </a:r>
            <a:r>
              <a:rPr lang="en-US" altLang="zh-TW" sz="1800" b="1" dirty="0">
                <a:solidFill>
                  <a:schemeClr val="bg1"/>
                </a:solidFill>
                <a:latin typeface="Microsoft JhengHei"/>
                <a:ea typeface="Microsoft JhengHei"/>
              </a:rPr>
              <a:t>4 </a:t>
            </a:r>
            <a:r>
              <a:rPr lang="zh-TW" altLang="en-US" sz="1800" b="1" dirty="0">
                <a:solidFill>
                  <a:schemeClr val="bg1"/>
                </a:solidFill>
                <a:latin typeface="Microsoft JhengHei"/>
                <a:ea typeface="Microsoft JhengHei"/>
              </a:rPr>
              <a:t>核 </a:t>
            </a:r>
            <a:r>
              <a:rPr lang="en-US" altLang="zh-TW" sz="1800" b="1" dirty="0">
                <a:solidFill>
                  <a:schemeClr val="bg1"/>
                </a:solidFill>
                <a:latin typeface="Microsoft JhengHei"/>
                <a:ea typeface="Microsoft JhengHei"/>
              </a:rPr>
              <a:t>3.6GHz</a:t>
            </a:r>
          </a:p>
          <a:p>
            <a:pPr marL="90170" indent="-90170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zh-TW" altLang="en-US" sz="1800" b="1" dirty="0">
                <a:solidFill>
                  <a:schemeClr val="bg1"/>
                </a:solidFill>
                <a:latin typeface="Microsoft JhengHei"/>
                <a:ea typeface="Microsoft JhengHei"/>
              </a:rPr>
              <a:t>最高 </a:t>
            </a:r>
            <a:r>
              <a:rPr lang="en-US" altLang="zh-TW" sz="1800" b="1" dirty="0">
                <a:solidFill>
                  <a:schemeClr val="bg1"/>
                </a:solidFill>
                <a:latin typeface="Microsoft JhengHei"/>
                <a:ea typeface="Microsoft JhengHei"/>
              </a:rPr>
              <a:t>64GB (4 x DDR4) RAM</a:t>
            </a:r>
          </a:p>
          <a:p>
            <a:pPr marL="90170" indent="-90170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sz="1800" b="1" dirty="0">
                <a:solidFill>
                  <a:schemeClr val="bg1"/>
                </a:solidFill>
                <a:latin typeface="Microsoft JhengHei"/>
                <a:ea typeface="Microsoft JhengHei"/>
              </a:rPr>
              <a:t>2 x M.2 SATA SSD</a:t>
            </a:r>
          </a:p>
          <a:p>
            <a:pPr marL="90170" indent="-90170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sz="1800" b="1" dirty="0">
                <a:solidFill>
                  <a:schemeClr val="bg1"/>
                </a:solidFill>
                <a:latin typeface="Microsoft JhengHei"/>
                <a:ea typeface="Microsoft JhengHei"/>
              </a:rPr>
              <a:t>3.5 吋 HDD + 2.5 吋 SSD </a:t>
            </a:r>
            <a:r>
              <a:rPr lang="zh-TW" altLang="en-US" sz="1800" b="1" dirty="0">
                <a:solidFill>
                  <a:schemeClr val="bg1"/>
                </a:solidFill>
                <a:latin typeface="Microsoft JhengHei"/>
                <a:ea typeface="Microsoft JhengHei"/>
              </a:rPr>
              <a:t>混型設計</a:t>
            </a:r>
          </a:p>
          <a:p>
            <a:pPr marL="90170" indent="-90170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sz="1800" b="1" dirty="0">
                <a:solidFill>
                  <a:schemeClr val="bg1"/>
                </a:solidFill>
                <a:latin typeface="Microsoft JhengHei"/>
                <a:ea typeface="Microsoft JhengHei"/>
              </a:rPr>
              <a:t>2 x Thunderbolt 2</a:t>
            </a:r>
          </a:p>
          <a:p>
            <a:pPr marL="90170" indent="-90170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sz="1800" b="1" dirty="0">
                <a:solidFill>
                  <a:schemeClr val="bg1"/>
                </a:solidFill>
                <a:latin typeface="Microsoft JhengHei"/>
                <a:ea typeface="Microsoft JhengHei"/>
              </a:rPr>
              <a:t>2 x 10GBASE-T</a:t>
            </a:r>
          </a:p>
          <a:p>
            <a:pPr marL="90170" indent="-90170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sz="1800" b="1" dirty="0">
                <a:solidFill>
                  <a:schemeClr val="bg1"/>
                </a:solidFill>
                <a:latin typeface="Microsoft JhengHei"/>
                <a:ea typeface="Microsoft JhengHei"/>
              </a:rPr>
              <a:t>3 x 4K HDMI </a:t>
            </a:r>
          </a:p>
          <a:p>
            <a:pPr marL="90488" indent="-90488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endParaRPr lang="en-US" altLang="zh-TW" sz="1000" b="1" dirty="0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DC3AA89D-532D-4D0F-A45B-1507277C5006}"/>
              </a:ext>
            </a:extLst>
          </p:cNvPr>
          <p:cNvGrpSpPr/>
          <p:nvPr/>
        </p:nvGrpSpPr>
        <p:grpSpPr>
          <a:xfrm>
            <a:off x="4476337" y="4407725"/>
            <a:ext cx="1327755" cy="392643"/>
            <a:chOff x="6336384" y="4154463"/>
            <a:chExt cx="1327755" cy="392643"/>
          </a:xfrm>
        </p:grpSpPr>
        <p:pic>
          <p:nvPicPr>
            <p:cNvPr id="39" name="Picture 8">
              <a:extLst>
                <a:ext uri="{FF2B5EF4-FFF2-40B4-BE49-F238E27FC236}">
                  <a16:creationId xmlns:a16="http://schemas.microsoft.com/office/drawing/2014/main" id="{AD902AFD-F2D5-444D-86C9-F32B97E4E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1496" y="4154463"/>
              <a:ext cx="392643" cy="392643"/>
            </a:xfrm>
            <a:prstGeom prst="rect">
              <a:avLst/>
            </a:prstGeom>
          </p:spPr>
        </p:pic>
        <p:pic>
          <p:nvPicPr>
            <p:cNvPr id="40" name="Picture 9">
              <a:extLst>
                <a:ext uri="{FF2B5EF4-FFF2-40B4-BE49-F238E27FC236}">
                  <a16:creationId xmlns:a16="http://schemas.microsoft.com/office/drawing/2014/main" id="{566D00E7-012E-4D96-AAA0-5FDE739E1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23" r="11801"/>
            <a:stretch/>
          </p:blipFill>
          <p:spPr>
            <a:xfrm>
              <a:off x="6336384" y="4155926"/>
              <a:ext cx="396147" cy="386483"/>
            </a:xfrm>
            <a:prstGeom prst="rect">
              <a:avLst/>
            </a:prstGeom>
          </p:spPr>
        </p:pic>
        <p:pic>
          <p:nvPicPr>
            <p:cNvPr id="41" name="Picture 10">
              <a:extLst>
                <a:ext uri="{FF2B5EF4-FFF2-40B4-BE49-F238E27FC236}">
                  <a16:creationId xmlns:a16="http://schemas.microsoft.com/office/drawing/2014/main" id="{C416756B-97AD-42EA-B739-87EFFB5C5D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8" t="5766" r="9149" b="9360"/>
            <a:stretch/>
          </p:blipFill>
          <p:spPr>
            <a:xfrm>
              <a:off x="6810836" y="4156907"/>
              <a:ext cx="382355" cy="3823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2304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811395D-BD04-4A3D-9524-A729C2398AA3}"/>
              </a:ext>
            </a:extLst>
          </p:cNvPr>
          <p:cNvSpPr txBox="1">
            <a:spLocks/>
          </p:cNvSpPr>
          <p:nvPr/>
        </p:nvSpPr>
        <p:spPr>
          <a:xfrm>
            <a:off x="4605480" y="1448530"/>
            <a:ext cx="4335647" cy="273420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>
              <a:lnSpc>
                <a:spcPts val="1800"/>
              </a:lnSpc>
              <a:spcAft>
                <a:spcPts val="1200"/>
              </a:spcAft>
              <a:buNone/>
            </a:pPr>
            <a:r>
              <a:rPr lang="zh-CN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容量</a:t>
            </a:r>
            <a:r>
              <a:rPr lang="en-US" altLang="zh-CN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en-US" altLang="zh-CN" sz="2800" b="1" dirty="0">
                <a:solidFill>
                  <a:schemeClr val="tx1"/>
                </a:solidFill>
                <a:latin typeface="+mj-lt"/>
              </a:rPr>
              <a:t>GB ~ TB</a:t>
            </a:r>
          </a:p>
          <a:p>
            <a:pPr lvl="1">
              <a:lnSpc>
                <a:spcPts val="1800"/>
              </a:lnSpc>
              <a:spcAft>
                <a:spcPts val="1200"/>
              </a:spcAft>
              <a:buClr>
                <a:srgbClr val="23BBA2"/>
              </a:buClr>
              <a:buFont typeface="Arial" panose="020B0604020202020204" pitchFamily="34" charset="0"/>
              <a:buChar char="•"/>
            </a:pPr>
            <a:r>
              <a:rPr lang="zh-TW" altLang="en-US" sz="1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是否需要額外擴充櫃</a:t>
            </a:r>
            <a:r>
              <a:rPr lang="en-US" altLang="zh-TW" sz="1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lvl="1">
              <a:lnSpc>
                <a:spcPts val="1800"/>
              </a:lnSpc>
              <a:spcAft>
                <a:spcPts val="1200"/>
              </a:spcAft>
              <a:buClr>
                <a:srgbClr val="23BBA2"/>
              </a:buClr>
              <a:buFont typeface="Arial" panose="020B0604020202020204" pitchFamily="34" charset="0"/>
              <a:buChar char="•"/>
            </a:pPr>
            <a:r>
              <a:rPr lang="en-US" altLang="zh-TW" sz="1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RAID </a:t>
            </a:r>
            <a:r>
              <a:rPr lang="en-US" altLang="zh-TW" sz="1800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陣列層級</a:t>
            </a:r>
            <a:endParaRPr lang="en-US" altLang="zh-TW" sz="1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ts val="1800"/>
              </a:lnSpc>
              <a:spcAft>
                <a:spcPts val="1200"/>
              </a:spcAft>
              <a:buClr>
                <a:srgbClr val="23BBA2"/>
              </a:buClr>
              <a:buFont typeface="Arial" panose="020B0604020202020204" pitchFamily="34" charset="0"/>
              <a:buChar char="•"/>
            </a:pPr>
            <a:r>
              <a:rPr lang="en-US" altLang="zh-TW" sz="1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損失</a:t>
            </a:r>
            <a:r>
              <a:rPr lang="en-US" altLang="zh-TW" sz="1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1顆硬碟容量: RAID 1/5</a:t>
            </a:r>
          </a:p>
          <a:p>
            <a:pPr lvl="1">
              <a:lnSpc>
                <a:spcPts val="1800"/>
              </a:lnSpc>
              <a:spcAft>
                <a:spcPts val="1200"/>
              </a:spcAft>
              <a:buClr>
                <a:srgbClr val="23BBA2"/>
              </a:buClr>
              <a:buFont typeface="Arial" panose="020B0604020202020204" pitchFamily="34" charset="0"/>
              <a:buChar char="•"/>
            </a:pPr>
            <a:r>
              <a:rPr lang="en-US" altLang="zh-TW" sz="1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損失</a:t>
            </a:r>
            <a:r>
              <a:rPr lang="en-US" altLang="zh-TW" sz="1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2顆硬碟容量: RAID </a:t>
            </a:r>
            <a:r>
              <a:rPr lang="en-US" altLang="zh-TW" sz="1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</a:p>
          <a:p>
            <a:pPr lvl="1">
              <a:lnSpc>
                <a:spcPts val="1800"/>
              </a:lnSpc>
              <a:spcAft>
                <a:spcPts val="1200"/>
              </a:spcAft>
              <a:buClr>
                <a:srgbClr val="23BBA2"/>
              </a:buClr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損</a:t>
            </a:r>
            <a:r>
              <a:rPr lang="en-US" altLang="zh-TW" sz="1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失</a:t>
            </a:r>
            <a:r>
              <a:rPr lang="en-US" altLang="zh-TW" sz="1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en-US" altLang="zh-TW" sz="1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顆以上硬碟容量</a:t>
            </a:r>
            <a:r>
              <a:rPr lang="en-US" altLang="zh-TW" sz="1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RAID </a:t>
            </a:r>
            <a:r>
              <a:rPr lang="en-US" altLang="zh-TW" sz="1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10/50/60</a:t>
            </a:r>
            <a:endParaRPr lang="en-US" altLang="zh-TW" sz="1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FDB61F1-6D44-4E6C-B9AB-7832D1ADE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 sz="3800">
                <a:solidFill>
                  <a:schemeClr val="accent5"/>
                </a:solidFill>
              </a:rPr>
              <a:t>需要多大儲存容量?</a:t>
            </a: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BCA4C29D-34A8-41C9-89D2-DC76499752E4}"/>
              </a:ext>
            </a:extLst>
          </p:cNvPr>
          <p:cNvGrpSpPr/>
          <p:nvPr/>
        </p:nvGrpSpPr>
        <p:grpSpPr>
          <a:xfrm>
            <a:off x="-524316" y="1217475"/>
            <a:ext cx="5328592" cy="3330962"/>
            <a:chOff x="-756592" y="1347614"/>
            <a:chExt cx="5914269" cy="3697075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1B9DE169-CD42-45DB-AC16-1F4CDFB7E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756592" y="1347614"/>
              <a:ext cx="5914269" cy="3697075"/>
            </a:xfrm>
            <a:prstGeom prst="rect">
              <a:avLst/>
            </a:prstGeom>
          </p:spPr>
        </p:pic>
        <p:pic>
          <p:nvPicPr>
            <p:cNvPr id="18" name="圖形 17">
              <a:extLst>
                <a:ext uri="{FF2B5EF4-FFF2-40B4-BE49-F238E27FC236}">
                  <a16:creationId xmlns:a16="http://schemas.microsoft.com/office/drawing/2014/main" id="{4B09841E-14BC-4BB3-AADF-FC1D31B40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491880" y="3291830"/>
              <a:ext cx="1383267" cy="16856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61832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B69C448E-8512-468A-8EA4-0679DB85D4D1}"/>
              </a:ext>
            </a:extLst>
          </p:cNvPr>
          <p:cNvSpPr/>
          <p:nvPr/>
        </p:nvSpPr>
        <p:spPr>
          <a:xfrm>
            <a:off x="3131840" y="1418223"/>
            <a:ext cx="5625009" cy="1332161"/>
          </a:xfrm>
          <a:prstGeom prst="rect">
            <a:avLst/>
          </a:prstGeom>
          <a:gradFill>
            <a:gsLst>
              <a:gs pos="0">
                <a:srgbClr val="002060"/>
              </a:gs>
              <a:gs pos="95000">
                <a:srgbClr val="0070C0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/>
              <a:ea typeface="Microsoft JhengHei"/>
            </a:endParaRP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091FCD46-B063-4607-AB9B-72840415025B}"/>
              </a:ext>
            </a:extLst>
          </p:cNvPr>
          <p:cNvGrpSpPr/>
          <p:nvPr/>
        </p:nvGrpSpPr>
        <p:grpSpPr>
          <a:xfrm>
            <a:off x="243056" y="1120616"/>
            <a:ext cx="1573709" cy="3933080"/>
            <a:chOff x="200614" y="903253"/>
            <a:chExt cx="1224136" cy="4044760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53060DD6-B44B-4BDD-834E-9DF7866D3BFB}"/>
                </a:ext>
              </a:extLst>
            </p:cNvPr>
            <p:cNvSpPr/>
            <p:nvPr/>
          </p:nvSpPr>
          <p:spPr>
            <a:xfrm>
              <a:off x="200614" y="903253"/>
              <a:ext cx="1224136" cy="404476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20" name="Straight Connector 260">
              <a:extLst>
                <a:ext uri="{FF2B5EF4-FFF2-40B4-BE49-F238E27FC236}">
                  <a16:creationId xmlns:a16="http://schemas.microsoft.com/office/drawing/2014/main" id="{DA7B2ACB-DE85-4BBA-94E6-BC84F42644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4750" y="903253"/>
              <a:ext cx="0" cy="404476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FA480EA0-CC08-4C5C-BB7E-0F579827416D}"/>
              </a:ext>
            </a:extLst>
          </p:cNvPr>
          <p:cNvSpPr txBox="1">
            <a:spLocks/>
          </p:cNvSpPr>
          <p:nvPr/>
        </p:nvSpPr>
        <p:spPr>
          <a:xfrm>
            <a:off x="315293" y="219644"/>
            <a:ext cx="7776864" cy="71860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pPr algn="l">
              <a:lnSpc>
                <a:spcPts val="2800"/>
              </a:lnSpc>
            </a:pPr>
            <a:r>
              <a:rPr lang="en-US" altLang="zh-TW" sz="3800">
                <a:solidFill>
                  <a:srgbClr val="0070C0"/>
                </a:solidFill>
                <a:ea typeface="微軟正黑體" panose="020B0604030504040204" pitchFamily="34" charset="-120"/>
              </a:rPr>
              <a:t>Blu-ray &amp; RDX NAS</a:t>
            </a:r>
          </a:p>
        </p:txBody>
      </p:sp>
      <p:sp>
        <p:nvSpPr>
          <p:cNvPr id="84" name="TextBox 263">
            <a:extLst>
              <a:ext uri="{FF2B5EF4-FFF2-40B4-BE49-F238E27FC236}">
                <a16:creationId xmlns:a16="http://schemas.microsoft.com/office/drawing/2014/main" id="{9A0045D1-889F-479E-AF67-205C9AA9E267}"/>
              </a:ext>
            </a:extLst>
          </p:cNvPr>
          <p:cNvSpPr txBox="1"/>
          <p:nvPr/>
        </p:nvSpPr>
        <p:spPr>
          <a:xfrm>
            <a:off x="243055" y="2218941"/>
            <a:ext cx="1495405" cy="124649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TW" sz="1500" b="1" dirty="0" err="1">
                <a:solidFill>
                  <a:schemeClr val="bg1"/>
                </a:solidFill>
                <a:latin typeface="Microsoft JhengHei"/>
                <a:ea typeface="Microsoft JhengHei"/>
              </a:rPr>
              <a:t>可選</a:t>
            </a:r>
            <a:endParaRPr lang="en-US" dirty="0">
              <a:latin typeface="Microsoft JhengHei"/>
              <a:ea typeface="Microsoft JhengHei"/>
            </a:endParaRPr>
          </a:p>
          <a:p>
            <a:pPr algn="ctr"/>
            <a:r>
              <a:rPr lang="en-US" altLang="zh-TW" sz="1500" b="1" dirty="0">
                <a:solidFill>
                  <a:schemeClr val="bg1"/>
                </a:solidFill>
                <a:latin typeface="Microsoft JhengHei"/>
                <a:ea typeface="Microsoft JhengHei"/>
              </a:rPr>
              <a:t>Blu-ray</a:t>
            </a:r>
            <a:endParaRPr lang="en-US" dirty="0">
              <a:latin typeface="Microsoft JhengHei"/>
              <a:ea typeface="Microsoft JhengHei"/>
            </a:endParaRPr>
          </a:p>
          <a:p>
            <a:pPr algn="ctr"/>
            <a:r>
              <a:rPr lang="en-US" altLang="zh-TW" sz="1500" b="1" dirty="0" err="1">
                <a:solidFill>
                  <a:srgbClr val="FFFFFF"/>
                </a:solidFill>
                <a:latin typeface="Microsoft JhengHei"/>
                <a:ea typeface="Microsoft JhengHei"/>
              </a:rPr>
              <a:t>藍光光碟機</a:t>
            </a:r>
            <a:endParaRPr lang="en-US" dirty="0">
              <a:latin typeface="Microsoft JhengHei"/>
              <a:ea typeface="Microsoft JhengHei"/>
            </a:endParaRPr>
          </a:p>
          <a:p>
            <a:pPr algn="ctr"/>
            <a:r>
              <a:rPr lang="en-US" altLang="zh-TW" sz="1500" b="1" dirty="0">
                <a:solidFill>
                  <a:srgbClr val="FFFFFF"/>
                </a:solidFill>
                <a:latin typeface="Microsoft JhengHei"/>
                <a:ea typeface="Microsoft JhengHei"/>
              </a:rPr>
              <a:t>或</a:t>
            </a:r>
          </a:p>
          <a:p>
            <a:pPr algn="ctr"/>
            <a:r>
              <a:rPr lang="en-US" altLang="zh-TW" sz="1500" b="1" dirty="0">
                <a:solidFill>
                  <a:srgbClr val="FFFFFF"/>
                </a:solidFill>
                <a:latin typeface="Microsoft JhengHei"/>
                <a:ea typeface="Microsoft JhengHei"/>
              </a:rPr>
              <a:t>RDX </a:t>
            </a:r>
            <a:r>
              <a:rPr lang="en-US" altLang="zh-TW" sz="1500" b="1" dirty="0" err="1">
                <a:solidFill>
                  <a:srgbClr val="FFFFFF"/>
                </a:solidFill>
                <a:latin typeface="Microsoft JhengHei"/>
                <a:ea typeface="Microsoft JhengHei"/>
              </a:rPr>
              <a:t>磁碟機</a:t>
            </a:r>
            <a:endParaRPr lang="en-US" altLang="zh-TW" sz="1500" b="1" dirty="0">
              <a:solidFill>
                <a:srgbClr val="FFFFFF"/>
              </a:solidFill>
              <a:latin typeface="Microsoft JhengHei"/>
              <a:ea typeface="Microsoft JhengHei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17F887EC-CABF-4589-BD4E-9C7C6EA30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070" y="1362449"/>
            <a:ext cx="1640447" cy="1014212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54DE3FAB-F429-435D-83A4-4AF115E4EC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0740" y="2842189"/>
            <a:ext cx="3813755" cy="2323453"/>
          </a:xfrm>
          <a:prstGeom prst="rect">
            <a:avLst/>
          </a:prstGeom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id="{133CBAE7-A3E1-4671-9F3D-05F1BE005A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6060" y="2577477"/>
            <a:ext cx="3858304" cy="1786850"/>
          </a:xfrm>
          <a:prstGeom prst="rect">
            <a:avLst/>
          </a:prstGeom>
        </p:spPr>
      </p:pic>
      <p:sp>
        <p:nvSpPr>
          <p:cNvPr id="33" name="矩形 41">
            <a:extLst>
              <a:ext uri="{FF2B5EF4-FFF2-40B4-BE49-F238E27FC236}">
                <a16:creationId xmlns:a16="http://schemas.microsoft.com/office/drawing/2014/main" id="{BD173A2C-BC9E-45EE-970D-A775EA79FFCA}"/>
              </a:ext>
            </a:extLst>
          </p:cNvPr>
          <p:cNvSpPr/>
          <p:nvPr/>
        </p:nvSpPr>
        <p:spPr>
          <a:xfrm>
            <a:off x="3798743" y="1491630"/>
            <a:ext cx="3331505" cy="116955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85725" indent="-8572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Intel Core i5/i7 4</a:t>
            </a:r>
            <a:r>
              <a:rPr lang="zh-TW" altLang="en-US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核</a:t>
            </a:r>
            <a:r>
              <a:rPr lang="en-US" altLang="zh-TW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, </a:t>
            </a:r>
            <a:r>
              <a:rPr lang="zh-TW" altLang="en-US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高達 </a:t>
            </a:r>
            <a:r>
              <a:rPr lang="en-US" altLang="zh-TW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3.6GHz</a:t>
            </a:r>
          </a:p>
          <a:p>
            <a:pPr marL="85725" indent="-8572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TW" altLang="en-US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最高 </a:t>
            </a:r>
            <a:r>
              <a:rPr lang="en-US" altLang="zh-TW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64GB (4 x DDR4) RAM, 2 x M.2 SATA SSD</a:t>
            </a:r>
          </a:p>
          <a:p>
            <a:pPr marL="85725" indent="-8572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8 x 3.5 吋 HDD + 1 x 5.25 吋 drive slot</a:t>
            </a:r>
          </a:p>
          <a:p>
            <a:pPr marL="85725" indent="-8572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5.25 吋 SATA </a:t>
            </a:r>
            <a:r>
              <a:rPr lang="zh-TW" altLang="en-US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埠</a:t>
            </a:r>
            <a:r>
              <a:rPr lang="en-US" altLang="zh-TW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, </a:t>
            </a:r>
            <a:r>
              <a:rPr lang="zh-TW" altLang="en-US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支援 </a:t>
            </a:r>
            <a:r>
              <a:rPr lang="en-US" altLang="zh-TW" sz="1000" b="1" dirty="0">
                <a:solidFill>
                  <a:srgbClr val="FFFF00"/>
                </a:solidFill>
                <a:latin typeface="Microsoft JhengHei"/>
                <a:ea typeface="Microsoft JhengHei"/>
              </a:rPr>
              <a:t>Blu-ray</a:t>
            </a:r>
            <a:r>
              <a:rPr lang="en-US" altLang="zh-TW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 </a:t>
            </a:r>
            <a:r>
              <a:rPr lang="en-US" altLang="zh-TW" sz="1000" b="1" dirty="0" err="1">
                <a:solidFill>
                  <a:schemeClr val="bg1"/>
                </a:solidFill>
                <a:latin typeface="Microsoft JhengHei"/>
                <a:ea typeface="Microsoft JhengHei"/>
              </a:rPr>
              <a:t>燒錄機</a:t>
            </a:r>
            <a:r>
              <a:rPr lang="zh-TW" altLang="en-US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或 </a:t>
            </a:r>
            <a:r>
              <a:rPr lang="en-US" altLang="zh-TW" sz="1000" b="1" dirty="0">
                <a:solidFill>
                  <a:srgbClr val="FFFF00"/>
                </a:solidFill>
                <a:latin typeface="Microsoft JhengHei"/>
                <a:ea typeface="Microsoft JhengHei"/>
              </a:rPr>
              <a:t>RDX </a:t>
            </a:r>
            <a:r>
              <a:rPr lang="en-US" altLang="zh-TW" sz="1000" b="1" dirty="0" err="1">
                <a:solidFill>
                  <a:srgbClr val="FFFFFF"/>
                </a:solidFill>
                <a:latin typeface="Microsoft JhengHei"/>
                <a:ea typeface="Microsoft JhengHei"/>
              </a:rPr>
              <a:t>磁碟</a:t>
            </a:r>
            <a:r>
              <a:rPr lang="zh-TW" altLang="en-US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機</a:t>
            </a:r>
          </a:p>
          <a:p>
            <a:pPr marL="85725" indent="-8572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00" b="1" dirty="0">
                <a:solidFill>
                  <a:schemeClr val="bg1"/>
                </a:solidFill>
                <a:latin typeface="Microsoft JhengHei"/>
                <a:ea typeface="Microsoft JhengHei"/>
              </a:rPr>
              <a:t>3 x 4K HDMI</a:t>
            </a:r>
          </a:p>
          <a:p>
            <a:pPr marL="85725" indent="-8572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00" b="1" dirty="0">
                <a:solidFill>
                  <a:srgbClr val="FFFF00"/>
                </a:solidFill>
                <a:latin typeface="Microsoft JhengHei"/>
                <a:ea typeface="Microsoft JhengHei"/>
              </a:rPr>
              <a:t>3 x </a:t>
            </a:r>
            <a:r>
              <a:rPr lang="en-US" altLang="zh-TW" sz="1000" b="1" dirty="0" err="1">
                <a:solidFill>
                  <a:srgbClr val="FFFF00"/>
                </a:solidFill>
                <a:latin typeface="Microsoft JhengHei"/>
                <a:ea typeface="Microsoft JhengHei"/>
              </a:rPr>
              <a:t>PCIe</a:t>
            </a:r>
            <a:r>
              <a:rPr lang="en-US" altLang="zh-TW" sz="1000" b="1" dirty="0">
                <a:solidFill>
                  <a:srgbClr val="FFFF00"/>
                </a:solidFill>
                <a:latin typeface="Microsoft JhengHei"/>
                <a:ea typeface="Microsoft JhengHei"/>
              </a:rPr>
              <a:t> Gen.3 </a:t>
            </a:r>
            <a:r>
              <a:rPr lang="zh-TW" altLang="en-US" sz="1000" b="1" dirty="0">
                <a:solidFill>
                  <a:srgbClr val="FFFF00"/>
                </a:solidFill>
                <a:latin typeface="Microsoft JhengHei"/>
                <a:ea typeface="Microsoft JhengHei"/>
              </a:rPr>
              <a:t>插槽</a:t>
            </a:r>
            <a:endParaRPr lang="zh-TW" altLang="en-US" sz="1000" b="1" dirty="0">
              <a:solidFill>
                <a:srgbClr val="FFFFFF"/>
              </a:solidFill>
              <a:latin typeface="Microsoft JhengHei"/>
              <a:ea typeface="Microsoft JhengHei"/>
            </a:endParaRPr>
          </a:p>
          <a:p>
            <a:pPr marL="85725" indent="-8572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00" b="1" dirty="0">
                <a:solidFill>
                  <a:srgbClr val="FFFFFF"/>
                </a:solidFill>
                <a:latin typeface="Microsoft JhengHei"/>
                <a:ea typeface="Microsoft JhengHei"/>
              </a:rPr>
              <a:t>4 x Thunderbolt 3 (TVS-882BRT3) </a:t>
            </a:r>
            <a:endParaRPr lang="zh-TW" altLang="en-US" sz="1000" b="1" dirty="0">
              <a:solidFill>
                <a:srgbClr val="FFFFFF"/>
              </a:solidFill>
              <a:latin typeface="Microsoft JhengHei"/>
              <a:ea typeface="Microsoft JhengHei"/>
            </a:endParaRPr>
          </a:p>
        </p:txBody>
      </p: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7880B471-CBBC-489F-8028-3F0CA2346630}"/>
              </a:ext>
            </a:extLst>
          </p:cNvPr>
          <p:cNvGrpSpPr/>
          <p:nvPr/>
        </p:nvGrpSpPr>
        <p:grpSpPr>
          <a:xfrm>
            <a:off x="7812360" y="2262388"/>
            <a:ext cx="853303" cy="392643"/>
            <a:chOff x="7638740" y="3466252"/>
            <a:chExt cx="853303" cy="392643"/>
          </a:xfrm>
        </p:grpSpPr>
        <p:pic>
          <p:nvPicPr>
            <p:cNvPr id="36" name="Picture 8">
              <a:extLst>
                <a:ext uri="{FF2B5EF4-FFF2-40B4-BE49-F238E27FC236}">
                  <a16:creationId xmlns:a16="http://schemas.microsoft.com/office/drawing/2014/main" id="{3776449B-4DA1-48EF-A280-2076341C3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9400" y="3466252"/>
              <a:ext cx="392643" cy="392643"/>
            </a:xfrm>
            <a:prstGeom prst="rect">
              <a:avLst/>
            </a:prstGeom>
          </p:spPr>
        </p:pic>
        <p:pic>
          <p:nvPicPr>
            <p:cNvPr id="37" name="Picture 10">
              <a:extLst>
                <a:ext uri="{FF2B5EF4-FFF2-40B4-BE49-F238E27FC236}">
                  <a16:creationId xmlns:a16="http://schemas.microsoft.com/office/drawing/2014/main" id="{2C78CD71-C266-4A72-A136-67654ECCBF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8" t="5766" r="9149" b="9360"/>
            <a:stretch/>
          </p:blipFill>
          <p:spPr>
            <a:xfrm>
              <a:off x="7638740" y="3468696"/>
              <a:ext cx="382355" cy="382355"/>
            </a:xfrm>
            <a:prstGeom prst="rect">
              <a:avLst/>
            </a:prstGeom>
          </p:spPr>
        </p:pic>
      </p:grpSp>
      <p:pic>
        <p:nvPicPr>
          <p:cNvPr id="13" name="圖形 12">
            <a:extLst>
              <a:ext uri="{FF2B5EF4-FFF2-40B4-BE49-F238E27FC236}">
                <a16:creationId xmlns:a16="http://schemas.microsoft.com/office/drawing/2014/main" id="{D2066675-8971-406A-B9DC-DE371E4185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82401" y="3145888"/>
            <a:ext cx="1405071" cy="630312"/>
          </a:xfrm>
          <a:prstGeom prst="rect">
            <a:avLst/>
          </a:prstGeom>
        </p:spPr>
      </p:pic>
      <p:sp>
        <p:nvSpPr>
          <p:cNvPr id="22" name="TextBox 299">
            <a:extLst>
              <a:ext uri="{FF2B5EF4-FFF2-40B4-BE49-F238E27FC236}">
                <a16:creationId xmlns:a16="http://schemas.microsoft.com/office/drawing/2014/main" id="{3EBC1134-FD9A-417D-B341-3AEA1E61DBAB}"/>
              </a:ext>
            </a:extLst>
          </p:cNvPr>
          <p:cNvSpPr txBox="1"/>
          <p:nvPr/>
        </p:nvSpPr>
        <p:spPr>
          <a:xfrm>
            <a:off x="2154736" y="2406406"/>
            <a:ext cx="859531" cy="338554"/>
          </a:xfrm>
          <a:prstGeom prst="rect">
            <a:avLst/>
          </a:prstGeom>
          <a:solidFill>
            <a:srgbClr val="0070C0"/>
          </a:solidFill>
        </p:spPr>
        <p:txBody>
          <a:bodyPr wrap="none" rtlCol="0" anchor="ctr" anchorCtr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ea typeface="Lato Black" charset="0"/>
              </a:rPr>
              <a:t>TVS-882BR</a:t>
            </a:r>
          </a:p>
          <a:p>
            <a:r>
              <a:rPr lang="en-US" sz="800" b="1" dirty="0">
                <a:solidFill>
                  <a:schemeClr val="bg1"/>
                </a:solidFill>
                <a:ea typeface="Lato Black" charset="0"/>
              </a:rPr>
              <a:t>TVS-882BRT3</a:t>
            </a:r>
            <a:endParaRPr lang="zh-CN" altLang="en-US" sz="800" b="1" dirty="0">
              <a:solidFill>
                <a:schemeClr val="bg1"/>
              </a:solidFill>
              <a:latin typeface="Lato Black"/>
              <a:ea typeface="Lato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3426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形 1">
            <a:extLst>
              <a:ext uri="{FF2B5EF4-FFF2-40B4-BE49-F238E27FC236}">
                <a16:creationId xmlns:a16="http://schemas.microsoft.com/office/drawing/2014/main" id="{9990E6B5-5986-4361-805E-9C9689038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83967" y="2067694"/>
            <a:ext cx="2952329" cy="540567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90AB6F09-C411-463B-AFFB-CC7CA2397F6F}"/>
              </a:ext>
            </a:extLst>
          </p:cNvPr>
          <p:cNvSpPr/>
          <p:nvPr/>
        </p:nvSpPr>
        <p:spPr>
          <a:xfrm>
            <a:off x="4139952" y="2931790"/>
            <a:ext cx="4157049" cy="79461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5500"/>
              </a:lnSpc>
            </a:pPr>
            <a:r>
              <a:rPr lang="zh-TW" altLang="en-US" sz="6000" b="1" spc="-15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</a:t>
            </a:r>
            <a:r>
              <a:rPr lang="zh-TW" altLang="en-US" sz="3000" b="1" spc="-15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5000" b="1" spc="-15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就對了</a:t>
            </a:r>
            <a:r>
              <a:rPr lang="en-US" altLang="zh-TW" sz="5000" b="1" spc="-15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sz="5000" b="1" spc="-15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DF69FC0-AEAA-4C7C-B0AE-FC2B10EF4E62}"/>
              </a:ext>
            </a:extLst>
          </p:cNvPr>
          <p:cNvSpPr/>
          <p:nvPr/>
        </p:nvSpPr>
        <p:spPr>
          <a:xfrm>
            <a:off x="4298203" y="4604524"/>
            <a:ext cx="280429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©2018著作權為威聯通科技股份有限公司所有。威聯通科技並保留所有權利。威聯通科技股份有限公司所使用或注冊之商標或標章。檔案中所提及之產品及公司名稱可能為其他公司所有之商標 。​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53550E33-FB65-4AB5-8086-1ADBD67DE7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4790" y="787911"/>
            <a:ext cx="2016224" cy="4246167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3F68AA4-5B22-49BE-9850-5331B2BBE959}"/>
              </a:ext>
            </a:extLst>
          </p:cNvPr>
          <p:cNvSpPr/>
          <p:nvPr/>
        </p:nvSpPr>
        <p:spPr>
          <a:xfrm>
            <a:off x="755576" y="374738"/>
            <a:ext cx="2808312" cy="338554"/>
          </a:xfrm>
          <a:prstGeom prst="rect">
            <a:avLst/>
          </a:prstGeom>
          <a:solidFill>
            <a:srgbClr val="2BA78F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 NAS </a:t>
            </a:r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入手指南</a:t>
            </a:r>
            <a:endParaRPr lang="zh-TW" alt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495755A-5769-4050-9975-0E91F7B0A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 sz="3800">
                <a:solidFill>
                  <a:schemeClr val="accent5"/>
                </a:solidFill>
              </a:rPr>
              <a:t>是否有機架固定?</a:t>
            </a: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DE4C7F1D-5940-49ED-8B1E-862DFE55B6BD}"/>
              </a:ext>
            </a:extLst>
          </p:cNvPr>
          <p:cNvGrpSpPr/>
          <p:nvPr/>
        </p:nvGrpSpPr>
        <p:grpSpPr>
          <a:xfrm>
            <a:off x="558221" y="2666880"/>
            <a:ext cx="3816064" cy="654639"/>
            <a:chOff x="474803" y="2651354"/>
            <a:chExt cx="3816064" cy="654639"/>
          </a:xfrm>
        </p:grpSpPr>
        <p:pic>
          <p:nvPicPr>
            <p:cNvPr id="16" name="圖形 15">
              <a:extLst>
                <a:ext uri="{FF2B5EF4-FFF2-40B4-BE49-F238E27FC236}">
                  <a16:creationId xmlns:a16="http://schemas.microsoft.com/office/drawing/2014/main" id="{D5F2E616-0016-4272-A8C4-2275DAF1F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74803" y="2651354"/>
              <a:ext cx="3816064" cy="654639"/>
            </a:xfrm>
            <a:prstGeom prst="rect">
              <a:avLst/>
            </a:prstGeom>
          </p:spPr>
        </p:pic>
        <p:sp>
          <p:nvSpPr>
            <p:cNvPr id="17" name="Text Placeholder 2">
              <a:extLst>
                <a:ext uri="{FF2B5EF4-FFF2-40B4-BE49-F238E27FC236}">
                  <a16:creationId xmlns:a16="http://schemas.microsoft.com/office/drawing/2014/main" id="{9EE1E4EA-3A34-4636-8999-66B7B53AFAAC}"/>
                </a:ext>
              </a:extLst>
            </p:cNvPr>
            <p:cNvSpPr txBox="1">
              <a:spLocks/>
            </p:cNvSpPr>
            <p:nvPr/>
          </p:nvSpPr>
          <p:spPr>
            <a:xfrm>
              <a:off x="1907704" y="2690691"/>
              <a:ext cx="1152128" cy="5266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marR="0" lvl="0" indent="1143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100000"/>
                <a:buFont typeface="Arial"/>
                <a:buChar char="•"/>
                <a:defRPr sz="1800" b="0" i="0" u="none" strike="noStrike" cap="none">
                  <a:solidFill>
                    <a:schemeClr val="dk2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  <a:lvl2pPr marL="0" marR="0" lvl="1" indent="8890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chemeClr val="dk2"/>
                </a:buClr>
                <a:buSzPct val="100000"/>
                <a:buFont typeface="Arial"/>
                <a:buChar char="○"/>
                <a:defRPr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L="0" marR="0" lvl="2" indent="8890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chemeClr val="dk2"/>
                </a:buClr>
                <a:buSzPct val="100000"/>
                <a:buFont typeface="Arial"/>
                <a:buChar char="■"/>
                <a:defRPr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L="0" marR="0" lvl="3" indent="8890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chemeClr val="dk2"/>
                </a:buClr>
                <a:buSzPct val="100000"/>
                <a:buFont typeface="Arial"/>
                <a:buChar char="●"/>
                <a:defRPr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L="0" marR="0" lvl="4" indent="8890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chemeClr val="dk2"/>
                </a:buClr>
                <a:buSzPct val="100000"/>
                <a:buFont typeface="Arial"/>
                <a:buChar char="○"/>
                <a:defRPr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L="0" marR="0" lvl="5" indent="8890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chemeClr val="dk2"/>
                </a:buClr>
                <a:buSzPct val="100000"/>
                <a:buFont typeface="Arial"/>
                <a:buChar char="■"/>
                <a:defRPr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L="0" marR="0" lvl="6" indent="8890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chemeClr val="dk2"/>
                </a:buClr>
                <a:buSzPct val="100000"/>
                <a:buFont typeface="Arial"/>
                <a:buChar char="●"/>
                <a:defRPr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L="0" marR="0" lvl="7" indent="8890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chemeClr val="dk2"/>
                </a:buClr>
                <a:buSzPct val="100000"/>
                <a:buFont typeface="Arial"/>
                <a:buChar char="○"/>
                <a:defRPr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L="0" marR="0" lvl="8" indent="8890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chemeClr val="dk2"/>
                </a:buClr>
                <a:buSzPct val="100000"/>
                <a:buFont typeface="Arial"/>
                <a:buChar char="■"/>
                <a:defRPr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lvl="1" indent="0">
                <a:buClr>
                  <a:srgbClr val="23BBA2"/>
                </a:buClr>
                <a:buNone/>
              </a:pPr>
              <a:r>
                <a:rPr lang="zh-TW" altLang="en-US" sz="20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機架型</a:t>
              </a:r>
            </a:p>
          </p:txBody>
        </p: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618209D1-136B-4A82-A0C1-10B5574ADC75}"/>
              </a:ext>
            </a:extLst>
          </p:cNvPr>
          <p:cNvGrpSpPr/>
          <p:nvPr/>
        </p:nvGrpSpPr>
        <p:grpSpPr>
          <a:xfrm>
            <a:off x="5076056" y="2666880"/>
            <a:ext cx="3816064" cy="654639"/>
            <a:chOff x="474803" y="2651354"/>
            <a:chExt cx="3816064" cy="654639"/>
          </a:xfrm>
        </p:grpSpPr>
        <p:pic>
          <p:nvPicPr>
            <p:cNvPr id="20" name="圖形 19">
              <a:extLst>
                <a:ext uri="{FF2B5EF4-FFF2-40B4-BE49-F238E27FC236}">
                  <a16:creationId xmlns:a16="http://schemas.microsoft.com/office/drawing/2014/main" id="{0B241A3C-B5FA-4550-A253-00AE5C14E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74803" y="2651354"/>
              <a:ext cx="3816064" cy="654639"/>
            </a:xfrm>
            <a:prstGeom prst="rect">
              <a:avLst/>
            </a:prstGeom>
          </p:spPr>
        </p:pic>
        <p:sp>
          <p:nvSpPr>
            <p:cNvPr id="21" name="Text Placeholder 2">
              <a:extLst>
                <a:ext uri="{FF2B5EF4-FFF2-40B4-BE49-F238E27FC236}">
                  <a16:creationId xmlns:a16="http://schemas.microsoft.com/office/drawing/2014/main" id="{325C2106-88B2-4B06-9BF2-D807AB2559DD}"/>
                </a:ext>
              </a:extLst>
            </p:cNvPr>
            <p:cNvSpPr txBox="1">
              <a:spLocks/>
            </p:cNvSpPr>
            <p:nvPr/>
          </p:nvSpPr>
          <p:spPr>
            <a:xfrm>
              <a:off x="1907704" y="2690691"/>
              <a:ext cx="1152128" cy="5266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marR="0" lvl="0" indent="1143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100000"/>
                <a:buFont typeface="Arial"/>
                <a:buChar char="•"/>
                <a:defRPr sz="1800" b="0" i="0" u="none" strike="noStrike" cap="none">
                  <a:solidFill>
                    <a:schemeClr val="dk2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  <a:lvl2pPr marL="0" marR="0" lvl="1" indent="8890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chemeClr val="dk2"/>
                </a:buClr>
                <a:buSzPct val="100000"/>
                <a:buFont typeface="Arial"/>
                <a:buChar char="○"/>
                <a:defRPr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L="0" marR="0" lvl="2" indent="8890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chemeClr val="dk2"/>
                </a:buClr>
                <a:buSzPct val="100000"/>
                <a:buFont typeface="Arial"/>
                <a:buChar char="■"/>
                <a:defRPr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L="0" marR="0" lvl="3" indent="8890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chemeClr val="dk2"/>
                </a:buClr>
                <a:buSzPct val="100000"/>
                <a:buFont typeface="Arial"/>
                <a:buChar char="●"/>
                <a:defRPr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L="0" marR="0" lvl="4" indent="8890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chemeClr val="dk2"/>
                </a:buClr>
                <a:buSzPct val="100000"/>
                <a:buFont typeface="Arial"/>
                <a:buChar char="○"/>
                <a:defRPr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L="0" marR="0" lvl="5" indent="8890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chemeClr val="dk2"/>
                </a:buClr>
                <a:buSzPct val="100000"/>
                <a:buFont typeface="Arial"/>
                <a:buChar char="■"/>
                <a:defRPr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L="0" marR="0" lvl="6" indent="8890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chemeClr val="dk2"/>
                </a:buClr>
                <a:buSzPct val="100000"/>
                <a:buFont typeface="Arial"/>
                <a:buChar char="●"/>
                <a:defRPr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L="0" marR="0" lvl="7" indent="8890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chemeClr val="dk2"/>
                </a:buClr>
                <a:buSzPct val="100000"/>
                <a:buFont typeface="Arial"/>
                <a:buChar char="○"/>
                <a:defRPr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L="0" marR="0" lvl="8" indent="8890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chemeClr val="dk2"/>
                </a:buClr>
                <a:buSzPct val="100000"/>
                <a:buFont typeface="Arial"/>
                <a:buChar char="■"/>
                <a:defRPr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lvl="1" indent="0">
                <a:buClr>
                  <a:srgbClr val="23BBA2"/>
                </a:buClr>
                <a:buNone/>
              </a:pPr>
              <a:r>
                <a:rPr lang="zh-TW" altLang="en-US" sz="20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桌上型</a:t>
              </a:r>
            </a:p>
          </p:txBody>
        </p:sp>
      </p:grp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FE2B279D-B941-4416-98E2-70C9B8941D20}"/>
              </a:ext>
            </a:extLst>
          </p:cNvPr>
          <p:cNvSpPr txBox="1">
            <a:spLocks/>
          </p:cNvSpPr>
          <p:nvPr/>
        </p:nvSpPr>
        <p:spPr>
          <a:xfrm>
            <a:off x="478954" y="3402073"/>
            <a:ext cx="4384984" cy="157418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7800" lvl="1" indent="-177800">
              <a:buClr>
                <a:srgbClr val="23BBA2"/>
              </a:buClr>
              <a:buFont typeface="Arial" panose="020B0604020202020204" pitchFamily="34" charset="0"/>
              <a:buChar char="•"/>
            </a:pPr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1U (1.75 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英吋</a:t>
            </a:r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/44mm) ~ 4U 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高度</a:t>
            </a:r>
            <a:r>
              <a:rPr lang="zh-TW" altLang="en-US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英吋 </a:t>
            </a:r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(480mm) 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寬度</a:t>
            </a:r>
            <a:r>
              <a:rPr lang="zh-TW" altLang="en-US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7800" lvl="1" indent="-177800">
              <a:buClr>
                <a:srgbClr val="23BBA2"/>
              </a:buClr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單電源及備援電源選項</a:t>
            </a:r>
            <a:r>
              <a:rPr lang="zh-TW" altLang="en-US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D53FC7B9-DD3C-4F2F-8A2E-515EFBAF3D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090"/>
          <a:stretch/>
        </p:blipFill>
        <p:spPr>
          <a:xfrm>
            <a:off x="539552" y="1240919"/>
            <a:ext cx="3840028" cy="1527543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CC16DD91-B8C5-48EE-8283-C872594B70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4216" y="1328293"/>
            <a:ext cx="3707904" cy="1197653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0590317-69A5-4B69-A3C9-D94760836B25}"/>
              </a:ext>
            </a:extLst>
          </p:cNvPr>
          <p:cNvSpPr txBox="1">
            <a:spLocks/>
          </p:cNvSpPr>
          <p:nvPr/>
        </p:nvSpPr>
        <p:spPr>
          <a:xfrm>
            <a:off x="5032491" y="3402072"/>
            <a:ext cx="3966814" cy="46603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7800" lvl="1" indent="-177800">
              <a:buClr>
                <a:srgbClr val="23BBA2"/>
              </a:buClr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低噪音及多元化外型與功能設計</a:t>
            </a:r>
          </a:p>
        </p:txBody>
      </p:sp>
    </p:spTree>
    <p:extLst>
      <p:ext uri="{BB962C8B-B14F-4D97-AF65-F5344CB8AC3E}">
        <p14:creationId xmlns:p14="http://schemas.microsoft.com/office/powerpoint/2010/main" val="2274775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>
            <a:extLst>
              <a:ext uri="{FF2B5EF4-FFF2-40B4-BE49-F238E27FC236}">
                <a16:creationId xmlns:a16="http://schemas.microsoft.com/office/drawing/2014/main" id="{AEA828F1-0885-4F49-A168-01BA9691EE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" r="28308"/>
          <a:stretch/>
        </p:blipFill>
        <p:spPr>
          <a:xfrm>
            <a:off x="5292081" y="878553"/>
            <a:ext cx="3851920" cy="36820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8CE7F0-9F45-2F46-A5F1-9BFC37A60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 sz="3800">
                <a:solidFill>
                  <a:schemeClr val="accent5"/>
                </a:solidFill>
              </a:rPr>
              <a:t>決定效能與功能的處理器種類</a:t>
            </a:r>
            <a:endParaRPr lang="en-US" sz="3800">
              <a:solidFill>
                <a:schemeClr val="accent5"/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6498FA1-E11A-49AE-96A2-AB6A9398862E}"/>
              </a:ext>
            </a:extLst>
          </p:cNvPr>
          <p:cNvSpPr txBox="1">
            <a:spLocks/>
          </p:cNvSpPr>
          <p:nvPr/>
        </p:nvSpPr>
        <p:spPr>
          <a:xfrm>
            <a:off x="214283" y="1194682"/>
            <a:ext cx="6264696" cy="11521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>
              <a:buNone/>
            </a:pPr>
            <a:r>
              <a:rPr lang="en-US" altLang="zh-CN" sz="2800" b="1" dirty="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64-bit </a:t>
            </a:r>
            <a:r>
              <a:rPr lang="en-US" altLang="zh-CN" sz="2800" b="1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x86</a:t>
            </a:r>
            <a:r>
              <a:rPr lang="en-US" altLang="zh-CN" sz="2800" b="1" dirty="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zh-CN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處理器</a:t>
            </a:r>
          </a:p>
          <a:p>
            <a:pPr lvl="1" indent="-177800">
              <a:lnSpc>
                <a:spcPts val="1200"/>
              </a:lnSpc>
              <a:buClr>
                <a:srgbClr val="23BBA2"/>
              </a:buClr>
              <a:buFont typeface="Arial" panose="020B0604020202020204" pitchFamily="34" charset="0"/>
              <a:buChar char="•"/>
            </a:pPr>
            <a:r>
              <a:rPr lang="en-US" altLang="zh-TW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Intel Xeon, Core i7/i5/i3, Celeron </a:t>
            </a: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多核心 </a:t>
            </a:r>
            <a:r>
              <a:rPr lang="en-US" altLang="zh-TW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1.5~4.2 </a:t>
            </a:r>
            <a:r>
              <a:rPr lang="en-US" altLang="zh-TW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GHz</a:t>
            </a:r>
          </a:p>
          <a:p>
            <a:pPr lvl="1" indent="-177800">
              <a:lnSpc>
                <a:spcPts val="1200"/>
              </a:lnSpc>
              <a:buClr>
                <a:srgbClr val="23BBA2"/>
              </a:buClr>
              <a:buFont typeface="Arial" panose="020B0604020202020204" pitchFamily="34" charset="0"/>
              <a:buChar char="•"/>
            </a:pPr>
            <a:r>
              <a:rPr lang="en-US" altLang="zh-TW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AMD Ryzen, R-series, G-series </a:t>
            </a: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多核心 </a:t>
            </a:r>
            <a:r>
              <a:rPr lang="en-US" altLang="zh-TW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2.0~3.7 </a:t>
            </a:r>
            <a:r>
              <a:rPr lang="en-US" altLang="zh-TW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GHz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182A2F4-04F8-4B9A-991D-33FCB2D81260}"/>
              </a:ext>
            </a:extLst>
          </p:cNvPr>
          <p:cNvSpPr txBox="1">
            <a:spLocks/>
          </p:cNvSpPr>
          <p:nvPr/>
        </p:nvSpPr>
        <p:spPr>
          <a:xfrm>
            <a:off x="214283" y="2328871"/>
            <a:ext cx="5207434" cy="11521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>
              <a:buNone/>
            </a:pPr>
            <a:r>
              <a:rPr lang="en-US" altLang="zh-CN" sz="2800" b="1" dirty="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64-bit &amp; 32-bit ARM </a:t>
            </a: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處理器</a:t>
            </a:r>
          </a:p>
          <a:p>
            <a:pPr lvl="1" indent="-177800">
              <a:lnSpc>
                <a:spcPts val="1600"/>
              </a:lnSpc>
              <a:buClr>
                <a:srgbClr val="23BBA2"/>
              </a:buClr>
              <a:buFont typeface="Arial" panose="020B0604020202020204" pitchFamily="34" charset="0"/>
              <a:buChar char="•"/>
            </a:pPr>
            <a:r>
              <a:rPr lang="en-US" altLang="zh-TW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64-bit Marvell 8040 </a:t>
            </a: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四核心 </a:t>
            </a:r>
            <a:r>
              <a:rPr lang="en-US" altLang="zh-TW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1.6GHz</a:t>
            </a:r>
          </a:p>
          <a:p>
            <a:pPr lvl="1" indent="-177800">
              <a:lnSpc>
                <a:spcPts val="1600"/>
              </a:lnSpc>
              <a:buClr>
                <a:srgbClr val="23BBA2"/>
              </a:buClr>
              <a:buFont typeface="Arial" panose="020B0604020202020204" pitchFamily="34" charset="0"/>
              <a:buChar char="•"/>
            </a:pPr>
            <a:r>
              <a:rPr lang="en-US" altLang="zh-TW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64-bit </a:t>
            </a:r>
            <a:r>
              <a:rPr lang="en-US" altLang="zh-TW" sz="1600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AnnapurnaLabs</a:t>
            </a:r>
            <a:r>
              <a:rPr lang="en-US" altLang="zh-TW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AL324 </a:t>
            </a: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四核心 </a:t>
            </a:r>
            <a:r>
              <a:rPr lang="en-US" altLang="zh-TW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1.7 GHz</a:t>
            </a:r>
          </a:p>
          <a:p>
            <a:pPr lvl="1" indent="-177800">
              <a:lnSpc>
                <a:spcPts val="1600"/>
              </a:lnSpc>
              <a:buClr>
                <a:srgbClr val="23BBA2"/>
              </a:buClr>
              <a:buFont typeface="Arial" panose="020B0604020202020204" pitchFamily="34" charset="0"/>
              <a:buChar char="•"/>
            </a:pPr>
            <a:r>
              <a:rPr lang="en-US" altLang="zh-TW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32-bit </a:t>
            </a:r>
            <a:r>
              <a:rPr lang="en-US" altLang="zh-TW" sz="1600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AnnapurnaLabs</a:t>
            </a:r>
            <a:r>
              <a:rPr lang="en-US" altLang="zh-TW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AL314 </a:t>
            </a: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四核心 </a:t>
            </a:r>
            <a:r>
              <a:rPr lang="en-US" altLang="zh-TW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1.7 GHz /</a:t>
            </a:r>
            <a:r>
              <a:rPr lang="en-US" altLang="zh-TW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  </a:t>
            </a:r>
            <a:br>
              <a:rPr lang="en-US" altLang="zh-TW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  </a:t>
            </a:r>
            <a:r>
              <a:rPr lang="en-US" altLang="zh-TW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AL212 </a:t>
            </a: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雙核心 </a:t>
            </a:r>
            <a:r>
              <a:rPr lang="en-US" altLang="zh-TW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1.7GHz</a:t>
            </a:r>
          </a:p>
          <a:p>
            <a:pPr lvl="1" indent="-177800">
              <a:lnSpc>
                <a:spcPts val="1600"/>
              </a:lnSpc>
              <a:buClr>
                <a:srgbClr val="23BBA2"/>
              </a:buClr>
              <a:buFont typeface="Arial" panose="020B0604020202020204" pitchFamily="34" charset="0"/>
              <a:buChar char="•"/>
            </a:pPr>
            <a:r>
              <a:rPr lang="en-US" altLang="zh-TW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64-bit Realtek RTD1295/1296 </a:t>
            </a: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四核心 </a:t>
            </a:r>
            <a:r>
              <a:rPr lang="en-US" altLang="zh-TW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1.4 GHz</a:t>
            </a: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495B29E3-58D7-4921-A3FC-15E2DF745142}"/>
              </a:ext>
            </a:extLst>
          </p:cNvPr>
          <p:cNvGrpSpPr/>
          <p:nvPr/>
        </p:nvGrpSpPr>
        <p:grpSpPr>
          <a:xfrm>
            <a:off x="5661734" y="3379202"/>
            <a:ext cx="1556306" cy="1315632"/>
            <a:chOff x="5661734" y="3379202"/>
            <a:chExt cx="1556306" cy="1315632"/>
          </a:xfrm>
        </p:grpSpPr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53DF3C9C-CF2D-44C0-AB9A-A3F361F295F9}"/>
                </a:ext>
              </a:extLst>
            </p:cNvPr>
            <p:cNvGrpSpPr/>
            <p:nvPr/>
          </p:nvGrpSpPr>
          <p:grpSpPr>
            <a:xfrm>
              <a:off x="5661734" y="3379202"/>
              <a:ext cx="1556306" cy="1278466"/>
              <a:chOff x="5437125" y="3337254"/>
              <a:chExt cx="1717021" cy="1410489"/>
            </a:xfrm>
          </p:grpSpPr>
          <p:pic>
            <p:nvPicPr>
              <p:cNvPr id="19" name="圖形 18">
                <a:extLst>
                  <a:ext uri="{FF2B5EF4-FFF2-40B4-BE49-F238E27FC236}">
                    <a16:creationId xmlns:a16="http://schemas.microsoft.com/office/drawing/2014/main" id="{DB191D06-EA51-4064-A338-14E5A1E062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497962" y="3855509"/>
                <a:ext cx="1656184" cy="335988"/>
              </a:xfrm>
              <a:prstGeom prst="rect">
                <a:avLst/>
              </a:prstGeom>
            </p:spPr>
          </p:pic>
          <p:pic>
            <p:nvPicPr>
              <p:cNvPr id="20" name="圖形 19">
                <a:extLst>
                  <a:ext uri="{FF2B5EF4-FFF2-40B4-BE49-F238E27FC236}">
                    <a16:creationId xmlns:a16="http://schemas.microsoft.com/office/drawing/2014/main" id="{5E4F9658-EBC8-4D4D-B909-47642BF3FE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437125" y="4341247"/>
                <a:ext cx="699881" cy="406496"/>
              </a:xfrm>
              <a:prstGeom prst="rect">
                <a:avLst/>
              </a:prstGeom>
            </p:spPr>
          </p:pic>
          <p:pic>
            <p:nvPicPr>
              <p:cNvPr id="21" name="圖形 20">
                <a:extLst>
                  <a:ext uri="{FF2B5EF4-FFF2-40B4-BE49-F238E27FC236}">
                    <a16:creationId xmlns:a16="http://schemas.microsoft.com/office/drawing/2014/main" id="{96FA4AAD-8486-4A06-A99A-28F20BADC8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5507015" y="3337254"/>
                <a:ext cx="610893" cy="404717"/>
              </a:xfrm>
              <a:prstGeom prst="rect">
                <a:avLst/>
              </a:prstGeom>
            </p:spPr>
          </p:pic>
          <p:pic>
            <p:nvPicPr>
              <p:cNvPr id="22" name="圖形 21">
                <a:extLst>
                  <a:ext uri="{FF2B5EF4-FFF2-40B4-BE49-F238E27FC236}">
                    <a16:creationId xmlns:a16="http://schemas.microsoft.com/office/drawing/2014/main" id="{04DF7B5B-FF19-4DAD-87C5-C98E6106EB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6300192" y="3489226"/>
                <a:ext cx="853954" cy="203495"/>
              </a:xfrm>
              <a:prstGeom prst="rect">
                <a:avLst/>
              </a:prstGeom>
            </p:spPr>
          </p:pic>
        </p:grpSp>
        <p:pic>
          <p:nvPicPr>
            <p:cNvPr id="18" name="圖形 17">
              <a:extLst>
                <a:ext uri="{FF2B5EF4-FFF2-40B4-BE49-F238E27FC236}">
                  <a16:creationId xmlns:a16="http://schemas.microsoft.com/office/drawing/2014/main" id="{C6E1A4C1-8130-4053-AF25-9E16F32D0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486784" y="4204617"/>
              <a:ext cx="688487" cy="4902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0422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CE7F0-9F45-2F46-A5F1-9BFC37A60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 sz="3800">
                <a:solidFill>
                  <a:schemeClr val="accent5"/>
                </a:solidFill>
              </a:rPr>
              <a:t>多大記憶體才夠用?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BED04441-FA74-4F2A-9C17-4BD1BCEE9DE4}"/>
              </a:ext>
            </a:extLst>
          </p:cNvPr>
          <p:cNvGrpSpPr/>
          <p:nvPr/>
        </p:nvGrpSpPr>
        <p:grpSpPr>
          <a:xfrm>
            <a:off x="369207" y="3930036"/>
            <a:ext cx="7886701" cy="344605"/>
            <a:chOff x="266700" y="4747310"/>
            <a:chExt cx="7886701" cy="344605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965F7262-4F02-4C08-81DB-5B2ED037E2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382"/>
            <a:stretch/>
          </p:blipFill>
          <p:spPr>
            <a:xfrm>
              <a:off x="266700" y="4747310"/>
              <a:ext cx="4081463" cy="344605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6F247A87-6CC9-433B-92FF-BE1C71DC6D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921"/>
            <a:stretch/>
          </p:blipFill>
          <p:spPr>
            <a:xfrm>
              <a:off x="4348163" y="4747310"/>
              <a:ext cx="3805238" cy="344605"/>
            </a:xfrm>
            <a:prstGeom prst="rect">
              <a:avLst/>
            </a:prstGeom>
          </p:spPr>
        </p:pic>
      </p:grpSp>
      <p:sp>
        <p:nvSpPr>
          <p:cNvPr id="8" name="Shape 248">
            <a:extLst>
              <a:ext uri="{FF2B5EF4-FFF2-40B4-BE49-F238E27FC236}">
                <a16:creationId xmlns:a16="http://schemas.microsoft.com/office/drawing/2014/main" id="{AF4DEB56-EC3A-4DCA-96B9-E98F541F25CC}"/>
              </a:ext>
            </a:extLst>
          </p:cNvPr>
          <p:cNvSpPr txBox="1">
            <a:spLocks/>
          </p:cNvSpPr>
          <p:nvPr/>
        </p:nvSpPr>
        <p:spPr>
          <a:xfrm>
            <a:off x="349813" y="1408919"/>
            <a:ext cx="7300127" cy="517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0488" indent="-90488">
              <a:buClr>
                <a:srgbClr val="3F3F3F"/>
              </a:buClr>
              <a:buSzPts val="1700"/>
              <a:buFont typeface="Arial" panose="020B0604020202020204" pitchFamily="34" charset="0"/>
              <a:buChar char="•"/>
            </a:pPr>
            <a:r>
              <a:rPr lang="zh-TW" altLang="en-US" dirty="0">
                <a:latin typeface="Microsoft JhengHei"/>
                <a:ea typeface="Microsoft JhengHei"/>
                <a:cs typeface="Microsoft JhengHei"/>
                <a:sym typeface="Microsoft JhengHei"/>
              </a:rPr>
              <a:t>Snapshot 快照：每個 </a:t>
            </a:r>
            <a:r>
              <a:rPr lang="en-US" altLang="zh-TW" dirty="0">
                <a:ea typeface="Microsoft JhengHei"/>
                <a:cs typeface="Microsoft JhengHei"/>
                <a:sym typeface="Microsoft JhengHei"/>
              </a:rPr>
              <a:t>1TB </a:t>
            </a:r>
            <a:r>
              <a:rPr lang="zh-TW" altLang="en-US" dirty="0">
                <a:ea typeface="Microsoft JhengHei"/>
                <a:cs typeface="Microsoft JhengHei"/>
                <a:sym typeface="Microsoft JhengHei"/>
              </a:rPr>
              <a:t>磁碟區</a:t>
            </a:r>
            <a:r>
              <a:rPr lang="en-US" altLang="zh-TW" dirty="0">
                <a:ea typeface="Microsoft JhengHei"/>
                <a:cs typeface="Microsoft JhengHei"/>
                <a:sym typeface="Microsoft JhengHei"/>
              </a:rPr>
              <a:t>/LUN</a:t>
            </a:r>
            <a:r>
              <a:rPr lang="zh-TW" altLang="en-US" dirty="0">
                <a:ea typeface="Microsoft JhengHei"/>
                <a:cs typeface="Microsoft JhengHei"/>
                <a:sym typeface="Microsoft JhengHei"/>
              </a:rPr>
              <a:t>的快照約需</a:t>
            </a:r>
            <a:r>
              <a:rPr lang="en-US" altLang="zh-TW" dirty="0">
                <a:ea typeface="Microsoft JhengHei"/>
                <a:cs typeface="Microsoft JhengHei"/>
                <a:sym typeface="Microsoft JhengHei"/>
              </a:rPr>
              <a:t> 0.5 MB </a:t>
            </a:r>
            <a:r>
              <a:rPr lang="zh-TW" altLang="en-US" dirty="0">
                <a:ea typeface="Microsoft JhengHei"/>
                <a:cs typeface="Microsoft JhengHei"/>
                <a:sym typeface="Microsoft JhengHei"/>
              </a:rPr>
              <a:t>的 </a:t>
            </a:r>
            <a:r>
              <a:rPr lang="en-US" altLang="zh-TW" dirty="0">
                <a:ea typeface="Microsoft JhengHei"/>
                <a:cs typeface="Microsoft JhengHei"/>
                <a:sym typeface="Microsoft JhengHei"/>
              </a:rPr>
              <a:t>RAM</a:t>
            </a:r>
            <a:r>
              <a:rPr lang="zh-TW" altLang="en-US" dirty="0">
                <a:ea typeface="Microsoft JhengHei"/>
                <a:cs typeface="Microsoft JhengHei"/>
                <a:sym typeface="Microsoft JhengHei"/>
              </a:rPr>
              <a:t> 保持掛載</a:t>
            </a:r>
            <a:endParaRPr lang="en-US" altLang="zh-TW" dirty="0">
              <a:latin typeface="微軟正黑體"/>
              <a:ea typeface="微軟正黑體"/>
              <a:cs typeface="Microsoft JhengHei"/>
            </a:endParaRPr>
          </a:p>
        </p:txBody>
      </p:sp>
      <p:graphicFrame>
        <p:nvGraphicFramePr>
          <p:cNvPr id="9" name="Shape 250">
            <a:extLst>
              <a:ext uri="{FF2B5EF4-FFF2-40B4-BE49-F238E27FC236}">
                <a16:creationId xmlns:a16="http://schemas.microsoft.com/office/drawing/2014/main" id="{1657D432-F7EB-4486-9B7B-B84473191C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6376770"/>
              </p:ext>
            </p:extLst>
          </p:nvPr>
        </p:nvGraphicFramePr>
        <p:xfrm>
          <a:off x="344957" y="1785248"/>
          <a:ext cx="8282925" cy="202697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1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93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 u="none" strike="noStrike" cap="none" dirty="0">
                          <a:latin typeface="微軟正黑體"/>
                          <a:ea typeface="微軟正黑體"/>
                          <a:sym typeface="Microsoft JhengHei"/>
                        </a:rPr>
                        <a:t>CPU</a:t>
                      </a:r>
                      <a:endParaRPr lang="en-US" sz="1200" b="1" dirty="0">
                        <a:latin typeface="微軟正黑體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rgbClr val="0091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 dirty="0">
                          <a:latin typeface="微軟正黑體"/>
                          <a:ea typeface="微軟正黑體"/>
                          <a:sym typeface="Microsoft JhengHei"/>
                        </a:rPr>
                        <a:t>RAM </a:t>
                      </a:r>
                      <a:r>
                        <a:rPr lang="zh-TW" altLang="en-US" sz="1200" b="1" dirty="0">
                          <a:latin typeface="微軟正黑體"/>
                          <a:ea typeface="微軟正黑體"/>
                          <a:sym typeface="Microsoft JhengHei"/>
                        </a:rPr>
                        <a:t>大小</a:t>
                      </a:r>
                      <a:endParaRPr lang="zh-TW" altLang="en-US" sz="1200" b="1" dirty="0">
                        <a:latin typeface="微軟正黑體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rgbClr val="0091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整台</a:t>
                      </a:r>
                      <a:r>
                        <a:rPr lang="en-US" altLang="zh-TW" sz="1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NAS</a:t>
                      </a:r>
                      <a:r>
                        <a:rPr lang="zh-TW" altLang="en-US" sz="1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可具有</a:t>
                      </a:r>
                      <a:br>
                        <a:rPr lang="zh-TW" altLang="en-US" sz="1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</a:br>
                      <a:r>
                        <a:rPr lang="zh-TW" altLang="en-US" sz="1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快照數量</a:t>
                      </a:r>
                      <a:endParaRPr lang="zh-TW" altLang="en-US" sz="1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rgbClr val="0091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1" dirty="0">
                          <a:latin typeface="微軟正黑體"/>
                          <a:ea typeface="微軟正黑體"/>
                          <a:sym typeface="Microsoft JhengHei"/>
                        </a:rPr>
                        <a:t>每個</a:t>
                      </a:r>
                      <a:r>
                        <a:rPr lang="en-US" altLang="zh-TW" sz="1200" b="1" dirty="0">
                          <a:latin typeface="微軟正黑體"/>
                          <a:ea typeface="微軟正黑體"/>
                          <a:sym typeface="Microsoft JhengHei"/>
                        </a:rPr>
                        <a:t>Volume/</a:t>
                      </a:r>
                      <a:endParaRPr lang="zh-TW" altLang="en-US" sz="1200" b="1" dirty="0">
                        <a:latin typeface="微軟正黑體"/>
                        <a:ea typeface="微軟正黑體"/>
                        <a:sym typeface="Microsoft JhengHei"/>
                      </a:endParaRPr>
                    </a:p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 dirty="0">
                          <a:latin typeface="微軟正黑體"/>
                          <a:ea typeface="微軟正黑體"/>
                          <a:sym typeface="Microsoft JhengHei"/>
                        </a:rPr>
                        <a:t>LUN</a:t>
                      </a:r>
                      <a:r>
                        <a:rPr lang="zh-TW" altLang="en-US" sz="1200" b="1" dirty="0">
                          <a:latin typeface="微軟正黑體"/>
                          <a:ea typeface="微軟正黑體"/>
                          <a:sym typeface="Microsoft JhengHei"/>
                        </a:rPr>
                        <a:t>快照數量</a:t>
                      </a:r>
                      <a:endParaRPr lang="zh-TW" altLang="en-US" sz="1200" b="1" dirty="0">
                        <a:latin typeface="微軟正黑體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rgbClr val="0091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>
                          <a:latin typeface="微軟正黑體"/>
                          <a:ea typeface="微軟正黑體"/>
                          <a:sym typeface="Microsoft JhengHei"/>
                        </a:rPr>
                        <a:t>AnnapurnaLabs/Marvell/</a:t>
                      </a:r>
                      <a:endParaRPr lang="en-US" sz="1200" b="1">
                        <a:latin typeface="微軟正黑體"/>
                        <a:ea typeface="微軟正黑體"/>
                        <a:sym typeface="Microsoft JhengHei"/>
                      </a:endParaRPr>
                    </a:p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>
                          <a:latin typeface="微軟正黑體"/>
                          <a:ea typeface="微軟正黑體"/>
                          <a:sym typeface="Microsoft JhengHei"/>
                        </a:rPr>
                        <a:t>Realtek</a:t>
                      </a:r>
                      <a:endParaRPr lang="en-US" sz="1200" b="1">
                        <a:latin typeface="微軟正黑體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rgbClr val="6ABE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4GB 及以上</a:t>
                      </a:r>
                      <a:endParaRPr sz="1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rgbClr val="6ABE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 dirty="0">
                          <a:latin typeface="微軟正黑體"/>
                          <a:ea typeface="微軟正黑體"/>
                          <a:sym typeface="Microsoft JhengHei"/>
                        </a:rPr>
                        <a:t>256</a:t>
                      </a:r>
                      <a:endParaRPr lang="zh-TW" altLang="en-US" sz="1200" b="1" dirty="0">
                        <a:latin typeface="微軟正黑體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rgbClr val="6ABE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 dirty="0">
                          <a:latin typeface="微軟正黑體"/>
                          <a:ea typeface="微軟正黑體"/>
                          <a:sym typeface="Microsoft JhengHei"/>
                        </a:rPr>
                        <a:t>64</a:t>
                      </a:r>
                      <a:endParaRPr lang="zh-TW" altLang="en-US" sz="1200" b="1" dirty="0">
                        <a:latin typeface="微軟正黑體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rgbClr val="6ABE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AMD/Intel </a:t>
                      </a:r>
                      <a:endParaRPr sz="1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rgbClr val="51DD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4GB 及以上</a:t>
                      </a:r>
                      <a:endParaRPr sz="1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rgbClr val="51DD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 dirty="0">
                          <a:latin typeface="微軟正黑體"/>
                          <a:ea typeface="微軟正黑體"/>
                          <a:sym typeface="Microsoft JhengHei"/>
                        </a:rPr>
                        <a:t>1024</a:t>
                      </a:r>
                      <a:endParaRPr lang="zh-TW" altLang="en-US" sz="1200" b="1" dirty="0">
                        <a:latin typeface="微軟正黑體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rgbClr val="51DD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256</a:t>
                      </a:r>
                      <a:endParaRPr sz="1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rgbClr val="51DD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2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sym typeface="Microsoft JhengHei"/>
                        </a:rPr>
                        <a:t>任何 </a:t>
                      </a:r>
                      <a:r>
                        <a:rPr lang="en-US" altLang="zh-TW" sz="12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sym typeface="Microsoft JhengHei"/>
                        </a:rPr>
                        <a:t>CPU</a:t>
                      </a:r>
                      <a:endParaRPr lang="en-US" dirty="0"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rgbClr val="51DDB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sz="1200" b="1" dirty="0">
                          <a:latin typeface="微軟正黑體"/>
                          <a:ea typeface="微軟正黑體"/>
                          <a:sym typeface="Microsoft JhengHei"/>
                        </a:rPr>
                        <a:t>2GB</a:t>
                      </a:r>
                      <a:endParaRPr dirty="0"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rgbClr val="51DDB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200" b="1" dirty="0">
                          <a:latin typeface="微軟正黑體"/>
                          <a:ea typeface="微軟正黑體"/>
                          <a:sym typeface="Microsoft JhengHei"/>
                        </a:rPr>
                        <a:t>64</a:t>
                      </a:r>
                      <a:endParaRPr lang="zh-TW" altLang="en-US" dirty="0"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rgbClr val="51DDB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dirty="0">
                          <a:latin typeface="微軟正黑體"/>
                          <a:ea typeface="微軟正黑體"/>
                          <a:sym typeface="Microsoft JhengHei"/>
                        </a:rPr>
                        <a:t>32</a:t>
                      </a:r>
                      <a:endParaRPr dirty="0"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rgbClr val="51DD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711931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2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sym typeface="Microsoft JhengHei"/>
                        </a:rPr>
                        <a:t>任何 </a:t>
                      </a:r>
                      <a:r>
                        <a:rPr lang="en-US" altLang="en-US" sz="12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sym typeface="Microsoft JhengHei"/>
                        </a:rPr>
                        <a:t>CPU</a:t>
                      </a:r>
                      <a:endParaRPr lang="en-US"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rgbClr val="51DDB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sz="1200" b="1">
                          <a:latin typeface="微軟正黑體"/>
                          <a:ea typeface="微軟正黑體"/>
                          <a:sym typeface="Microsoft JhengHei"/>
                        </a:rPr>
                        <a:t>1GB</a:t>
                      </a:r>
                      <a:endParaRPr lang="zh-TW" altLang="en-US"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rgbClr val="51DDB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200" b="1">
                          <a:latin typeface="微軟正黑體"/>
                          <a:ea typeface="微軟正黑體"/>
                          <a:sym typeface="Microsoft JhengHei"/>
                        </a:rPr>
                        <a:t>32</a:t>
                      </a:r>
                      <a:endParaRPr lang="zh-TW" altLang="en-US"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rgbClr val="51DDB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>
                          <a:latin typeface="微軟正黑體"/>
                          <a:ea typeface="微軟正黑體"/>
                          <a:sym typeface="Microsoft JhengHei"/>
                        </a:rPr>
                        <a:t>16</a:t>
                      </a:r>
                      <a:endParaRPr lang="zh-TW" altLang="en-US"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rgbClr val="51DD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957457"/>
                  </a:ext>
                </a:extLst>
              </a:tr>
            </a:tbl>
          </a:graphicData>
        </a:graphic>
      </p:graphicFrame>
      <p:sp>
        <p:nvSpPr>
          <p:cNvPr id="10" name="Shape 251">
            <a:extLst>
              <a:ext uri="{FF2B5EF4-FFF2-40B4-BE49-F238E27FC236}">
                <a16:creationId xmlns:a16="http://schemas.microsoft.com/office/drawing/2014/main" id="{CDE81C67-1132-4B84-A4A9-7581861D9BF2}"/>
              </a:ext>
            </a:extLst>
          </p:cNvPr>
          <p:cNvSpPr txBox="1"/>
          <p:nvPr/>
        </p:nvSpPr>
        <p:spPr>
          <a:xfrm>
            <a:off x="683537" y="3966397"/>
            <a:ext cx="743426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 b="1" i="0" u="none" strike="noStrike" cap="none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TS-x51/x51+ 整機快照最高可支援至 256 份（非 1024 份），ARM 機種需升級 4.3.4</a:t>
            </a:r>
            <a:r>
              <a:rPr lang="en-US" altLang="zh-TW" sz="11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+</a:t>
            </a:r>
            <a:r>
              <a:rPr lang="zh-TW" sz="1100" b="1" i="0" u="none" strike="noStrike" cap="none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並重建儲存池才可使用快照。</a:t>
            </a:r>
            <a:endParaRPr sz="1200" b="1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4144805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12655-5AAC-FA46-B84D-F942EDE3B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altLang="zh-CN" sz="3800" err="1">
                <a:solidFill>
                  <a:schemeClr val="accent5"/>
                </a:solidFill>
              </a:rPr>
              <a:t>適合多人的</a:t>
            </a:r>
            <a:r>
              <a:rPr lang="en-US" altLang="zh-CN" sz="3800">
                <a:solidFill>
                  <a:schemeClr val="accent5"/>
                </a:solidFill>
              </a:rPr>
              <a:t> NAS </a:t>
            </a:r>
            <a:r>
              <a:rPr lang="zh-CN" altLang="en-US" sz="3800">
                <a:solidFill>
                  <a:schemeClr val="accent5"/>
                </a:solidFill>
              </a:rPr>
              <a:t>連線方式</a:t>
            </a:r>
            <a:endParaRPr lang="en-US" sz="3800">
              <a:solidFill>
                <a:schemeClr val="accent5"/>
              </a:solidFill>
            </a:endParaRPr>
          </a:p>
        </p:txBody>
      </p:sp>
      <p:pic>
        <p:nvPicPr>
          <p:cNvPr id="12" name="圖形 11">
            <a:extLst>
              <a:ext uri="{FF2B5EF4-FFF2-40B4-BE49-F238E27FC236}">
                <a16:creationId xmlns:a16="http://schemas.microsoft.com/office/drawing/2014/main" id="{D8B4E496-C22B-4874-A682-B6AD87D848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05040" y="2263749"/>
            <a:ext cx="1093975" cy="505549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5FECA113-94C4-4A49-B3E5-15B0CE8DD5AF}"/>
              </a:ext>
            </a:extLst>
          </p:cNvPr>
          <p:cNvSpPr/>
          <p:nvPr/>
        </p:nvSpPr>
        <p:spPr>
          <a:xfrm>
            <a:off x="7099015" y="2267618"/>
            <a:ext cx="13628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buClr>
                <a:srgbClr val="42BCA8"/>
              </a:buClr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USB 3.0 </a:t>
            </a:r>
            <a:b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USB 3.1 Gen 2</a:t>
            </a: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171B948F-29CD-4DA1-A1BA-04631C85821D}"/>
              </a:ext>
            </a:extLst>
          </p:cNvPr>
          <p:cNvGrpSpPr/>
          <p:nvPr/>
        </p:nvGrpSpPr>
        <p:grpSpPr>
          <a:xfrm>
            <a:off x="5973985" y="2837170"/>
            <a:ext cx="2837636" cy="897882"/>
            <a:chOff x="5657706" y="2040624"/>
            <a:chExt cx="2837636" cy="897882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D0445FD5-1067-4CF2-939D-520BCF996D6E}"/>
                </a:ext>
              </a:extLst>
            </p:cNvPr>
            <p:cNvSpPr/>
            <p:nvPr/>
          </p:nvSpPr>
          <p:spPr>
            <a:xfrm>
              <a:off x="5657706" y="2630729"/>
              <a:ext cx="283763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1">
                <a:buClr>
                  <a:srgbClr val="42BCA8"/>
                </a:buClr>
              </a:pPr>
              <a:r>
                <a:rPr lang="en-US" altLang="zh-TW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Thunderbolt 2 / Thunderbolt 3</a:t>
              </a:r>
            </a:p>
          </p:txBody>
        </p:sp>
        <p:pic>
          <p:nvPicPr>
            <p:cNvPr id="15" name="圖形 14">
              <a:extLst>
                <a:ext uri="{FF2B5EF4-FFF2-40B4-BE49-F238E27FC236}">
                  <a16:creationId xmlns:a16="http://schemas.microsoft.com/office/drawing/2014/main" id="{01793A4A-2782-4774-9ED3-9D4613F17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688761" y="2040624"/>
              <a:ext cx="2581099" cy="599026"/>
            </a:xfrm>
            <a:prstGeom prst="rect">
              <a:avLst/>
            </a:prstGeom>
          </p:spPr>
        </p:pic>
      </p:grpSp>
      <p:pic>
        <p:nvPicPr>
          <p:cNvPr id="16" name="圖形 15">
            <a:extLst>
              <a:ext uri="{FF2B5EF4-FFF2-40B4-BE49-F238E27FC236}">
                <a16:creationId xmlns:a16="http://schemas.microsoft.com/office/drawing/2014/main" id="{3F0160CC-84D3-475C-8E85-9DBA8C538B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187" y="2288176"/>
            <a:ext cx="1996513" cy="1473427"/>
          </a:xfrm>
          <a:prstGeom prst="rect">
            <a:avLst/>
          </a:prstGeom>
        </p:spPr>
      </p:pic>
      <p:grpSp>
        <p:nvGrpSpPr>
          <p:cNvPr id="35" name="群組 34">
            <a:extLst>
              <a:ext uri="{FF2B5EF4-FFF2-40B4-BE49-F238E27FC236}">
                <a16:creationId xmlns:a16="http://schemas.microsoft.com/office/drawing/2014/main" id="{73BEB22A-5D28-4E05-ACDB-D8953E960F6F}"/>
              </a:ext>
            </a:extLst>
          </p:cNvPr>
          <p:cNvGrpSpPr/>
          <p:nvPr/>
        </p:nvGrpSpPr>
        <p:grpSpPr>
          <a:xfrm>
            <a:off x="4733273" y="1598701"/>
            <a:ext cx="4091300" cy="435438"/>
            <a:chOff x="4733273" y="3092392"/>
            <a:chExt cx="4091300" cy="435438"/>
          </a:xfrm>
        </p:grpSpPr>
        <p:pic>
          <p:nvPicPr>
            <p:cNvPr id="18" name="圖形 17">
              <a:extLst>
                <a:ext uri="{FF2B5EF4-FFF2-40B4-BE49-F238E27FC236}">
                  <a16:creationId xmlns:a16="http://schemas.microsoft.com/office/drawing/2014/main" id="{54B15E7C-4E01-4D36-9DC9-FFB9F07F9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733273" y="3092392"/>
              <a:ext cx="4091300" cy="435438"/>
            </a:xfrm>
            <a:prstGeom prst="rect">
              <a:avLst/>
            </a:prstGeom>
          </p:spPr>
        </p:pic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7F47808A-89C4-43CA-80AC-962B302B70A0}"/>
                </a:ext>
              </a:extLst>
            </p:cNvPr>
            <p:cNvSpPr/>
            <p:nvPr/>
          </p:nvSpPr>
          <p:spPr>
            <a:xfrm>
              <a:off x="6235749" y="3138724"/>
              <a:ext cx="134912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6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DAS (</a:t>
              </a:r>
              <a:r>
                <a:rPr lang="zh-CN" altLang="en-US" sz="16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外接盒</a:t>
              </a:r>
              <a:r>
                <a:rPr lang="en-US" altLang="zh-CN" sz="16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</a:p>
          </p:txBody>
        </p:sp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ABD2FB09-97F2-40E9-8243-2C8257BC3033}"/>
              </a:ext>
            </a:extLst>
          </p:cNvPr>
          <p:cNvGrpSpPr/>
          <p:nvPr/>
        </p:nvGrpSpPr>
        <p:grpSpPr>
          <a:xfrm>
            <a:off x="190234" y="1598701"/>
            <a:ext cx="4091300" cy="435438"/>
            <a:chOff x="323528" y="3775974"/>
            <a:chExt cx="4091300" cy="435438"/>
          </a:xfrm>
        </p:grpSpPr>
        <p:pic>
          <p:nvPicPr>
            <p:cNvPr id="17" name="圖形 16">
              <a:extLst>
                <a:ext uri="{FF2B5EF4-FFF2-40B4-BE49-F238E27FC236}">
                  <a16:creationId xmlns:a16="http://schemas.microsoft.com/office/drawing/2014/main" id="{470567CB-0A51-422D-A6EB-E53179B27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23528" y="3775974"/>
              <a:ext cx="4091300" cy="435438"/>
            </a:xfrm>
            <a:prstGeom prst="rect">
              <a:avLst/>
            </a:prstGeom>
          </p:spPr>
        </p:pic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F5164FE1-0511-4EE9-844E-88D5B4887303}"/>
                </a:ext>
              </a:extLst>
            </p:cNvPr>
            <p:cNvSpPr/>
            <p:nvPr/>
          </p:nvSpPr>
          <p:spPr>
            <a:xfrm>
              <a:off x="1989876" y="3822305"/>
              <a:ext cx="62068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16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NAS</a:t>
              </a:r>
              <a:endParaRPr lang="en-US" altLang="zh-CN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21" name="圖形 20">
            <a:extLst>
              <a:ext uri="{FF2B5EF4-FFF2-40B4-BE49-F238E27FC236}">
                <a16:creationId xmlns:a16="http://schemas.microsoft.com/office/drawing/2014/main" id="{73241E05-6C15-4016-8067-9BF75A181B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66445" y="2500109"/>
            <a:ext cx="757938" cy="1227859"/>
          </a:xfrm>
          <a:prstGeom prst="rect">
            <a:avLst/>
          </a:prstGeom>
        </p:spPr>
      </p:pic>
      <p:grpSp>
        <p:nvGrpSpPr>
          <p:cNvPr id="27" name="群組 26">
            <a:extLst>
              <a:ext uri="{FF2B5EF4-FFF2-40B4-BE49-F238E27FC236}">
                <a16:creationId xmlns:a16="http://schemas.microsoft.com/office/drawing/2014/main" id="{EDCC1987-7BEE-424B-A590-7772233169D8}"/>
              </a:ext>
            </a:extLst>
          </p:cNvPr>
          <p:cNvGrpSpPr/>
          <p:nvPr/>
        </p:nvGrpSpPr>
        <p:grpSpPr>
          <a:xfrm>
            <a:off x="2419351" y="2857160"/>
            <a:ext cx="2016899" cy="678258"/>
            <a:chOff x="5657706" y="2198692"/>
            <a:chExt cx="2016899" cy="678258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263728DE-8DBA-4CE3-8AC9-4B2D8283BF60}"/>
                </a:ext>
              </a:extLst>
            </p:cNvPr>
            <p:cNvSpPr/>
            <p:nvPr/>
          </p:nvSpPr>
          <p:spPr>
            <a:xfrm>
              <a:off x="5657706" y="2630729"/>
              <a:ext cx="2016899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1">
                <a:buClr>
                  <a:srgbClr val="42BCA8"/>
                </a:buClr>
              </a:pPr>
              <a:r>
                <a:rPr lang="en-US" altLang="zh-TW" sz="10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Thunderbolt 2 / Thunderbolt 3</a:t>
              </a:r>
            </a:p>
          </p:txBody>
        </p:sp>
        <p:pic>
          <p:nvPicPr>
            <p:cNvPr id="29" name="圖形 28">
              <a:extLst>
                <a:ext uri="{FF2B5EF4-FFF2-40B4-BE49-F238E27FC236}">
                  <a16:creationId xmlns:a16="http://schemas.microsoft.com/office/drawing/2014/main" id="{941F1FAD-11B5-4F09-911C-76649B7ED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688761" y="2198692"/>
              <a:ext cx="1900005" cy="440957"/>
            </a:xfrm>
            <a:prstGeom prst="rect">
              <a:avLst/>
            </a:prstGeom>
          </p:spPr>
        </p:pic>
      </p:grp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7D3CE3EF-5003-437E-9AA5-3E06EA5F9639}"/>
              </a:ext>
            </a:extLst>
          </p:cNvPr>
          <p:cNvGrpSpPr/>
          <p:nvPr/>
        </p:nvGrpSpPr>
        <p:grpSpPr>
          <a:xfrm>
            <a:off x="2379851" y="2225880"/>
            <a:ext cx="2561276" cy="523220"/>
            <a:chOff x="5197068" y="3504865"/>
            <a:chExt cx="2561276" cy="523220"/>
          </a:xfrm>
        </p:grpSpPr>
        <p:pic>
          <p:nvPicPr>
            <p:cNvPr id="30" name="圖形 29">
              <a:extLst>
                <a:ext uri="{FF2B5EF4-FFF2-40B4-BE49-F238E27FC236}">
                  <a16:creationId xmlns:a16="http://schemas.microsoft.com/office/drawing/2014/main" id="{A6D10182-E394-4242-A703-AFBF826B8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197068" y="3572923"/>
              <a:ext cx="882109" cy="407641"/>
            </a:xfrm>
            <a:prstGeom prst="rect">
              <a:avLst/>
            </a:prstGeom>
          </p:spPr>
        </p:pic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06E41A49-BAF1-41E6-A5D5-10E5239BCDD4}"/>
                </a:ext>
              </a:extLst>
            </p:cNvPr>
            <p:cNvSpPr/>
            <p:nvPr/>
          </p:nvSpPr>
          <p:spPr>
            <a:xfrm>
              <a:off x="6010750" y="3504865"/>
              <a:ext cx="174759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1">
                <a:buClr>
                  <a:srgbClr val="42BCA8"/>
                </a:buClr>
              </a:pPr>
              <a:r>
                <a:rPr lang="en-US" altLang="zh-TW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USB</a:t>
              </a:r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快速存取 </a:t>
              </a:r>
              <a:br>
                <a:rPr lang="en-US" altLang="zh-TW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en-US" altLang="zh-TW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(USB </a:t>
              </a:r>
              <a:r>
                <a:rPr lang="en-US" altLang="zh-TW" dirty="0" err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QuickAccess</a:t>
              </a:r>
              <a:r>
                <a:rPr lang="en-US" altLang="zh-TW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</a:p>
          </p:txBody>
        </p:sp>
      </p:grpSp>
      <p:pic>
        <p:nvPicPr>
          <p:cNvPr id="34" name="圖形 33">
            <a:extLst>
              <a:ext uri="{FF2B5EF4-FFF2-40B4-BE49-F238E27FC236}">
                <a16:creationId xmlns:a16="http://schemas.microsoft.com/office/drawing/2014/main" id="{98D65E5A-1FFF-476D-8085-CFC216817C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502910" y="3622267"/>
            <a:ext cx="1584176" cy="451687"/>
          </a:xfrm>
          <a:prstGeom prst="rect">
            <a:avLst/>
          </a:prstGeom>
        </p:spPr>
      </p:pic>
      <p:pic>
        <p:nvPicPr>
          <p:cNvPr id="37" name="圖形 36">
            <a:extLst>
              <a:ext uri="{FF2B5EF4-FFF2-40B4-BE49-F238E27FC236}">
                <a16:creationId xmlns:a16="http://schemas.microsoft.com/office/drawing/2014/main" id="{D48C8628-CAC9-4C4C-85E8-1550B6F8819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502910" y="4123036"/>
            <a:ext cx="1368152" cy="46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946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title" idx="4294967295"/>
          </p:nvPr>
        </p:nvSpPr>
        <p:spPr>
          <a:xfrm>
            <a:off x="1259632" y="237396"/>
            <a:ext cx="5616575" cy="719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en-US" sz="38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10GbE </a:t>
            </a:r>
            <a:r>
              <a:rPr lang="zh-TW" altLang="en-US" sz="38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高速連網環境</a:t>
            </a:r>
            <a:endParaRPr lang="zh-TW" altLang="en-US" sz="3800" u="none" strike="noStrike" cap="none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542959-7AC5-4346-8330-D267F068CDF1}"/>
              </a:ext>
            </a:extLst>
          </p:cNvPr>
          <p:cNvSpPr/>
          <p:nvPr/>
        </p:nvSpPr>
        <p:spPr>
          <a:xfrm>
            <a:off x="4211960" y="1779662"/>
            <a:ext cx="4572000" cy="1477328"/>
          </a:xfrm>
          <a:prstGeom prst="rect">
            <a:avLst/>
          </a:prstGeom>
        </p:spPr>
        <p:txBody>
          <a:bodyPr anchor="t">
            <a:spAutoFit/>
          </a:bodyPr>
          <a:lstStyle/>
          <a:p>
            <a:r>
              <a:rPr lang="zh-CN" altLang="en-US" sz="1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搭</a:t>
            </a:r>
            <a:r>
              <a:rPr lang="ja-JP" altLang="en-US" sz="1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配選購 </a:t>
            </a:r>
            <a:r>
              <a:rPr lang="en-US" sz="1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QNAP 10GbE </a:t>
            </a:r>
            <a:r>
              <a:rPr lang="ja-JP" altLang="en-US" sz="1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非網管型交換器</a:t>
            </a:r>
            <a:r>
              <a:rPr lang="ja-JP" altLang="en-US" sz="1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(QSW 系列)</a:t>
            </a:r>
            <a:r>
              <a:rPr lang="ja-JP" altLang="en-US" sz="1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，輕鬆將企業網路架構全面提升至 </a:t>
            </a:r>
            <a:r>
              <a:rPr lang="en-US" altLang="ja-JP" sz="1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10</a:t>
            </a:r>
            <a:r>
              <a:rPr lang="en-US" sz="1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GbE </a:t>
            </a:r>
            <a:r>
              <a:rPr lang="ja-JP" altLang="en-US" sz="1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高速連網環境，以應付虛擬化應用、大量檔案存取、多媒體協作、以及備份和復原等高頻寬作業的需求。</a:t>
            </a:r>
            <a:endParaRPr lang="en-US" sz="18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55194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title" idx="4294967295"/>
          </p:nvPr>
        </p:nvSpPr>
        <p:spPr>
          <a:xfrm>
            <a:off x="0" y="267494"/>
            <a:ext cx="781236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en-US" altLang="zh-Hant" sz="3800" b="1" u="none" strike="noStrike" cap="none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Multi-Gigabit 10GBASE-T</a:t>
            </a:r>
            <a:endParaRPr lang="en-US" sz="3800" b="1" u="none" strike="noStrike" cap="none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8" name="文字方塊 16">
            <a:extLst>
              <a:ext uri="{FF2B5EF4-FFF2-40B4-BE49-F238E27FC236}">
                <a16:creationId xmlns:a16="http://schemas.microsoft.com/office/drawing/2014/main" id="{9F4EC937-D383-EE4C-91A7-557EC8AA674A}"/>
              </a:ext>
            </a:extLst>
          </p:cNvPr>
          <p:cNvSpPr txBox="1"/>
          <p:nvPr/>
        </p:nvSpPr>
        <p:spPr>
          <a:xfrm>
            <a:off x="3131840" y="1491630"/>
            <a:ext cx="1942849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Hant" altLang="en-US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多種</a:t>
            </a:r>
            <a:r>
              <a:rPr lang="zh-TW" altLang="en-US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連線速度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85E51E9-9C37-2F4C-8AA6-60D14617BD46}"/>
              </a:ext>
            </a:extLst>
          </p:cNvPr>
          <p:cNvSpPr/>
          <p:nvPr/>
        </p:nvSpPr>
        <p:spPr>
          <a:xfrm>
            <a:off x="2576605" y="4227934"/>
            <a:ext cx="36528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0">
              <a:buNone/>
            </a:pPr>
            <a:r>
              <a:rPr lang="zh-TW" altLang="en-US" b="1" dirty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原有網路線環境</a:t>
            </a:r>
            <a:r>
              <a:rPr lang="zh-Hant" altLang="en-US" b="1" dirty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速度直接</a:t>
            </a:r>
            <a:r>
              <a:rPr lang="zh-TW" altLang="en-US" b="1" dirty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升級！ </a:t>
            </a:r>
            <a:endParaRPr lang="en-US" altLang="zh-TW" b="1" dirty="0">
              <a:solidFill>
                <a:schemeClr val="tx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indent="0">
              <a:buNone/>
            </a:pPr>
            <a:r>
              <a:rPr lang="zh-TW" altLang="en-US" b="1" dirty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支援 </a:t>
            </a:r>
            <a:r>
              <a:rPr lang="en-US" altLang="zh-TW" b="1" dirty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Multi-Gigabit </a:t>
            </a:r>
            <a:r>
              <a:rPr lang="en-US" altLang="zh-TW" b="1" dirty="0">
                <a:solidFill>
                  <a:srgbClr val="FE421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NBASE-T </a:t>
            </a:r>
            <a:r>
              <a:rPr lang="zh-TW" altLang="en-US" b="1" dirty="0">
                <a:solidFill>
                  <a:srgbClr val="FE421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業界標準</a:t>
            </a:r>
          </a:p>
        </p:txBody>
      </p:sp>
    </p:spTree>
    <p:extLst>
      <p:ext uri="{BB962C8B-B14F-4D97-AF65-F5344CB8AC3E}">
        <p14:creationId xmlns:p14="http://schemas.microsoft.com/office/powerpoint/2010/main" val="2449480163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14573</TotalTime>
  <Words>1494</Words>
  <Application>Microsoft Office PowerPoint</Application>
  <PresentationFormat>如螢幕大小 (16:9)</PresentationFormat>
  <Paragraphs>387</Paragraphs>
  <Slides>31</Slides>
  <Notes>30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38" baseType="lpstr">
      <vt:lpstr>Lato Black</vt:lpstr>
      <vt:lpstr>Microsoft JhengHei</vt:lpstr>
      <vt:lpstr>Microsoft JhengHei</vt:lpstr>
      <vt:lpstr>新細明體</vt:lpstr>
      <vt:lpstr>Arial</vt:lpstr>
      <vt:lpstr>Verdana</vt:lpstr>
      <vt:lpstr>Simple Light</vt:lpstr>
      <vt:lpstr>PowerPoint 簡報</vt:lpstr>
      <vt:lpstr>需要多少用戶數？</vt:lpstr>
      <vt:lpstr>需要多大儲存容量?</vt:lpstr>
      <vt:lpstr>是否有機架固定?</vt:lpstr>
      <vt:lpstr>決定效能與功能的處理器種類</vt:lpstr>
      <vt:lpstr>多大記憶體才夠用?</vt:lpstr>
      <vt:lpstr>適合多人的 NAS 連線方式</vt:lpstr>
      <vt:lpstr>10GbE 高速連網環境</vt:lpstr>
      <vt:lpstr>Multi-Gigabit 10GBASE-T</vt:lpstr>
      <vt:lpstr>10GbE SFP+ 網路埠</vt:lpstr>
      <vt:lpstr>USB QuickAccess， 搭配 Qfinder Pro 即插即用</vt:lpstr>
      <vt:lpstr>M.2 2280 與 2.5 吋 SATA SSD  專用埠</vt:lpstr>
      <vt:lpstr>自動分層技術的混合式儲存架構 就是快</vt:lpstr>
      <vt:lpstr>透過 HDMI 輸出 4K 高畫質內容</vt:lpstr>
      <vt:lpstr>4K 影片即時與背景轉檔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完整的Thunderbolt NAS產品線 </vt:lpstr>
      <vt:lpstr>Win/Mac 跨平台協同作業</vt:lpstr>
      <vt:lpstr>處處皆可多人協作的工作流程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高達      核心爆發性能，幫企業快速、有效率地完成任務</dc:title>
  <dc:creator>Coco Chiang</dc:creator>
  <cp:lastModifiedBy>QNAP_Coco Chiang</cp:lastModifiedBy>
  <cp:revision>637</cp:revision>
  <cp:lastPrinted>2017-12-25T04:36:38Z</cp:lastPrinted>
  <dcterms:modified xsi:type="dcterms:W3CDTF">2018-09-20T06:45:41Z</dcterms:modified>
</cp:coreProperties>
</file>