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33"/>
  </p:notesMasterIdLst>
  <p:handoutMasterIdLst>
    <p:handoutMasterId r:id="rId34"/>
  </p:handoutMasterIdLst>
  <p:sldIdLst>
    <p:sldId id="367" r:id="rId2"/>
    <p:sldId id="378" r:id="rId3"/>
    <p:sldId id="1488" r:id="rId4"/>
    <p:sldId id="384" r:id="rId5"/>
    <p:sldId id="379" r:id="rId6"/>
    <p:sldId id="1506" r:id="rId7"/>
    <p:sldId id="380" r:id="rId8"/>
    <p:sldId id="290" r:id="rId9"/>
    <p:sldId id="282" r:id="rId10"/>
    <p:sldId id="293" r:id="rId11"/>
    <p:sldId id="483" r:id="rId12"/>
    <p:sldId id="1487" r:id="rId13"/>
    <p:sldId id="261" r:id="rId14"/>
    <p:sldId id="292" r:id="rId15"/>
    <p:sldId id="291" r:id="rId16"/>
    <p:sldId id="369" r:id="rId17"/>
    <p:sldId id="1504" r:id="rId18"/>
    <p:sldId id="1503" r:id="rId19"/>
    <p:sldId id="1502" r:id="rId20"/>
    <p:sldId id="1501" r:id="rId21"/>
    <p:sldId id="1500" r:id="rId22"/>
    <p:sldId id="1499" r:id="rId23"/>
    <p:sldId id="1498" r:id="rId24"/>
    <p:sldId id="1497" r:id="rId25"/>
    <p:sldId id="310" r:id="rId26"/>
    <p:sldId id="311" r:id="rId27"/>
    <p:sldId id="319" r:id="rId28"/>
    <p:sldId id="1496" r:id="rId29"/>
    <p:sldId id="1495" r:id="rId30"/>
    <p:sldId id="1494" r:id="rId31"/>
    <p:sldId id="32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  <p:cmAuthor id="4" name="QNAP_JASON HSU" initials="QH" lastIdx="14" clrIdx="3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4213"/>
    <a:srgbClr val="73EDE6"/>
    <a:srgbClr val="35B4BF"/>
    <a:srgbClr val="9A0000"/>
    <a:srgbClr val="A60000"/>
    <a:srgbClr val="7A0000"/>
    <a:srgbClr val="FE4212"/>
    <a:srgbClr val="005450"/>
    <a:srgbClr val="00918A"/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DD021-AC9E-A87F-C984-E4BB71910A77}" v="122" dt="2018-07-17T02:18:46.961"/>
    <p1510:client id="{FCEBD584-C06D-21F9-4D88-091BCFC7E4FE}" v="12" dt="2018-07-17T05:03:09.724"/>
    <p1510:client id="{84FF84FB-10FC-0223-549E-57117DB16274}" v="926" dt="2018-07-17T09:16:48.402"/>
    <p1510:client id="{E2215B02-37E6-8A26-F8F7-A563C28FDA27}" v="4" dt="2018-07-17T05:22:30.300"/>
    <p1510:client id="{51F02A23-D881-751D-D254-30D7777AD7DC}" v="21" dt="2018-07-17T03:02:56.527"/>
    <p1510:client id="{324160E3-DC1C-0872-285F-9F5AF64AF821}" v="498" dt="2018-07-17T05:51:36.196"/>
    <p1510:client id="{87691010-BF76-4536-B1AD-0013974F420A}" v="34" dt="2018-07-16T12:16:22.126"/>
    <p1510:client id="{6C1EAF6F-084C-7299-58AB-1867EA417895}" v="216" dt="2018-07-17T02:53:42.815"/>
    <p1510:client id="{0072861C-4F3D-5F1A-B75E-3D48F7E0C575}" v="17" dt="2018-07-17T03:19:29.356"/>
    <p1510:client id="{7006B967-25C5-4FC8-A106-B0FC7F6D7FF2}" v="1326" dt="2018-07-17T03:55:02.117"/>
    <p1510:client id="{0C53BCBB-A1FC-49DF-9334-951EC1893706}" v="43" dt="2018-07-16T13:30:04.621"/>
    <p1510:client id="{3802CB71-5267-40C7-827D-D100FF5DAB84}" v="489" dt="2018-07-17T09:18:45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4"/>
    <p:restoredTop sz="92866"/>
  </p:normalViewPr>
  <p:slideViewPr>
    <p:cSldViewPr snapToGrid="0">
      <p:cViewPr varScale="1">
        <p:scale>
          <a:sx n="160" d="100"/>
          <a:sy n="160" d="100"/>
        </p:scale>
        <p:origin x="312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NAP_JASON HSU" userId="S::jasonhsu@ieinet.onmicrosoft.com::037722cf-a7a4-45b3-87d9-a621b36907ba" providerId="AD" clId="Web-{0072861C-4F3D-5F1A-B75E-3D48F7E0C575}"/>
    <pc:docChg chg="modSld">
      <pc:chgData name="QNAP_JASON HSU" userId="S::jasonhsu@ieinet.onmicrosoft.com::037722cf-a7a4-45b3-87d9-a621b36907ba" providerId="AD" clId="Web-{0072861C-4F3D-5F1A-B75E-3D48F7E0C575}" dt="2018-07-17T03:19:29.356" v="17" actId="14100"/>
      <pc:docMkLst>
        <pc:docMk/>
      </pc:docMkLst>
      <pc:sldChg chg="addSp modSp">
        <pc:chgData name="QNAP_JASON HSU" userId="S::jasonhsu@ieinet.onmicrosoft.com::037722cf-a7a4-45b3-87d9-a621b36907ba" providerId="AD" clId="Web-{0072861C-4F3D-5F1A-B75E-3D48F7E0C575}" dt="2018-07-17T03:19:29.356" v="17" actId="14100"/>
        <pc:sldMkLst>
          <pc:docMk/>
          <pc:sldMk cId="2274775972" sldId="384"/>
        </pc:sldMkLst>
        <pc:spChg chg="add mod">
          <ac:chgData name="QNAP_JASON HSU" userId="S::jasonhsu@ieinet.onmicrosoft.com::037722cf-a7a4-45b3-87d9-a621b36907ba" providerId="AD" clId="Web-{0072861C-4F3D-5F1A-B75E-3D48F7E0C575}" dt="2018-07-17T03:19:29.356" v="17" actId="14100"/>
          <ac:spMkLst>
            <pc:docMk/>
            <pc:sldMk cId="2274775972" sldId="384"/>
            <ac:spMk id="10" creationId="{D5DEE920-E41D-433F-9A68-84A0567C36DE}"/>
          </ac:spMkLst>
        </pc:spChg>
      </pc:sldChg>
    </pc:docChg>
  </pc:docChgLst>
  <pc:docChgLst>
    <pc:chgData name="QNAP_JASON HSU" userId="S::jasonhsu@ieinet.onmicrosoft.com::037722cf-a7a4-45b3-87d9-a621b36907ba" providerId="AD" clId="Web-{399C32EA-2D5A-414B-ABEC-BF42402D4354}"/>
    <pc:docChg chg="addSld modSld">
      <pc:chgData name="QNAP_JASON HSU" userId="S::jasonhsu@ieinet.onmicrosoft.com::037722cf-a7a4-45b3-87d9-a621b36907ba" providerId="AD" clId="Web-{399C32EA-2D5A-414B-ABEC-BF42402D4354}" dt="2018-07-15T23:40:39.658" v="25" actId="1076"/>
      <pc:docMkLst>
        <pc:docMk/>
      </pc:docMkLst>
      <pc:sldChg chg="addCm">
        <pc:chgData name="QNAP_JASON HSU" userId="S::jasonhsu@ieinet.onmicrosoft.com::037722cf-a7a4-45b3-87d9-a621b36907ba" providerId="AD" clId="Web-{399C32EA-2D5A-414B-ABEC-BF42402D4354}" dt="2018-07-15T23:37:46.849" v="0" actId="1076"/>
        <pc:sldMkLst>
          <pc:docMk/>
          <pc:sldMk cId="0" sldId="367"/>
        </pc:sldMkLst>
      </pc:sldChg>
      <pc:sldChg chg="addSp delSp modSp">
        <pc:chgData name="QNAP_JASON HSU" userId="S::jasonhsu@ieinet.onmicrosoft.com::037722cf-a7a4-45b3-87d9-a621b36907ba" providerId="AD" clId="Web-{399C32EA-2D5A-414B-ABEC-BF42402D4354}" dt="2018-07-15T23:40:39.658" v="25" actId="1076"/>
        <pc:sldMkLst>
          <pc:docMk/>
          <pc:sldMk cId="3867314865" sldId="1490"/>
        </pc:sldMkLst>
        <pc:spChg chg="mod">
          <ac:chgData name="QNAP_JASON HSU" userId="S::jasonhsu@ieinet.onmicrosoft.com::037722cf-a7a4-45b3-87d9-a621b36907ba" providerId="AD" clId="Web-{399C32EA-2D5A-414B-ABEC-BF42402D4354}" dt="2018-07-15T23:40:17.314" v="19" actId="20577"/>
          <ac:spMkLst>
            <pc:docMk/>
            <pc:sldMk cId="3867314865" sldId="1490"/>
            <ac:spMk id="111" creationId="{46E7A7D7-7277-43FC-8960-12969FDC96BC}"/>
          </ac:spMkLst>
        </pc:spChg>
        <pc:spChg chg="mod">
          <ac:chgData name="QNAP_JASON HSU" userId="S::jasonhsu@ieinet.onmicrosoft.com::037722cf-a7a4-45b3-87d9-a621b36907ba" providerId="AD" clId="Web-{399C32EA-2D5A-414B-ABEC-BF42402D4354}" dt="2018-07-15T23:40:07.620" v="7" actId="20577"/>
          <ac:spMkLst>
            <pc:docMk/>
            <pc:sldMk cId="3867314865" sldId="1490"/>
            <ac:spMk id="113" creationId="{2D218614-E471-4BBA-B7C6-67067C72E8B9}"/>
          </ac:spMkLst>
        </pc:spChg>
        <pc:picChg chg="add mod">
          <ac:chgData name="QNAP_JASON HSU" userId="S::jasonhsu@ieinet.onmicrosoft.com::037722cf-a7a4-45b3-87d9-a621b36907ba" providerId="AD" clId="Web-{399C32EA-2D5A-414B-ABEC-BF42402D4354}" dt="2018-07-15T23:40:36.627" v="24" actId="1076"/>
          <ac:picMkLst>
            <pc:docMk/>
            <pc:sldMk cId="3867314865" sldId="1490"/>
            <ac:picMk id="2" creationId="{AAF942C8-B515-4A31-BA38-1D59871F1424}"/>
          </ac:picMkLst>
        </pc:picChg>
        <pc:picChg chg="add mod">
          <ac:chgData name="QNAP_JASON HSU" userId="S::jasonhsu@ieinet.onmicrosoft.com::037722cf-a7a4-45b3-87d9-a621b36907ba" providerId="AD" clId="Web-{399C32EA-2D5A-414B-ABEC-BF42402D4354}" dt="2018-07-15T23:40:39.658" v="25" actId="1076"/>
          <ac:picMkLst>
            <pc:docMk/>
            <pc:sldMk cId="3867314865" sldId="1490"/>
            <ac:picMk id="3" creationId="{FECF5B44-CE5A-41D1-9215-08F45A3FB0C9}"/>
          </ac:picMkLst>
        </pc:picChg>
        <pc:picChg chg="del">
          <ac:chgData name="QNAP_JASON HSU" userId="S::jasonhsu@ieinet.onmicrosoft.com::037722cf-a7a4-45b3-87d9-a621b36907ba" providerId="AD" clId="Web-{399C32EA-2D5A-414B-ABEC-BF42402D4354}" dt="2018-07-15T23:40:29.955" v="21" actId="1076"/>
          <ac:picMkLst>
            <pc:docMk/>
            <pc:sldMk cId="3867314865" sldId="1490"/>
            <ac:picMk id="110" creationId="{7CF6FB6F-5185-4925-BF1B-D7D59D64192B}"/>
          </ac:picMkLst>
        </pc:picChg>
        <pc:picChg chg="del">
          <ac:chgData name="QNAP_JASON HSU" userId="S::jasonhsu@ieinet.onmicrosoft.com::037722cf-a7a4-45b3-87d9-a621b36907ba" providerId="AD" clId="Web-{399C32EA-2D5A-414B-ABEC-BF42402D4354}" dt="2018-07-15T23:40:10.346" v="9" actId="1076"/>
          <ac:picMkLst>
            <pc:docMk/>
            <pc:sldMk cId="3867314865" sldId="1490"/>
            <ac:picMk id="112" creationId="{91FF6E38-4D8E-454D-BBD6-777CE3D79F81}"/>
          </ac:picMkLst>
        </pc:picChg>
      </pc:sldChg>
      <pc:sldChg chg="add replId">
        <pc:chgData name="QNAP_JASON HSU" userId="S::jasonhsu@ieinet.onmicrosoft.com::037722cf-a7a4-45b3-87d9-a621b36907ba" providerId="AD" clId="Web-{399C32EA-2D5A-414B-ABEC-BF42402D4354}" dt="2018-07-15T23:39:46.132" v="1" actId="1076"/>
        <pc:sldMkLst>
          <pc:docMk/>
          <pc:sldMk cId="2473293687" sldId="1493"/>
        </pc:sldMkLst>
      </pc:sldChg>
    </pc:docChg>
  </pc:docChgLst>
  <pc:docChgLst>
    <pc:chgData name="QNAP_Copy Su" userId="S::copysu@ieinet.onmicrosoft.com::1126be78-0e4b-4fc6-8d80-fa9b94be460a" providerId="AD" clId="Web-{378D0D5C-0C92-4450-B4C9-2D1BE18B642D}"/>
    <pc:docChg chg="modSld">
      <pc:chgData name="QNAP_Copy Su" userId="S::copysu@ieinet.onmicrosoft.com::1126be78-0e4b-4fc6-8d80-fa9b94be460a" providerId="AD" clId="Web-{378D0D5C-0C92-4450-B4C9-2D1BE18B642D}" dt="2018-07-13T05:10:28.488" v="0" actId="1076"/>
      <pc:docMkLst>
        <pc:docMk/>
      </pc:docMkLst>
      <pc:sldChg chg="modSp">
        <pc:chgData name="QNAP_Copy Su" userId="S::copysu@ieinet.onmicrosoft.com::1126be78-0e4b-4fc6-8d80-fa9b94be460a" providerId="AD" clId="Web-{378D0D5C-0C92-4450-B4C9-2D1BE18B642D}" dt="2018-07-13T05:10:28.488" v="0" actId="1076"/>
        <pc:sldMkLst>
          <pc:docMk/>
          <pc:sldMk cId="3576146269" sldId="267"/>
        </pc:sldMkLst>
        <pc:spChg chg="mod">
          <ac:chgData name="QNAP_Copy Su" userId="S::copysu@ieinet.onmicrosoft.com::1126be78-0e4b-4fc6-8d80-fa9b94be460a" providerId="AD" clId="Web-{378D0D5C-0C92-4450-B4C9-2D1BE18B642D}" dt="2018-07-13T05:10:28.488" v="0" actId="1076"/>
          <ac:spMkLst>
            <pc:docMk/>
            <pc:sldMk cId="3576146269" sldId="267"/>
            <ac:spMk id="2" creationId="{00000000-0000-0000-0000-000000000000}"/>
          </ac:spMkLst>
        </pc:spChg>
      </pc:sldChg>
    </pc:docChg>
  </pc:docChgLst>
  <pc:docChgLst>
    <pc:chgData name="QNAP_JASON HSU" userId="S::jasonhsu@ieinet.onmicrosoft.com::037722cf-a7a4-45b3-87d9-a621b36907ba" providerId="AD" clId="Web-{416BCE0B-5532-4137-AE11-C7769BC25381}"/>
    <pc:docChg chg="modSld">
      <pc:chgData name="QNAP_JASON HSU" userId="S::jasonhsu@ieinet.onmicrosoft.com::037722cf-a7a4-45b3-87d9-a621b36907ba" providerId="AD" clId="Web-{416BCE0B-5532-4137-AE11-C7769BC25381}" dt="2018-07-16T04:30:25.596" v="1748" actId="1076"/>
      <pc:docMkLst>
        <pc:docMk/>
      </pc:docMkLst>
      <pc:sldChg chg="modSp">
        <pc:chgData name="QNAP_JASON HSU" userId="S::jasonhsu@ieinet.onmicrosoft.com::037722cf-a7a4-45b3-87d9-a621b36907ba" providerId="AD" clId="Web-{416BCE0B-5532-4137-AE11-C7769BC25381}" dt="2018-07-16T04:28:41.689" v="1634" actId="20577"/>
        <pc:sldMkLst>
          <pc:docMk/>
          <pc:sldMk cId="726753771" sldId="261"/>
        </pc:sldMkLst>
        <pc:spChg chg="mod">
          <ac:chgData name="QNAP_JASON HSU" userId="S::jasonhsu@ieinet.onmicrosoft.com::037722cf-a7a4-45b3-87d9-a621b36907ba" providerId="AD" clId="Web-{416BCE0B-5532-4137-AE11-C7769BC25381}" dt="2018-07-16T04:25:38.373" v="1404" actId="20577"/>
          <ac:spMkLst>
            <pc:docMk/>
            <pc:sldMk cId="726753771" sldId="261"/>
            <ac:spMk id="3" creationId="{95AA9B9D-20BF-4C92-85B9-3BFC9EED8657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6:16.592" v="1444" actId="14100"/>
          <ac:spMkLst>
            <pc:docMk/>
            <pc:sldMk cId="726753771" sldId="261"/>
            <ac:spMk id="4" creationId="{2B9DC6EA-24B8-468D-AEF0-B6845C51C18D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7:37.595" v="1550" actId="1076"/>
          <ac:spMkLst>
            <pc:docMk/>
            <pc:sldMk cId="726753771" sldId="261"/>
            <ac:spMk id="23" creationId="{999623E0-0DF5-4149-96CC-A18B7F83F883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8:41.689" v="1634" actId="20577"/>
          <ac:spMkLst>
            <pc:docMk/>
            <pc:sldMk cId="726753771" sldId="261"/>
            <ac:spMk id="25" creationId="{29C70BB9-A160-5040-8320-F90296A2EF29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7:33.610" v="1549" actId="1076"/>
          <ac:spMkLst>
            <pc:docMk/>
            <pc:sldMk cId="726753771" sldId="261"/>
            <ac:spMk id="27" creationId="{14AE7A15-626F-4B07-A93B-A9FECDB6F369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8:23.798" v="1607" actId="20577"/>
          <ac:spMkLst>
            <pc:docMk/>
            <pc:sldMk cId="726753771" sldId="261"/>
            <ac:spMk id="28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8:14.251" v="1589" actId="1076"/>
          <ac:spMkLst>
            <pc:docMk/>
            <pc:sldMk cId="726753771" sldId="261"/>
            <ac:spMk id="29" creationId="{7F04B43F-78FF-4C92-9E34-5B58FAC5DCD7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4:52.639" v="1375" actId="20577"/>
          <ac:spMkLst>
            <pc:docMk/>
            <pc:sldMk cId="726753771" sldId="261"/>
            <ac:spMk id="218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2:43:25.070" v="436" actId="20577"/>
        <pc:sldMkLst>
          <pc:docMk/>
          <pc:sldMk cId="2449480163" sldId="282"/>
        </pc:sldMkLst>
        <pc:spChg chg="mod">
          <ac:chgData name="QNAP_JASON HSU" userId="S::jasonhsu@ieinet.onmicrosoft.com::037722cf-a7a4-45b3-87d9-a621b36907ba" providerId="AD" clId="Web-{416BCE0B-5532-4137-AE11-C7769BC25381}" dt="2018-07-16T02:40:34.364" v="429" actId="1076"/>
          <ac:spMkLst>
            <pc:docMk/>
            <pc:sldMk cId="2449480163" sldId="282"/>
            <ac:spMk id="28" creationId="{9F4EC937-D383-EE4C-91A7-557EC8AA674A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2:43:25.070" v="436" actId="20577"/>
          <ac:spMkLst>
            <pc:docMk/>
            <pc:sldMk cId="2449480163" sldId="282"/>
            <ac:spMk id="38" creationId="{185E51E9-9C37-2F4C-8AA6-60D14617BD46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3:05:15.701" v="452" actId="20577"/>
        <pc:sldMkLst>
          <pc:docMk/>
          <pc:sldMk cId="3355194582" sldId="290"/>
        </pc:sldMkLst>
        <pc:spChg chg="mod">
          <ac:chgData name="QNAP_JASON HSU" userId="S::jasonhsu@ieinet.onmicrosoft.com::037722cf-a7a4-45b3-87d9-a621b36907ba" providerId="AD" clId="Web-{416BCE0B-5532-4137-AE11-C7769BC25381}" dt="2018-07-16T03:05:15.701" v="452" actId="20577"/>
          <ac:spMkLst>
            <pc:docMk/>
            <pc:sldMk cId="3355194582" sldId="290"/>
            <ac:spMk id="4" creationId="{15542959-7AC5-4346-8330-D267F068CDF1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2:40:14.864" v="410" actId="20577"/>
          <ac:spMkLst>
            <pc:docMk/>
            <pc:sldMk cId="3355194582" sldId="290"/>
            <ac:spMk id="243" creationId="{00000000-0000-0000-0000-000000000000}"/>
          </ac:spMkLst>
        </pc:spChg>
      </pc:sldChg>
      <pc:sldChg chg="addSp modSp">
        <pc:chgData name="QNAP_JASON HSU" userId="S::jasonhsu@ieinet.onmicrosoft.com::037722cf-a7a4-45b3-87d9-a621b36907ba" providerId="AD" clId="Web-{416BCE0B-5532-4137-AE11-C7769BC25381}" dt="2018-07-16T03:38:51.383" v="895" actId="20577"/>
        <pc:sldMkLst>
          <pc:docMk/>
          <pc:sldMk cId="1699088270" sldId="291"/>
        </pc:sldMkLst>
        <pc:spChg chg="mod">
          <ac:chgData name="QNAP_JASON HSU" userId="S::jasonhsu@ieinet.onmicrosoft.com::037722cf-a7a4-45b3-87d9-a621b36907ba" providerId="AD" clId="Web-{416BCE0B-5532-4137-AE11-C7769BC25381}" dt="2018-07-16T03:09:07.902" v="712" actId="20577"/>
          <ac:spMkLst>
            <pc:docMk/>
            <pc:sldMk cId="1699088270" sldId="291"/>
            <ac:spMk id="2" creationId="{0E923420-1A77-8248-A6FD-5CF6A22B804E}"/>
          </ac:spMkLst>
        </pc:spChg>
        <pc:spChg chg="add">
          <ac:chgData name="QNAP_JASON HSU" userId="S::jasonhsu@ieinet.onmicrosoft.com::037722cf-a7a4-45b3-87d9-a621b36907ba" providerId="AD" clId="Web-{416BCE0B-5532-4137-AE11-C7769BC25381}" dt="2018-07-16T03:37:27.290" v="851" actId="20577"/>
          <ac:spMkLst>
            <pc:docMk/>
            <pc:sldMk cId="1699088270" sldId="291"/>
            <ac:spMk id="3" creationId="{83D17A30-5EAE-45AD-88FA-3767A25419EC}"/>
          </ac:spMkLst>
        </pc:spChg>
        <pc:spChg chg="add mod">
          <ac:chgData name="QNAP_JASON HSU" userId="S::jasonhsu@ieinet.onmicrosoft.com::037722cf-a7a4-45b3-87d9-a621b36907ba" providerId="AD" clId="Web-{416BCE0B-5532-4137-AE11-C7769BC25381}" dt="2018-07-16T03:38:15.555" v="884" actId="20577"/>
          <ac:spMkLst>
            <pc:docMk/>
            <pc:sldMk cId="1699088270" sldId="291"/>
            <ac:spMk id="4" creationId="{79D8A488-8D46-4A08-864E-62637661760B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38:51.383" v="895" actId="20577"/>
          <ac:spMkLst>
            <pc:docMk/>
            <pc:sldMk cId="1699088270" sldId="291"/>
            <ac:spMk id="5" creationId="{ABADDD2E-3600-DA44-940F-7610CA33A72B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4:30:25.596" v="1748" actId="1076"/>
        <pc:sldMkLst>
          <pc:docMk/>
          <pc:sldMk cId="595093750" sldId="292"/>
        </pc:sldMkLst>
        <pc:spChg chg="mod">
          <ac:chgData name="QNAP_JASON HSU" userId="S::jasonhsu@ieinet.onmicrosoft.com::037722cf-a7a4-45b3-87d9-a621b36907ba" providerId="AD" clId="Web-{416BCE0B-5532-4137-AE11-C7769BC25381}" dt="2018-07-16T03:39:14.777" v="914" actId="20577"/>
          <ac:spMkLst>
            <pc:docMk/>
            <pc:sldMk cId="595093750" sldId="292"/>
            <ac:spMk id="2" creationId="{0E923420-1A77-8248-A6FD-5CF6A22B804E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9:40.580" v="1688" actId="20577"/>
          <ac:spMkLst>
            <pc:docMk/>
            <pc:sldMk cId="595093750" sldId="292"/>
            <ac:spMk id="13" creationId="{A1B6A95B-37E1-8848-A1F1-F329A8D29CFE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30:25.596" v="1748" actId="1076"/>
          <ac:spMkLst>
            <pc:docMk/>
            <pc:sldMk cId="595093750" sldId="292"/>
            <ac:spMk id="17" creationId="{F637F7E8-0067-8848-A3C4-02773C6F5660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3:06:16.825" v="554" actId="20577"/>
        <pc:sldMkLst>
          <pc:docMk/>
          <pc:sldMk cId="505547320" sldId="293"/>
        </pc:sldMkLst>
        <pc:spChg chg="mod">
          <ac:chgData name="QNAP_JASON HSU" userId="S::jasonhsu@ieinet.onmicrosoft.com::037722cf-a7a4-45b3-87d9-a621b36907ba" providerId="AD" clId="Web-{416BCE0B-5532-4137-AE11-C7769BC25381}" dt="2018-07-16T02:47:44.325" v="439" actId="20577"/>
          <ac:spMkLst>
            <pc:docMk/>
            <pc:sldMk cId="505547320" sldId="293"/>
            <ac:spMk id="2" creationId="{0E923420-1A77-8248-A6FD-5CF6A22B804E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06:16.825" v="554" actId="20577"/>
          <ac:spMkLst>
            <pc:docMk/>
            <pc:sldMk cId="505547320" sldId="293"/>
            <ac:spMk id="17" creationId="{8EA3E6D1-64DF-1E4F-A371-150121BFDAEB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3:07:12.528" v="601" actId="20577"/>
        <pc:sldMkLst>
          <pc:docMk/>
          <pc:sldMk cId="2194040589" sldId="310"/>
        </pc:sldMkLst>
        <pc:spChg chg="mod">
          <ac:chgData name="QNAP_JASON HSU" userId="S::jasonhsu@ieinet.onmicrosoft.com::037722cf-a7a4-45b3-87d9-a621b36907ba" providerId="AD" clId="Web-{416BCE0B-5532-4137-AE11-C7769BC25381}" dt="2018-07-16T03:07:12.528" v="601" actId="20577"/>
          <ac:spMkLst>
            <pc:docMk/>
            <pc:sldMk cId="2194040589" sldId="310"/>
            <ac:spMk id="2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06:43.981" v="584" actId="20577"/>
          <ac:spMkLst>
            <pc:docMk/>
            <pc:sldMk cId="2194040589" sldId="310"/>
            <ac:spMk id="19" creationId="{DC7F955B-86A5-4632-82AC-F18615B63F2B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4:12:13.228" v="967" actId="20577"/>
        <pc:sldMkLst>
          <pc:docMk/>
          <pc:sldMk cId="2229287474" sldId="311"/>
        </pc:sldMkLst>
        <pc:spChg chg="mod">
          <ac:chgData name="QNAP_JASON HSU" userId="S::jasonhsu@ieinet.onmicrosoft.com::037722cf-a7a4-45b3-87d9-a621b36907ba" providerId="AD" clId="Web-{416BCE0B-5532-4137-AE11-C7769BC25381}" dt="2018-07-16T04:11:19.258" v="938" actId="20577"/>
          <ac:spMkLst>
            <pc:docMk/>
            <pc:sldMk cId="2229287474" sldId="311"/>
            <ac:spMk id="2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2:04.196" v="955" actId="20577"/>
          <ac:spMkLst>
            <pc:docMk/>
            <pc:sldMk cId="2229287474" sldId="311"/>
            <ac:spMk id="20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2:13.228" v="967" actId="20577"/>
          <ac:spMkLst>
            <pc:docMk/>
            <pc:sldMk cId="2229287474" sldId="311"/>
            <ac:spMk id="23" creationId="{8427BACF-4627-4E06-BAEB-80020377A60F}"/>
          </ac:spMkLst>
        </pc:spChg>
      </pc:sldChg>
      <pc:sldChg chg="addSp modSp">
        <pc:chgData name="QNAP_JASON HSU" userId="S::jasonhsu@ieinet.onmicrosoft.com::037722cf-a7a4-45b3-87d9-a621b36907ba" providerId="AD" clId="Web-{416BCE0B-5532-4137-AE11-C7769BC25381}" dt="2018-07-16T04:15:19.057" v="1097" actId="20577"/>
        <pc:sldMkLst>
          <pc:docMk/>
          <pc:sldMk cId="2251855350" sldId="319"/>
        </pc:sldMkLst>
        <pc:spChg chg="mod">
          <ac:chgData name="QNAP_JASON HSU" userId="S::jasonhsu@ieinet.onmicrosoft.com::037722cf-a7a4-45b3-87d9-a621b36907ba" providerId="AD" clId="Web-{416BCE0B-5532-4137-AE11-C7769BC25381}" dt="2018-07-16T04:12:30.759" v="983" actId="20577"/>
          <ac:spMkLst>
            <pc:docMk/>
            <pc:sldMk cId="2251855350" sldId="319"/>
            <ac:spMk id="2" creationId="{00000000-0000-0000-0000-000000000000}"/>
          </ac:spMkLst>
        </pc:spChg>
        <pc:spChg chg="add mod">
          <ac:chgData name="QNAP_JASON HSU" userId="S::jasonhsu@ieinet.onmicrosoft.com::037722cf-a7a4-45b3-87d9-a621b36907ba" providerId="AD" clId="Web-{416BCE0B-5532-4137-AE11-C7769BC25381}" dt="2018-07-16T04:14:49.557" v="1048" actId="20577"/>
          <ac:spMkLst>
            <pc:docMk/>
            <pc:sldMk cId="2251855350" sldId="319"/>
            <ac:spMk id="3" creationId="{1A6E3A6C-0867-42A5-BC3F-E6D2DBC0AB6C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5:09.119" v="1073" actId="1076"/>
          <ac:spMkLst>
            <pc:docMk/>
            <pc:sldMk cId="2251855350" sldId="319"/>
            <ac:spMk id="5" creationId="{396E5D6F-6699-41AE-9FFF-BF96D577592D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4:08.025" v="1035" actId="1076"/>
          <ac:spMkLst>
            <pc:docMk/>
            <pc:sldMk cId="2251855350" sldId="319"/>
            <ac:spMk id="13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2:59.243" v="994" actId="20577"/>
          <ac:spMkLst>
            <pc:docMk/>
            <pc:sldMk cId="2251855350" sldId="319"/>
            <ac:spMk id="14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5:19.057" v="1097" actId="20577"/>
          <ac:spMkLst>
            <pc:docMk/>
            <pc:sldMk cId="2251855350" sldId="319"/>
            <ac:spMk id="24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3:03.415" v="998" actId="20577"/>
          <ac:spMkLst>
            <pc:docMk/>
            <pc:sldMk cId="2251855350" sldId="319"/>
            <ac:spMk id="121" creationId="{00000000-0000-0000-0000-000000000000}"/>
          </ac:spMkLst>
        </pc:spChg>
      </pc:sldChg>
      <pc:sldChg chg="modSp addCm modCm">
        <pc:chgData name="QNAP_JASON HSU" userId="S::jasonhsu@ieinet.onmicrosoft.com::037722cf-a7a4-45b3-87d9-a621b36907ba" providerId="AD" clId="Web-{416BCE0B-5532-4137-AE11-C7769BC25381}" dt="2018-07-16T03:10:45.433" v="714" actId="1076"/>
        <pc:sldMkLst>
          <pc:docMk/>
          <pc:sldMk cId="4038351515" sldId="369"/>
        </pc:sldMkLst>
        <pc:spChg chg="mod">
          <ac:chgData name="QNAP_JASON HSU" userId="S::jasonhsu@ieinet.onmicrosoft.com::037722cf-a7a4-45b3-87d9-a621b36907ba" providerId="AD" clId="Web-{416BCE0B-5532-4137-AE11-C7769BC25381}" dt="2018-07-16T03:08:31.715" v="664" actId="20577"/>
          <ac:spMkLst>
            <pc:docMk/>
            <pc:sldMk cId="4038351515" sldId="369"/>
            <ac:spMk id="2" creationId="{300AA4F0-E5B1-4B11-91C7-7B8FC3A435A7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07:49.121" v="617" actId="20577"/>
          <ac:spMkLst>
            <pc:docMk/>
            <pc:sldMk cId="4038351515" sldId="369"/>
            <ac:spMk id="18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08:46.543" v="696" actId="20577"/>
          <ac:spMkLst>
            <pc:docMk/>
            <pc:sldMk cId="4038351515" sldId="369"/>
            <ac:spMk id="46" creationId="{CB89B4C7-A22B-4452-ADAF-E657597D6C34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08:34.965" v="669" actId="20577"/>
          <ac:spMkLst>
            <pc:docMk/>
            <pc:sldMk cId="4038351515" sldId="369"/>
            <ac:spMk id="47" creationId="{A82B650C-D412-40DD-864F-F3C86DEC408E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08:40.496" v="685" actId="20577"/>
          <ac:spMkLst>
            <pc:docMk/>
            <pc:sldMk cId="4038351515" sldId="369"/>
            <ac:spMk id="49" creationId="{8FFD05D5-94F8-463F-A3E7-8757CE0A7924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08:52.512" v="701" actId="20577"/>
          <ac:spMkLst>
            <pc:docMk/>
            <pc:sldMk cId="4038351515" sldId="369"/>
            <ac:spMk id="50" creationId="{A93739D1-94A3-4875-9453-EF4E3C037911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3:08:23.481" v="647" actId="20577"/>
          <ac:spMkLst>
            <pc:docMk/>
            <pc:sldMk cId="4038351515" sldId="369"/>
            <ac:spMk id="139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2:29:56.288" v="94" actId="20577"/>
        <pc:sldMkLst>
          <pc:docMk/>
          <pc:sldMk cId="1697105422" sldId="378"/>
        </pc:sldMkLst>
        <pc:spChg chg="mod">
          <ac:chgData name="QNAP_JASON HSU" userId="S::jasonhsu@ieinet.onmicrosoft.com::037722cf-a7a4-45b3-87d9-a621b36907ba" providerId="AD" clId="Web-{416BCE0B-5532-4137-AE11-C7769BC25381}" dt="2018-07-16T02:29:20.084" v="54" actId="20577"/>
          <ac:spMkLst>
            <pc:docMk/>
            <pc:sldMk cId="1697105422" sldId="378"/>
            <ac:spMk id="2" creationId="{C8B5279E-CBB0-3048-8E99-C670814E8DE3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2:29:56.288" v="94" actId="20577"/>
          <ac:spMkLst>
            <pc:docMk/>
            <pc:sldMk cId="1697105422" sldId="378"/>
            <ac:spMk id="3" creationId="{B61B64FE-32DB-374E-BBA2-601E8473F073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2:37:29.235" v="344" actId="20577"/>
        <pc:sldMkLst>
          <pc:docMk/>
          <pc:sldMk cId="2150422162" sldId="379"/>
        </pc:sldMkLst>
        <pc:spChg chg="mod">
          <ac:chgData name="QNAP_JASON HSU" userId="S::jasonhsu@ieinet.onmicrosoft.com::037722cf-a7a4-45b3-87d9-a621b36907ba" providerId="AD" clId="Web-{416BCE0B-5532-4137-AE11-C7769BC25381}" dt="2018-07-16T02:36:23.250" v="306" actId="20577"/>
          <ac:spMkLst>
            <pc:docMk/>
            <pc:sldMk cId="2150422162" sldId="379"/>
            <ac:spMk id="2" creationId="{DF8CE7F0-9F45-2F46-A5F1-9BFC37A60DDD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2:36:44.656" v="326" actId="20577"/>
          <ac:spMkLst>
            <pc:docMk/>
            <pc:sldMk cId="2150422162" sldId="379"/>
            <ac:spMk id="5" creationId="{96498FA1-E11A-49AE-96A2-AB6A9398862E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2:37:29.235" v="344" actId="20577"/>
          <ac:spMkLst>
            <pc:docMk/>
            <pc:sldMk cId="2150422162" sldId="379"/>
            <ac:spMk id="6" creationId="{9182A2F4-04F8-4B9A-991D-33FCB2D81260}"/>
          </ac:spMkLst>
        </pc:spChg>
      </pc:sldChg>
      <pc:sldChg chg="addSp modSp">
        <pc:chgData name="QNAP_JASON HSU" userId="S::jasonhsu@ieinet.onmicrosoft.com::037722cf-a7a4-45b3-87d9-a621b36907ba" providerId="AD" clId="Web-{416BCE0B-5532-4137-AE11-C7769BC25381}" dt="2018-07-16T02:39:12.378" v="393" actId="20577"/>
        <pc:sldMkLst>
          <pc:docMk/>
          <pc:sldMk cId="1298946380" sldId="380"/>
        </pc:sldMkLst>
        <pc:spChg chg="mod">
          <ac:chgData name="QNAP_JASON HSU" userId="S::jasonhsu@ieinet.onmicrosoft.com::037722cf-a7a4-45b3-87d9-a621b36907ba" providerId="AD" clId="Web-{416BCE0B-5532-4137-AE11-C7769BC25381}" dt="2018-07-16T02:38:00.642" v="362" actId="20577"/>
          <ac:spMkLst>
            <pc:docMk/>
            <pc:sldMk cId="1298946380" sldId="380"/>
            <ac:spMk id="2" creationId="{5E412655-5AAC-FA46-B84D-F942EDE3B9F6}"/>
          </ac:spMkLst>
        </pc:spChg>
        <pc:spChg chg="add mod">
          <ac:chgData name="QNAP_JASON HSU" userId="S::jasonhsu@ieinet.onmicrosoft.com::037722cf-a7a4-45b3-87d9-a621b36907ba" providerId="AD" clId="Web-{416BCE0B-5532-4137-AE11-C7769BC25381}" dt="2018-07-16T02:39:12.378" v="393" actId="20577"/>
          <ac:spMkLst>
            <pc:docMk/>
            <pc:sldMk cId="1298946380" sldId="380"/>
            <ac:spMk id="3" creationId="{9072A7E0-E1F6-4F64-A2B5-D621C3CECF09}"/>
          </ac:spMkLst>
        </pc:spChg>
      </pc:sldChg>
      <pc:sldChg chg="addSp modSp">
        <pc:chgData name="QNAP_JASON HSU" userId="S::jasonhsu@ieinet.onmicrosoft.com::037722cf-a7a4-45b3-87d9-a621b36907ba" providerId="AD" clId="Web-{416BCE0B-5532-4137-AE11-C7769BC25381}" dt="2018-07-16T02:36:05.812" v="298" actId="20577"/>
        <pc:sldMkLst>
          <pc:docMk/>
          <pc:sldMk cId="2274775972" sldId="384"/>
        </pc:sldMkLst>
        <pc:spChg chg="add mod">
          <ac:chgData name="QNAP_JASON HSU" userId="S::jasonhsu@ieinet.onmicrosoft.com::037722cf-a7a4-45b3-87d9-a621b36907ba" providerId="AD" clId="Web-{416BCE0B-5532-4137-AE11-C7769BC25381}" dt="2018-07-16T02:35:05.326" v="254" actId="20577"/>
          <ac:spMkLst>
            <pc:docMk/>
            <pc:sldMk cId="2274775972" sldId="384"/>
            <ac:spMk id="2" creationId="{9D5C268D-B52E-4CE1-87FD-D375E4C5DAEF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2:34:41.154" v="242" actId="20577"/>
          <ac:spMkLst>
            <pc:docMk/>
            <pc:sldMk cId="2274775972" sldId="384"/>
            <ac:spMk id="6" creationId="{7495755A-5769-4050-9975-0E91F7B0AD78}"/>
          </ac:spMkLst>
        </pc:spChg>
        <pc:spChg chg="add mod">
          <ac:chgData name="QNAP_JASON HSU" userId="S::jasonhsu@ieinet.onmicrosoft.com::037722cf-a7a4-45b3-87d9-a621b36907ba" providerId="AD" clId="Web-{416BCE0B-5532-4137-AE11-C7769BC25381}" dt="2018-07-16T02:35:18.921" v="260" actId="20577"/>
          <ac:spMkLst>
            <pc:docMk/>
            <pc:sldMk cId="2274775972" sldId="384"/>
            <ac:spMk id="13" creationId="{716D140E-113D-4D78-A559-50CDB51C4085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2:36:05.812" v="298" actId="20577"/>
          <ac:spMkLst>
            <pc:docMk/>
            <pc:sldMk cId="2274775972" sldId="384"/>
            <ac:spMk id="24" creationId="{FE2B279D-B941-4416-98E2-70C9B8941D20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4:23:42.810" v="1351" actId="1076"/>
        <pc:sldMkLst>
          <pc:docMk/>
          <pc:sldMk cId="1300863402" sldId="483"/>
        </pc:sldMkLst>
        <pc:spChg chg="mod">
          <ac:chgData name="QNAP_JASON HSU" userId="S::jasonhsu@ieinet.onmicrosoft.com::037722cf-a7a4-45b3-87d9-a621b36907ba" providerId="AD" clId="Web-{416BCE0B-5532-4137-AE11-C7769BC25381}" dt="2018-07-16T04:18:04.433" v="1124" actId="20577"/>
          <ac:spMkLst>
            <pc:docMk/>
            <pc:sldMk cId="1300863402" sldId="483"/>
            <ac:spMk id="2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0:56.965" v="1242" actId="20577"/>
          <ac:spMkLst>
            <pc:docMk/>
            <pc:sldMk cId="1300863402" sldId="483"/>
            <ac:spMk id="4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3:33.498" v="1350" actId="20577"/>
          <ac:spMkLst>
            <pc:docMk/>
            <pc:sldMk cId="1300863402" sldId="483"/>
            <ac:spMk id="30" creationId="{C1AB6597-5E33-024B-9C37-3310CBFF1F3C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9:38.355" v="1130" actId="20577"/>
          <ac:spMkLst>
            <pc:docMk/>
            <pc:sldMk cId="1300863402" sldId="483"/>
            <ac:spMk id="31" creationId="{7F6C4779-252B-C446-9946-56B95C53A0B9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19:38.512" v="1134" actId="20577"/>
          <ac:spMkLst>
            <pc:docMk/>
            <pc:sldMk cId="1300863402" sldId="483"/>
            <ac:spMk id="32" creationId="{D0E5F9FE-A966-284C-8452-B0375260C547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3:17.279" v="1347" actId="20577"/>
          <ac:spMkLst>
            <pc:docMk/>
            <pc:sldMk cId="1300863402" sldId="483"/>
            <ac:spMk id="33" creationId="{C24F25FE-66CF-4499-A6E4-2AB4EF085849}"/>
          </ac:spMkLst>
        </pc:spChg>
        <pc:grpChg chg="mod">
          <ac:chgData name="QNAP_JASON HSU" userId="S::jasonhsu@ieinet.onmicrosoft.com::037722cf-a7a4-45b3-87d9-a621b36907ba" providerId="AD" clId="Web-{416BCE0B-5532-4137-AE11-C7769BC25381}" dt="2018-07-16T04:21:25.059" v="1247" actId="1076"/>
          <ac:grpSpMkLst>
            <pc:docMk/>
            <pc:sldMk cId="1300863402" sldId="483"/>
            <ac:grpSpMk id="15" creationId="{BF543F02-0EFC-45A0-82BC-F8C6FE95C476}"/>
          </ac:grpSpMkLst>
        </pc:grpChg>
        <pc:picChg chg="mod">
          <ac:chgData name="QNAP_JASON HSU" userId="S::jasonhsu@ieinet.onmicrosoft.com::037722cf-a7a4-45b3-87d9-a621b36907ba" providerId="AD" clId="Web-{416BCE0B-5532-4137-AE11-C7769BC25381}" dt="2018-07-16T04:23:42.810" v="1351" actId="1076"/>
          <ac:picMkLst>
            <pc:docMk/>
            <pc:sldMk cId="1300863402" sldId="483"/>
            <ac:picMk id="12" creationId="{A1B98E6D-5163-4E42-9D60-973F55B5F4AF}"/>
          </ac:picMkLst>
        </pc:picChg>
      </pc:sldChg>
      <pc:sldChg chg="modSp">
        <pc:chgData name="QNAP_JASON HSU" userId="S::jasonhsu@ieinet.onmicrosoft.com::037722cf-a7a4-45b3-87d9-a621b36907ba" providerId="AD" clId="Web-{416BCE0B-5532-4137-AE11-C7769BC25381}" dt="2018-07-16T04:22:56.310" v="1340" actId="20577"/>
        <pc:sldMkLst>
          <pc:docMk/>
          <pc:sldMk cId="2365133770" sldId="1487"/>
        </pc:sldMkLst>
        <pc:spChg chg="mod">
          <ac:chgData name="QNAP_JASON HSU" userId="S::jasonhsu@ieinet.onmicrosoft.com::037722cf-a7a4-45b3-87d9-a621b36907ba" providerId="AD" clId="Web-{416BCE0B-5532-4137-AE11-C7769BC25381}" dt="2018-07-16T04:21:54.012" v="1261" actId="20577"/>
          <ac:spMkLst>
            <pc:docMk/>
            <pc:sldMk cId="2365133770" sldId="1487"/>
            <ac:spMk id="10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2:22.356" v="1285" actId="14100"/>
          <ac:spMkLst>
            <pc:docMk/>
            <pc:sldMk cId="2365133770" sldId="1487"/>
            <ac:spMk id="25" creationId="{AF04335D-D13A-45F8-B199-2B22B5A5A223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2:52.060" v="1337" actId="20577"/>
          <ac:spMkLst>
            <pc:docMk/>
            <pc:sldMk cId="2365133770" sldId="1487"/>
            <ac:spMk id="26" creationId="{16D8D179-2D46-1143-B41A-DD24938D98A9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4:22:56.310" v="1340" actId="20577"/>
          <ac:spMkLst>
            <pc:docMk/>
            <pc:sldMk cId="2365133770" sldId="1487"/>
            <ac:spMk id="29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416BCE0B-5532-4137-AE11-C7769BC25381}" dt="2018-07-16T02:34:26.279" v="234" actId="20577"/>
        <pc:sldMkLst>
          <pc:docMk/>
          <pc:sldMk cId="3196183278" sldId="1488"/>
        </pc:sldMkLst>
        <pc:spChg chg="mod">
          <ac:chgData name="QNAP_JASON HSU" userId="S::jasonhsu@ieinet.onmicrosoft.com::037722cf-a7a4-45b3-87d9-a621b36907ba" providerId="AD" clId="Web-{416BCE0B-5532-4137-AE11-C7769BC25381}" dt="2018-07-16T02:34:26.279" v="234" actId="20577"/>
          <ac:spMkLst>
            <pc:docMk/>
            <pc:sldMk cId="3196183278" sldId="1488"/>
            <ac:spMk id="6" creationId="{E811395D-BD04-4A3D-9524-A729C2398AA3}"/>
          </ac:spMkLst>
        </pc:spChg>
        <pc:spChg chg="mod">
          <ac:chgData name="QNAP_JASON HSU" userId="S::jasonhsu@ieinet.onmicrosoft.com::037722cf-a7a4-45b3-87d9-a621b36907ba" providerId="AD" clId="Web-{416BCE0B-5532-4137-AE11-C7769BC25381}" dt="2018-07-16T02:30:07.788" v="105" actId="20577"/>
          <ac:spMkLst>
            <pc:docMk/>
            <pc:sldMk cId="3196183278" sldId="1488"/>
            <ac:spMk id="15" creationId="{9FDB61F1-6D44-4E6C-B9AB-7832D1ADECC5}"/>
          </ac:spMkLst>
        </pc:spChg>
      </pc:sldChg>
    </pc:docChg>
  </pc:docChgLst>
  <pc:docChgLst>
    <pc:chgData name="QNAP_JASON HSU" userId="S::jasonhsu@ieinet.onmicrosoft.com::037722cf-a7a4-45b3-87d9-a621b36907ba" providerId="AD" clId="Web-{84FF84FB-10FC-0223-549E-57117DB16274}"/>
    <pc:docChg chg="modSld">
      <pc:chgData name="QNAP_JASON HSU" userId="S::jasonhsu@ieinet.onmicrosoft.com::037722cf-a7a4-45b3-87d9-a621b36907ba" providerId="AD" clId="Web-{84FF84FB-10FC-0223-549E-57117DB16274}" dt="2018-07-17T09:16:48.402" v="926"/>
      <pc:docMkLst>
        <pc:docMk/>
      </pc:docMkLst>
      <pc:sldChg chg="modSp">
        <pc:chgData name="QNAP_JASON HSU" userId="S::jasonhsu@ieinet.onmicrosoft.com::037722cf-a7a4-45b3-87d9-a621b36907ba" providerId="AD" clId="Web-{84FF84FB-10FC-0223-549E-57117DB16274}" dt="2018-07-17T09:12:33.837" v="765"/>
        <pc:sldMkLst>
          <pc:docMk/>
          <pc:sldMk cId="726753771" sldId="261"/>
        </pc:sldMkLst>
        <pc:spChg chg="mod">
          <ac:chgData name="QNAP_JASON HSU" userId="S::jasonhsu@ieinet.onmicrosoft.com::037722cf-a7a4-45b3-87d9-a621b36907ba" providerId="AD" clId="Web-{84FF84FB-10FC-0223-549E-57117DB16274}" dt="2018-07-17T09:12:33.837" v="765"/>
          <ac:spMkLst>
            <pc:docMk/>
            <pc:sldMk cId="726753771" sldId="261"/>
            <ac:spMk id="3" creationId="{95AA9B9D-20BF-4C92-85B9-3BFC9EED865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33.821" v="764"/>
          <ac:spMkLst>
            <pc:docMk/>
            <pc:sldMk cId="726753771" sldId="261"/>
            <ac:spMk id="218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2:04.586" v="752"/>
        <pc:sldMkLst>
          <pc:docMk/>
          <pc:sldMk cId="2449480163" sldId="282"/>
        </pc:sldMkLst>
        <pc:spChg chg="mod">
          <ac:chgData name="QNAP_JASON HSU" userId="S::jasonhsu@ieinet.onmicrosoft.com::037722cf-a7a4-45b3-87d9-a621b36907ba" providerId="AD" clId="Web-{84FF84FB-10FC-0223-549E-57117DB16274}" dt="2018-07-17T09:12:04.586" v="752"/>
          <ac:spMkLst>
            <pc:docMk/>
            <pc:sldMk cId="2449480163" sldId="282"/>
            <ac:spMk id="243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1:58.742" v="751"/>
        <pc:sldMkLst>
          <pc:docMk/>
          <pc:sldMk cId="3355194582" sldId="290"/>
        </pc:sldMkLst>
        <pc:spChg chg="mod">
          <ac:chgData name="QNAP_JASON HSU" userId="S::jasonhsu@ieinet.onmicrosoft.com::037722cf-a7a4-45b3-87d9-a621b36907ba" providerId="AD" clId="Web-{84FF84FB-10FC-0223-549E-57117DB16274}" dt="2018-07-17T09:11:58.742" v="751"/>
          <ac:spMkLst>
            <pc:docMk/>
            <pc:sldMk cId="3355194582" sldId="290"/>
            <ac:spMk id="243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2:45.931" v="769"/>
        <pc:sldMkLst>
          <pc:docMk/>
          <pc:sldMk cId="1699088270" sldId="291"/>
        </pc:sldMkLst>
        <pc:spChg chg="mod">
          <ac:chgData name="QNAP_JASON HSU" userId="S::jasonhsu@ieinet.onmicrosoft.com::037722cf-a7a4-45b3-87d9-a621b36907ba" providerId="AD" clId="Web-{84FF84FB-10FC-0223-549E-57117DB16274}" dt="2018-07-17T09:12:45.915" v="768"/>
          <ac:spMkLst>
            <pc:docMk/>
            <pc:sldMk cId="1699088270" sldId="291"/>
            <ac:spMk id="2" creationId="{0E923420-1A77-8248-A6FD-5CF6A22B804E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45.931" v="769"/>
          <ac:spMkLst>
            <pc:docMk/>
            <pc:sldMk cId="1699088270" sldId="291"/>
            <ac:spMk id="5" creationId="{ABADDD2E-3600-DA44-940F-7610CA33A72B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2:40.149" v="767"/>
        <pc:sldMkLst>
          <pc:docMk/>
          <pc:sldMk cId="595093750" sldId="292"/>
        </pc:sldMkLst>
        <pc:spChg chg="mod">
          <ac:chgData name="QNAP_JASON HSU" userId="S::jasonhsu@ieinet.onmicrosoft.com::037722cf-a7a4-45b3-87d9-a621b36907ba" providerId="AD" clId="Web-{84FF84FB-10FC-0223-549E-57117DB16274}" dt="2018-07-17T09:12:40.134" v="766"/>
          <ac:spMkLst>
            <pc:docMk/>
            <pc:sldMk cId="595093750" sldId="292"/>
            <ac:spMk id="2" creationId="{0E923420-1A77-8248-A6FD-5CF6A22B804E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40.149" v="767"/>
          <ac:spMkLst>
            <pc:docMk/>
            <pc:sldMk cId="595093750" sldId="292"/>
            <ac:spMk id="13" creationId="{A1B6A95B-37E1-8848-A1F1-F329A8D29CFE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2:10.883" v="754"/>
        <pc:sldMkLst>
          <pc:docMk/>
          <pc:sldMk cId="505547320" sldId="293"/>
        </pc:sldMkLst>
        <pc:spChg chg="mod">
          <ac:chgData name="QNAP_JASON HSU" userId="S::jasonhsu@ieinet.onmicrosoft.com::037722cf-a7a4-45b3-87d9-a621b36907ba" providerId="AD" clId="Web-{84FF84FB-10FC-0223-549E-57117DB16274}" dt="2018-07-17T09:12:10.883" v="753"/>
          <ac:spMkLst>
            <pc:docMk/>
            <pc:sldMk cId="505547320" sldId="293"/>
            <ac:spMk id="2" creationId="{0E923420-1A77-8248-A6FD-5CF6A22B804E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10.883" v="754"/>
          <ac:spMkLst>
            <pc:docMk/>
            <pc:sldMk cId="505547320" sldId="293"/>
            <ac:spMk id="17" creationId="{8EA3E6D1-64DF-1E4F-A371-150121BFDAEB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5:34.542" v="865"/>
        <pc:sldMkLst>
          <pc:docMk/>
          <pc:sldMk cId="2194040589" sldId="310"/>
        </pc:sldMkLst>
        <pc:spChg chg="mod">
          <ac:chgData name="QNAP_JASON HSU" userId="S::jasonhsu@ieinet.onmicrosoft.com::037722cf-a7a4-45b3-87d9-a621b36907ba" providerId="AD" clId="Web-{84FF84FB-10FC-0223-549E-57117DB16274}" dt="2018-07-17T09:15:30.776" v="864" actId="20577"/>
          <ac:spMkLst>
            <pc:docMk/>
            <pc:sldMk cId="2194040589" sldId="310"/>
            <ac:spMk id="2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34.542" v="865"/>
          <ac:spMkLst>
            <pc:docMk/>
            <pc:sldMk cId="2194040589" sldId="310"/>
            <ac:spMk id="19" creationId="{DC7F955B-86A5-4632-82AC-F18615B63F2B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5:41.589" v="868"/>
        <pc:sldMkLst>
          <pc:docMk/>
          <pc:sldMk cId="2229287474" sldId="311"/>
        </pc:sldMkLst>
        <pc:spChg chg="mod">
          <ac:chgData name="QNAP_JASON HSU" userId="S::jasonhsu@ieinet.onmicrosoft.com::037722cf-a7a4-45b3-87d9-a621b36907ba" providerId="AD" clId="Web-{84FF84FB-10FC-0223-549E-57117DB16274}" dt="2018-07-17T09:15:41.573" v="866"/>
          <ac:spMkLst>
            <pc:docMk/>
            <pc:sldMk cId="2229287474" sldId="311"/>
            <ac:spMk id="2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41.589" v="867"/>
          <ac:spMkLst>
            <pc:docMk/>
            <pc:sldMk cId="2229287474" sldId="311"/>
            <ac:spMk id="20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41.589" v="868"/>
          <ac:spMkLst>
            <pc:docMk/>
            <pc:sldMk cId="2229287474" sldId="311"/>
            <ac:spMk id="23" creationId="{8427BACF-4627-4E06-BAEB-80020377A60F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5:56.886" v="871" actId="20577"/>
        <pc:sldMkLst>
          <pc:docMk/>
          <pc:sldMk cId="2251855350" sldId="319"/>
        </pc:sldMkLst>
        <pc:spChg chg="mod">
          <ac:chgData name="QNAP_JASON HSU" userId="S::jasonhsu@ieinet.onmicrosoft.com::037722cf-a7a4-45b3-87d9-a621b36907ba" providerId="AD" clId="Web-{84FF84FB-10FC-0223-549E-57117DB16274}" dt="2018-07-17T09:15:56.886" v="871" actId="20577"/>
          <ac:spMkLst>
            <pc:docMk/>
            <pc:sldMk cId="2251855350" sldId="319"/>
            <ac:spMk id="2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51.620" v="869" actId="20577"/>
          <ac:spMkLst>
            <pc:docMk/>
            <pc:sldMk cId="2251855350" sldId="319"/>
            <ac:spMk id="14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51.636" v="870" actId="20577"/>
          <ac:spMkLst>
            <pc:docMk/>
            <pc:sldMk cId="2251855350" sldId="319"/>
            <ac:spMk id="121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2:53.571" v="770"/>
        <pc:sldMkLst>
          <pc:docMk/>
          <pc:sldMk cId="4038351515" sldId="369"/>
        </pc:sldMkLst>
        <pc:spChg chg="mod">
          <ac:chgData name="QNAP_JASON HSU" userId="S::jasonhsu@ieinet.onmicrosoft.com::037722cf-a7a4-45b3-87d9-a621b36907ba" providerId="AD" clId="Web-{84FF84FB-10FC-0223-549E-57117DB16274}" dt="2018-07-17T09:12:53.571" v="770"/>
          <ac:spMkLst>
            <pc:docMk/>
            <pc:sldMk cId="4038351515" sldId="369"/>
            <ac:spMk id="18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1:09.148" v="740"/>
        <pc:sldMkLst>
          <pc:docMk/>
          <pc:sldMk cId="1697105422" sldId="378"/>
        </pc:sldMkLst>
        <pc:spChg chg="mod">
          <ac:chgData name="QNAP_JASON HSU" userId="S::jasonhsu@ieinet.onmicrosoft.com::037722cf-a7a4-45b3-87d9-a621b36907ba" providerId="AD" clId="Web-{84FF84FB-10FC-0223-549E-57117DB16274}" dt="2018-07-17T09:11:09.117" v="739"/>
          <ac:spMkLst>
            <pc:docMk/>
            <pc:sldMk cId="1697105422" sldId="378"/>
            <ac:spMk id="2" creationId="{C8B5279E-CBB0-3048-8E99-C670814E8DE3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1:09.148" v="740"/>
          <ac:spMkLst>
            <pc:docMk/>
            <pc:sldMk cId="1697105422" sldId="378"/>
            <ac:spMk id="3" creationId="{B61B64FE-32DB-374E-BBA2-601E8473F073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1:36.055" v="746"/>
        <pc:sldMkLst>
          <pc:docMk/>
          <pc:sldMk cId="2150422162" sldId="379"/>
        </pc:sldMkLst>
        <pc:spChg chg="mod">
          <ac:chgData name="QNAP_JASON HSU" userId="S::jasonhsu@ieinet.onmicrosoft.com::037722cf-a7a4-45b3-87d9-a621b36907ba" providerId="AD" clId="Web-{84FF84FB-10FC-0223-549E-57117DB16274}" dt="2018-07-17T09:11:36.039" v="745"/>
          <ac:spMkLst>
            <pc:docMk/>
            <pc:sldMk cId="2150422162" sldId="379"/>
            <ac:spMk id="5" creationId="{96498FA1-E11A-49AE-96A2-AB6A9398862E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1:36.055" v="746"/>
          <ac:spMkLst>
            <pc:docMk/>
            <pc:sldMk cId="2150422162" sldId="379"/>
            <ac:spMk id="6" creationId="{9182A2F4-04F8-4B9A-991D-33FCB2D81260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1:50.164" v="750"/>
        <pc:sldMkLst>
          <pc:docMk/>
          <pc:sldMk cId="1298946380" sldId="380"/>
        </pc:sldMkLst>
        <pc:spChg chg="mod">
          <ac:chgData name="QNAP_JASON HSU" userId="S::jasonhsu@ieinet.onmicrosoft.com::037722cf-a7a4-45b3-87d9-a621b36907ba" providerId="AD" clId="Web-{84FF84FB-10FC-0223-549E-57117DB16274}" dt="2018-07-17T09:11:50.149" v="749"/>
          <ac:spMkLst>
            <pc:docMk/>
            <pc:sldMk cId="1298946380" sldId="380"/>
            <ac:spMk id="2" creationId="{5E412655-5AAC-FA46-B84D-F942EDE3B9F6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1:50.164" v="750"/>
          <ac:spMkLst>
            <pc:docMk/>
            <pc:sldMk cId="1298946380" sldId="380"/>
            <ac:spMk id="13" creationId="{5FECA113-94C4-4A49-B3E5-15B0CE8DD5AF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1:25.976" v="744"/>
        <pc:sldMkLst>
          <pc:docMk/>
          <pc:sldMk cId="2274775972" sldId="384"/>
        </pc:sldMkLst>
        <pc:spChg chg="mod">
          <ac:chgData name="QNAP_JASON HSU" userId="S::jasonhsu@ieinet.onmicrosoft.com::037722cf-a7a4-45b3-87d9-a621b36907ba" providerId="AD" clId="Web-{84FF84FB-10FC-0223-549E-57117DB16274}" dt="2018-07-17T09:11:25.961" v="742"/>
          <ac:spMkLst>
            <pc:docMk/>
            <pc:sldMk cId="2274775972" sldId="384"/>
            <ac:spMk id="6" creationId="{7495755A-5769-4050-9975-0E91F7B0AD78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1:25.976" v="743"/>
          <ac:spMkLst>
            <pc:docMk/>
            <pc:sldMk cId="2274775972" sldId="384"/>
            <ac:spMk id="17" creationId="{9EE1E4EA-3A34-4636-8999-66B7B53AFAAC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1:25.976" v="744"/>
          <ac:spMkLst>
            <pc:docMk/>
            <pc:sldMk cId="2274775972" sldId="384"/>
            <ac:spMk id="21" creationId="{325C2106-88B2-4B06-9BF2-D807AB2559DD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2:18.353" v="759"/>
        <pc:sldMkLst>
          <pc:docMk/>
          <pc:sldMk cId="1300863402" sldId="483"/>
        </pc:sldMkLst>
        <pc:spChg chg="mod">
          <ac:chgData name="QNAP_JASON HSU" userId="S::jasonhsu@ieinet.onmicrosoft.com::037722cf-a7a4-45b3-87d9-a621b36907ba" providerId="AD" clId="Web-{84FF84FB-10FC-0223-549E-57117DB16274}" dt="2018-07-17T09:12:18.305" v="755"/>
          <ac:spMkLst>
            <pc:docMk/>
            <pc:sldMk cId="1300863402" sldId="483"/>
            <ac:spMk id="2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18.321" v="756"/>
          <ac:spMkLst>
            <pc:docMk/>
            <pc:sldMk cId="1300863402" sldId="483"/>
            <ac:spMk id="30" creationId="{C1AB6597-5E33-024B-9C37-3310CBFF1F3C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18.337" v="757"/>
          <ac:spMkLst>
            <pc:docMk/>
            <pc:sldMk cId="1300863402" sldId="483"/>
            <ac:spMk id="31" creationId="{7F6C4779-252B-C446-9946-56B95C53A0B9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18.337" v="758"/>
          <ac:spMkLst>
            <pc:docMk/>
            <pc:sldMk cId="1300863402" sldId="483"/>
            <ac:spMk id="32" creationId="{D0E5F9FE-A966-284C-8452-B0375260C54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18.353" v="759"/>
          <ac:spMkLst>
            <pc:docMk/>
            <pc:sldMk cId="1300863402" sldId="483"/>
            <ac:spMk id="33" creationId="{C24F25FE-66CF-4499-A6E4-2AB4EF085849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2:26.102" v="763"/>
        <pc:sldMkLst>
          <pc:docMk/>
          <pc:sldMk cId="2365133770" sldId="1487"/>
        </pc:sldMkLst>
        <pc:spChg chg="mod">
          <ac:chgData name="QNAP_JASON HSU" userId="S::jasonhsu@ieinet.onmicrosoft.com::037722cf-a7a4-45b3-87d9-a621b36907ba" providerId="AD" clId="Web-{84FF84FB-10FC-0223-549E-57117DB16274}" dt="2018-07-17T09:12:26.071" v="760"/>
          <ac:spMkLst>
            <pc:docMk/>
            <pc:sldMk cId="2365133770" sldId="1487"/>
            <ac:spMk id="10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26.102" v="763"/>
          <ac:spMkLst>
            <pc:docMk/>
            <pc:sldMk cId="2365133770" sldId="1487"/>
            <ac:spMk id="25" creationId="{AF04335D-D13A-45F8-B199-2B22B5A5A223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26.087" v="762"/>
          <ac:spMkLst>
            <pc:docMk/>
            <pc:sldMk cId="2365133770" sldId="1487"/>
            <ac:spMk id="26" creationId="{16D8D179-2D46-1143-B41A-DD24938D98A9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2:26.087" v="761"/>
          <ac:spMkLst>
            <pc:docMk/>
            <pc:sldMk cId="2365133770" sldId="1487"/>
            <ac:spMk id="29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1:18.773" v="741"/>
        <pc:sldMkLst>
          <pc:docMk/>
          <pc:sldMk cId="3196183278" sldId="1488"/>
        </pc:sldMkLst>
        <pc:spChg chg="mod">
          <ac:chgData name="QNAP_JASON HSU" userId="S::jasonhsu@ieinet.onmicrosoft.com::037722cf-a7a4-45b3-87d9-a621b36907ba" providerId="AD" clId="Web-{84FF84FB-10FC-0223-549E-57117DB16274}" dt="2018-07-17T09:11:18.773" v="741"/>
          <ac:spMkLst>
            <pc:docMk/>
            <pc:sldMk cId="3196183278" sldId="1488"/>
            <ac:spMk id="6" creationId="{E811395D-BD04-4A3D-9524-A729C2398AA3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6:48.402" v="926"/>
        <pc:sldMkLst>
          <pc:docMk/>
          <pc:sldMk cId="3726342666" sldId="1494"/>
        </pc:sldMkLst>
        <pc:spChg chg="mod">
          <ac:chgData name="QNAP_JASON HSU" userId="S::jasonhsu@ieinet.onmicrosoft.com::037722cf-a7a4-45b3-87d9-a621b36907ba" providerId="AD" clId="Web-{84FF84FB-10FC-0223-549E-57117DB16274}" dt="2018-07-17T09:16:41.871" v="924" actId="20577"/>
          <ac:spMkLst>
            <pc:docMk/>
            <pc:sldMk cId="3726342666" sldId="1494"/>
            <ac:spMk id="20" creationId="{26F455C5-E3B8-4617-AE51-79D74F1D1C1D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48.402" v="926"/>
          <ac:spMkLst>
            <pc:docMk/>
            <pc:sldMk cId="3726342666" sldId="1494"/>
            <ac:spMk id="22" creationId="{F240B0B9-B031-47C2-B45F-18B6254E38DA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48.402" v="925"/>
          <ac:spMkLst>
            <pc:docMk/>
            <pc:sldMk cId="3726342666" sldId="1494"/>
            <ac:spMk id="33" creationId="{C103697D-4F00-4F53-87A3-EA6C2E0A46DA}"/>
          </ac:spMkLst>
        </pc:spChg>
        <pc:picChg chg="mod">
          <ac:chgData name="QNAP_JASON HSU" userId="S::jasonhsu@ieinet.onmicrosoft.com::037722cf-a7a4-45b3-87d9-a621b36907ba" providerId="AD" clId="Web-{84FF84FB-10FC-0223-549E-57117DB16274}" dt="2018-07-17T09:10:58.242" v="738" actId="1076"/>
          <ac:picMkLst>
            <pc:docMk/>
            <pc:sldMk cId="3726342666" sldId="1494"/>
            <ac:picMk id="25" creationId="{6432BFAA-0CCB-484F-8DCF-39E8C37FABD8}"/>
          </ac:picMkLst>
        </pc:picChg>
      </pc:sldChg>
      <pc:sldChg chg="modSp">
        <pc:chgData name="QNAP_JASON HSU" userId="S::jasonhsu@ieinet.onmicrosoft.com::037722cf-a7a4-45b3-87d9-a621b36907ba" providerId="AD" clId="Web-{84FF84FB-10FC-0223-549E-57117DB16274}" dt="2018-07-17T09:16:29.683" v="904" actId="20577"/>
        <pc:sldMkLst>
          <pc:docMk/>
          <pc:sldMk cId="2462304952" sldId="1495"/>
        </pc:sldMkLst>
        <pc:spChg chg="mod">
          <ac:chgData name="QNAP_JASON HSU" userId="S::jasonhsu@ieinet.onmicrosoft.com::037722cf-a7a4-45b3-87d9-a621b36907ba" providerId="AD" clId="Web-{84FF84FB-10FC-0223-549E-57117DB16274}" dt="2018-07-17T09:16:29.683" v="904" actId="20577"/>
          <ac:spMkLst>
            <pc:docMk/>
            <pc:sldMk cId="2462304952" sldId="1495"/>
            <ac:spMk id="2" creationId="{C9E7B466-7324-4110-9620-2BB0C3A0FD7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16.480" v="881" actId="20577"/>
          <ac:spMkLst>
            <pc:docMk/>
            <pc:sldMk cId="2462304952" sldId="1495"/>
            <ac:spMk id="22" creationId="{FE7E6F1A-0A7C-41A7-8969-AD3ED22DA4E4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0:42.788" v="736" actId="1076"/>
          <ac:spMkLst>
            <pc:docMk/>
            <pc:sldMk cId="2462304952" sldId="1495"/>
            <ac:spMk id="33" creationId="{6921B75A-175B-48B8-AA3F-A6BFBDB24B79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25.308" v="882" actId="20577"/>
          <ac:spMkLst>
            <pc:docMk/>
            <pc:sldMk cId="2462304952" sldId="1495"/>
            <ac:spMk id="66" creationId="{03A09664-B4ED-4075-B778-C638A5E7D9A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25.324" v="883" actId="20577"/>
          <ac:spMkLst>
            <pc:docMk/>
            <pc:sldMk cId="2462304952" sldId="1495"/>
            <ac:spMk id="67" creationId="{690A35C3-B6F9-4A1A-AD5D-400CB9883A0D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25.340" v="884" actId="20577"/>
          <ac:spMkLst>
            <pc:docMk/>
            <pc:sldMk cId="2462304952" sldId="1495"/>
            <ac:spMk id="68" creationId="{D9CAEB30-1C24-4B43-B41E-BB74FF31A089}"/>
          </ac:spMkLst>
        </pc:spChg>
        <pc:grpChg chg="mod">
          <ac:chgData name="QNAP_JASON HSU" userId="S::jasonhsu@ieinet.onmicrosoft.com::037722cf-a7a4-45b3-87d9-a621b36907ba" providerId="AD" clId="Web-{84FF84FB-10FC-0223-549E-57117DB16274}" dt="2018-07-17T09:10:45.570" v="737" actId="1076"/>
          <ac:grpSpMkLst>
            <pc:docMk/>
            <pc:sldMk cId="2462304952" sldId="1495"/>
            <ac:grpSpMk id="72" creationId="{C0E8ED5B-854F-4E53-AA63-2EF4BC4B1F52}"/>
          </ac:grpSpMkLst>
        </pc:grpChg>
      </pc:sldChg>
      <pc:sldChg chg="modSp">
        <pc:chgData name="QNAP_JASON HSU" userId="S::jasonhsu@ieinet.onmicrosoft.com::037722cf-a7a4-45b3-87d9-a621b36907ba" providerId="AD" clId="Web-{84FF84FB-10FC-0223-549E-57117DB16274}" dt="2018-07-17T09:16:35.137" v="921" actId="20577"/>
        <pc:sldMkLst>
          <pc:docMk/>
          <pc:sldMk cId="410112486" sldId="1496"/>
        </pc:sldMkLst>
        <pc:spChg chg="mod">
          <ac:chgData name="QNAP_JASON HSU" userId="S::jasonhsu@ieinet.onmicrosoft.com::037722cf-a7a4-45b3-87d9-a621b36907ba" providerId="AD" clId="Web-{84FF84FB-10FC-0223-549E-57117DB16274}" dt="2018-07-17T09:16:04.558" v="872" actId="20577"/>
          <ac:spMkLst>
            <pc:docMk/>
            <pc:sldMk cId="410112486" sldId="1496"/>
            <ac:spMk id="40" creationId="{9D98A5CD-9D2A-41BC-B014-D4F2D0F5073A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35.137" v="921" actId="20577"/>
          <ac:spMkLst>
            <pc:docMk/>
            <pc:sldMk cId="410112486" sldId="1496"/>
            <ac:spMk id="42" creationId="{271012AC-8ECA-4FD9-82AC-11922B839C7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9:30.444" v="708" actId="1076"/>
          <ac:spMkLst>
            <pc:docMk/>
            <pc:sldMk cId="410112486" sldId="1496"/>
            <ac:spMk id="70" creationId="{57DF1720-C0E6-4221-A693-7051AFC3A18D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9:26.678" v="707" actId="1076"/>
          <ac:spMkLst>
            <pc:docMk/>
            <pc:sldMk cId="410112486" sldId="1496"/>
            <ac:spMk id="71" creationId="{12F88ACD-5E55-4F2F-9619-773E4B6D8BFD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9:23.319" v="706" actId="1076"/>
          <ac:spMkLst>
            <pc:docMk/>
            <pc:sldMk cId="410112486" sldId="1496"/>
            <ac:spMk id="72" creationId="{365ABFD2-46E8-4567-847E-77C772D4AC5A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9:17.444" v="704" actId="1076"/>
          <ac:spMkLst>
            <pc:docMk/>
            <pc:sldMk cId="410112486" sldId="1496"/>
            <ac:spMk id="73" creationId="{82679E17-295C-4ED0-B6CB-3208733E4FD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09.871" v="873" actId="20577"/>
          <ac:spMkLst>
            <pc:docMk/>
            <pc:sldMk cId="410112486" sldId="1496"/>
            <ac:spMk id="74" creationId="{4A350C15-0343-4250-81BF-A3C80E9A472A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09.902" v="874" actId="20577"/>
          <ac:spMkLst>
            <pc:docMk/>
            <pc:sldMk cId="410112486" sldId="1496"/>
            <ac:spMk id="75" creationId="{DABF6021-E541-43D7-A477-D16557DF8D1E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09.949" v="875" actId="20577"/>
          <ac:spMkLst>
            <pc:docMk/>
            <pc:sldMk cId="410112486" sldId="1496"/>
            <ac:spMk id="76" creationId="{D921D403-6F09-4EF2-945F-7CFA032CA2CB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09.980" v="876" actId="20577"/>
          <ac:spMkLst>
            <pc:docMk/>
            <pc:sldMk cId="410112486" sldId="1496"/>
            <ac:spMk id="77" creationId="{1B66EF8D-9D2B-49DD-B2DF-8ACA556A33BB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10.027" v="877" actId="20577"/>
          <ac:spMkLst>
            <pc:docMk/>
            <pc:sldMk cId="410112486" sldId="1496"/>
            <ac:spMk id="82" creationId="{F33BCD03-433A-493B-9D2D-D9C27687B3E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10.058" v="878" actId="20577"/>
          <ac:spMkLst>
            <pc:docMk/>
            <pc:sldMk cId="410112486" sldId="1496"/>
            <ac:spMk id="83" creationId="{401E309E-8A43-4925-B45C-BE3E80EA5088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10.105" v="879" actId="20577"/>
          <ac:spMkLst>
            <pc:docMk/>
            <pc:sldMk cId="410112486" sldId="1496"/>
            <ac:spMk id="85" creationId="{61D00F6F-B5B7-4005-A20B-FCCAF6366B35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6:10.136" v="880" actId="20577"/>
          <ac:spMkLst>
            <pc:docMk/>
            <pc:sldMk cId="410112486" sldId="1496"/>
            <ac:spMk id="86" creationId="{7B8FF91D-8A38-475C-A5EA-29EB349DF04A}"/>
          </ac:spMkLst>
        </pc:spChg>
      </pc:sldChg>
      <pc:sldChg chg="addSp delSp modSp">
        <pc:chgData name="QNAP_JASON HSU" userId="S::jasonhsu@ieinet.onmicrosoft.com::037722cf-a7a4-45b3-87d9-a621b36907ba" providerId="AD" clId="Web-{84FF84FB-10FC-0223-549E-57117DB16274}" dt="2018-07-17T09:15:16.479" v="862"/>
        <pc:sldMkLst>
          <pc:docMk/>
          <pc:sldMk cId="311330992" sldId="1497"/>
        </pc:sldMkLst>
        <pc:spChg chg="mod">
          <ac:chgData name="QNAP_JASON HSU" userId="S::jasonhsu@ieinet.onmicrosoft.com::037722cf-a7a4-45b3-87d9-a621b36907ba" providerId="AD" clId="Web-{84FF84FB-10FC-0223-549E-57117DB16274}" dt="2018-07-17T09:15:16.261" v="855"/>
          <ac:spMkLst>
            <pc:docMk/>
            <pc:sldMk cId="311330992" sldId="1497"/>
            <ac:spMk id="30" creationId="{E0AABD64-63C2-445E-B172-13B36710266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16.292" v="856"/>
          <ac:spMkLst>
            <pc:docMk/>
            <pc:sldMk cId="311330992" sldId="1497"/>
            <ac:spMk id="31" creationId="{F541BB71-2133-4141-82A6-43DF4C9CD146}"/>
          </ac:spMkLst>
        </pc:spChg>
        <pc:spChg chg="add mod">
          <ac:chgData name="QNAP_JASON HSU" userId="S::jasonhsu@ieinet.onmicrosoft.com::037722cf-a7a4-45b3-87d9-a621b36907ba" providerId="AD" clId="Web-{84FF84FB-10FC-0223-549E-57117DB16274}" dt="2018-07-17T09:08:22.396" v="692" actId="20577"/>
          <ac:spMkLst>
            <pc:docMk/>
            <pc:sldMk cId="311330992" sldId="1497"/>
            <ac:spMk id="32" creationId="{76E31DBE-76B4-4277-B127-6EFEA245FADB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16.323" v="857"/>
          <ac:spMkLst>
            <pc:docMk/>
            <pc:sldMk cId="311330992" sldId="1497"/>
            <ac:spMk id="33" creationId="{A0B10BC6-0963-496F-A320-20D902E709AE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16.354" v="858"/>
          <ac:spMkLst>
            <pc:docMk/>
            <pc:sldMk cId="311330992" sldId="1497"/>
            <ac:spMk id="35" creationId="{B04FAA61-C802-428F-AE74-440A2F47C3A3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16.386" v="859"/>
          <ac:spMkLst>
            <pc:docMk/>
            <pc:sldMk cId="311330992" sldId="1497"/>
            <ac:spMk id="36" creationId="{B710C0F5-E81F-41F1-84C3-9C41726E70A8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16.417" v="860"/>
          <ac:spMkLst>
            <pc:docMk/>
            <pc:sldMk cId="311330992" sldId="1497"/>
            <ac:spMk id="38" creationId="{BD7FE562-908A-4DC8-84B4-44C0A0CA2CB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16.448" v="861"/>
          <ac:spMkLst>
            <pc:docMk/>
            <pc:sldMk cId="311330992" sldId="1497"/>
            <ac:spMk id="39" creationId="{CA2915DC-706B-4F12-9554-E211491B890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16.479" v="862"/>
          <ac:spMkLst>
            <pc:docMk/>
            <pc:sldMk cId="311330992" sldId="1497"/>
            <ac:spMk id="43" creationId="{493FBB0A-BEFC-4C66-9481-3AFC0C059383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8:59.631" v="703" actId="1076"/>
          <ac:spMkLst>
            <pc:docMk/>
            <pc:sldMk cId="311330992" sldId="1497"/>
            <ac:spMk id="50" creationId="{F748C189-A41B-47EA-85DF-2FFF11ED8E2C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8:56.850" v="702" actId="1076"/>
          <ac:spMkLst>
            <pc:docMk/>
            <pc:sldMk cId="311330992" sldId="1497"/>
            <ac:spMk id="57" creationId="{0B0622B1-6C0A-44EB-AC66-59B71EB365AB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8:48.443" v="700" actId="1076"/>
          <ac:spMkLst>
            <pc:docMk/>
            <pc:sldMk cId="311330992" sldId="1497"/>
            <ac:spMk id="58" creationId="{F7CB0910-6034-4A37-8928-3E95AADEFA1E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8:52.287" v="701" actId="1076"/>
          <ac:spMkLst>
            <pc:docMk/>
            <pc:sldMk cId="311330992" sldId="1497"/>
            <ac:spMk id="59" creationId="{3FD3ACD6-EC4D-4C5F-93AE-B08AEA122A62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5:11.136" v="854" actId="14100"/>
          <ac:spMkLst>
            <pc:docMk/>
            <pc:sldMk cId="311330992" sldId="1497"/>
            <ac:spMk id="80" creationId="{277CFDD0-F04D-4FE8-B22F-4BF676AC4818}"/>
          </ac:spMkLst>
        </pc:spChg>
        <pc:spChg chg="del">
          <ac:chgData name="QNAP_JASON HSU" userId="S::jasonhsu@ieinet.onmicrosoft.com::037722cf-a7a4-45b3-87d9-a621b36907ba" providerId="AD" clId="Web-{84FF84FB-10FC-0223-549E-57117DB16274}" dt="2018-07-17T09:07:41.208" v="649"/>
          <ac:spMkLst>
            <pc:docMk/>
            <pc:sldMk cId="311330992" sldId="1497"/>
            <ac:spMk id="84" creationId="{9A0045D1-889F-479E-AF67-205C9AA9E267}"/>
          </ac:spMkLst>
        </pc:spChg>
      </pc:sldChg>
      <pc:sldChg chg="addSp delSp modSp">
        <pc:chgData name="QNAP_JASON HSU" userId="S::jasonhsu@ieinet.onmicrosoft.com::037722cf-a7a4-45b3-87d9-a621b36907ba" providerId="AD" clId="Web-{84FF84FB-10FC-0223-549E-57117DB16274}" dt="2018-07-17T09:14:59.932" v="852" actId="20577"/>
        <pc:sldMkLst>
          <pc:docMk/>
          <pc:sldMk cId="515802004" sldId="1498"/>
        </pc:sldMkLst>
        <pc:spChg chg="add mod">
          <ac:chgData name="QNAP_JASON HSU" userId="S::jasonhsu@ieinet.onmicrosoft.com::037722cf-a7a4-45b3-87d9-a621b36907ba" providerId="AD" clId="Web-{84FF84FB-10FC-0223-549E-57117DB16274}" dt="2018-07-17T09:14:54.323" v="851" actId="20577"/>
          <ac:spMkLst>
            <pc:docMk/>
            <pc:sldMk cId="515802004" sldId="1498"/>
            <ac:spMk id="25" creationId="{93ADEDFF-8D4F-407F-9C95-FFE2E8A0AE01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54.151" v="845" actId="20577"/>
          <ac:spMkLst>
            <pc:docMk/>
            <pc:sldMk cId="515802004" sldId="1498"/>
            <ac:spMk id="42" creationId="{5D88F1BB-C5F4-4A1E-8E0C-43C8ECEC9D25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54.167" v="846" actId="20577"/>
          <ac:spMkLst>
            <pc:docMk/>
            <pc:sldMk cId="515802004" sldId="1498"/>
            <ac:spMk id="45" creationId="{A1CAE2B5-6662-4F84-82A0-C5B06FB9995C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54.198" v="847" actId="20577"/>
          <ac:spMkLst>
            <pc:docMk/>
            <pc:sldMk cId="515802004" sldId="1498"/>
            <ac:spMk id="49" creationId="{79A6DF8D-4CC2-47E2-9BBD-CD3035CF1688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54.229" v="848" actId="20577"/>
          <ac:spMkLst>
            <pc:docMk/>
            <pc:sldMk cId="515802004" sldId="1498"/>
            <ac:spMk id="50" creationId="{EF19C44F-CB13-40B5-88F9-C93A8D7060A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54.260" v="849" actId="20577"/>
          <ac:spMkLst>
            <pc:docMk/>
            <pc:sldMk cId="515802004" sldId="1498"/>
            <ac:spMk id="51" creationId="{F8FF3110-49C9-429A-8D56-3C669F5FA3B5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54.292" v="850" actId="20577"/>
          <ac:spMkLst>
            <pc:docMk/>
            <pc:sldMk cId="515802004" sldId="1498"/>
            <ac:spMk id="52" creationId="{7BEBB54A-8003-4361-AAFE-0A1F9F09B6D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7:24.348" v="646" actId="1076"/>
          <ac:spMkLst>
            <pc:docMk/>
            <pc:sldMk cId="515802004" sldId="1498"/>
            <ac:spMk id="59" creationId="{A0B27042-AC0B-4C99-8732-B1FB01E38306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7:26.801" v="647" actId="1076"/>
          <ac:spMkLst>
            <pc:docMk/>
            <pc:sldMk cId="515802004" sldId="1498"/>
            <ac:spMk id="60" creationId="{F2110209-C4F3-4B54-9F5A-6D708CE0C666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7:29.098" v="648" actId="1076"/>
          <ac:spMkLst>
            <pc:docMk/>
            <pc:sldMk cId="515802004" sldId="1498"/>
            <ac:spMk id="61" creationId="{1FD4F955-B596-46F0-ABF5-A6D419386F1C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59.932" v="852" actId="20577"/>
          <ac:spMkLst>
            <pc:docMk/>
            <pc:sldMk cId="515802004" sldId="1498"/>
            <ac:spMk id="80" creationId="{277CFDD0-F04D-4FE8-B22F-4BF676AC4818}"/>
          </ac:spMkLst>
        </pc:spChg>
        <pc:spChg chg="del mod">
          <ac:chgData name="QNAP_JASON HSU" userId="S::jasonhsu@ieinet.onmicrosoft.com::037722cf-a7a4-45b3-87d9-a621b36907ba" providerId="AD" clId="Web-{84FF84FB-10FC-0223-549E-57117DB16274}" dt="2018-07-17T09:05:02.800" v="574" actId="20577"/>
          <ac:spMkLst>
            <pc:docMk/>
            <pc:sldMk cId="515802004" sldId="1498"/>
            <ac:spMk id="84" creationId="{9A0045D1-889F-479E-AF67-205C9AA9E267}"/>
          </ac:spMkLst>
        </pc:spChg>
      </pc:sldChg>
      <pc:sldChg chg="addSp delSp modSp">
        <pc:chgData name="QNAP_JASON HSU" userId="S::jasonhsu@ieinet.onmicrosoft.com::037722cf-a7a4-45b3-87d9-a621b36907ba" providerId="AD" clId="Web-{84FF84FB-10FC-0223-549E-57117DB16274}" dt="2018-07-17T09:14:46.963" v="844" actId="20577"/>
        <pc:sldMkLst>
          <pc:docMk/>
          <pc:sldMk cId="380407356" sldId="1499"/>
        </pc:sldMkLst>
        <pc:spChg chg="mod">
          <ac:chgData name="QNAP_JASON HSU" userId="S::jasonhsu@ieinet.onmicrosoft.com::037722cf-a7a4-45b3-87d9-a621b36907ba" providerId="AD" clId="Web-{84FF84FB-10FC-0223-549E-57117DB16274}" dt="2018-07-17T09:14:32.838" v="833" actId="20577"/>
          <ac:spMkLst>
            <pc:docMk/>
            <pc:sldMk cId="380407356" sldId="1499"/>
            <ac:spMk id="31" creationId="{0B82F67C-FA8D-4C16-94EE-C8D70623DE68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32" actId="20577"/>
          <ac:spMkLst>
            <pc:docMk/>
            <pc:sldMk cId="380407356" sldId="1499"/>
            <ac:spMk id="32" creationId="{D48CD2D1-1F75-494B-9D1D-E1F70F2D5C5A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31" actId="20577"/>
          <ac:spMkLst>
            <pc:docMk/>
            <pc:sldMk cId="380407356" sldId="1499"/>
            <ac:spMk id="33" creationId="{7AF2CC33-5200-4497-BC48-51023535C6D7}"/>
          </ac:spMkLst>
        </pc:spChg>
        <pc:spChg chg="add mod">
          <ac:chgData name="QNAP_JASON HSU" userId="S::jasonhsu@ieinet.onmicrosoft.com::037722cf-a7a4-45b3-87d9-a621b36907ba" providerId="AD" clId="Web-{84FF84FB-10FC-0223-549E-57117DB16274}" dt="2018-07-17T09:14:32.838" v="834" actId="20577"/>
          <ac:spMkLst>
            <pc:docMk/>
            <pc:sldMk cId="380407356" sldId="1499"/>
            <ac:spMk id="34" creationId="{9C5F4FBE-61AE-454D-BCCA-B2B095CA274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30" actId="20577"/>
          <ac:spMkLst>
            <pc:docMk/>
            <pc:sldMk cId="380407356" sldId="1499"/>
            <ac:spMk id="35" creationId="{457CE05C-80F6-4844-BD52-4ECCA793118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29" actId="20577"/>
          <ac:spMkLst>
            <pc:docMk/>
            <pc:sldMk cId="380407356" sldId="1499"/>
            <ac:spMk id="37" creationId="{28975410-32FB-45A1-9CEB-EA12E101380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28" actId="20577"/>
          <ac:spMkLst>
            <pc:docMk/>
            <pc:sldMk cId="380407356" sldId="1499"/>
            <ac:spMk id="39" creationId="{A839FD12-BFDB-4C40-B54F-AA313D25F4A2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54" v="841" actId="20577"/>
          <ac:spMkLst>
            <pc:docMk/>
            <pc:sldMk cId="380407356" sldId="1499"/>
            <ac:spMk id="42" creationId="{60473A88-86E0-4A51-9BE1-37904F87FD4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27" actId="20577"/>
          <ac:spMkLst>
            <pc:docMk/>
            <pc:sldMk cId="380407356" sldId="1499"/>
            <ac:spMk id="46" creationId="{F6E4B652-848D-4E91-BB0C-ADB3A469DC7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26" actId="20577"/>
          <ac:spMkLst>
            <pc:docMk/>
            <pc:sldMk cId="380407356" sldId="1499"/>
            <ac:spMk id="49" creationId="{CE5A8ABD-6084-41AA-A8DD-425AF9257154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54" v="840" actId="20577"/>
          <ac:spMkLst>
            <pc:docMk/>
            <pc:sldMk cId="380407356" sldId="1499"/>
            <ac:spMk id="53" creationId="{3091A6DB-F49C-44B4-B3A7-BC62B9228215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54" v="839" actId="20577"/>
          <ac:spMkLst>
            <pc:docMk/>
            <pc:sldMk cId="380407356" sldId="1499"/>
            <ac:spMk id="55" creationId="{70DEF315-59E8-4087-A743-8BBA1A6E05F2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54" v="838" actId="20577"/>
          <ac:spMkLst>
            <pc:docMk/>
            <pc:sldMk cId="380407356" sldId="1499"/>
            <ac:spMk id="56" creationId="{B5633736-D622-4670-8CD0-75D751B9406D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54" v="843" actId="20577"/>
          <ac:spMkLst>
            <pc:docMk/>
            <pc:sldMk cId="380407356" sldId="1499"/>
            <ac:spMk id="64" creationId="{816ADA16-40A0-4784-9887-D78F0B5BF3A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37" actId="20577"/>
          <ac:spMkLst>
            <pc:docMk/>
            <pc:sldMk cId="380407356" sldId="1499"/>
            <ac:spMk id="65" creationId="{21DBB740-F37E-46F7-95E1-926C3885C508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36" actId="20577"/>
          <ac:spMkLst>
            <pc:docMk/>
            <pc:sldMk cId="380407356" sldId="1499"/>
            <ac:spMk id="66" creationId="{4F4F88B7-6841-4131-952B-5D874DC8DC6A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32.838" v="835" actId="20577"/>
          <ac:spMkLst>
            <pc:docMk/>
            <pc:sldMk cId="380407356" sldId="1499"/>
            <ac:spMk id="67" creationId="{4B8EED1C-D1B4-440C-9995-C0E63AD31CC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46.963" v="844" actId="20577"/>
          <ac:spMkLst>
            <pc:docMk/>
            <pc:sldMk cId="380407356" sldId="1499"/>
            <ac:spMk id="80" creationId="{277CFDD0-F04D-4FE8-B22F-4BF676AC4818}"/>
          </ac:spMkLst>
        </pc:spChg>
        <pc:spChg chg="del">
          <ac:chgData name="QNAP_JASON HSU" userId="S::jasonhsu@ieinet.onmicrosoft.com::037722cf-a7a4-45b3-87d9-a621b36907ba" providerId="AD" clId="Web-{84FF84FB-10FC-0223-549E-57117DB16274}" dt="2018-07-17T09:02:54.235" v="499" actId="20577"/>
          <ac:spMkLst>
            <pc:docMk/>
            <pc:sldMk cId="380407356" sldId="1499"/>
            <ac:spMk id="84" creationId="{9A0045D1-889F-479E-AF67-205C9AA9E267}"/>
          </ac:spMkLst>
        </pc:spChg>
      </pc:sldChg>
      <pc:sldChg chg="addSp delSp modSp">
        <pc:chgData name="QNAP_JASON HSU" userId="S::jasonhsu@ieinet.onmicrosoft.com::037722cf-a7a4-45b3-87d9-a621b36907ba" providerId="AD" clId="Web-{84FF84FB-10FC-0223-549E-57117DB16274}" dt="2018-07-17T09:14:11.525" v="799" actId="20577"/>
        <pc:sldMkLst>
          <pc:docMk/>
          <pc:sldMk cId="3741875393" sldId="1500"/>
        </pc:sldMkLst>
        <pc:spChg chg="mod">
          <ac:chgData name="QNAP_JASON HSU" userId="S::jasonhsu@ieinet.onmicrosoft.com::037722cf-a7a4-45b3-87d9-a621b36907ba" providerId="AD" clId="Web-{84FF84FB-10FC-0223-549E-57117DB16274}" dt="2018-07-17T09:14:06.775" v="793" actId="20577"/>
          <ac:spMkLst>
            <pc:docMk/>
            <pc:sldMk cId="3741875393" sldId="1500"/>
            <ac:spMk id="26" creationId="{39478A49-AEA8-4CD8-980F-4DA339C804BD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06.807" v="794" actId="20577"/>
          <ac:spMkLst>
            <pc:docMk/>
            <pc:sldMk cId="3741875393" sldId="1500"/>
            <ac:spMk id="27" creationId="{32BEEDB3-3B00-4578-AF43-F53E4F31F9D2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06.838" v="795" actId="20577"/>
          <ac:spMkLst>
            <pc:docMk/>
            <pc:sldMk cId="3741875393" sldId="1500"/>
            <ac:spMk id="28" creationId="{544EA69A-37DB-4569-B28E-4A63F0E8EE22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06.885" v="796" actId="20577"/>
          <ac:spMkLst>
            <pc:docMk/>
            <pc:sldMk cId="3741875393" sldId="1500"/>
            <ac:spMk id="29" creationId="{CAD00837-0BEB-45E1-B80A-6D055218110B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06.916" v="797" actId="20577"/>
          <ac:spMkLst>
            <pc:docMk/>
            <pc:sldMk cId="3741875393" sldId="1500"/>
            <ac:spMk id="30" creationId="{FF264F87-FD60-4842-83A0-4F6E5C31E402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06.947" v="798" actId="20577"/>
          <ac:spMkLst>
            <pc:docMk/>
            <pc:sldMk cId="3741875393" sldId="1500"/>
            <ac:spMk id="31" creationId="{7658548B-E34E-404F-A55B-7A9C007DFF79}"/>
          </ac:spMkLst>
        </pc:spChg>
        <pc:spChg chg="add mod">
          <ac:chgData name="QNAP_JASON HSU" userId="S::jasonhsu@ieinet.onmicrosoft.com::037722cf-a7a4-45b3-87d9-a621b36907ba" providerId="AD" clId="Web-{84FF84FB-10FC-0223-549E-57117DB16274}" dt="2018-07-17T09:05:52.957" v="629" actId="1076"/>
          <ac:spMkLst>
            <pc:docMk/>
            <pc:sldMk cId="3741875393" sldId="1500"/>
            <ac:spMk id="32" creationId="{521D7590-EDA3-4531-B366-D74F8489F9A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2:35.532" v="496" actId="20577"/>
          <ac:spMkLst>
            <pc:docMk/>
            <pc:sldMk cId="3741875393" sldId="1500"/>
            <ac:spMk id="50" creationId="{272E07AD-2746-4F00-8D5C-6EC8708A9E43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1:31.297" v="415" actId="1076"/>
          <ac:spMkLst>
            <pc:docMk/>
            <pc:sldMk cId="3741875393" sldId="1500"/>
            <ac:spMk id="51" creationId="{BF4EB798-1A6D-4FA8-A70D-CFF3827A7CE4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4:06.158" v="563" actId="1076"/>
          <ac:spMkLst>
            <pc:docMk/>
            <pc:sldMk cId="3741875393" sldId="1500"/>
            <ac:spMk id="52" creationId="{B697C0CB-2B73-423C-A5B4-77E217B0E588}"/>
          </ac:spMkLst>
        </pc:spChg>
        <pc:spChg chg="del">
          <ac:chgData name="QNAP_JASON HSU" userId="S::jasonhsu@ieinet.onmicrosoft.com::037722cf-a7a4-45b3-87d9-a621b36907ba" providerId="AD" clId="Web-{84FF84FB-10FC-0223-549E-57117DB16274}" dt="2018-07-17T09:01:48.407" v="417" actId="20577"/>
          <ac:spMkLst>
            <pc:docMk/>
            <pc:sldMk cId="3741875393" sldId="1500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4:11.525" v="799" actId="20577"/>
          <ac:spMkLst>
            <pc:docMk/>
            <pc:sldMk cId="3741875393" sldId="1500"/>
            <ac:spMk id="102" creationId="{8BE03F30-E475-4CEB-A36C-E0EBAE2E5B40}"/>
          </ac:spMkLst>
        </pc:spChg>
      </pc:sldChg>
      <pc:sldChg chg="addSp delSp modSp">
        <pc:chgData name="QNAP_JASON HSU" userId="S::jasonhsu@ieinet.onmicrosoft.com::037722cf-a7a4-45b3-87d9-a621b36907ba" providerId="AD" clId="Web-{84FF84FB-10FC-0223-549E-57117DB16274}" dt="2018-07-17T09:13:54.478" v="792"/>
        <pc:sldMkLst>
          <pc:docMk/>
          <pc:sldMk cId="2921014501" sldId="1501"/>
        </pc:sldMkLst>
        <pc:spChg chg="mod">
          <ac:chgData name="QNAP_JASON HSU" userId="S::jasonhsu@ieinet.onmicrosoft.com::037722cf-a7a4-45b3-87d9-a621b36907ba" providerId="AD" clId="Web-{84FF84FB-10FC-0223-549E-57117DB16274}" dt="2018-07-17T09:13:54.322" v="787"/>
          <ac:spMkLst>
            <pc:docMk/>
            <pc:sldMk cId="2921014501" sldId="1501"/>
            <ac:spMk id="25" creationId="{2A8D0B22-5688-4DDD-9455-8A237DB70CA1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54.369" v="788"/>
          <ac:spMkLst>
            <pc:docMk/>
            <pc:sldMk cId="2921014501" sldId="1501"/>
            <ac:spMk id="26" creationId="{D5BBB59E-A622-48A4-8D0F-9EA946E29F15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54.400" v="789"/>
          <ac:spMkLst>
            <pc:docMk/>
            <pc:sldMk cId="2921014501" sldId="1501"/>
            <ac:spMk id="27" creationId="{D7E78EDC-9713-4190-AE68-A34780DF34C5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54.431" v="790"/>
          <ac:spMkLst>
            <pc:docMk/>
            <pc:sldMk cId="2921014501" sldId="1501"/>
            <ac:spMk id="29" creationId="{87F15AE7-768E-4DAF-94D2-74BDEE597E1B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54.463" v="791"/>
          <ac:spMkLst>
            <pc:docMk/>
            <pc:sldMk cId="2921014501" sldId="1501"/>
            <ac:spMk id="31" creationId="{A53AC61E-DB1C-4CFE-A83C-EC6D794D3307}"/>
          </ac:spMkLst>
        </pc:spChg>
        <pc:spChg chg="add mod">
          <ac:chgData name="QNAP_JASON HSU" userId="S::jasonhsu@ieinet.onmicrosoft.com::037722cf-a7a4-45b3-87d9-a621b36907ba" providerId="AD" clId="Web-{84FF84FB-10FC-0223-549E-57117DB16274}" dt="2018-07-17T09:00:36.796" v="405" actId="20577"/>
          <ac:spMkLst>
            <pc:docMk/>
            <pc:sldMk cId="2921014501" sldId="1501"/>
            <ac:spMk id="32" creationId="{E39C0D76-91ED-42E9-BAF9-CF4D0C7A2876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54.478" v="792"/>
          <ac:spMkLst>
            <pc:docMk/>
            <pc:sldMk cId="2921014501" sldId="1501"/>
            <ac:spMk id="34" creationId="{BCDCC3F7-34AC-451D-BFE1-148BC0DDE25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1:07.422" v="411" actId="1076"/>
          <ac:spMkLst>
            <pc:docMk/>
            <pc:sldMk cId="2921014501" sldId="1501"/>
            <ac:spMk id="44" creationId="{6C2C485E-ADE4-4361-BD44-EC5C1AE80269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1:11" v="412" actId="1076"/>
          <ac:spMkLst>
            <pc:docMk/>
            <pc:sldMk cId="2921014501" sldId="1501"/>
            <ac:spMk id="47" creationId="{69DFD158-9382-4F5C-99FD-6F75D7F42E74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1:15.484" v="413" actId="1076"/>
          <ac:spMkLst>
            <pc:docMk/>
            <pc:sldMk cId="2921014501" sldId="1501"/>
            <ac:spMk id="48" creationId="{30887219-57D4-45CE-94F2-977B2ABCE854}"/>
          </ac:spMkLst>
        </pc:spChg>
        <pc:spChg chg="del mod">
          <ac:chgData name="QNAP_JASON HSU" userId="S::jasonhsu@ieinet.onmicrosoft.com::037722cf-a7a4-45b3-87d9-a621b36907ba" providerId="AD" clId="Web-{84FF84FB-10FC-0223-549E-57117DB16274}" dt="2018-07-17T08:59:44.749" v="335"/>
          <ac:spMkLst>
            <pc:docMk/>
            <pc:sldMk cId="2921014501" sldId="1501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49.978" v="786" actId="14100"/>
          <ac:spMkLst>
            <pc:docMk/>
            <pc:sldMk cId="2921014501" sldId="1501"/>
            <ac:spMk id="102" creationId="{8BE03F30-E475-4CEB-A36C-E0EBAE2E5B40}"/>
          </ac:spMkLst>
        </pc:spChg>
      </pc:sldChg>
      <pc:sldChg chg="addSp delSp modSp">
        <pc:chgData name="QNAP_JASON HSU" userId="S::jasonhsu@ieinet.onmicrosoft.com::037722cf-a7a4-45b3-87d9-a621b36907ba" providerId="AD" clId="Web-{84FF84FB-10FC-0223-549E-57117DB16274}" dt="2018-07-17T09:13:37.087" v="784" actId="20577"/>
        <pc:sldMkLst>
          <pc:docMk/>
          <pc:sldMk cId="3980240162" sldId="1502"/>
        </pc:sldMkLst>
        <pc:spChg chg="add del mod">
          <ac:chgData name="QNAP_JASON HSU" userId="S::jasonhsu@ieinet.onmicrosoft.com::037722cf-a7a4-45b3-87d9-a621b36907ba" providerId="AD" clId="Web-{84FF84FB-10FC-0223-549E-57117DB16274}" dt="2018-07-17T08:49:54.835" v="186" actId="20577"/>
          <ac:spMkLst>
            <pc:docMk/>
            <pc:sldMk cId="3980240162" sldId="1502"/>
            <ac:spMk id="3" creationId="{A3A5D6E3-904F-4ADA-8783-29C9C012E16E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31.447" v="779" actId="20577"/>
          <ac:spMkLst>
            <pc:docMk/>
            <pc:sldMk cId="3980240162" sldId="1502"/>
            <ac:spMk id="25" creationId="{335864E6-04EC-4F9B-8599-3B63DABD6334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31.478" v="780" actId="20577"/>
          <ac:spMkLst>
            <pc:docMk/>
            <pc:sldMk cId="3980240162" sldId="1502"/>
            <ac:spMk id="28" creationId="{4E731134-5E46-4E75-B2CD-57C63D443B9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8:12:19.664" v="4" actId="20577"/>
          <ac:spMkLst>
            <pc:docMk/>
            <pc:sldMk cId="3980240162" sldId="1502"/>
            <ac:spMk id="29" creationId="{780A43E3-B035-4437-B31F-8FE0006E0EFD}"/>
          </ac:spMkLst>
        </pc:spChg>
        <pc:spChg chg="add mod">
          <ac:chgData name="QNAP_JASON HSU" userId="S::jasonhsu@ieinet.onmicrosoft.com::037722cf-a7a4-45b3-87d9-a621b36907ba" providerId="AD" clId="Web-{84FF84FB-10FC-0223-549E-57117DB16274}" dt="2018-07-17T08:51:35.899" v="325" actId="20577"/>
          <ac:spMkLst>
            <pc:docMk/>
            <pc:sldMk cId="3980240162" sldId="1502"/>
            <ac:spMk id="30" creationId="{58BC7FB1-1E4D-4C6C-81DC-7921ED705AE5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31.509" v="781" actId="20577"/>
          <ac:spMkLst>
            <pc:docMk/>
            <pc:sldMk cId="3980240162" sldId="1502"/>
            <ac:spMk id="32" creationId="{D87ECCD6-E63D-4979-A46B-061570228873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31.541" v="782" actId="20577"/>
          <ac:spMkLst>
            <pc:docMk/>
            <pc:sldMk cId="3980240162" sldId="1502"/>
            <ac:spMk id="35" creationId="{9980366D-86AE-419E-9E2E-161FB39E779D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31.572" v="783" actId="20577"/>
          <ac:spMkLst>
            <pc:docMk/>
            <pc:sldMk cId="3980240162" sldId="1502"/>
            <ac:spMk id="36" creationId="{AB3DFCCB-987E-42B4-BF01-285F2B2E27E3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31.416" v="778" actId="20577"/>
          <ac:spMkLst>
            <pc:docMk/>
            <pc:sldMk cId="3980240162" sldId="1502"/>
            <ac:spMk id="42" creationId="{D90EE625-A2AB-4A7A-8854-A88F16B9606F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0:59.609" v="410" actId="1076"/>
          <ac:spMkLst>
            <pc:docMk/>
            <pc:sldMk cId="3980240162" sldId="1502"/>
            <ac:spMk id="43" creationId="{45591597-EA8D-412B-A445-50D6CEC14A14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0:56.687" v="409" actId="1076"/>
          <ac:spMkLst>
            <pc:docMk/>
            <pc:sldMk cId="3980240162" sldId="1502"/>
            <ac:spMk id="44" creationId="{91502DD8-6D38-47E6-9191-88A846794D21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00:53.500" v="408" actId="1076"/>
          <ac:spMkLst>
            <pc:docMk/>
            <pc:sldMk cId="3980240162" sldId="1502"/>
            <ac:spMk id="45" creationId="{8A77F391-5D32-43E7-8C35-4A178C607777}"/>
          </ac:spMkLst>
        </pc:spChg>
        <pc:spChg chg="del">
          <ac:chgData name="QNAP_JASON HSU" userId="S::jasonhsu@ieinet.onmicrosoft.com::037722cf-a7a4-45b3-87d9-a621b36907ba" providerId="AD" clId="Web-{84FF84FB-10FC-0223-549E-57117DB16274}" dt="2018-07-17T08:49:49.241" v="182" actId="20577"/>
          <ac:spMkLst>
            <pc:docMk/>
            <pc:sldMk cId="3980240162" sldId="1502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37.087" v="784" actId="20577"/>
          <ac:spMkLst>
            <pc:docMk/>
            <pc:sldMk cId="3980240162" sldId="1502"/>
            <ac:spMk id="102" creationId="{8BE03F30-E475-4CEB-A36C-E0EBAE2E5B40}"/>
          </ac:spMkLst>
        </pc:spChg>
      </pc:sldChg>
      <pc:sldChg chg="addSp delSp modSp">
        <pc:chgData name="QNAP_JASON HSU" userId="S::jasonhsu@ieinet.onmicrosoft.com::037722cf-a7a4-45b3-87d9-a621b36907ba" providerId="AD" clId="Web-{84FF84FB-10FC-0223-549E-57117DB16274}" dt="2018-07-17T09:13:21.165" v="777" actId="20577"/>
        <pc:sldMkLst>
          <pc:docMk/>
          <pc:sldMk cId="2473293687" sldId="1503"/>
        </pc:sldMkLst>
        <pc:spChg chg="add mod">
          <ac:chgData name="QNAP_JASON HSU" userId="S::jasonhsu@ieinet.onmicrosoft.com::037722cf-a7a4-45b3-87d9-a621b36907ba" providerId="AD" clId="Web-{84FF84FB-10FC-0223-549E-57117DB16274}" dt="2018-07-17T09:13:16.353" v="776" actId="20577"/>
          <ac:spMkLst>
            <pc:docMk/>
            <pc:sldMk cId="2473293687" sldId="1503"/>
            <ac:spMk id="24" creationId="{7FC91C94-A685-46F4-9A32-07990D7A3FB2}"/>
          </ac:spMkLst>
        </pc:spChg>
        <pc:spChg chg="del mod">
          <ac:chgData name="QNAP_JASON HSU" userId="S::jasonhsu@ieinet.onmicrosoft.com::037722cf-a7a4-45b3-87d9-a621b36907ba" providerId="AD" clId="Web-{84FF84FB-10FC-0223-549E-57117DB16274}" dt="2018-07-17T08:48:10.740" v="96" actId="20577"/>
          <ac:spMkLst>
            <pc:docMk/>
            <pc:sldMk cId="2473293687" sldId="1503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21.165" v="777" actId="20577"/>
          <ac:spMkLst>
            <pc:docMk/>
            <pc:sldMk cId="2473293687" sldId="1503"/>
            <ac:spMk id="92" creationId="{9FA5ED41-DBCB-4722-BB05-67BCBDFAF36C}"/>
          </ac:spMkLst>
        </pc:spChg>
      </pc:sldChg>
      <pc:sldChg chg="addSp delSp modSp">
        <pc:chgData name="QNAP_JASON HSU" userId="S::jasonhsu@ieinet.onmicrosoft.com::037722cf-a7a4-45b3-87d9-a621b36907ba" providerId="AD" clId="Web-{84FF84FB-10FC-0223-549E-57117DB16274}" dt="2018-07-17T09:13:11.087" v="775" actId="20577"/>
        <pc:sldMkLst>
          <pc:docMk/>
          <pc:sldMk cId="3867314865" sldId="1504"/>
        </pc:sldMkLst>
        <pc:spChg chg="mod">
          <ac:chgData name="QNAP_JASON HSU" userId="S::jasonhsu@ieinet.onmicrosoft.com::037722cf-a7a4-45b3-87d9-a621b36907ba" providerId="AD" clId="Web-{84FF84FB-10FC-0223-549E-57117DB16274}" dt="2018-07-17T09:13:04.056" v="771" actId="20577"/>
          <ac:spMkLst>
            <pc:docMk/>
            <pc:sldMk cId="3867314865" sldId="1504"/>
            <ac:spMk id="21" creationId="{E667F08F-F559-4A79-83C2-F8498D365BF6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04.087" v="772" actId="20577"/>
          <ac:spMkLst>
            <pc:docMk/>
            <pc:sldMk cId="3867314865" sldId="1504"/>
            <ac:spMk id="25" creationId="{AF7BA304-907E-45BF-88A6-961AA30703F0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04.103" v="773" actId="20577"/>
          <ac:spMkLst>
            <pc:docMk/>
            <pc:sldMk cId="3867314865" sldId="1504"/>
            <ac:spMk id="26" creationId="{1B2C8A78-3FAC-44B2-9300-96F04247D3DB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04.118" v="774" actId="20577"/>
          <ac:spMkLst>
            <pc:docMk/>
            <pc:sldMk cId="3867314865" sldId="1504"/>
            <ac:spMk id="27" creationId="{98A3E258-ABB2-4830-8123-C924E1EFE077}"/>
          </ac:spMkLst>
        </pc:spChg>
        <pc:spChg chg="add mod">
          <ac:chgData name="QNAP_JASON HSU" userId="S::jasonhsu@ieinet.onmicrosoft.com::037722cf-a7a4-45b3-87d9-a621b36907ba" providerId="AD" clId="Web-{84FF84FB-10FC-0223-549E-57117DB16274}" dt="2018-07-17T08:47:46.599" v="91" actId="20577"/>
          <ac:spMkLst>
            <pc:docMk/>
            <pc:sldMk cId="3867314865" sldId="1504"/>
            <ac:spMk id="35" creationId="{2ADB885A-9B9B-4813-96A4-58C223D9E55A}"/>
          </ac:spMkLst>
        </pc:spChg>
        <pc:spChg chg="del mod">
          <ac:chgData name="QNAP_JASON HSU" userId="S::jasonhsu@ieinet.onmicrosoft.com::037722cf-a7a4-45b3-87d9-a621b36907ba" providerId="AD" clId="Web-{84FF84FB-10FC-0223-549E-57117DB16274}" dt="2018-07-17T08:39:48.655" v="16" actId="20577"/>
          <ac:spMkLst>
            <pc:docMk/>
            <pc:sldMk cId="3867314865" sldId="1504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3:11.087" v="775" actId="20577"/>
          <ac:spMkLst>
            <pc:docMk/>
            <pc:sldMk cId="3867314865" sldId="1504"/>
            <ac:spMk id="92" creationId="{9FA5ED41-DBCB-4722-BB05-67BCBDFAF36C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8:47:13.536" v="63" actId="20577"/>
          <ac:spMkLst>
            <pc:docMk/>
            <pc:sldMk cId="3867314865" sldId="1504"/>
            <ac:spMk id="134" creationId="{6DBD3F63-919D-4D44-BF1A-0A425803AA6A}"/>
          </ac:spMkLst>
        </pc:spChg>
      </pc:sldChg>
      <pc:sldChg chg="modSp">
        <pc:chgData name="QNAP_JASON HSU" userId="S::jasonhsu@ieinet.onmicrosoft.com::037722cf-a7a4-45b3-87d9-a621b36907ba" providerId="AD" clId="Web-{84FF84FB-10FC-0223-549E-57117DB16274}" dt="2018-07-17T09:11:44.320" v="748"/>
        <pc:sldMkLst>
          <pc:docMk/>
          <pc:sldMk cId="4144805228" sldId="1506"/>
        </pc:sldMkLst>
        <pc:spChg chg="mod">
          <ac:chgData name="QNAP_JASON HSU" userId="S::jasonhsu@ieinet.onmicrosoft.com::037722cf-a7a4-45b3-87d9-a621b36907ba" providerId="AD" clId="Web-{84FF84FB-10FC-0223-549E-57117DB16274}" dt="2018-07-17T09:11:44.274" v="747"/>
          <ac:spMkLst>
            <pc:docMk/>
            <pc:sldMk cId="4144805228" sldId="1506"/>
            <ac:spMk id="2" creationId="{DF8CE7F0-9F45-2F46-A5F1-9BFC37A60DDD}"/>
          </ac:spMkLst>
        </pc:spChg>
        <pc:spChg chg="mod">
          <ac:chgData name="QNAP_JASON HSU" userId="S::jasonhsu@ieinet.onmicrosoft.com::037722cf-a7a4-45b3-87d9-a621b36907ba" providerId="AD" clId="Web-{84FF84FB-10FC-0223-549E-57117DB16274}" dt="2018-07-17T09:11:44.320" v="748"/>
          <ac:spMkLst>
            <pc:docMk/>
            <pc:sldMk cId="4144805228" sldId="1506"/>
            <ac:spMk id="10" creationId="{CDE81C67-1132-4B84-A4A9-7581861D9BF2}"/>
          </ac:spMkLst>
        </pc:spChg>
      </pc:sldChg>
    </pc:docChg>
  </pc:docChgLst>
  <pc:docChgLst>
    <pc:chgData name="QNAP_JASON HSU" userId="S::jasonhsu@ieinet.onmicrosoft.com::037722cf-a7a4-45b3-87d9-a621b36907ba" providerId="AD" clId="Web-{F258D955-4C8E-4C3F-8AC4-52F42978CB81}"/>
    <pc:docChg chg="delSld">
      <pc:chgData name="QNAP_JASON HSU" userId="S::jasonhsu@ieinet.onmicrosoft.com::037722cf-a7a4-45b3-87d9-a621b36907ba" providerId="AD" clId="Web-{F258D955-4C8E-4C3F-8AC4-52F42978CB81}" dt="2018-07-12T07:20:13.377" v="0"/>
      <pc:docMkLst>
        <pc:docMk/>
      </pc:docMkLst>
      <pc:sldChg chg="del">
        <pc:chgData name="QNAP_JASON HSU" userId="S::jasonhsu@ieinet.onmicrosoft.com::037722cf-a7a4-45b3-87d9-a621b36907ba" providerId="AD" clId="Web-{F258D955-4C8E-4C3F-8AC4-52F42978CB81}" dt="2018-07-12T07:20:13.377" v="0"/>
        <pc:sldMkLst>
          <pc:docMk/>
          <pc:sldMk cId="404737829" sldId="1486"/>
        </pc:sldMkLst>
      </pc:sldChg>
    </pc:docChg>
  </pc:docChgLst>
  <pc:docChgLst>
    <pc:chgData name="QNAP_JASON HSU" userId="S::jasonhsu@ieinet.onmicrosoft.com::037722cf-a7a4-45b3-87d9-a621b36907ba" providerId="AD" clId="Web-{EB72156F-7541-4ADB-A7EC-88F5E79B01F1}"/>
    <pc:docChg chg="">
      <pc:chgData name="QNAP_JASON HSU" userId="S::jasonhsu@ieinet.onmicrosoft.com::037722cf-a7a4-45b3-87d9-a621b36907ba" providerId="AD" clId="Web-{EB72156F-7541-4ADB-A7EC-88F5E79B01F1}" dt="2018-07-13T02:58:28.713" v="5"/>
      <pc:docMkLst>
        <pc:docMk/>
      </pc:docMkLst>
      <pc:sldChg chg="addCm">
        <pc:chgData name="QNAP_JASON HSU" userId="S::jasonhsu@ieinet.onmicrosoft.com::037722cf-a7a4-45b3-87d9-a621b36907ba" providerId="AD" clId="Web-{EB72156F-7541-4ADB-A7EC-88F5E79B01F1}" dt="2018-07-13T02:57:12.275" v="4"/>
        <pc:sldMkLst>
          <pc:docMk/>
          <pc:sldMk cId="505547320" sldId="293"/>
        </pc:sldMkLst>
      </pc:sldChg>
      <pc:sldChg chg="addCm">
        <pc:chgData name="QNAP_JASON HSU" userId="S::jasonhsu@ieinet.onmicrosoft.com::037722cf-a7a4-45b3-87d9-a621b36907ba" providerId="AD" clId="Web-{EB72156F-7541-4ADB-A7EC-88F5E79B01F1}" dt="2018-07-13T02:55:41.602" v="2"/>
        <pc:sldMkLst>
          <pc:docMk/>
          <pc:sldMk cId="2150422162" sldId="379"/>
        </pc:sldMkLst>
      </pc:sldChg>
      <pc:sldChg chg="addCm">
        <pc:chgData name="QNAP_JASON HSU" userId="S::jasonhsu@ieinet.onmicrosoft.com::037722cf-a7a4-45b3-87d9-a621b36907ba" providerId="AD" clId="Web-{EB72156F-7541-4ADB-A7EC-88F5E79B01F1}" dt="2018-07-13T02:54:59.102" v="1"/>
        <pc:sldMkLst>
          <pc:docMk/>
          <pc:sldMk cId="2274775972" sldId="384"/>
        </pc:sldMkLst>
      </pc:sldChg>
      <pc:sldChg chg="addCm">
        <pc:chgData name="QNAP_JASON HSU" userId="S::jasonhsu@ieinet.onmicrosoft.com::037722cf-a7a4-45b3-87d9-a621b36907ba" providerId="AD" clId="Web-{EB72156F-7541-4ADB-A7EC-88F5E79B01F1}" dt="2018-07-13T02:58:28.713" v="5"/>
        <pc:sldMkLst>
          <pc:docMk/>
          <pc:sldMk cId="1300863402" sldId="483"/>
        </pc:sldMkLst>
      </pc:sldChg>
      <pc:sldChg chg="addCm">
        <pc:chgData name="QNAP_JASON HSU" userId="S::jasonhsu@ieinet.onmicrosoft.com::037722cf-a7a4-45b3-87d9-a621b36907ba" providerId="AD" clId="Web-{EB72156F-7541-4ADB-A7EC-88F5E79B01F1}" dt="2018-07-13T02:54:35.321" v="0"/>
        <pc:sldMkLst>
          <pc:docMk/>
          <pc:sldMk cId="3196183278" sldId="1488"/>
        </pc:sldMkLst>
      </pc:sldChg>
    </pc:docChg>
  </pc:docChgLst>
  <pc:docChgLst>
    <pc:chgData name="QNAP_JASON HSU" userId="S::jasonhsu@ieinet.onmicrosoft.com::037722cf-a7a4-45b3-87d9-a621b36907ba" providerId="AD" clId="Web-{87691010-BF76-4536-B1AD-0013974F420A}"/>
    <pc:docChg chg="addSld delSld modSld sldOrd">
      <pc:chgData name="QNAP_JASON HSU" userId="S::jasonhsu@ieinet.onmicrosoft.com::037722cf-a7a4-45b3-87d9-a621b36907ba" providerId="AD" clId="Web-{87691010-BF76-4536-B1AD-0013974F420A}" dt="2018-07-16T12:16:22.126" v="66" actId="20577"/>
      <pc:docMkLst>
        <pc:docMk/>
      </pc:docMkLst>
      <pc:sldChg chg="del">
        <pc:chgData name="QNAP_JASON HSU" userId="S::jasonhsu@ieinet.onmicrosoft.com::037722cf-a7a4-45b3-87d9-a621b36907ba" providerId="AD" clId="Web-{87691010-BF76-4536-B1AD-0013974F420A}" dt="2018-07-16T12:13:09.062" v="9" actId="20577"/>
        <pc:sldMkLst>
          <pc:docMk/>
          <pc:sldMk cId="706963215" sldId="295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46" v="4" actId="20577"/>
        <pc:sldMkLst>
          <pc:docMk/>
          <pc:sldMk cId="4232004326" sldId="301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78" v="10" actId="20577"/>
        <pc:sldMkLst>
          <pc:docMk/>
          <pc:sldMk cId="484868089" sldId="303"/>
        </pc:sldMkLst>
      </pc:sldChg>
      <pc:sldChg chg="ord">
        <pc:chgData name="QNAP_JASON HSU" userId="S::jasonhsu@ieinet.onmicrosoft.com::037722cf-a7a4-45b3-87d9-a621b36907ba" providerId="AD" clId="Web-{87691010-BF76-4536-B1AD-0013974F420A}" dt="2018-07-16T12:13:56.203" v="24" actId="20577"/>
        <pc:sldMkLst>
          <pc:docMk/>
          <pc:sldMk cId="2194040589" sldId="310"/>
        </pc:sldMkLst>
      </pc:sldChg>
      <pc:sldChg chg="ord">
        <pc:chgData name="QNAP_JASON HSU" userId="S::jasonhsu@ieinet.onmicrosoft.com::037722cf-a7a4-45b3-87d9-a621b36907ba" providerId="AD" clId="Web-{87691010-BF76-4536-B1AD-0013974F420A}" dt="2018-07-16T12:13:56.203" v="23" actId="20577"/>
        <pc:sldMkLst>
          <pc:docMk/>
          <pc:sldMk cId="2229287474" sldId="311"/>
        </pc:sldMkLst>
      </pc:sldChg>
      <pc:sldChg chg="ord">
        <pc:chgData name="QNAP_JASON HSU" userId="S::jasonhsu@ieinet.onmicrosoft.com::037722cf-a7a4-45b3-87d9-a621b36907ba" providerId="AD" clId="Web-{87691010-BF76-4536-B1AD-0013974F420A}" dt="2018-07-16T12:13:56.203" v="22" actId="20577"/>
        <pc:sldMkLst>
          <pc:docMk/>
          <pc:sldMk cId="2251855350" sldId="319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2:55.734" v="3" actId="20577"/>
        <pc:sldMkLst>
          <pc:docMk/>
          <pc:sldMk cId="1945402959" sldId="1469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62" v="7" actId="20577"/>
        <pc:sldMkLst>
          <pc:docMk/>
          <pc:sldMk cId="3624922565" sldId="1471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62" v="6" actId="20577"/>
        <pc:sldMkLst>
          <pc:docMk/>
          <pc:sldMk cId="2622499677" sldId="1473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62" v="8" actId="20577"/>
        <pc:sldMkLst>
          <pc:docMk/>
          <pc:sldMk cId="3777813712" sldId="1478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62" v="5" actId="20577"/>
        <pc:sldMkLst>
          <pc:docMk/>
          <pc:sldMk cId="862648677" sldId="1481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93" v="15" actId="20577"/>
        <pc:sldMkLst>
          <pc:docMk/>
          <pc:sldMk cId="317260613" sldId="1489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93" v="14" actId="20577"/>
        <pc:sldMkLst>
          <pc:docMk/>
          <pc:sldMk cId="3867314865" sldId="1490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78" v="12" actId="20577"/>
        <pc:sldMkLst>
          <pc:docMk/>
          <pc:sldMk cId="3980240162" sldId="1491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78" v="11" actId="20577"/>
        <pc:sldMkLst>
          <pc:docMk/>
          <pc:sldMk cId="380407356" sldId="1492"/>
        </pc:sldMkLst>
      </pc:sldChg>
      <pc:sldChg chg="del">
        <pc:chgData name="QNAP_JASON HSU" userId="S::jasonhsu@ieinet.onmicrosoft.com::037722cf-a7a4-45b3-87d9-a621b36907ba" providerId="AD" clId="Web-{87691010-BF76-4536-B1AD-0013974F420A}" dt="2018-07-16T12:13:09.078" v="13" actId="20577"/>
        <pc:sldMkLst>
          <pc:docMk/>
          <pc:sldMk cId="2473293687" sldId="1493"/>
        </pc:sldMkLst>
      </pc:sldChg>
      <pc:sldChg chg="modSp add">
        <pc:chgData name="QNAP_JASON HSU" userId="S::jasonhsu@ieinet.onmicrosoft.com::037722cf-a7a4-45b3-87d9-a621b36907ba" providerId="AD" clId="Web-{87691010-BF76-4536-B1AD-0013974F420A}" dt="2018-07-16T12:16:22.126" v="66" actId="20577"/>
        <pc:sldMkLst>
          <pc:docMk/>
          <pc:sldMk cId="3726342666" sldId="1494"/>
        </pc:sldMkLst>
        <pc:spChg chg="mod">
          <ac:chgData name="QNAP_JASON HSU" userId="S::jasonhsu@ieinet.onmicrosoft.com::037722cf-a7a4-45b3-87d9-a621b36907ba" providerId="AD" clId="Web-{87691010-BF76-4536-B1AD-0013974F420A}" dt="2018-07-16T12:16:22.126" v="66" actId="20577"/>
          <ac:spMkLst>
            <pc:docMk/>
            <pc:sldMk cId="3726342666" sldId="1494"/>
            <ac:spMk id="80" creationId="{277CFDD0-F04D-4FE8-B22F-4BF676AC4818}"/>
          </ac:spMkLst>
        </pc:spChg>
      </pc:sldChg>
      <pc:sldChg chg="add">
        <pc:chgData name="QNAP_JASON HSU" userId="S::jasonhsu@ieinet.onmicrosoft.com::037722cf-a7a4-45b3-87d9-a621b36907ba" providerId="AD" clId="Web-{87691010-BF76-4536-B1AD-0013974F420A}" dt="2018-07-16T12:12:44.452" v="1" actId="20577"/>
        <pc:sldMkLst>
          <pc:docMk/>
          <pc:sldMk cId="2462304952" sldId="1495"/>
        </pc:sldMkLst>
      </pc:sldChg>
      <pc:sldChg chg="add">
        <pc:chgData name="QNAP_JASON HSU" userId="S::jasonhsu@ieinet.onmicrosoft.com::037722cf-a7a4-45b3-87d9-a621b36907ba" providerId="AD" clId="Web-{87691010-BF76-4536-B1AD-0013974F420A}" dt="2018-07-16T12:12:44.890" v="2" actId="20577"/>
        <pc:sldMkLst>
          <pc:docMk/>
          <pc:sldMk cId="410112486" sldId="1496"/>
        </pc:sldMkLst>
      </pc:sldChg>
      <pc:sldChg chg="modSp add">
        <pc:chgData name="QNAP_JASON HSU" userId="S::jasonhsu@ieinet.onmicrosoft.com::037722cf-a7a4-45b3-87d9-a621b36907ba" providerId="AD" clId="Web-{87691010-BF76-4536-B1AD-0013974F420A}" dt="2018-07-16T12:16:09.719" v="65" actId="20577"/>
        <pc:sldMkLst>
          <pc:docMk/>
          <pc:sldMk cId="311330992" sldId="1497"/>
        </pc:sldMkLst>
        <pc:spChg chg="mod">
          <ac:chgData name="QNAP_JASON HSU" userId="S::jasonhsu@ieinet.onmicrosoft.com::037722cf-a7a4-45b3-87d9-a621b36907ba" providerId="AD" clId="Web-{87691010-BF76-4536-B1AD-0013974F420A}" dt="2018-07-16T12:16:09.719" v="65" actId="20577"/>
          <ac:spMkLst>
            <pc:docMk/>
            <pc:sldMk cId="311330992" sldId="1497"/>
            <ac:spMk id="80" creationId="{277CFDD0-F04D-4FE8-B22F-4BF676AC4818}"/>
          </ac:spMkLst>
        </pc:spChg>
      </pc:sldChg>
      <pc:sldChg chg="modSp add">
        <pc:chgData name="QNAP_JASON HSU" userId="S::jasonhsu@ieinet.onmicrosoft.com::037722cf-a7a4-45b3-87d9-a621b36907ba" providerId="AD" clId="Web-{87691010-BF76-4536-B1AD-0013974F420A}" dt="2018-07-16T12:15:54.251" v="52" actId="20577"/>
        <pc:sldMkLst>
          <pc:docMk/>
          <pc:sldMk cId="515802004" sldId="1498"/>
        </pc:sldMkLst>
        <pc:spChg chg="mod">
          <ac:chgData name="QNAP_JASON HSU" userId="S::jasonhsu@ieinet.onmicrosoft.com::037722cf-a7a4-45b3-87d9-a621b36907ba" providerId="AD" clId="Web-{87691010-BF76-4536-B1AD-0013974F420A}" dt="2018-07-16T12:15:54.251" v="52" actId="20577"/>
          <ac:spMkLst>
            <pc:docMk/>
            <pc:sldMk cId="515802004" sldId="1498"/>
            <ac:spMk id="80" creationId="{277CFDD0-F04D-4FE8-B22F-4BF676AC4818}"/>
          </ac:spMkLst>
        </pc:spChg>
      </pc:sldChg>
      <pc:sldChg chg="modSp add">
        <pc:chgData name="QNAP_JASON HSU" userId="S::jasonhsu@ieinet.onmicrosoft.com::037722cf-a7a4-45b3-87d9-a621b36907ba" providerId="AD" clId="Web-{87691010-BF76-4536-B1AD-0013974F420A}" dt="2018-07-16T12:15:26.907" v="45" actId="20577"/>
        <pc:sldMkLst>
          <pc:docMk/>
          <pc:sldMk cId="380407356" sldId="1499"/>
        </pc:sldMkLst>
        <pc:spChg chg="mod">
          <ac:chgData name="QNAP_JASON HSU" userId="S::jasonhsu@ieinet.onmicrosoft.com::037722cf-a7a4-45b3-87d9-a621b36907ba" providerId="AD" clId="Web-{87691010-BF76-4536-B1AD-0013974F420A}" dt="2018-07-16T12:15:26.907" v="45" actId="20577"/>
          <ac:spMkLst>
            <pc:docMk/>
            <pc:sldMk cId="380407356" sldId="1499"/>
            <ac:spMk id="80" creationId="{277CFDD0-F04D-4FE8-B22F-4BF676AC4818}"/>
          </ac:spMkLst>
        </pc:spChg>
      </pc:sldChg>
      <pc:sldChg chg="modSp add">
        <pc:chgData name="QNAP_JASON HSU" userId="S::jasonhsu@ieinet.onmicrosoft.com::037722cf-a7a4-45b3-87d9-a621b36907ba" providerId="AD" clId="Web-{87691010-BF76-4536-B1AD-0013974F420A}" dt="2018-07-16T12:15:10.313" v="39" actId="20577"/>
        <pc:sldMkLst>
          <pc:docMk/>
          <pc:sldMk cId="3741875393" sldId="1500"/>
        </pc:sldMkLst>
        <pc:spChg chg="mod">
          <ac:chgData name="QNAP_JASON HSU" userId="S::jasonhsu@ieinet.onmicrosoft.com::037722cf-a7a4-45b3-87d9-a621b36907ba" providerId="AD" clId="Web-{87691010-BF76-4536-B1AD-0013974F420A}" dt="2018-07-16T12:15:10.313" v="39" actId="20577"/>
          <ac:spMkLst>
            <pc:docMk/>
            <pc:sldMk cId="3741875393" sldId="1500"/>
            <ac:spMk id="102" creationId="{8BE03F30-E475-4CEB-A36C-E0EBAE2E5B40}"/>
          </ac:spMkLst>
        </pc:spChg>
      </pc:sldChg>
      <pc:sldChg chg="modSp add">
        <pc:chgData name="QNAP_JASON HSU" userId="S::jasonhsu@ieinet.onmicrosoft.com::037722cf-a7a4-45b3-87d9-a621b36907ba" providerId="AD" clId="Web-{87691010-BF76-4536-B1AD-0013974F420A}" dt="2018-07-16T12:15:03.578" v="38" actId="20577"/>
        <pc:sldMkLst>
          <pc:docMk/>
          <pc:sldMk cId="2921014501" sldId="1501"/>
        </pc:sldMkLst>
        <pc:spChg chg="mod">
          <ac:chgData name="QNAP_JASON HSU" userId="S::jasonhsu@ieinet.onmicrosoft.com::037722cf-a7a4-45b3-87d9-a621b36907ba" providerId="AD" clId="Web-{87691010-BF76-4536-B1AD-0013974F420A}" dt="2018-07-16T12:15:03.578" v="38" actId="20577"/>
          <ac:spMkLst>
            <pc:docMk/>
            <pc:sldMk cId="2921014501" sldId="1501"/>
            <ac:spMk id="102" creationId="{8BE03F30-E475-4CEB-A36C-E0EBAE2E5B40}"/>
          </ac:spMkLst>
        </pc:spChg>
      </pc:sldChg>
      <pc:sldChg chg="modSp add">
        <pc:chgData name="QNAP_JASON HSU" userId="S::jasonhsu@ieinet.onmicrosoft.com::037722cf-a7a4-45b3-87d9-a621b36907ba" providerId="AD" clId="Web-{87691010-BF76-4536-B1AD-0013974F420A}" dt="2018-07-16T12:14:54.906" v="37" actId="20577"/>
        <pc:sldMkLst>
          <pc:docMk/>
          <pc:sldMk cId="3980240162" sldId="1502"/>
        </pc:sldMkLst>
        <pc:spChg chg="mod">
          <ac:chgData name="QNAP_JASON HSU" userId="S::jasonhsu@ieinet.onmicrosoft.com::037722cf-a7a4-45b3-87d9-a621b36907ba" providerId="AD" clId="Web-{87691010-BF76-4536-B1AD-0013974F420A}" dt="2018-07-16T12:14:54.906" v="37" actId="20577"/>
          <ac:spMkLst>
            <pc:docMk/>
            <pc:sldMk cId="3980240162" sldId="1502"/>
            <ac:spMk id="102" creationId="{8BE03F30-E475-4CEB-A36C-E0EBAE2E5B40}"/>
          </ac:spMkLst>
        </pc:spChg>
      </pc:sldChg>
      <pc:sldChg chg="modSp add">
        <pc:chgData name="QNAP_JASON HSU" userId="S::jasonhsu@ieinet.onmicrosoft.com::037722cf-a7a4-45b3-87d9-a621b36907ba" providerId="AD" clId="Web-{87691010-BF76-4536-B1AD-0013974F420A}" dt="2018-07-16T12:14:47.656" v="36" actId="20577"/>
        <pc:sldMkLst>
          <pc:docMk/>
          <pc:sldMk cId="2473293687" sldId="1503"/>
        </pc:sldMkLst>
        <pc:spChg chg="mod">
          <ac:chgData name="QNAP_JASON HSU" userId="S::jasonhsu@ieinet.onmicrosoft.com::037722cf-a7a4-45b3-87d9-a621b36907ba" providerId="AD" clId="Web-{87691010-BF76-4536-B1AD-0013974F420A}" dt="2018-07-16T12:14:47.656" v="36" actId="20577"/>
          <ac:spMkLst>
            <pc:docMk/>
            <pc:sldMk cId="2473293687" sldId="1503"/>
            <ac:spMk id="92" creationId="{9FA5ED41-DBCB-4722-BB05-67BCBDFAF36C}"/>
          </ac:spMkLst>
        </pc:spChg>
      </pc:sldChg>
      <pc:sldChg chg="modSp add">
        <pc:chgData name="QNAP_JASON HSU" userId="S::jasonhsu@ieinet.onmicrosoft.com::037722cf-a7a4-45b3-87d9-a621b36907ba" providerId="AD" clId="Web-{87691010-BF76-4536-B1AD-0013974F420A}" dt="2018-07-16T12:14:34.234" v="35" actId="20577"/>
        <pc:sldMkLst>
          <pc:docMk/>
          <pc:sldMk cId="3867314865" sldId="1504"/>
        </pc:sldMkLst>
        <pc:spChg chg="mod">
          <ac:chgData name="QNAP_JASON HSU" userId="S::jasonhsu@ieinet.onmicrosoft.com::037722cf-a7a4-45b3-87d9-a621b36907ba" providerId="AD" clId="Web-{87691010-BF76-4536-B1AD-0013974F420A}" dt="2018-07-16T12:14:34.234" v="35" actId="20577"/>
          <ac:spMkLst>
            <pc:docMk/>
            <pc:sldMk cId="3867314865" sldId="1504"/>
            <ac:spMk id="92" creationId="{9FA5ED41-DBCB-4722-BB05-67BCBDFAF36C}"/>
          </ac:spMkLst>
        </pc:spChg>
      </pc:sldChg>
    </pc:docChg>
  </pc:docChgLst>
  <pc:docChgLst>
    <pc:chgData name="QNAP_YiChing Shih" userId="S::yichingshih@ieinet.onmicrosoft.com::2e6ef06c-3efe-44cc-871a-6c262e94a3ec" providerId="AD" clId="Web-{51F02A23-D881-751D-D254-30D7777AD7DC}"/>
    <pc:docChg chg="modSld">
      <pc:chgData name="QNAP_YiChing Shih" userId="S::yichingshih@ieinet.onmicrosoft.com::2e6ef06c-3efe-44cc-871a-6c262e94a3ec" providerId="AD" clId="Web-{51F02A23-D881-751D-D254-30D7777AD7DC}" dt="2018-07-17T03:02:56.527" v="20" actId="20577"/>
      <pc:docMkLst>
        <pc:docMk/>
      </pc:docMkLst>
      <pc:sldChg chg="modSp">
        <pc:chgData name="QNAP_YiChing Shih" userId="S::yichingshih@ieinet.onmicrosoft.com::2e6ef06c-3efe-44cc-871a-6c262e94a3ec" providerId="AD" clId="Web-{51F02A23-D881-751D-D254-30D7777AD7DC}" dt="2018-07-17T03:02:56.527" v="19" actId="20577"/>
        <pc:sldMkLst>
          <pc:docMk/>
          <pc:sldMk cId="3726342666" sldId="1494"/>
        </pc:sldMkLst>
        <pc:spChg chg="mod">
          <ac:chgData name="QNAP_YiChing Shih" userId="S::yichingshih@ieinet.onmicrosoft.com::2e6ef06c-3efe-44cc-871a-6c262e94a3ec" providerId="AD" clId="Web-{51F02A23-D881-751D-D254-30D7777AD7DC}" dt="2018-07-17T03:02:56.527" v="19" actId="20577"/>
          <ac:spMkLst>
            <pc:docMk/>
            <pc:sldMk cId="3726342666" sldId="1494"/>
            <ac:spMk id="27" creationId="{C97156E9-DFF8-457A-9548-CECB134EA429}"/>
          </ac:spMkLst>
        </pc:spChg>
      </pc:sldChg>
      <pc:sldChg chg="modSp">
        <pc:chgData name="QNAP_YiChing Shih" userId="S::yichingshih@ieinet.onmicrosoft.com::2e6ef06c-3efe-44cc-871a-6c262e94a3ec" providerId="AD" clId="Web-{51F02A23-D881-751D-D254-30D7777AD7DC}" dt="2018-07-17T02:39:38.097" v="3" actId="20577"/>
        <pc:sldMkLst>
          <pc:docMk/>
          <pc:sldMk cId="311330992" sldId="1497"/>
        </pc:sldMkLst>
        <pc:spChg chg="mod">
          <ac:chgData name="QNAP_YiChing Shih" userId="S::yichingshih@ieinet.onmicrosoft.com::2e6ef06c-3efe-44cc-871a-6c262e94a3ec" providerId="AD" clId="Web-{51F02A23-D881-751D-D254-30D7777AD7DC}" dt="2018-07-17T02:39:38.097" v="3" actId="20577"/>
          <ac:spMkLst>
            <pc:docMk/>
            <pc:sldMk cId="311330992" sldId="1497"/>
            <ac:spMk id="13" creationId="{E8D43BCD-C4F9-4B02-980E-F77C7EEC198C}"/>
          </ac:spMkLst>
        </pc:spChg>
      </pc:sldChg>
    </pc:docChg>
  </pc:docChgLst>
  <pc:docChgLst>
    <pc:chgData name="來賓使用者" userId="S::urn:spo:anon#11e42612893ed73ee3beb8ef9d03916c9b24776013cc838d631a5c97aacae2d6::" providerId="AD" clId="Web-{0920EBD3-85E2-451F-AD4F-18DE6CD84200}"/>
    <pc:docChg chg="modSld">
      <pc:chgData name="來賓使用者" userId="S::urn:spo:anon#11e42612893ed73ee3beb8ef9d03916c9b24776013cc838d631a5c97aacae2d6::" providerId="AD" clId="Web-{0920EBD3-85E2-451F-AD4F-18DE6CD84200}" dt="2018-07-16T02:06:33.668" v="4" actId="20577"/>
      <pc:docMkLst>
        <pc:docMk/>
      </pc:docMkLst>
      <pc:sldChg chg="modSp">
        <pc:chgData name="來賓使用者" userId="S::urn:spo:anon#11e42612893ed73ee3beb8ef9d03916c9b24776013cc838d631a5c97aacae2d6::" providerId="AD" clId="Web-{0920EBD3-85E2-451F-AD4F-18DE6CD84200}" dt="2018-07-16T02:06:26.996" v="1" actId="20577"/>
        <pc:sldMkLst>
          <pc:docMk/>
          <pc:sldMk cId="1697105422" sldId="378"/>
        </pc:sldMkLst>
        <pc:spChg chg="mod">
          <ac:chgData name="來賓使用者" userId="S::urn:spo:anon#11e42612893ed73ee3beb8ef9d03916c9b24776013cc838d631a5c97aacae2d6::" providerId="AD" clId="Web-{0920EBD3-85E2-451F-AD4F-18DE6CD84200}" dt="2018-07-16T02:06:26.996" v="1" actId="20577"/>
          <ac:spMkLst>
            <pc:docMk/>
            <pc:sldMk cId="1697105422" sldId="378"/>
            <ac:spMk id="3" creationId="{B61B64FE-32DB-374E-BBA2-601E8473F073}"/>
          </ac:spMkLst>
        </pc:spChg>
      </pc:sldChg>
      <pc:sldChg chg="modSp">
        <pc:chgData name="來賓使用者" userId="S::urn:spo:anon#11e42612893ed73ee3beb8ef9d03916c9b24776013cc838d631a5c97aacae2d6::" providerId="AD" clId="Web-{0920EBD3-85E2-451F-AD4F-18DE6CD84200}" dt="2018-07-16T02:06:33.668" v="4" actId="20577"/>
        <pc:sldMkLst>
          <pc:docMk/>
          <pc:sldMk cId="2274775972" sldId="384"/>
        </pc:sldMkLst>
        <pc:spChg chg="mod">
          <ac:chgData name="來賓使用者" userId="S::urn:spo:anon#11e42612893ed73ee3beb8ef9d03916c9b24776013cc838d631a5c97aacae2d6::" providerId="AD" clId="Web-{0920EBD3-85E2-451F-AD4F-18DE6CD84200}" dt="2018-07-16T02:06:33.668" v="4" actId="20577"/>
          <ac:spMkLst>
            <pc:docMk/>
            <pc:sldMk cId="2274775972" sldId="384"/>
            <ac:spMk id="24" creationId="{FE2B279D-B941-4416-98E2-70C9B8941D20}"/>
          </ac:spMkLst>
        </pc:spChg>
      </pc:sldChg>
    </pc:docChg>
  </pc:docChgLst>
  <pc:docChgLst>
    <pc:chgData name="QNAP_JASON HSU" userId="S::jasonhsu@ieinet.onmicrosoft.com::037722cf-a7a4-45b3-87d9-a621b36907ba" providerId="AD" clId="Web-{0C53BCBB-A1FC-49DF-9334-951EC1893706}"/>
    <pc:docChg chg="modSld">
      <pc:chgData name="QNAP_JASON HSU" userId="S::jasonhsu@ieinet.onmicrosoft.com::037722cf-a7a4-45b3-87d9-a621b36907ba" providerId="AD" clId="Web-{0C53BCBB-A1FC-49DF-9334-951EC1893706}" dt="2018-07-16T13:30:04.621" v="42" actId="20577"/>
      <pc:docMkLst>
        <pc:docMk/>
      </pc:docMkLst>
      <pc:sldChg chg="modSp">
        <pc:chgData name="QNAP_JASON HSU" userId="S::jasonhsu@ieinet.onmicrosoft.com::037722cf-a7a4-45b3-87d9-a621b36907ba" providerId="AD" clId="Web-{0C53BCBB-A1FC-49DF-9334-951EC1893706}" dt="2018-07-16T13:30:04.621" v="41" actId="20577"/>
        <pc:sldMkLst>
          <pc:docMk/>
          <pc:sldMk cId="3741875393" sldId="1500"/>
        </pc:sldMkLst>
        <pc:spChg chg="mod">
          <ac:chgData name="QNAP_JASON HSU" userId="S::jasonhsu@ieinet.onmicrosoft.com::037722cf-a7a4-45b3-87d9-a621b36907ba" providerId="AD" clId="Web-{0C53BCBB-A1FC-49DF-9334-951EC1893706}" dt="2018-07-16T13:30:04.621" v="41" actId="20577"/>
          <ac:spMkLst>
            <pc:docMk/>
            <pc:sldMk cId="3741875393" sldId="1500"/>
            <ac:spMk id="45" creationId="{F63689E6-7CC1-4BF4-9467-96C039A9ABB2}"/>
          </ac:spMkLst>
        </pc:spChg>
      </pc:sldChg>
    </pc:docChg>
  </pc:docChgLst>
  <pc:docChgLst>
    <pc:chgData name="QNAP_Michael Wang" userId="24f6d3ac-b521-4ab1-807f-c66c6142572e" providerId="ADAL" clId="{7006B967-25C5-4FC8-A106-B0FC7F6D7FF2}"/>
    <pc:docChg chg="undo custSel modSld">
      <pc:chgData name="QNAP_Michael Wang" userId="24f6d3ac-b521-4ab1-807f-c66c6142572e" providerId="ADAL" clId="{7006B967-25C5-4FC8-A106-B0FC7F6D7FF2}" dt="2018-07-17T03:55:02.117" v="1324" actId="108"/>
      <pc:docMkLst>
        <pc:docMk/>
      </pc:docMkLst>
      <pc:sldChg chg="modSp">
        <pc:chgData name="QNAP_Michael Wang" userId="24f6d3ac-b521-4ab1-807f-c66c6142572e" providerId="ADAL" clId="{7006B967-25C5-4FC8-A106-B0FC7F6D7FF2}" dt="2018-07-16T09:52:42.993" v="447" actId="20577"/>
        <pc:sldMkLst>
          <pc:docMk/>
          <pc:sldMk cId="726753771" sldId="261"/>
        </pc:sldMkLst>
        <pc:spChg chg="mod">
          <ac:chgData name="QNAP_Michael Wang" userId="24f6d3ac-b521-4ab1-807f-c66c6142572e" providerId="ADAL" clId="{7006B967-25C5-4FC8-A106-B0FC7F6D7FF2}" dt="2018-07-16T09:52:29.014" v="430" actId="20577"/>
          <ac:spMkLst>
            <pc:docMk/>
            <pc:sldMk cId="726753771" sldId="261"/>
            <ac:spMk id="23" creationId="{999623E0-0DF5-4149-96CC-A18B7F83F883}"/>
          </ac:spMkLst>
        </pc:spChg>
        <pc:spChg chg="mod">
          <ac:chgData name="QNAP_Michael Wang" userId="24f6d3ac-b521-4ab1-807f-c66c6142572e" providerId="ADAL" clId="{7006B967-25C5-4FC8-A106-B0FC7F6D7FF2}" dt="2018-07-16T09:52:42.993" v="447" actId="20577"/>
          <ac:spMkLst>
            <pc:docMk/>
            <pc:sldMk cId="726753771" sldId="261"/>
            <ac:spMk id="25" creationId="{29C70BB9-A160-5040-8320-F90296A2EF29}"/>
          </ac:spMkLst>
        </pc:spChg>
        <pc:spChg chg="mod">
          <ac:chgData name="QNAP_Michael Wang" userId="24f6d3ac-b521-4ab1-807f-c66c6142572e" providerId="ADAL" clId="{7006B967-25C5-4FC8-A106-B0FC7F6D7FF2}" dt="2018-07-16T09:52:31.974" v="432" actId="20577"/>
          <ac:spMkLst>
            <pc:docMk/>
            <pc:sldMk cId="726753771" sldId="261"/>
            <ac:spMk id="27" creationId="{14AE7A15-626F-4B07-A93B-A9FECDB6F369}"/>
          </ac:spMkLst>
        </pc:spChg>
      </pc:sldChg>
      <pc:sldChg chg="modSp">
        <pc:chgData name="QNAP_Michael Wang" userId="24f6d3ac-b521-4ab1-807f-c66c6142572e" providerId="ADAL" clId="{7006B967-25C5-4FC8-A106-B0FC7F6D7FF2}" dt="2018-07-16T08:08:23.404" v="318" actId="20577"/>
        <pc:sldMkLst>
          <pc:docMk/>
          <pc:sldMk cId="2449480163" sldId="282"/>
        </pc:sldMkLst>
        <pc:spChg chg="mod">
          <ac:chgData name="QNAP_Michael Wang" userId="24f6d3ac-b521-4ab1-807f-c66c6142572e" providerId="ADAL" clId="{7006B967-25C5-4FC8-A106-B0FC7F6D7FF2}" dt="2018-07-16T08:08:23.404" v="318" actId="20577"/>
          <ac:spMkLst>
            <pc:docMk/>
            <pc:sldMk cId="2449480163" sldId="282"/>
            <ac:spMk id="38" creationId="{185E51E9-9C37-2F4C-8AA6-60D14617BD46}"/>
          </ac:spMkLst>
        </pc:spChg>
      </pc:sldChg>
      <pc:sldChg chg="modSp">
        <pc:chgData name="QNAP_Michael Wang" userId="24f6d3ac-b521-4ab1-807f-c66c6142572e" providerId="ADAL" clId="{7006B967-25C5-4FC8-A106-B0FC7F6D7FF2}" dt="2018-07-16T08:07:13.992" v="280" actId="20577"/>
        <pc:sldMkLst>
          <pc:docMk/>
          <pc:sldMk cId="3355194582" sldId="290"/>
        </pc:sldMkLst>
        <pc:spChg chg="mod">
          <ac:chgData name="QNAP_Michael Wang" userId="24f6d3ac-b521-4ab1-807f-c66c6142572e" providerId="ADAL" clId="{7006B967-25C5-4FC8-A106-B0FC7F6D7FF2}" dt="2018-07-16T08:07:13.992" v="280" actId="20577"/>
          <ac:spMkLst>
            <pc:docMk/>
            <pc:sldMk cId="3355194582" sldId="290"/>
            <ac:spMk id="4" creationId="{15542959-7AC5-4346-8330-D267F068CDF1}"/>
          </ac:spMkLst>
        </pc:spChg>
        <pc:spChg chg="mod">
          <ac:chgData name="QNAP_Michael Wang" userId="24f6d3ac-b521-4ab1-807f-c66c6142572e" providerId="ADAL" clId="{7006B967-25C5-4FC8-A106-B0FC7F6D7FF2}" dt="2018-07-16T08:01:35.407" v="204" actId="14100"/>
          <ac:spMkLst>
            <pc:docMk/>
            <pc:sldMk cId="3355194582" sldId="290"/>
            <ac:spMk id="243" creationId="{00000000-0000-0000-0000-000000000000}"/>
          </ac:spMkLst>
        </pc:spChg>
      </pc:sldChg>
      <pc:sldChg chg="modSp">
        <pc:chgData name="QNAP_Michael Wang" userId="24f6d3ac-b521-4ab1-807f-c66c6142572e" providerId="ADAL" clId="{7006B967-25C5-4FC8-A106-B0FC7F6D7FF2}" dt="2018-07-16T09:53:47.479" v="458" actId="14100"/>
        <pc:sldMkLst>
          <pc:docMk/>
          <pc:sldMk cId="1699088270" sldId="291"/>
        </pc:sldMkLst>
        <pc:spChg chg="mod">
          <ac:chgData name="QNAP_Michael Wang" userId="24f6d3ac-b521-4ab1-807f-c66c6142572e" providerId="ADAL" clId="{7006B967-25C5-4FC8-A106-B0FC7F6D7FF2}" dt="2018-07-16T09:53:47.479" v="458" actId="14100"/>
          <ac:spMkLst>
            <pc:docMk/>
            <pc:sldMk cId="1699088270" sldId="291"/>
            <ac:spMk id="2" creationId="{0E923420-1A77-8248-A6FD-5CF6A22B804E}"/>
          </ac:spMkLst>
        </pc:spChg>
      </pc:sldChg>
      <pc:sldChg chg="modSp">
        <pc:chgData name="QNAP_Michael Wang" userId="24f6d3ac-b521-4ab1-807f-c66c6142572e" providerId="ADAL" clId="{7006B967-25C5-4FC8-A106-B0FC7F6D7FF2}" dt="2018-07-16T09:47:22.448" v="343" actId="20577"/>
        <pc:sldMkLst>
          <pc:docMk/>
          <pc:sldMk cId="505547320" sldId="293"/>
        </pc:sldMkLst>
        <pc:spChg chg="mod">
          <ac:chgData name="QNAP_Michael Wang" userId="24f6d3ac-b521-4ab1-807f-c66c6142572e" providerId="ADAL" clId="{7006B967-25C5-4FC8-A106-B0FC7F6D7FF2}" dt="2018-07-16T09:46:59.759" v="326" actId="20577"/>
          <ac:spMkLst>
            <pc:docMk/>
            <pc:sldMk cId="505547320" sldId="293"/>
            <ac:spMk id="2" creationId="{0E923420-1A77-8248-A6FD-5CF6A22B804E}"/>
          </ac:spMkLst>
        </pc:spChg>
        <pc:spChg chg="mod">
          <ac:chgData name="QNAP_Michael Wang" userId="24f6d3ac-b521-4ab1-807f-c66c6142572e" providerId="ADAL" clId="{7006B967-25C5-4FC8-A106-B0FC7F6D7FF2}" dt="2018-07-16T09:47:22.448" v="343" actId="20577"/>
          <ac:spMkLst>
            <pc:docMk/>
            <pc:sldMk cId="505547320" sldId="293"/>
            <ac:spMk id="17" creationId="{8EA3E6D1-64DF-1E4F-A371-150121BFDAEB}"/>
          </ac:spMkLst>
        </pc:spChg>
      </pc:sldChg>
      <pc:sldChg chg="modSp">
        <pc:chgData name="QNAP_Michael Wang" userId="24f6d3ac-b521-4ab1-807f-c66c6142572e" providerId="ADAL" clId="{7006B967-25C5-4FC8-A106-B0FC7F6D7FF2}" dt="2018-07-16T09:48:40.434" v="372" actId="20577"/>
        <pc:sldMkLst>
          <pc:docMk/>
          <pc:sldMk cId="2251855350" sldId="319"/>
        </pc:sldMkLst>
        <pc:spChg chg="mod">
          <ac:chgData name="QNAP_Michael Wang" userId="24f6d3ac-b521-4ab1-807f-c66c6142572e" providerId="ADAL" clId="{7006B967-25C5-4FC8-A106-B0FC7F6D7FF2}" dt="2018-07-16T09:48:04.728" v="364" actId="20577"/>
          <ac:spMkLst>
            <pc:docMk/>
            <pc:sldMk cId="2251855350" sldId="319"/>
            <ac:spMk id="2" creationId="{00000000-0000-0000-0000-000000000000}"/>
          </ac:spMkLst>
        </pc:spChg>
        <pc:spChg chg="mod">
          <ac:chgData name="QNAP_Michael Wang" userId="24f6d3ac-b521-4ab1-807f-c66c6142572e" providerId="ADAL" clId="{7006B967-25C5-4FC8-A106-B0FC7F6D7FF2}" dt="2018-07-16T09:48:40.434" v="372" actId="20577"/>
          <ac:spMkLst>
            <pc:docMk/>
            <pc:sldMk cId="2251855350" sldId="319"/>
            <ac:spMk id="5" creationId="{396E5D6F-6699-41AE-9FFF-BF96D577592D}"/>
          </ac:spMkLst>
        </pc:spChg>
      </pc:sldChg>
      <pc:sldChg chg="modSp">
        <pc:chgData name="QNAP_Michael Wang" userId="24f6d3ac-b521-4ab1-807f-c66c6142572e" providerId="ADAL" clId="{7006B967-25C5-4FC8-A106-B0FC7F6D7FF2}" dt="2018-07-16T10:11:13.697" v="666" actId="1076"/>
        <pc:sldMkLst>
          <pc:docMk/>
          <pc:sldMk cId="0" sldId="320"/>
        </pc:sldMkLst>
        <pc:spChg chg="mod">
          <ac:chgData name="QNAP_Michael Wang" userId="24f6d3ac-b521-4ab1-807f-c66c6142572e" providerId="ADAL" clId="{7006B967-25C5-4FC8-A106-B0FC7F6D7FF2}" dt="2018-07-16T10:11:04.559" v="664" actId="1076"/>
          <ac:spMkLst>
            <pc:docMk/>
            <pc:sldMk cId="0" sldId="320"/>
            <ac:spMk id="3" creationId="{90AB6F09-C411-463B-AFFB-CC7CA2397F6F}"/>
          </ac:spMkLst>
        </pc:spChg>
        <pc:picChg chg="mod">
          <ac:chgData name="QNAP_Michael Wang" userId="24f6d3ac-b521-4ab1-807f-c66c6142572e" providerId="ADAL" clId="{7006B967-25C5-4FC8-A106-B0FC7F6D7FF2}" dt="2018-07-16T10:11:13.697" v="666" actId="1076"/>
          <ac:picMkLst>
            <pc:docMk/>
            <pc:sldMk cId="0" sldId="320"/>
            <ac:picMk id="2" creationId="{9990E6B5-5986-4361-805E-9C9689038756}"/>
          </ac:picMkLst>
        </pc:picChg>
      </pc:sldChg>
      <pc:sldChg chg="modSp">
        <pc:chgData name="QNAP_Michael Wang" userId="24f6d3ac-b521-4ab1-807f-c66c6142572e" providerId="ADAL" clId="{7006B967-25C5-4FC8-A106-B0FC7F6D7FF2}" dt="2018-07-16T07:45:37.185" v="18" actId="6549"/>
        <pc:sldMkLst>
          <pc:docMk/>
          <pc:sldMk cId="1697105422" sldId="378"/>
        </pc:sldMkLst>
        <pc:spChg chg="mod">
          <ac:chgData name="QNAP_Michael Wang" userId="24f6d3ac-b521-4ab1-807f-c66c6142572e" providerId="ADAL" clId="{7006B967-25C5-4FC8-A106-B0FC7F6D7FF2}" dt="2018-07-16T07:45:37.185" v="18" actId="6549"/>
          <ac:spMkLst>
            <pc:docMk/>
            <pc:sldMk cId="1697105422" sldId="378"/>
            <ac:spMk id="3" creationId="{B61B64FE-32DB-374E-BBA2-601E8473F073}"/>
          </ac:spMkLst>
        </pc:spChg>
      </pc:sldChg>
      <pc:sldChg chg="delSp modSp">
        <pc:chgData name="QNAP_Michael Wang" userId="24f6d3ac-b521-4ab1-807f-c66c6142572e" providerId="ADAL" clId="{7006B967-25C5-4FC8-A106-B0FC7F6D7FF2}" dt="2018-07-17T02:07:21.700" v="799" actId="478"/>
        <pc:sldMkLst>
          <pc:docMk/>
          <pc:sldMk cId="2150422162" sldId="379"/>
        </pc:sldMkLst>
        <pc:spChg chg="mod">
          <ac:chgData name="QNAP_Michael Wang" userId="24f6d3ac-b521-4ab1-807f-c66c6142572e" providerId="ADAL" clId="{7006B967-25C5-4FC8-A106-B0FC7F6D7FF2}" dt="2018-07-16T07:53:15.137" v="134" actId="20577"/>
          <ac:spMkLst>
            <pc:docMk/>
            <pc:sldMk cId="2150422162" sldId="379"/>
            <ac:spMk id="2" creationId="{DF8CE7F0-9F45-2F46-A5F1-9BFC37A60DDD}"/>
          </ac:spMkLst>
        </pc:spChg>
        <pc:spChg chg="mod">
          <ac:chgData name="QNAP_Michael Wang" userId="24f6d3ac-b521-4ab1-807f-c66c6142572e" providerId="ADAL" clId="{7006B967-25C5-4FC8-A106-B0FC7F6D7FF2}" dt="2018-07-16T07:53:35.601" v="135" actId="20577"/>
          <ac:spMkLst>
            <pc:docMk/>
            <pc:sldMk cId="2150422162" sldId="379"/>
            <ac:spMk id="5" creationId="{96498FA1-E11A-49AE-96A2-AB6A9398862E}"/>
          </ac:spMkLst>
        </pc:spChg>
        <pc:spChg chg="mod">
          <ac:chgData name="QNAP_Michael Wang" userId="24f6d3ac-b521-4ab1-807f-c66c6142572e" providerId="ADAL" clId="{7006B967-25C5-4FC8-A106-B0FC7F6D7FF2}" dt="2018-07-16T07:54:08.299" v="142" actId="20577"/>
          <ac:spMkLst>
            <pc:docMk/>
            <pc:sldMk cId="2150422162" sldId="379"/>
            <ac:spMk id="6" creationId="{9182A2F4-04F8-4B9A-991D-33FCB2D81260}"/>
          </ac:spMkLst>
        </pc:spChg>
        <pc:picChg chg="del mod">
          <ac:chgData name="QNAP_Michael Wang" userId="24f6d3ac-b521-4ab1-807f-c66c6142572e" providerId="ADAL" clId="{7006B967-25C5-4FC8-A106-B0FC7F6D7FF2}" dt="2018-07-17T02:07:21.700" v="799" actId="478"/>
          <ac:picMkLst>
            <pc:docMk/>
            <pc:sldMk cId="2150422162" sldId="379"/>
            <ac:picMk id="17" creationId="{A4322EAF-8D0F-4F3B-8E6A-50018B2BE110}"/>
          </ac:picMkLst>
        </pc:picChg>
      </pc:sldChg>
      <pc:sldChg chg="modSp">
        <pc:chgData name="QNAP_Michael Wang" userId="24f6d3ac-b521-4ab1-807f-c66c6142572e" providerId="ADAL" clId="{7006B967-25C5-4FC8-A106-B0FC7F6D7FF2}" dt="2018-07-16T07:56:59.957" v="188" actId="20577"/>
        <pc:sldMkLst>
          <pc:docMk/>
          <pc:sldMk cId="1298946380" sldId="380"/>
        </pc:sldMkLst>
        <pc:spChg chg="mod">
          <ac:chgData name="QNAP_Michael Wang" userId="24f6d3ac-b521-4ab1-807f-c66c6142572e" providerId="ADAL" clId="{7006B967-25C5-4FC8-A106-B0FC7F6D7FF2}" dt="2018-07-16T07:55:43.735" v="167" actId="20577"/>
          <ac:spMkLst>
            <pc:docMk/>
            <pc:sldMk cId="1298946380" sldId="380"/>
            <ac:spMk id="2" creationId="{5E412655-5AAC-FA46-B84D-F942EDE3B9F6}"/>
          </ac:spMkLst>
        </pc:spChg>
        <pc:spChg chg="mod">
          <ac:chgData name="QNAP_Michael Wang" userId="24f6d3ac-b521-4ab1-807f-c66c6142572e" providerId="ADAL" clId="{7006B967-25C5-4FC8-A106-B0FC7F6D7FF2}" dt="2018-07-16T07:56:59.957" v="188" actId="20577"/>
          <ac:spMkLst>
            <pc:docMk/>
            <pc:sldMk cId="1298946380" sldId="380"/>
            <ac:spMk id="19" creationId="{7F47808A-89C4-43CA-80AC-962B302B70A0}"/>
          </ac:spMkLst>
        </pc:spChg>
        <pc:spChg chg="mod">
          <ac:chgData name="QNAP_Michael Wang" userId="24f6d3ac-b521-4ab1-807f-c66c6142572e" providerId="ADAL" clId="{7006B967-25C5-4FC8-A106-B0FC7F6D7FF2}" dt="2018-07-16T07:56:37.356" v="181" actId="1076"/>
          <ac:spMkLst>
            <pc:docMk/>
            <pc:sldMk cId="1298946380" sldId="380"/>
            <ac:spMk id="31" creationId="{06E41A49-BAF1-41E6-A5D5-10E5239BCDD4}"/>
          </ac:spMkLst>
        </pc:spChg>
      </pc:sldChg>
      <pc:sldChg chg="modSp">
        <pc:chgData name="QNAP_Michael Wang" userId="24f6d3ac-b521-4ab1-807f-c66c6142572e" providerId="ADAL" clId="{7006B967-25C5-4FC8-A106-B0FC7F6D7FF2}" dt="2018-07-17T03:45:35.418" v="1210" actId="20577"/>
        <pc:sldMkLst>
          <pc:docMk/>
          <pc:sldMk cId="2274775972" sldId="384"/>
        </pc:sldMkLst>
        <pc:spChg chg="mod">
          <ac:chgData name="QNAP_Michael Wang" userId="24f6d3ac-b521-4ab1-807f-c66c6142572e" providerId="ADAL" clId="{7006B967-25C5-4FC8-A106-B0FC7F6D7FF2}" dt="2018-07-16T07:48:13.476" v="104" actId="20577"/>
          <ac:spMkLst>
            <pc:docMk/>
            <pc:sldMk cId="2274775972" sldId="384"/>
            <ac:spMk id="6" creationId="{7495755A-5769-4050-9975-0E91F7B0AD78}"/>
          </ac:spMkLst>
        </pc:spChg>
        <pc:spChg chg="mod">
          <ac:chgData name="QNAP_Michael Wang" userId="24f6d3ac-b521-4ab1-807f-c66c6142572e" providerId="ADAL" clId="{7006B967-25C5-4FC8-A106-B0FC7F6D7FF2}" dt="2018-07-17T03:45:35.418" v="1210" actId="20577"/>
          <ac:spMkLst>
            <pc:docMk/>
            <pc:sldMk cId="2274775972" sldId="384"/>
            <ac:spMk id="10" creationId="{D5DEE920-E41D-433F-9A68-84A0567C36DE}"/>
          </ac:spMkLst>
        </pc:spChg>
        <pc:spChg chg="mod">
          <ac:chgData name="QNAP_Michael Wang" userId="24f6d3ac-b521-4ab1-807f-c66c6142572e" providerId="ADAL" clId="{7006B967-25C5-4FC8-A106-B0FC7F6D7FF2}" dt="2018-07-16T07:48:29.293" v="111" actId="20577"/>
          <ac:spMkLst>
            <pc:docMk/>
            <pc:sldMk cId="2274775972" sldId="384"/>
            <ac:spMk id="21" creationId="{325C2106-88B2-4B06-9BF2-D807AB2559DD}"/>
          </ac:spMkLst>
        </pc:spChg>
        <pc:spChg chg="mod">
          <ac:chgData name="QNAP_Michael Wang" userId="24f6d3ac-b521-4ab1-807f-c66c6142572e" providerId="ADAL" clId="{7006B967-25C5-4FC8-A106-B0FC7F6D7FF2}" dt="2018-07-17T03:42:16.079" v="1132" actId="6549"/>
          <ac:spMkLst>
            <pc:docMk/>
            <pc:sldMk cId="2274775972" sldId="384"/>
            <ac:spMk id="24" creationId="{FE2B279D-B941-4416-98E2-70C9B8941D20}"/>
          </ac:spMkLst>
        </pc:spChg>
      </pc:sldChg>
      <pc:sldChg chg="modSp">
        <pc:chgData name="QNAP_Michael Wang" userId="24f6d3ac-b521-4ab1-807f-c66c6142572e" providerId="ADAL" clId="{7006B967-25C5-4FC8-A106-B0FC7F6D7FF2}" dt="2018-07-16T09:50:32.220" v="395" actId="20577"/>
        <pc:sldMkLst>
          <pc:docMk/>
          <pc:sldMk cId="1300863402" sldId="483"/>
        </pc:sldMkLst>
        <pc:spChg chg="mod">
          <ac:chgData name="QNAP_Michael Wang" userId="24f6d3ac-b521-4ab1-807f-c66c6142572e" providerId="ADAL" clId="{7006B967-25C5-4FC8-A106-B0FC7F6D7FF2}" dt="2018-07-16T09:50:32.220" v="395" actId="20577"/>
          <ac:spMkLst>
            <pc:docMk/>
            <pc:sldMk cId="1300863402" sldId="483"/>
            <ac:spMk id="2" creationId="{00000000-0000-0000-0000-000000000000}"/>
          </ac:spMkLst>
        </pc:spChg>
      </pc:sldChg>
      <pc:sldChg chg="modSp">
        <pc:chgData name="QNAP_Michael Wang" userId="24f6d3ac-b521-4ab1-807f-c66c6142572e" providerId="ADAL" clId="{7006B967-25C5-4FC8-A106-B0FC7F6D7FF2}" dt="2018-07-16T10:11:26.303" v="673" actId="20577"/>
        <pc:sldMkLst>
          <pc:docMk/>
          <pc:sldMk cId="1945402959" sldId="1469"/>
        </pc:sldMkLst>
        <pc:spChg chg="mod">
          <ac:chgData name="QNAP_Michael Wang" userId="24f6d3ac-b521-4ab1-807f-c66c6142572e" providerId="ADAL" clId="{7006B967-25C5-4FC8-A106-B0FC7F6D7FF2}" dt="2018-07-16T10:11:26.303" v="673" actId="20577"/>
          <ac:spMkLst>
            <pc:docMk/>
            <pc:sldMk cId="1945402959" sldId="1469"/>
            <ac:spMk id="298" creationId="{3DB1A8AC-10D2-441F-A147-1C6B88D66642}"/>
          </ac:spMkLst>
        </pc:spChg>
      </pc:sldChg>
      <pc:sldChg chg="modSp">
        <pc:chgData name="QNAP_Michael Wang" userId="24f6d3ac-b521-4ab1-807f-c66c6142572e" providerId="ADAL" clId="{7006B967-25C5-4FC8-A106-B0FC7F6D7FF2}" dt="2018-07-16T10:08:15.914" v="643" actId="14100"/>
        <pc:sldMkLst>
          <pc:docMk/>
          <pc:sldMk cId="3624922565" sldId="1471"/>
        </pc:sldMkLst>
        <pc:spChg chg="mod">
          <ac:chgData name="QNAP_Michael Wang" userId="24f6d3ac-b521-4ab1-807f-c66c6142572e" providerId="ADAL" clId="{7006B967-25C5-4FC8-A106-B0FC7F6D7FF2}" dt="2018-07-16T10:08:15.914" v="643" actId="14100"/>
          <ac:spMkLst>
            <pc:docMk/>
            <pc:sldMk cId="3624922565" sldId="1471"/>
            <ac:spMk id="71" creationId="{20AD61EF-51D2-4948-A9A9-B99822D39A38}"/>
          </ac:spMkLst>
        </pc:spChg>
      </pc:sldChg>
      <pc:sldChg chg="modSp">
        <pc:chgData name="QNAP_Michael Wang" userId="24f6d3ac-b521-4ab1-807f-c66c6142572e" providerId="ADAL" clId="{7006B967-25C5-4FC8-A106-B0FC7F6D7FF2}" dt="2018-07-16T10:09:31.415" v="650" actId="20577"/>
        <pc:sldMkLst>
          <pc:docMk/>
          <pc:sldMk cId="2622499677" sldId="1473"/>
        </pc:sldMkLst>
        <pc:spChg chg="mod">
          <ac:chgData name="QNAP_Michael Wang" userId="24f6d3ac-b521-4ab1-807f-c66c6142572e" providerId="ADAL" clId="{7006B967-25C5-4FC8-A106-B0FC7F6D7FF2}" dt="2018-07-16T10:09:31.415" v="650" actId="20577"/>
          <ac:spMkLst>
            <pc:docMk/>
            <pc:sldMk cId="2622499677" sldId="1473"/>
            <ac:spMk id="2" creationId="{946D08CB-1C1A-4DB0-B1D9-7F464E8F09B3}"/>
          </ac:spMkLst>
        </pc:spChg>
      </pc:sldChg>
      <pc:sldChg chg="modSp">
        <pc:chgData name="QNAP_Michael Wang" userId="24f6d3ac-b521-4ab1-807f-c66c6142572e" providerId="ADAL" clId="{7006B967-25C5-4FC8-A106-B0FC7F6D7FF2}" dt="2018-07-16T10:07:57.921" v="640" actId="108"/>
        <pc:sldMkLst>
          <pc:docMk/>
          <pc:sldMk cId="3777813712" sldId="1478"/>
        </pc:sldMkLst>
        <pc:spChg chg="mod">
          <ac:chgData name="QNAP_Michael Wang" userId="24f6d3ac-b521-4ab1-807f-c66c6142572e" providerId="ADAL" clId="{7006B967-25C5-4FC8-A106-B0FC7F6D7FF2}" dt="2018-07-16T10:07:57.921" v="640" actId="108"/>
          <ac:spMkLst>
            <pc:docMk/>
            <pc:sldMk cId="3777813712" sldId="1478"/>
            <ac:spMk id="298" creationId="{3DB1A8AC-10D2-441F-A147-1C6B88D66642}"/>
          </ac:spMkLst>
        </pc:spChg>
      </pc:sldChg>
      <pc:sldChg chg="modSp">
        <pc:chgData name="QNAP_Michael Wang" userId="24f6d3ac-b521-4ab1-807f-c66c6142572e" providerId="ADAL" clId="{7006B967-25C5-4FC8-A106-B0FC7F6D7FF2}" dt="2018-07-16T10:09:49.466" v="652" actId="20577"/>
        <pc:sldMkLst>
          <pc:docMk/>
          <pc:sldMk cId="862648677" sldId="1481"/>
        </pc:sldMkLst>
        <pc:spChg chg="mod">
          <ac:chgData name="QNAP_Michael Wang" userId="24f6d3ac-b521-4ab1-807f-c66c6142572e" providerId="ADAL" clId="{7006B967-25C5-4FC8-A106-B0FC7F6D7FF2}" dt="2018-07-16T10:09:48.060" v="651" actId="20577"/>
          <ac:spMkLst>
            <pc:docMk/>
            <pc:sldMk cId="862648677" sldId="1481"/>
            <ac:spMk id="39" creationId="{6293E3A4-57A4-4212-A877-FFE192F900AE}"/>
          </ac:spMkLst>
        </pc:spChg>
        <pc:spChg chg="mod">
          <ac:chgData name="QNAP_Michael Wang" userId="24f6d3ac-b521-4ab1-807f-c66c6142572e" providerId="ADAL" clId="{7006B967-25C5-4FC8-A106-B0FC7F6D7FF2}" dt="2018-07-16T10:09:49.466" v="652" actId="20577"/>
          <ac:spMkLst>
            <pc:docMk/>
            <pc:sldMk cId="862648677" sldId="1481"/>
            <ac:spMk id="62" creationId="{17116C76-9145-446E-B7E4-E71E40E317E8}"/>
          </ac:spMkLst>
        </pc:spChg>
      </pc:sldChg>
      <pc:sldChg chg="modSp">
        <pc:chgData name="QNAP_Michael Wang" userId="24f6d3ac-b521-4ab1-807f-c66c6142572e" providerId="ADAL" clId="{7006B967-25C5-4FC8-A106-B0FC7F6D7FF2}" dt="2018-07-16T09:51:42.877" v="429" actId="14100"/>
        <pc:sldMkLst>
          <pc:docMk/>
          <pc:sldMk cId="2365133770" sldId="1487"/>
        </pc:sldMkLst>
        <pc:spChg chg="mod">
          <ac:chgData name="QNAP_Michael Wang" userId="24f6d3ac-b521-4ab1-807f-c66c6142572e" providerId="ADAL" clId="{7006B967-25C5-4FC8-A106-B0FC7F6D7FF2}" dt="2018-07-16T09:51:42.877" v="429" actId="14100"/>
          <ac:spMkLst>
            <pc:docMk/>
            <pc:sldMk cId="2365133770" sldId="1487"/>
            <ac:spMk id="10" creationId="{00000000-0000-0000-0000-000000000000}"/>
          </ac:spMkLst>
        </pc:spChg>
        <pc:spChg chg="mod">
          <ac:chgData name="QNAP_Michael Wang" userId="24f6d3ac-b521-4ab1-807f-c66c6142572e" providerId="ADAL" clId="{7006B967-25C5-4FC8-A106-B0FC7F6D7FF2}" dt="2018-07-16T09:51:08.827" v="416" actId="20577"/>
          <ac:spMkLst>
            <pc:docMk/>
            <pc:sldMk cId="2365133770" sldId="1487"/>
            <ac:spMk id="25" creationId="{AF04335D-D13A-45F8-B199-2B22B5A5A223}"/>
          </ac:spMkLst>
        </pc:spChg>
        <pc:spChg chg="mod">
          <ac:chgData name="QNAP_Michael Wang" userId="24f6d3ac-b521-4ab1-807f-c66c6142572e" providerId="ADAL" clId="{7006B967-25C5-4FC8-A106-B0FC7F6D7FF2}" dt="2018-07-16T09:51:19.405" v="424" actId="20577"/>
          <ac:spMkLst>
            <pc:docMk/>
            <pc:sldMk cId="2365133770" sldId="1487"/>
            <ac:spMk id="29" creationId="{00000000-0000-0000-0000-000000000000}"/>
          </ac:spMkLst>
        </pc:spChg>
      </pc:sldChg>
      <pc:sldChg chg="modSp">
        <pc:chgData name="QNAP_Michael Wang" userId="24f6d3ac-b521-4ab1-807f-c66c6142572e" providerId="ADAL" clId="{7006B967-25C5-4FC8-A106-B0FC7F6D7FF2}" dt="2018-07-16T07:47:34.837" v="99" actId="20577"/>
        <pc:sldMkLst>
          <pc:docMk/>
          <pc:sldMk cId="3196183278" sldId="1488"/>
        </pc:sldMkLst>
        <pc:spChg chg="mod">
          <ac:chgData name="QNAP_Michael Wang" userId="24f6d3ac-b521-4ab1-807f-c66c6142572e" providerId="ADAL" clId="{7006B967-25C5-4FC8-A106-B0FC7F6D7FF2}" dt="2018-07-16T07:47:34.837" v="99" actId="20577"/>
          <ac:spMkLst>
            <pc:docMk/>
            <pc:sldMk cId="3196183278" sldId="1488"/>
            <ac:spMk id="6" creationId="{E811395D-BD04-4A3D-9524-A729C2398AA3}"/>
          </ac:spMkLst>
        </pc:spChg>
      </pc:sldChg>
      <pc:sldChg chg="modSp">
        <pc:chgData name="QNAP_Michael Wang" userId="24f6d3ac-b521-4ab1-807f-c66c6142572e" providerId="ADAL" clId="{7006B967-25C5-4FC8-A106-B0FC7F6D7FF2}" dt="2018-07-16T09:59:03.814" v="527" actId="20577"/>
        <pc:sldMkLst>
          <pc:docMk/>
          <pc:sldMk cId="317260613" sldId="1489"/>
        </pc:sldMkLst>
        <pc:spChg chg="mod">
          <ac:chgData name="QNAP_Michael Wang" userId="24f6d3ac-b521-4ab1-807f-c66c6142572e" providerId="ADAL" clId="{7006B967-25C5-4FC8-A106-B0FC7F6D7FF2}" dt="2018-07-16T09:56:16.809" v="479" actId="20577"/>
          <ac:spMkLst>
            <pc:docMk/>
            <pc:sldMk cId="317260613" sldId="1489"/>
            <ac:spMk id="18" creationId="{D02C9711-DD50-4845-A049-2887055FE427}"/>
          </ac:spMkLst>
        </pc:spChg>
        <pc:spChg chg="mod">
          <ac:chgData name="QNAP_Michael Wang" userId="24f6d3ac-b521-4ab1-807f-c66c6142572e" providerId="ADAL" clId="{7006B967-25C5-4FC8-A106-B0FC7F6D7FF2}" dt="2018-07-16T09:55:19.778" v="465" actId="20577"/>
          <ac:spMkLst>
            <pc:docMk/>
            <pc:sldMk cId="317260613" sldId="1489"/>
            <ac:spMk id="80" creationId="{277CFDD0-F04D-4FE8-B22F-4BF676AC4818}"/>
          </ac:spMkLst>
        </pc:spChg>
        <pc:spChg chg="mod">
          <ac:chgData name="QNAP_Michael Wang" userId="24f6d3ac-b521-4ab1-807f-c66c6142572e" providerId="ADAL" clId="{7006B967-25C5-4FC8-A106-B0FC7F6D7FF2}" dt="2018-07-16T09:58:03.983" v="493" actId="20577"/>
          <ac:spMkLst>
            <pc:docMk/>
            <pc:sldMk cId="317260613" sldId="1489"/>
            <ac:spMk id="156" creationId="{186161F4-20BE-4C07-9627-472AD3303FEB}"/>
          </ac:spMkLst>
        </pc:spChg>
        <pc:spChg chg="mod">
          <ac:chgData name="QNAP_Michael Wang" userId="24f6d3ac-b521-4ab1-807f-c66c6142572e" providerId="ADAL" clId="{7006B967-25C5-4FC8-A106-B0FC7F6D7FF2}" dt="2018-07-16T09:58:46.771" v="507" actId="20577"/>
          <ac:spMkLst>
            <pc:docMk/>
            <pc:sldMk cId="317260613" sldId="1489"/>
            <ac:spMk id="159" creationId="{B2B2BDB1-B03B-43EB-8D14-97A99B8C09F3}"/>
          </ac:spMkLst>
        </pc:spChg>
        <pc:spChg chg="mod">
          <ac:chgData name="QNAP_Michael Wang" userId="24f6d3ac-b521-4ab1-807f-c66c6142572e" providerId="ADAL" clId="{7006B967-25C5-4FC8-A106-B0FC7F6D7FF2}" dt="2018-07-16T09:58:54.957" v="513" actId="20577"/>
          <ac:spMkLst>
            <pc:docMk/>
            <pc:sldMk cId="317260613" sldId="1489"/>
            <ac:spMk id="178" creationId="{57E80C30-7700-476D-B463-3BD12443A7CC}"/>
          </ac:spMkLst>
        </pc:spChg>
        <pc:spChg chg="mod">
          <ac:chgData name="QNAP_Michael Wang" userId="24f6d3ac-b521-4ab1-807f-c66c6142572e" providerId="ADAL" clId="{7006B967-25C5-4FC8-A106-B0FC7F6D7FF2}" dt="2018-07-16T09:59:03.814" v="527" actId="20577"/>
          <ac:spMkLst>
            <pc:docMk/>
            <pc:sldMk cId="317260613" sldId="1489"/>
            <ac:spMk id="181" creationId="{846D3285-EC36-4722-A8ED-C618FE44F379}"/>
          </ac:spMkLst>
        </pc:spChg>
      </pc:sldChg>
      <pc:sldChg chg="modSp">
        <pc:chgData name="QNAP_Michael Wang" userId="24f6d3ac-b521-4ab1-807f-c66c6142572e" providerId="ADAL" clId="{7006B967-25C5-4FC8-A106-B0FC7F6D7FF2}" dt="2018-07-16T10:07:19.984" v="632" actId="108"/>
        <pc:sldMkLst>
          <pc:docMk/>
          <pc:sldMk cId="3867314865" sldId="1490"/>
        </pc:sldMkLst>
        <pc:spChg chg="mod">
          <ac:chgData name="QNAP_Michael Wang" userId="24f6d3ac-b521-4ab1-807f-c66c6142572e" providerId="ADAL" clId="{7006B967-25C5-4FC8-A106-B0FC7F6D7FF2}" dt="2018-07-16T09:59:14.015" v="533" actId="20577"/>
          <ac:spMkLst>
            <pc:docMk/>
            <pc:sldMk cId="3867314865" sldId="1490"/>
            <ac:spMk id="18" creationId="{D02C9711-DD50-4845-A049-2887055FE427}"/>
          </ac:spMkLst>
        </pc:spChg>
        <pc:spChg chg="mod">
          <ac:chgData name="QNAP_Michael Wang" userId="24f6d3ac-b521-4ab1-807f-c66c6142572e" providerId="ADAL" clId="{7006B967-25C5-4FC8-A106-B0FC7F6D7FF2}" dt="2018-07-16T10:07:19.984" v="632" actId="108"/>
          <ac:spMkLst>
            <pc:docMk/>
            <pc:sldMk cId="3867314865" sldId="1490"/>
            <ac:spMk id="92" creationId="{9FA5ED41-DBCB-4722-BB05-67BCBDFAF36C}"/>
          </ac:spMkLst>
        </pc:spChg>
        <pc:spChg chg="mod">
          <ac:chgData name="QNAP_Michael Wang" userId="24f6d3ac-b521-4ab1-807f-c66c6142572e" providerId="ADAL" clId="{7006B967-25C5-4FC8-A106-B0FC7F6D7FF2}" dt="2018-07-16T09:59:21.342" v="539" actId="20577"/>
          <ac:spMkLst>
            <pc:docMk/>
            <pc:sldMk cId="3867314865" sldId="1490"/>
            <ac:spMk id="134" creationId="{6DBD3F63-919D-4D44-BF1A-0A425803AA6A}"/>
          </ac:spMkLst>
        </pc:spChg>
      </pc:sldChg>
      <pc:sldChg chg="modSp">
        <pc:chgData name="QNAP_Michael Wang" userId="24f6d3ac-b521-4ab1-807f-c66c6142572e" providerId="ADAL" clId="{7006B967-25C5-4FC8-A106-B0FC7F6D7FF2}" dt="2018-07-16T10:07:29.409" v="634" actId="108"/>
        <pc:sldMkLst>
          <pc:docMk/>
          <pc:sldMk cId="3980240162" sldId="1491"/>
        </pc:sldMkLst>
        <pc:spChg chg="mod">
          <ac:chgData name="QNAP_Michael Wang" userId="24f6d3ac-b521-4ab1-807f-c66c6142572e" providerId="ADAL" clId="{7006B967-25C5-4FC8-A106-B0FC7F6D7FF2}" dt="2018-07-16T10:02:40.753" v="603" actId="20577"/>
          <ac:spMkLst>
            <pc:docMk/>
            <pc:sldMk cId="3980240162" sldId="1491"/>
            <ac:spMk id="66" creationId="{FA64BB81-3735-4A0B-8AE1-B14EF866545D}"/>
          </ac:spMkLst>
        </pc:spChg>
        <pc:spChg chg="mod">
          <ac:chgData name="QNAP_Michael Wang" userId="24f6d3ac-b521-4ab1-807f-c66c6142572e" providerId="ADAL" clId="{7006B967-25C5-4FC8-A106-B0FC7F6D7FF2}" dt="2018-07-16T10:02:31.108" v="600" actId="20577"/>
          <ac:spMkLst>
            <pc:docMk/>
            <pc:sldMk cId="3980240162" sldId="1491"/>
            <ac:spMk id="90" creationId="{D34309E8-4E0E-4E87-A387-C8BA4868D805}"/>
          </ac:spMkLst>
        </pc:spChg>
        <pc:spChg chg="mod">
          <ac:chgData name="QNAP_Michael Wang" userId="24f6d3ac-b521-4ab1-807f-c66c6142572e" providerId="ADAL" clId="{7006B967-25C5-4FC8-A106-B0FC7F6D7FF2}" dt="2018-07-16T10:03:41.282" v="617" actId="20577"/>
          <ac:spMkLst>
            <pc:docMk/>
            <pc:sldMk cId="3980240162" sldId="1491"/>
            <ac:spMk id="96" creationId="{CA46E01E-BD8A-4FD6-AD27-FD400389561A}"/>
          </ac:spMkLst>
        </pc:spChg>
        <pc:spChg chg="mod">
          <ac:chgData name="QNAP_Michael Wang" userId="24f6d3ac-b521-4ab1-807f-c66c6142572e" providerId="ADAL" clId="{7006B967-25C5-4FC8-A106-B0FC7F6D7FF2}" dt="2018-07-16T10:07:29.409" v="634" actId="108"/>
          <ac:spMkLst>
            <pc:docMk/>
            <pc:sldMk cId="3980240162" sldId="1491"/>
            <ac:spMk id="102" creationId="{8BE03F30-E475-4CEB-A36C-E0EBAE2E5B40}"/>
          </ac:spMkLst>
        </pc:spChg>
      </pc:sldChg>
      <pc:sldChg chg="modSp">
        <pc:chgData name="QNAP_Michael Wang" userId="24f6d3ac-b521-4ab1-807f-c66c6142572e" providerId="ADAL" clId="{7006B967-25C5-4FC8-A106-B0FC7F6D7FF2}" dt="2018-07-16T10:07:34.939" v="635" actId="108"/>
        <pc:sldMkLst>
          <pc:docMk/>
          <pc:sldMk cId="380407356" sldId="1492"/>
        </pc:sldMkLst>
        <pc:spChg chg="mod">
          <ac:chgData name="QNAP_Michael Wang" userId="24f6d3ac-b521-4ab1-807f-c66c6142572e" providerId="ADAL" clId="{7006B967-25C5-4FC8-A106-B0FC7F6D7FF2}" dt="2018-07-16T10:03:57.937" v="631" actId="20577"/>
          <ac:spMkLst>
            <pc:docMk/>
            <pc:sldMk cId="380407356" sldId="1492"/>
            <ac:spMk id="42" creationId="{60473A88-86E0-4A51-9BE1-37904F87FD4F}"/>
          </ac:spMkLst>
        </pc:spChg>
        <pc:spChg chg="mod">
          <ac:chgData name="QNAP_Michael Wang" userId="24f6d3ac-b521-4ab1-807f-c66c6142572e" providerId="ADAL" clId="{7006B967-25C5-4FC8-A106-B0FC7F6D7FF2}" dt="2018-07-16T10:07:34.939" v="635" actId="108"/>
          <ac:spMkLst>
            <pc:docMk/>
            <pc:sldMk cId="380407356" sldId="1492"/>
            <ac:spMk id="80" creationId="{277CFDD0-F04D-4FE8-B22F-4BF676AC4818}"/>
          </ac:spMkLst>
        </pc:spChg>
      </pc:sldChg>
      <pc:sldChg chg="modSp">
        <pc:chgData name="QNAP_Michael Wang" userId="24f6d3ac-b521-4ab1-807f-c66c6142572e" providerId="ADAL" clId="{7006B967-25C5-4FC8-A106-B0FC7F6D7FF2}" dt="2018-07-16T10:07:24.072" v="633" actId="108"/>
        <pc:sldMkLst>
          <pc:docMk/>
          <pc:sldMk cId="2473293687" sldId="1493"/>
        </pc:sldMkLst>
        <pc:spChg chg="mod">
          <ac:chgData name="QNAP_Michael Wang" userId="24f6d3ac-b521-4ab1-807f-c66c6142572e" providerId="ADAL" clId="{7006B967-25C5-4FC8-A106-B0FC7F6D7FF2}" dt="2018-07-16T10:00:00.009" v="553" actId="20577"/>
          <ac:spMkLst>
            <pc:docMk/>
            <pc:sldMk cId="2473293687" sldId="1493"/>
            <ac:spMk id="18" creationId="{D02C9711-DD50-4845-A049-2887055FE427}"/>
          </ac:spMkLst>
        </pc:spChg>
        <pc:spChg chg="mod">
          <ac:chgData name="QNAP_Michael Wang" userId="24f6d3ac-b521-4ab1-807f-c66c6142572e" providerId="ADAL" clId="{7006B967-25C5-4FC8-A106-B0FC7F6D7FF2}" dt="2018-07-16T10:07:24.072" v="633" actId="108"/>
          <ac:spMkLst>
            <pc:docMk/>
            <pc:sldMk cId="2473293687" sldId="1493"/>
            <ac:spMk id="92" creationId="{9FA5ED41-DBCB-4722-BB05-67BCBDFAF36C}"/>
          </ac:spMkLst>
        </pc:spChg>
        <pc:spChg chg="mod">
          <ac:chgData name="QNAP_Michael Wang" userId="24f6d3ac-b521-4ab1-807f-c66c6142572e" providerId="ADAL" clId="{7006B967-25C5-4FC8-A106-B0FC7F6D7FF2}" dt="2018-07-16T10:00:50.798" v="573" actId="20577"/>
          <ac:spMkLst>
            <pc:docMk/>
            <pc:sldMk cId="2473293687" sldId="1493"/>
            <ac:spMk id="134" creationId="{6DBD3F63-919D-4D44-BF1A-0A425803AA6A}"/>
          </ac:spMkLst>
        </pc:spChg>
      </pc:sldChg>
      <pc:sldChg chg="modSp">
        <pc:chgData name="QNAP_Michael Wang" userId="24f6d3ac-b521-4ab1-807f-c66c6142572e" providerId="ADAL" clId="{7006B967-25C5-4FC8-A106-B0FC7F6D7FF2}" dt="2018-07-17T03:55:02.117" v="1324" actId="108"/>
        <pc:sldMkLst>
          <pc:docMk/>
          <pc:sldMk cId="3726342666" sldId="1494"/>
        </pc:sldMkLst>
        <pc:spChg chg="mod">
          <ac:chgData name="QNAP_Michael Wang" userId="24f6d3ac-b521-4ab1-807f-c66c6142572e" providerId="ADAL" clId="{7006B967-25C5-4FC8-A106-B0FC7F6D7FF2}" dt="2018-07-17T03:55:02.117" v="1324" actId="108"/>
          <ac:spMkLst>
            <pc:docMk/>
            <pc:sldMk cId="3726342666" sldId="1494"/>
            <ac:spMk id="20" creationId="{26F455C5-E3B8-4617-AE51-79D74F1D1C1D}"/>
          </ac:spMkLst>
        </pc:spChg>
        <pc:spChg chg="mod">
          <ac:chgData name="QNAP_Michael Wang" userId="24f6d3ac-b521-4ab1-807f-c66c6142572e" providerId="ADAL" clId="{7006B967-25C5-4FC8-A106-B0FC7F6D7FF2}" dt="2018-07-17T03:50:47.263" v="1248" actId="6549"/>
          <ac:spMkLst>
            <pc:docMk/>
            <pc:sldMk cId="3726342666" sldId="1494"/>
            <ac:spMk id="21" creationId="{441AF484-2850-44FA-B746-DDFDA53E0D4B}"/>
          </ac:spMkLst>
        </pc:spChg>
        <pc:spChg chg="mod">
          <ac:chgData name="QNAP_Michael Wang" userId="24f6d3ac-b521-4ab1-807f-c66c6142572e" providerId="ADAL" clId="{7006B967-25C5-4FC8-A106-B0FC7F6D7FF2}" dt="2018-07-17T03:54:16.705" v="1321" actId="207"/>
          <ac:spMkLst>
            <pc:docMk/>
            <pc:sldMk cId="3726342666" sldId="1494"/>
            <ac:spMk id="27" creationId="{C97156E9-DFF8-457A-9548-CECB134EA429}"/>
          </ac:spMkLst>
        </pc:spChg>
        <pc:spChg chg="mod">
          <ac:chgData name="QNAP_Michael Wang" userId="24f6d3ac-b521-4ab1-807f-c66c6142572e" providerId="ADAL" clId="{7006B967-25C5-4FC8-A106-B0FC7F6D7FF2}" dt="2018-07-17T02:02:10.994" v="797" actId="20577"/>
          <ac:spMkLst>
            <pc:docMk/>
            <pc:sldMk cId="3726342666" sldId="1494"/>
            <ac:spMk id="32" creationId="{925B3455-FD37-4903-8684-F23F6E0A1F78}"/>
          </ac:spMkLst>
        </pc:spChg>
        <pc:picChg chg="mod">
          <ac:chgData name="QNAP_Michael Wang" userId="24f6d3ac-b521-4ab1-807f-c66c6142572e" providerId="ADAL" clId="{7006B967-25C5-4FC8-A106-B0FC7F6D7FF2}" dt="2018-07-17T03:52:04.515" v="1313" actId="1076"/>
          <ac:picMkLst>
            <pc:docMk/>
            <pc:sldMk cId="3726342666" sldId="1494"/>
            <ac:picMk id="25" creationId="{6432BFAA-0CCB-484F-8DCF-39E8C37FABD8}"/>
          </ac:picMkLst>
        </pc:picChg>
      </pc:sldChg>
      <pc:sldChg chg="modSp">
        <pc:chgData name="QNAP_Michael Wang" userId="24f6d3ac-b521-4ab1-807f-c66c6142572e" providerId="ADAL" clId="{7006B967-25C5-4FC8-A106-B0FC7F6D7FF2}" dt="2018-07-17T02:01:20.927" v="779" actId="6549"/>
        <pc:sldMkLst>
          <pc:docMk/>
          <pc:sldMk cId="410112486" sldId="1496"/>
        </pc:sldMkLst>
        <pc:spChg chg="mod">
          <ac:chgData name="QNAP_Michael Wang" userId="24f6d3ac-b521-4ab1-807f-c66c6142572e" providerId="ADAL" clId="{7006B967-25C5-4FC8-A106-B0FC7F6D7FF2}" dt="2018-07-17T01:58:19.764" v="773" actId="20577"/>
          <ac:spMkLst>
            <pc:docMk/>
            <pc:sldMk cId="410112486" sldId="1496"/>
            <ac:spMk id="32" creationId="{925B3455-FD37-4903-8684-F23F6E0A1F78}"/>
          </ac:spMkLst>
        </pc:spChg>
        <pc:spChg chg="mod">
          <ac:chgData name="QNAP_Michael Wang" userId="24f6d3ac-b521-4ab1-807f-c66c6142572e" providerId="ADAL" clId="{7006B967-25C5-4FC8-A106-B0FC7F6D7FF2}" dt="2018-07-17T02:01:20.927" v="779" actId="6549"/>
          <ac:spMkLst>
            <pc:docMk/>
            <pc:sldMk cId="410112486" sldId="1496"/>
            <ac:spMk id="49" creationId="{E5D40F72-0D26-4736-9E6C-55AF66ECC2AF}"/>
          </ac:spMkLst>
        </pc:spChg>
      </pc:sldChg>
      <pc:sldChg chg="modSp">
        <pc:chgData name="QNAP_Michael Wang" userId="24f6d3ac-b521-4ab1-807f-c66c6142572e" providerId="ADAL" clId="{7006B967-25C5-4FC8-A106-B0FC7F6D7FF2}" dt="2018-07-17T01:42:20.854" v="757" actId="15"/>
        <pc:sldMkLst>
          <pc:docMk/>
          <pc:sldMk cId="311330992" sldId="1497"/>
        </pc:sldMkLst>
        <pc:spChg chg="mod">
          <ac:chgData name="QNAP_Michael Wang" userId="24f6d3ac-b521-4ab1-807f-c66c6142572e" providerId="ADAL" clId="{7006B967-25C5-4FC8-A106-B0FC7F6D7FF2}" dt="2018-07-17T01:41:34.443" v="749" actId="20577"/>
          <ac:spMkLst>
            <pc:docMk/>
            <pc:sldMk cId="311330992" sldId="1497"/>
            <ac:spMk id="23" creationId="{4DBCE965-23A0-4B03-8F91-77044C0651E2}"/>
          </ac:spMkLst>
        </pc:spChg>
        <pc:spChg chg="mod">
          <ac:chgData name="QNAP_Michael Wang" userId="24f6d3ac-b521-4ab1-807f-c66c6142572e" providerId="ADAL" clId="{7006B967-25C5-4FC8-A106-B0FC7F6D7FF2}" dt="2018-07-17T01:41:42.297" v="751" actId="20577"/>
          <ac:spMkLst>
            <pc:docMk/>
            <pc:sldMk cId="311330992" sldId="1497"/>
            <ac:spMk id="46" creationId="{55D46A4A-DE53-4890-8356-0A9B00D649AC}"/>
          </ac:spMkLst>
        </pc:spChg>
        <pc:spChg chg="mod">
          <ac:chgData name="QNAP_Michael Wang" userId="24f6d3ac-b521-4ab1-807f-c66c6142572e" providerId="ADAL" clId="{7006B967-25C5-4FC8-A106-B0FC7F6D7FF2}" dt="2018-07-17T01:42:20.854" v="757" actId="15"/>
          <ac:spMkLst>
            <pc:docMk/>
            <pc:sldMk cId="311330992" sldId="1497"/>
            <ac:spMk id="48" creationId="{BEDECFCD-814B-41D3-83FD-C48DF372217C}"/>
          </ac:spMkLst>
        </pc:spChg>
      </pc:sldChg>
      <pc:sldChg chg="modSp">
        <pc:chgData name="QNAP_Michael Wang" userId="24f6d3ac-b521-4ab1-807f-c66c6142572e" providerId="ADAL" clId="{7006B967-25C5-4FC8-A106-B0FC7F6D7FF2}" dt="2018-07-17T01:41:20.215" v="747" actId="20577"/>
        <pc:sldMkLst>
          <pc:docMk/>
          <pc:sldMk cId="515802004" sldId="1498"/>
        </pc:sldMkLst>
        <pc:spChg chg="mod">
          <ac:chgData name="QNAP_Michael Wang" userId="24f6d3ac-b521-4ab1-807f-c66c6142572e" providerId="ADAL" clId="{7006B967-25C5-4FC8-A106-B0FC7F6D7FF2}" dt="2018-07-17T01:41:20.215" v="747" actId="20577"/>
          <ac:spMkLst>
            <pc:docMk/>
            <pc:sldMk cId="515802004" sldId="1498"/>
            <ac:spMk id="44" creationId="{4596B3B1-1BF2-4043-8426-2D85540C8FF4}"/>
          </ac:spMkLst>
        </pc:spChg>
      </pc:sldChg>
      <pc:sldChg chg="modSp">
        <pc:chgData name="QNAP_Michael Wang" userId="24f6d3ac-b521-4ab1-807f-c66c6142572e" providerId="ADAL" clId="{7006B967-25C5-4FC8-A106-B0FC7F6D7FF2}" dt="2018-07-17T01:39:43.707" v="742" actId="20577"/>
        <pc:sldMkLst>
          <pc:docMk/>
          <pc:sldMk cId="380407356" sldId="1499"/>
        </pc:sldMkLst>
        <pc:spChg chg="mod">
          <ac:chgData name="QNAP_Michael Wang" userId="24f6d3ac-b521-4ab1-807f-c66c6142572e" providerId="ADAL" clId="{7006B967-25C5-4FC8-A106-B0FC7F6D7FF2}" dt="2018-07-17T01:37:39.414" v="721" actId="20577"/>
          <ac:spMkLst>
            <pc:docMk/>
            <pc:sldMk cId="380407356" sldId="1499"/>
            <ac:spMk id="42" creationId="{60473A88-86E0-4A51-9BE1-37904F87FD4F}"/>
          </ac:spMkLst>
        </pc:spChg>
        <pc:spChg chg="mod">
          <ac:chgData name="QNAP_Michael Wang" userId="24f6d3ac-b521-4ab1-807f-c66c6142572e" providerId="ADAL" clId="{7006B967-25C5-4FC8-A106-B0FC7F6D7FF2}" dt="2018-07-17T01:37:43.491" v="723" actId="20577"/>
          <ac:spMkLst>
            <pc:docMk/>
            <pc:sldMk cId="380407356" sldId="1499"/>
            <ac:spMk id="53" creationId="{3091A6DB-F49C-44B4-B3A7-BC62B9228215}"/>
          </ac:spMkLst>
        </pc:spChg>
        <pc:spChg chg="mod">
          <ac:chgData name="QNAP_Michael Wang" userId="24f6d3ac-b521-4ab1-807f-c66c6142572e" providerId="ADAL" clId="{7006B967-25C5-4FC8-A106-B0FC7F6D7FF2}" dt="2018-07-17T01:37:51.910" v="727" actId="20577"/>
          <ac:spMkLst>
            <pc:docMk/>
            <pc:sldMk cId="380407356" sldId="1499"/>
            <ac:spMk id="55" creationId="{70DEF315-59E8-4087-A743-8BBA1A6E05F2}"/>
          </ac:spMkLst>
        </pc:spChg>
        <pc:spChg chg="mod">
          <ac:chgData name="QNAP_Michael Wang" userId="24f6d3ac-b521-4ab1-807f-c66c6142572e" providerId="ADAL" clId="{7006B967-25C5-4FC8-A106-B0FC7F6D7FF2}" dt="2018-07-17T01:39:18.107" v="737" actId="6549"/>
          <ac:spMkLst>
            <pc:docMk/>
            <pc:sldMk cId="380407356" sldId="1499"/>
            <ac:spMk id="56" creationId="{B5633736-D622-4670-8CD0-75D751B9406D}"/>
          </ac:spMkLst>
        </pc:spChg>
        <pc:spChg chg="mod">
          <ac:chgData name="QNAP_Michael Wang" userId="24f6d3ac-b521-4ab1-807f-c66c6142572e" providerId="ADAL" clId="{7006B967-25C5-4FC8-A106-B0FC7F6D7FF2}" dt="2018-07-17T01:39:43.707" v="742" actId="20577"/>
          <ac:spMkLst>
            <pc:docMk/>
            <pc:sldMk cId="380407356" sldId="1499"/>
            <ac:spMk id="58" creationId="{70572449-BDB3-4FC5-B101-9331F86E7BED}"/>
          </ac:spMkLst>
        </pc:spChg>
      </pc:sldChg>
      <pc:sldChg chg="modSp">
        <pc:chgData name="QNAP_Michael Wang" userId="24f6d3ac-b521-4ab1-807f-c66c6142572e" providerId="ADAL" clId="{7006B967-25C5-4FC8-A106-B0FC7F6D7FF2}" dt="2018-07-17T01:37:02.007" v="719" actId="20577"/>
        <pc:sldMkLst>
          <pc:docMk/>
          <pc:sldMk cId="3741875393" sldId="1500"/>
        </pc:sldMkLst>
        <pc:spChg chg="mod">
          <ac:chgData name="QNAP_Michael Wang" userId="24f6d3ac-b521-4ab1-807f-c66c6142572e" providerId="ADAL" clId="{7006B967-25C5-4FC8-A106-B0FC7F6D7FF2}" dt="2018-07-17T01:37:02.007" v="719" actId="20577"/>
          <ac:spMkLst>
            <pc:docMk/>
            <pc:sldMk cId="3741875393" sldId="1500"/>
            <ac:spMk id="45" creationId="{F63689E6-7CC1-4BF4-9467-96C039A9ABB2}"/>
          </ac:spMkLst>
        </pc:spChg>
      </pc:sldChg>
      <pc:sldChg chg="modSp">
        <pc:chgData name="QNAP_Michael Wang" userId="24f6d3ac-b521-4ab1-807f-c66c6142572e" providerId="ADAL" clId="{7006B967-25C5-4FC8-A106-B0FC7F6D7FF2}" dt="2018-07-17T01:35:00.493" v="709" actId="20577"/>
        <pc:sldMkLst>
          <pc:docMk/>
          <pc:sldMk cId="2921014501" sldId="1501"/>
        </pc:sldMkLst>
        <pc:spChg chg="mod">
          <ac:chgData name="QNAP_Michael Wang" userId="24f6d3ac-b521-4ab1-807f-c66c6142572e" providerId="ADAL" clId="{7006B967-25C5-4FC8-A106-B0FC7F6D7FF2}" dt="2018-07-17T01:35:00.493" v="709" actId="20577"/>
          <ac:spMkLst>
            <pc:docMk/>
            <pc:sldMk cId="2921014501" sldId="1501"/>
            <ac:spMk id="33" creationId="{D14A0686-2B40-4B82-8CF9-F64910D4C490}"/>
          </ac:spMkLst>
        </pc:spChg>
        <pc:spChg chg="mod">
          <ac:chgData name="QNAP_Michael Wang" userId="24f6d3ac-b521-4ab1-807f-c66c6142572e" providerId="ADAL" clId="{7006B967-25C5-4FC8-A106-B0FC7F6D7FF2}" dt="2018-07-17T01:33:45.016" v="707" actId="6549"/>
          <ac:spMkLst>
            <pc:docMk/>
            <pc:sldMk cId="2921014501" sldId="1501"/>
            <ac:spMk id="38" creationId="{6210DB47-3353-4CBA-8A1D-8BE5462B90FA}"/>
          </ac:spMkLst>
        </pc:spChg>
        <pc:spChg chg="mod">
          <ac:chgData name="QNAP_Michael Wang" userId="24f6d3ac-b521-4ab1-807f-c66c6142572e" providerId="ADAL" clId="{7006B967-25C5-4FC8-A106-B0FC7F6D7FF2}" dt="2018-07-17T01:33:37.315" v="701" actId="20577"/>
          <ac:spMkLst>
            <pc:docMk/>
            <pc:sldMk cId="2921014501" sldId="1501"/>
            <ac:spMk id="66" creationId="{FA64BB81-3735-4A0B-8AE1-B14EF866545D}"/>
          </ac:spMkLst>
        </pc:spChg>
      </pc:sldChg>
      <pc:sldChg chg="modSp">
        <pc:chgData name="QNAP_Michael Wang" userId="24f6d3ac-b521-4ab1-807f-c66c6142572e" providerId="ADAL" clId="{7006B967-25C5-4FC8-A106-B0FC7F6D7FF2}" dt="2018-07-17T01:32:08.626" v="695" actId="1076"/>
        <pc:sldMkLst>
          <pc:docMk/>
          <pc:sldMk cId="3980240162" sldId="1502"/>
        </pc:sldMkLst>
        <pc:spChg chg="mod">
          <ac:chgData name="QNAP_Michael Wang" userId="24f6d3ac-b521-4ab1-807f-c66c6142572e" providerId="ADAL" clId="{7006B967-25C5-4FC8-A106-B0FC7F6D7FF2}" dt="2018-07-17T01:30:02.250" v="689" actId="20577"/>
          <ac:spMkLst>
            <pc:docMk/>
            <pc:sldMk cId="3980240162" sldId="1502"/>
            <ac:spMk id="29" creationId="{780A43E3-B035-4437-B31F-8FE0006E0EFD}"/>
          </ac:spMkLst>
        </pc:spChg>
        <pc:spChg chg="mod">
          <ac:chgData name="QNAP_Michael Wang" userId="24f6d3ac-b521-4ab1-807f-c66c6142572e" providerId="ADAL" clId="{7006B967-25C5-4FC8-A106-B0FC7F6D7FF2}" dt="2018-07-17T01:31:22.751" v="693" actId="6549"/>
          <ac:spMkLst>
            <pc:docMk/>
            <pc:sldMk cId="3980240162" sldId="1502"/>
            <ac:spMk id="88" creationId="{F20BD834-B062-4E9D-B94A-4DF0B8EB2D7B}"/>
          </ac:spMkLst>
        </pc:spChg>
        <pc:spChg chg="mod">
          <ac:chgData name="QNAP_Michael Wang" userId="24f6d3ac-b521-4ab1-807f-c66c6142572e" providerId="ADAL" clId="{7006B967-25C5-4FC8-A106-B0FC7F6D7FF2}" dt="2018-07-17T01:32:08.626" v="695" actId="1076"/>
          <ac:spMkLst>
            <pc:docMk/>
            <pc:sldMk cId="3980240162" sldId="1502"/>
            <ac:spMk id="90" creationId="{D34309E8-4E0E-4E87-A387-C8BA4868D805}"/>
          </ac:spMkLst>
        </pc:spChg>
      </pc:sldChg>
      <pc:sldChg chg="modSp">
        <pc:chgData name="QNAP_Michael Wang" userId="24f6d3ac-b521-4ab1-807f-c66c6142572e" providerId="ADAL" clId="{7006B967-25C5-4FC8-A106-B0FC7F6D7FF2}" dt="2018-07-17T01:25:15.581" v="685" actId="20577"/>
        <pc:sldMkLst>
          <pc:docMk/>
          <pc:sldMk cId="2473293687" sldId="1503"/>
        </pc:sldMkLst>
        <pc:spChg chg="mod">
          <ac:chgData name="QNAP_Michael Wang" userId="24f6d3ac-b521-4ab1-807f-c66c6142572e" providerId="ADAL" clId="{7006B967-25C5-4FC8-A106-B0FC7F6D7FF2}" dt="2018-07-17T01:23:10.520" v="678" actId="20577"/>
          <ac:spMkLst>
            <pc:docMk/>
            <pc:sldMk cId="2473293687" sldId="1503"/>
            <ac:spMk id="18" creationId="{D02C9711-DD50-4845-A049-2887055FE427}"/>
          </ac:spMkLst>
        </pc:spChg>
        <pc:spChg chg="mod">
          <ac:chgData name="QNAP_Michael Wang" userId="24f6d3ac-b521-4ab1-807f-c66c6142572e" providerId="ADAL" clId="{7006B967-25C5-4FC8-A106-B0FC7F6D7FF2}" dt="2018-07-17T01:25:15.581" v="685" actId="20577"/>
          <ac:spMkLst>
            <pc:docMk/>
            <pc:sldMk cId="2473293687" sldId="1503"/>
            <ac:spMk id="134" creationId="{6DBD3F63-919D-4D44-BF1A-0A425803AA6A}"/>
          </ac:spMkLst>
        </pc:spChg>
      </pc:sldChg>
      <pc:sldChg chg="modSp">
        <pc:chgData name="QNAP_Michael Wang" userId="24f6d3ac-b521-4ab1-807f-c66c6142572e" providerId="ADAL" clId="{7006B967-25C5-4FC8-A106-B0FC7F6D7FF2}" dt="2018-07-17T03:22:56.653" v="1130" actId="1076"/>
        <pc:sldMkLst>
          <pc:docMk/>
          <pc:sldMk cId="4144805228" sldId="1506"/>
        </pc:sldMkLst>
        <pc:spChg chg="mod">
          <ac:chgData name="QNAP_Michael Wang" userId="24f6d3ac-b521-4ab1-807f-c66c6142572e" providerId="ADAL" clId="{7006B967-25C5-4FC8-A106-B0FC7F6D7FF2}" dt="2018-07-17T03:08:37.297" v="852" actId="20577"/>
          <ac:spMkLst>
            <pc:docMk/>
            <pc:sldMk cId="4144805228" sldId="1506"/>
            <ac:spMk id="2" creationId="{DF8CE7F0-9F45-2F46-A5F1-9BFC37A60DDD}"/>
          </ac:spMkLst>
        </pc:spChg>
        <pc:spChg chg="mod">
          <ac:chgData name="QNAP_Michael Wang" userId="24f6d3ac-b521-4ab1-807f-c66c6142572e" providerId="ADAL" clId="{7006B967-25C5-4FC8-A106-B0FC7F6D7FF2}" dt="2018-07-17T03:14:13.134" v="952" actId="14100"/>
          <ac:spMkLst>
            <pc:docMk/>
            <pc:sldMk cId="4144805228" sldId="1506"/>
            <ac:spMk id="8" creationId="{AF4DEB56-EC3A-4DCA-96B9-E98F541F25CC}"/>
          </ac:spMkLst>
        </pc:spChg>
        <pc:spChg chg="mod">
          <ac:chgData name="QNAP_Michael Wang" userId="24f6d3ac-b521-4ab1-807f-c66c6142572e" providerId="ADAL" clId="{7006B967-25C5-4FC8-A106-B0FC7F6D7FF2}" dt="2018-07-17T03:22:56.653" v="1130" actId="1076"/>
          <ac:spMkLst>
            <pc:docMk/>
            <pc:sldMk cId="4144805228" sldId="1506"/>
            <ac:spMk id="10" creationId="{CDE81C67-1132-4B84-A4A9-7581861D9BF2}"/>
          </ac:spMkLst>
        </pc:spChg>
        <pc:grpChg chg="mod">
          <ac:chgData name="QNAP_Michael Wang" userId="24f6d3ac-b521-4ab1-807f-c66c6142572e" providerId="ADAL" clId="{7006B967-25C5-4FC8-A106-B0FC7F6D7FF2}" dt="2018-07-17T03:22:50.927" v="1129" actId="1076"/>
          <ac:grpSpMkLst>
            <pc:docMk/>
            <pc:sldMk cId="4144805228" sldId="1506"/>
            <ac:grpSpMk id="4" creationId="{BED04441-FA74-4F2A-9C17-4BD1BCEE9DE4}"/>
          </ac:grpSpMkLst>
        </pc:grpChg>
        <pc:graphicFrameChg chg="mod modGraphic">
          <ac:chgData name="QNAP_Michael Wang" userId="24f6d3ac-b521-4ab1-807f-c66c6142572e" providerId="ADAL" clId="{7006B967-25C5-4FC8-A106-B0FC7F6D7FF2}" dt="2018-07-17T03:22:37.826" v="1127" actId="2062"/>
          <ac:graphicFrameMkLst>
            <pc:docMk/>
            <pc:sldMk cId="4144805228" sldId="1506"/>
            <ac:graphicFrameMk id="9" creationId="{1657D432-F7EB-4486-9B7B-B84473191C30}"/>
          </ac:graphicFrameMkLst>
        </pc:graphicFrameChg>
      </pc:sldChg>
    </pc:docChg>
  </pc:docChgLst>
  <pc:docChgLst>
    <pc:chgData name="QNAP_Copy Su" userId="S::copysu@ieinet.onmicrosoft.com::1126be78-0e4b-4fc6-8d80-fa9b94be460a" providerId="AD" clId="Web-{FCEBD584-C06D-21F9-4D88-091BCFC7E4FE}"/>
    <pc:docChg chg="modSld">
      <pc:chgData name="QNAP_Copy Su" userId="S::copysu@ieinet.onmicrosoft.com::1126be78-0e4b-4fc6-8d80-fa9b94be460a" providerId="AD" clId="Web-{FCEBD584-C06D-21F9-4D88-091BCFC7E4FE}" dt="2018-07-17T05:03:09.724" v="11" actId="14100"/>
      <pc:docMkLst>
        <pc:docMk/>
      </pc:docMkLst>
      <pc:sldChg chg="modSp">
        <pc:chgData name="QNAP_Copy Su" userId="S::copysu@ieinet.onmicrosoft.com::1126be78-0e4b-4fc6-8d80-fa9b94be460a" providerId="AD" clId="Web-{FCEBD584-C06D-21F9-4D88-091BCFC7E4FE}" dt="2018-07-17T05:03:09.724" v="11" actId="14100"/>
        <pc:sldMkLst>
          <pc:docMk/>
          <pc:sldMk cId="515802004" sldId="1498"/>
        </pc:sldMkLst>
        <pc:spChg chg="mod">
          <ac:chgData name="QNAP_Copy Su" userId="S::copysu@ieinet.onmicrosoft.com::1126be78-0e4b-4fc6-8d80-fa9b94be460a" providerId="AD" clId="Web-{FCEBD584-C06D-21F9-4D88-091BCFC7E4FE}" dt="2018-07-17T05:02:58.490" v="6" actId="1076"/>
          <ac:spMkLst>
            <pc:docMk/>
            <pc:sldMk cId="515802004" sldId="1498"/>
            <ac:spMk id="19" creationId="{DC22FD51-7C42-4E2B-8F11-C3107B521833}"/>
          </ac:spMkLst>
        </pc:spChg>
        <pc:spChg chg="mod">
          <ac:chgData name="QNAP_Copy Su" userId="S::copysu@ieinet.onmicrosoft.com::1126be78-0e4b-4fc6-8d80-fa9b94be460a" providerId="AD" clId="Web-{FCEBD584-C06D-21F9-4D88-091BCFC7E4FE}" dt="2018-07-17T05:03:09.662" v="9" actId="14100"/>
          <ac:spMkLst>
            <pc:docMk/>
            <pc:sldMk cId="515802004" sldId="1498"/>
            <ac:spMk id="42" creationId="{5D88F1BB-C5F4-4A1E-8E0C-43C8ECEC9D25}"/>
          </ac:spMkLst>
        </pc:spChg>
        <pc:spChg chg="mod">
          <ac:chgData name="QNAP_Copy Su" userId="S::copysu@ieinet.onmicrosoft.com::1126be78-0e4b-4fc6-8d80-fa9b94be460a" providerId="AD" clId="Web-{FCEBD584-C06D-21F9-4D88-091BCFC7E4FE}" dt="2018-07-17T05:02:58.521" v="7" actId="1076"/>
          <ac:spMkLst>
            <pc:docMk/>
            <pc:sldMk cId="515802004" sldId="1498"/>
            <ac:spMk id="43" creationId="{D3820F83-ABD8-4A3B-914C-BAE93AACF2D2}"/>
          </ac:spMkLst>
        </pc:spChg>
        <pc:spChg chg="mod">
          <ac:chgData name="QNAP_Copy Su" userId="S::copysu@ieinet.onmicrosoft.com::1126be78-0e4b-4fc6-8d80-fa9b94be460a" providerId="AD" clId="Web-{FCEBD584-C06D-21F9-4D88-091BCFC7E4FE}" dt="2018-07-17T05:02:58.552" v="8" actId="1076"/>
          <ac:spMkLst>
            <pc:docMk/>
            <pc:sldMk cId="515802004" sldId="1498"/>
            <ac:spMk id="44" creationId="{4596B3B1-1BF2-4043-8426-2D85540C8FF4}"/>
          </ac:spMkLst>
        </pc:spChg>
        <pc:spChg chg="mod">
          <ac:chgData name="QNAP_Copy Su" userId="S::copysu@ieinet.onmicrosoft.com::1126be78-0e4b-4fc6-8d80-fa9b94be460a" providerId="AD" clId="Web-{FCEBD584-C06D-21F9-4D88-091BCFC7E4FE}" dt="2018-07-17T05:03:09.693" v="10" actId="14100"/>
          <ac:spMkLst>
            <pc:docMk/>
            <pc:sldMk cId="515802004" sldId="1498"/>
            <ac:spMk id="45" creationId="{A1CAE2B5-6662-4F84-82A0-C5B06FB9995C}"/>
          </ac:spMkLst>
        </pc:spChg>
        <pc:spChg chg="mod">
          <ac:chgData name="QNAP_Copy Su" userId="S::copysu@ieinet.onmicrosoft.com::1126be78-0e4b-4fc6-8d80-fa9b94be460a" providerId="AD" clId="Web-{FCEBD584-C06D-21F9-4D88-091BCFC7E4FE}" dt="2018-07-17T05:03:09.724" v="11" actId="14100"/>
          <ac:spMkLst>
            <pc:docMk/>
            <pc:sldMk cId="515802004" sldId="1498"/>
            <ac:spMk id="49" creationId="{79A6DF8D-4CC2-47E2-9BBD-CD3035CF1688}"/>
          </ac:spMkLst>
        </pc:spChg>
        <pc:spChg chg="mod">
          <ac:chgData name="QNAP_Copy Su" userId="S::copysu@ieinet.onmicrosoft.com::1126be78-0e4b-4fc6-8d80-fa9b94be460a" providerId="AD" clId="Web-{FCEBD584-C06D-21F9-4D88-091BCFC7E4FE}" dt="2018-07-17T05:02:54.458" v="0" actId="1076"/>
          <ac:spMkLst>
            <pc:docMk/>
            <pc:sldMk cId="515802004" sldId="1498"/>
            <ac:spMk id="50" creationId="{EF19C44F-CB13-40B5-88F9-C93A8D7060AF}"/>
          </ac:spMkLst>
        </pc:spChg>
        <pc:spChg chg="mod">
          <ac:chgData name="QNAP_Copy Su" userId="S::copysu@ieinet.onmicrosoft.com::1126be78-0e4b-4fc6-8d80-fa9b94be460a" providerId="AD" clId="Web-{FCEBD584-C06D-21F9-4D88-091BCFC7E4FE}" dt="2018-07-17T05:02:54.474" v="1" actId="1076"/>
          <ac:spMkLst>
            <pc:docMk/>
            <pc:sldMk cId="515802004" sldId="1498"/>
            <ac:spMk id="51" creationId="{F8FF3110-49C9-429A-8D56-3C669F5FA3B5}"/>
          </ac:spMkLst>
        </pc:spChg>
        <pc:spChg chg="mod">
          <ac:chgData name="QNAP_Copy Su" userId="S::copysu@ieinet.onmicrosoft.com::1126be78-0e4b-4fc6-8d80-fa9b94be460a" providerId="AD" clId="Web-{FCEBD584-C06D-21F9-4D88-091BCFC7E4FE}" dt="2018-07-17T05:02:54.505" v="2" actId="1076"/>
          <ac:spMkLst>
            <pc:docMk/>
            <pc:sldMk cId="515802004" sldId="1498"/>
            <ac:spMk id="52" creationId="{7BEBB54A-8003-4361-AAFE-0A1F9F09B6D0}"/>
          </ac:spMkLst>
        </pc:spChg>
        <pc:picChg chg="mod">
          <ac:chgData name="QNAP_Copy Su" userId="S::copysu@ieinet.onmicrosoft.com::1126be78-0e4b-4fc6-8d80-fa9b94be460a" providerId="AD" clId="Web-{FCEBD584-C06D-21F9-4D88-091BCFC7E4FE}" dt="2018-07-17T05:02:54.537" v="3" actId="1076"/>
          <ac:picMkLst>
            <pc:docMk/>
            <pc:sldMk cId="515802004" sldId="1498"/>
            <ac:picMk id="53" creationId="{36847075-E5AA-41C7-8192-75DCEE66984E}"/>
          </ac:picMkLst>
        </pc:picChg>
        <pc:picChg chg="mod">
          <ac:chgData name="QNAP_Copy Su" userId="S::copysu@ieinet.onmicrosoft.com::1126be78-0e4b-4fc6-8d80-fa9b94be460a" providerId="AD" clId="Web-{FCEBD584-C06D-21F9-4D88-091BCFC7E4FE}" dt="2018-07-17T05:02:54.568" v="4" actId="1076"/>
          <ac:picMkLst>
            <pc:docMk/>
            <pc:sldMk cId="515802004" sldId="1498"/>
            <ac:picMk id="54" creationId="{0D8B1E14-E3E7-4FC4-91B1-124DB0CB0E6C}"/>
          </ac:picMkLst>
        </pc:picChg>
        <pc:picChg chg="mod">
          <ac:chgData name="QNAP_Copy Su" userId="S::copysu@ieinet.onmicrosoft.com::1126be78-0e4b-4fc6-8d80-fa9b94be460a" providerId="AD" clId="Web-{FCEBD584-C06D-21F9-4D88-091BCFC7E4FE}" dt="2018-07-17T05:02:54.599" v="5" actId="1076"/>
          <ac:picMkLst>
            <pc:docMk/>
            <pc:sldMk cId="515802004" sldId="1498"/>
            <ac:picMk id="55" creationId="{C15AFE87-1410-4A71-A51F-86F3C086EE29}"/>
          </ac:picMkLst>
        </pc:picChg>
      </pc:sldChg>
    </pc:docChg>
  </pc:docChgLst>
  <pc:docChgLst>
    <pc:chgData name="QNAP_JASON HSU" userId="S::jasonhsu@ieinet.onmicrosoft.com::037722cf-a7a4-45b3-87d9-a621b36907ba" providerId="AD" clId="Web-{6C1EAF6F-084C-7299-58AB-1867EA417895}"/>
    <pc:docChg chg="addSld delSld modSld sldOrd">
      <pc:chgData name="QNAP_JASON HSU" userId="S::jasonhsu@ieinet.onmicrosoft.com::037722cf-a7a4-45b3-87d9-a621b36907ba" providerId="AD" clId="Web-{6C1EAF6F-084C-7299-58AB-1867EA417895}" dt="2018-07-17T02:53:42.815" v="226" actId="14100"/>
      <pc:docMkLst>
        <pc:docMk/>
      </pc:docMkLst>
      <pc:sldChg chg="modSp">
        <pc:chgData name="QNAP_JASON HSU" userId="S::jasonhsu@ieinet.onmicrosoft.com::037722cf-a7a4-45b3-87d9-a621b36907ba" providerId="AD" clId="Web-{6C1EAF6F-084C-7299-58AB-1867EA417895}" dt="2018-07-17T02:45:06.815" v="4" actId="20577"/>
        <pc:sldMkLst>
          <pc:docMk/>
          <pc:sldMk cId="410112486" sldId="1496"/>
        </pc:sldMkLst>
        <pc:spChg chg="mod">
          <ac:chgData name="QNAP_JASON HSU" userId="S::jasonhsu@ieinet.onmicrosoft.com::037722cf-a7a4-45b3-87d9-a621b36907ba" providerId="AD" clId="Web-{6C1EAF6F-084C-7299-58AB-1867EA417895}" dt="2018-07-17T02:45:06.815" v="4" actId="20577"/>
          <ac:spMkLst>
            <pc:docMk/>
            <pc:sldMk cId="410112486" sldId="1496"/>
            <ac:spMk id="49" creationId="{E5D40F72-0D26-4736-9E6C-55AF66ECC2AF}"/>
          </ac:spMkLst>
        </pc:spChg>
      </pc:sldChg>
      <pc:sldChg chg="del">
        <pc:chgData name="QNAP_JASON HSU" userId="S::jasonhsu@ieinet.onmicrosoft.com::037722cf-a7a4-45b3-87d9-a621b36907ba" providerId="AD" clId="Web-{6C1EAF6F-084C-7299-58AB-1867EA417895}" dt="2018-07-17T02:48:14.065" v="13" actId="14100"/>
        <pc:sldMkLst>
          <pc:docMk/>
          <pc:sldMk cId="2287723132" sldId="1505"/>
        </pc:sldMkLst>
      </pc:sldChg>
      <pc:sldChg chg="modSp add ord">
        <pc:chgData name="QNAP_JASON HSU" userId="S::jasonhsu@ieinet.onmicrosoft.com::037722cf-a7a4-45b3-87d9-a621b36907ba" providerId="AD" clId="Web-{6C1EAF6F-084C-7299-58AB-1867EA417895}" dt="2018-07-17T02:53:42.815" v="226" actId="14100"/>
        <pc:sldMkLst>
          <pc:docMk/>
          <pc:sldMk cId="4144805228" sldId="1506"/>
        </pc:sldMkLst>
        <pc:spChg chg="mod">
          <ac:chgData name="QNAP_JASON HSU" userId="S::jasonhsu@ieinet.onmicrosoft.com::037722cf-a7a4-45b3-87d9-a621b36907ba" providerId="AD" clId="Web-{6C1EAF6F-084C-7299-58AB-1867EA417895}" dt="2018-07-17T02:48:21.003" v="16" actId="20577"/>
          <ac:spMkLst>
            <pc:docMk/>
            <pc:sldMk cId="4144805228" sldId="1506"/>
            <ac:spMk id="2" creationId="{DF8CE7F0-9F45-2F46-A5F1-9BFC37A60DDD}"/>
          </ac:spMkLst>
        </pc:spChg>
        <pc:spChg chg="mod">
          <ac:chgData name="QNAP_JASON HSU" userId="S::jasonhsu@ieinet.onmicrosoft.com::037722cf-a7a4-45b3-87d9-a621b36907ba" providerId="AD" clId="Web-{6C1EAF6F-084C-7299-58AB-1867EA417895}" dt="2018-07-17T02:51:36.737" v="25" actId="20577"/>
          <ac:spMkLst>
            <pc:docMk/>
            <pc:sldMk cId="4144805228" sldId="1506"/>
            <ac:spMk id="8" creationId="{AF4DEB56-EC3A-4DCA-96B9-E98F541F25CC}"/>
          </ac:spMkLst>
        </pc:spChg>
        <pc:spChg chg="mod">
          <ac:chgData name="QNAP_JASON HSU" userId="S::jasonhsu@ieinet.onmicrosoft.com::037722cf-a7a4-45b3-87d9-a621b36907ba" providerId="AD" clId="Web-{6C1EAF6F-084C-7299-58AB-1867EA417895}" dt="2018-07-17T02:53:37.987" v="225" actId="20577"/>
          <ac:spMkLst>
            <pc:docMk/>
            <pc:sldMk cId="4144805228" sldId="1506"/>
            <ac:spMk id="10" creationId="{CDE81C67-1132-4B84-A4A9-7581861D9BF2}"/>
          </ac:spMkLst>
        </pc:spChg>
        <pc:grpChg chg="mod">
          <ac:chgData name="QNAP_JASON HSU" userId="S::jasonhsu@ieinet.onmicrosoft.com::037722cf-a7a4-45b3-87d9-a621b36907ba" providerId="AD" clId="Web-{6C1EAF6F-084C-7299-58AB-1867EA417895}" dt="2018-07-17T02:53:42.815" v="226" actId="14100"/>
          <ac:grpSpMkLst>
            <pc:docMk/>
            <pc:sldMk cId="4144805228" sldId="1506"/>
            <ac:grpSpMk id="4" creationId="{BED04441-FA74-4F2A-9C17-4BD1BCEE9DE4}"/>
          </ac:grpSpMkLst>
        </pc:grpChg>
        <pc:graphicFrameChg chg="mod modGraphic">
          <ac:chgData name="QNAP_JASON HSU" userId="S::jasonhsu@ieinet.onmicrosoft.com::037722cf-a7a4-45b3-87d9-a621b36907ba" providerId="AD" clId="Web-{6C1EAF6F-084C-7299-58AB-1867EA417895}" dt="2018-07-17T02:53:22.893" v="223" actId="14100"/>
          <ac:graphicFrameMkLst>
            <pc:docMk/>
            <pc:sldMk cId="4144805228" sldId="1506"/>
            <ac:graphicFrameMk id="9" creationId="{1657D432-F7EB-4486-9B7B-B84473191C30}"/>
          </ac:graphicFrameMkLst>
        </pc:graphicFrameChg>
      </pc:sldChg>
    </pc:docChg>
  </pc:docChgLst>
  <pc:docChgLst>
    <pc:chgData name="QNAP_JASON HSU" userId="S::jasonhsu@ieinet.onmicrosoft.com::037722cf-a7a4-45b3-87d9-a621b36907ba" providerId="AD" clId="Web-{324160E3-DC1C-0872-285F-9F5AF64AF821}"/>
    <pc:docChg chg="modSld">
      <pc:chgData name="QNAP_JASON HSU" userId="S::jasonhsu@ieinet.onmicrosoft.com::037722cf-a7a4-45b3-87d9-a621b36907ba" providerId="AD" clId="Web-{324160E3-DC1C-0872-285F-9F5AF64AF821}" dt="2018-07-17T05:51:36.196" v="499" actId="20577"/>
      <pc:docMkLst>
        <pc:docMk/>
      </pc:docMkLst>
      <pc:sldChg chg="modSp">
        <pc:chgData name="QNAP_JASON HSU" userId="S::jasonhsu@ieinet.onmicrosoft.com::037722cf-a7a4-45b3-87d9-a621b36907ba" providerId="AD" clId="Web-{324160E3-DC1C-0872-285F-9F5AF64AF821}" dt="2018-07-17T05:51:36.196" v="499" actId="20577"/>
        <pc:sldMkLst>
          <pc:docMk/>
          <pc:sldMk cId="1697105422" sldId="378"/>
        </pc:sldMkLst>
        <pc:spChg chg="mod">
          <ac:chgData name="QNAP_JASON HSU" userId="S::jasonhsu@ieinet.onmicrosoft.com::037722cf-a7a4-45b3-87d9-a621b36907ba" providerId="AD" clId="Web-{324160E3-DC1C-0872-285F-9F5AF64AF821}" dt="2018-07-17T05:51:36.196" v="499" actId="20577"/>
          <ac:spMkLst>
            <pc:docMk/>
            <pc:sldMk cId="1697105422" sldId="378"/>
            <ac:spMk id="3" creationId="{B61B64FE-32DB-374E-BBA2-601E8473F073}"/>
          </ac:spMkLst>
        </pc:spChg>
      </pc:sldChg>
      <pc:sldChg chg="modSp">
        <pc:chgData name="QNAP_JASON HSU" userId="S::jasonhsu@ieinet.onmicrosoft.com::037722cf-a7a4-45b3-87d9-a621b36907ba" providerId="AD" clId="Web-{324160E3-DC1C-0872-285F-9F5AF64AF821}" dt="2018-07-17T03:41:38.682" v="12" actId="20577"/>
        <pc:sldMkLst>
          <pc:docMk/>
          <pc:sldMk cId="2274775972" sldId="384"/>
        </pc:sldMkLst>
        <pc:spChg chg="mod">
          <ac:chgData name="QNAP_JASON HSU" userId="S::jasonhsu@ieinet.onmicrosoft.com::037722cf-a7a4-45b3-87d9-a621b36907ba" providerId="AD" clId="Web-{324160E3-DC1C-0872-285F-9F5AF64AF821}" dt="2018-07-17T03:41:38.682" v="12" actId="20577"/>
          <ac:spMkLst>
            <pc:docMk/>
            <pc:sldMk cId="2274775972" sldId="384"/>
            <ac:spMk id="10" creationId="{D5DEE920-E41D-433F-9A68-84A0567C36DE}"/>
          </ac:spMkLst>
        </pc:spChg>
      </pc:sldChg>
      <pc:sldChg chg="addSp delSp modSp">
        <pc:chgData name="QNAP_JASON HSU" userId="S::jasonhsu@ieinet.onmicrosoft.com::037722cf-a7a4-45b3-87d9-a621b36907ba" providerId="AD" clId="Web-{324160E3-DC1C-0872-285F-9F5AF64AF821}" dt="2018-07-17T04:01:56.665" v="497" actId="20577"/>
        <pc:sldMkLst>
          <pc:docMk/>
          <pc:sldMk cId="2462304952" sldId="1495"/>
        </pc:sldMkLst>
        <pc:spChg chg="add mod">
          <ac:chgData name="QNAP_JASON HSU" userId="S::jasonhsu@ieinet.onmicrosoft.com::037722cf-a7a4-45b3-87d9-a621b36907ba" providerId="AD" clId="Web-{324160E3-DC1C-0872-285F-9F5AF64AF821}" dt="2018-07-17T03:58:46.273" v="420" actId="20577"/>
          <ac:spMkLst>
            <pc:docMk/>
            <pc:sldMk cId="2462304952" sldId="1495"/>
            <ac:spMk id="2" creationId="{C9E7B466-7324-4110-9620-2BB0C3A0FD7F}"/>
          </ac:spMkLst>
        </pc:spChg>
        <pc:spChg chg="del">
          <ac:chgData name="QNAP_JASON HSU" userId="S::jasonhsu@ieinet.onmicrosoft.com::037722cf-a7a4-45b3-87d9-a621b36907ba" providerId="AD" clId="Web-{324160E3-DC1C-0872-285F-9F5AF64AF821}" dt="2018-07-17T03:58:42.195" v="416" actId="20577"/>
          <ac:spMkLst>
            <pc:docMk/>
            <pc:sldMk cId="2462304952" sldId="1495"/>
            <ac:spMk id="23" creationId="{979957C4-2AA6-44C9-A87D-53F1038A5DB9}"/>
          </ac:spMkLst>
        </pc:spChg>
        <pc:spChg chg="mod">
          <ac:chgData name="QNAP_JASON HSU" userId="S::jasonhsu@ieinet.onmicrosoft.com::037722cf-a7a4-45b3-87d9-a621b36907ba" providerId="AD" clId="Web-{324160E3-DC1C-0872-285F-9F5AF64AF821}" dt="2018-07-17T04:01:56.665" v="497" actId="20577"/>
          <ac:spMkLst>
            <pc:docMk/>
            <pc:sldMk cId="2462304952" sldId="1495"/>
            <ac:spMk id="33" creationId="{6921B75A-175B-48B8-AA3F-A6BFBDB24B79}"/>
          </ac:spMkLst>
        </pc:spChg>
      </pc:sldChg>
      <pc:sldChg chg="modSp">
        <pc:chgData name="QNAP_JASON HSU" userId="S::jasonhsu@ieinet.onmicrosoft.com::037722cf-a7a4-45b3-87d9-a621b36907ba" providerId="AD" clId="Web-{324160E3-DC1C-0872-285F-9F5AF64AF821}" dt="2018-07-17T03:58:26.897" v="415" actId="14100"/>
        <pc:sldMkLst>
          <pc:docMk/>
          <pc:sldMk cId="410112486" sldId="1496"/>
        </pc:sldMkLst>
        <pc:spChg chg="mod">
          <ac:chgData name="QNAP_JASON HSU" userId="S::jasonhsu@ieinet.onmicrosoft.com::037722cf-a7a4-45b3-87d9-a621b36907ba" providerId="AD" clId="Web-{324160E3-DC1C-0872-285F-9F5AF64AF821}" dt="2018-07-17T03:58:26.897" v="415" actId="14100"/>
          <ac:spMkLst>
            <pc:docMk/>
            <pc:sldMk cId="410112486" sldId="1496"/>
            <ac:spMk id="42" creationId="{271012AC-8ECA-4FD9-82AC-11922B839C7F}"/>
          </ac:spMkLst>
        </pc:spChg>
        <pc:spChg chg="mod">
          <ac:chgData name="QNAP_JASON HSU" userId="S::jasonhsu@ieinet.onmicrosoft.com::037722cf-a7a4-45b3-87d9-a621b36907ba" providerId="AD" clId="Web-{324160E3-DC1C-0872-285F-9F5AF64AF821}" dt="2018-07-17T03:57:48.600" v="387" actId="20577"/>
          <ac:spMkLst>
            <pc:docMk/>
            <pc:sldMk cId="410112486" sldId="1496"/>
            <ac:spMk id="56" creationId="{8B05EF95-E01F-4C38-887D-B68A9C7F97C4}"/>
          </ac:spMkLst>
        </pc:spChg>
        <pc:spChg chg="mod">
          <ac:chgData name="QNAP_JASON HSU" userId="S::jasonhsu@ieinet.onmicrosoft.com::037722cf-a7a4-45b3-87d9-a621b36907ba" providerId="AD" clId="Web-{324160E3-DC1C-0872-285F-9F5AF64AF821}" dt="2018-07-17T03:57:31.553" v="377" actId="20577"/>
          <ac:spMkLst>
            <pc:docMk/>
            <pc:sldMk cId="410112486" sldId="1496"/>
            <ac:spMk id="57" creationId="{952946B3-4F10-441E-99F6-0D1EE5C17756}"/>
          </ac:spMkLst>
        </pc:spChg>
        <pc:spChg chg="mod">
          <ac:chgData name="QNAP_JASON HSU" userId="S::jasonhsu@ieinet.onmicrosoft.com::037722cf-a7a4-45b3-87d9-a621b36907ba" providerId="AD" clId="Web-{324160E3-DC1C-0872-285F-9F5AF64AF821}" dt="2018-07-17T03:55:34.270" v="343" actId="20577"/>
          <ac:spMkLst>
            <pc:docMk/>
            <pc:sldMk cId="410112486" sldId="1496"/>
            <ac:spMk id="58" creationId="{97593820-38EF-4B67-AC4E-C6FAE7B205E4}"/>
          </ac:spMkLst>
        </pc:spChg>
        <pc:spChg chg="mod">
          <ac:chgData name="QNAP_JASON HSU" userId="S::jasonhsu@ieinet.onmicrosoft.com::037722cf-a7a4-45b3-87d9-a621b36907ba" providerId="AD" clId="Web-{324160E3-DC1C-0872-285F-9F5AF64AF821}" dt="2018-07-17T03:55:45.692" v="356" actId="20577"/>
          <ac:spMkLst>
            <pc:docMk/>
            <pc:sldMk cId="410112486" sldId="1496"/>
            <ac:spMk id="59" creationId="{F4BAC705-503B-4963-9DE0-1540CD8F15FE}"/>
          </ac:spMkLst>
        </pc:spChg>
        <pc:spChg chg="mod">
          <ac:chgData name="QNAP_JASON HSU" userId="S::jasonhsu@ieinet.onmicrosoft.com::037722cf-a7a4-45b3-87d9-a621b36907ba" providerId="AD" clId="Web-{324160E3-DC1C-0872-285F-9F5AF64AF821}" dt="2018-07-17T03:54:05.472" v="232" actId="20577"/>
          <ac:spMkLst>
            <pc:docMk/>
            <pc:sldMk cId="410112486" sldId="1496"/>
            <ac:spMk id="70" creationId="{57DF1720-C0E6-4221-A693-7051AFC3A18D}"/>
          </ac:spMkLst>
        </pc:spChg>
        <pc:spChg chg="mod">
          <ac:chgData name="QNAP_JASON HSU" userId="S::jasonhsu@ieinet.onmicrosoft.com::037722cf-a7a4-45b3-87d9-a621b36907ba" providerId="AD" clId="Web-{324160E3-DC1C-0872-285F-9F5AF64AF821}" dt="2018-07-17T03:54:49.551" v="298" actId="20577"/>
          <ac:spMkLst>
            <pc:docMk/>
            <pc:sldMk cId="410112486" sldId="1496"/>
            <ac:spMk id="71" creationId="{12F88ACD-5E55-4F2F-9619-773E4B6D8BFD}"/>
          </ac:spMkLst>
        </pc:spChg>
        <pc:picChg chg="mod">
          <ac:chgData name="QNAP_JASON HSU" userId="S::jasonhsu@ieinet.onmicrosoft.com::037722cf-a7a4-45b3-87d9-a621b36907ba" providerId="AD" clId="Web-{324160E3-DC1C-0872-285F-9F5AF64AF821}" dt="2018-07-17T03:51:00.814" v="84" actId="1076"/>
          <ac:picMkLst>
            <pc:docMk/>
            <pc:sldMk cId="410112486" sldId="1496"/>
            <ac:picMk id="55" creationId="{7214AAFF-A8D8-4259-8120-FD4363C1985D}"/>
          </ac:picMkLst>
        </pc:picChg>
      </pc:sldChg>
    </pc:docChg>
  </pc:docChgLst>
  <pc:docChgLst>
    <pc:chgData name="QNAP_JASON HSU" userId="S::jasonhsu@ieinet.onmicrosoft.com::037722cf-a7a4-45b3-87d9-a621b36907ba" providerId="AD" clId="Web-{592DD021-AC9E-A87F-C984-E4BB71910A77}"/>
    <pc:docChg chg="addSld modSld">
      <pc:chgData name="QNAP_JASON HSU" userId="S::jasonhsu@ieinet.onmicrosoft.com::037722cf-a7a4-45b3-87d9-a621b36907ba" providerId="AD" clId="Web-{592DD021-AC9E-A87F-C984-E4BB71910A77}" dt="2018-07-17T02:18:46.961" v="128" actId="20577"/>
      <pc:docMkLst>
        <pc:docMk/>
      </pc:docMkLst>
      <pc:sldChg chg="modSp">
        <pc:chgData name="QNAP_JASON HSU" userId="S::jasonhsu@ieinet.onmicrosoft.com::037722cf-a7a4-45b3-87d9-a621b36907ba" providerId="AD" clId="Web-{592DD021-AC9E-A87F-C984-E4BB71910A77}" dt="2018-07-17T02:18:46.961" v="127" actId="20577"/>
        <pc:sldMkLst>
          <pc:docMk/>
          <pc:sldMk cId="2473293687" sldId="1503"/>
        </pc:sldMkLst>
        <pc:spChg chg="mod">
          <ac:chgData name="QNAP_JASON HSU" userId="S::jasonhsu@ieinet.onmicrosoft.com::037722cf-a7a4-45b3-87d9-a621b36907ba" providerId="AD" clId="Web-{592DD021-AC9E-A87F-C984-E4BB71910A77}" dt="2018-07-17T02:18:46.961" v="127" actId="20577"/>
          <ac:spMkLst>
            <pc:docMk/>
            <pc:sldMk cId="2473293687" sldId="1503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592DD021-AC9E-A87F-C984-E4BB71910A77}" dt="2018-07-17T02:18:20.430" v="112" actId="20577"/>
          <ac:spMkLst>
            <pc:docMk/>
            <pc:sldMk cId="2473293687" sldId="1503"/>
            <ac:spMk id="134" creationId="{6DBD3F63-919D-4D44-BF1A-0A425803AA6A}"/>
          </ac:spMkLst>
        </pc:spChg>
      </pc:sldChg>
      <pc:sldChg chg="modSp">
        <pc:chgData name="QNAP_JASON HSU" userId="S::jasonhsu@ieinet.onmicrosoft.com::037722cf-a7a4-45b3-87d9-a621b36907ba" providerId="AD" clId="Web-{592DD021-AC9E-A87F-C984-E4BB71910A77}" dt="2018-07-17T02:05:52.594" v="104" actId="20577"/>
        <pc:sldMkLst>
          <pc:docMk/>
          <pc:sldMk cId="3867314865" sldId="1504"/>
        </pc:sldMkLst>
        <pc:spChg chg="mod">
          <ac:chgData name="QNAP_JASON HSU" userId="S::jasonhsu@ieinet.onmicrosoft.com::037722cf-a7a4-45b3-87d9-a621b36907ba" providerId="AD" clId="Web-{592DD021-AC9E-A87F-C984-E4BB71910A77}" dt="2018-07-17T02:05:35.938" v="80" actId="20577"/>
          <ac:spMkLst>
            <pc:docMk/>
            <pc:sldMk cId="3867314865" sldId="1504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592DD021-AC9E-A87F-C984-E4BB71910A77}" dt="2018-07-17T02:05:52.594" v="104" actId="20577"/>
          <ac:spMkLst>
            <pc:docMk/>
            <pc:sldMk cId="3867314865" sldId="1504"/>
            <ac:spMk id="134" creationId="{6DBD3F63-919D-4D44-BF1A-0A425803AA6A}"/>
          </ac:spMkLst>
        </pc:spChg>
      </pc:sldChg>
      <pc:sldChg chg="delSp modSp add replId">
        <pc:chgData name="QNAP_JASON HSU" userId="S::jasonhsu@ieinet.onmicrosoft.com::037722cf-a7a4-45b3-87d9-a621b36907ba" providerId="AD" clId="Web-{592DD021-AC9E-A87F-C984-E4BB71910A77}" dt="2018-07-17T02:00:13.386" v="16" actId="20577"/>
        <pc:sldMkLst>
          <pc:docMk/>
          <pc:sldMk cId="2287723132" sldId="1505"/>
        </pc:sldMkLst>
        <pc:spChg chg="mod">
          <ac:chgData name="QNAP_JASON HSU" userId="S::jasonhsu@ieinet.onmicrosoft.com::037722cf-a7a4-45b3-87d9-a621b36907ba" providerId="AD" clId="Web-{592DD021-AC9E-A87F-C984-E4BB71910A77}" dt="2018-07-17T01:59:30.480" v="11" actId="20577"/>
          <ac:spMkLst>
            <pc:docMk/>
            <pc:sldMk cId="2287723132" sldId="1505"/>
            <ac:spMk id="2" creationId="{DF8CE7F0-9F45-2F46-A5F1-9BFC37A60DDD}"/>
          </ac:spMkLst>
        </pc:spChg>
        <pc:spChg chg="del">
          <ac:chgData name="QNAP_JASON HSU" userId="S::jasonhsu@ieinet.onmicrosoft.com::037722cf-a7a4-45b3-87d9-a621b36907ba" providerId="AD" clId="Web-{592DD021-AC9E-A87F-C984-E4BB71910A77}" dt="2018-07-17T02:00:08.886" v="12" actId="20577"/>
          <ac:spMkLst>
            <pc:docMk/>
            <pc:sldMk cId="2287723132" sldId="1505"/>
            <ac:spMk id="5" creationId="{96498FA1-E11A-49AE-96A2-AB6A9398862E}"/>
          </ac:spMkLst>
        </pc:spChg>
        <pc:spChg chg="del">
          <ac:chgData name="QNAP_JASON HSU" userId="S::jasonhsu@ieinet.onmicrosoft.com::037722cf-a7a4-45b3-87d9-a621b36907ba" providerId="AD" clId="Web-{592DD021-AC9E-A87F-C984-E4BB71910A77}" dt="2018-07-17T01:59:24.230" v="5" actId="20577"/>
          <ac:spMkLst>
            <pc:docMk/>
            <pc:sldMk cId="2287723132" sldId="1505"/>
            <ac:spMk id="6" creationId="{9182A2F4-04F8-4B9A-991D-33FCB2D81260}"/>
          </ac:spMkLst>
        </pc:spChg>
        <pc:grpChg chg="del">
          <ac:chgData name="QNAP_JASON HSU" userId="S::jasonhsu@ieinet.onmicrosoft.com::037722cf-a7a4-45b3-87d9-a621b36907ba" providerId="AD" clId="Web-{592DD021-AC9E-A87F-C984-E4BB71910A77}" dt="2018-07-17T02:00:13.386" v="16" actId="20577"/>
          <ac:grpSpMkLst>
            <pc:docMk/>
            <pc:sldMk cId="2287723132" sldId="1505"/>
            <ac:grpSpMk id="4" creationId="{DDD10D31-AA8C-4B11-8D03-C4CF32A10D27}"/>
          </ac:grpSpMkLst>
        </pc:grpChg>
        <pc:grpChg chg="del">
          <ac:chgData name="QNAP_JASON HSU" userId="S::jasonhsu@ieinet.onmicrosoft.com::037722cf-a7a4-45b3-87d9-a621b36907ba" providerId="AD" clId="Web-{592DD021-AC9E-A87F-C984-E4BB71910A77}" dt="2018-07-17T02:00:11.121" v="14" actId="20577"/>
          <ac:grpSpMkLst>
            <pc:docMk/>
            <pc:sldMk cId="2287723132" sldId="1505"/>
            <ac:grpSpMk id="12" creationId="{A5A18BDC-C5E5-4C06-A914-E7033897AA4F}"/>
          </ac:grpSpMkLst>
        </pc:grpChg>
        <pc:picChg chg="del">
          <ac:chgData name="QNAP_JASON HSU" userId="S::jasonhsu@ieinet.onmicrosoft.com::037722cf-a7a4-45b3-87d9-a621b36907ba" providerId="AD" clId="Web-{592DD021-AC9E-A87F-C984-E4BB71910A77}" dt="2018-07-17T02:00:10.089" v="13" actId="20577"/>
          <ac:picMkLst>
            <pc:docMk/>
            <pc:sldMk cId="2287723132" sldId="1505"/>
            <ac:picMk id="11" creationId="{AEA828F1-0885-4F49-A168-01BA9691EEEE}"/>
          </ac:picMkLst>
        </pc:picChg>
        <pc:picChg chg="del">
          <ac:chgData name="QNAP_JASON HSU" userId="S::jasonhsu@ieinet.onmicrosoft.com::037722cf-a7a4-45b3-87d9-a621b36907ba" providerId="AD" clId="Web-{592DD021-AC9E-A87F-C984-E4BB71910A77}" dt="2018-07-17T02:00:12.355" v="15" actId="20577"/>
          <ac:picMkLst>
            <pc:docMk/>
            <pc:sldMk cId="2287723132" sldId="1505"/>
            <ac:picMk id="17" creationId="{A4322EAF-8D0F-4F3B-8E6A-50018B2BE110}"/>
          </ac:picMkLst>
        </pc:picChg>
      </pc:sldChg>
    </pc:docChg>
  </pc:docChgLst>
  <pc:docChgLst>
    <pc:chgData name="QNAP_JASON HSU" userId="S::jasonhsu@ieinet.onmicrosoft.com::037722cf-a7a4-45b3-87d9-a621b36907ba" providerId="AD" clId="Web-{D4764A72-DEEC-40BE-A4AA-52D85FA6E6BA}"/>
    <pc:docChg chg="addSld delSld modSld sldOrd">
      <pc:chgData name="QNAP_JASON HSU" userId="S::jasonhsu@ieinet.onmicrosoft.com::037722cf-a7a4-45b3-87d9-a621b36907ba" providerId="AD" clId="Web-{D4764A72-DEEC-40BE-A4AA-52D85FA6E6BA}" dt="2018-07-16T00:23:28.023" v="576"/>
      <pc:docMkLst>
        <pc:docMk/>
      </pc:docMkLst>
      <pc:sldChg chg="del">
        <pc:chgData name="QNAP_JASON HSU" userId="S::jasonhsu@ieinet.onmicrosoft.com::037722cf-a7a4-45b3-87d9-a621b36907ba" providerId="AD" clId="Web-{D4764A72-DEEC-40BE-A4AA-52D85FA6E6BA}" dt="2018-07-16T00:01:01.072" v="49"/>
        <pc:sldMkLst>
          <pc:docMk/>
          <pc:sldMk cId="3576146269" sldId="267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1:28.756" v="545"/>
        <pc:sldMkLst>
          <pc:docMk/>
          <pc:sldMk cId="3585274429" sldId="280"/>
        </pc:sldMkLst>
      </pc:sldChg>
      <pc:sldChg chg="del">
        <pc:chgData name="QNAP_JASON HSU" userId="S::jasonhsu@ieinet.onmicrosoft.com::037722cf-a7a4-45b3-87d9-a621b36907ba" providerId="AD" clId="Web-{D4764A72-DEEC-40BE-A4AA-52D85FA6E6BA}" dt="2018-07-16T00:23:25.788" v="575"/>
        <pc:sldMkLst>
          <pc:docMk/>
          <pc:sldMk cId="646734600" sldId="302"/>
        </pc:sldMkLst>
      </pc:sldChg>
      <pc:sldChg chg="ord">
        <pc:chgData name="QNAP_JASON HSU" userId="S::jasonhsu@ieinet.onmicrosoft.com::037722cf-a7a4-45b3-87d9-a621b36907ba" providerId="AD" clId="Web-{D4764A72-DEEC-40BE-A4AA-52D85FA6E6BA}" dt="2018-07-16T00:23:19.195" v="574"/>
        <pc:sldMkLst>
          <pc:docMk/>
          <pc:sldMk cId="1945402959" sldId="1469"/>
        </pc:sldMkLst>
      </pc:sldChg>
      <pc:sldChg chg="modSp del">
        <pc:chgData name="QNAP_JASON HSU" userId="S::jasonhsu@ieinet.onmicrosoft.com::037722cf-a7a4-45b3-87d9-a621b36907ba" providerId="AD" clId="Web-{D4764A72-DEEC-40BE-A4AA-52D85FA6E6BA}" dt="2018-07-15T23:59:29.206" v="45"/>
        <pc:sldMkLst>
          <pc:docMk/>
          <pc:sldMk cId="387396256" sldId="1474"/>
        </pc:sldMkLst>
        <pc:spChg chg="mod">
          <ac:chgData name="QNAP_JASON HSU" userId="S::jasonhsu@ieinet.onmicrosoft.com::037722cf-a7a4-45b3-87d9-a621b36907ba" providerId="AD" clId="Web-{D4764A72-DEEC-40BE-A4AA-52D85FA6E6BA}" dt="2018-07-15T23:58:15.268" v="25" actId="1076"/>
          <ac:spMkLst>
            <pc:docMk/>
            <pc:sldMk cId="387396256" sldId="1474"/>
            <ac:spMk id="310" creationId="{67EFC025-F84E-436D-9764-544BB2326E34}"/>
          </ac:spMkLst>
        </pc:spChg>
      </pc:sldChg>
      <pc:sldChg chg="del">
        <pc:chgData name="QNAP_JASON HSU" userId="S::jasonhsu@ieinet.onmicrosoft.com::037722cf-a7a4-45b3-87d9-a621b36907ba" providerId="AD" clId="Web-{D4764A72-DEEC-40BE-A4AA-52D85FA6E6BA}" dt="2018-07-16T00:01:01.072" v="48"/>
        <pc:sldMkLst>
          <pc:docMk/>
          <pc:sldMk cId="3602360221" sldId="1475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0:12.787" v="527"/>
        <pc:sldMkLst>
          <pc:docMk/>
          <pc:sldMk cId="1790297889" sldId="1477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2:17.569" v="566"/>
        <pc:sldMkLst>
          <pc:docMk/>
          <pc:sldMk cId="2878809511" sldId="1479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3:02.085" v="573"/>
        <pc:sldMkLst>
          <pc:docMk/>
          <pc:sldMk cId="3803414980" sldId="1480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2:49.851" v="567"/>
        <pc:sldMkLst>
          <pc:docMk/>
          <pc:sldMk cId="3481385821" sldId="1483"/>
        </pc:sldMkLst>
      </pc:sldChg>
      <pc:sldChg chg="del">
        <pc:chgData name="QNAP_JASON HSU" userId="S::jasonhsu@ieinet.onmicrosoft.com::037722cf-a7a4-45b3-87d9-a621b36907ba" providerId="AD" clId="Web-{D4764A72-DEEC-40BE-A4AA-52D85FA6E6BA}" dt="2018-07-16T00:23:28.023" v="576"/>
        <pc:sldMkLst>
          <pc:docMk/>
          <pc:sldMk cId="2111308325" sldId="1485"/>
        </pc:sldMkLst>
      </pc:sldChg>
      <pc:sldChg chg="addSp modSp">
        <pc:chgData name="QNAP_JASON HSU" userId="S::jasonhsu@ieinet.onmicrosoft.com::037722cf-a7a4-45b3-87d9-a621b36907ba" providerId="AD" clId="Web-{D4764A72-DEEC-40BE-A4AA-52D85FA6E6BA}" dt="2018-07-16T00:09:30.349" v="255" actId="1076"/>
        <pc:sldMkLst>
          <pc:docMk/>
          <pc:sldMk cId="3867314865" sldId="1490"/>
        </pc:sldMkLst>
        <pc:spChg chg="mod">
          <ac:chgData name="QNAP_JASON HSU" userId="S::jasonhsu@ieinet.onmicrosoft.com::037722cf-a7a4-45b3-87d9-a621b36907ba" providerId="AD" clId="Web-{D4764A72-DEEC-40BE-A4AA-52D85FA6E6BA}" dt="2018-07-15T23:57:56.127" v="14" actId="20577"/>
          <ac:spMkLst>
            <pc:docMk/>
            <pc:sldMk cId="3867314865" sldId="1490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D4764A72-DEEC-40BE-A4AA-52D85FA6E6BA}" dt="2018-07-15T23:58:46.893" v="38" actId="20577"/>
          <ac:spMkLst>
            <pc:docMk/>
            <pc:sldMk cId="3867314865" sldId="1490"/>
            <ac:spMk id="134" creationId="{6DBD3F63-919D-4D44-BF1A-0A425803AA6A}"/>
          </ac:spMkLst>
        </pc:spChg>
        <pc:picChg chg="mod">
          <ac:chgData name="QNAP_JASON HSU" userId="S::jasonhsu@ieinet.onmicrosoft.com::037722cf-a7a4-45b3-87d9-a621b36907ba" providerId="AD" clId="Web-{D4764A72-DEEC-40BE-A4AA-52D85FA6E6BA}" dt="2018-07-16T00:09:30.349" v="255" actId="1076"/>
          <ac:picMkLst>
            <pc:docMk/>
            <pc:sldMk cId="3867314865" sldId="1490"/>
            <ac:picMk id="3" creationId="{FECF5B44-CE5A-41D1-9215-08F45A3FB0C9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5T23:59:19.299" v="44" actId="1076"/>
          <ac:picMkLst>
            <pc:docMk/>
            <pc:sldMk cId="3867314865" sldId="1490"/>
            <ac:picMk id="4" creationId="{A3339FA0-FA2F-410A-81AB-FACC0821EEA5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5T23:59:08.440" v="43" actId="1076"/>
          <ac:picMkLst>
            <pc:docMk/>
            <pc:sldMk cId="3867314865" sldId="1490"/>
            <ac:picMk id="9" creationId="{38F45E90-6CE0-4CBF-B486-166077D40A5D}"/>
          </ac:picMkLst>
        </pc:picChg>
      </pc:sldChg>
      <pc:sldChg chg="add del replId">
        <pc:chgData name="QNAP_JASON HSU" userId="S::jasonhsu@ieinet.onmicrosoft.com::037722cf-a7a4-45b3-87d9-a621b36907ba" providerId="AD" clId="Web-{D4764A72-DEEC-40BE-A4AA-52D85FA6E6BA}" dt="2018-07-16T00:08:47.740" v="246"/>
        <pc:sldMkLst>
          <pc:docMk/>
          <pc:sldMk cId="2348535825" sldId="1494"/>
        </pc:sldMkLst>
      </pc:sldChg>
      <pc:sldChg chg="addSp delSp modSp add del replId">
        <pc:chgData name="QNAP_JASON HSU" userId="S::jasonhsu@ieinet.onmicrosoft.com::037722cf-a7a4-45b3-87d9-a621b36907ba" providerId="AD" clId="Web-{D4764A72-DEEC-40BE-A4AA-52D85FA6E6BA}" dt="2018-07-16T00:22:57.773" v="571"/>
        <pc:sldMkLst>
          <pc:docMk/>
          <pc:sldMk cId="3357966805" sldId="1495"/>
        </pc:sldMkLst>
        <pc:spChg chg="mod">
          <ac:chgData name="QNAP_JASON HSU" userId="S::jasonhsu@ieinet.onmicrosoft.com::037722cf-a7a4-45b3-87d9-a621b36907ba" providerId="AD" clId="Web-{D4764A72-DEEC-40BE-A4AA-52D85FA6E6BA}" dt="2018-07-16T00:02:55.889" v="64" actId="20577"/>
          <ac:spMkLst>
            <pc:docMk/>
            <pc:sldMk cId="3357966805" sldId="1495"/>
            <ac:spMk id="7" creationId="{5030497D-68AF-4A8F-8FF4-2CFEE4A27BB7}"/>
          </ac:spMkLst>
        </pc:spChg>
        <pc:graphicFrameChg chg="mod modGraphic">
          <ac:chgData name="QNAP_JASON HSU" userId="S::jasonhsu@ieinet.onmicrosoft.com::037722cf-a7a4-45b3-87d9-a621b36907ba" providerId="AD" clId="Web-{D4764A72-DEEC-40BE-A4AA-52D85FA6E6BA}" dt="2018-07-16T00:07:33.575" v="207"/>
          <ac:graphicFrameMkLst>
            <pc:docMk/>
            <pc:sldMk cId="3357966805" sldId="1495"/>
            <ac:graphicFrameMk id="11" creationId="{00000000-0000-0000-0000-000000000000}"/>
          </ac:graphicFrameMkLst>
        </pc:graphicFrameChg>
        <pc:picChg chg="add del">
          <ac:chgData name="QNAP_JASON HSU" userId="S::jasonhsu@ieinet.onmicrosoft.com::037722cf-a7a4-45b3-87d9-a621b36907ba" providerId="AD" clId="Web-{D4764A72-DEEC-40BE-A4AA-52D85FA6E6BA}" dt="2018-07-16T00:09:38.334" v="257"/>
          <ac:picMkLst>
            <pc:docMk/>
            <pc:sldMk cId="3357966805" sldId="1495"/>
            <ac:picMk id="2" creationId="{96D1C605-0450-40CA-A5DE-C658CF7E02A0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09:50.225" v="261" actId="1076"/>
          <ac:picMkLst>
            <pc:docMk/>
            <pc:sldMk cId="3357966805" sldId="1495"/>
            <ac:picMk id="3" creationId="{52175AE1-7A9B-46D5-A5A4-0A9D4212EF15}"/>
          </ac:picMkLst>
        </pc:picChg>
      </pc:sldChg>
      <pc:sldChg chg="addSp delSp modSp add del ord replId">
        <pc:chgData name="QNAP_JASON HSU" userId="S::jasonhsu@ieinet.onmicrosoft.com::037722cf-a7a4-45b3-87d9-a621b36907ba" providerId="AD" clId="Web-{D4764A72-DEEC-40BE-A4AA-52D85FA6E6BA}" dt="2018-07-16T00:22:57.773" v="572"/>
        <pc:sldMkLst>
          <pc:docMk/>
          <pc:sldMk cId="375398742" sldId="1496"/>
        </pc:sldMkLst>
        <pc:spChg chg="mod">
          <ac:chgData name="QNAP_JASON HSU" userId="S::jasonhsu@ieinet.onmicrosoft.com::037722cf-a7a4-45b3-87d9-a621b36907ba" providerId="AD" clId="Web-{D4764A72-DEEC-40BE-A4AA-52D85FA6E6BA}" dt="2018-07-16T00:02:51.467" v="62" actId="20577"/>
          <ac:spMkLst>
            <pc:docMk/>
            <pc:sldMk cId="375398742" sldId="1496"/>
            <ac:spMk id="7" creationId="{5030497D-68AF-4A8F-8FF4-2CFEE4A27BB7}"/>
          </ac:spMkLst>
        </pc:spChg>
        <pc:graphicFrameChg chg="mod modGraphic">
          <ac:chgData name="QNAP_JASON HSU" userId="S::jasonhsu@ieinet.onmicrosoft.com::037722cf-a7a4-45b3-87d9-a621b36907ba" providerId="AD" clId="Web-{D4764A72-DEEC-40BE-A4AA-52D85FA6E6BA}" dt="2018-07-16T00:08:41.646" v="245"/>
          <ac:graphicFrameMkLst>
            <pc:docMk/>
            <pc:sldMk cId="375398742" sldId="1496"/>
            <ac:graphicFrameMk id="11" creationId="{00000000-0000-0000-0000-000000000000}"/>
          </ac:graphicFrameMkLst>
        </pc:graphicFrameChg>
        <pc:picChg chg="add mod">
          <ac:chgData name="QNAP_JASON HSU" userId="S::jasonhsu@ieinet.onmicrosoft.com::037722cf-a7a4-45b3-87d9-a621b36907ba" providerId="AD" clId="Web-{D4764A72-DEEC-40BE-A4AA-52D85FA6E6BA}" dt="2018-07-16T00:09:43.131" v="259" actId="1076"/>
          <ac:picMkLst>
            <pc:docMk/>
            <pc:sldMk cId="375398742" sldId="1496"/>
            <ac:picMk id="2" creationId="{3C8F6115-6004-4635-BC26-FF9D23D30647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03:20.390" v="65"/>
          <ac:picMkLst>
            <pc:docMk/>
            <pc:sldMk cId="375398742" sldId="1496"/>
            <ac:picMk id="9" creationId="{F22B70FD-C6CB-413E-B807-1DADA2F5B912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07:39.356" v="208"/>
          <ac:picMkLst>
            <pc:docMk/>
            <pc:sldMk cId="375398742" sldId="1496"/>
            <ac:picMk id="10" creationId="{17A41EB4-40B1-467E-8657-81C8A9665F11}"/>
          </ac:picMkLst>
        </pc:picChg>
      </pc:sldChg>
      <pc:sldChg chg="addSp modSp add del ord replId">
        <pc:chgData name="QNAP_JASON HSU" userId="S::jasonhsu@ieinet.onmicrosoft.com::037722cf-a7a4-45b3-87d9-a621b36907ba" providerId="AD" clId="Web-{D4764A72-DEEC-40BE-A4AA-52D85FA6E6BA}" dt="2018-07-16T00:22:54.194" v="570"/>
        <pc:sldMkLst>
          <pc:docMk/>
          <pc:sldMk cId="2448150907" sldId="1497"/>
        </pc:sldMkLst>
        <pc:spChg chg="mod">
          <ac:chgData name="QNAP_JASON HSU" userId="S::jasonhsu@ieinet.onmicrosoft.com::037722cf-a7a4-45b3-87d9-a621b36907ba" providerId="AD" clId="Web-{D4764A72-DEEC-40BE-A4AA-52D85FA6E6BA}" dt="2018-07-16T00:10:11.853" v="270" actId="20577"/>
          <ac:spMkLst>
            <pc:docMk/>
            <pc:sldMk cId="2448150907" sldId="1497"/>
            <ac:spMk id="7" creationId="{5030497D-68AF-4A8F-8FF4-2CFEE4A27BB7}"/>
          </ac:spMkLst>
        </pc:spChg>
        <pc:graphicFrameChg chg="mod modGraphic">
          <ac:chgData name="QNAP_JASON HSU" userId="S::jasonhsu@ieinet.onmicrosoft.com::037722cf-a7a4-45b3-87d9-a621b36907ba" providerId="AD" clId="Web-{D4764A72-DEEC-40BE-A4AA-52D85FA6E6BA}" dt="2018-07-16T00:19:59.270" v="526"/>
          <ac:graphicFrameMkLst>
            <pc:docMk/>
            <pc:sldMk cId="2448150907" sldId="1497"/>
            <ac:graphicFrameMk id="11" creationId="{00000000-0000-0000-0000-000000000000}"/>
          </ac:graphicFrameMkLst>
        </pc:graphicFrameChg>
        <pc:picChg chg="add mod">
          <ac:chgData name="QNAP_JASON HSU" userId="S::jasonhsu@ieinet.onmicrosoft.com::037722cf-a7a4-45b3-87d9-a621b36907ba" providerId="AD" clId="Web-{D4764A72-DEEC-40BE-A4AA-52D85FA6E6BA}" dt="2018-07-16T00:09:21.553" v="252" actId="1076"/>
          <ac:picMkLst>
            <pc:docMk/>
            <pc:sldMk cId="2448150907" sldId="1497"/>
            <ac:picMk id="2" creationId="{DA569217-F93A-452A-B473-9AE227EB21F9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09:21.584" v="253" actId="1076"/>
          <ac:picMkLst>
            <pc:docMk/>
            <pc:sldMk cId="2448150907" sldId="1497"/>
            <ac:picMk id="3" creationId="{A676EFCE-76D1-4551-B025-CCC2B3E0E8C6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09:21.599" v="254" actId="1076"/>
          <ac:picMkLst>
            <pc:docMk/>
            <pc:sldMk cId="2448150907" sldId="1497"/>
            <ac:picMk id="4" creationId="{3558A5B8-AB93-4496-93AF-9F9220FF0D25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12:07.088" v="306" actId="1076"/>
          <ac:picMkLst>
            <pc:docMk/>
            <pc:sldMk cId="2448150907" sldId="1497"/>
            <ac:picMk id="6" creationId="{AC84D895-134F-4EAD-B6A3-78C814EF2353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12:07.120" v="307" actId="1076"/>
          <ac:picMkLst>
            <pc:docMk/>
            <pc:sldMk cId="2448150907" sldId="1497"/>
            <ac:picMk id="10" creationId="{3C6BE274-ED16-4827-938B-65EDF258F9FA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12:07.135" v="308" actId="1076"/>
          <ac:picMkLst>
            <pc:docMk/>
            <pc:sldMk cId="2448150907" sldId="1497"/>
            <ac:picMk id="16" creationId="{1CE80325-ED0D-410D-9C94-4E6545BA2992}"/>
          </ac:picMkLst>
        </pc:picChg>
      </pc:sldChg>
      <pc:sldChg chg="addSp delSp modSp add del replId">
        <pc:chgData name="QNAP_JASON HSU" userId="S::jasonhsu@ieinet.onmicrosoft.com::037722cf-a7a4-45b3-87d9-a621b36907ba" providerId="AD" clId="Web-{D4764A72-DEEC-40BE-A4AA-52D85FA6E6BA}" dt="2018-07-16T00:22:52.382" v="569"/>
        <pc:sldMkLst>
          <pc:docMk/>
          <pc:sldMk cId="3222023448" sldId="1498"/>
        </pc:sldMkLst>
        <pc:spChg chg="mod">
          <ac:chgData name="QNAP_JASON HSU" userId="S::jasonhsu@ieinet.onmicrosoft.com::037722cf-a7a4-45b3-87d9-a621b36907ba" providerId="AD" clId="Web-{D4764A72-DEEC-40BE-A4AA-52D85FA6E6BA}" dt="2018-07-16T00:21:50.757" v="550" actId="20577"/>
          <ac:spMkLst>
            <pc:docMk/>
            <pc:sldMk cId="3222023448" sldId="1498"/>
            <ac:spMk id="7" creationId="{5030497D-68AF-4A8F-8FF4-2CFEE4A27BB7}"/>
          </ac:spMkLst>
        </pc:spChg>
        <pc:spChg chg="del">
          <ac:chgData name="QNAP_JASON HSU" userId="S::jasonhsu@ieinet.onmicrosoft.com::037722cf-a7a4-45b3-87d9-a621b36907ba" providerId="AD" clId="Web-{D4764A72-DEEC-40BE-A4AA-52D85FA6E6BA}" dt="2018-07-16T00:21:15.866" v="535"/>
          <ac:spMkLst>
            <pc:docMk/>
            <pc:sldMk cId="3222023448" sldId="1498"/>
            <ac:spMk id="12" creationId="{00000000-0000-0000-0000-000000000000}"/>
          </ac:spMkLst>
        </pc:spChg>
        <pc:graphicFrameChg chg="add">
          <ac:chgData name="QNAP_JASON HSU" userId="S::jasonhsu@ieinet.onmicrosoft.com::037722cf-a7a4-45b3-87d9-a621b36907ba" providerId="AD" clId="Web-{D4764A72-DEEC-40BE-A4AA-52D85FA6E6BA}" dt="2018-07-16T00:21:24.491" v="537"/>
          <ac:graphicFrameMkLst>
            <pc:docMk/>
            <pc:sldMk cId="3222023448" sldId="1498"/>
            <ac:graphicFrameMk id="5" creationId="{2FE96CB4-FA32-4E85-931D-8394677EB330}"/>
          </ac:graphicFrameMkLst>
        </pc:graphicFrameChg>
        <pc:graphicFrameChg chg="del">
          <ac:chgData name="QNAP_JASON HSU" userId="S::jasonhsu@ieinet.onmicrosoft.com::037722cf-a7a4-45b3-87d9-a621b36907ba" providerId="AD" clId="Web-{D4764A72-DEEC-40BE-A4AA-52D85FA6E6BA}" dt="2018-07-16T00:21:18.334" v="536"/>
          <ac:graphicFrameMkLst>
            <pc:docMk/>
            <pc:sldMk cId="3222023448" sldId="1498"/>
            <ac:graphicFrameMk id="11" creationId="{00000000-0000-0000-0000-000000000000}"/>
          </ac:graphicFrameMkLst>
        </pc:graphicFrameChg>
        <pc:picChg chg="del">
          <ac:chgData name="QNAP_JASON HSU" userId="S::jasonhsu@ieinet.onmicrosoft.com::037722cf-a7a4-45b3-87d9-a621b36907ba" providerId="AD" clId="Web-{D4764A72-DEEC-40BE-A4AA-52D85FA6E6BA}" dt="2018-07-16T00:21:15.866" v="534"/>
          <ac:picMkLst>
            <pc:docMk/>
            <pc:sldMk cId="3222023448" sldId="1498"/>
            <ac:picMk id="2" creationId="{DA569217-F93A-452A-B473-9AE227EB21F9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66" v="533"/>
          <ac:picMkLst>
            <pc:docMk/>
            <pc:sldMk cId="3222023448" sldId="1498"/>
            <ac:picMk id="3" creationId="{A676EFCE-76D1-4551-B025-CCC2B3E0E8C6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66" v="532"/>
          <ac:picMkLst>
            <pc:docMk/>
            <pc:sldMk cId="3222023448" sldId="1498"/>
            <ac:picMk id="4" creationId="{3558A5B8-AB93-4496-93AF-9F9220FF0D25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66" v="531"/>
          <ac:picMkLst>
            <pc:docMk/>
            <pc:sldMk cId="3222023448" sldId="1498"/>
            <ac:picMk id="6" creationId="{AC84D895-134F-4EAD-B6A3-78C814EF2353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553" v="538"/>
          <ac:picMkLst>
            <pc:docMk/>
            <pc:sldMk cId="3222023448" sldId="1498"/>
            <ac:picMk id="8" creationId="{92CABAC8-8ABC-44D7-A198-986FE5FC4A24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600" v="539"/>
          <ac:picMkLst>
            <pc:docMk/>
            <pc:sldMk cId="3222023448" sldId="1498"/>
            <ac:picMk id="9" creationId="{73730DF0-D63F-476B-8341-2E43A6538B51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50" v="530"/>
          <ac:picMkLst>
            <pc:docMk/>
            <pc:sldMk cId="3222023448" sldId="1498"/>
            <ac:picMk id="10" creationId="{3C6BE274-ED16-4827-938B-65EDF258F9FA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50" v="529"/>
          <ac:picMkLst>
            <pc:docMk/>
            <pc:sldMk cId="3222023448" sldId="1498"/>
            <ac:picMk id="16" creationId="{1CE80325-ED0D-410D-9C94-4E6545BA2992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663" v="540"/>
          <ac:picMkLst>
            <pc:docMk/>
            <pc:sldMk cId="3222023448" sldId="1498"/>
            <ac:picMk id="18" creationId="{4D6F39C8-92E6-4185-8C31-A9E2A420521E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710" v="541"/>
          <ac:picMkLst>
            <pc:docMk/>
            <pc:sldMk cId="3222023448" sldId="1498"/>
            <ac:picMk id="20" creationId="{790173F2-8C86-451C-8FD2-BD0FFBF2B875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756" v="542"/>
          <ac:picMkLst>
            <pc:docMk/>
            <pc:sldMk cId="3222023448" sldId="1498"/>
            <ac:picMk id="22" creationId="{22BFE653-E5C7-4D28-8900-814949A81644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819" v="543"/>
          <ac:picMkLst>
            <pc:docMk/>
            <pc:sldMk cId="3222023448" sldId="1498"/>
            <ac:picMk id="24" creationId="{95084D72-90D7-4D1C-9A10-514826D16F62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881" v="544"/>
          <ac:picMkLst>
            <pc:docMk/>
            <pc:sldMk cId="3222023448" sldId="1498"/>
            <ac:picMk id="26" creationId="{6C397037-CBC0-45BB-9B98-D64F1FBF1727}"/>
          </ac:picMkLst>
        </pc:picChg>
      </pc:sldChg>
      <pc:sldChg chg="addSp delSp add del ord replId">
        <pc:chgData name="QNAP_JASON HSU" userId="S::jasonhsu@ieinet.onmicrosoft.com::037722cf-a7a4-45b3-87d9-a621b36907ba" providerId="AD" clId="Web-{D4764A72-DEEC-40BE-A4AA-52D85FA6E6BA}" dt="2018-07-16T00:22:49.866" v="568"/>
        <pc:sldMkLst>
          <pc:docMk/>
          <pc:sldMk cId="450422644" sldId="1499"/>
        </pc:sldMkLst>
        <pc:graphicFrameChg chg="add">
          <ac:chgData name="QNAP_JASON HSU" userId="S::jasonhsu@ieinet.onmicrosoft.com::037722cf-a7a4-45b3-87d9-a621b36907ba" providerId="AD" clId="Web-{D4764A72-DEEC-40BE-A4AA-52D85FA6E6BA}" dt="2018-07-16T00:22:12.663" v="559"/>
          <ac:graphicFrameMkLst>
            <pc:docMk/>
            <pc:sldMk cId="450422644" sldId="1499"/>
            <ac:graphicFrameMk id="2" creationId="{C9FA319C-2EFC-43DA-96BB-73A4F97349A9}"/>
          </ac:graphicFrameMkLst>
        </pc:graphicFrameChg>
        <pc:graphicFrameChg chg="del">
          <ac:chgData name="QNAP_JASON HSU" userId="S::jasonhsu@ieinet.onmicrosoft.com::037722cf-a7a4-45b3-87d9-a621b36907ba" providerId="AD" clId="Web-{D4764A72-DEEC-40BE-A4AA-52D85FA6E6BA}" dt="2018-07-16T00:22:01.882" v="558"/>
          <ac:graphicFrameMkLst>
            <pc:docMk/>
            <pc:sldMk cId="450422644" sldId="1499"/>
            <ac:graphicFrameMk id="5" creationId="{2FE96CB4-FA32-4E85-931D-8394677EB330}"/>
          </ac:graphicFrameMkLst>
        </pc:graphicFrameChg>
        <pc:picChg chg="add">
          <ac:chgData name="QNAP_JASON HSU" userId="S::jasonhsu@ieinet.onmicrosoft.com::037722cf-a7a4-45b3-87d9-a621b36907ba" providerId="AD" clId="Web-{D4764A72-DEEC-40BE-A4AA-52D85FA6E6BA}" dt="2018-07-16T00:22:12.694" v="560"/>
          <ac:picMkLst>
            <pc:docMk/>
            <pc:sldMk cId="450422644" sldId="1499"/>
            <ac:picMk id="3" creationId="{41585E89-41F6-4EA3-8D29-71019E4A4F9F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710" v="561"/>
          <ac:picMkLst>
            <pc:docMk/>
            <pc:sldMk cId="450422644" sldId="1499"/>
            <ac:picMk id="4" creationId="{7F98037D-476A-42AB-B854-53B6B8B9A32D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741" v="562"/>
          <ac:picMkLst>
            <pc:docMk/>
            <pc:sldMk cId="450422644" sldId="1499"/>
            <ac:picMk id="6" creationId="{4E0FC9D1-D79E-4254-8705-666C4F912864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7"/>
          <ac:picMkLst>
            <pc:docMk/>
            <pc:sldMk cId="450422644" sldId="1499"/>
            <ac:picMk id="8" creationId="{92CABAC8-8ABC-44D7-A198-986FE5FC4A24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6"/>
          <ac:picMkLst>
            <pc:docMk/>
            <pc:sldMk cId="450422644" sldId="1499"/>
            <ac:picMk id="9" creationId="{73730DF0-D63F-476B-8341-2E43A6538B51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772" v="563"/>
          <ac:picMkLst>
            <pc:docMk/>
            <pc:sldMk cId="450422644" sldId="1499"/>
            <ac:picMk id="10" creationId="{5159322F-3874-4DD9-9D7F-0694A96FBAA1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788" v="564"/>
          <ac:picMkLst>
            <pc:docMk/>
            <pc:sldMk cId="450422644" sldId="1499"/>
            <ac:picMk id="12" creationId="{1A6F9631-3246-43AE-99D1-E0813B6AA78D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819" v="565"/>
          <ac:picMkLst>
            <pc:docMk/>
            <pc:sldMk cId="450422644" sldId="1499"/>
            <ac:picMk id="14" creationId="{F6037DAD-6C15-4050-9608-CC512A34FDE4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5"/>
          <ac:picMkLst>
            <pc:docMk/>
            <pc:sldMk cId="450422644" sldId="1499"/>
            <ac:picMk id="18" creationId="{4D6F39C8-92E6-4185-8C31-A9E2A420521E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4"/>
          <ac:picMkLst>
            <pc:docMk/>
            <pc:sldMk cId="450422644" sldId="1499"/>
            <ac:picMk id="20" creationId="{790173F2-8C86-451C-8FD2-BD0FFBF2B875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3"/>
          <ac:picMkLst>
            <pc:docMk/>
            <pc:sldMk cId="450422644" sldId="1499"/>
            <ac:picMk id="22" creationId="{22BFE653-E5C7-4D28-8900-814949A81644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2"/>
          <ac:picMkLst>
            <pc:docMk/>
            <pc:sldMk cId="450422644" sldId="1499"/>
            <ac:picMk id="24" creationId="{95084D72-90D7-4D1C-9A10-514826D16F62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66" v="551"/>
          <ac:picMkLst>
            <pc:docMk/>
            <pc:sldMk cId="450422644" sldId="1499"/>
            <ac:picMk id="26" creationId="{6C397037-CBC0-45BB-9B98-D64F1FBF1727}"/>
          </ac:picMkLst>
        </pc:picChg>
      </pc:sldChg>
    </pc:docChg>
  </pc:docChgLst>
  <pc:docChgLst>
    <pc:chgData name="QNAP_Copy Su" userId="S::copysu@ieinet.onmicrosoft.com::1126be78-0e4b-4fc6-8d80-fa9b94be460a" providerId="AD" clId="Web-{9B27157D-24F4-4D4D-B5BE-C478D16DE07F}"/>
    <pc:docChg chg="modSld">
      <pc:chgData name="QNAP_Copy Su" userId="S::copysu@ieinet.onmicrosoft.com::1126be78-0e4b-4fc6-8d80-fa9b94be460a" providerId="AD" clId="Web-{9B27157D-24F4-4D4D-B5BE-C478D16DE07F}" dt="2018-07-13T09:16:35.606" v="2" actId="1076"/>
      <pc:docMkLst>
        <pc:docMk/>
      </pc:docMkLst>
      <pc:sldChg chg="modSp">
        <pc:chgData name="QNAP_Copy Su" userId="S::copysu@ieinet.onmicrosoft.com::1126be78-0e4b-4fc6-8d80-fa9b94be460a" providerId="AD" clId="Web-{9B27157D-24F4-4D4D-B5BE-C478D16DE07F}" dt="2018-07-13T09:16:35.606" v="2" actId="1076"/>
        <pc:sldMkLst>
          <pc:docMk/>
          <pc:sldMk cId="0" sldId="320"/>
        </pc:sldMkLst>
        <pc:picChg chg="mod">
          <ac:chgData name="QNAP_Copy Su" userId="S::copysu@ieinet.onmicrosoft.com::1126be78-0e4b-4fc6-8d80-fa9b94be460a" providerId="AD" clId="Web-{9B27157D-24F4-4D4D-B5BE-C478D16DE07F}" dt="2018-07-13T09:16:35.606" v="2" actId="1076"/>
          <ac:picMkLst>
            <pc:docMk/>
            <pc:sldMk cId="0" sldId="320"/>
            <ac:picMk id="4" creationId="{FD35BE05-71CF-43E8-A507-1F7649558432}"/>
          </ac:picMkLst>
        </pc:picChg>
      </pc:sldChg>
      <pc:sldChg chg="delCm">
        <pc:chgData name="QNAP_Copy Su" userId="S::copysu@ieinet.onmicrosoft.com::1126be78-0e4b-4fc6-8d80-fa9b94be460a" providerId="AD" clId="Web-{9B27157D-24F4-4D4D-B5BE-C478D16DE07F}" dt="2018-07-13T09:15:15.450" v="0" actId="1076"/>
        <pc:sldMkLst>
          <pc:docMk/>
          <pc:sldMk cId="3196183278" sldId="1488"/>
        </pc:sldMkLst>
      </pc:sldChg>
    </pc:docChg>
  </pc:docChgLst>
  <pc:docChgLst>
    <pc:chgData name="QNAP_Copy Su" userId="S::copysu@ieinet.onmicrosoft.com::1126be78-0e4b-4fc6-8d80-fa9b94be460a" providerId="AD" clId="Web-{E2215B02-37E6-8A26-F8F7-A563C28FDA27}"/>
    <pc:docChg chg="modSld">
      <pc:chgData name="QNAP_Copy Su" userId="S::copysu@ieinet.onmicrosoft.com::1126be78-0e4b-4fc6-8d80-fa9b94be460a" providerId="AD" clId="Web-{E2215B02-37E6-8A26-F8F7-A563C28FDA27}" dt="2018-07-17T05:22:30.300" v="3" actId="20577"/>
      <pc:docMkLst>
        <pc:docMk/>
      </pc:docMkLst>
      <pc:sldChg chg="modSp">
        <pc:chgData name="QNAP_Copy Su" userId="S::copysu@ieinet.onmicrosoft.com::1126be78-0e4b-4fc6-8d80-fa9b94be460a" providerId="AD" clId="Web-{E2215B02-37E6-8A26-F8F7-A563C28FDA27}" dt="2018-07-17T05:20:24.175" v="0" actId="14100"/>
        <pc:sldMkLst>
          <pc:docMk/>
          <pc:sldMk cId="505547320" sldId="293"/>
        </pc:sldMkLst>
        <pc:spChg chg="mod">
          <ac:chgData name="QNAP_Copy Su" userId="S::copysu@ieinet.onmicrosoft.com::1126be78-0e4b-4fc6-8d80-fa9b94be460a" providerId="AD" clId="Web-{E2215B02-37E6-8A26-F8F7-A563C28FDA27}" dt="2018-07-17T05:20:24.175" v="0" actId="14100"/>
          <ac:spMkLst>
            <pc:docMk/>
            <pc:sldMk cId="505547320" sldId="293"/>
            <ac:spMk id="17" creationId="{8EA3E6D1-64DF-1E4F-A371-150121BFDAEB}"/>
          </ac:spMkLst>
        </pc:spChg>
      </pc:sldChg>
      <pc:sldChg chg="modSp">
        <pc:chgData name="QNAP_Copy Su" userId="S::copysu@ieinet.onmicrosoft.com::1126be78-0e4b-4fc6-8d80-fa9b94be460a" providerId="AD" clId="Web-{E2215B02-37E6-8A26-F8F7-A563C28FDA27}" dt="2018-07-17T05:21:20.472" v="2" actId="1076"/>
        <pc:sldMkLst>
          <pc:docMk/>
          <pc:sldMk cId="0" sldId="320"/>
        </pc:sldMkLst>
        <pc:spChg chg="mod">
          <ac:chgData name="QNAP_Copy Su" userId="S::copysu@ieinet.onmicrosoft.com::1126be78-0e4b-4fc6-8d80-fa9b94be460a" providerId="AD" clId="Web-{E2215B02-37E6-8A26-F8F7-A563C28FDA27}" dt="2018-07-17T05:21:20.472" v="2" actId="1076"/>
          <ac:spMkLst>
            <pc:docMk/>
            <pc:sldMk cId="0" sldId="320"/>
            <ac:spMk id="3" creationId="{90AB6F09-C411-463B-AFFB-CC7CA2397F6F}"/>
          </ac:spMkLst>
        </pc:spChg>
        <pc:picChg chg="mod">
          <ac:chgData name="QNAP_Copy Su" userId="S::copysu@ieinet.onmicrosoft.com::1126be78-0e4b-4fc6-8d80-fa9b94be460a" providerId="AD" clId="Web-{E2215B02-37E6-8A26-F8F7-A563C28FDA27}" dt="2018-07-17T05:21:18.284" v="1" actId="1076"/>
          <ac:picMkLst>
            <pc:docMk/>
            <pc:sldMk cId="0" sldId="320"/>
            <ac:picMk id="2" creationId="{9990E6B5-5986-4361-805E-9C9689038756}"/>
          </ac:picMkLst>
        </pc:picChg>
      </pc:sldChg>
      <pc:sldChg chg="modSp">
        <pc:chgData name="QNAP_Copy Su" userId="S::copysu@ieinet.onmicrosoft.com::1126be78-0e4b-4fc6-8d80-fa9b94be460a" providerId="AD" clId="Web-{E2215B02-37E6-8A26-F8F7-A563C28FDA27}" dt="2018-07-17T05:22:30.300" v="3" actId="20577"/>
        <pc:sldMkLst>
          <pc:docMk/>
          <pc:sldMk cId="1300863402" sldId="483"/>
        </pc:sldMkLst>
        <pc:spChg chg="mod">
          <ac:chgData name="QNAP_Copy Su" userId="S::copysu@ieinet.onmicrosoft.com::1126be78-0e4b-4fc6-8d80-fa9b94be460a" providerId="AD" clId="Web-{E2215B02-37E6-8A26-F8F7-A563C28FDA27}" dt="2018-07-17T05:22:30.300" v="3" actId="20577"/>
          <ac:spMkLst>
            <pc:docMk/>
            <pc:sldMk cId="1300863402" sldId="483"/>
            <ac:spMk id="2" creationId="{00000000-0000-0000-0000-000000000000}"/>
          </ac:spMkLst>
        </pc:spChg>
      </pc:sldChg>
    </pc:docChg>
  </pc:docChgLst>
  <pc:docChgLst>
    <pc:chgData name="來賓使用者" userId="S::urn:spo:anon#558d6f545c95f8542854b77dab80e002a5408264b07e61f1ea4f41e73c6ea392::" providerId="AD" clId="Web-{51BBA30C-E488-4BC8-9005-B5421C77707C}"/>
    <pc:docChg chg="modSld">
      <pc:chgData name="來賓使用者" userId="S::urn:spo:anon#558d6f545c95f8542854b77dab80e002a5408264b07e61f1ea4f41e73c6ea392::" providerId="AD" clId="Web-{51BBA30C-E488-4BC8-9005-B5421C77707C}" dt="2018-07-16T02:09:06.952" v="4" actId="20577"/>
      <pc:docMkLst>
        <pc:docMk/>
      </pc:docMkLst>
      <pc:sldChg chg="modSp">
        <pc:chgData name="來賓使用者" userId="S::urn:spo:anon#558d6f545c95f8542854b77dab80e002a5408264b07e61f1ea4f41e73c6ea392::" providerId="AD" clId="Web-{51BBA30C-E488-4BC8-9005-B5421C77707C}" dt="2018-07-16T02:09:06.952" v="4" actId="20577"/>
        <pc:sldMkLst>
          <pc:docMk/>
          <pc:sldMk cId="1697105422" sldId="378"/>
        </pc:sldMkLst>
        <pc:spChg chg="mod">
          <ac:chgData name="來賓使用者" userId="S::urn:spo:anon#558d6f545c95f8542854b77dab80e002a5408264b07e61f1ea4f41e73c6ea392::" providerId="AD" clId="Web-{51BBA30C-E488-4BC8-9005-B5421C77707C}" dt="2018-07-16T02:09:06.952" v="4" actId="20577"/>
          <ac:spMkLst>
            <pc:docMk/>
            <pc:sldMk cId="1697105422" sldId="378"/>
            <ac:spMk id="3" creationId="{B61B64FE-32DB-374E-BBA2-601E8473F07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51443-3F28-44B7-A51B-700A60E4F058}" type="datetimeFigureOut">
              <a:rPr lang="zh-TW" altLang="en-US" smtClean="0"/>
              <a:t>2018/9/20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9DD6E-92B6-456B-9B9F-414EB659B2C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682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06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9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98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482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705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292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40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2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8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02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52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47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94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54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21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4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748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2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26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0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67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9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184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386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871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24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51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197" y="0"/>
            <a:ext cx="9135573" cy="5143517"/>
          </a:xfrm>
          <a:prstGeom prst="rect">
            <a:avLst/>
          </a:prstGeom>
          <a:noFill/>
        </p:spPr>
      </p:pic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0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0"/>
            <a:ext cx="913553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6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1339"/>
            <a:ext cx="9135539" cy="51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4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1339"/>
            <a:ext cx="9135538" cy="51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79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1339"/>
            <a:ext cx="9135536" cy="51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95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1339"/>
            <a:ext cx="9135536" cy="51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61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1339"/>
            <a:ext cx="9135536" cy="51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4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1339"/>
            <a:ext cx="9135534" cy="51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68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1339"/>
            <a:ext cx="9135534" cy="51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3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1339"/>
            <a:ext cx="9135533" cy="51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7572427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1339"/>
            <a:ext cx="9135533" cy="51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0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213" y="-18"/>
            <a:ext cx="9135573" cy="514351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213" y="-18"/>
            <a:ext cx="9135573" cy="514351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n Tsai\Desktop\TVS-x73e_直播\BG_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8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pPr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7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50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02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96944" y="411510"/>
            <a:ext cx="8750111" cy="6480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86600" y="4942395"/>
            <a:ext cx="2057400" cy="20110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E1093D21-93B0-6042-B8C6-8D57D1364C44}" type="slidenum">
              <a:rPr kumimoji="1" lang="zh-TW" altLang="en-US" smtClean="0"/>
              <a:pPr/>
              <a:t>‹#›</a:t>
            </a:fld>
            <a:r>
              <a:rPr kumimoji="1" lang="en-US" altLang="zh-TW"/>
              <a:t>-144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9736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0"/>
            <a:ext cx="9135539" cy="5143499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0"/>
            <a:ext cx="9135539" cy="5143498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21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0"/>
            <a:ext cx="9135537" cy="5143498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62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0"/>
            <a:ext cx="9135537" cy="5143497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67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0"/>
            <a:ext cx="9135535" cy="5143497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12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0"/>
            <a:ext cx="9135534" cy="5143496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74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9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0"/>
          <a:stretch>
            <a:fillRect/>
          </a:stretch>
        </p:blipFill>
        <p:spPr bwMode="auto">
          <a:xfrm>
            <a:off x="9021" y="-18"/>
            <a:ext cx="9125925" cy="5138085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4.jpeg"/><Relationship Id="rId4" Type="http://schemas.openxmlformats.org/officeDocument/2006/relationships/image" Target="../media/image71.pn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9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10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png"/><Relationship Id="rId9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0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12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1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2.png"/><Relationship Id="rId4" Type="http://schemas.openxmlformats.org/officeDocument/2006/relationships/image" Target="../media/image1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267494"/>
            <a:ext cx="7165459" cy="697312"/>
          </a:xfrm>
        </p:spPr>
        <p:txBody>
          <a:bodyPr/>
          <a:lstStyle/>
          <a:p>
            <a:pPr fontAlgn="base"/>
            <a:r>
              <a:rPr lang="en-US" altLang="zh-TW" sz="4000">
                <a:solidFill>
                  <a:schemeClr val="tx1"/>
                </a:solidFill>
                <a:ea typeface="微軟正黑體" panose="020B0604030504040204" pitchFamily="34" charset="-120"/>
              </a:rPr>
              <a:t>10</a:t>
            </a:r>
            <a:r>
              <a:rPr lang="en-US" sz="4000">
                <a:solidFill>
                  <a:schemeClr val="tx1"/>
                </a:solidFill>
                <a:ea typeface="微軟正黑體" panose="020B0604030504040204" pitchFamily="34" charset="-120"/>
              </a:rPr>
              <a:t>GbE SFP+ ports</a:t>
            </a:r>
            <a:endParaRPr lang="zh-CN" altLang="en-US" sz="400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5076056" y="1275606"/>
            <a:ext cx="392726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b="1">
                <a:solidFill>
                  <a:schemeClr val="tx1"/>
                </a:solidFill>
                <a:ea typeface="微軟正黑體" panose="020B0604030504040204" pitchFamily="34" charset="-120"/>
              </a:rPr>
              <a:t>Supports</a:t>
            </a:r>
            <a:r>
              <a:rPr lang="en-US" altLang="zh-CN" sz="1800" b="1">
                <a:solidFill>
                  <a:schemeClr val="tx1"/>
                </a:solidFill>
                <a:ea typeface="微軟正黑體" panose="020B0604030504040204" pitchFamily="34" charset="-120"/>
              </a:rPr>
              <a:t> 10GbE fiber-optic transceiver</a:t>
            </a:r>
            <a:r>
              <a:rPr lang="zh-TW" altLang="en-US" sz="1800" b="1">
                <a:solidFill>
                  <a:schemeClr val="tx1"/>
                </a:solidFill>
                <a:ea typeface="微軟正黑體" panose="020B0604030504040204" pitchFamily="34" charset="-120"/>
              </a:rPr>
              <a:t> or us</a:t>
            </a:r>
            <a:r>
              <a:rPr lang="en-US" altLang="zh-TW" sz="1800" b="1">
                <a:solidFill>
                  <a:schemeClr val="tx1"/>
                </a:solidFill>
                <a:ea typeface="微軟正黑體" panose="020B0604030504040204" pitchFamily="34" charset="-120"/>
              </a:rPr>
              <a:t>e</a:t>
            </a:r>
            <a:r>
              <a:rPr lang="zh-TW" altLang="en-US" sz="1800" b="1">
                <a:solidFill>
                  <a:schemeClr val="tx1"/>
                </a:solidFill>
                <a:ea typeface="微軟正黑體" panose="020B0604030504040204" pitchFamily="34" charset="-120"/>
              </a:rPr>
              <a:t> 1.5M/3M/5M </a:t>
            </a:r>
            <a:r>
              <a:rPr lang="en-US" altLang="zh-CN" sz="1800" b="1">
                <a:solidFill>
                  <a:schemeClr val="tx1"/>
                </a:solidFill>
                <a:ea typeface="微軟正黑體" panose="020B0604030504040204" pitchFamily="34" charset="-120"/>
              </a:rPr>
              <a:t>SFP+ direct attached copper (DAC) cables</a:t>
            </a:r>
            <a:endParaRPr lang="zh-CN" altLang="en-US" sz="1800" b="1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9" name="圖片 18" descr="back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75606"/>
            <a:ext cx="1893147" cy="18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47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3478"/>
            <a:ext cx="7740650" cy="6477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3800">
                <a:solidFill>
                  <a:schemeClr val="tx1"/>
                </a:solidFill>
                <a:ea typeface="微軟正黑體" panose="020B0604030504040204" pitchFamily="34" charset="-120"/>
              </a:rPr>
              <a:t>USB </a:t>
            </a:r>
            <a:r>
              <a:rPr lang="en-US" altLang="zh-TW" sz="3800" err="1">
                <a:solidFill>
                  <a:schemeClr val="tx1"/>
                </a:solidFill>
                <a:ea typeface="微軟正黑體" panose="020B0604030504040204" pitchFamily="34" charset="-120"/>
              </a:rPr>
              <a:t>QuickAccess</a:t>
            </a:r>
            <a:r>
              <a:rPr lang="en-US" altLang="zh-TW" sz="3800">
                <a:solidFill>
                  <a:schemeClr val="tx1"/>
                </a:solidFill>
                <a:ea typeface="微軟正黑體" panose="020B0604030504040204" pitchFamily="34" charset="-120"/>
              </a:rPr>
              <a:t> direct connection to your PC/Mac</a:t>
            </a:r>
            <a:endParaRPr lang="zh-TW" altLang="en-US" sz="380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30" name="文字版面配置區 2">
            <a:extLst>
              <a:ext uri="{FF2B5EF4-FFF2-40B4-BE49-F238E27FC236}">
                <a16:creationId xmlns:a16="http://schemas.microsoft.com/office/drawing/2014/main" id="{C1AB6597-5E33-024B-9C37-3310CBFF1F3C}"/>
              </a:ext>
            </a:extLst>
          </p:cNvPr>
          <p:cNvSpPr txBox="1">
            <a:spLocks/>
          </p:cNvSpPr>
          <p:nvPr/>
        </p:nvSpPr>
        <p:spPr>
          <a:xfrm>
            <a:off x="4338357" y="3464088"/>
            <a:ext cx="3402293" cy="6637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indent="114300">
              <a:lnSpc>
                <a:spcPts val="2000"/>
              </a:lnSpc>
              <a:buClr>
                <a:schemeClr val="dk2"/>
              </a:buClr>
              <a:buSzPct val="100000"/>
            </a:pPr>
            <a:r>
              <a:rPr lang="en-US" altLang="zh-TW" sz="2100" b="1">
                <a:ea typeface="微軟正黑體" pitchFamily="34" charset="-120"/>
              </a:rPr>
              <a:t>Dedicated USB cable between</a:t>
            </a:r>
            <a:r>
              <a:rPr lang="en-US" altLang="zh-TW" sz="2100" b="1">
                <a:solidFill>
                  <a:srgbClr val="FF0000"/>
                </a:solidFill>
                <a:ea typeface="微軟正黑體" pitchFamily="34" charset="-120"/>
              </a:rPr>
              <a:t> PC/Mac</a:t>
            </a:r>
            <a:r>
              <a:rPr lang="zh-TW" altLang="en-US" sz="2100" b="1">
                <a:solidFill>
                  <a:srgbClr val="FF0000"/>
                </a:solidFill>
                <a:ea typeface="微軟正黑體" pitchFamily="34" charset="-120"/>
              </a:rPr>
              <a:t> </a:t>
            </a:r>
            <a:r>
              <a:rPr lang="zh-TW" altLang="en-US" sz="2100" b="1">
                <a:ea typeface="微軟正黑體" pitchFamily="34" charset="-120"/>
              </a:rPr>
              <a:t>&amp; </a:t>
            </a:r>
            <a:r>
              <a:rPr lang="en-US" altLang="zh-TW" sz="2100" b="1">
                <a:solidFill>
                  <a:srgbClr val="FF0000"/>
                </a:solidFill>
                <a:ea typeface="微軟正黑體" pitchFamily="34" charset="-120"/>
              </a:rPr>
              <a:t>NAS</a:t>
            </a:r>
            <a:endParaRPr lang="zh-TW" altLang="en-US" sz="2100" b="1" i="0" u="none" strike="noStrike" kern="0" cap="none" spc="0" baseline="0" noProof="0">
              <a:solidFill>
                <a:srgbClr val="FFF000"/>
              </a:solidFill>
              <a:ea typeface="微軟正黑體" pitchFamily="34" charset="-120"/>
            </a:endParaRP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7F6C4779-252B-C446-9946-56B95C53A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779662"/>
            <a:ext cx="280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marL="342900" indent="-342900">
              <a:defRPr/>
            </a:pPr>
            <a:r>
              <a:rPr lang="zh-TW" altLang="en-US" sz="1800">
                <a:solidFill>
                  <a:schemeClr val="bg1"/>
                </a:solidFill>
                <a:ea typeface="微軟正黑體" pitchFamily="34" charset="-120"/>
              </a:rPr>
              <a:t>1st time installation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D0E5F9FE-A966-284C-8452-B0375260C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2427734"/>
            <a:ext cx="22231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marL="342900" indent="-342900">
              <a:defRPr/>
            </a:pPr>
            <a:r>
              <a:rPr lang="zh-TW" altLang="en-US" sz="1800">
                <a:solidFill>
                  <a:schemeClr val="bg1"/>
                </a:solidFill>
                <a:ea typeface="微軟正黑體" pitchFamily="34" charset="-120"/>
              </a:rPr>
              <a:t>Direct data access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D71E2F3A-FAE0-4C58-B355-9B0DEDA54C3F}"/>
              </a:ext>
            </a:extLst>
          </p:cNvPr>
          <p:cNvSpPr/>
          <p:nvPr/>
        </p:nvSpPr>
        <p:spPr>
          <a:xfrm>
            <a:off x="3549672" y="1946247"/>
            <a:ext cx="2376264" cy="738656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rgbClr val="73EDE6"/>
              </a:gs>
              <a:gs pos="100000">
                <a:srgbClr val="35B4BF"/>
              </a:gs>
            </a:gsLst>
            <a:lin ang="10800000" scaled="0"/>
          </a:gradFill>
          <a:ln>
            <a:solidFill>
              <a:srgbClr val="55D6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587148" y="1978631"/>
            <a:ext cx="1970691" cy="738656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Qfinder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Pro</a:t>
            </a:r>
            <a:r>
              <a:rPr lang="en-US">
                <a:solidFill>
                  <a:srgbClr val="262626"/>
                </a:solidFill>
                <a:latin typeface="微軟正黑體"/>
                <a:ea typeface="微軟正黑體"/>
              </a:rPr>
              <a:t> for Windows &amp; Mac </a:t>
            </a:r>
            <a:endParaRPr lang="en-US"/>
          </a:p>
          <a:p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for quick connection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84D20CE-1D23-4ACA-8244-BFE926334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552" y="1779662"/>
            <a:ext cx="1081534" cy="1071826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1B98E6D-5163-4E42-9D60-973F55B5F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788025" y="4383460"/>
            <a:ext cx="1341724" cy="689399"/>
          </a:xfrm>
          <a:prstGeom prst="rect">
            <a:avLst/>
          </a:prstGeom>
        </p:spPr>
      </p:pic>
      <p:sp>
        <p:nvSpPr>
          <p:cNvPr id="33" name="TextBox 16">
            <a:extLst>
              <a:ext uri="{FF2B5EF4-FFF2-40B4-BE49-F238E27FC236}">
                <a16:creationId xmlns:a16="http://schemas.microsoft.com/office/drawing/2014/main" id="{C24F25FE-66CF-4499-A6E4-2AB4EF085849}"/>
              </a:ext>
            </a:extLst>
          </p:cNvPr>
          <p:cNvSpPr txBox="1"/>
          <p:nvPr/>
        </p:nvSpPr>
        <p:spPr>
          <a:xfrm>
            <a:off x="4782144" y="4535978"/>
            <a:ext cx="1341724" cy="528342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pPr algn="ctr">
              <a:lnSpc>
                <a:spcPts val="1700"/>
              </a:lnSpc>
            </a:pPr>
            <a:r>
              <a:rPr lang="zh-TW" altLang="en-US" sz="1600" b="1">
                <a:solidFill>
                  <a:schemeClr val="bg1"/>
                </a:solidFill>
                <a:ea typeface="微軟正黑體" pitchFamily="34" charset="-120"/>
              </a:rPr>
              <a:t>Max</a:t>
            </a:r>
          </a:p>
          <a:p>
            <a:pPr algn="ctr">
              <a:lnSpc>
                <a:spcPts val="1700"/>
              </a:lnSpc>
            </a:pPr>
            <a:r>
              <a:rPr lang="en-US" altLang="zh-TW" sz="1600" b="1">
                <a:solidFill>
                  <a:schemeClr val="bg1"/>
                </a:solidFill>
                <a:ea typeface="微軟正黑體" pitchFamily="34" charset="-120"/>
              </a:rPr>
              <a:t>100MB/s !</a:t>
            </a:r>
            <a:endParaRPr lang="en-US" sz="1600" b="1">
              <a:solidFill>
                <a:schemeClr val="bg1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086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195487"/>
            <a:ext cx="7885113" cy="912588"/>
          </a:xfrm>
        </p:spPr>
        <p:txBody>
          <a:bodyPr/>
          <a:lstStyle/>
          <a:p>
            <a:pPr fontAlgn="base"/>
            <a:r>
              <a:rPr lang="en-US" altLang="zh-TW" sz="3400">
                <a:ea typeface="微軟正黑體" panose="020B0604030504040204" pitchFamily="34" charset="-120"/>
              </a:rPr>
              <a:t>M.2 2280</a:t>
            </a:r>
            <a:r>
              <a:rPr lang="zh-TW" altLang="en-US" sz="3400">
                <a:ea typeface="微軟正黑體" panose="020B0604030504040204" pitchFamily="34" charset="-120"/>
              </a:rPr>
              <a:t> &amp;</a:t>
            </a:r>
            <a:r>
              <a:rPr lang="zh-CN" altLang="en-US" sz="3400">
                <a:ea typeface="微軟正黑體" panose="020B0604030504040204" pitchFamily="34" charset="-120"/>
              </a:rPr>
              <a:t> </a:t>
            </a:r>
            <a:r>
              <a:rPr lang="en-US" altLang="zh-CN" sz="3400">
                <a:ea typeface="微軟正黑體" panose="020B0604030504040204" pitchFamily="34" charset="-120"/>
              </a:rPr>
              <a:t>2.5-inch</a:t>
            </a:r>
            <a:r>
              <a:rPr lang="zh-TW" altLang="en-US" sz="3400">
                <a:ea typeface="微軟正黑體" panose="020B0604030504040204" pitchFamily="34" charset="-120"/>
              </a:rPr>
              <a:t> </a:t>
            </a:r>
            <a:r>
              <a:rPr lang="en-US" altLang="zh-CN" sz="3400">
                <a:ea typeface="微軟正黑體" panose="020B0604030504040204" pitchFamily="34" charset="-120"/>
              </a:rPr>
              <a:t>SATA SSD ports</a:t>
            </a:r>
          </a:p>
        </p:txBody>
      </p:sp>
      <p:sp>
        <p:nvSpPr>
          <p:cNvPr id="29" name="矩形 28"/>
          <p:cNvSpPr/>
          <p:nvPr/>
        </p:nvSpPr>
        <p:spPr>
          <a:xfrm>
            <a:off x="641591" y="1792581"/>
            <a:ext cx="2298528" cy="10464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Clr>
                <a:srgbClr val="595959"/>
              </a:buClr>
            </a:pPr>
            <a:r>
              <a:rPr lang="zh-TW" altLang="en-US" sz="1550" b="1">
                <a:solidFill>
                  <a:schemeClr val="bg1"/>
                </a:solidFill>
                <a:ea typeface="Microsoft JhengHei" charset="-120"/>
              </a:rPr>
              <a:t>Multiple </a:t>
            </a:r>
            <a:r>
              <a:rPr lang="en-US" altLang="zh-TW" sz="1550" b="1">
                <a:solidFill>
                  <a:schemeClr val="bg1"/>
                </a:solidFill>
                <a:ea typeface="Microsoft JhengHei" charset="-120"/>
              </a:rPr>
              <a:t>M.2 2280 /2260 SATA 6Gb/s SSD slots</a:t>
            </a:r>
            <a:endParaRPr lang="zh-TW" altLang="en-US" sz="1550" b="1">
              <a:solidFill>
                <a:schemeClr val="bg1"/>
              </a:solidFill>
              <a:ea typeface="Microsoft JhengHei" charset="-120"/>
            </a:endParaRPr>
          </a:p>
          <a:p>
            <a:pPr lvl="0">
              <a:buClr>
                <a:srgbClr val="595959"/>
              </a:buClr>
            </a:pPr>
            <a:endParaRPr lang="en-US" sz="155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6" name="矩形 28">
            <a:extLst>
              <a:ext uri="{FF2B5EF4-FFF2-40B4-BE49-F238E27FC236}">
                <a16:creationId xmlns:a16="http://schemas.microsoft.com/office/drawing/2014/main" id="{16D8D179-2D46-1143-B41A-DD24938D98A9}"/>
              </a:ext>
            </a:extLst>
          </p:cNvPr>
          <p:cNvSpPr/>
          <p:nvPr/>
        </p:nvSpPr>
        <p:spPr>
          <a:xfrm>
            <a:off x="4716016" y="1792581"/>
            <a:ext cx="2880320" cy="8079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595959"/>
              </a:buClr>
            </a:pPr>
            <a:r>
              <a:rPr lang="en-US" altLang="zh-TW" sz="1550" b="1">
                <a:solidFill>
                  <a:schemeClr val="bg1"/>
                </a:solidFill>
                <a:ea typeface="Microsoft JhengHei" charset="-120"/>
              </a:rPr>
              <a:t>Multiple 2.5-inch SATA 6Gb/s SSD </a:t>
            </a:r>
            <a:r>
              <a:rPr lang="zh-TW" altLang="en-US" sz="1550" b="1">
                <a:solidFill>
                  <a:schemeClr val="bg1"/>
                </a:solidFill>
                <a:ea typeface="Microsoft JhengHei" charset="-120"/>
              </a:rPr>
              <a:t>ports</a:t>
            </a:r>
            <a:endParaRPr lang="en-US" altLang="zh-TW" sz="1550" b="1">
              <a:solidFill>
                <a:schemeClr val="bg1"/>
              </a:solidFill>
              <a:ea typeface="Microsoft JhengHei" charset="-120"/>
            </a:endParaRPr>
          </a:p>
          <a:p>
            <a:pPr lvl="0">
              <a:buClr>
                <a:srgbClr val="595959"/>
              </a:buClr>
            </a:pPr>
            <a:endParaRPr lang="en-US" sz="155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F04335D-D13A-45F8-B199-2B22B5A5A223}"/>
              </a:ext>
            </a:extLst>
          </p:cNvPr>
          <p:cNvSpPr txBox="1">
            <a:spLocks/>
          </p:cNvSpPr>
          <p:nvPr/>
        </p:nvSpPr>
        <p:spPr>
          <a:xfrm>
            <a:off x="467544" y="1139909"/>
            <a:ext cx="4102070" cy="4902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indent="-177800">
              <a:lnSpc>
                <a:spcPts val="1000"/>
              </a:lnSpc>
              <a:spcAft>
                <a:spcPts val="8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tx1"/>
                </a:solidFill>
                <a:ea typeface="微軟正黑體" panose="020B0604030504040204" pitchFamily="34" charset="-120"/>
              </a:rPr>
              <a:t>SSD cache or storage space</a:t>
            </a:r>
            <a:endParaRPr lang="zh-TW" altLang="en-US" sz="1600" b="1">
              <a:solidFill>
                <a:schemeClr val="tx1"/>
              </a:solidFill>
              <a:ea typeface="微軟正黑體" panose="020B0604030504040204" pitchFamily="34" charset="-120"/>
            </a:endParaRPr>
          </a:p>
          <a:p>
            <a:pPr lvl="1" indent="-177800">
              <a:lnSpc>
                <a:spcPts val="1000"/>
              </a:lnSpc>
              <a:spcAft>
                <a:spcPts val="8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tx1"/>
                </a:solidFill>
                <a:ea typeface="微軟正黑體" panose="020B0604030504040204" pitchFamily="34" charset="-120"/>
              </a:rPr>
              <a:t>Qtier tiered storage solution</a:t>
            </a:r>
            <a:endParaRPr lang="zh-TW" altLang="en-US" sz="1600" b="1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5133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 idx="4294967295"/>
          </p:nvPr>
        </p:nvSpPr>
        <p:spPr>
          <a:xfrm>
            <a:off x="179512" y="87262"/>
            <a:ext cx="7740352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4000"/>
              </a:lnSpc>
              <a:buSzPts val="3400"/>
            </a:pPr>
            <a:r>
              <a:rPr lang="ja-JP" altLang="en-US" sz="3800">
                <a:solidFill>
                  <a:schemeClr val="tx1"/>
                </a:solidFill>
                <a:ea typeface="Microsoft JhengHei" panose="020B0604030504040204" pitchFamily="34" charset="-120"/>
              </a:rPr>
              <a:t>SSDs for auto-tiered hybrid architecture</a:t>
            </a:r>
            <a:endParaRPr lang="ja-JP" altLang="en-US" sz="3800" b="1" u="none" strike="noStrike" cap="none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683568" y="2283718"/>
            <a:ext cx="2301952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Pe</a:t>
            </a:r>
            <a:r>
              <a:rPr lang="zh-TW" altLang="en-US" sz="2000" b="1">
                <a:solidFill>
                  <a:srgbClr val="FFFFFF"/>
                </a:solidFill>
                <a:latin typeface="微軟正黑體"/>
                <a:ea typeface="微軟正黑體"/>
              </a:rPr>
              <a:t>rformance &amp; </a:t>
            </a:r>
            <a:r>
              <a:rPr lang="en-US" altLang="zh-TW" sz="2000" b="1">
                <a:solidFill>
                  <a:srgbClr val="FFFFFF"/>
                </a:solidFill>
                <a:latin typeface="微軟正黑體"/>
                <a:ea typeface="微軟正黑體"/>
              </a:rPr>
              <a:t>cost efficiency</a:t>
            </a:r>
            <a:endParaRPr lang="en-US" altLang="zh-TW"/>
          </a:p>
        </p:txBody>
      </p:sp>
      <p:sp>
        <p:nvSpPr>
          <p:cNvPr id="28" name="矩形 27"/>
          <p:cNvSpPr/>
          <p:nvPr/>
        </p:nvSpPr>
        <p:spPr>
          <a:xfrm>
            <a:off x="6081453" y="2245374"/>
            <a:ext cx="1781257" cy="60529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Hant" alt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C</a:t>
            </a:r>
            <a:r>
              <a:rPr lang="zh-Hant" altLang="en-US" sz="2000" b="1">
                <a:solidFill>
                  <a:srgbClr val="FFFFFF"/>
                </a:solidFill>
                <a:latin typeface="微軟正黑體"/>
                <a:ea typeface="微軟正黑體"/>
              </a:rPr>
              <a:t>apacity &amp; </a:t>
            </a:r>
            <a:br>
              <a:rPr lang="en-US" altLang="zh-Hant" sz="2000" b="1">
                <a:solidFill>
                  <a:srgbClr val="FFFFFF"/>
                </a:solidFill>
                <a:latin typeface="微軟正黑體"/>
                <a:ea typeface="微軟正黑體"/>
              </a:rPr>
            </a:br>
            <a:r>
              <a:rPr lang="zh-Hant" altLang="en-US" sz="2000" b="1">
                <a:solidFill>
                  <a:srgbClr val="FFFFFF"/>
                </a:solidFill>
                <a:latin typeface="微軟正黑體"/>
                <a:ea typeface="微軟正黑體"/>
              </a:rPr>
              <a:t>performance</a:t>
            </a:r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5AA9B9D-20BF-4C92-85B9-3BFC9EED8657}"/>
              </a:ext>
            </a:extLst>
          </p:cNvPr>
          <p:cNvSpPr/>
          <p:nvPr/>
        </p:nvSpPr>
        <p:spPr>
          <a:xfrm>
            <a:off x="3775610" y="2283718"/>
            <a:ext cx="1955985" cy="70788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2000" b="1" spc="-150">
                <a:solidFill>
                  <a:schemeClr val="bg1"/>
                </a:solidFill>
                <a:ea typeface="Microsoft JhengHei" panose="020B0604030504040204" pitchFamily="34" charset="-120"/>
              </a:rPr>
              <a:t>5 x 3.5-inch</a:t>
            </a:r>
            <a:r>
              <a:rPr lang="zh-TW" altLang="en-US" sz="2000" b="1" spc="-150">
                <a:solidFill>
                  <a:schemeClr val="bg1"/>
                </a:solidFill>
                <a:ea typeface="Microsoft JhengHei" panose="020B0604030504040204" pitchFamily="34" charset="-120"/>
              </a:rPr>
              <a:t> </a:t>
            </a:r>
            <a:r>
              <a:rPr lang="en-US" altLang="zh-TW" sz="2000" b="1" spc="-150">
                <a:solidFill>
                  <a:schemeClr val="bg1"/>
                </a:solidFill>
                <a:ea typeface="Microsoft JhengHei" panose="020B0604030504040204" pitchFamily="34" charset="-120"/>
              </a:rPr>
              <a:t>HDD</a:t>
            </a:r>
            <a:br>
              <a:rPr lang="en-US" altLang="zh-TW" sz="2000" b="1" spc="-150">
                <a:solidFill>
                  <a:schemeClr val="bg1"/>
                </a:solidFill>
                <a:ea typeface="Microsoft JhengHei" panose="020B0604030504040204" pitchFamily="34" charset="-120"/>
              </a:rPr>
            </a:br>
            <a:r>
              <a:rPr lang="en-US" altLang="zh-TW" sz="2000" b="1" spc="-150">
                <a:solidFill>
                  <a:schemeClr val="bg1"/>
                </a:solidFill>
                <a:ea typeface="Microsoft JhengHei" panose="020B0604030504040204" pitchFamily="34" charset="-120"/>
              </a:rPr>
              <a:t>Large capacity</a:t>
            </a:r>
            <a:endParaRPr lang="zh-TW" altLang="en-US" sz="2000" b="1" spc="-150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99623E0-0DF5-4149-96CC-A18B7F83F883}"/>
              </a:ext>
            </a:extLst>
          </p:cNvPr>
          <p:cNvSpPr/>
          <p:nvPr/>
        </p:nvSpPr>
        <p:spPr>
          <a:xfrm>
            <a:off x="368611" y="4431694"/>
            <a:ext cx="247215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Boost application's random IO </a:t>
            </a:r>
            <a:endParaRPr lang="en-US" altLang="zh-TW"/>
          </a:p>
          <a:p>
            <a: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access performance</a:t>
            </a:r>
            <a:r>
              <a:rPr lang="en-US" altLang="zh-TW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</a:t>
            </a:r>
            <a:endParaRPr lang="zh-TW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B9DC6EA-24B8-468D-AEF0-B6845C51C18D}"/>
              </a:ext>
            </a:extLst>
          </p:cNvPr>
          <p:cNvSpPr/>
          <p:nvPr/>
        </p:nvSpPr>
        <p:spPr>
          <a:xfrm>
            <a:off x="402797" y="3065668"/>
            <a:ext cx="2030848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zh-TW" altLang="en-US" b="1">
                <a:latin typeface="Microsoft JhengHei"/>
                <a:ea typeface="Microsoft JhengHei"/>
              </a:rPr>
              <a:t>ll in one for SMB</a:t>
            </a:r>
          </a:p>
          <a:p>
            <a:r>
              <a:rPr lang="zh-TW" altLang="en-US" b="1">
                <a:latin typeface="Microsoft JhengHei"/>
                <a:ea typeface="Microsoft JhengHei"/>
              </a:rPr>
              <a:t>2 x SSD for caching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B64A55-A602-451D-AFAE-DD422042A1DA}"/>
              </a:ext>
            </a:extLst>
          </p:cNvPr>
          <p:cNvSpPr/>
          <p:nvPr/>
        </p:nvSpPr>
        <p:spPr>
          <a:xfrm>
            <a:off x="3347864" y="4041559"/>
            <a:ext cx="116410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sz="2500" b="1">
                <a:solidFill>
                  <a:srgbClr val="FE4212"/>
                </a:solidFill>
                <a:latin typeface="+mj-lt"/>
                <a:ea typeface="Microsoft JhengHei" panose="020B0604030504040204" pitchFamily="34" charset="-120"/>
              </a:rPr>
              <a:t>RAID1</a:t>
            </a:r>
            <a:endParaRPr lang="zh-TW" altLang="en-US" sz="2500">
              <a:solidFill>
                <a:srgbClr val="FE4212"/>
              </a:solidFill>
              <a:latin typeface="+mj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4AE7A15-626F-4B07-A93B-A9FECDB6F369}"/>
              </a:ext>
            </a:extLst>
          </p:cNvPr>
          <p:cNvSpPr/>
          <p:nvPr/>
        </p:nvSpPr>
        <p:spPr>
          <a:xfrm>
            <a:off x="4716870" y="4431695"/>
            <a:ext cx="2800767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Boost both sequential and random </a:t>
            </a:r>
            <a:endParaRPr lang="en-US" altLang="zh-TW"/>
          </a:p>
          <a:p>
            <a: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access performance</a:t>
            </a:r>
            <a:r>
              <a:rPr lang="en-US" altLang="zh-TW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</a:t>
            </a:r>
            <a:endParaRPr lang="zh-TW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F04B43F-78FF-4C92-9E34-5B58FAC5DCD7}"/>
              </a:ext>
            </a:extLst>
          </p:cNvPr>
          <p:cNvSpPr/>
          <p:nvPr/>
        </p:nvSpPr>
        <p:spPr>
          <a:xfrm>
            <a:off x="6324341" y="3065668"/>
            <a:ext cx="2193439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Hig</a:t>
            </a:r>
            <a:r>
              <a:rPr lang="zh-TW" altLang="en-US" b="1">
                <a:latin typeface="Microsoft JhengHei"/>
                <a:ea typeface="Microsoft JhengHei"/>
              </a:rPr>
              <a:t>h capacity file and </a:t>
            </a:r>
            <a:endParaRPr lang="en-US" altLang="zh-TW">
              <a:ea typeface="Microsoft JhengHei"/>
            </a:endParaRPr>
          </a:p>
          <a:p>
            <a:r>
              <a:rPr lang="zh-TW" altLang="en-US" b="1">
                <a:latin typeface="Microsoft JhengHei"/>
                <a:ea typeface="Microsoft JhengHei"/>
              </a:rPr>
              <a:t>media server</a:t>
            </a:r>
            <a:endParaRPr 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ACBFF1B-4AAD-473E-999E-C7C2487ED399}"/>
              </a:ext>
            </a:extLst>
          </p:cNvPr>
          <p:cNvSpPr/>
          <p:nvPr/>
        </p:nvSpPr>
        <p:spPr>
          <a:xfrm>
            <a:off x="4716016" y="4041559"/>
            <a:ext cx="116410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sz="25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RAID5</a:t>
            </a:r>
            <a:endParaRPr lang="zh-TW" altLang="en-US" sz="25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6753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8546"/>
            <a:ext cx="7812360" cy="1071562"/>
          </a:xfrm>
        </p:spPr>
        <p:txBody>
          <a:bodyPr/>
          <a:lstStyle/>
          <a:p>
            <a:r>
              <a:rPr lang="en-US" sz="4000">
                <a:ea typeface="微軟正黑體"/>
              </a:rPr>
              <a:t>Display 4K content via HDMI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3623C5-C060-AB47-A429-D0455314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40" y="4185236"/>
            <a:ext cx="1147445" cy="2675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37F7E8-0067-8848-A3C4-02773C6F5660}"/>
              </a:ext>
            </a:extLst>
          </p:cNvPr>
          <p:cNvSpPr/>
          <p:nvPr/>
        </p:nvSpPr>
        <p:spPr>
          <a:xfrm>
            <a:off x="5259885" y="3547229"/>
            <a:ext cx="255992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 best co</a:t>
            </a:r>
            <a:r>
              <a:rPr lang="zh-CN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mpatibility with HDMI certification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6A95B-37E1-8848-A1F1-F329A8D29CFE}"/>
              </a:ext>
            </a:extLst>
          </p:cNvPr>
          <p:cNvSpPr txBox="1"/>
          <p:nvPr/>
        </p:nvSpPr>
        <p:spPr>
          <a:xfrm rot="21182346">
            <a:off x="5818351" y="2233212"/>
            <a:ext cx="2488962" cy="769429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>
              <a:defRPr/>
            </a:pPr>
            <a:r>
              <a:rPr lang="zh-TW" altLang="en-US" b="1">
                <a:solidFill>
                  <a:schemeClr val="bg1"/>
                </a:solidFill>
                <a:ea typeface="微軟正黑體"/>
              </a:rPr>
              <a:t>Supports</a:t>
            </a:r>
            <a:r>
              <a:rPr lang="en-US" altLang="zh-TW" b="1">
                <a:solidFill>
                  <a:srgbClr val="FFFFFF"/>
                </a:solidFill>
                <a:ea typeface="微軟正黑體"/>
              </a:rPr>
              <a:t> QNAP </a:t>
            </a:r>
            <a:r>
              <a:rPr lang="en-US" altLang="zh-TW" b="1">
                <a:solidFill>
                  <a:srgbClr val="FFFF00"/>
                </a:solidFill>
                <a:ea typeface="微軟正黑體"/>
              </a:rPr>
              <a:t>RM-IR004</a:t>
            </a:r>
            <a:r>
              <a:rPr lang="en-US" altLang="zh-TW" b="1">
                <a:solidFill>
                  <a:schemeClr val="bg1"/>
                </a:solidFill>
                <a:ea typeface="微軟正黑體"/>
              </a:rPr>
              <a:t> </a:t>
            </a:r>
            <a:r>
              <a:rPr lang="zh-TW" altLang="en-US" b="1">
                <a:solidFill>
                  <a:schemeClr val="bg1"/>
                </a:solidFill>
                <a:ea typeface="微軟正黑體"/>
              </a:rPr>
              <a:t>remote control with </a:t>
            </a:r>
            <a:r>
              <a:rPr lang="zh-TW" altLang="en-US" b="1">
                <a:solidFill>
                  <a:srgbClr val="FFFF00"/>
                </a:solidFill>
                <a:ea typeface="微軟正黑體"/>
              </a:rPr>
              <a:t>QButton</a:t>
            </a:r>
            <a:r>
              <a:rPr lang="zh-TW" altLang="en-US" b="1">
                <a:solidFill>
                  <a:schemeClr val="bg1"/>
                </a:solidFill>
                <a:ea typeface="微軟正黑體"/>
              </a:rPr>
              <a:t> application!</a:t>
            </a:r>
            <a:endParaRPr lang="en-US" altLang="zh-TW" b="1">
              <a:solidFill>
                <a:schemeClr val="bg1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95093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7740352" cy="661988"/>
          </a:xfrm>
        </p:spPr>
        <p:txBody>
          <a:bodyPr/>
          <a:lstStyle/>
          <a:p>
            <a:r>
              <a:rPr lang="en-US" altLang="zh-CN" sz="4000">
                <a:solidFill>
                  <a:schemeClr val="tx1"/>
                </a:solidFill>
                <a:ea typeface="Microsoft JhengHei"/>
                <a:sym typeface="Microsoft JhengHei"/>
              </a:rPr>
              <a:t>4K </a:t>
            </a:r>
            <a:r>
              <a:rPr lang="zh-CN" altLang="en-US" sz="4000">
                <a:solidFill>
                  <a:schemeClr val="tx1"/>
                </a:solidFill>
                <a:ea typeface="Microsoft JhengHei"/>
                <a:sym typeface="Microsoft JhengHei"/>
              </a:rPr>
              <a:t>video </a:t>
            </a:r>
            <a:r>
              <a:rPr lang="en-US" altLang="zh-CN" sz="4000">
                <a:solidFill>
                  <a:schemeClr val="tx1"/>
                </a:solidFill>
                <a:ea typeface="Microsoft JhengHei"/>
                <a:sym typeface="Microsoft JhengHei"/>
              </a:rPr>
              <a:t>real-time </a:t>
            </a:r>
            <a:r>
              <a:rPr lang="zh-CN" altLang="en-US" sz="4000">
                <a:solidFill>
                  <a:schemeClr val="tx1"/>
                </a:solidFill>
                <a:ea typeface="Microsoft JhengHei"/>
              </a:rPr>
              <a:t>transcoding</a:t>
            </a:r>
            <a:endParaRPr lang="en-US" sz="4000">
              <a:solidFill>
                <a:schemeClr val="tx1"/>
              </a:solidFill>
              <a:ea typeface="Microsoft JhengHe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ADDD2E-3600-DA44-940F-7610CA33A72B}"/>
              </a:ext>
            </a:extLst>
          </p:cNvPr>
          <p:cNvSpPr/>
          <p:nvPr/>
        </p:nvSpPr>
        <p:spPr>
          <a:xfrm>
            <a:off x="1259632" y="1131590"/>
            <a:ext cx="6150222" cy="58477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ctr"/>
            <a:r>
              <a:rPr lang="ja-JP" altLang="en-US" sz="1600" b="1">
                <a:solidFill>
                  <a:schemeClr val="tx1"/>
                </a:solidFill>
                <a:ea typeface="Microsoft JhengHei" panose="020B0604030504040204" pitchFamily="34" charset="-120"/>
              </a:rPr>
              <a:t>Provide multiple channels of </a:t>
            </a:r>
            <a:r>
              <a:rPr lang="en-US" sz="16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H.264 </a:t>
            </a:r>
            <a:r>
              <a:rPr lang="ja-JP" altLang="en-US" sz="1600" b="1">
                <a:solidFill>
                  <a:schemeClr val="tx1"/>
                </a:solidFill>
                <a:ea typeface="Microsoft JhengHei" panose="020B0604030504040204" pitchFamily="34" charset="-120"/>
              </a:rPr>
              <a:t>video playback and transcoding via </a:t>
            </a:r>
            <a:r>
              <a:rPr lang="ja-JP" altLang="en-US" sz="1600" b="1">
                <a:solidFill>
                  <a:srgbClr val="FF0000"/>
                </a:solidFill>
                <a:ea typeface="Microsoft JhengHei" panose="020B0604030504040204" pitchFamily="34" charset="-120"/>
              </a:rPr>
              <a:t>integrated GPU</a:t>
            </a:r>
            <a:r>
              <a:rPr lang="ja-JP" altLang="en-US" sz="1600" b="1">
                <a:solidFill>
                  <a:schemeClr val="tx1"/>
                </a:solidFill>
                <a:ea typeface="Microsoft JhengHei" panose="020B0604030504040204" pitchFamily="34" charset="-120"/>
              </a:rPr>
              <a:t> or a </a:t>
            </a:r>
            <a:r>
              <a:rPr lang="ja-JP" altLang="en-US" sz="1600" b="1">
                <a:solidFill>
                  <a:srgbClr val="FF0000"/>
                </a:solidFill>
                <a:ea typeface="Microsoft JhengHei" panose="020B0604030504040204" pitchFamily="34" charset="-120"/>
              </a:rPr>
              <a:t>PCIe</a:t>
            </a:r>
            <a:r>
              <a:rPr lang="ja-JP" altLang="en-US" sz="1600" b="1">
                <a:solidFill>
                  <a:schemeClr val="tx1"/>
                </a:solidFill>
                <a:ea typeface="Microsoft JhengHei" panose="020B0604030504040204" pitchFamily="34" charset="-120"/>
              </a:rPr>
              <a:t> </a:t>
            </a:r>
            <a:r>
              <a:rPr lang="ja-JP" altLang="en-US" sz="1600" b="1">
                <a:solidFill>
                  <a:srgbClr val="FF0000"/>
                </a:solidFill>
                <a:ea typeface="Microsoft JhengHei" panose="020B0604030504040204" pitchFamily="34" charset="-120"/>
              </a:rPr>
              <a:t>graphics card</a:t>
            </a:r>
            <a:r>
              <a:rPr lang="ja-JP" altLang="en-US" sz="1600" b="1">
                <a:solidFill>
                  <a:schemeClr val="tx1"/>
                </a:solidFill>
                <a:ea typeface="Microsoft JhengHei" panose="020B0604030504040204" pitchFamily="34" charset="-120"/>
              </a:rPr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8A488-8D46-4A08-864E-62637661760B}"/>
              </a:ext>
            </a:extLst>
          </p:cNvPr>
          <p:cNvSpPr txBox="1"/>
          <p:nvPr/>
        </p:nvSpPr>
        <p:spPr>
          <a:xfrm>
            <a:off x="3973132" y="4657323"/>
            <a:ext cx="1825581" cy="20005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>
                <a:solidFill>
                  <a:srgbClr val="FFFFFF"/>
                </a:solidFill>
              </a:rPr>
              <a:t>*model depedent</a:t>
            </a:r>
          </a:p>
        </p:txBody>
      </p:sp>
    </p:spTree>
    <p:extLst>
      <p:ext uri="{BB962C8B-B14F-4D97-AF65-F5344CB8AC3E}">
        <p14:creationId xmlns:p14="http://schemas.microsoft.com/office/powerpoint/2010/main" val="1699088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214283" y="110998"/>
            <a:ext cx="7670086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800"/>
              </a:lnSpc>
            </a:pPr>
            <a:r>
              <a:rPr lang="en-US" altLang="zh-Hant">
                <a:solidFill>
                  <a:schemeClr val="tx1"/>
                </a:solidFill>
                <a:latin typeface="Arial"/>
              </a:rPr>
              <a:t>PCIe </a:t>
            </a:r>
            <a:r>
              <a:rPr lang="zh-Hant" altLang="en-US">
                <a:solidFill>
                  <a:schemeClr val="tx1"/>
                </a:solidFill>
                <a:latin typeface="Arial"/>
              </a:rPr>
              <a:t>slot for versatile expansion</a:t>
            </a:r>
            <a:endParaRPr lang="en-US">
              <a:solidFill>
                <a:schemeClr val="tx1"/>
              </a:solidFill>
              <a:latin typeface="Arial"/>
            </a:endParaRPr>
          </a:p>
        </p:txBody>
      </p:sp>
      <p:sp>
        <p:nvSpPr>
          <p:cNvPr id="139" name="Shape 242"/>
          <p:cNvSpPr txBox="1"/>
          <p:nvPr/>
        </p:nvSpPr>
        <p:spPr>
          <a:xfrm>
            <a:off x="1487563" y="1397331"/>
            <a:ext cx="4407948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With 1 or more </a:t>
            </a:r>
            <a:r>
              <a:rPr lang="en-US" altLang="zh-TW" sz="1800" b="1">
                <a:solidFill>
                  <a:srgbClr val="FFFF00"/>
                </a:solidFill>
              </a:rPr>
              <a:t>PCIe </a:t>
            </a:r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slots for various expansion cards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00AA4F0-E5B1-4B11-91C7-7B8FC3A435A7}"/>
              </a:ext>
            </a:extLst>
          </p:cNvPr>
          <p:cNvSpPr/>
          <p:nvPr/>
        </p:nvSpPr>
        <p:spPr>
          <a:xfrm>
            <a:off x="2332544" y="2571750"/>
            <a:ext cx="1904689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buSzPct val="25000"/>
            </a:pPr>
            <a:r>
              <a:rPr lang="en-US" altLang="zh-TW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10G/1G network card</a:t>
            </a:r>
            <a:endParaRPr lang="zh-TW" altLang="en-US" sz="1300" b="1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B89B4C7-A22B-4452-ADAF-E657597D6C34}"/>
              </a:ext>
            </a:extLst>
          </p:cNvPr>
          <p:cNvSpPr/>
          <p:nvPr/>
        </p:nvSpPr>
        <p:spPr>
          <a:xfrm>
            <a:off x="5847033" y="2715766"/>
            <a:ext cx="2021707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buSzPct val="25000"/>
            </a:pPr>
            <a:r>
              <a:rPr lang="en-US" altLang="zh-TW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USB 3.1 Gen2 10G </a:t>
            </a:r>
            <a:r>
              <a:rPr lang="zh-TW" altLang="en-US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card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82B650C-D412-40DD-864F-F3C86DEC408E}"/>
              </a:ext>
            </a:extLst>
          </p:cNvPr>
          <p:cNvSpPr/>
          <p:nvPr/>
        </p:nvSpPr>
        <p:spPr>
          <a:xfrm>
            <a:off x="2334295" y="3226001"/>
            <a:ext cx="1633781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buSzPct val="25000"/>
            </a:pPr>
            <a:r>
              <a:rPr lang="en-US" altLang="zh-TW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QM2 M.2/10G </a:t>
            </a:r>
            <a:r>
              <a:rPr lang="zh-TW" altLang="en-US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card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FFD05D5-94F8-463F-A3E7-8757CE0A7924}"/>
              </a:ext>
            </a:extLst>
          </p:cNvPr>
          <p:cNvSpPr/>
          <p:nvPr/>
        </p:nvSpPr>
        <p:spPr>
          <a:xfrm>
            <a:off x="2332544" y="3874073"/>
            <a:ext cx="2390398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buSzPct val="25000"/>
            </a:pPr>
            <a:r>
              <a:rPr lang="en-US" altLang="zh-TW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QWA-AC2600 wireless card</a:t>
            </a:r>
            <a:endParaRPr lang="zh-TW" altLang="en-US" sz="1300" b="1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A93739D1-94A3-4875-9453-EF4E3C037911}"/>
              </a:ext>
            </a:extLst>
          </p:cNvPr>
          <p:cNvSpPr/>
          <p:nvPr/>
        </p:nvSpPr>
        <p:spPr>
          <a:xfrm>
            <a:off x="5847033" y="3423355"/>
            <a:ext cx="1287532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buSzPct val="25000"/>
            </a:pPr>
            <a:r>
              <a:rPr lang="en-US" altLang="zh-TW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SAS 12G </a:t>
            </a:r>
            <a:r>
              <a:rPr lang="zh-TW" altLang="en-US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card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35730EC-11EF-40F3-BA3A-53E93FDD8B93}"/>
              </a:ext>
            </a:extLst>
          </p:cNvPr>
          <p:cNvSpPr/>
          <p:nvPr/>
        </p:nvSpPr>
        <p:spPr>
          <a:xfrm>
            <a:off x="2332544" y="4502055"/>
            <a:ext cx="1354858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buSzPct val="25000"/>
            </a:pPr>
            <a:r>
              <a:rPr lang="en-US" altLang="zh-TW" sz="13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Graphics card </a:t>
            </a:r>
            <a:endParaRPr lang="zh-TW" altLang="en-US" sz="1300" b="1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835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E667F08F-F559-4A79-83C2-F8498D365BF6}"/>
              </a:ext>
            </a:extLst>
          </p:cNvPr>
          <p:cNvSpPr/>
          <p:nvPr/>
        </p:nvSpPr>
        <p:spPr>
          <a:xfrm>
            <a:off x="3165495" y="3592815"/>
            <a:ext cx="4480564" cy="1106544"/>
          </a:xfrm>
          <a:prstGeom prst="rect">
            <a:avLst/>
          </a:prstGeom>
          <a:gradFill>
            <a:gsLst>
              <a:gs pos="0">
                <a:srgbClr val="00518E"/>
              </a:gs>
              <a:gs pos="9500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19E81D5-302C-443F-A0F6-462649CBADA1}"/>
              </a:ext>
            </a:extLst>
          </p:cNvPr>
          <p:cNvGrpSpPr/>
          <p:nvPr/>
        </p:nvGrpSpPr>
        <p:grpSpPr>
          <a:xfrm>
            <a:off x="200614" y="1014933"/>
            <a:ext cx="1905082" cy="3933080"/>
            <a:chOff x="200614" y="903253"/>
            <a:chExt cx="1224136" cy="404476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C0B37E3-93E8-4EF3-A514-33AC80763E05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4" name="Straight Connector 260">
              <a:extLst>
                <a:ext uri="{FF2B5EF4-FFF2-40B4-BE49-F238E27FC236}">
                  <a16:creationId xmlns:a16="http://schemas.microsoft.com/office/drawing/2014/main" id="{D99542E1-8511-420A-A589-1EEBB52928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AF7BA304-907E-45BF-88A6-961AA30703F0}"/>
              </a:ext>
            </a:extLst>
          </p:cNvPr>
          <p:cNvSpPr/>
          <p:nvPr/>
        </p:nvSpPr>
        <p:spPr>
          <a:xfrm>
            <a:off x="3165495" y="1982031"/>
            <a:ext cx="4480564" cy="1106544"/>
          </a:xfrm>
          <a:prstGeom prst="rect">
            <a:avLst/>
          </a:prstGeom>
          <a:gradFill>
            <a:gsLst>
              <a:gs pos="0">
                <a:srgbClr val="00518E"/>
              </a:gs>
              <a:gs pos="9500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6" name="TextBox 292">
            <a:extLst>
              <a:ext uri="{FF2B5EF4-FFF2-40B4-BE49-F238E27FC236}">
                <a16:creationId xmlns:a16="http://schemas.microsoft.com/office/drawing/2014/main" id="{1B2C8A78-3FAC-44B2-9300-96F04247D3DB}"/>
              </a:ext>
            </a:extLst>
          </p:cNvPr>
          <p:cNvSpPr txBox="1"/>
          <p:nvPr/>
        </p:nvSpPr>
        <p:spPr>
          <a:xfrm>
            <a:off x="2350778" y="4583943"/>
            <a:ext cx="644728" cy="230832"/>
          </a:xfrm>
          <a:prstGeom prst="rect">
            <a:avLst/>
          </a:prstGeom>
          <a:solidFill>
            <a:srgbClr val="0097A7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ea typeface="Microsoft JhengHei"/>
              </a:rPr>
              <a:t>TS-1685</a:t>
            </a:r>
          </a:p>
        </p:txBody>
      </p:sp>
      <p:sp>
        <p:nvSpPr>
          <p:cNvPr id="27" name="TextBox 291">
            <a:extLst>
              <a:ext uri="{FF2B5EF4-FFF2-40B4-BE49-F238E27FC236}">
                <a16:creationId xmlns:a16="http://schemas.microsoft.com/office/drawing/2014/main" id="{98A3E258-ABB2-4830-8123-C924E1EFE077}"/>
              </a:ext>
            </a:extLst>
          </p:cNvPr>
          <p:cNvSpPr txBox="1"/>
          <p:nvPr/>
        </p:nvSpPr>
        <p:spPr>
          <a:xfrm>
            <a:off x="2358984" y="2997443"/>
            <a:ext cx="721672" cy="230832"/>
          </a:xfrm>
          <a:prstGeom prst="rect">
            <a:avLst/>
          </a:prstGeom>
          <a:solidFill>
            <a:srgbClr val="0097A7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ea typeface="Microsoft JhengHei"/>
              </a:rPr>
              <a:t>TS-1677X</a:t>
            </a:r>
          </a:p>
        </p:txBody>
      </p:sp>
      <p:pic>
        <p:nvPicPr>
          <p:cNvPr id="28" name="Picture 1">
            <a:extLst>
              <a:ext uri="{FF2B5EF4-FFF2-40B4-BE49-F238E27FC236}">
                <a16:creationId xmlns:a16="http://schemas.microsoft.com/office/drawing/2014/main" id="{BEBA274A-6C67-44E5-A5FC-87C7FFA4B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448752"/>
            <a:ext cx="1809543" cy="113096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83ECC0C7-428F-402E-AFF0-8BD1204A1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23" y="1851670"/>
            <a:ext cx="1293212" cy="1149666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56A8F434-FDA6-4CCB-9042-379F1A6F45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22" y="4083918"/>
            <a:ext cx="407627" cy="543502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DDF135A2-2C80-4646-87B3-70A51483EA97}"/>
              </a:ext>
            </a:extLst>
          </p:cNvPr>
          <p:cNvGrpSpPr/>
          <p:nvPr/>
        </p:nvGrpSpPr>
        <p:grpSpPr>
          <a:xfrm>
            <a:off x="6215067" y="2618053"/>
            <a:ext cx="1360982" cy="431500"/>
            <a:chOff x="5985248" y="2543469"/>
            <a:chExt cx="1755104" cy="531790"/>
          </a:xfrm>
        </p:grpSpPr>
        <p:pic>
          <p:nvPicPr>
            <p:cNvPr id="32" name="Picture 12">
              <a:extLst>
                <a:ext uri="{FF2B5EF4-FFF2-40B4-BE49-F238E27FC236}">
                  <a16:creationId xmlns:a16="http://schemas.microsoft.com/office/drawing/2014/main" id="{D33242DF-F3C2-42A7-A523-913D5AB5D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5044" y="2585996"/>
              <a:ext cx="505308" cy="443327"/>
            </a:xfrm>
            <a:prstGeom prst="rect">
              <a:avLst/>
            </a:prstGeom>
          </p:spPr>
        </p:pic>
        <p:pic>
          <p:nvPicPr>
            <p:cNvPr id="33" name="Picture 14" descr="A close up of a screen&#10;&#10;Description generated with high confidence">
              <a:extLst>
                <a:ext uri="{FF2B5EF4-FFF2-40B4-BE49-F238E27FC236}">
                  <a16:creationId xmlns:a16="http://schemas.microsoft.com/office/drawing/2014/main" id="{15E346D8-AB13-4721-8281-66EE42433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8187" y="2543469"/>
              <a:ext cx="562647" cy="531790"/>
            </a:xfrm>
            <a:prstGeom prst="rect">
              <a:avLst/>
            </a:prstGeom>
          </p:spPr>
        </p:pic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A00869C7-BBCB-4FE2-B4F1-14D63D030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5248" y="2546420"/>
              <a:ext cx="588941" cy="517839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02C9711-DD50-4845-A049-2887055FE427}"/>
              </a:ext>
            </a:extLst>
          </p:cNvPr>
          <p:cNvSpPr/>
          <p:nvPr/>
        </p:nvSpPr>
        <p:spPr>
          <a:xfrm>
            <a:off x="3445796" y="2111287"/>
            <a:ext cx="3113405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7313" indent="-87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FF"/>
                </a:solidFill>
              </a:rPr>
              <a:t>AMD Ryzen 1200/1600/1700 up to 8 cores, 3GHz+</a:t>
            </a:r>
            <a:endParaRPr lang="en-US" sz="900">
              <a:solidFill>
                <a:srgbClr val="FFFFFF"/>
              </a:solidFill>
            </a:endParaRPr>
          </a:p>
          <a:p>
            <a:pPr marL="87313" indent="-87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00"/>
                </a:solidFill>
              </a:rPr>
              <a:t>2 x 10GbE 10GBASE-T</a:t>
            </a:r>
            <a:endParaRPr lang="en-US" sz="900">
              <a:solidFill>
                <a:srgbClr val="FFFF00"/>
              </a:solidFill>
            </a:endParaRPr>
          </a:p>
          <a:p>
            <a:pPr marL="87313" indent="-87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FF"/>
                </a:solidFill>
              </a:rPr>
              <a:t>Up to 64 GB (4 x DDR4) RAM</a:t>
            </a:r>
            <a:endParaRPr lang="en-US" sz="900">
              <a:solidFill>
                <a:srgbClr val="FFFFFF"/>
              </a:solidFill>
            </a:endParaRPr>
          </a:p>
          <a:p>
            <a:pPr marL="87313" indent="-87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FF"/>
                </a:solidFill>
              </a:rPr>
              <a:t>4 x 2.5” SATA SSD bays</a:t>
            </a:r>
            <a:endParaRPr lang="en-US" sz="900">
              <a:solidFill>
                <a:srgbClr val="FFFFFF"/>
              </a:solidFill>
            </a:endParaRPr>
          </a:p>
          <a:p>
            <a:pPr marL="87313" indent="-87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FF"/>
                </a:solidFill>
              </a:rPr>
              <a:t>12 x 3.5" SATA HDD bays</a:t>
            </a:r>
          </a:p>
          <a:p>
            <a:pPr marL="87313" indent="-87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FF"/>
                </a:solidFill>
              </a:rPr>
              <a:t>3 x </a:t>
            </a:r>
            <a:r>
              <a:rPr lang="en-US" sz="900" b="1" err="1">
                <a:solidFill>
                  <a:srgbClr val="FFFFFF"/>
                </a:solidFill>
              </a:rPr>
              <a:t>PCIe</a:t>
            </a:r>
            <a:r>
              <a:rPr lang="en-US" sz="900" b="1">
                <a:solidFill>
                  <a:srgbClr val="FFFFFF"/>
                </a:solidFill>
              </a:rPr>
              <a:t> slots</a:t>
            </a: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6DBD3F63-919D-4D44-BF1A-0A425803AA6A}"/>
              </a:ext>
            </a:extLst>
          </p:cNvPr>
          <p:cNvSpPr/>
          <p:nvPr/>
        </p:nvSpPr>
        <p:spPr>
          <a:xfrm>
            <a:off x="3445796" y="3705146"/>
            <a:ext cx="3765414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6995" indent="-8699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chemeClr val="bg1"/>
                </a:solidFill>
              </a:rPr>
              <a:t>Intel® Xeon® D-1531/D-1521 up to 6 cores, 2.2~2.4GHz</a:t>
            </a:r>
            <a:endParaRPr lang="en-US" sz="900">
              <a:solidFill>
                <a:schemeClr val="bg1"/>
              </a:solidFill>
            </a:endParaRPr>
          </a:p>
          <a:p>
            <a:pPr marL="86995" indent="-8699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00"/>
                </a:solidFill>
              </a:rPr>
              <a:t>2 x 10GbE 10GBASE-T</a:t>
            </a:r>
            <a:endParaRPr lang="en-US" sz="900">
              <a:solidFill>
                <a:srgbClr val="FFFF00"/>
              </a:solidFill>
            </a:endParaRPr>
          </a:p>
          <a:p>
            <a:pPr marL="86995" indent="-8699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chemeClr val="bg1"/>
                </a:solidFill>
              </a:rPr>
              <a:t>Up to 128 GB (4 x DDR4) RAM</a:t>
            </a:r>
            <a:endParaRPr lang="en-US" sz="900">
              <a:solidFill>
                <a:schemeClr val="bg1"/>
              </a:solidFill>
            </a:endParaRPr>
          </a:p>
          <a:p>
            <a:pPr marL="86995" indent="-8699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chemeClr val="bg1"/>
                </a:solidFill>
              </a:rPr>
              <a:t>6 x M.2 SATA SSD slots</a:t>
            </a:r>
            <a:r>
              <a:rPr lang="zh-TW" altLang="en-US" sz="900" b="1" dirty="0">
                <a:solidFill>
                  <a:schemeClr val="bg1"/>
                </a:solidFill>
              </a:rPr>
              <a:t> </a:t>
            </a:r>
            <a:r>
              <a:rPr lang="en-US" sz="900" b="1">
                <a:solidFill>
                  <a:schemeClr val="bg1"/>
                </a:solidFill>
              </a:rPr>
              <a:t>+ 4 x 2.5” SATA SSD bays</a:t>
            </a:r>
          </a:p>
          <a:p>
            <a:pPr marL="86995" indent="-8699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chemeClr val="bg1"/>
                </a:solidFill>
              </a:rPr>
              <a:t>12 x 3.5" SATA HDD bays</a:t>
            </a:r>
            <a:endParaRPr lang="en-US"/>
          </a:p>
          <a:p>
            <a:pPr marL="86995" indent="-8699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chemeClr val="bg1"/>
                </a:solidFill>
              </a:rPr>
              <a:t>3 </a:t>
            </a:r>
            <a:r>
              <a:rPr lang="en-US" sz="900" b="1" err="1">
                <a:solidFill>
                  <a:schemeClr val="bg1"/>
                </a:solidFill>
              </a:rPr>
              <a:t>PCIe</a:t>
            </a:r>
            <a:r>
              <a:rPr lang="en-US" sz="900" b="1">
                <a:solidFill>
                  <a:schemeClr val="bg1"/>
                </a:solidFill>
              </a:rPr>
              <a:t> slots</a:t>
            </a: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9FA5ED41-DBCB-4722-BB05-67BCBDFAF36C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4000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</a:rPr>
              <a:t>Enterprise 16-bay NAS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EE1CF-A9A0-47AC-86BD-64EE60C48820}"/>
              </a:ext>
            </a:extLst>
          </p:cNvPr>
          <p:cNvSpPr txBox="1"/>
          <p:nvPr/>
        </p:nvSpPr>
        <p:spPr>
          <a:xfrm>
            <a:off x="2105696" y="1129662"/>
            <a:ext cx="6121944" cy="7207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r>
              <a:rPr lang="en-US"/>
              <a:t>Multi-core for running many virtual machines</a:t>
            </a:r>
          </a:p>
          <a:p>
            <a:pPr marL="88900" indent="-88900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r>
              <a:rPr lang="en-US"/>
              <a:t>Optional </a:t>
            </a:r>
            <a:r>
              <a:rPr lang="en-US" err="1"/>
              <a:t>PCIe</a:t>
            </a:r>
            <a:r>
              <a:rPr lang="en-US"/>
              <a:t> graphics card for Virtual Machine GPU passthrough or QTS HDMI output &amp; transcoding </a:t>
            </a:r>
          </a:p>
        </p:txBody>
      </p:sp>
      <p:sp>
        <p:nvSpPr>
          <p:cNvPr id="35" name="TextBox 263">
            <a:extLst>
              <a:ext uri="{FF2B5EF4-FFF2-40B4-BE49-F238E27FC236}">
                <a16:creationId xmlns:a16="http://schemas.microsoft.com/office/drawing/2014/main" id="{2ADB885A-9B9B-4813-96A4-58C223D9E55A}"/>
              </a:ext>
            </a:extLst>
          </p:cNvPr>
          <p:cNvSpPr txBox="1"/>
          <p:nvPr/>
        </p:nvSpPr>
        <p:spPr>
          <a:xfrm>
            <a:off x="284765" y="1965810"/>
            <a:ext cx="1747594" cy="203132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Hugh capacity</a:t>
            </a:r>
            <a:endParaRPr lang="en-US" altLang="ja-JP"/>
          </a:p>
          <a:p>
            <a:pPr algn="ctr"/>
            <a:endParaRPr lang="ja-JP" altLang="en-US" b="1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2 x 10GbE</a:t>
            </a:r>
          </a:p>
          <a:p>
            <a:pPr algn="ctr"/>
            <a:endParaRPr lang="ja-JP" altLang="en-US" b="1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3 x PCIe slots</a:t>
            </a:r>
          </a:p>
          <a:p>
            <a:pPr algn="ctr"/>
            <a:endParaRPr lang="ja-JP" altLang="en-US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b="1">
                <a:solidFill>
                  <a:srgbClr val="FFFFFF"/>
                </a:solidFill>
                <a:latin typeface="Microsoft JhengHei"/>
                <a:ea typeface="Microsoft JhengHei"/>
              </a:rPr>
              <a:t>4 x </a:t>
            </a:r>
            <a:endParaRPr lang="en-US" altLang="ja-JP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b="1">
                <a:solidFill>
                  <a:srgbClr val="FFFFFF"/>
                </a:solidFill>
                <a:latin typeface="Microsoft JhengHei"/>
                <a:ea typeface="Microsoft JhengHei"/>
              </a:rPr>
              <a:t>SAS expansion unit</a:t>
            </a:r>
            <a:r>
              <a:rPr lang="en-US" altLang="ja-JP" b="1">
                <a:solidFill>
                  <a:srgbClr val="FFFFFF"/>
                </a:solidFill>
                <a:latin typeface="Microsoft JhengHei"/>
                <a:ea typeface="Microsoft JhengHei"/>
              </a:rPr>
              <a:t>s</a:t>
            </a:r>
            <a:endParaRPr lang="en-US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86731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83372702-502E-4B14-9323-9582B65B08AE}"/>
              </a:ext>
            </a:extLst>
          </p:cNvPr>
          <p:cNvSpPr/>
          <p:nvPr/>
        </p:nvSpPr>
        <p:spPr>
          <a:xfrm>
            <a:off x="2843807" y="3406321"/>
            <a:ext cx="4930965" cy="1235370"/>
          </a:xfrm>
          <a:prstGeom prst="rect">
            <a:avLst/>
          </a:prstGeom>
          <a:gradFill>
            <a:gsLst>
              <a:gs pos="0">
                <a:srgbClr val="00518E"/>
              </a:gs>
              <a:gs pos="9500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7AA42E-48AD-44A3-BAE2-ECF71E55FF75}"/>
              </a:ext>
            </a:extLst>
          </p:cNvPr>
          <p:cNvGrpSpPr/>
          <p:nvPr/>
        </p:nvGrpSpPr>
        <p:grpSpPr>
          <a:xfrm>
            <a:off x="200613" y="1014933"/>
            <a:ext cx="1391581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9EF566C3-E7FB-4A8B-85FA-15C34B43464D}"/>
              </a:ext>
            </a:extLst>
          </p:cNvPr>
          <p:cNvSpPr/>
          <p:nvPr/>
        </p:nvSpPr>
        <p:spPr>
          <a:xfrm>
            <a:off x="2843807" y="1969472"/>
            <a:ext cx="4930965" cy="1106544"/>
          </a:xfrm>
          <a:prstGeom prst="rect">
            <a:avLst/>
          </a:prstGeom>
          <a:gradFill>
            <a:gsLst>
              <a:gs pos="0">
                <a:srgbClr val="00518E"/>
              </a:gs>
              <a:gs pos="9500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0" name="Picture 46">
            <a:extLst>
              <a:ext uri="{FF2B5EF4-FFF2-40B4-BE49-F238E27FC236}">
                <a16:creationId xmlns:a16="http://schemas.microsoft.com/office/drawing/2014/main" id="{7CF6FB6F-5185-4925-BF1B-D7D59D641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38" y="3372739"/>
            <a:ext cx="1422674" cy="1026460"/>
          </a:xfrm>
          <a:prstGeom prst="rect">
            <a:avLst/>
          </a:prstGeom>
        </p:spPr>
      </p:pic>
      <p:sp>
        <p:nvSpPr>
          <p:cNvPr id="111" name="TextBox 292">
            <a:extLst>
              <a:ext uri="{FF2B5EF4-FFF2-40B4-BE49-F238E27FC236}">
                <a16:creationId xmlns:a16="http://schemas.microsoft.com/office/drawing/2014/main" id="{46E7A7D7-7277-43FC-8960-12969FDC96BC}"/>
              </a:ext>
            </a:extLst>
          </p:cNvPr>
          <p:cNvSpPr txBox="1"/>
          <p:nvPr/>
        </p:nvSpPr>
        <p:spPr>
          <a:xfrm>
            <a:off x="2071000" y="4397449"/>
            <a:ext cx="639919" cy="230832"/>
          </a:xfrm>
          <a:prstGeom prst="rect">
            <a:avLst/>
          </a:prstGeom>
          <a:solidFill>
            <a:srgbClr val="0097A7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ea typeface="Lato Black" charset="0"/>
                <a:cs typeface="Lato Black" charset="0"/>
              </a:rPr>
              <a:t>TVS-x82</a:t>
            </a:r>
          </a:p>
        </p:txBody>
      </p:sp>
      <p:pic>
        <p:nvPicPr>
          <p:cNvPr id="112" name="Picture 48">
            <a:extLst>
              <a:ext uri="{FF2B5EF4-FFF2-40B4-BE49-F238E27FC236}">
                <a16:creationId xmlns:a16="http://schemas.microsoft.com/office/drawing/2014/main" id="{91FF6E38-4D8E-454D-BBD6-777CE3D79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40" y="1932124"/>
            <a:ext cx="1568459" cy="980286"/>
          </a:xfrm>
          <a:prstGeom prst="rect">
            <a:avLst/>
          </a:prstGeom>
        </p:spPr>
      </p:pic>
      <p:sp>
        <p:nvSpPr>
          <p:cNvPr id="113" name="TextBox 291">
            <a:extLst>
              <a:ext uri="{FF2B5EF4-FFF2-40B4-BE49-F238E27FC236}">
                <a16:creationId xmlns:a16="http://schemas.microsoft.com/office/drawing/2014/main" id="{2D218614-E471-4BBA-B7C6-67067C72E8B9}"/>
              </a:ext>
            </a:extLst>
          </p:cNvPr>
          <p:cNvSpPr txBox="1"/>
          <p:nvPr/>
        </p:nvSpPr>
        <p:spPr>
          <a:xfrm>
            <a:off x="2129112" y="2921578"/>
            <a:ext cx="562975" cy="230832"/>
          </a:xfrm>
          <a:prstGeom prst="rect">
            <a:avLst/>
          </a:prstGeom>
          <a:solidFill>
            <a:srgbClr val="0097A7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ea typeface="Lato Black" charset="0"/>
                <a:cs typeface="Lato Black" charset="0"/>
              </a:rPr>
              <a:t>TS-x77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02C9711-DD50-4845-A049-2887055FE427}"/>
              </a:ext>
            </a:extLst>
          </p:cNvPr>
          <p:cNvSpPr/>
          <p:nvPr/>
        </p:nvSpPr>
        <p:spPr>
          <a:xfrm>
            <a:off x="3330802" y="2094427"/>
            <a:ext cx="3113405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7313" indent="-87313">
              <a:buClr>
                <a:schemeClr val="bg1"/>
              </a:buClr>
              <a:buFont typeface="Arial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AMD Ryzen 1600/1700 up to 8 cores, </a:t>
            </a:r>
            <a:r>
              <a:rPr lang="en-US" sz="900" b="1">
                <a:solidFill>
                  <a:srgbClr val="FFFFFF"/>
                </a:solidFill>
              </a:rPr>
              <a:t>3.0 ~ 3.7 GHz</a:t>
            </a:r>
            <a:endParaRPr lang="en-US" sz="900">
              <a:solidFill>
                <a:srgbClr val="FFFFFF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Optional </a:t>
            </a:r>
            <a:r>
              <a:rPr lang="en-US" altLang="zh-TW" sz="900" b="1" err="1">
                <a:solidFill>
                  <a:srgbClr val="FFFF00"/>
                </a:solidFill>
              </a:rPr>
              <a:t>PCIe</a:t>
            </a:r>
            <a:r>
              <a:rPr lang="en-US" altLang="zh-TW" sz="900" b="1">
                <a:solidFill>
                  <a:srgbClr val="FFFF00"/>
                </a:solidFill>
              </a:rPr>
              <a:t> 10GbE card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Up to 64 GB (4 x DDR4 2400)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2 x M.2 SATA SSD slots + 2/4 2.5” SSD slots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Up to 3 </a:t>
            </a:r>
            <a:r>
              <a:rPr lang="en-US" altLang="zh-TW" sz="900" b="1" err="1">
                <a:solidFill>
                  <a:srgbClr val="FFFFFF"/>
                </a:solidFill>
              </a:rPr>
              <a:t>PCIe</a:t>
            </a:r>
            <a:r>
              <a:rPr lang="en-US" altLang="zh-TW" sz="900" b="1">
                <a:solidFill>
                  <a:srgbClr val="FFFFFF"/>
                </a:solidFill>
              </a:rPr>
              <a:t> slots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900" b="1">
              <a:solidFill>
                <a:srgbClr val="FFFF00"/>
              </a:solidFill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6DBD3F63-919D-4D44-BF1A-0A425803AA6A}"/>
              </a:ext>
            </a:extLst>
          </p:cNvPr>
          <p:cNvSpPr/>
          <p:nvPr/>
        </p:nvSpPr>
        <p:spPr>
          <a:xfrm>
            <a:off x="3326562" y="3579862"/>
            <a:ext cx="3443443" cy="10618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7313" indent="-87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chemeClr val="bg1"/>
                </a:solidFill>
              </a:rPr>
              <a:t>Intel® Core™ i3/i5/i7 up to 4 cores</a:t>
            </a:r>
            <a:r>
              <a:rPr lang="en-US" altLang="zh-TW" sz="900" b="1">
                <a:solidFill>
                  <a:srgbClr val="FFFFFF"/>
                </a:solidFill>
              </a:rPr>
              <a:t>, </a:t>
            </a:r>
            <a:r>
              <a:rPr lang="en-US" sz="900" b="1">
                <a:solidFill>
                  <a:srgbClr val="FFFFFF"/>
                </a:solidFill>
              </a:rPr>
              <a:t>3.4 ~ 4.2 GHz</a:t>
            </a:r>
            <a:endParaRPr lang="en-US" sz="900">
              <a:solidFill>
                <a:srgbClr val="FFFFFF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00"/>
                </a:solidFill>
              </a:rPr>
              <a:t>Optional </a:t>
            </a:r>
            <a:r>
              <a:rPr lang="en-US" sz="900" b="1" err="1">
                <a:solidFill>
                  <a:srgbClr val="FFFF00"/>
                </a:solidFill>
              </a:rPr>
              <a:t>PCIe</a:t>
            </a:r>
            <a:r>
              <a:rPr lang="en-US" sz="900" b="1">
                <a:solidFill>
                  <a:srgbClr val="FFFF00"/>
                </a:solidFill>
              </a:rPr>
              <a:t> 10GbE card</a:t>
            </a:r>
            <a:endParaRPr lang="en-US" sz="9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Up to 64 GB (4 x DDR4 2400)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2 x M.2 SATA SSD slots + 2/4 2.5” SSD slots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chemeClr val="bg1"/>
                </a:solidFill>
              </a:rPr>
              <a:t>Intel® HD Graphics  (3 x HDMI)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chemeClr val="bg1"/>
                </a:solidFill>
              </a:rPr>
              <a:t>Up to 3 </a:t>
            </a:r>
            <a:r>
              <a:rPr lang="en-US" altLang="zh-TW" sz="900" b="1" err="1">
                <a:solidFill>
                  <a:schemeClr val="bg1"/>
                </a:solidFill>
              </a:rPr>
              <a:t>PCIe</a:t>
            </a:r>
            <a:r>
              <a:rPr lang="en-US" altLang="zh-TW" sz="900" b="1">
                <a:solidFill>
                  <a:schemeClr val="bg1"/>
                </a:solidFill>
              </a:rPr>
              <a:t> slots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900" b="1">
              <a:solidFill>
                <a:srgbClr val="FFFF00"/>
              </a:solidFill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9FA5ED41-DBCB-4722-BB05-67BCBDFAF36C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4000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</a:rPr>
              <a:t>SMB 6~12-bay NAS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AF3F5E8-ECCB-4BF1-AC8B-5CE4A54373DA}"/>
              </a:ext>
            </a:extLst>
          </p:cNvPr>
          <p:cNvGrpSpPr/>
          <p:nvPr/>
        </p:nvGrpSpPr>
        <p:grpSpPr>
          <a:xfrm>
            <a:off x="6336384" y="2600528"/>
            <a:ext cx="1360982" cy="431500"/>
            <a:chOff x="5985248" y="2543469"/>
            <a:chExt cx="1755104" cy="531790"/>
          </a:xfrm>
        </p:grpSpPr>
        <p:pic>
          <p:nvPicPr>
            <p:cNvPr id="2" name="Picture 12">
              <a:extLst>
                <a:ext uri="{FF2B5EF4-FFF2-40B4-BE49-F238E27FC236}">
                  <a16:creationId xmlns:a16="http://schemas.microsoft.com/office/drawing/2014/main" id="{B27F3A80-8C33-4C67-A060-8B792BFE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044" y="2585996"/>
              <a:ext cx="505308" cy="443327"/>
            </a:xfrm>
            <a:prstGeom prst="rect">
              <a:avLst/>
            </a:prstGeom>
          </p:spPr>
        </p:pic>
        <p:pic>
          <p:nvPicPr>
            <p:cNvPr id="3" name="Picture 14" descr="A close up of a screen&#10;&#10;Description generated with high confidence">
              <a:extLst>
                <a:ext uri="{FF2B5EF4-FFF2-40B4-BE49-F238E27FC236}">
                  <a16:creationId xmlns:a16="http://schemas.microsoft.com/office/drawing/2014/main" id="{0E198E36-320F-4B2C-88B3-749E9F445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8187" y="2543469"/>
              <a:ext cx="562647" cy="531790"/>
            </a:xfrm>
            <a:prstGeom prst="rect">
              <a:avLst/>
            </a:prstGeom>
          </p:spPr>
        </p:pic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C54FF498-9C6D-4C24-90EA-E8B5268E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5248" y="2546420"/>
              <a:ext cx="588941" cy="517839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6F050DB-C2BC-4B2D-9ACA-FC250FF9D273}"/>
              </a:ext>
            </a:extLst>
          </p:cNvPr>
          <p:cNvGrpSpPr/>
          <p:nvPr/>
        </p:nvGrpSpPr>
        <p:grpSpPr>
          <a:xfrm>
            <a:off x="6367671" y="4158694"/>
            <a:ext cx="1327755" cy="392643"/>
            <a:chOff x="6336384" y="4154463"/>
            <a:chExt cx="1327755" cy="392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B41919-8FFE-4CA5-8A92-B61045A71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1496" y="4154463"/>
              <a:ext cx="392643" cy="392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283694-3B85-44C9-AFCF-64BA4186F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3" r="11801"/>
            <a:stretch/>
          </p:blipFill>
          <p:spPr>
            <a:xfrm>
              <a:off x="6336384" y="4155926"/>
              <a:ext cx="396147" cy="3864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3A1A5A-A20C-4207-98FB-C09E99340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6810836" y="4156907"/>
              <a:ext cx="382355" cy="382355"/>
            </a:xfrm>
            <a:prstGeom prst="rect">
              <a:avLst/>
            </a:prstGeom>
          </p:spPr>
        </p:pic>
      </p:grpSp>
      <p:sp>
        <p:nvSpPr>
          <p:cNvPr id="36" name="TextBox 12">
            <a:extLst>
              <a:ext uri="{FF2B5EF4-FFF2-40B4-BE49-F238E27FC236}">
                <a16:creationId xmlns:a16="http://schemas.microsoft.com/office/drawing/2014/main" id="{32E5550A-7288-4201-9E26-1DF3E6D046B2}"/>
              </a:ext>
            </a:extLst>
          </p:cNvPr>
          <p:cNvSpPr txBox="1"/>
          <p:nvPr/>
        </p:nvSpPr>
        <p:spPr>
          <a:xfrm>
            <a:off x="1671541" y="1100401"/>
            <a:ext cx="6121944" cy="7207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r>
              <a:rPr lang="en-US"/>
              <a:t>Multi-core for running many virtual machines</a:t>
            </a:r>
          </a:p>
          <a:p>
            <a:pPr marL="88900" indent="-88900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r>
              <a:rPr lang="en-US"/>
              <a:t>Optional </a:t>
            </a:r>
            <a:r>
              <a:rPr lang="en-US" err="1"/>
              <a:t>PCIe</a:t>
            </a:r>
            <a:r>
              <a:rPr lang="en-US"/>
              <a:t> graphics card for Virtual Machine GPU passthrough or QTS HDMI output &amp; transcoding </a:t>
            </a:r>
          </a:p>
        </p:txBody>
      </p:sp>
      <p:sp>
        <p:nvSpPr>
          <p:cNvPr id="24" name="TextBox 263">
            <a:extLst>
              <a:ext uri="{FF2B5EF4-FFF2-40B4-BE49-F238E27FC236}">
                <a16:creationId xmlns:a16="http://schemas.microsoft.com/office/drawing/2014/main" id="{7FC91C94-A685-46F4-9A32-07990D7A3FB2}"/>
              </a:ext>
            </a:extLst>
          </p:cNvPr>
          <p:cNvSpPr txBox="1"/>
          <p:nvPr/>
        </p:nvSpPr>
        <p:spPr>
          <a:xfrm>
            <a:off x="196990" y="2074612"/>
            <a:ext cx="1470895" cy="181588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b="1">
                <a:solidFill>
                  <a:schemeClr val="bg1"/>
                </a:solidFill>
                <a:ea typeface="Microsoft JhengHei"/>
              </a:rPr>
              <a:t>Opti</a:t>
            </a:r>
            <a:r>
              <a:rPr lang="en-US" altLang="en-US" b="1">
                <a:solidFill>
                  <a:schemeClr val="bg1"/>
                </a:solidFill>
                <a:ea typeface="Microsoft JhengHei"/>
              </a:rPr>
              <a:t>onal</a:t>
            </a:r>
            <a:r>
              <a:rPr lang="ja-JP" b="1" dirty="0">
                <a:solidFill>
                  <a:schemeClr val="bg1"/>
                </a:solidFill>
                <a:ea typeface="Microsoft JhengHei"/>
              </a:rPr>
              <a:t> 10GbE</a:t>
            </a:r>
            <a:endParaRPr lang="en-US" dirty="0">
              <a:solidFill>
                <a:schemeClr val="bg1"/>
              </a:solidFill>
              <a:ea typeface="Microsoft JhengHei"/>
            </a:endParaRPr>
          </a:p>
          <a:p>
            <a:pPr algn="ctr"/>
            <a:endParaRPr lang="ja-JP">
              <a:solidFill>
                <a:schemeClr val="bg1"/>
              </a:solidFill>
              <a:ea typeface="Microsoft JhengHei"/>
            </a:endParaRPr>
          </a:p>
          <a:p>
            <a:pPr algn="ctr"/>
            <a:r>
              <a:rPr lang="en-US" altLang="ja-JP" b="1">
                <a:solidFill>
                  <a:schemeClr val="bg1"/>
                </a:solidFill>
                <a:ea typeface="Microsoft JhengHei"/>
              </a:rPr>
              <a:t>2 or 3</a:t>
            </a:r>
            <a:r>
              <a:rPr lang="ja-JP" b="1" dirty="0">
                <a:solidFill>
                  <a:schemeClr val="bg1"/>
                </a:solidFill>
                <a:ea typeface="Microsoft JhengHei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ea typeface="Microsoft JhengHei"/>
              </a:rPr>
              <a:t>x</a:t>
            </a:r>
            <a:r>
              <a:rPr lang="ja-JP" altLang="en-US" b="1" dirty="0">
                <a:solidFill>
                  <a:schemeClr val="bg1"/>
                </a:solidFill>
                <a:ea typeface="Microsoft JhengHei"/>
              </a:rPr>
              <a:t> </a:t>
            </a:r>
            <a:r>
              <a:rPr lang="ja-JP" b="1" dirty="0">
                <a:solidFill>
                  <a:schemeClr val="bg1"/>
                </a:solidFill>
                <a:ea typeface="Microsoft JhengHei"/>
              </a:rPr>
              <a:t>PCIe</a:t>
            </a:r>
            <a:endParaRPr lang="ja-JP" dirty="0">
              <a:solidFill>
                <a:schemeClr val="bg1"/>
              </a:solidFill>
              <a:ea typeface="Microsoft JhengHei"/>
            </a:endParaRPr>
          </a:p>
          <a:p>
            <a:pPr algn="ctr"/>
            <a:endParaRPr lang="ja-JP" altLang="en-US" b="1" dirty="0">
              <a:solidFill>
                <a:schemeClr val="bg1"/>
              </a:solidFill>
              <a:ea typeface="Microsoft JhengHei"/>
            </a:endParaRPr>
          </a:p>
          <a:p>
            <a:pPr algn="ctr"/>
            <a:r>
              <a:rPr lang="ja-JP" b="1" dirty="0">
                <a:solidFill>
                  <a:schemeClr val="bg1"/>
                </a:solidFill>
                <a:ea typeface="Microsoft JhengHei"/>
              </a:rPr>
              <a:t>4</a:t>
            </a:r>
            <a:r>
              <a:rPr lang="ja-JP" altLang="en-US" b="1" dirty="0">
                <a:solidFill>
                  <a:schemeClr val="bg1"/>
                </a:solidFill>
                <a:ea typeface="Microsoft JhengHei"/>
              </a:rPr>
              <a:t> </a:t>
            </a:r>
            <a:r>
              <a:rPr lang="en-US" altLang="ja-JP" b="1">
                <a:solidFill>
                  <a:schemeClr val="bg1"/>
                </a:solidFill>
                <a:ea typeface="Microsoft JhengHei"/>
              </a:rPr>
              <a:t>x </a:t>
            </a:r>
            <a:r>
              <a:rPr lang="ja-JP" b="1">
                <a:solidFill>
                  <a:schemeClr val="bg1"/>
                </a:solidFill>
                <a:ea typeface="Microsoft JhengHei"/>
              </a:rPr>
              <a:t>SAS</a:t>
            </a:r>
            <a:endParaRPr lang="ja-JP" altLang="en-US">
              <a:solidFill>
                <a:schemeClr val="bg1"/>
              </a:solidFill>
              <a:ea typeface="Microsoft JhengHei"/>
            </a:endParaRPr>
          </a:p>
          <a:p>
            <a:pPr algn="ctr"/>
            <a:r>
              <a:rPr lang="ja-JP" b="1">
                <a:solidFill>
                  <a:schemeClr val="bg1"/>
                </a:solidFill>
                <a:ea typeface="Microsoft JhengHei"/>
              </a:rPr>
              <a:t>e</a:t>
            </a:r>
            <a:r>
              <a:rPr lang="en-US" altLang="ja-JP" b="1">
                <a:solidFill>
                  <a:schemeClr val="bg1"/>
                </a:solidFill>
                <a:ea typeface="Microsoft JhengHei"/>
              </a:rPr>
              <a:t>xpans</a:t>
            </a:r>
            <a:r>
              <a:rPr lang="ja-JP" b="1">
                <a:solidFill>
                  <a:schemeClr val="bg1"/>
                </a:solidFill>
                <a:ea typeface="Microsoft JhengHei"/>
              </a:rPr>
              <a:t>ion </a:t>
            </a:r>
            <a:r>
              <a:rPr lang="en-US" altLang="ja-JP" b="1" dirty="0">
                <a:solidFill>
                  <a:schemeClr val="bg1"/>
                </a:solidFill>
                <a:ea typeface="Microsoft JhengHei"/>
              </a:rPr>
              <a:t>un</a:t>
            </a:r>
            <a:r>
              <a:rPr lang="ja-JP" b="1" dirty="0">
                <a:solidFill>
                  <a:schemeClr val="bg1"/>
                </a:solidFill>
                <a:ea typeface="Microsoft JhengHei"/>
              </a:rPr>
              <a:t>its</a:t>
            </a:r>
            <a:endParaRPr lang="ja-JP" altLang="en-US">
              <a:solidFill>
                <a:schemeClr val="bg1"/>
              </a:solidFill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73293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87">
            <a:extLst>
              <a:ext uri="{FF2B5EF4-FFF2-40B4-BE49-F238E27FC236}">
                <a16:creationId xmlns:a16="http://schemas.microsoft.com/office/drawing/2014/main" id="{D90EE625-A2AB-4A7A-8854-A88F16B9606F}"/>
              </a:ext>
            </a:extLst>
          </p:cNvPr>
          <p:cNvSpPr/>
          <p:nvPr/>
        </p:nvSpPr>
        <p:spPr>
          <a:xfrm>
            <a:off x="2925232" y="3661179"/>
            <a:ext cx="3567403" cy="1174590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5" name="矩形 87">
            <a:extLst>
              <a:ext uri="{FF2B5EF4-FFF2-40B4-BE49-F238E27FC236}">
                <a16:creationId xmlns:a16="http://schemas.microsoft.com/office/drawing/2014/main" id="{335864E6-04EC-4F9B-8599-3B63DABD6334}"/>
              </a:ext>
            </a:extLst>
          </p:cNvPr>
          <p:cNvSpPr/>
          <p:nvPr/>
        </p:nvSpPr>
        <p:spPr>
          <a:xfrm>
            <a:off x="2929010" y="2366694"/>
            <a:ext cx="3567403" cy="1174590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pic>
        <p:nvPicPr>
          <p:cNvPr id="26" name="Picture 44">
            <a:extLst>
              <a:ext uri="{FF2B5EF4-FFF2-40B4-BE49-F238E27FC236}">
                <a16:creationId xmlns:a16="http://schemas.microsoft.com/office/drawing/2014/main" id="{8C1FCC50-4490-403F-A3DE-BB44076D0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45" y="2378555"/>
            <a:ext cx="1425868" cy="891167"/>
          </a:xfrm>
          <a:prstGeom prst="rect">
            <a:avLst/>
          </a:prstGeom>
        </p:spPr>
      </p:pic>
      <p:sp>
        <p:nvSpPr>
          <p:cNvPr id="28" name="TextBox 299">
            <a:extLst>
              <a:ext uri="{FF2B5EF4-FFF2-40B4-BE49-F238E27FC236}">
                <a16:creationId xmlns:a16="http://schemas.microsoft.com/office/drawing/2014/main" id="{4E731134-5E46-4E75-B2CD-57C63D443B97}"/>
              </a:ext>
            </a:extLst>
          </p:cNvPr>
          <p:cNvSpPr txBox="1"/>
          <p:nvPr/>
        </p:nvSpPr>
        <p:spPr>
          <a:xfrm>
            <a:off x="1991411" y="3268168"/>
            <a:ext cx="655949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TVS-x73e</a:t>
            </a:r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EAE4EE77-61C0-45DA-AA20-10EFD4BAF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64" y="3060350"/>
            <a:ext cx="444337" cy="375496"/>
          </a:xfrm>
          <a:prstGeom prst="rect">
            <a:avLst/>
          </a:prstGeom>
        </p:spPr>
      </p:pic>
      <p:sp>
        <p:nvSpPr>
          <p:cNvPr id="32" name="TextBox 299">
            <a:extLst>
              <a:ext uri="{FF2B5EF4-FFF2-40B4-BE49-F238E27FC236}">
                <a16:creationId xmlns:a16="http://schemas.microsoft.com/office/drawing/2014/main" id="{D87ECCD6-E63D-4979-A46B-061570228873}"/>
              </a:ext>
            </a:extLst>
          </p:cNvPr>
          <p:cNvSpPr txBox="1"/>
          <p:nvPr/>
        </p:nvSpPr>
        <p:spPr>
          <a:xfrm>
            <a:off x="2054729" y="4660321"/>
            <a:ext cx="522900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TS-x73</a:t>
            </a:r>
          </a:p>
        </p:txBody>
      </p:sp>
      <p:pic>
        <p:nvPicPr>
          <p:cNvPr id="33" name="Picture 42">
            <a:extLst>
              <a:ext uri="{FF2B5EF4-FFF2-40B4-BE49-F238E27FC236}">
                <a16:creationId xmlns:a16="http://schemas.microsoft.com/office/drawing/2014/main" id="{DC5C6F9F-2614-4A30-A623-D21C6F3C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22" y="3706153"/>
            <a:ext cx="1488619" cy="930386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190EFF3A-5166-40AF-86DC-0AD3D3378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465" y="2624872"/>
            <a:ext cx="449066" cy="394187"/>
          </a:xfrm>
          <a:prstGeom prst="rect">
            <a:avLst/>
          </a:prstGeom>
        </p:spPr>
      </p:pic>
      <p:sp>
        <p:nvSpPr>
          <p:cNvPr id="35" name="矩形 87">
            <a:extLst>
              <a:ext uri="{FF2B5EF4-FFF2-40B4-BE49-F238E27FC236}">
                <a16:creationId xmlns:a16="http://schemas.microsoft.com/office/drawing/2014/main" id="{9980366D-86AE-419E-9E2E-161FB39E779D}"/>
              </a:ext>
            </a:extLst>
          </p:cNvPr>
          <p:cNvSpPr/>
          <p:nvPr/>
        </p:nvSpPr>
        <p:spPr>
          <a:xfrm>
            <a:off x="2937059" y="1072209"/>
            <a:ext cx="3567403" cy="1174590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36" name="TextBox 299">
            <a:extLst>
              <a:ext uri="{FF2B5EF4-FFF2-40B4-BE49-F238E27FC236}">
                <a16:creationId xmlns:a16="http://schemas.microsoft.com/office/drawing/2014/main" id="{AB3DFCCB-987E-42B4-BF01-285F2B2E27E3}"/>
              </a:ext>
            </a:extLst>
          </p:cNvPr>
          <p:cNvSpPr txBox="1"/>
          <p:nvPr/>
        </p:nvSpPr>
        <p:spPr>
          <a:xfrm>
            <a:off x="1954542" y="2069844"/>
            <a:ext cx="734496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TS-1635AX</a:t>
            </a: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00B5154E-1357-44C9-A852-15E8724FD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812" y="4371598"/>
            <a:ext cx="451639" cy="39644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C0DA6C52-8B9C-47E0-9F19-AEF2EFC9A2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632" y="1079439"/>
            <a:ext cx="1584610" cy="990381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D92BD93-D8A0-4482-8281-E7C8F2992DF7}"/>
              </a:ext>
            </a:extLst>
          </p:cNvPr>
          <p:cNvGrpSpPr/>
          <p:nvPr/>
        </p:nvGrpSpPr>
        <p:grpSpPr>
          <a:xfrm>
            <a:off x="200613" y="1014933"/>
            <a:ext cx="1452887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FE4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D34309E8-4E0E-4E87-A387-C8BA4868D805}"/>
              </a:ext>
            </a:extLst>
          </p:cNvPr>
          <p:cNvSpPr/>
          <p:nvPr/>
        </p:nvSpPr>
        <p:spPr>
          <a:xfrm>
            <a:off x="3153242" y="2443505"/>
            <a:ext cx="3323455" cy="10618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chemeClr val="bg1"/>
                </a:solidFill>
              </a:rPr>
              <a:t>AMD RX-421BD 4-core 2.1GHz, up to 3.4GHz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FF00"/>
                </a:solidFill>
              </a:rPr>
              <a:t>Optional PCIe 10GbE card</a:t>
            </a:r>
            <a:endParaRPr lang="en-US" sz="9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Up to 64 GB (4 x DDR4)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2 x M.2 SATA SSD ports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2 x PCIe Gen.3 x4 slots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AMD Radeon™ R7 Graphics  (2 x HDMI)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900" b="1">
              <a:solidFill>
                <a:srgbClr val="FFFF00"/>
              </a:solidFill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A46E01E-BD8A-4FD6-AD27-FD400389561A}"/>
              </a:ext>
            </a:extLst>
          </p:cNvPr>
          <p:cNvSpPr/>
          <p:nvPr/>
        </p:nvSpPr>
        <p:spPr>
          <a:xfrm>
            <a:off x="3153242" y="3806050"/>
            <a:ext cx="3001483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chemeClr val="bg1"/>
                </a:solidFill>
              </a:rPr>
              <a:t>AMD RX-421ND 4-core</a:t>
            </a:r>
            <a:r>
              <a:rPr lang="en-US" altLang="zh-TW" sz="900" b="1">
                <a:solidFill>
                  <a:srgbClr val="FFFFFF"/>
                </a:solidFill>
              </a:rPr>
              <a:t> 2.1GHz, up to 3.4GHz</a:t>
            </a:r>
            <a:endParaRPr lang="en-US" sz="900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chemeClr val="bg1"/>
                </a:solidFill>
              </a:rPr>
              <a:t>Optional </a:t>
            </a:r>
            <a:r>
              <a:rPr lang="en-US" sz="900" b="1" err="1">
                <a:solidFill>
                  <a:schemeClr val="bg1"/>
                </a:solidFill>
              </a:rPr>
              <a:t>PCIe</a:t>
            </a:r>
            <a:r>
              <a:rPr lang="en-US" sz="900" b="1">
                <a:solidFill>
                  <a:schemeClr val="bg1"/>
                </a:solidFill>
              </a:rPr>
              <a:t> 10GbE card</a:t>
            </a:r>
            <a:endParaRPr lang="en-US" sz="900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2 x M.2 SATA SSD ports</a:t>
            </a:r>
            <a:endParaRPr lang="en-US" sz="900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Up to 64 GB (4 x DDR4 2400)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2 x </a:t>
            </a:r>
            <a:r>
              <a:rPr lang="en-US" altLang="zh-TW" sz="900" b="1" err="1">
                <a:solidFill>
                  <a:srgbClr val="FFFF00"/>
                </a:solidFill>
              </a:rPr>
              <a:t>PCIe</a:t>
            </a:r>
            <a:r>
              <a:rPr lang="en-US" altLang="zh-TW" sz="900" b="1">
                <a:solidFill>
                  <a:srgbClr val="FFFF00"/>
                </a:solidFill>
              </a:rPr>
              <a:t> Gen.3 x4 slots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8BE03F30-E475-4CEB-A36C-E0EBAE2E5B40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/>
            <a:r>
              <a:rPr lang="ja-JP" altLang="en-US" sz="4000">
                <a:solidFill>
                  <a:srgbClr val="FE4213"/>
                </a:solidFill>
                <a:latin typeface="+mj-lt"/>
                <a:ea typeface="微軟正黑體" panose="020B0604030504040204" pitchFamily="34" charset="-120"/>
              </a:rPr>
              <a:t>SMB</a:t>
            </a:r>
            <a:r>
              <a:rPr lang="en-US" sz="4000">
                <a:solidFill>
                  <a:srgbClr val="FE4213"/>
                </a:solidFill>
                <a:latin typeface="+mj-lt"/>
                <a:ea typeface="微軟正黑體"/>
              </a:rPr>
              <a:t> 6~12-bay NAS</a:t>
            </a:r>
            <a:endParaRPr lang="en-US" sz="4000" b="0">
              <a:solidFill>
                <a:srgbClr val="FE4213"/>
              </a:solidFill>
              <a:latin typeface="+mj-lt"/>
              <a:ea typeface="微軟正黑體"/>
            </a:endParaRPr>
          </a:p>
        </p:txBody>
      </p:sp>
      <p:sp>
        <p:nvSpPr>
          <p:cNvPr id="29" name="矩形 89">
            <a:extLst>
              <a:ext uri="{FF2B5EF4-FFF2-40B4-BE49-F238E27FC236}">
                <a16:creationId xmlns:a16="http://schemas.microsoft.com/office/drawing/2014/main" id="{780A43E3-B035-4437-B31F-8FE0006E0EFD}"/>
              </a:ext>
            </a:extLst>
          </p:cNvPr>
          <p:cNvSpPr/>
          <p:nvPr/>
        </p:nvSpPr>
        <p:spPr>
          <a:xfrm>
            <a:off x="3153242" y="1172751"/>
            <a:ext cx="3323455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6995" indent="-86995">
              <a:buClr>
                <a:schemeClr val="bg1"/>
              </a:buClr>
              <a:buFont typeface="Arial"/>
              <a:buChar char="•"/>
            </a:pPr>
            <a:r>
              <a:rPr lang="pt-BR" sz="900" b="1">
                <a:solidFill>
                  <a:schemeClr val="bg1"/>
                </a:solidFill>
              </a:rPr>
              <a:t>Marvell® ARMADA® 8040 ARMv8 Cortex-A72 4-core 1.6 GHz</a:t>
            </a:r>
            <a:endParaRPr lang="en-US"/>
          </a:p>
          <a:p>
            <a:pPr marL="86995" indent="-86995">
              <a:buClr>
                <a:schemeClr val="bg1"/>
              </a:buClr>
              <a:buFont typeface="Arial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2 x 10GbE SFP+ 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FF"/>
                </a:solidFill>
              </a:rPr>
              <a:t>Up to 16 GB (1 x DDR4)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2 x M.2 SATA SSD ports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>
                <a:solidFill>
                  <a:srgbClr val="FFFF00"/>
                </a:solidFill>
              </a:rPr>
              <a:t>2 x </a:t>
            </a:r>
            <a:r>
              <a:rPr lang="en-US" altLang="zh-TW" sz="900" b="1" err="1">
                <a:solidFill>
                  <a:srgbClr val="FFFF00"/>
                </a:solidFill>
              </a:rPr>
              <a:t>PCIe</a:t>
            </a:r>
            <a:r>
              <a:rPr lang="en-US" altLang="zh-TW" sz="900" b="1">
                <a:solidFill>
                  <a:srgbClr val="FFFF00"/>
                </a:solidFill>
              </a:rPr>
              <a:t> Gen.3 x2/x1 slots</a:t>
            </a: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45591597-EA8D-412B-A445-50D6CEC14A14}"/>
              </a:ext>
            </a:extLst>
          </p:cNvPr>
          <p:cNvSpPr txBox="1"/>
          <p:nvPr/>
        </p:nvSpPr>
        <p:spPr>
          <a:xfrm>
            <a:off x="6567850" y="1076787"/>
            <a:ext cx="2347684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Large capacity with 2 x 10GbE SFP+ at an affordable price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91502DD8-6D38-47E6-9191-88A846794D21}"/>
              </a:ext>
            </a:extLst>
          </p:cNvPr>
          <p:cNvSpPr txBox="1"/>
          <p:nvPr/>
        </p:nvSpPr>
        <p:spPr>
          <a:xfrm>
            <a:off x="6567850" y="2377190"/>
            <a:ext cx="2347684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Integrated GPU with dual HDMI outputs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45" name="TextBox 12">
            <a:extLst>
              <a:ext uri="{FF2B5EF4-FFF2-40B4-BE49-F238E27FC236}">
                <a16:creationId xmlns:a16="http://schemas.microsoft.com/office/drawing/2014/main" id="{8A77F391-5D32-43E7-8C35-4A178C607777}"/>
              </a:ext>
            </a:extLst>
          </p:cNvPr>
          <p:cNvSpPr txBox="1"/>
          <p:nvPr/>
        </p:nvSpPr>
        <p:spPr>
          <a:xfrm>
            <a:off x="6567850" y="3579358"/>
            <a:ext cx="2347684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Optional </a:t>
            </a:r>
            <a:r>
              <a:rPr lang="en-US" altLang="zh-TW" err="1"/>
              <a:t>PCIe</a:t>
            </a:r>
            <a:r>
              <a:rPr lang="en-US" altLang="zh-TW"/>
              <a:t> graphics card for QTS HDMI output &amp; transcoding </a:t>
            </a:r>
          </a:p>
        </p:txBody>
      </p:sp>
      <p:pic>
        <p:nvPicPr>
          <p:cNvPr id="46" name="圖形 9">
            <a:extLst>
              <a:ext uri="{FF2B5EF4-FFF2-40B4-BE49-F238E27FC236}">
                <a16:creationId xmlns:a16="http://schemas.microsoft.com/office/drawing/2014/main" id="{71F7139D-83F7-48A7-936F-02090F373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5916" y="1829373"/>
            <a:ext cx="550849" cy="319938"/>
          </a:xfrm>
          <a:prstGeom prst="rect">
            <a:avLst/>
          </a:prstGeom>
        </p:spPr>
      </p:pic>
      <p:sp>
        <p:nvSpPr>
          <p:cNvPr id="30" name="TextBox 263">
            <a:extLst>
              <a:ext uri="{FF2B5EF4-FFF2-40B4-BE49-F238E27FC236}">
                <a16:creationId xmlns:a16="http://schemas.microsoft.com/office/drawing/2014/main" id="{58BC7FB1-1E4D-4C6C-81DC-7921ED705AE5}"/>
              </a:ext>
            </a:extLst>
          </p:cNvPr>
          <p:cNvSpPr txBox="1"/>
          <p:nvPr/>
        </p:nvSpPr>
        <p:spPr>
          <a:xfrm>
            <a:off x="314758" y="1781144"/>
            <a:ext cx="1241045" cy="240065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10GbE</a:t>
            </a:r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 exp.</a:t>
            </a:r>
            <a:endParaRPr lang="en-US"/>
          </a:p>
          <a:p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Quad cores</a:t>
            </a:r>
          </a:p>
          <a:p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2 x </a:t>
            </a:r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PCIe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SAS/USB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Expansion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98024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279E-CBB0-3048-8E99-C670814E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83" y="214297"/>
            <a:ext cx="7358114" cy="845286"/>
          </a:xfrm>
        </p:spPr>
        <p:txBody>
          <a:bodyPr anchor="ctr"/>
          <a:lstStyle/>
          <a:p>
            <a:r>
              <a:rPr lang="zh-CN" altLang="en-US">
                <a:solidFill>
                  <a:schemeClr val="accent5"/>
                </a:solidFill>
                <a:latin typeface="Arial"/>
                <a:cs typeface="Arial"/>
              </a:rPr>
              <a:t>How </a:t>
            </a:r>
            <a:r>
              <a:rPr lang="zh-CN" altLang="en-US">
                <a:solidFill>
                  <a:srgbClr val="0097A7"/>
                </a:solidFill>
                <a:latin typeface="Arial"/>
                <a:cs typeface="Arial"/>
              </a:rPr>
              <a:t>many users?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4FE-32DB-374E-BBA2-601E8473F07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211960" y="1563638"/>
            <a:ext cx="4860032" cy="2041525"/>
          </a:xfrm>
        </p:spPr>
        <p:txBody>
          <a:bodyPr/>
          <a:lstStyle/>
          <a:p>
            <a:pPr>
              <a:lnSpc>
                <a:spcPts val="2000"/>
              </a:lnSpc>
              <a:spcAft>
                <a:spcPts val="1500"/>
              </a:spcAft>
              <a:buNone/>
            </a:pPr>
            <a:r>
              <a:rPr lang="en-US" altLang="zh-CN" sz="2500" b="1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lang="zh-CN" altLang="en-US" sz="2500" b="1">
                <a:solidFill>
                  <a:srgbClr val="000000"/>
                </a:solidFill>
                <a:latin typeface="Arial"/>
                <a:cs typeface="Arial"/>
              </a:rPr>
              <a:t>aximum user account </a:t>
            </a:r>
            <a:r>
              <a:rPr lang="en-US" altLang="zh-CN" sz="2500" b="1">
                <a:solidFill>
                  <a:srgbClr val="000000"/>
                </a:solidFill>
                <a:latin typeface="Arial"/>
                <a:cs typeface="Arial"/>
              </a:rPr>
              <a:t>count</a:t>
            </a:r>
            <a:endParaRPr lang="en-US" sz="2500">
              <a:latin typeface="Arial"/>
              <a:cs typeface="Arial"/>
            </a:endParaRPr>
          </a:p>
          <a:p>
            <a:pPr marL="177800" lvl="1" indent="-177800">
              <a:lnSpc>
                <a:spcPts val="2000"/>
              </a:lnSpc>
              <a:spcAft>
                <a:spcPts val="15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chemeClr val="tx1"/>
                </a:solidFill>
              </a:rPr>
              <a:t>NAS </a:t>
            </a:r>
            <a:r>
              <a:rPr lang="zh-CN" altLang="en-US" sz="1800">
                <a:solidFill>
                  <a:schemeClr val="tx1"/>
                </a:solidFill>
              </a:rPr>
              <a:t>local user accounts</a:t>
            </a:r>
            <a:r>
              <a:rPr lang="en-US" altLang="zh-CN" sz="1800">
                <a:solidFill>
                  <a:schemeClr val="tx1"/>
                </a:solidFill>
              </a:rPr>
              <a:t>: 600 to 4,096</a:t>
            </a:r>
          </a:p>
          <a:p>
            <a:pPr marL="177800" lvl="1" indent="-177800">
              <a:lnSpc>
                <a:spcPts val="2000"/>
              </a:lnSpc>
              <a:spcAft>
                <a:spcPts val="15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chemeClr val="tx1"/>
                </a:solidFill>
              </a:rPr>
              <a:t>NAS </a:t>
            </a:r>
            <a:r>
              <a:rPr lang="zh-CN" altLang="en-US" sz="1800">
                <a:solidFill>
                  <a:schemeClr val="tx1"/>
                </a:solidFill>
              </a:rPr>
              <a:t>domain</a:t>
            </a:r>
            <a:r>
              <a:rPr lang="en-US" altLang="zh-CN" sz="1800">
                <a:solidFill>
                  <a:schemeClr val="tx1"/>
                </a:solidFill>
              </a:rPr>
              <a:t> (AD/LDAP) user accounts: </a:t>
            </a:r>
            <a:r>
              <a:rPr lang="zh-CN" altLang="en-US" sz="1800">
                <a:solidFill>
                  <a:schemeClr val="tx1"/>
                </a:solidFill>
              </a:rPr>
              <a:t>unlimited. </a:t>
            </a:r>
            <a:r>
              <a:rPr lang="en-US" altLang="zh-CN" sz="1800">
                <a:solidFill>
                  <a:schemeClr val="tx1"/>
                </a:solidFill>
              </a:rPr>
              <a:t>For</a:t>
            </a:r>
            <a:r>
              <a:rPr lang="zh-CN" altLang="en-US" sz="1800">
                <a:solidFill>
                  <a:schemeClr val="tx1"/>
                </a:solidFill>
              </a:rPr>
              <a:t> more powerful NAS, more users can be supported.</a:t>
            </a:r>
            <a:endParaRPr lang="en-US" altLang="zh-CN" sz="1800">
              <a:solidFill>
                <a:schemeClr val="tx1"/>
              </a:solidFill>
            </a:endParaRPr>
          </a:p>
          <a:p>
            <a:pPr lvl="1" indent="0">
              <a:lnSpc>
                <a:spcPts val="2500"/>
              </a:lnSpc>
              <a:spcAft>
                <a:spcPts val="1000"/>
              </a:spcAft>
              <a:buNone/>
            </a:pPr>
            <a:endParaRPr lang="en-US" altLang="zh-CN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05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87">
            <a:extLst>
              <a:ext uri="{FF2B5EF4-FFF2-40B4-BE49-F238E27FC236}">
                <a16:creationId xmlns:a16="http://schemas.microsoft.com/office/drawing/2014/main" id="{2A8D0B22-5688-4DDD-9455-8A237DB70CA1}"/>
              </a:ext>
            </a:extLst>
          </p:cNvPr>
          <p:cNvSpPr/>
          <p:nvPr/>
        </p:nvSpPr>
        <p:spPr>
          <a:xfrm>
            <a:off x="2638274" y="1072209"/>
            <a:ext cx="4054862" cy="1146911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6" name="矩形 87">
            <a:extLst>
              <a:ext uri="{FF2B5EF4-FFF2-40B4-BE49-F238E27FC236}">
                <a16:creationId xmlns:a16="http://schemas.microsoft.com/office/drawing/2014/main" id="{D5BBB59E-A622-48A4-8D0F-9EA946E29F15}"/>
              </a:ext>
            </a:extLst>
          </p:cNvPr>
          <p:cNvSpPr/>
          <p:nvPr/>
        </p:nvSpPr>
        <p:spPr>
          <a:xfrm>
            <a:off x="2638274" y="3780759"/>
            <a:ext cx="4054862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7" name="矩形 87">
            <a:extLst>
              <a:ext uri="{FF2B5EF4-FFF2-40B4-BE49-F238E27FC236}">
                <a16:creationId xmlns:a16="http://schemas.microsoft.com/office/drawing/2014/main" id="{D7E78EDC-9713-4190-AE68-A34780DF34C5}"/>
              </a:ext>
            </a:extLst>
          </p:cNvPr>
          <p:cNvSpPr/>
          <p:nvPr/>
        </p:nvSpPr>
        <p:spPr>
          <a:xfrm>
            <a:off x="2638274" y="2488320"/>
            <a:ext cx="4054862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pic>
        <p:nvPicPr>
          <p:cNvPr id="28" name="Picture 301">
            <a:extLst>
              <a:ext uri="{FF2B5EF4-FFF2-40B4-BE49-F238E27FC236}">
                <a16:creationId xmlns:a16="http://schemas.microsoft.com/office/drawing/2014/main" id="{4598D48F-F868-43F8-B4E2-A4D16FF38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66" y="2475664"/>
            <a:ext cx="1470630" cy="919307"/>
          </a:xfrm>
          <a:prstGeom prst="rect">
            <a:avLst/>
          </a:prstGeom>
        </p:spPr>
      </p:pic>
      <p:sp>
        <p:nvSpPr>
          <p:cNvPr id="29" name="TextBox 299">
            <a:extLst>
              <a:ext uri="{FF2B5EF4-FFF2-40B4-BE49-F238E27FC236}">
                <a16:creationId xmlns:a16="http://schemas.microsoft.com/office/drawing/2014/main" id="{87F15AE7-768E-4DAF-94D2-74BDEE597E1B}"/>
              </a:ext>
            </a:extLst>
          </p:cNvPr>
          <p:cNvSpPr txBox="1"/>
          <p:nvPr/>
        </p:nvSpPr>
        <p:spPr>
          <a:xfrm>
            <a:off x="1916067" y="3392674"/>
            <a:ext cx="599844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TS-963X</a:t>
            </a: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691E3DA1-06D2-4094-894E-17CBE7A4A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60" y="3028966"/>
            <a:ext cx="757029" cy="378515"/>
          </a:xfrm>
          <a:prstGeom prst="rect">
            <a:avLst/>
          </a:prstGeom>
        </p:spPr>
      </p:pic>
      <p:sp>
        <p:nvSpPr>
          <p:cNvPr id="31" name="TextBox 299">
            <a:extLst>
              <a:ext uri="{FF2B5EF4-FFF2-40B4-BE49-F238E27FC236}">
                <a16:creationId xmlns:a16="http://schemas.microsoft.com/office/drawing/2014/main" id="{A53AC61E-DB1C-4CFE-A83C-EC6D794D3307}"/>
              </a:ext>
            </a:extLst>
          </p:cNvPr>
          <p:cNvSpPr txBox="1"/>
          <p:nvPr/>
        </p:nvSpPr>
        <p:spPr>
          <a:xfrm>
            <a:off x="1916067" y="4773652"/>
            <a:ext cx="599844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TS-932X</a:t>
            </a:r>
          </a:p>
        </p:txBody>
      </p:sp>
      <p:sp>
        <p:nvSpPr>
          <p:cNvPr id="34" name="TextBox 299">
            <a:extLst>
              <a:ext uri="{FF2B5EF4-FFF2-40B4-BE49-F238E27FC236}">
                <a16:creationId xmlns:a16="http://schemas.microsoft.com/office/drawing/2014/main" id="{BCDCC3F7-34AC-451D-BFE1-148BC0DDE257}"/>
              </a:ext>
            </a:extLst>
          </p:cNvPr>
          <p:cNvSpPr txBox="1"/>
          <p:nvPr/>
        </p:nvSpPr>
        <p:spPr>
          <a:xfrm>
            <a:off x="1881602" y="1983256"/>
            <a:ext cx="670376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TVS-951X</a:t>
            </a:r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63D343DE-4D9F-4CEA-A183-C5A0600DF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590" y="1675806"/>
            <a:ext cx="428223" cy="530180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6494CEA6-430E-4F21-A665-A0C113F70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350" y="1091978"/>
            <a:ext cx="1447263" cy="883899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25B3FC5B-9681-49A0-ACD9-A87CD1851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152" y="3793831"/>
            <a:ext cx="1511658" cy="948294"/>
          </a:xfrm>
          <a:prstGeom prst="rect">
            <a:avLst/>
          </a:prstGeom>
        </p:spPr>
      </p:pic>
      <p:sp>
        <p:nvSpPr>
          <p:cNvPr id="44" name="TextBox 12">
            <a:extLst>
              <a:ext uri="{FF2B5EF4-FFF2-40B4-BE49-F238E27FC236}">
                <a16:creationId xmlns:a16="http://schemas.microsoft.com/office/drawing/2014/main" id="{6C2C485E-ADE4-4361-BD44-EC5C1AE80269}"/>
              </a:ext>
            </a:extLst>
          </p:cNvPr>
          <p:cNvSpPr txBox="1"/>
          <p:nvPr/>
        </p:nvSpPr>
        <p:spPr>
          <a:xfrm>
            <a:off x="6747049" y="1034380"/>
            <a:ext cx="2347684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x86 performance with HDMI and integrated GPU for transcoding</a:t>
            </a:r>
            <a:endParaRPr lang="en-US">
              <a:latin typeface="Microsoft JhengHei"/>
              <a:ea typeface="Microsoft JhengHei"/>
            </a:endParaRPr>
          </a:p>
        </p:txBody>
      </p:sp>
      <p:pic>
        <p:nvPicPr>
          <p:cNvPr id="45" name="圖形 44">
            <a:extLst>
              <a:ext uri="{FF2B5EF4-FFF2-40B4-BE49-F238E27FC236}">
                <a16:creationId xmlns:a16="http://schemas.microsoft.com/office/drawing/2014/main" id="{434ACF95-D0B3-4472-B0FC-A4BD638887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1827" y="4350855"/>
            <a:ext cx="502032" cy="357457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57B6EB5-3E18-41E6-8119-EC19FA7F21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5047" y="1160900"/>
            <a:ext cx="611749" cy="50177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D92BD93-D8A0-4482-8281-E7C8F2992DF7}"/>
              </a:ext>
            </a:extLst>
          </p:cNvPr>
          <p:cNvGrpSpPr/>
          <p:nvPr/>
        </p:nvGrpSpPr>
        <p:grpSpPr>
          <a:xfrm>
            <a:off x="200615" y="1014933"/>
            <a:ext cx="1419058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FE4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FA64BB81-3735-4A0B-8AE1-B14EF866545D}"/>
              </a:ext>
            </a:extLst>
          </p:cNvPr>
          <p:cNvSpPr/>
          <p:nvPr/>
        </p:nvSpPr>
        <p:spPr>
          <a:xfrm>
            <a:off x="2996406" y="2665549"/>
            <a:ext cx="3355404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chemeClr val="bg1"/>
                </a:solidFill>
              </a:rPr>
              <a:t>AMD GX-420MC 4-core 2.0GHz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rgbClr val="FFFF00"/>
                </a:solidFill>
              </a:rPr>
              <a:t>1 x 10GbE 10GBASE-T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Up to 16 GB (2 x DDR3L 1600)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4 x 2.5” SSD Slots + 5 x 3.5” HDD/SDD Slots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altLang="zh-TW" sz="1000" b="1">
              <a:solidFill>
                <a:schemeClr val="bg1"/>
              </a:solidFill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8BE03F30-E475-4CEB-A36C-E0EBAE2E5B40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6039725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/>
            <a:r>
              <a:rPr lang="ja-JP" altLang="en-US" sz="4000">
                <a:solidFill>
                  <a:srgbClr val="FE4213"/>
                </a:solidFill>
                <a:latin typeface="+mj-lt"/>
                <a:ea typeface="微軟正黑體" panose="020B0604030504040204" pitchFamily="34" charset="-120"/>
              </a:rPr>
              <a:t>SMB</a:t>
            </a:r>
            <a:r>
              <a:rPr lang="en-US" sz="4000">
                <a:solidFill>
                  <a:srgbClr val="FE4213"/>
                </a:solidFill>
                <a:latin typeface="+mj-lt"/>
                <a:ea typeface="微軟正黑體"/>
              </a:rPr>
              <a:t> 9-bay NAS</a:t>
            </a:r>
            <a:endParaRPr lang="en-US" sz="4000" b="0">
              <a:solidFill>
                <a:srgbClr val="FE4213"/>
              </a:solidFill>
              <a:latin typeface="+mj-lt"/>
              <a:ea typeface="微軟正黑體"/>
            </a:endParaRPr>
          </a:p>
        </p:txBody>
      </p:sp>
      <p:sp>
        <p:nvSpPr>
          <p:cNvPr id="33" name="矩形 65">
            <a:extLst>
              <a:ext uri="{FF2B5EF4-FFF2-40B4-BE49-F238E27FC236}">
                <a16:creationId xmlns:a16="http://schemas.microsoft.com/office/drawing/2014/main" id="{D14A0686-2B40-4B82-8CF9-F64910D4C490}"/>
              </a:ext>
            </a:extLst>
          </p:cNvPr>
          <p:cNvSpPr/>
          <p:nvPr/>
        </p:nvSpPr>
        <p:spPr>
          <a:xfrm>
            <a:off x="2996406" y="3861014"/>
            <a:ext cx="3355404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chemeClr val="bg1"/>
                </a:solidFill>
              </a:rPr>
              <a:t>Annapurna Labs AL-324 4-core 1.7GHz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rgbClr val="FFFF00"/>
                </a:solidFill>
              </a:rPr>
              <a:t>2 x 10GbE SFP+</a:t>
            </a:r>
            <a:endParaRPr lang="fr-FR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Up to 16 GB (1 x DDR4 2133)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4 x 2.5” SSD Slots + 5 x 3.5” HDD/SDD Slots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altLang="zh-TW" sz="1000" b="1">
              <a:solidFill>
                <a:schemeClr val="bg1"/>
              </a:solidFill>
            </a:endParaRPr>
          </a:p>
        </p:txBody>
      </p:sp>
      <p:sp>
        <p:nvSpPr>
          <p:cNvPr id="38" name="矩形 65">
            <a:extLst>
              <a:ext uri="{FF2B5EF4-FFF2-40B4-BE49-F238E27FC236}">
                <a16:creationId xmlns:a16="http://schemas.microsoft.com/office/drawing/2014/main" id="{6210DB47-3353-4CBA-8A1D-8BE5462B90FA}"/>
              </a:ext>
            </a:extLst>
          </p:cNvPr>
          <p:cNvSpPr/>
          <p:nvPr/>
        </p:nvSpPr>
        <p:spPr>
          <a:xfrm>
            <a:off x="2996406" y="1192530"/>
            <a:ext cx="3355404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chemeClr val="bg1"/>
                </a:solidFill>
              </a:rPr>
              <a:t>Intel Kaby Lake Celeron 3865U 2-core 1.8GHz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rgbClr val="FFFF00"/>
                </a:solidFill>
              </a:rPr>
              <a:t>1 x 10GbE 10GBASE-T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Up to 32 GB (2 x DDR4 2133)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4 x 2.5” SSD Slots + 5 x 3.5” HDD/SDD Slots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1 x 4K HDMI v1.4b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altLang="zh-TW" sz="1000" b="1">
              <a:solidFill>
                <a:schemeClr val="bg1"/>
              </a:solidFill>
            </a:endParaRP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69DFD158-9382-4F5C-99FD-6F75D7F42E74}"/>
              </a:ext>
            </a:extLst>
          </p:cNvPr>
          <p:cNvSpPr txBox="1"/>
          <p:nvPr/>
        </p:nvSpPr>
        <p:spPr>
          <a:xfrm>
            <a:off x="6725483" y="2427784"/>
            <a:ext cx="2347684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4-core performance with a x86 CPU for more apps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30887219-57D4-45CE-94F2-977B2ABCE854}"/>
              </a:ext>
            </a:extLst>
          </p:cNvPr>
          <p:cNvSpPr txBox="1"/>
          <p:nvPr/>
        </p:nvSpPr>
        <p:spPr>
          <a:xfrm>
            <a:off x="6725483" y="3730751"/>
            <a:ext cx="2347684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Affordability with 2 x 10GbE SFP+ and 4-core performance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32" name="TextBox 263">
            <a:extLst>
              <a:ext uri="{FF2B5EF4-FFF2-40B4-BE49-F238E27FC236}">
                <a16:creationId xmlns:a16="http://schemas.microsoft.com/office/drawing/2014/main" id="{E39C0D76-91ED-42E9-BAF9-CF4D0C7A2876}"/>
              </a:ext>
            </a:extLst>
          </p:cNvPr>
          <p:cNvSpPr txBox="1"/>
          <p:nvPr/>
        </p:nvSpPr>
        <p:spPr>
          <a:xfrm>
            <a:off x="159713" y="1550144"/>
            <a:ext cx="1490008" cy="227754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10GbE</a:t>
            </a:r>
          </a:p>
          <a:p>
            <a:pPr algn="ctr"/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b="1">
                <a:solidFill>
                  <a:srgbClr val="FFFFFF"/>
                </a:solidFill>
                <a:latin typeface="Microsoft JhengHei"/>
                <a:ea typeface="Microsoft JhengHei"/>
              </a:rPr>
              <a:t>5 x 3.5" HDD</a:t>
            </a:r>
          </a:p>
          <a:p>
            <a:pPr algn="ctr"/>
            <a:r>
              <a:rPr lang="zh-CN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plus</a:t>
            </a:r>
            <a:r>
              <a:rPr 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</a:p>
          <a:p>
            <a:pPr algn="ctr"/>
            <a:r>
              <a:rPr lang="en-US" b="1">
                <a:solidFill>
                  <a:srgbClr val="FFFFFF"/>
                </a:solidFill>
                <a:latin typeface="Microsoft JhengHei"/>
                <a:ea typeface="Microsoft JhengHei"/>
              </a:rPr>
              <a:t>4 x 2.5</a:t>
            </a:r>
            <a:r>
              <a:rPr lang="en-US" altLang="zh-CN" b="1">
                <a:solidFill>
                  <a:srgbClr val="FFFFFF"/>
                </a:solidFill>
                <a:latin typeface="Microsoft JhengHei"/>
                <a:ea typeface="Microsoft JhengHei"/>
              </a:rPr>
              <a:t>"</a:t>
            </a:r>
            <a:r>
              <a:rPr 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 SSD</a:t>
            </a:r>
          </a:p>
          <a:p>
            <a:pPr algn="ctr"/>
            <a:r>
              <a:rPr lang="ja-JP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hybrid de</a:t>
            </a:r>
            <a:r>
              <a:rPr lang="en-US" altLang="ja-JP" b="1">
                <a:solidFill>
                  <a:srgbClr val="FFFFFF"/>
                </a:solidFill>
                <a:latin typeface="Microsoft JhengHei"/>
                <a:ea typeface="Microsoft JhengHei"/>
              </a:rPr>
              <a:t>si</a:t>
            </a:r>
            <a:r>
              <a:rPr lang="en-US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gn</a:t>
            </a:r>
            <a:endParaRPr lang="ja-JP"/>
          </a:p>
          <a:p>
            <a:pPr algn="ctr"/>
            <a:endParaRPr lang="ja-JP" altLang="en-US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Ready to use</a:t>
            </a:r>
            <a:endParaRPr lang="en-US"/>
          </a:p>
          <a:p>
            <a:pPr algn="ctr"/>
            <a:r>
              <a:rPr lang="en-US" b="1" err="1">
                <a:solidFill>
                  <a:srgbClr val="FFFFFF"/>
                </a:solidFill>
                <a:latin typeface="Microsoft JhengHei"/>
                <a:ea typeface="Microsoft JhengHei"/>
              </a:rPr>
              <a:t>Qtier</a:t>
            </a:r>
            <a:r>
              <a:rPr lang="en-US" b="1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zh-TW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&amp; SSD cache</a:t>
            </a:r>
            <a:endParaRPr lang="ja-JP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921014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87">
            <a:extLst>
              <a:ext uri="{FF2B5EF4-FFF2-40B4-BE49-F238E27FC236}">
                <a16:creationId xmlns:a16="http://schemas.microsoft.com/office/drawing/2014/main" id="{39478A49-AEA8-4CD8-980F-4DA339C804BD}"/>
              </a:ext>
            </a:extLst>
          </p:cNvPr>
          <p:cNvSpPr/>
          <p:nvPr/>
        </p:nvSpPr>
        <p:spPr>
          <a:xfrm>
            <a:off x="2877526" y="1111501"/>
            <a:ext cx="3838933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7" name="矩形 87">
            <a:extLst>
              <a:ext uri="{FF2B5EF4-FFF2-40B4-BE49-F238E27FC236}">
                <a16:creationId xmlns:a16="http://schemas.microsoft.com/office/drawing/2014/main" id="{32BEEDB3-3B00-4578-AF43-F53E4F31F9D2}"/>
              </a:ext>
            </a:extLst>
          </p:cNvPr>
          <p:cNvSpPr/>
          <p:nvPr/>
        </p:nvSpPr>
        <p:spPr>
          <a:xfrm>
            <a:off x="2877526" y="2409859"/>
            <a:ext cx="3838933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8" name="矩形 87">
            <a:extLst>
              <a:ext uri="{FF2B5EF4-FFF2-40B4-BE49-F238E27FC236}">
                <a16:creationId xmlns:a16="http://schemas.microsoft.com/office/drawing/2014/main" id="{544EA69A-37DB-4569-B28E-4A63F0E8EE22}"/>
              </a:ext>
            </a:extLst>
          </p:cNvPr>
          <p:cNvSpPr/>
          <p:nvPr/>
        </p:nvSpPr>
        <p:spPr>
          <a:xfrm>
            <a:off x="2877526" y="3698162"/>
            <a:ext cx="3838933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9" name="TextBox 299">
            <a:extLst>
              <a:ext uri="{FF2B5EF4-FFF2-40B4-BE49-F238E27FC236}">
                <a16:creationId xmlns:a16="http://schemas.microsoft.com/office/drawing/2014/main" id="{CAD00837-0BEB-45E1-B80A-6D055218110B}"/>
              </a:ext>
            </a:extLst>
          </p:cNvPr>
          <p:cNvSpPr txBox="1"/>
          <p:nvPr/>
        </p:nvSpPr>
        <p:spPr>
          <a:xfrm>
            <a:off x="1945178" y="3346937"/>
            <a:ext cx="654346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TS-x53Be</a:t>
            </a:r>
            <a:endParaRPr lang="en-US">
              <a:ea typeface="Microsoft JhengHei"/>
            </a:endParaRPr>
          </a:p>
        </p:txBody>
      </p:sp>
      <p:sp>
        <p:nvSpPr>
          <p:cNvPr id="30" name="TextBox 299">
            <a:extLst>
              <a:ext uri="{FF2B5EF4-FFF2-40B4-BE49-F238E27FC236}">
                <a16:creationId xmlns:a16="http://schemas.microsoft.com/office/drawing/2014/main" id="{FF264F87-FD60-4842-83A0-4F6E5C31E402}"/>
              </a:ext>
            </a:extLst>
          </p:cNvPr>
          <p:cNvSpPr txBox="1"/>
          <p:nvPr/>
        </p:nvSpPr>
        <p:spPr>
          <a:xfrm>
            <a:off x="1937163" y="4506315"/>
            <a:ext cx="670376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TBS-453A</a:t>
            </a:r>
            <a:endParaRPr lang="en-US">
              <a:ea typeface="Microsoft JhengHei"/>
            </a:endParaRPr>
          </a:p>
        </p:txBody>
      </p:sp>
      <p:sp>
        <p:nvSpPr>
          <p:cNvPr id="31" name="TextBox 299">
            <a:extLst>
              <a:ext uri="{FF2B5EF4-FFF2-40B4-BE49-F238E27FC236}">
                <a16:creationId xmlns:a16="http://schemas.microsoft.com/office/drawing/2014/main" id="{7658548B-E34E-404F-A55B-7A9C007DFF79}"/>
              </a:ext>
            </a:extLst>
          </p:cNvPr>
          <p:cNvSpPr txBox="1"/>
          <p:nvPr/>
        </p:nvSpPr>
        <p:spPr>
          <a:xfrm>
            <a:off x="1974032" y="2006262"/>
            <a:ext cx="596638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a typeface="Microsoft JhengHei"/>
              </a:rPr>
              <a:t>TS-x53B</a:t>
            </a:r>
          </a:p>
        </p:txBody>
      </p:sp>
      <p:pic>
        <p:nvPicPr>
          <p:cNvPr id="37" name="Picture 7">
            <a:extLst>
              <a:ext uri="{FF2B5EF4-FFF2-40B4-BE49-F238E27FC236}">
                <a16:creationId xmlns:a16="http://schemas.microsoft.com/office/drawing/2014/main" id="{4167C0AC-104F-45FB-8C4B-EB9410B39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236" y="1565434"/>
            <a:ext cx="428223" cy="530180"/>
          </a:xfrm>
          <a:prstGeom prst="rect">
            <a:avLst/>
          </a:prstGeom>
        </p:spPr>
      </p:pic>
      <p:pic>
        <p:nvPicPr>
          <p:cNvPr id="39" name="Picture 34">
            <a:extLst>
              <a:ext uri="{FF2B5EF4-FFF2-40B4-BE49-F238E27FC236}">
                <a16:creationId xmlns:a16="http://schemas.microsoft.com/office/drawing/2014/main" id="{FFCBF02F-5947-4E16-8BD0-229D49F86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52" y="2407838"/>
            <a:ext cx="1441870" cy="901330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019115ED-C4E1-4B90-89D3-D7BCE5E18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91" y="2865022"/>
            <a:ext cx="428223" cy="530180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id="{6B311110-CCB3-4F51-A496-5CD36DA7B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740" y="1101589"/>
            <a:ext cx="1370764" cy="847031"/>
          </a:xfrm>
          <a:prstGeom prst="rect">
            <a:avLst/>
          </a:prstGeom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D2197431-9E0C-446F-B96F-8482390AF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90" y="4152428"/>
            <a:ext cx="428223" cy="530180"/>
          </a:xfrm>
          <a:prstGeom prst="rect">
            <a:avLst/>
          </a:prstGeom>
        </p:spPr>
      </p:pic>
      <p:pic>
        <p:nvPicPr>
          <p:cNvPr id="49" name="Picture 11">
            <a:extLst>
              <a:ext uri="{FF2B5EF4-FFF2-40B4-BE49-F238E27FC236}">
                <a16:creationId xmlns:a16="http://schemas.microsoft.com/office/drawing/2014/main" id="{B6E0027D-4EE4-42DB-86EA-ED47A177E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894" y="3708217"/>
            <a:ext cx="1450457" cy="903408"/>
          </a:xfrm>
          <a:prstGeom prst="rect">
            <a:avLst/>
          </a:prstGeom>
        </p:spPr>
      </p:pic>
      <p:sp>
        <p:nvSpPr>
          <p:cNvPr id="50" name="TextBox 12">
            <a:extLst>
              <a:ext uri="{FF2B5EF4-FFF2-40B4-BE49-F238E27FC236}">
                <a16:creationId xmlns:a16="http://schemas.microsoft.com/office/drawing/2014/main" id="{272E07AD-2746-4F00-8D5C-6EC8708A9E43}"/>
              </a:ext>
            </a:extLst>
          </p:cNvPr>
          <p:cNvSpPr txBox="1"/>
          <p:nvPr/>
        </p:nvSpPr>
        <p:spPr>
          <a:xfrm>
            <a:off x="6806325" y="1120928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Fully loaded and highly upgradeable with a </a:t>
            </a:r>
            <a:r>
              <a:rPr lang="en-US" altLang="zh-TW" err="1"/>
              <a:t>PCIe</a:t>
            </a:r>
            <a:r>
              <a:rPr lang="en-US" altLang="zh-TW" dirty="0"/>
              <a:t> slot</a:t>
            </a:r>
            <a:endParaRPr lang="en-US" altLang="zh-TW"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D92BD93-D8A0-4482-8281-E7C8F2992DF7}"/>
              </a:ext>
            </a:extLst>
          </p:cNvPr>
          <p:cNvGrpSpPr/>
          <p:nvPr/>
        </p:nvGrpSpPr>
        <p:grpSpPr>
          <a:xfrm>
            <a:off x="200613" y="1014933"/>
            <a:ext cx="1444429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FE4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itle 1">
            <a:extLst>
              <a:ext uri="{FF2B5EF4-FFF2-40B4-BE49-F238E27FC236}">
                <a16:creationId xmlns:a16="http://schemas.microsoft.com/office/drawing/2014/main" id="{8BE03F30-E475-4CEB-A36C-E0EBAE2E5B40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/>
            <a:r>
              <a:rPr lang="ja-JP" altLang="en-US" sz="4000">
                <a:solidFill>
                  <a:srgbClr val="FE4213"/>
                </a:solidFill>
                <a:latin typeface="+mj-lt"/>
                <a:ea typeface="微軟正黑體" panose="020B0604030504040204" pitchFamily="34" charset="-120"/>
              </a:rPr>
              <a:t>SMB</a:t>
            </a:r>
            <a:r>
              <a:rPr lang="en-US" sz="4000">
                <a:solidFill>
                  <a:srgbClr val="FE4213"/>
                </a:solidFill>
                <a:latin typeface="+mj-lt"/>
                <a:ea typeface="微軟正黑體"/>
              </a:rPr>
              <a:t> 2~6-bay NAS</a:t>
            </a:r>
            <a:endParaRPr lang="en-US" sz="4000" b="0">
              <a:solidFill>
                <a:srgbClr val="FE4213"/>
              </a:solidFill>
              <a:latin typeface="+mj-lt"/>
              <a:ea typeface="微軟正黑體"/>
            </a:endParaRPr>
          </a:p>
        </p:txBody>
      </p:sp>
      <p:sp>
        <p:nvSpPr>
          <p:cNvPr id="33" name="矩形 65">
            <a:extLst>
              <a:ext uri="{FF2B5EF4-FFF2-40B4-BE49-F238E27FC236}">
                <a16:creationId xmlns:a16="http://schemas.microsoft.com/office/drawing/2014/main" id="{D14A0686-2B40-4B82-8CF9-F64910D4C490}"/>
              </a:ext>
            </a:extLst>
          </p:cNvPr>
          <p:cNvSpPr/>
          <p:nvPr/>
        </p:nvSpPr>
        <p:spPr>
          <a:xfrm>
            <a:off x="3076771" y="3861014"/>
            <a:ext cx="3355404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altLang="zh-TW" sz="1000" b="1">
              <a:solidFill>
                <a:schemeClr val="bg1"/>
              </a:solidFill>
            </a:endParaRPr>
          </a:p>
        </p:txBody>
      </p:sp>
      <p:sp>
        <p:nvSpPr>
          <p:cNvPr id="38" name="矩形 65">
            <a:extLst>
              <a:ext uri="{FF2B5EF4-FFF2-40B4-BE49-F238E27FC236}">
                <a16:creationId xmlns:a16="http://schemas.microsoft.com/office/drawing/2014/main" id="{6210DB47-3353-4CBA-8A1D-8BE5462B90FA}"/>
              </a:ext>
            </a:extLst>
          </p:cNvPr>
          <p:cNvSpPr/>
          <p:nvPr/>
        </p:nvSpPr>
        <p:spPr>
          <a:xfrm>
            <a:off x="3202227" y="1188647"/>
            <a:ext cx="3355404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chemeClr val="bg1"/>
                </a:solidFill>
              </a:rPr>
              <a:t>Intel Celeron J3455 4-core 1.5GHz, up to 2.3GHz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8 GB (2 x DDR3L 1866) RAM</a:t>
            </a:r>
            <a:endParaRPr lang="en-US" sz="1000">
              <a:solidFill>
                <a:schemeClr val="bg1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1 x </a:t>
            </a:r>
            <a:r>
              <a:rPr lang="en-US" sz="1000" b="1" err="1">
                <a:solidFill>
                  <a:srgbClr val="FFFF00"/>
                </a:solidFill>
              </a:rPr>
              <a:t>PCIe</a:t>
            </a:r>
            <a:r>
              <a:rPr lang="en-US" sz="1000" b="1">
                <a:solidFill>
                  <a:srgbClr val="FFFF00"/>
                </a:solidFill>
              </a:rPr>
              <a:t> Gen.2 x2 slot (10GbE)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1 x 4K HDMI v1.4b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OLED, USB </a:t>
            </a:r>
            <a:r>
              <a:rPr lang="en-US" sz="1000" b="1" err="1">
                <a:solidFill>
                  <a:srgbClr val="FFFF00"/>
                </a:solidFill>
              </a:rPr>
              <a:t>QuickAccess</a:t>
            </a:r>
            <a:r>
              <a:rPr lang="en-US" sz="1000" b="1">
                <a:solidFill>
                  <a:srgbClr val="FFFF00"/>
                </a:solidFill>
              </a:rPr>
              <a:t>, SD card slot, remote</a:t>
            </a:r>
          </a:p>
        </p:txBody>
      </p:sp>
      <p:sp>
        <p:nvSpPr>
          <p:cNvPr id="42" name="矩形 65">
            <a:extLst>
              <a:ext uri="{FF2B5EF4-FFF2-40B4-BE49-F238E27FC236}">
                <a16:creationId xmlns:a16="http://schemas.microsoft.com/office/drawing/2014/main" id="{6C1B22D7-4E96-4432-B497-AF2D4F5E081F}"/>
              </a:ext>
            </a:extLst>
          </p:cNvPr>
          <p:cNvSpPr/>
          <p:nvPr/>
        </p:nvSpPr>
        <p:spPr>
          <a:xfrm>
            <a:off x="3170030" y="2558933"/>
            <a:ext cx="3355404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chemeClr val="bg1"/>
                </a:solidFill>
              </a:rPr>
              <a:t>Intel Celeron J3455 4-core 1.5GHz, up to 2.3GHz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8 GB (2 x DDR3L 1866) RAM</a:t>
            </a:r>
            <a:endParaRPr lang="en-US" sz="1000">
              <a:solidFill>
                <a:schemeClr val="bg1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1 x </a:t>
            </a:r>
            <a:r>
              <a:rPr lang="en-US" sz="1000" b="1" err="1">
                <a:solidFill>
                  <a:srgbClr val="FFFF00"/>
                </a:solidFill>
              </a:rPr>
              <a:t>PCIe</a:t>
            </a:r>
            <a:r>
              <a:rPr lang="en-US" sz="1000" b="1">
                <a:solidFill>
                  <a:srgbClr val="FFFF00"/>
                </a:solidFill>
              </a:rPr>
              <a:t> Gen.2 x2 slot (10GbE)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1 x 4K HDMI v1.4b</a:t>
            </a:r>
          </a:p>
        </p:txBody>
      </p:sp>
      <p:sp>
        <p:nvSpPr>
          <p:cNvPr id="45" name="矩形 65">
            <a:extLst>
              <a:ext uri="{FF2B5EF4-FFF2-40B4-BE49-F238E27FC236}">
                <a16:creationId xmlns:a16="http://schemas.microsoft.com/office/drawing/2014/main" id="{F63689E6-7CC1-4BF4-9467-96C039A9ABB2}"/>
              </a:ext>
            </a:extLst>
          </p:cNvPr>
          <p:cNvSpPr/>
          <p:nvPr/>
        </p:nvSpPr>
        <p:spPr>
          <a:xfrm>
            <a:off x="3170030" y="3778894"/>
            <a:ext cx="3355404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chemeClr val="bg1"/>
                </a:solidFill>
              </a:rPr>
              <a:t>Intel Celeron N3150 4-core 1.6GHz, up to 2.08GHz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8 GB (2 x DDR3L 1600) RAM</a:t>
            </a:r>
            <a:endParaRPr lang="en-US" sz="1000">
              <a:solidFill>
                <a:schemeClr val="bg1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4 x M.2 SATA SSD slots</a:t>
            </a:r>
            <a:endParaRPr lang="en-US" sz="1000" b="1">
              <a:solidFill>
                <a:srgbClr val="FFFFFF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1 x </a:t>
            </a:r>
            <a:r>
              <a:rPr lang="en-US" sz="1000" b="1" err="1">
                <a:solidFill>
                  <a:srgbClr val="FFFF00"/>
                </a:solidFill>
              </a:rPr>
              <a:t>GbE</a:t>
            </a:r>
            <a:r>
              <a:rPr lang="en-US" sz="1000" b="1">
                <a:solidFill>
                  <a:srgbClr val="FFFF00"/>
                </a:solidFill>
              </a:rPr>
              <a:t> + 4 port </a:t>
            </a:r>
            <a:r>
              <a:rPr lang="en-US" sz="1000" b="1" err="1">
                <a:solidFill>
                  <a:srgbClr val="FFFF00"/>
                </a:solidFill>
              </a:rPr>
              <a:t>GbE</a:t>
            </a:r>
            <a:r>
              <a:rPr lang="en-US" sz="1000" b="1">
                <a:solidFill>
                  <a:srgbClr val="FFFF00"/>
                </a:solidFill>
              </a:rPr>
              <a:t> switch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2 x 4K HDMI v1.4b</a:t>
            </a: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BF4EB798-1A6D-4FA8-A70D-CFF3827A7CE4}"/>
              </a:ext>
            </a:extLst>
          </p:cNvPr>
          <p:cNvSpPr txBox="1"/>
          <p:nvPr/>
        </p:nvSpPr>
        <p:spPr>
          <a:xfrm>
            <a:off x="6806325" y="2371209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Highly upgradeable with a </a:t>
            </a:r>
            <a:r>
              <a:rPr lang="en-US" altLang="zh-TW" err="1"/>
              <a:t>PCIe</a:t>
            </a:r>
            <a:r>
              <a:rPr lang="en-US" altLang="zh-TW"/>
              <a:t> slot with affordability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id="{B697C0CB-2B73-423C-A5B4-77E217B0E588}"/>
              </a:ext>
            </a:extLst>
          </p:cNvPr>
          <p:cNvSpPr txBox="1"/>
          <p:nvPr/>
        </p:nvSpPr>
        <p:spPr>
          <a:xfrm>
            <a:off x="6806325" y="3643399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Compact B5-sized </a:t>
            </a:r>
            <a:r>
              <a:rPr lang="en-US" altLang="zh-TW" err="1"/>
              <a:t>NASbook</a:t>
            </a:r>
            <a:r>
              <a:rPr lang="en-US" altLang="zh-TW"/>
              <a:t> with a 4-port </a:t>
            </a:r>
            <a:r>
              <a:rPr lang="en-US" altLang="zh-TW" err="1"/>
              <a:t>GbE</a:t>
            </a:r>
            <a:r>
              <a:rPr lang="en-US" altLang="zh-TW"/>
              <a:t> LAN switch.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32" name="TextBox 263">
            <a:extLst>
              <a:ext uri="{FF2B5EF4-FFF2-40B4-BE49-F238E27FC236}">
                <a16:creationId xmlns:a16="http://schemas.microsoft.com/office/drawing/2014/main" id="{521D7590-EDA3-4531-B366-D74F8489F9A0}"/>
              </a:ext>
            </a:extLst>
          </p:cNvPr>
          <p:cNvSpPr txBox="1"/>
          <p:nvPr/>
        </p:nvSpPr>
        <p:spPr>
          <a:xfrm>
            <a:off x="230067" y="1919482"/>
            <a:ext cx="1337226" cy="193899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X86 Intel</a:t>
            </a:r>
            <a:endParaRPr lang="en-US"/>
          </a:p>
          <a:p>
            <a:pPr algn="ctr"/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Quad cores</a:t>
            </a:r>
          </a:p>
          <a:p>
            <a:pPr algn="ctr"/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Transcoding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HDMI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741875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0B82F67C-FA8D-4C16-94EE-C8D70623DE68}"/>
              </a:ext>
            </a:extLst>
          </p:cNvPr>
          <p:cNvSpPr/>
          <p:nvPr/>
        </p:nvSpPr>
        <p:spPr>
          <a:xfrm>
            <a:off x="2840008" y="2070266"/>
            <a:ext cx="4088610" cy="83058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48CD2D1-1F75-494B-9D1D-E1F70F2D5C5A}"/>
              </a:ext>
            </a:extLst>
          </p:cNvPr>
          <p:cNvSpPr/>
          <p:nvPr/>
        </p:nvSpPr>
        <p:spPr>
          <a:xfrm>
            <a:off x="2840008" y="3067134"/>
            <a:ext cx="4088610" cy="83058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AF2CC33-5200-4497-BC48-51023535C6D7}"/>
              </a:ext>
            </a:extLst>
          </p:cNvPr>
          <p:cNvSpPr/>
          <p:nvPr/>
        </p:nvSpPr>
        <p:spPr>
          <a:xfrm>
            <a:off x="2840008" y="1073398"/>
            <a:ext cx="4088610" cy="83058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35" name="TextBox 299">
            <a:extLst>
              <a:ext uri="{FF2B5EF4-FFF2-40B4-BE49-F238E27FC236}">
                <a16:creationId xmlns:a16="http://schemas.microsoft.com/office/drawing/2014/main" id="{457CE05C-80F6-4844-BD52-4ECCA793118F}"/>
              </a:ext>
            </a:extLst>
          </p:cNvPr>
          <p:cNvSpPr txBox="1"/>
          <p:nvPr/>
        </p:nvSpPr>
        <p:spPr>
          <a:xfrm>
            <a:off x="2044634" y="1786874"/>
            <a:ext cx="599844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TS-832X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8BD7DF13-5AC8-4F0B-84DF-0BC5AAA2E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779" y="1072266"/>
            <a:ext cx="1165539" cy="722913"/>
          </a:xfrm>
          <a:prstGeom prst="rect">
            <a:avLst/>
          </a:prstGeom>
        </p:spPr>
      </p:pic>
      <p:sp>
        <p:nvSpPr>
          <p:cNvPr id="37" name="TextBox 299">
            <a:extLst>
              <a:ext uri="{FF2B5EF4-FFF2-40B4-BE49-F238E27FC236}">
                <a16:creationId xmlns:a16="http://schemas.microsoft.com/office/drawing/2014/main" id="{28975410-32FB-45A1-9CEB-EA12E1013800}"/>
              </a:ext>
            </a:extLst>
          </p:cNvPr>
          <p:cNvSpPr txBox="1"/>
          <p:nvPr/>
        </p:nvSpPr>
        <p:spPr>
          <a:xfrm>
            <a:off x="2015780" y="2806996"/>
            <a:ext cx="660758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TS-431X2</a:t>
            </a:r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14C41CC6-4B95-45A7-93BB-FDF6B18B7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508" y="2027993"/>
            <a:ext cx="1254081" cy="787307"/>
          </a:xfrm>
          <a:prstGeom prst="rect">
            <a:avLst/>
          </a:prstGeom>
        </p:spPr>
      </p:pic>
      <p:sp>
        <p:nvSpPr>
          <p:cNvPr id="39" name="TextBox 299">
            <a:extLst>
              <a:ext uri="{FF2B5EF4-FFF2-40B4-BE49-F238E27FC236}">
                <a16:creationId xmlns:a16="http://schemas.microsoft.com/office/drawing/2014/main" id="{A839FD12-BFDB-4C40-B54F-AA313D25F4A2}"/>
              </a:ext>
            </a:extLst>
          </p:cNvPr>
          <p:cNvSpPr txBox="1"/>
          <p:nvPr/>
        </p:nvSpPr>
        <p:spPr>
          <a:xfrm>
            <a:off x="2044634" y="3766185"/>
            <a:ext cx="599844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TS-332X</a:t>
            </a:r>
          </a:p>
        </p:txBody>
      </p:sp>
      <p:pic>
        <p:nvPicPr>
          <p:cNvPr id="44" name="Picture 10">
            <a:extLst>
              <a:ext uri="{FF2B5EF4-FFF2-40B4-BE49-F238E27FC236}">
                <a16:creationId xmlns:a16="http://schemas.microsoft.com/office/drawing/2014/main" id="{45D270FF-786F-49F8-9F95-5AEEDCC24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878" y="3059627"/>
            <a:ext cx="1133341" cy="706814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E6B8B9D6-8652-41F0-B9C1-74740446C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877" y="4009442"/>
            <a:ext cx="1133342" cy="714865"/>
          </a:xfrm>
          <a:prstGeom prst="rect">
            <a:avLst/>
          </a:prstGeom>
        </p:spPr>
      </p:pic>
      <p:sp>
        <p:nvSpPr>
          <p:cNvPr id="46" name="TextBox 299">
            <a:extLst>
              <a:ext uri="{FF2B5EF4-FFF2-40B4-BE49-F238E27FC236}">
                <a16:creationId xmlns:a16="http://schemas.microsoft.com/office/drawing/2014/main" id="{F6E4B652-848D-4E91-BB0C-ADB3A469DC77}"/>
              </a:ext>
            </a:extLst>
          </p:cNvPr>
          <p:cNvSpPr txBox="1"/>
          <p:nvPr/>
        </p:nvSpPr>
        <p:spPr>
          <a:xfrm>
            <a:off x="2044634" y="4724051"/>
            <a:ext cx="599844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TS-431X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E5A8ABD-6084-41AA-A8DD-425AF9257154}"/>
              </a:ext>
            </a:extLst>
          </p:cNvPr>
          <p:cNvSpPr/>
          <p:nvPr/>
        </p:nvSpPr>
        <p:spPr>
          <a:xfrm>
            <a:off x="2840008" y="4064001"/>
            <a:ext cx="4088610" cy="83058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pic>
        <p:nvPicPr>
          <p:cNvPr id="51" name="圖形 50">
            <a:extLst>
              <a:ext uri="{FF2B5EF4-FFF2-40B4-BE49-F238E27FC236}">
                <a16:creationId xmlns:a16="http://schemas.microsoft.com/office/drawing/2014/main" id="{4D51454D-0EDC-4165-89F5-51CD9ED33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2158" y="1466489"/>
            <a:ext cx="502032" cy="357457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DF5B9AF3-93CC-4580-B9F5-E9546CADD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2158" y="2457843"/>
            <a:ext cx="502032" cy="357457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2B81A0A6-0127-4350-B33D-78EDB7E76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2158" y="3449197"/>
            <a:ext cx="502032" cy="357457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5D1C0172-939B-4A68-979D-D83C52039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2158" y="4440551"/>
            <a:ext cx="502032" cy="357457"/>
          </a:xfrm>
          <a:prstGeom prst="rect">
            <a:avLst/>
          </a:prstGeom>
        </p:spPr>
      </p:pic>
      <p:sp>
        <p:nvSpPr>
          <p:cNvPr id="64" name="TextBox 12">
            <a:extLst>
              <a:ext uri="{FF2B5EF4-FFF2-40B4-BE49-F238E27FC236}">
                <a16:creationId xmlns:a16="http://schemas.microsoft.com/office/drawing/2014/main" id="{816ADA16-40A0-4784-9887-D78F0B5BF3AF}"/>
              </a:ext>
            </a:extLst>
          </p:cNvPr>
          <p:cNvSpPr txBox="1"/>
          <p:nvPr/>
        </p:nvSpPr>
        <p:spPr>
          <a:xfrm>
            <a:off x="6917559" y="1068705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10GbE quad-core ARM NAS with </a:t>
            </a:r>
            <a:r>
              <a:rPr lang="en-US" altLang="zh-TW" err="1"/>
              <a:t>PCIe</a:t>
            </a:r>
            <a:r>
              <a:rPr lang="en-US" altLang="zh-TW"/>
              <a:t> slots</a:t>
            </a:r>
            <a:endParaRPr lang="en-US"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FFF4A49-9172-4BA6-ACD2-A3E4B553D6BA}"/>
              </a:ext>
            </a:extLst>
          </p:cNvPr>
          <p:cNvGrpSpPr/>
          <p:nvPr/>
        </p:nvGrpSpPr>
        <p:grpSpPr>
          <a:xfrm>
            <a:off x="200613" y="1014933"/>
            <a:ext cx="1530396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277CFDD0-F04D-4FE8-B22F-4BF676AC4818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400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SMB 3~8-bay NAS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0473A88-86E0-4A51-9BE1-37904F87FD4F}"/>
              </a:ext>
            </a:extLst>
          </p:cNvPr>
          <p:cNvSpPr/>
          <p:nvPr/>
        </p:nvSpPr>
        <p:spPr>
          <a:xfrm>
            <a:off x="3095171" y="1119746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Annapurna Labs 64-bit AL-324</a:t>
            </a:r>
            <a:r>
              <a:rPr lang="en-US" altLang="zh-TW" sz="1000" b="1">
                <a:solidFill>
                  <a:srgbClr val="FFFFFF"/>
                </a:solidFill>
              </a:rPr>
              <a:t> 4-core 1.7GHz</a:t>
            </a:r>
            <a:endParaRPr lang="en-US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2 x 10GbE SFP+</a:t>
            </a:r>
            <a:r>
              <a:rPr lang="en-US" sz="1000" b="1">
                <a:solidFill>
                  <a:schemeClr val="bg1"/>
                </a:solidFill>
              </a:rPr>
              <a:t> </a:t>
            </a:r>
            <a:endParaRPr lang="en-US" sz="1000">
              <a:solidFill>
                <a:schemeClr val="bg1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16 GB (1 x DDR4) RAM</a:t>
            </a:r>
            <a:endParaRPr lang="en-US" sz="1000">
              <a:solidFill>
                <a:schemeClr val="bg1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2 x </a:t>
            </a:r>
            <a:r>
              <a:rPr lang="en-US" sz="1000" b="1" err="1">
                <a:solidFill>
                  <a:srgbClr val="FFFF00"/>
                </a:solidFill>
              </a:rPr>
              <a:t>PCIe</a:t>
            </a:r>
            <a:r>
              <a:rPr lang="en-US" sz="1000" b="1">
                <a:solidFill>
                  <a:srgbClr val="FFFF00"/>
                </a:solidFill>
              </a:rPr>
              <a:t> Gen.2 x2/x1 slots</a:t>
            </a:r>
            <a:endParaRPr lang="en-US" sz="1000">
              <a:solidFill>
                <a:srgbClr val="FFFF00"/>
              </a:solidFill>
            </a:endParaRPr>
          </a:p>
        </p:txBody>
      </p:sp>
      <p:sp>
        <p:nvSpPr>
          <p:cNvPr id="53" name="矩形 41">
            <a:extLst>
              <a:ext uri="{FF2B5EF4-FFF2-40B4-BE49-F238E27FC236}">
                <a16:creationId xmlns:a16="http://schemas.microsoft.com/office/drawing/2014/main" id="{3091A6DB-F49C-44B4-B3A7-BC62B9228215}"/>
              </a:ext>
            </a:extLst>
          </p:cNvPr>
          <p:cNvSpPr/>
          <p:nvPr/>
        </p:nvSpPr>
        <p:spPr>
          <a:xfrm>
            <a:off x="3095171" y="2200727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Annapurna Labs 32-bit AL-314</a:t>
            </a:r>
            <a:r>
              <a:rPr lang="en-US" altLang="zh-TW" sz="1000" b="1">
                <a:solidFill>
                  <a:srgbClr val="FFFFFF"/>
                </a:solidFill>
              </a:rPr>
              <a:t> 4-core 1.7GHz</a:t>
            </a:r>
            <a:endParaRPr lang="en-US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1 x 10GbE SFP+ 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8 GB (1 x DDR3) RAM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5" name="矩形 41">
            <a:extLst>
              <a:ext uri="{FF2B5EF4-FFF2-40B4-BE49-F238E27FC236}">
                <a16:creationId xmlns:a16="http://schemas.microsoft.com/office/drawing/2014/main" id="{70DEF315-59E8-4087-A743-8BBA1A6E05F2}"/>
              </a:ext>
            </a:extLst>
          </p:cNvPr>
          <p:cNvSpPr/>
          <p:nvPr/>
        </p:nvSpPr>
        <p:spPr>
          <a:xfrm>
            <a:off x="3071023" y="4202295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Annapurna Labs 32-bit AL-212</a:t>
            </a:r>
            <a:r>
              <a:rPr lang="en-US" altLang="zh-TW" sz="1000" b="1">
                <a:solidFill>
                  <a:srgbClr val="FFFFFF"/>
                </a:solidFill>
              </a:rPr>
              <a:t> 2-core 1.7GHz</a:t>
            </a:r>
            <a:endParaRPr lang="en-US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1 x 10GbE SFP+ 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8 GB (1 x DDR3) RAM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6" name="矩形 41">
            <a:extLst>
              <a:ext uri="{FF2B5EF4-FFF2-40B4-BE49-F238E27FC236}">
                <a16:creationId xmlns:a16="http://schemas.microsoft.com/office/drawing/2014/main" id="{B5633736-D622-4670-8CD0-75D751B9406D}"/>
              </a:ext>
            </a:extLst>
          </p:cNvPr>
          <p:cNvSpPr/>
          <p:nvPr/>
        </p:nvSpPr>
        <p:spPr>
          <a:xfrm>
            <a:off x="3127368" y="3128484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Annapurna Labs 64-bit AL-324</a:t>
            </a:r>
            <a:r>
              <a:rPr lang="en-US" altLang="zh-TW" sz="1000" b="1">
                <a:solidFill>
                  <a:srgbClr val="FFFFFF"/>
                </a:solidFill>
              </a:rPr>
              <a:t> 4-core 1.7GHz</a:t>
            </a:r>
            <a:endParaRPr lang="en-US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1 x 10GbE SFP+ 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16 GB (1 x DDR4)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3 x 3.5"/2.5" HDD/SSD + </a:t>
            </a:r>
            <a:r>
              <a:rPr lang="en-US" sz="1000" b="1">
                <a:solidFill>
                  <a:srgbClr val="FFFF00"/>
                </a:solidFill>
              </a:rPr>
              <a:t>3 x M.2 SATA SSD</a:t>
            </a:r>
            <a:r>
              <a:rPr lang="en-US" sz="1000" b="1">
                <a:solidFill>
                  <a:schemeClr val="bg1"/>
                </a:solidFill>
              </a:rPr>
              <a:t> slots </a:t>
            </a:r>
          </a:p>
        </p:txBody>
      </p:sp>
      <p:sp>
        <p:nvSpPr>
          <p:cNvPr id="65" name="TextBox 12">
            <a:extLst>
              <a:ext uri="{FF2B5EF4-FFF2-40B4-BE49-F238E27FC236}">
                <a16:creationId xmlns:a16="http://schemas.microsoft.com/office/drawing/2014/main" id="{21DBB740-F37E-46F7-95E1-926C3885C508}"/>
              </a:ext>
            </a:extLst>
          </p:cNvPr>
          <p:cNvSpPr txBox="1"/>
          <p:nvPr/>
        </p:nvSpPr>
        <p:spPr>
          <a:xfrm>
            <a:off x="6917559" y="2066509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10GbE quad-core ARM NAS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66" name="TextBox 12">
            <a:extLst>
              <a:ext uri="{FF2B5EF4-FFF2-40B4-BE49-F238E27FC236}">
                <a16:creationId xmlns:a16="http://schemas.microsoft.com/office/drawing/2014/main" id="{4F4F88B7-6841-4131-952B-5D874DC8DC6A}"/>
              </a:ext>
            </a:extLst>
          </p:cNvPr>
          <p:cNvSpPr txBox="1"/>
          <p:nvPr/>
        </p:nvSpPr>
        <p:spPr>
          <a:xfrm>
            <a:off x="6917561" y="3049940"/>
            <a:ext cx="2095839" cy="86177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10GbE quad-core ARM NAS with triple M.2 SATA SSD acceleration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67" name="TextBox 12">
            <a:extLst>
              <a:ext uri="{FF2B5EF4-FFF2-40B4-BE49-F238E27FC236}">
                <a16:creationId xmlns:a16="http://schemas.microsoft.com/office/drawing/2014/main" id="{4B8EED1C-D1B4-440C-9995-C0E63AD31CCF}"/>
              </a:ext>
            </a:extLst>
          </p:cNvPr>
          <p:cNvSpPr txBox="1"/>
          <p:nvPr/>
        </p:nvSpPr>
        <p:spPr>
          <a:xfrm>
            <a:off x="6917559" y="4062116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10GbE dual-core ARM NAS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34" name="TextBox 263">
            <a:extLst>
              <a:ext uri="{FF2B5EF4-FFF2-40B4-BE49-F238E27FC236}">
                <a16:creationId xmlns:a16="http://schemas.microsoft.com/office/drawing/2014/main" id="{9C5F4FBE-61AE-454D-BCCA-B2B095CA2740}"/>
              </a:ext>
            </a:extLst>
          </p:cNvPr>
          <p:cNvSpPr txBox="1"/>
          <p:nvPr/>
        </p:nvSpPr>
        <p:spPr>
          <a:xfrm>
            <a:off x="248216" y="2168360"/>
            <a:ext cx="1378904" cy="170816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Performance</a:t>
            </a:r>
            <a:endParaRPr lang="en-US"/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Affordability</a:t>
            </a:r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ARM </a:t>
            </a:r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CPU</a:t>
            </a:r>
            <a:endParaRPr lang="en-US"/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10GbE</a:t>
            </a:r>
          </a:p>
        </p:txBody>
      </p:sp>
    </p:spTree>
    <p:extLst>
      <p:ext uri="{BB962C8B-B14F-4D97-AF65-F5344CB8AC3E}">
        <p14:creationId xmlns:p14="http://schemas.microsoft.com/office/powerpoint/2010/main" val="380407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5D88F1BB-C5F4-4A1E-8E0C-43C8ECEC9D25}"/>
              </a:ext>
            </a:extLst>
          </p:cNvPr>
          <p:cNvSpPr/>
          <p:nvPr/>
        </p:nvSpPr>
        <p:spPr>
          <a:xfrm>
            <a:off x="2909182" y="1107913"/>
            <a:ext cx="3790279" cy="118899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1CAE2B5-6662-4F84-82A0-C5B06FB9995C}"/>
              </a:ext>
            </a:extLst>
          </p:cNvPr>
          <p:cNvSpPr/>
          <p:nvPr/>
        </p:nvSpPr>
        <p:spPr>
          <a:xfrm>
            <a:off x="2909182" y="2361457"/>
            <a:ext cx="3790279" cy="118899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9A6DF8D-4CC2-47E2-9BBD-CD3035CF1688}"/>
              </a:ext>
            </a:extLst>
          </p:cNvPr>
          <p:cNvSpPr/>
          <p:nvPr/>
        </p:nvSpPr>
        <p:spPr>
          <a:xfrm>
            <a:off x="2909182" y="3615001"/>
            <a:ext cx="3790279" cy="118899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FFF4A49-9172-4BA6-ACD2-A3E4B553D6BA}"/>
              </a:ext>
            </a:extLst>
          </p:cNvPr>
          <p:cNvGrpSpPr/>
          <p:nvPr/>
        </p:nvGrpSpPr>
        <p:grpSpPr>
          <a:xfrm>
            <a:off x="200614" y="1014933"/>
            <a:ext cx="1521526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277CFDD0-F04D-4FE8-B22F-4BF676AC4818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400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SOHO 2~4-bay NAS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22FD51-7C42-4E2B-8F11-C3107B521833}"/>
              </a:ext>
            </a:extLst>
          </p:cNvPr>
          <p:cNvSpPr txBox="1"/>
          <p:nvPr/>
        </p:nvSpPr>
        <p:spPr>
          <a:xfrm>
            <a:off x="3200419" y="1340657"/>
            <a:ext cx="40005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7313" indent="-87313">
              <a:buChar char="•"/>
            </a:pPr>
            <a:r>
              <a:rPr lang="fr-FR" sz="1000" b="1">
                <a:solidFill>
                  <a:srgbClr val="FFFFFF"/>
                </a:solidFill>
              </a:rPr>
              <a:t>Intel Celeron J1900 4-core 2.0GHz</a:t>
            </a:r>
            <a:r>
              <a:rPr lang="en-US" sz="1000" b="1">
                <a:solidFill>
                  <a:srgbClr val="FFFFFF"/>
                </a:solidFill>
              </a:rPr>
              <a:t>​, up to 2.42GHz</a:t>
            </a:r>
            <a:endParaRPr lang="ja-JP" altLang="en-US" sz="1000" b="1">
              <a:solidFill>
                <a:srgbClr val="FFFFFF"/>
              </a:solidFill>
            </a:endParaRP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Up to 8 GB (2 x DDR3L 1600) RAM​</a:t>
            </a: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2 x </a:t>
            </a:r>
            <a:r>
              <a:rPr lang="en-US" sz="1000" b="1" err="1">
                <a:solidFill>
                  <a:srgbClr val="FFFFFF"/>
                </a:solidFill>
              </a:rPr>
              <a:t>GbE</a:t>
            </a:r>
            <a:r>
              <a:rPr lang="en-US" sz="1000">
                <a:solidFill>
                  <a:srgbClr val="FFFFFF"/>
                </a:solidFill>
              </a:rPr>
              <a:t>​</a:t>
            </a: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1x 1080p HDMI</a:t>
            </a:r>
            <a:endParaRPr lang="en-US" sz="10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820F83-ABD8-4A3B-914C-BAE93AACF2D2}"/>
              </a:ext>
            </a:extLst>
          </p:cNvPr>
          <p:cNvSpPr txBox="1"/>
          <p:nvPr/>
        </p:nvSpPr>
        <p:spPr>
          <a:xfrm>
            <a:off x="3200419" y="2644642"/>
            <a:ext cx="40005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7313" indent="-87313">
              <a:buChar char="•"/>
            </a:pPr>
            <a:r>
              <a:rPr lang="fr-FR" sz="1000" b="1">
                <a:solidFill>
                  <a:srgbClr val="FFFFFF"/>
                </a:solidFill>
              </a:rPr>
              <a:t>Intel Celeron J1900 4-core 2.0GHz</a:t>
            </a:r>
            <a:r>
              <a:rPr lang="en-US" sz="1000" b="1">
                <a:solidFill>
                  <a:srgbClr val="FFFFFF"/>
                </a:solidFill>
              </a:rPr>
              <a:t>​, up to 2.42GHz</a:t>
            </a:r>
            <a:endParaRPr lang="ja-JP" altLang="en-US" sz="1000" b="1">
              <a:solidFill>
                <a:srgbClr val="FFFFFF"/>
              </a:solidFill>
            </a:endParaRP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2GB fixed DDR3L RAM​</a:t>
            </a: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2 x </a:t>
            </a:r>
            <a:r>
              <a:rPr lang="en-US" sz="1000" b="1" err="1">
                <a:solidFill>
                  <a:srgbClr val="FFFFFF"/>
                </a:solidFill>
              </a:rPr>
              <a:t>GbE</a:t>
            </a:r>
            <a:r>
              <a:rPr lang="en-US" sz="1000">
                <a:solidFill>
                  <a:srgbClr val="FFFFFF"/>
                </a:solidFill>
              </a:rPr>
              <a:t>​</a:t>
            </a: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1x 1080p HDMI</a:t>
            </a:r>
            <a:endParaRPr lang="en-US" sz="1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96B3B1-1BF2-4043-8426-2D85540C8FF4}"/>
              </a:ext>
            </a:extLst>
          </p:cNvPr>
          <p:cNvSpPr txBox="1"/>
          <p:nvPr/>
        </p:nvSpPr>
        <p:spPr>
          <a:xfrm>
            <a:off x="3200419" y="3873678"/>
            <a:ext cx="40005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7313" indent="-87313">
              <a:buChar char="•"/>
            </a:pPr>
            <a:r>
              <a:rPr lang="fr-FR" sz="1000" b="1">
                <a:solidFill>
                  <a:srgbClr val="FFFFFF"/>
                </a:solidFill>
              </a:rPr>
              <a:t>Intel Celeron N3060 2-core 1.6GHz</a:t>
            </a:r>
            <a:r>
              <a:rPr lang="en-US" sz="1000" b="1">
                <a:solidFill>
                  <a:srgbClr val="FFFFFF"/>
                </a:solidFill>
              </a:rPr>
              <a:t>​, up to 2.48GHz</a:t>
            </a:r>
            <a:endParaRPr lang="ja-JP" altLang="en-US" sz="1000" b="1">
              <a:solidFill>
                <a:srgbClr val="FFFFFF"/>
              </a:solidFill>
            </a:endParaRP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Up to 8 GB (2 x DDR3L 1600) RAM​</a:t>
            </a: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2 x </a:t>
            </a:r>
            <a:r>
              <a:rPr lang="en-US" sz="1000" b="1" err="1">
                <a:solidFill>
                  <a:srgbClr val="FFFFFF"/>
                </a:solidFill>
              </a:rPr>
              <a:t>GbE</a:t>
            </a:r>
            <a:r>
              <a:rPr lang="en-US" sz="1000">
                <a:solidFill>
                  <a:srgbClr val="FFFFFF"/>
                </a:solidFill>
              </a:rPr>
              <a:t>​</a:t>
            </a:r>
          </a:p>
          <a:p>
            <a:pPr marL="87313" indent="-87313">
              <a:buChar char="•"/>
            </a:pPr>
            <a:r>
              <a:rPr lang="en-US" sz="1000" b="1">
                <a:solidFill>
                  <a:srgbClr val="FFFFFF"/>
                </a:solidFill>
              </a:rPr>
              <a:t>1x 4K HDMI, </a:t>
            </a:r>
            <a:r>
              <a:rPr lang="en-US" sz="1000" b="1">
                <a:solidFill>
                  <a:srgbClr val="FFFF00"/>
                </a:solidFill>
              </a:rPr>
              <a:t>USB </a:t>
            </a:r>
            <a:r>
              <a:rPr lang="en-US" sz="1000" b="1" err="1">
                <a:solidFill>
                  <a:srgbClr val="FFFF00"/>
                </a:solidFill>
              </a:rPr>
              <a:t>QuickAccess</a:t>
            </a:r>
            <a:r>
              <a:rPr lang="en-US" sz="1000" b="1">
                <a:solidFill>
                  <a:srgbClr val="FFFFFF"/>
                </a:solidFill>
              </a:rPr>
              <a:t>, SD card slot</a:t>
            </a:r>
          </a:p>
        </p:txBody>
      </p:sp>
      <p:sp>
        <p:nvSpPr>
          <p:cNvPr id="50" name="TextBox 299">
            <a:extLst>
              <a:ext uri="{FF2B5EF4-FFF2-40B4-BE49-F238E27FC236}">
                <a16:creationId xmlns:a16="http://schemas.microsoft.com/office/drawing/2014/main" id="{EF19C44F-CB13-40B5-88F9-C93A8D7060AF}"/>
              </a:ext>
            </a:extLst>
          </p:cNvPr>
          <p:cNvSpPr txBox="1"/>
          <p:nvPr/>
        </p:nvSpPr>
        <p:spPr>
          <a:xfrm>
            <a:off x="1907415" y="2032096"/>
            <a:ext cx="843501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TS-251+/451+</a:t>
            </a:r>
          </a:p>
        </p:txBody>
      </p:sp>
      <p:sp>
        <p:nvSpPr>
          <p:cNvPr id="51" name="TextBox 299">
            <a:extLst>
              <a:ext uri="{FF2B5EF4-FFF2-40B4-BE49-F238E27FC236}">
                <a16:creationId xmlns:a16="http://schemas.microsoft.com/office/drawing/2014/main" id="{F8FF3110-49C9-429A-8D56-3C669F5FA3B5}"/>
              </a:ext>
            </a:extLst>
          </p:cNvPr>
          <p:cNvSpPr txBox="1"/>
          <p:nvPr/>
        </p:nvSpPr>
        <p:spPr>
          <a:xfrm>
            <a:off x="2032449" y="3239490"/>
            <a:ext cx="593432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HS-251+</a:t>
            </a:r>
          </a:p>
        </p:txBody>
      </p:sp>
      <p:sp>
        <p:nvSpPr>
          <p:cNvPr id="52" name="TextBox 299">
            <a:extLst>
              <a:ext uri="{FF2B5EF4-FFF2-40B4-BE49-F238E27FC236}">
                <a16:creationId xmlns:a16="http://schemas.microsoft.com/office/drawing/2014/main" id="{7BEBB54A-8003-4361-AAFE-0A1F9F09B6D0}"/>
              </a:ext>
            </a:extLst>
          </p:cNvPr>
          <p:cNvSpPr txBox="1"/>
          <p:nvPr/>
        </p:nvSpPr>
        <p:spPr>
          <a:xfrm>
            <a:off x="2030846" y="4527377"/>
            <a:ext cx="606256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TS-251A</a:t>
            </a:r>
          </a:p>
        </p:txBody>
      </p:sp>
      <p:pic>
        <p:nvPicPr>
          <p:cNvPr id="53" name="Picture 10">
            <a:extLst>
              <a:ext uri="{FF2B5EF4-FFF2-40B4-BE49-F238E27FC236}">
                <a16:creationId xmlns:a16="http://schemas.microsoft.com/office/drawing/2014/main" id="{36847075-E5AA-41C7-8192-75DCEE669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703" y="1146606"/>
            <a:ext cx="1456098" cy="900744"/>
          </a:xfrm>
          <a:prstGeom prst="rect">
            <a:avLst/>
          </a:prstGeom>
        </p:spPr>
      </p:pic>
      <p:pic>
        <p:nvPicPr>
          <p:cNvPr id="54" name="Picture 15">
            <a:extLst>
              <a:ext uri="{FF2B5EF4-FFF2-40B4-BE49-F238E27FC236}">
                <a16:creationId xmlns:a16="http://schemas.microsoft.com/office/drawing/2014/main" id="{0D8B1E14-E3E7-4FC4-91B1-124DB0CB0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213" y="3699194"/>
            <a:ext cx="1261311" cy="788904"/>
          </a:xfrm>
          <a:prstGeom prst="rect">
            <a:avLst/>
          </a:prstGeom>
        </p:spPr>
      </p:pic>
      <p:pic>
        <p:nvPicPr>
          <p:cNvPr id="55" name="Picture 17">
            <a:extLst>
              <a:ext uri="{FF2B5EF4-FFF2-40B4-BE49-F238E27FC236}">
                <a16:creationId xmlns:a16="http://schemas.microsoft.com/office/drawing/2014/main" id="{C15AFE87-1410-4A71-A51F-86F3C086E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213" y="2464829"/>
            <a:ext cx="1253703" cy="774661"/>
          </a:xfrm>
          <a:prstGeom prst="rect">
            <a:avLst/>
          </a:prstGeom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416920CB-6B86-42A2-93E1-677902638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563" y="1686877"/>
            <a:ext cx="428223" cy="530180"/>
          </a:xfrm>
          <a:prstGeom prst="rect">
            <a:avLst/>
          </a:prstGeom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5743062B-D88E-4C55-AEF9-596BEF26B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037" y="2952420"/>
            <a:ext cx="428223" cy="530180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2B4E5706-A836-4BF4-A7D9-D5C4E1ABF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530" y="4227244"/>
            <a:ext cx="428223" cy="530180"/>
          </a:xfrm>
          <a:prstGeom prst="rect">
            <a:avLst/>
          </a:prstGeom>
        </p:spPr>
      </p:pic>
      <p:sp>
        <p:nvSpPr>
          <p:cNvPr id="59" name="TextBox 12">
            <a:extLst>
              <a:ext uri="{FF2B5EF4-FFF2-40B4-BE49-F238E27FC236}">
                <a16:creationId xmlns:a16="http://schemas.microsoft.com/office/drawing/2014/main" id="{A0B27042-AC0B-4C99-8732-B1FB01E38306}"/>
              </a:ext>
            </a:extLst>
          </p:cNvPr>
          <p:cNvSpPr txBox="1"/>
          <p:nvPr/>
        </p:nvSpPr>
        <p:spPr>
          <a:xfrm>
            <a:off x="6699461" y="1123353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x86 NAS with 1080p HDMI &amp; transcoding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60" name="TextBox 12">
            <a:extLst>
              <a:ext uri="{FF2B5EF4-FFF2-40B4-BE49-F238E27FC236}">
                <a16:creationId xmlns:a16="http://schemas.microsoft.com/office/drawing/2014/main" id="{F2110209-C4F3-4B54-9F5A-6D708CE0C666}"/>
              </a:ext>
            </a:extLst>
          </p:cNvPr>
          <p:cNvSpPr txBox="1"/>
          <p:nvPr/>
        </p:nvSpPr>
        <p:spPr>
          <a:xfrm>
            <a:off x="6699461" y="2334871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Silent x86 </a:t>
            </a:r>
            <a:r>
              <a:rPr lang="en-US" altLang="zh-TW" err="1"/>
              <a:t>fanless</a:t>
            </a:r>
            <a:r>
              <a:rPr lang="en-US" altLang="zh-TW"/>
              <a:t> NAS with 1080p HDMI &amp; transcoding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61" name="TextBox 12">
            <a:extLst>
              <a:ext uri="{FF2B5EF4-FFF2-40B4-BE49-F238E27FC236}">
                <a16:creationId xmlns:a16="http://schemas.microsoft.com/office/drawing/2014/main" id="{1FD4F955-B596-46F0-ABF5-A6D419386F1C}"/>
              </a:ext>
            </a:extLst>
          </p:cNvPr>
          <p:cNvSpPr txBox="1"/>
          <p:nvPr/>
        </p:nvSpPr>
        <p:spPr>
          <a:xfrm>
            <a:off x="6699461" y="3613285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Dual-core x86 NAS with USB access, 4K HDMI &amp; transcoding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25" name="TextBox 263">
            <a:extLst>
              <a:ext uri="{FF2B5EF4-FFF2-40B4-BE49-F238E27FC236}">
                <a16:creationId xmlns:a16="http://schemas.microsoft.com/office/drawing/2014/main" id="{93ADEDFF-8D4F-407F-9C95-FFE2E8A0AE01}"/>
              </a:ext>
            </a:extLst>
          </p:cNvPr>
          <p:cNvSpPr txBox="1"/>
          <p:nvPr/>
        </p:nvSpPr>
        <p:spPr>
          <a:xfrm>
            <a:off x="261477" y="2362304"/>
            <a:ext cx="1337226" cy="12464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500" b="1">
                <a:solidFill>
                  <a:schemeClr val="bg1"/>
                </a:solidFill>
                <a:ea typeface="Microsoft JhengHei"/>
              </a:rPr>
              <a:t>X86 Intel</a:t>
            </a:r>
            <a:endParaRPr lang="en-US" altLang="zh-TW" sz="1500" b="1">
              <a:solidFill>
                <a:srgbClr val="FFFFFF"/>
              </a:solidFill>
              <a:ea typeface="Microsoft JhengHei"/>
            </a:endParaRPr>
          </a:p>
          <a:p>
            <a:pPr algn="ctr"/>
            <a:endParaRPr lang="en-US" altLang="zh-TW" sz="1500" b="1">
              <a:solidFill>
                <a:srgbClr val="FFFFFF"/>
              </a:solidFill>
              <a:ea typeface="Microsoft JhengHei"/>
            </a:endParaRPr>
          </a:p>
          <a:p>
            <a:pPr algn="ctr"/>
            <a:r>
              <a:rPr lang="en-US" altLang="zh-TW" sz="1500" b="1">
                <a:solidFill>
                  <a:srgbClr val="FFFFFF"/>
                </a:solidFill>
                <a:ea typeface="Microsoft JhengHei"/>
              </a:rPr>
              <a:t>Transcoding</a:t>
            </a:r>
          </a:p>
          <a:p>
            <a:pPr algn="ctr"/>
            <a:endParaRPr lang="en-US" altLang="zh-TW" sz="1500" b="1" dirty="0">
              <a:solidFill>
                <a:srgbClr val="FFFFFF"/>
              </a:solidFill>
              <a:ea typeface="Microsoft JhengHei"/>
            </a:endParaRPr>
          </a:p>
          <a:p>
            <a:pPr algn="ctr"/>
            <a:r>
              <a:rPr lang="en-US" altLang="zh-TW" sz="1500" b="1">
                <a:solidFill>
                  <a:srgbClr val="FFFFFF"/>
                </a:solidFill>
                <a:ea typeface="Microsoft JhengHei"/>
              </a:rPr>
              <a:t>HDMI</a:t>
            </a:r>
            <a:endParaRPr lang="en-US" altLang="zh-TW" sz="1500" b="1" dirty="0">
              <a:solidFill>
                <a:srgbClr val="FFFFFF"/>
              </a:solidFill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515802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E0AABD64-63C2-445E-B172-13B36710266F}"/>
              </a:ext>
            </a:extLst>
          </p:cNvPr>
          <p:cNvSpPr/>
          <p:nvPr/>
        </p:nvSpPr>
        <p:spPr>
          <a:xfrm>
            <a:off x="2949976" y="1056278"/>
            <a:ext cx="3806292" cy="872712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541BB71-2133-4141-82A6-43DF4C9CD146}"/>
              </a:ext>
            </a:extLst>
          </p:cNvPr>
          <p:cNvSpPr/>
          <p:nvPr/>
        </p:nvSpPr>
        <p:spPr>
          <a:xfrm>
            <a:off x="2949976" y="2065685"/>
            <a:ext cx="3806292" cy="872712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0B10BC6-0963-496F-A320-20D902E709AE}"/>
              </a:ext>
            </a:extLst>
          </p:cNvPr>
          <p:cNvSpPr/>
          <p:nvPr/>
        </p:nvSpPr>
        <p:spPr>
          <a:xfrm>
            <a:off x="2949976" y="3075092"/>
            <a:ext cx="3806292" cy="872712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04FAA61-C802-428F-AE74-440A2F47C3A3}"/>
              </a:ext>
            </a:extLst>
          </p:cNvPr>
          <p:cNvSpPr/>
          <p:nvPr/>
        </p:nvSpPr>
        <p:spPr>
          <a:xfrm>
            <a:off x="2949976" y="4084498"/>
            <a:ext cx="3806292" cy="872712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36" name="TextBox 299">
            <a:extLst>
              <a:ext uri="{FF2B5EF4-FFF2-40B4-BE49-F238E27FC236}">
                <a16:creationId xmlns:a16="http://schemas.microsoft.com/office/drawing/2014/main" id="{B710C0F5-E81F-41F1-84C3-9C41726E70A8}"/>
              </a:ext>
            </a:extLst>
          </p:cNvPr>
          <p:cNvSpPr txBox="1"/>
          <p:nvPr/>
        </p:nvSpPr>
        <p:spPr>
          <a:xfrm>
            <a:off x="1918236" y="1732840"/>
            <a:ext cx="1010213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TS-231P2/431P2</a:t>
            </a:r>
          </a:p>
        </p:txBody>
      </p:sp>
      <p:sp>
        <p:nvSpPr>
          <p:cNvPr id="38" name="TextBox 299">
            <a:extLst>
              <a:ext uri="{FF2B5EF4-FFF2-40B4-BE49-F238E27FC236}">
                <a16:creationId xmlns:a16="http://schemas.microsoft.com/office/drawing/2014/main" id="{BD7FE562-908A-4DC8-84B4-44C0A0CA2CBF}"/>
              </a:ext>
            </a:extLst>
          </p:cNvPr>
          <p:cNvSpPr txBox="1"/>
          <p:nvPr/>
        </p:nvSpPr>
        <p:spPr>
          <a:xfrm>
            <a:off x="2145862" y="2754581"/>
            <a:ext cx="532518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TS-328</a:t>
            </a:r>
          </a:p>
        </p:txBody>
      </p:sp>
      <p:sp>
        <p:nvSpPr>
          <p:cNvPr id="39" name="TextBox 299">
            <a:extLst>
              <a:ext uri="{FF2B5EF4-FFF2-40B4-BE49-F238E27FC236}">
                <a16:creationId xmlns:a16="http://schemas.microsoft.com/office/drawing/2014/main" id="{CA2915DC-706B-4F12-9554-E211491B890F}"/>
              </a:ext>
            </a:extLst>
          </p:cNvPr>
          <p:cNvSpPr txBox="1"/>
          <p:nvPr/>
        </p:nvSpPr>
        <p:spPr>
          <a:xfrm>
            <a:off x="1840490" y="3796466"/>
            <a:ext cx="1133644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TS-131P/231P/431P</a:t>
            </a: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107AD864-5218-4A90-89D8-1C9ABABF8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644" y="989910"/>
            <a:ext cx="1145337" cy="719038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3EC551D4-9876-4441-B2E7-0183ECECC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914" y="2015470"/>
            <a:ext cx="1196796" cy="748443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0F74C1B6-6890-416B-8303-7B2E08959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644" y="3037438"/>
            <a:ext cx="1145337" cy="719038"/>
          </a:xfrm>
          <a:prstGeom prst="rect">
            <a:avLst/>
          </a:prstGeom>
        </p:spPr>
      </p:pic>
      <p:sp>
        <p:nvSpPr>
          <p:cNvPr id="43" name="TextBox 299">
            <a:extLst>
              <a:ext uri="{FF2B5EF4-FFF2-40B4-BE49-F238E27FC236}">
                <a16:creationId xmlns:a16="http://schemas.microsoft.com/office/drawing/2014/main" id="{493FBB0A-BEFC-4C66-9481-3AFC0C059383}"/>
              </a:ext>
            </a:extLst>
          </p:cNvPr>
          <p:cNvSpPr txBox="1"/>
          <p:nvPr/>
        </p:nvSpPr>
        <p:spPr>
          <a:xfrm>
            <a:off x="1971135" y="4693884"/>
            <a:ext cx="872355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TS-128A/228A</a:t>
            </a:r>
          </a:p>
        </p:txBody>
      </p:sp>
      <p:pic>
        <p:nvPicPr>
          <p:cNvPr id="44" name="Picture 16">
            <a:extLst>
              <a:ext uri="{FF2B5EF4-FFF2-40B4-BE49-F238E27FC236}">
                <a16:creationId xmlns:a16="http://schemas.microsoft.com/office/drawing/2014/main" id="{965541A1-71AA-4816-A04E-8795194BB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36" y="4083918"/>
            <a:ext cx="1004553" cy="610224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4A46C0B2-3F37-44CC-AC2A-140C5EA92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4560" y="1501563"/>
            <a:ext cx="502032" cy="357457"/>
          </a:xfrm>
          <a:prstGeom prst="rect">
            <a:avLst/>
          </a:prstGeom>
        </p:spPr>
      </p:pic>
      <p:sp>
        <p:nvSpPr>
          <p:cNvPr id="50" name="TextBox 12">
            <a:extLst>
              <a:ext uri="{FF2B5EF4-FFF2-40B4-BE49-F238E27FC236}">
                <a16:creationId xmlns:a16="http://schemas.microsoft.com/office/drawing/2014/main" id="{F748C189-A41B-47EA-85DF-2FFF11ED8E2C}"/>
              </a:ext>
            </a:extLst>
          </p:cNvPr>
          <p:cNvSpPr txBox="1"/>
          <p:nvPr/>
        </p:nvSpPr>
        <p:spPr>
          <a:xfrm>
            <a:off x="6808984" y="1009504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Quad-core personal cloud for containerized apps</a:t>
            </a:r>
            <a:endParaRPr lang="en-US">
              <a:latin typeface="Microsoft JhengHei"/>
              <a:ea typeface="Microsoft JhengHei"/>
            </a:endParaRPr>
          </a:p>
        </p:txBody>
      </p:sp>
      <p:pic>
        <p:nvPicPr>
          <p:cNvPr id="54" name="圖形 53">
            <a:extLst>
              <a:ext uri="{FF2B5EF4-FFF2-40B4-BE49-F238E27FC236}">
                <a16:creationId xmlns:a16="http://schemas.microsoft.com/office/drawing/2014/main" id="{7D7A38B8-608D-43FB-A779-1EF9FD257A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4560" y="3548261"/>
            <a:ext cx="502032" cy="357457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0859A130-2A26-4560-822B-37CD2FA2D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0162" y="2637391"/>
            <a:ext cx="1056430" cy="214317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FCF0DA65-C400-4740-84D7-3B7C53D634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0162" y="4671457"/>
            <a:ext cx="1056430" cy="214317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7FFF4A49-9172-4BA6-ACD2-A3E4B553D6BA}"/>
              </a:ext>
            </a:extLst>
          </p:cNvPr>
          <p:cNvGrpSpPr/>
          <p:nvPr/>
        </p:nvGrpSpPr>
        <p:grpSpPr>
          <a:xfrm>
            <a:off x="200613" y="1014933"/>
            <a:ext cx="1539975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277CFDD0-F04D-4FE8-B22F-4BF676AC4818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121563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400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/>
              </a:rPr>
              <a:t>Home</a:t>
            </a:r>
            <a:r>
              <a:rPr lang="en-US" altLang="zh-TW" sz="400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&amp; SOHO 1~4-bay NAS</a:t>
            </a:r>
          </a:p>
        </p:txBody>
      </p:sp>
      <p:sp>
        <p:nvSpPr>
          <p:cNvPr id="23" name="矩形 41">
            <a:extLst>
              <a:ext uri="{FF2B5EF4-FFF2-40B4-BE49-F238E27FC236}">
                <a16:creationId xmlns:a16="http://schemas.microsoft.com/office/drawing/2014/main" id="{4DBCE965-23A0-4B03-8F91-77044C0651E2}"/>
              </a:ext>
            </a:extLst>
          </p:cNvPr>
          <p:cNvSpPr/>
          <p:nvPr/>
        </p:nvSpPr>
        <p:spPr>
          <a:xfrm>
            <a:off x="3143072" y="1168041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2075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Annapurna Labs 32-bit AL-314</a:t>
            </a:r>
            <a:r>
              <a:rPr lang="en-US" altLang="zh-TW" sz="1000" b="1">
                <a:solidFill>
                  <a:srgbClr val="FFFFFF"/>
                </a:solidFill>
              </a:rPr>
              <a:t> 4-core 1.7GHz</a:t>
            </a:r>
            <a:endParaRPr lang="en-US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2 x </a:t>
            </a:r>
            <a:r>
              <a:rPr lang="en-US" sz="1000" b="1" err="1">
                <a:solidFill>
                  <a:srgbClr val="FFFF00"/>
                </a:solidFill>
              </a:rPr>
              <a:t>GbE</a:t>
            </a:r>
            <a:r>
              <a:rPr lang="en-US" sz="1000" b="1">
                <a:solidFill>
                  <a:srgbClr val="FFFF00"/>
                </a:solidFill>
              </a:rPr>
              <a:t> 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8 GB (1 x DDR3) RAM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46" name="矩形 41">
            <a:extLst>
              <a:ext uri="{FF2B5EF4-FFF2-40B4-BE49-F238E27FC236}">
                <a16:creationId xmlns:a16="http://schemas.microsoft.com/office/drawing/2014/main" id="{55D46A4A-DE53-4890-8356-0A9B00D649AC}"/>
              </a:ext>
            </a:extLst>
          </p:cNvPr>
          <p:cNvSpPr/>
          <p:nvPr/>
        </p:nvSpPr>
        <p:spPr>
          <a:xfrm>
            <a:off x="3143072" y="3211597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Annapurna Labs 32-bit AL-212</a:t>
            </a:r>
            <a:r>
              <a:rPr lang="en-US" altLang="zh-TW" sz="1000" b="1">
                <a:solidFill>
                  <a:srgbClr val="FFFFFF"/>
                </a:solidFill>
              </a:rPr>
              <a:t> 2-core 1.7GHz</a:t>
            </a:r>
            <a:endParaRPr lang="en-US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2 x </a:t>
            </a:r>
            <a:r>
              <a:rPr lang="en-US" sz="1000" b="1" err="1">
                <a:solidFill>
                  <a:srgbClr val="FFFF00"/>
                </a:solidFill>
              </a:rPr>
              <a:t>GbE</a:t>
            </a:r>
            <a:r>
              <a:rPr lang="en-US" sz="1000" b="1">
                <a:solidFill>
                  <a:srgbClr val="FFFF00"/>
                </a:solidFill>
              </a:rPr>
              <a:t> 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Up to 8 GB (1 x DDR3) RAM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48" name="矩形 41">
            <a:extLst>
              <a:ext uri="{FF2B5EF4-FFF2-40B4-BE49-F238E27FC236}">
                <a16:creationId xmlns:a16="http://schemas.microsoft.com/office/drawing/2014/main" id="{BEDECFCD-814B-41D3-83FD-C48DF372217C}"/>
              </a:ext>
            </a:extLst>
          </p:cNvPr>
          <p:cNvSpPr/>
          <p:nvPr/>
        </p:nvSpPr>
        <p:spPr>
          <a:xfrm>
            <a:off x="3143072" y="2167324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Realtek 64-bit </a:t>
            </a:r>
            <a:r>
              <a:rPr lang="en-US" altLang="zh-TW" sz="1000" b="1">
                <a:solidFill>
                  <a:srgbClr val="FFFFFF"/>
                </a:solidFill>
              </a:rPr>
              <a:t>RTD1296 4-core 1.4GHz</a:t>
            </a:r>
            <a:endParaRPr lang="en-US"/>
          </a:p>
          <a:p>
            <a:pPr marL="92075" lvl="2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2 x </a:t>
            </a:r>
            <a:r>
              <a:rPr lang="en-US" sz="1000" b="1" err="1">
                <a:solidFill>
                  <a:srgbClr val="FFFF00"/>
                </a:solidFill>
              </a:rPr>
              <a:t>GbE</a:t>
            </a:r>
            <a:r>
              <a:rPr lang="en-US" sz="1000" b="1">
                <a:solidFill>
                  <a:srgbClr val="FFFF00"/>
                </a:solidFill>
              </a:rPr>
              <a:t> 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Fixed 2 GB DDR4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4K video transcoding</a:t>
            </a:r>
          </a:p>
        </p:txBody>
      </p:sp>
      <p:sp>
        <p:nvSpPr>
          <p:cNvPr id="49" name="矩形 41">
            <a:extLst>
              <a:ext uri="{FF2B5EF4-FFF2-40B4-BE49-F238E27FC236}">
                <a16:creationId xmlns:a16="http://schemas.microsoft.com/office/drawing/2014/main" id="{8CD10584-36EB-41D1-B9FD-670ED1ED2647}"/>
              </a:ext>
            </a:extLst>
          </p:cNvPr>
          <p:cNvSpPr/>
          <p:nvPr/>
        </p:nvSpPr>
        <p:spPr>
          <a:xfrm>
            <a:off x="3143072" y="4257764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Realtek 64-bit </a:t>
            </a:r>
            <a:r>
              <a:rPr lang="en-US" altLang="zh-TW" sz="1000" b="1">
                <a:solidFill>
                  <a:srgbClr val="FFFFFF"/>
                </a:solidFill>
              </a:rPr>
              <a:t>RTD1295 4-core 1.4GHz</a:t>
            </a:r>
            <a:endParaRPr lang="en-US"/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</a:rPr>
              <a:t>1x </a:t>
            </a:r>
            <a:r>
              <a:rPr lang="en-US" sz="1000" b="1" err="1">
                <a:solidFill>
                  <a:srgbClr val="FFFF00"/>
                </a:solidFill>
              </a:rPr>
              <a:t>GbE</a:t>
            </a:r>
            <a:r>
              <a:rPr lang="en-US" sz="1000" b="1">
                <a:solidFill>
                  <a:srgbClr val="FFFF00"/>
                </a:solidFill>
              </a:rPr>
              <a:t> </a:t>
            </a:r>
            <a:endParaRPr lang="en-US" sz="1000">
              <a:solidFill>
                <a:srgbClr val="FFFF00"/>
              </a:solidFill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</a:rPr>
              <a:t>Fixed 1 GB DDR4 RAM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0B0622B1-6C0A-44EB-AC66-59B71EB365AB}"/>
              </a:ext>
            </a:extLst>
          </p:cNvPr>
          <p:cNvSpPr txBox="1"/>
          <p:nvPr/>
        </p:nvSpPr>
        <p:spPr>
          <a:xfrm>
            <a:off x="6808984" y="2013409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3-bay personal cloud with 4K transcoding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id="{F7CB0910-6034-4A37-8928-3E95AADEFA1E}"/>
              </a:ext>
            </a:extLst>
          </p:cNvPr>
          <p:cNvSpPr txBox="1"/>
          <p:nvPr/>
        </p:nvSpPr>
        <p:spPr>
          <a:xfrm>
            <a:off x="6808984" y="3007810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Up to 220MB/s performance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59" name="TextBox 12">
            <a:extLst>
              <a:ext uri="{FF2B5EF4-FFF2-40B4-BE49-F238E27FC236}">
                <a16:creationId xmlns:a16="http://schemas.microsoft.com/office/drawing/2014/main" id="{3FD3ACD6-EC4D-4C5F-93AE-B08AEA122A62}"/>
              </a:ext>
            </a:extLst>
          </p:cNvPr>
          <p:cNvSpPr txBox="1"/>
          <p:nvPr/>
        </p:nvSpPr>
        <p:spPr>
          <a:xfrm>
            <a:off x="6808984" y="4017040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Up to 110MB/s performance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32" name="TextBox 263">
            <a:extLst>
              <a:ext uri="{FF2B5EF4-FFF2-40B4-BE49-F238E27FC236}">
                <a16:creationId xmlns:a16="http://schemas.microsoft.com/office/drawing/2014/main" id="{76E31DBE-76B4-4277-B127-6EFEA245FADB}"/>
              </a:ext>
            </a:extLst>
          </p:cNvPr>
          <p:cNvSpPr txBox="1"/>
          <p:nvPr/>
        </p:nvSpPr>
        <p:spPr>
          <a:xfrm>
            <a:off x="227554" y="2481228"/>
            <a:ext cx="1418978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Power saving</a:t>
            </a:r>
            <a:endParaRPr lang="en-US"/>
          </a:p>
          <a:p>
            <a:pPr algn="ctr"/>
            <a:endParaRPr lang="en-US" altLang="zh-TW" sz="1500" b="1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Affordable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0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4788"/>
            <a:ext cx="7812360" cy="1071562"/>
          </a:xfrm>
        </p:spPr>
        <p:txBody>
          <a:bodyPr/>
          <a:lstStyle/>
          <a:p>
            <a:r>
              <a:rPr lang="en-US" altLang="zh-TW" sz="4000">
                <a:solidFill>
                  <a:schemeClr val="accent5"/>
                </a:solidFill>
                <a:ea typeface="微軟正黑體" panose="020B0604030504040204" pitchFamily="34" charset="-120"/>
              </a:rPr>
              <a:t>Thunderbolt NAS line</a:t>
            </a:r>
            <a:r>
              <a:rPr lang="en-US" altLang="zh-TW" sz="4000">
                <a:solidFill>
                  <a:srgbClr val="0097A7"/>
                </a:solidFill>
                <a:ea typeface="微軟正黑體"/>
              </a:rPr>
              <a:t> up</a:t>
            </a:r>
            <a:r>
              <a:rPr lang="en-US" sz="4000" dirty="0">
                <a:solidFill>
                  <a:srgbClr val="0097A7"/>
                </a:solidFill>
                <a:ea typeface="微軟正黑體"/>
              </a:rPr>
              <a:t> </a:t>
            </a:r>
            <a:endParaRPr lang="en-US" sz="4000"/>
          </a:p>
        </p:txBody>
      </p:sp>
      <p:pic>
        <p:nvPicPr>
          <p:cNvPr id="20" name="Picture 6" descr="C:\Users\Coco Chiang\Desktop\20170911直播母版16比9\TS-453BT3_元素\TS-453BT3_封面_PPT元素\元素\Thunderbol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939902"/>
            <a:ext cx="3456625" cy="803302"/>
          </a:xfrm>
          <a:prstGeom prst="rect">
            <a:avLst/>
          </a:prstGeom>
          <a:noFill/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27A1C590-9D9B-4950-AC70-CCD8431089FB}"/>
              </a:ext>
            </a:extLst>
          </p:cNvPr>
          <p:cNvSpPr txBox="1"/>
          <p:nvPr/>
        </p:nvSpPr>
        <p:spPr>
          <a:xfrm>
            <a:off x="7884368" y="3435846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TS-453BT3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3739C6B1-82C3-417E-A857-D7E0998496C0}"/>
              </a:ext>
            </a:extLst>
          </p:cNvPr>
          <p:cNvSpPr txBox="1"/>
          <p:nvPr/>
        </p:nvSpPr>
        <p:spPr>
          <a:xfrm>
            <a:off x="467544" y="3435846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TVS-1582TU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C36C4EA4-1C1B-4B2F-9691-33CF19D4B19B}"/>
              </a:ext>
            </a:extLst>
          </p:cNvPr>
          <p:cNvSpPr txBox="1"/>
          <p:nvPr/>
        </p:nvSpPr>
        <p:spPr>
          <a:xfrm>
            <a:off x="1810718" y="3435846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TVS-882ST3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DC7F955B-86A5-4632-82AC-F18615B63F2B}"/>
              </a:ext>
            </a:extLst>
          </p:cNvPr>
          <p:cNvSpPr txBox="1"/>
          <p:nvPr/>
        </p:nvSpPr>
        <p:spPr>
          <a:xfrm>
            <a:off x="3995936" y="3435846"/>
            <a:ext cx="2388795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>
                <a:ea typeface="微軟正黑體" pitchFamily="34" charset="-120"/>
              </a:rPr>
              <a:t>TVS-1282T3 &amp; TVS-x82T series</a:t>
            </a:r>
            <a:endParaRPr lang="en-US" altLang="zh-TW" sz="120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4040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7572375" cy="1071563"/>
          </a:xfrm>
        </p:spPr>
        <p:txBody>
          <a:bodyPr/>
          <a:lstStyle/>
          <a:p>
            <a:r>
              <a:rPr lang="zh-TW" altLang="en-US" sz="4000">
                <a:solidFill>
                  <a:srgbClr val="00918A"/>
                </a:solidFill>
                <a:ea typeface="微軟正黑體" panose="020B0604030504040204" pitchFamily="34" charset="-120"/>
              </a:rPr>
              <a:t>Cross-platform collaboration</a:t>
            </a:r>
          </a:p>
        </p:txBody>
      </p:sp>
      <p:sp>
        <p:nvSpPr>
          <p:cNvPr id="20" name="TextBox 11"/>
          <p:cNvSpPr txBox="1"/>
          <p:nvPr/>
        </p:nvSpPr>
        <p:spPr>
          <a:xfrm>
            <a:off x="2811562" y="3723878"/>
            <a:ext cx="3672408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hu-HU" altLang="zh-TW" sz="1500" b="1">
                <a:solidFill>
                  <a:srgbClr val="55D6D2"/>
                </a:solidFill>
                <a:ea typeface="微軟正黑體"/>
              </a:rPr>
              <a:t>Adapter for Thunderbolt 2 </a:t>
            </a:r>
            <a:r>
              <a:rPr lang="zh-TW" altLang="en-US" sz="1500" b="1">
                <a:solidFill>
                  <a:srgbClr val="55D6D2"/>
                </a:solidFill>
                <a:ea typeface="微軟正黑體"/>
              </a:rPr>
              <a:t>Ｍ</a:t>
            </a:r>
            <a:r>
              <a:rPr lang="zh-TW" altLang="zh-TW" sz="1500" b="1">
                <a:solidFill>
                  <a:srgbClr val="55D6D2"/>
                </a:solidFill>
                <a:ea typeface="微軟正黑體"/>
              </a:rPr>
              <a:t>a</a:t>
            </a:r>
            <a:r>
              <a:rPr lang="en-US" altLang="zh-TW" sz="1500" b="1">
                <a:solidFill>
                  <a:srgbClr val="55D6D2"/>
                </a:solidFill>
                <a:ea typeface="微軟正黑體"/>
              </a:rPr>
              <a:t>c/PC</a:t>
            </a:r>
            <a:endParaRPr lang="zh-TW" altLang="en-US" sz="1500" b="1">
              <a:solidFill>
                <a:srgbClr val="55D6D2"/>
              </a:solidFill>
              <a:ea typeface="微軟正黑體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427BACF-4627-4E06-BAEB-80020377A60F}"/>
              </a:ext>
            </a:extLst>
          </p:cNvPr>
          <p:cNvSpPr/>
          <p:nvPr/>
        </p:nvSpPr>
        <p:spPr>
          <a:xfrm>
            <a:off x="3194053" y="4542388"/>
            <a:ext cx="3036409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ea typeface="微軟正黑體" panose="020B0604030504040204" pitchFamily="34" charset="-120"/>
              </a:rPr>
              <a:t>Apple </a:t>
            </a:r>
            <a:r>
              <a:rPr lang="hu-HU" altLang="zh-TW" sz="1100">
                <a:solidFill>
                  <a:schemeClr val="bg1"/>
                </a:solidFill>
                <a:ea typeface="微軟正黑體" panose="020B0604030504040204" pitchFamily="34" charset="-120"/>
              </a:rPr>
              <a:t>Thunderbolt 3 to</a:t>
            </a:r>
            <a:r>
              <a:rPr lang="zh-TW" altLang="hu-HU" sz="1100">
                <a:solidFill>
                  <a:schemeClr val="bg1"/>
                </a:solidFill>
                <a:ea typeface="微軟正黑體" panose="020B0604030504040204" pitchFamily="34" charset="-120"/>
              </a:rPr>
              <a:t> </a:t>
            </a:r>
            <a:r>
              <a:rPr lang="hu-HU" altLang="zh-TW" sz="1100">
                <a:solidFill>
                  <a:schemeClr val="bg1"/>
                </a:solidFill>
                <a:ea typeface="微軟正黑體" panose="020B0604030504040204" pitchFamily="34" charset="-120"/>
              </a:rPr>
              <a:t>Thunderbolt 2 </a:t>
            </a:r>
            <a:r>
              <a:rPr lang="zh-TW" altLang="hu-HU" sz="1100">
                <a:solidFill>
                  <a:schemeClr val="bg1"/>
                </a:solidFill>
                <a:ea typeface="微軟正黑體" panose="020B0604030504040204" pitchFamily="34" charset="-120"/>
              </a:rPr>
              <a:t>adapter</a:t>
            </a:r>
            <a:endParaRPr lang="en-US" altLang="zh-TW" sz="110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786DFC7-BA1E-4F66-91EB-A9FB5CE9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891" y="1709783"/>
            <a:ext cx="1824904" cy="18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8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740" y="72956"/>
            <a:ext cx="7572375" cy="1071563"/>
          </a:xfrm>
        </p:spPr>
        <p:txBody>
          <a:bodyPr/>
          <a:lstStyle/>
          <a:p>
            <a:r>
              <a:rPr lang="en-US" altLang="zh-TW" sz="4000" dirty="0">
                <a:solidFill>
                  <a:srgbClr val="00918A"/>
                </a:solidFill>
                <a:latin typeface="+mj-lt"/>
                <a:ea typeface="微軟正黑體" panose="020B0604030504040204" pitchFamily="34" charset="-120"/>
              </a:rPr>
              <a:t>A flawless workflow</a:t>
            </a:r>
            <a:endParaRPr lang="en-US" sz="40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685" y="956067"/>
            <a:ext cx="1393041" cy="428628"/>
          </a:xfrm>
          <a:prstGeom prst="rect">
            <a:avLst/>
          </a:prstGeom>
          <a:solidFill>
            <a:srgbClr val="E7584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latin typeface="Arial"/>
                <a:ea typeface="微軟正黑體" pitchFamily="34" charset="-120"/>
                <a:cs typeface="Arial"/>
              </a:rPr>
              <a:t>L</a:t>
            </a:r>
            <a:r>
              <a:rPr lang="zh-TW" altLang="en-US" sz="1600" b="1">
                <a:latin typeface="Arial"/>
                <a:ea typeface="微軟正黑體"/>
                <a:cs typeface="Arial"/>
              </a:rPr>
              <a:t>ondon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857" y="1944293"/>
            <a:ext cx="194290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+mj-lt"/>
                <a:ea typeface="微軟正黑體" pitchFamily="34" charset="-120"/>
              </a:rPr>
              <a:t>High-speed ingest/backup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9F81DD8-0152-4EA4-932B-83AEECEC7F99}"/>
              </a:ext>
            </a:extLst>
          </p:cNvPr>
          <p:cNvGrpSpPr/>
          <p:nvPr/>
        </p:nvGrpSpPr>
        <p:grpSpPr>
          <a:xfrm>
            <a:off x="1835696" y="2044375"/>
            <a:ext cx="367034" cy="357190"/>
            <a:chOff x="1887052" y="2079337"/>
            <a:chExt cx="367034" cy="357190"/>
          </a:xfrm>
        </p:grpSpPr>
        <p:sp>
          <p:nvSpPr>
            <p:cNvPr id="37" name="Shape 163"/>
            <p:cNvSpPr/>
            <p:nvPr/>
          </p:nvSpPr>
          <p:spPr>
            <a:xfrm>
              <a:off x="1896896" y="2079337"/>
              <a:ext cx="357190" cy="357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166"/>
            <p:cNvSpPr txBox="1"/>
            <p:nvPr/>
          </p:nvSpPr>
          <p:spPr>
            <a:xfrm>
              <a:off x="1887052" y="2102880"/>
              <a:ext cx="357190" cy="319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800" b="1">
                  <a:solidFill>
                    <a:schemeClr val="tx2">
                      <a:lumMod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235178" y="2063011"/>
            <a:ext cx="219162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Of</a:t>
            </a:r>
            <a:r>
              <a:rPr lang="zh-TW" altLang="en-US" sz="1600">
                <a:solidFill>
                  <a:srgbClr val="FFFFFF"/>
                </a:solidFill>
                <a:latin typeface="微軟正黑體"/>
                <a:ea typeface="微軟正黑體"/>
              </a:rPr>
              <a:t>f-site </a:t>
            </a:r>
            <a:br>
              <a:rPr lang="en-US" altLang="zh-TW" sz="1600">
                <a:solidFill>
                  <a:srgbClr val="FFFFFF"/>
                </a:solidFill>
                <a:latin typeface="微軟正黑體"/>
                <a:ea typeface="微軟正黑體"/>
              </a:rPr>
            </a:br>
            <a:r>
              <a:rPr lang="zh-TW" altLang="en-US" sz="1600">
                <a:solidFill>
                  <a:srgbClr val="FFFFFF"/>
                </a:solidFill>
                <a:latin typeface="微軟正黑體"/>
                <a:ea typeface="微軟正黑體"/>
              </a:rPr>
              <a:t>colaboration</a:t>
            </a:r>
            <a:endParaRPr lang="en-US"/>
          </a:p>
        </p:txBody>
      </p:sp>
      <p:sp>
        <p:nvSpPr>
          <p:cNvPr id="121" name="Rectangle 13"/>
          <p:cNvSpPr/>
          <p:nvPr/>
        </p:nvSpPr>
        <p:spPr>
          <a:xfrm>
            <a:off x="5172015" y="956067"/>
            <a:ext cx="1344202" cy="428628"/>
          </a:xfrm>
          <a:prstGeom prst="rect">
            <a:avLst/>
          </a:prstGeom>
          <a:solidFill>
            <a:srgbClr val="00918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latin typeface="Arial"/>
                <a:ea typeface="微軟正黑體" pitchFamily="34" charset="-120"/>
                <a:cs typeface="Arial"/>
              </a:rPr>
              <a:t>Ne</a:t>
            </a:r>
            <a:r>
              <a:rPr lang="zh-TW" altLang="en-US" sz="1600" b="1">
                <a:latin typeface="Arial"/>
                <a:ea typeface="微軟正黑體"/>
                <a:cs typeface="Arial"/>
              </a:rPr>
              <a:t>w York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6E5D6F-6699-41AE-9FFF-BF96D577592D}"/>
              </a:ext>
            </a:extLst>
          </p:cNvPr>
          <p:cNvSpPr/>
          <p:nvPr/>
        </p:nvSpPr>
        <p:spPr>
          <a:xfrm>
            <a:off x="3948773" y="3781504"/>
            <a:ext cx="1388522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+mj-lt"/>
                <a:ea typeface="微軟正黑體" pitchFamily="34" charset="-120"/>
              </a:rPr>
              <a:t>Off-site</a:t>
            </a:r>
            <a:r>
              <a:rPr lang="zh-TW" altLang="en-US">
                <a:solidFill>
                  <a:schemeClr val="bg1"/>
                </a:solidFill>
                <a:latin typeface="+mj-lt"/>
                <a:ea typeface="微軟正黑體" pitchFamily="34" charset="-120"/>
              </a:rPr>
              <a:t> backup</a:t>
            </a:r>
            <a:endParaRPr lang="en-US" altLang="zh-TW">
              <a:latin typeface="+mj-lt"/>
              <a:ea typeface="微軟正黑體" pitchFamily="34" charset="-120"/>
            </a:endParaRPr>
          </a:p>
          <a:p>
            <a:pPr algn="ctr"/>
            <a:r>
              <a:rPr lang="en-US" altLang="zh-TW">
                <a:solidFill>
                  <a:schemeClr val="bg1"/>
                </a:solidFill>
                <a:latin typeface="+mj-lt"/>
                <a:ea typeface="微軟正黑體" pitchFamily="34" charset="-120"/>
              </a:rPr>
              <a:t>(QNAP RTRR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)</a:t>
            </a:r>
            <a:endParaRPr lang="en-US">
              <a:latin typeface="+mj-lt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D0CBC0A-0EF1-407E-A520-57CF06285FEC}"/>
              </a:ext>
            </a:extLst>
          </p:cNvPr>
          <p:cNvGrpSpPr/>
          <p:nvPr/>
        </p:nvGrpSpPr>
        <p:grpSpPr>
          <a:xfrm>
            <a:off x="509172" y="4443958"/>
            <a:ext cx="1722247" cy="357190"/>
            <a:chOff x="1900826" y="4299942"/>
            <a:chExt cx="1722247" cy="357190"/>
          </a:xfrm>
        </p:grpSpPr>
        <p:sp>
          <p:nvSpPr>
            <p:cNvPr id="43" name="TextBox 42"/>
            <p:cNvSpPr txBox="1"/>
            <p:nvPr/>
          </p:nvSpPr>
          <p:spPr>
            <a:xfrm>
              <a:off x="2232948" y="4299942"/>
              <a:ext cx="139012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</a:rPr>
                <a:t>Collaboration</a:t>
              </a:r>
            </a:p>
          </p:txBody>
        </p: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04734862-BB13-42E4-820D-97074C624F3B}"/>
                </a:ext>
              </a:extLst>
            </p:cNvPr>
            <p:cNvGrpSpPr/>
            <p:nvPr/>
          </p:nvGrpSpPr>
          <p:grpSpPr>
            <a:xfrm>
              <a:off x="1900826" y="4299942"/>
              <a:ext cx="367034" cy="357190"/>
              <a:chOff x="1887052" y="2079337"/>
              <a:chExt cx="367034" cy="357190"/>
            </a:xfrm>
          </p:grpSpPr>
          <p:sp>
            <p:nvSpPr>
              <p:cNvPr id="46" name="Shape 163">
                <a:extLst>
                  <a:ext uri="{FF2B5EF4-FFF2-40B4-BE49-F238E27FC236}">
                    <a16:creationId xmlns:a16="http://schemas.microsoft.com/office/drawing/2014/main" id="{2426FC2F-D776-48F8-9C14-B3CFD66379A3}"/>
                  </a:ext>
                </a:extLst>
              </p:cNvPr>
              <p:cNvSpPr/>
              <p:nvPr/>
            </p:nvSpPr>
            <p:spPr>
              <a:xfrm>
                <a:off x="1896896" y="2079337"/>
                <a:ext cx="357190" cy="3571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Shape 166">
                <a:extLst>
                  <a:ext uri="{FF2B5EF4-FFF2-40B4-BE49-F238E27FC236}">
                    <a16:creationId xmlns:a16="http://schemas.microsoft.com/office/drawing/2014/main" id="{8F419FFF-4A3B-4317-8AFE-22F7DA225F1A}"/>
                  </a:ext>
                </a:extLst>
              </p:cNvPr>
              <p:cNvSpPr txBox="1"/>
              <p:nvPr/>
            </p:nvSpPr>
            <p:spPr>
              <a:xfrm>
                <a:off x="1887052" y="2102880"/>
                <a:ext cx="357190" cy="319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1800" b="1">
                    <a:solidFill>
                      <a:schemeClr val="tx2">
                        <a:lumMod val="25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</a:p>
            </p:txBody>
          </p: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FAE4B491-1AF4-40DB-9A09-D0D8189E946D}"/>
              </a:ext>
            </a:extLst>
          </p:cNvPr>
          <p:cNvGrpSpPr/>
          <p:nvPr/>
        </p:nvGrpSpPr>
        <p:grpSpPr>
          <a:xfrm>
            <a:off x="4441084" y="3438696"/>
            <a:ext cx="367034" cy="357190"/>
            <a:chOff x="1887052" y="2079337"/>
            <a:chExt cx="367034" cy="357190"/>
          </a:xfrm>
        </p:grpSpPr>
        <p:sp>
          <p:nvSpPr>
            <p:cNvPr id="51" name="Shape 163">
              <a:extLst>
                <a:ext uri="{FF2B5EF4-FFF2-40B4-BE49-F238E27FC236}">
                  <a16:creationId xmlns:a16="http://schemas.microsoft.com/office/drawing/2014/main" id="{2331A21A-E0DC-4895-876C-BE5016560071}"/>
                </a:ext>
              </a:extLst>
            </p:cNvPr>
            <p:cNvSpPr/>
            <p:nvPr/>
          </p:nvSpPr>
          <p:spPr>
            <a:xfrm>
              <a:off x="1896896" y="2079337"/>
              <a:ext cx="357190" cy="357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166">
              <a:extLst>
                <a:ext uri="{FF2B5EF4-FFF2-40B4-BE49-F238E27FC236}">
                  <a16:creationId xmlns:a16="http://schemas.microsoft.com/office/drawing/2014/main" id="{9961A785-8D98-4DBE-B5BF-FE2970C9D8F8}"/>
                </a:ext>
              </a:extLst>
            </p:cNvPr>
            <p:cNvSpPr txBox="1"/>
            <p:nvPr/>
          </p:nvSpPr>
          <p:spPr>
            <a:xfrm>
              <a:off x="1887052" y="2102880"/>
              <a:ext cx="357190" cy="319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800" b="1">
                  <a:solidFill>
                    <a:schemeClr val="tx2">
                      <a:lumMod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A862AC42-F7FC-4D85-8888-3822A0EBF6D3}"/>
              </a:ext>
            </a:extLst>
          </p:cNvPr>
          <p:cNvGrpSpPr/>
          <p:nvPr/>
        </p:nvGrpSpPr>
        <p:grpSpPr>
          <a:xfrm>
            <a:off x="5213078" y="2158646"/>
            <a:ext cx="367034" cy="357190"/>
            <a:chOff x="1887052" y="2079337"/>
            <a:chExt cx="367034" cy="357190"/>
          </a:xfrm>
        </p:grpSpPr>
        <p:sp>
          <p:nvSpPr>
            <p:cNvPr id="54" name="Shape 163">
              <a:extLst>
                <a:ext uri="{FF2B5EF4-FFF2-40B4-BE49-F238E27FC236}">
                  <a16:creationId xmlns:a16="http://schemas.microsoft.com/office/drawing/2014/main" id="{9EBFC979-AC6D-4A67-A8EF-9DC677E1BF7B}"/>
                </a:ext>
              </a:extLst>
            </p:cNvPr>
            <p:cNvSpPr/>
            <p:nvPr/>
          </p:nvSpPr>
          <p:spPr>
            <a:xfrm>
              <a:off x="1896896" y="2079337"/>
              <a:ext cx="357190" cy="357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66">
              <a:extLst>
                <a:ext uri="{FF2B5EF4-FFF2-40B4-BE49-F238E27FC236}">
                  <a16:creationId xmlns:a16="http://schemas.microsoft.com/office/drawing/2014/main" id="{9EDBB499-34A6-4B16-9C96-A671DB97821F}"/>
                </a:ext>
              </a:extLst>
            </p:cNvPr>
            <p:cNvSpPr txBox="1"/>
            <p:nvPr/>
          </p:nvSpPr>
          <p:spPr>
            <a:xfrm>
              <a:off x="1887052" y="2102880"/>
              <a:ext cx="357190" cy="319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altLang="zh-TW" sz="1800" b="1">
                  <a:solidFill>
                    <a:schemeClr val="tx2">
                      <a:lumMod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-US" sz="1800" b="1">
                <a:solidFill>
                  <a:schemeClr val="tx2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855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>
            <a:extLst>
              <a:ext uri="{FF2B5EF4-FFF2-40B4-BE49-F238E27FC236}">
                <a16:creationId xmlns:a16="http://schemas.microsoft.com/office/drawing/2014/main" id="{4A350C15-0343-4250-81BF-A3C80E9A472A}"/>
              </a:ext>
            </a:extLst>
          </p:cNvPr>
          <p:cNvSpPr/>
          <p:nvPr/>
        </p:nvSpPr>
        <p:spPr>
          <a:xfrm>
            <a:off x="2910689" y="1997374"/>
            <a:ext cx="4176218" cy="891972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DABF6021-E541-43D7-A477-D16557DF8D1E}"/>
              </a:ext>
            </a:extLst>
          </p:cNvPr>
          <p:cNvSpPr/>
          <p:nvPr/>
        </p:nvSpPr>
        <p:spPr>
          <a:xfrm>
            <a:off x="2910689" y="3046032"/>
            <a:ext cx="4176218" cy="891972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D921D403-6F09-4EF2-945F-7CFA032CA2CB}"/>
              </a:ext>
            </a:extLst>
          </p:cNvPr>
          <p:cNvSpPr/>
          <p:nvPr/>
        </p:nvSpPr>
        <p:spPr>
          <a:xfrm>
            <a:off x="2910689" y="4094689"/>
            <a:ext cx="4176218" cy="891972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B66EF8D-9D2B-49DD-B2DF-8ACA556A33BB}"/>
              </a:ext>
            </a:extLst>
          </p:cNvPr>
          <p:cNvSpPr/>
          <p:nvPr/>
        </p:nvSpPr>
        <p:spPr>
          <a:xfrm>
            <a:off x="2905248" y="948716"/>
            <a:ext cx="4176218" cy="891972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5A3A50B4-EA4D-499B-B369-37CDEE75E55F}"/>
              </a:ext>
            </a:extLst>
          </p:cNvPr>
          <p:cNvGrpSpPr/>
          <p:nvPr/>
        </p:nvGrpSpPr>
        <p:grpSpPr>
          <a:xfrm>
            <a:off x="200613" y="915566"/>
            <a:ext cx="1718796" cy="4032447"/>
            <a:chOff x="200614" y="903253"/>
            <a:chExt cx="1224136" cy="4044760"/>
          </a:xfrm>
        </p:grpSpPr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C4FB08A6-4F1D-4540-8255-DE29769466DB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1" name="Straight Connector 260">
              <a:extLst>
                <a:ext uri="{FF2B5EF4-FFF2-40B4-BE49-F238E27FC236}">
                  <a16:creationId xmlns:a16="http://schemas.microsoft.com/office/drawing/2014/main" id="{C747697C-A735-48AC-BB04-9744F7CE05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299">
            <a:extLst>
              <a:ext uri="{FF2B5EF4-FFF2-40B4-BE49-F238E27FC236}">
                <a16:creationId xmlns:a16="http://schemas.microsoft.com/office/drawing/2014/main" id="{F33BCD03-433A-493B-9D2D-D9C27687B3EF}"/>
              </a:ext>
            </a:extLst>
          </p:cNvPr>
          <p:cNvSpPr txBox="1"/>
          <p:nvPr/>
        </p:nvSpPr>
        <p:spPr>
          <a:xfrm>
            <a:off x="2064484" y="2675584"/>
            <a:ext cx="785793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TVS-1282T3</a:t>
            </a:r>
          </a:p>
        </p:txBody>
      </p:sp>
      <p:sp>
        <p:nvSpPr>
          <p:cNvPr id="83" name="TextBox 299">
            <a:extLst>
              <a:ext uri="{FF2B5EF4-FFF2-40B4-BE49-F238E27FC236}">
                <a16:creationId xmlns:a16="http://schemas.microsoft.com/office/drawing/2014/main" id="{401E309E-8A43-4925-B45C-BE3E80EA5088}"/>
              </a:ext>
            </a:extLst>
          </p:cNvPr>
          <p:cNvSpPr txBox="1"/>
          <p:nvPr/>
        </p:nvSpPr>
        <p:spPr>
          <a:xfrm>
            <a:off x="2066889" y="3702062"/>
            <a:ext cx="780983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TVS-882ST3</a:t>
            </a:r>
          </a:p>
        </p:txBody>
      </p:sp>
      <p:sp>
        <p:nvSpPr>
          <p:cNvPr id="85" name="TextBox 299">
            <a:extLst>
              <a:ext uri="{FF2B5EF4-FFF2-40B4-BE49-F238E27FC236}">
                <a16:creationId xmlns:a16="http://schemas.microsoft.com/office/drawing/2014/main" id="{61D00F6F-B5B7-4005-A20B-FCCAF6366B35}"/>
              </a:ext>
            </a:extLst>
          </p:cNvPr>
          <p:cNvSpPr txBox="1"/>
          <p:nvPr/>
        </p:nvSpPr>
        <p:spPr>
          <a:xfrm>
            <a:off x="2098949" y="4784847"/>
            <a:ext cx="716863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TS-453BT3</a:t>
            </a:r>
          </a:p>
        </p:txBody>
      </p:sp>
      <p:sp>
        <p:nvSpPr>
          <p:cNvPr id="86" name="TextBox 299">
            <a:extLst>
              <a:ext uri="{FF2B5EF4-FFF2-40B4-BE49-F238E27FC236}">
                <a16:creationId xmlns:a16="http://schemas.microsoft.com/office/drawing/2014/main" id="{7B8FF91D-8A38-475C-A5EA-29EB349DF04A}"/>
              </a:ext>
            </a:extLst>
          </p:cNvPr>
          <p:cNvSpPr txBox="1"/>
          <p:nvPr/>
        </p:nvSpPr>
        <p:spPr>
          <a:xfrm>
            <a:off x="2027615" y="1600792"/>
            <a:ext cx="859531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TVS-882BRT3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D98A5CD-9D2A-41BC-B014-D4F2D0F5073A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400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Thunderbolt 3 NAS</a:t>
            </a:r>
          </a:p>
        </p:txBody>
      </p:sp>
      <p:sp>
        <p:nvSpPr>
          <p:cNvPr id="42" name="TextBox 263">
            <a:extLst>
              <a:ext uri="{FF2B5EF4-FFF2-40B4-BE49-F238E27FC236}">
                <a16:creationId xmlns:a16="http://schemas.microsoft.com/office/drawing/2014/main" id="{271012AC-8ECA-4FD9-82AC-11922B839C7F}"/>
              </a:ext>
            </a:extLst>
          </p:cNvPr>
          <p:cNvSpPr txBox="1"/>
          <p:nvPr/>
        </p:nvSpPr>
        <p:spPr>
          <a:xfrm>
            <a:off x="220073" y="2315536"/>
            <a:ext cx="1671994" cy="13849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</a:rPr>
              <a:t>Thunderbolt</a:t>
            </a:r>
            <a:r>
              <a:rPr lang="zh-TW" altLang="en-US" dirty="0"/>
              <a:t> </a:t>
            </a:r>
            <a:r>
              <a:rPr lang="en-US" altLang="zh-TW" b="1">
                <a:solidFill>
                  <a:schemeClr val="bg1"/>
                </a:solidFill>
              </a:rPr>
              <a:t>3</a:t>
            </a:r>
            <a:endParaRPr lang="en-US"/>
          </a:p>
          <a:p>
            <a:pPr algn="ctr"/>
            <a:endParaRPr lang="en-US" altLang="zh-TW" b="1" dirty="0">
              <a:solidFill>
                <a:srgbClr val="FFFFFF"/>
              </a:solidFill>
            </a:endParaRPr>
          </a:p>
          <a:p>
            <a:pPr algn="ctr"/>
            <a:r>
              <a:rPr lang="en-US" altLang="zh-TW" b="1">
                <a:solidFill>
                  <a:srgbClr val="FFFFFF"/>
                </a:solidFill>
              </a:rPr>
              <a:t>2 x 10GBASE-T</a:t>
            </a:r>
            <a:endParaRPr lang="en-US" altLang="zh-TW" b="1" dirty="0">
              <a:solidFill>
                <a:srgbClr val="FFFFFF"/>
              </a:solidFill>
            </a:endParaRPr>
          </a:p>
          <a:p>
            <a:pPr algn="ctr"/>
            <a:endParaRPr lang="en-US" altLang="zh-TW" b="1" dirty="0">
              <a:solidFill>
                <a:srgbClr val="FFFFFF"/>
              </a:solidFill>
            </a:endParaRPr>
          </a:p>
          <a:p>
            <a:pPr algn="ctr"/>
            <a:r>
              <a:rPr lang="en-US" altLang="zh-TW" b="1">
                <a:solidFill>
                  <a:srgbClr val="FFFFFF"/>
                </a:solidFill>
              </a:rPr>
              <a:t>6 x</a:t>
            </a:r>
            <a:r>
              <a:rPr lang="zh-TW" altLang="en-US" b="1" dirty="0">
                <a:solidFill>
                  <a:srgbClr val="FFFFFF"/>
                </a:solidFill>
              </a:rPr>
              <a:t>  </a:t>
            </a:r>
            <a:r>
              <a:rPr lang="en-US" altLang="zh-TW" b="1">
                <a:solidFill>
                  <a:srgbClr val="FFFFFF"/>
                </a:solidFill>
              </a:rPr>
              <a:t>TX expansion</a:t>
            </a:r>
            <a:endParaRPr lang="en-US"/>
          </a:p>
        </p:txBody>
      </p:sp>
      <p:pic>
        <p:nvPicPr>
          <p:cNvPr id="46" name="Picture 7">
            <a:extLst>
              <a:ext uri="{FF2B5EF4-FFF2-40B4-BE49-F238E27FC236}">
                <a16:creationId xmlns:a16="http://schemas.microsoft.com/office/drawing/2014/main" id="{FDD41FCC-2AEA-402F-99C0-E92B4C466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53" y="3003798"/>
            <a:ext cx="1045728" cy="653580"/>
          </a:xfrm>
          <a:prstGeom prst="rect">
            <a:avLst/>
          </a:prstGeom>
        </p:spPr>
      </p:pic>
      <p:pic>
        <p:nvPicPr>
          <p:cNvPr id="52" name="Picture 8" descr="A picture containing game, video, electronics, monitor&#10;&#10;Description generated with very high confidence">
            <a:extLst>
              <a:ext uri="{FF2B5EF4-FFF2-40B4-BE49-F238E27FC236}">
                <a16:creationId xmlns:a16="http://schemas.microsoft.com/office/drawing/2014/main" id="{E434B0FD-9E91-4C69-B989-EF7596C0A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55" y="4101321"/>
            <a:ext cx="1057417" cy="660886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EC35C10F-5736-450B-B6D2-A291E653D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882" y="959941"/>
            <a:ext cx="972355" cy="603697"/>
          </a:xfrm>
          <a:prstGeom prst="rect">
            <a:avLst/>
          </a:prstGeom>
        </p:spPr>
      </p:pic>
      <p:pic>
        <p:nvPicPr>
          <p:cNvPr id="55" name="Picture 19">
            <a:extLst>
              <a:ext uri="{FF2B5EF4-FFF2-40B4-BE49-F238E27FC236}">
                <a16:creationId xmlns:a16="http://schemas.microsoft.com/office/drawing/2014/main" id="{7214AAFF-A8D8-4259-8120-FD4363C198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33"/>
          <a:stretch/>
        </p:blipFill>
        <p:spPr>
          <a:xfrm>
            <a:off x="1944316" y="1981747"/>
            <a:ext cx="1157489" cy="619612"/>
          </a:xfrm>
          <a:prstGeom prst="rect">
            <a:avLst/>
          </a:prstGeom>
        </p:spPr>
      </p:pic>
      <p:sp>
        <p:nvSpPr>
          <p:cNvPr id="56" name="矩形 41">
            <a:extLst>
              <a:ext uri="{FF2B5EF4-FFF2-40B4-BE49-F238E27FC236}">
                <a16:creationId xmlns:a16="http://schemas.microsoft.com/office/drawing/2014/main" id="{8B05EF95-E01F-4C38-887D-B68A9C7F97C4}"/>
              </a:ext>
            </a:extLst>
          </p:cNvPr>
          <p:cNvSpPr/>
          <p:nvPr/>
        </p:nvSpPr>
        <p:spPr>
          <a:xfrm>
            <a:off x="3074730" y="989896"/>
            <a:ext cx="3331505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7313" indent="-87313">
              <a:buClr>
                <a:schemeClr val="bg1"/>
              </a:buClr>
              <a:buFont typeface="Arial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Intel Core i5/i7 4 core, </a:t>
            </a:r>
            <a:r>
              <a:rPr lang="en-US" sz="1000" b="1">
                <a:solidFill>
                  <a:schemeClr val="bg1"/>
                </a:solidFill>
              </a:rPr>
              <a:t>3.4~4.2GHz</a:t>
            </a:r>
            <a:endParaRPr lang="en-US" sz="1000">
              <a:solidFill>
                <a:schemeClr val="bg1"/>
              </a:solidFill>
            </a:endParaRP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sz="1000" b="1">
                <a:solidFill>
                  <a:schemeClr val="bg1"/>
                </a:solidFill>
              </a:rPr>
              <a:t>Max </a:t>
            </a:r>
            <a:r>
              <a:rPr lang="en-US" altLang="zh-TW" sz="1000" b="1">
                <a:solidFill>
                  <a:schemeClr val="bg1"/>
                </a:solidFill>
              </a:rPr>
              <a:t>64GB (4 x DDR4) RAM, 2 x M.2 SATA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8 x 3.5" HDD + 4 x 2.5"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rgbClr val="FFFF00"/>
                </a:solidFill>
              </a:rPr>
              <a:t>4 x Thunderbolt 3, 2 x 10GBASE-T, 3 x 4K HDMI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sz="1000" b="1">
                <a:solidFill>
                  <a:srgbClr val="FFFF00"/>
                </a:solidFill>
              </a:rPr>
              <a:t>Optional </a:t>
            </a:r>
            <a:r>
              <a:rPr lang="en-US" altLang="zh-TW" sz="1000" b="1">
                <a:solidFill>
                  <a:srgbClr val="FFFF00"/>
                </a:solidFill>
              </a:rPr>
              <a:t>5.25" LG Blu-ray </a:t>
            </a:r>
            <a:r>
              <a:rPr lang="zh-TW" altLang="en-US" sz="1000" b="1">
                <a:solidFill>
                  <a:srgbClr val="FFFF00"/>
                </a:solidFill>
              </a:rPr>
              <a:t>drive or RDX drive</a:t>
            </a:r>
          </a:p>
        </p:txBody>
      </p:sp>
      <p:sp>
        <p:nvSpPr>
          <p:cNvPr id="57" name="矩形 41">
            <a:extLst>
              <a:ext uri="{FF2B5EF4-FFF2-40B4-BE49-F238E27FC236}">
                <a16:creationId xmlns:a16="http://schemas.microsoft.com/office/drawing/2014/main" id="{952946B3-4F10-441E-99F6-0D1EE5C17756}"/>
              </a:ext>
            </a:extLst>
          </p:cNvPr>
          <p:cNvSpPr/>
          <p:nvPr/>
        </p:nvSpPr>
        <p:spPr>
          <a:xfrm>
            <a:off x="3074730" y="2081693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Intel Core i5/i7 4 core, 3.4~4.2GHz</a:t>
            </a:r>
            <a:endParaRPr lang="zh-TW" altLang="en-US"/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sz="1000" b="1">
                <a:solidFill>
                  <a:schemeClr val="bg1"/>
                </a:solidFill>
              </a:rPr>
              <a:t>Max </a:t>
            </a:r>
            <a:r>
              <a:rPr lang="en-US" altLang="zh-TW" sz="1000" b="1">
                <a:solidFill>
                  <a:schemeClr val="bg1"/>
                </a:solidFill>
              </a:rPr>
              <a:t>64GB (4 x DDR4) RAM, 2 x M.2 SATA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8 x 3.5 吋 HDD + 4 x 2.5 吋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rgbClr val="FFFF00"/>
                </a:solidFill>
              </a:rPr>
              <a:t>4 x Thunderbolt 3, 2 x 10GBASE-T</a:t>
            </a:r>
            <a:r>
              <a:rPr lang="en-US" altLang="zh-TW" sz="1000" b="1">
                <a:solidFill>
                  <a:schemeClr val="bg1"/>
                </a:solidFill>
              </a:rPr>
              <a:t>, 3 x 4K HDMI </a:t>
            </a:r>
          </a:p>
        </p:txBody>
      </p:sp>
      <p:sp>
        <p:nvSpPr>
          <p:cNvPr id="58" name="矩形 41">
            <a:extLst>
              <a:ext uri="{FF2B5EF4-FFF2-40B4-BE49-F238E27FC236}">
                <a16:creationId xmlns:a16="http://schemas.microsoft.com/office/drawing/2014/main" id="{97593820-38EF-4B67-AC4E-C6FAE7B205E4}"/>
              </a:ext>
            </a:extLst>
          </p:cNvPr>
          <p:cNvSpPr/>
          <p:nvPr/>
        </p:nvSpPr>
        <p:spPr>
          <a:xfrm>
            <a:off x="3074730" y="3082988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Intel Core i5/i7 4 core, 1.9 ~ 2.6GHz</a:t>
            </a:r>
            <a:endParaRPr lang="en-US"/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32GB (2 x DDR4) RAM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rgbClr val="FFFF00"/>
                </a:solidFill>
              </a:rPr>
              <a:t>8 x 2.5” SATA SSDs/HDDs</a:t>
            </a:r>
            <a:r>
              <a:rPr lang="en-US" altLang="zh-TW" sz="1000" b="1">
                <a:solidFill>
                  <a:schemeClr val="bg1"/>
                </a:solidFill>
              </a:rPr>
              <a:t>, </a:t>
            </a:r>
            <a:r>
              <a:rPr lang="en-US" altLang="zh-TW" sz="1000" b="1">
                <a:solidFill>
                  <a:srgbClr val="FFFF00"/>
                </a:solidFill>
              </a:rPr>
              <a:t>2 x Thunderbolt 3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rgbClr val="FFFF00"/>
                </a:solidFill>
              </a:rPr>
              <a:t>2 x 10GBASE-T</a:t>
            </a:r>
            <a:r>
              <a:rPr lang="en-US" altLang="zh-TW" sz="1000" b="1">
                <a:solidFill>
                  <a:schemeClr val="bg1"/>
                </a:solidFill>
              </a:rPr>
              <a:t>, 1 x 4K HDMI</a:t>
            </a:r>
          </a:p>
        </p:txBody>
      </p:sp>
      <p:sp>
        <p:nvSpPr>
          <p:cNvPr id="59" name="矩形 41">
            <a:extLst>
              <a:ext uri="{FF2B5EF4-FFF2-40B4-BE49-F238E27FC236}">
                <a16:creationId xmlns:a16="http://schemas.microsoft.com/office/drawing/2014/main" id="{F4BAC705-503B-4963-9DE0-1540CD8F15FE}"/>
              </a:ext>
            </a:extLst>
          </p:cNvPr>
          <p:cNvSpPr/>
          <p:nvPr/>
        </p:nvSpPr>
        <p:spPr>
          <a:xfrm>
            <a:off x="3074730" y="4147527"/>
            <a:ext cx="3331505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Intel Celeron J3455 4 core</a:t>
            </a:r>
            <a:r>
              <a:rPr lang="zh-TW" altLang="en-US" sz="1000" b="1">
                <a:solidFill>
                  <a:schemeClr val="bg1"/>
                </a:solidFill>
              </a:rPr>
              <a:t> </a:t>
            </a:r>
            <a:r>
              <a:rPr lang="en-US" altLang="zh-TW" sz="1000" b="1">
                <a:solidFill>
                  <a:schemeClr val="bg1"/>
                </a:solidFill>
              </a:rPr>
              <a:t>1.5GHz, </a:t>
            </a:r>
            <a:r>
              <a:rPr lang="zh-TW" altLang="en-US" sz="1000" b="1">
                <a:solidFill>
                  <a:schemeClr val="bg1"/>
                </a:solidFill>
              </a:rPr>
              <a:t>up to </a:t>
            </a:r>
            <a:r>
              <a:rPr lang="en-US" altLang="zh-TW" sz="1000" b="1">
                <a:solidFill>
                  <a:schemeClr val="bg1"/>
                </a:solidFill>
              </a:rPr>
              <a:t>2.3GHz, </a:t>
            </a:r>
            <a:endParaRPr lang="en-US"/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chemeClr val="bg1"/>
                </a:solidFill>
              </a:rPr>
              <a:t>8GB DDR3L RAM, </a:t>
            </a:r>
            <a:r>
              <a:rPr lang="en-US" altLang="zh-TW" sz="1000" b="1">
                <a:solidFill>
                  <a:srgbClr val="FFFF00"/>
                </a:solidFill>
              </a:rPr>
              <a:t>2 x M.2 SATA SSD </a:t>
            </a:r>
            <a:r>
              <a:rPr lang="zh-TW" altLang="en-US" sz="1000" b="1">
                <a:solidFill>
                  <a:srgbClr val="FFFF00"/>
                </a:solidFill>
              </a:rPr>
              <a:t>埠</a:t>
            </a:r>
            <a:r>
              <a:rPr lang="en-US" altLang="zh-TW" sz="1000" b="1">
                <a:solidFill>
                  <a:srgbClr val="FFFF00"/>
                </a:solidFill>
              </a:rPr>
              <a:t>, 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rgbClr val="FFFF00"/>
                </a:solidFill>
              </a:rPr>
              <a:t>2 x Thunderbolt 3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>
                <a:solidFill>
                  <a:srgbClr val="FFFF00"/>
                </a:solidFill>
              </a:rPr>
              <a:t>1 x 10GBASE-T, 2 </a:t>
            </a:r>
            <a:r>
              <a:rPr lang="en-US" altLang="zh-TW" sz="1000" b="1">
                <a:solidFill>
                  <a:schemeClr val="bg1"/>
                </a:solidFill>
              </a:rPr>
              <a:t>x 4K HDMI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endParaRPr lang="en-US" altLang="zh-TW" sz="1000" b="1">
              <a:solidFill>
                <a:schemeClr val="bg1"/>
              </a:solidFill>
            </a:endParaRPr>
          </a:p>
        </p:txBody>
      </p:sp>
      <p:pic>
        <p:nvPicPr>
          <p:cNvPr id="66" name="Picture 7">
            <a:extLst>
              <a:ext uri="{FF2B5EF4-FFF2-40B4-BE49-F238E27FC236}">
                <a16:creationId xmlns:a16="http://schemas.microsoft.com/office/drawing/2014/main" id="{D01D64C3-82E9-459A-8CDB-621CB4C66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3524" y="4333083"/>
            <a:ext cx="461593" cy="571495"/>
          </a:xfrm>
          <a:prstGeom prst="rect">
            <a:avLst/>
          </a:prstGeom>
        </p:spPr>
      </p:pic>
      <p:grpSp>
        <p:nvGrpSpPr>
          <p:cNvPr id="67" name="群組 66">
            <a:extLst>
              <a:ext uri="{FF2B5EF4-FFF2-40B4-BE49-F238E27FC236}">
                <a16:creationId xmlns:a16="http://schemas.microsoft.com/office/drawing/2014/main" id="{C6EE3E62-8B22-475E-8A51-67C037D54632}"/>
              </a:ext>
            </a:extLst>
          </p:cNvPr>
          <p:cNvGrpSpPr/>
          <p:nvPr/>
        </p:nvGrpSpPr>
        <p:grpSpPr>
          <a:xfrm>
            <a:off x="6228184" y="1387661"/>
            <a:ext cx="781278" cy="357365"/>
            <a:chOff x="7633637" y="3466252"/>
            <a:chExt cx="858406" cy="392643"/>
          </a:xfrm>
        </p:grpSpPr>
        <p:pic>
          <p:nvPicPr>
            <p:cNvPr id="68" name="Picture 8">
              <a:extLst>
                <a:ext uri="{FF2B5EF4-FFF2-40B4-BE49-F238E27FC236}">
                  <a16:creationId xmlns:a16="http://schemas.microsoft.com/office/drawing/2014/main" id="{4C81768F-06CF-42BE-9124-65587F723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00" y="3466252"/>
              <a:ext cx="392643" cy="392643"/>
            </a:xfrm>
            <a:prstGeom prst="rect">
              <a:avLst/>
            </a:prstGeom>
          </p:spPr>
        </p:pic>
        <p:pic>
          <p:nvPicPr>
            <p:cNvPr id="69" name="Picture 10">
              <a:extLst>
                <a:ext uri="{FF2B5EF4-FFF2-40B4-BE49-F238E27FC236}">
                  <a16:creationId xmlns:a16="http://schemas.microsoft.com/office/drawing/2014/main" id="{85F15B36-5A0C-4837-ADF1-0C621C761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7633637" y="3468696"/>
              <a:ext cx="382355" cy="382355"/>
            </a:xfrm>
            <a:prstGeom prst="rect">
              <a:avLst/>
            </a:prstGeom>
          </p:spPr>
        </p:pic>
      </p:grpSp>
      <p:sp>
        <p:nvSpPr>
          <p:cNvPr id="70" name="TextBox 12">
            <a:extLst>
              <a:ext uri="{FF2B5EF4-FFF2-40B4-BE49-F238E27FC236}">
                <a16:creationId xmlns:a16="http://schemas.microsoft.com/office/drawing/2014/main" id="{57DF1720-C0E6-4221-A693-7051AFC3A18D}"/>
              </a:ext>
            </a:extLst>
          </p:cNvPr>
          <p:cNvSpPr txBox="1"/>
          <p:nvPr/>
        </p:nvSpPr>
        <p:spPr>
          <a:xfrm>
            <a:off x="7086907" y="987511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Blu-ray disc drive or RDX drive backup </a:t>
            </a:r>
          </a:p>
        </p:txBody>
      </p:sp>
      <p:sp>
        <p:nvSpPr>
          <p:cNvPr id="71" name="TextBox 12">
            <a:extLst>
              <a:ext uri="{FF2B5EF4-FFF2-40B4-BE49-F238E27FC236}">
                <a16:creationId xmlns:a16="http://schemas.microsoft.com/office/drawing/2014/main" id="{12F88ACD-5E55-4F2F-9619-773E4B6D8BFD}"/>
              </a:ext>
            </a:extLst>
          </p:cNvPr>
          <p:cNvSpPr txBox="1"/>
          <p:nvPr/>
        </p:nvSpPr>
        <p:spPr>
          <a:xfrm>
            <a:off x="7119255" y="1998211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1500MB/s, for 4  Thunderbolt concurrent clients</a:t>
            </a:r>
          </a:p>
        </p:txBody>
      </p:sp>
      <p:sp>
        <p:nvSpPr>
          <p:cNvPr id="72" name="TextBox 12">
            <a:extLst>
              <a:ext uri="{FF2B5EF4-FFF2-40B4-BE49-F238E27FC236}">
                <a16:creationId xmlns:a16="http://schemas.microsoft.com/office/drawing/2014/main" id="{365ABFD2-46E8-4567-847E-77C772D4AC5A}"/>
              </a:ext>
            </a:extLst>
          </p:cNvPr>
          <p:cNvSpPr txBox="1"/>
          <p:nvPr/>
        </p:nvSpPr>
        <p:spPr>
          <a:xfrm>
            <a:off x="7086907" y="3034013"/>
            <a:ext cx="2095839" cy="28469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Compact yet powerful</a:t>
            </a:r>
            <a:endParaRPr lang="en-US"/>
          </a:p>
        </p:txBody>
      </p:sp>
      <p:sp>
        <p:nvSpPr>
          <p:cNvPr id="73" name="TextBox 12">
            <a:extLst>
              <a:ext uri="{FF2B5EF4-FFF2-40B4-BE49-F238E27FC236}">
                <a16:creationId xmlns:a16="http://schemas.microsoft.com/office/drawing/2014/main" id="{82679E17-295C-4ED0-B6CB-3208733E4FDF}"/>
              </a:ext>
            </a:extLst>
          </p:cNvPr>
          <p:cNvSpPr txBox="1"/>
          <p:nvPr/>
        </p:nvSpPr>
        <p:spPr>
          <a:xfrm>
            <a:off x="7086907" y="4091839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/>
              <a:t>Affordability with Thunderbolt convenience</a:t>
            </a:r>
            <a:endParaRPr lang="en-US"/>
          </a:p>
        </p:txBody>
      </p: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D6469D19-5B06-4B49-A369-49765F1FD6A1}"/>
              </a:ext>
            </a:extLst>
          </p:cNvPr>
          <p:cNvGrpSpPr/>
          <p:nvPr/>
        </p:nvGrpSpPr>
        <p:grpSpPr>
          <a:xfrm>
            <a:off x="6242919" y="2447841"/>
            <a:ext cx="781278" cy="357365"/>
            <a:chOff x="7633637" y="3466252"/>
            <a:chExt cx="858406" cy="392643"/>
          </a:xfrm>
        </p:grpSpPr>
        <p:pic>
          <p:nvPicPr>
            <p:cNvPr id="88" name="Picture 8">
              <a:extLst>
                <a:ext uri="{FF2B5EF4-FFF2-40B4-BE49-F238E27FC236}">
                  <a16:creationId xmlns:a16="http://schemas.microsoft.com/office/drawing/2014/main" id="{98010D17-26F0-46E6-84BA-3E66533E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00" y="3466252"/>
              <a:ext cx="392643" cy="392643"/>
            </a:xfrm>
            <a:prstGeom prst="rect">
              <a:avLst/>
            </a:prstGeom>
          </p:spPr>
        </p:pic>
        <p:pic>
          <p:nvPicPr>
            <p:cNvPr id="89" name="Picture 10">
              <a:extLst>
                <a:ext uri="{FF2B5EF4-FFF2-40B4-BE49-F238E27FC236}">
                  <a16:creationId xmlns:a16="http://schemas.microsoft.com/office/drawing/2014/main" id="{F7F3123C-87D9-48CB-AAC2-853F82A33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7633637" y="3468696"/>
              <a:ext cx="382355" cy="382355"/>
            </a:xfrm>
            <a:prstGeom prst="rect">
              <a:avLst/>
            </a:prstGeom>
          </p:spPr>
        </p:pic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221E392E-33F4-4555-8CE8-2329CD531AA5}"/>
              </a:ext>
            </a:extLst>
          </p:cNvPr>
          <p:cNvGrpSpPr/>
          <p:nvPr/>
        </p:nvGrpSpPr>
        <p:grpSpPr>
          <a:xfrm>
            <a:off x="6242919" y="3492018"/>
            <a:ext cx="781278" cy="357365"/>
            <a:chOff x="7633637" y="3466252"/>
            <a:chExt cx="858406" cy="392643"/>
          </a:xfrm>
        </p:grpSpPr>
        <p:pic>
          <p:nvPicPr>
            <p:cNvPr id="91" name="Picture 8">
              <a:extLst>
                <a:ext uri="{FF2B5EF4-FFF2-40B4-BE49-F238E27FC236}">
                  <a16:creationId xmlns:a16="http://schemas.microsoft.com/office/drawing/2014/main" id="{8A536FEB-385C-46D0-899D-9DB846F52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00" y="3466252"/>
              <a:ext cx="392643" cy="392643"/>
            </a:xfrm>
            <a:prstGeom prst="rect">
              <a:avLst/>
            </a:prstGeom>
          </p:spPr>
        </p:pic>
        <p:pic>
          <p:nvPicPr>
            <p:cNvPr id="92" name="Picture 10">
              <a:extLst>
                <a:ext uri="{FF2B5EF4-FFF2-40B4-BE49-F238E27FC236}">
                  <a16:creationId xmlns:a16="http://schemas.microsoft.com/office/drawing/2014/main" id="{68E03E18-0061-4D6F-B1DB-EDC4F955C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7633637" y="3468696"/>
              <a:ext cx="382355" cy="38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1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A4B1335E-5337-4B32-8E1A-3AB5A5DD46D7}"/>
              </a:ext>
            </a:extLst>
          </p:cNvPr>
          <p:cNvSpPr/>
          <p:nvPr/>
        </p:nvSpPr>
        <p:spPr>
          <a:xfrm>
            <a:off x="3923928" y="1059582"/>
            <a:ext cx="4968552" cy="3888431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3B225137-1532-4E17-A8D0-A648211C30C5}"/>
              </a:ext>
            </a:extLst>
          </p:cNvPr>
          <p:cNvGrpSpPr/>
          <p:nvPr/>
        </p:nvGrpSpPr>
        <p:grpSpPr>
          <a:xfrm>
            <a:off x="200613" y="1059582"/>
            <a:ext cx="2245075" cy="3888431"/>
            <a:chOff x="200614" y="903253"/>
            <a:chExt cx="1224136" cy="4044760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EF9A4ED-6601-49EF-BAE0-9E8FB65B39A7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5" name="Straight Connector 260">
              <a:extLst>
                <a:ext uri="{FF2B5EF4-FFF2-40B4-BE49-F238E27FC236}">
                  <a16:creationId xmlns:a16="http://schemas.microsoft.com/office/drawing/2014/main" id="{29E06487-A8DD-4FE2-8D1C-ECE1590B98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299">
            <a:extLst>
              <a:ext uri="{FF2B5EF4-FFF2-40B4-BE49-F238E27FC236}">
                <a16:creationId xmlns:a16="http://schemas.microsoft.com/office/drawing/2014/main" id="{03A09664-B4ED-4075-B778-C638A5E7D9A7}"/>
              </a:ext>
            </a:extLst>
          </p:cNvPr>
          <p:cNvSpPr txBox="1"/>
          <p:nvPr/>
        </p:nvSpPr>
        <p:spPr>
          <a:xfrm>
            <a:off x="2842028" y="1958638"/>
            <a:ext cx="724878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TVS-1282T</a:t>
            </a:r>
          </a:p>
        </p:txBody>
      </p:sp>
      <p:sp>
        <p:nvSpPr>
          <p:cNvPr id="67" name="TextBox 299">
            <a:extLst>
              <a:ext uri="{FF2B5EF4-FFF2-40B4-BE49-F238E27FC236}">
                <a16:creationId xmlns:a16="http://schemas.microsoft.com/office/drawing/2014/main" id="{690A35C3-B6F9-4A1A-AD5D-400CB9883A0D}"/>
              </a:ext>
            </a:extLst>
          </p:cNvPr>
          <p:cNvSpPr txBox="1"/>
          <p:nvPr/>
        </p:nvSpPr>
        <p:spPr>
          <a:xfrm>
            <a:off x="2793731" y="3233233"/>
            <a:ext cx="663964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TVS-882T</a:t>
            </a:r>
          </a:p>
        </p:txBody>
      </p:sp>
      <p:sp>
        <p:nvSpPr>
          <p:cNvPr id="68" name="TextBox 299">
            <a:extLst>
              <a:ext uri="{FF2B5EF4-FFF2-40B4-BE49-F238E27FC236}">
                <a16:creationId xmlns:a16="http://schemas.microsoft.com/office/drawing/2014/main" id="{D9CAEB30-1C24-4B43-B41E-BB74FF31A089}"/>
              </a:ext>
            </a:extLst>
          </p:cNvPr>
          <p:cNvSpPr txBox="1"/>
          <p:nvPr/>
        </p:nvSpPr>
        <p:spPr>
          <a:xfrm>
            <a:off x="2793730" y="4510264"/>
            <a:ext cx="663964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Microsoft JhengHei"/>
              </a:rPr>
              <a:t>TVS-682T</a:t>
            </a: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4A37403B-3E10-4419-81AB-ABE98CB9E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94" y="2378699"/>
            <a:ext cx="1333648" cy="833529"/>
          </a:xfrm>
          <a:prstGeom prst="rect">
            <a:avLst/>
          </a:prstGeom>
        </p:spPr>
      </p:pic>
      <p:pic>
        <p:nvPicPr>
          <p:cNvPr id="70" name="Picture 5">
            <a:extLst>
              <a:ext uri="{FF2B5EF4-FFF2-40B4-BE49-F238E27FC236}">
                <a16:creationId xmlns:a16="http://schemas.microsoft.com/office/drawing/2014/main" id="{60E97A97-F790-4401-92F5-5BFBAF117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93" y="3642111"/>
            <a:ext cx="1348123" cy="833529"/>
          </a:xfrm>
          <a:prstGeom prst="rect">
            <a:avLst/>
          </a:prstGeom>
        </p:spPr>
      </p:pic>
      <p:pic>
        <p:nvPicPr>
          <p:cNvPr id="71" name="Picture 9">
            <a:extLst>
              <a:ext uri="{FF2B5EF4-FFF2-40B4-BE49-F238E27FC236}">
                <a16:creationId xmlns:a16="http://schemas.microsoft.com/office/drawing/2014/main" id="{D2E27B7C-C169-4128-8A2A-3F5BB7262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79" y="1143428"/>
            <a:ext cx="1335548" cy="834718"/>
          </a:xfrm>
          <a:prstGeom prst="rect">
            <a:avLst/>
          </a:prstGeom>
        </p:spPr>
      </p:pic>
      <p:grpSp>
        <p:nvGrpSpPr>
          <p:cNvPr id="72" name="群組 71">
            <a:extLst>
              <a:ext uri="{FF2B5EF4-FFF2-40B4-BE49-F238E27FC236}">
                <a16:creationId xmlns:a16="http://schemas.microsoft.com/office/drawing/2014/main" id="{C0E8ED5B-854F-4E53-AA63-2EF4BC4B1F52}"/>
              </a:ext>
            </a:extLst>
          </p:cNvPr>
          <p:cNvGrpSpPr/>
          <p:nvPr/>
        </p:nvGrpSpPr>
        <p:grpSpPr>
          <a:xfrm>
            <a:off x="4508555" y="3968777"/>
            <a:ext cx="1327755" cy="392643"/>
            <a:chOff x="6336384" y="4154463"/>
            <a:chExt cx="1327755" cy="392643"/>
          </a:xfrm>
        </p:grpSpPr>
        <p:pic>
          <p:nvPicPr>
            <p:cNvPr id="73" name="Picture 8">
              <a:extLst>
                <a:ext uri="{FF2B5EF4-FFF2-40B4-BE49-F238E27FC236}">
                  <a16:creationId xmlns:a16="http://schemas.microsoft.com/office/drawing/2014/main" id="{394C604F-5C83-4FE4-BDA9-B2CF97E12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1496" y="4154463"/>
              <a:ext cx="392643" cy="392643"/>
            </a:xfrm>
            <a:prstGeom prst="rect">
              <a:avLst/>
            </a:prstGeom>
          </p:spPr>
        </p:pic>
        <p:pic>
          <p:nvPicPr>
            <p:cNvPr id="74" name="Picture 9">
              <a:extLst>
                <a:ext uri="{FF2B5EF4-FFF2-40B4-BE49-F238E27FC236}">
                  <a16:creationId xmlns:a16="http://schemas.microsoft.com/office/drawing/2014/main" id="{342B9F1D-A3BB-4599-9E39-57F7507DE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3" r="11801"/>
            <a:stretch/>
          </p:blipFill>
          <p:spPr>
            <a:xfrm>
              <a:off x="6336384" y="4155926"/>
              <a:ext cx="396147" cy="386483"/>
            </a:xfrm>
            <a:prstGeom prst="rect">
              <a:avLst/>
            </a:prstGeom>
          </p:spPr>
        </p:pic>
        <p:pic>
          <p:nvPicPr>
            <p:cNvPr id="75" name="Picture 10">
              <a:extLst>
                <a:ext uri="{FF2B5EF4-FFF2-40B4-BE49-F238E27FC236}">
                  <a16:creationId xmlns:a16="http://schemas.microsoft.com/office/drawing/2014/main" id="{843FEA3F-8BEC-40F5-BAC5-4B1101C8C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6810836" y="4156907"/>
              <a:ext cx="382355" cy="382355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FE7E6F1A-0A7C-41A7-8969-AD3ED22DA4E4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400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Thunderbolt 2 NAS</a:t>
            </a:r>
          </a:p>
        </p:txBody>
      </p:sp>
      <p:sp>
        <p:nvSpPr>
          <p:cNvPr id="33" name="矩形 41">
            <a:extLst>
              <a:ext uri="{FF2B5EF4-FFF2-40B4-BE49-F238E27FC236}">
                <a16:creationId xmlns:a16="http://schemas.microsoft.com/office/drawing/2014/main" id="{6921B75A-175B-48B8-AA3F-A6BFBDB24B79}"/>
              </a:ext>
            </a:extLst>
          </p:cNvPr>
          <p:cNvSpPr/>
          <p:nvPr/>
        </p:nvSpPr>
        <p:spPr>
          <a:xfrm>
            <a:off x="4376497" y="1553274"/>
            <a:ext cx="3331505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b="1">
                <a:solidFill>
                  <a:schemeClr val="bg1"/>
                </a:solidFill>
              </a:rPr>
              <a:t>Intel Core i3/i5/i7, 4 core 3.4~4.2GHz</a:t>
            </a:r>
            <a:endParaRPr lang="en-US"/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b="1">
                <a:solidFill>
                  <a:schemeClr val="bg1"/>
                </a:solidFill>
              </a:rPr>
              <a:t>Max </a:t>
            </a:r>
            <a:r>
              <a:rPr lang="en-US" altLang="zh-TW" b="1">
                <a:solidFill>
                  <a:schemeClr val="bg1"/>
                </a:solidFill>
              </a:rPr>
              <a:t>64GB (4 x DDR4) RAM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b="1">
                <a:solidFill>
                  <a:schemeClr val="bg1"/>
                </a:solidFill>
              </a:rPr>
              <a:t>2 x M.2 SATA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b="1">
                <a:solidFill>
                  <a:schemeClr val="bg1"/>
                </a:solidFill>
              </a:rPr>
              <a:t>3.5" SATA HDD + 2.5" SATA SSD </a:t>
            </a:r>
            <a:r>
              <a:rPr lang="zh-TW" altLang="en-US" b="1">
                <a:solidFill>
                  <a:schemeClr val="bg1"/>
                </a:solidFill>
              </a:rPr>
              <a:t>hybrid design</a:t>
            </a:r>
            <a:endParaRPr lang="zh-TW"/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b="1">
                <a:solidFill>
                  <a:schemeClr val="bg1"/>
                </a:solidFill>
              </a:rPr>
              <a:t>2 x Thunderbolt 2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b="1">
                <a:solidFill>
                  <a:schemeClr val="bg1"/>
                </a:solidFill>
              </a:rPr>
              <a:t>2 x 10GBASE-T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b="1">
                <a:solidFill>
                  <a:schemeClr val="bg1"/>
                </a:solidFill>
              </a:rPr>
              <a:t>3 x 4K HDMI </a:t>
            </a:r>
          </a:p>
        </p:txBody>
      </p:sp>
      <p:sp>
        <p:nvSpPr>
          <p:cNvPr id="2" name="TextBox 263">
            <a:extLst>
              <a:ext uri="{FF2B5EF4-FFF2-40B4-BE49-F238E27FC236}">
                <a16:creationId xmlns:a16="http://schemas.microsoft.com/office/drawing/2014/main" id="{C9E7B466-7324-4110-9620-2BB0C3A0FD7F}"/>
              </a:ext>
            </a:extLst>
          </p:cNvPr>
          <p:cNvSpPr txBox="1"/>
          <p:nvPr/>
        </p:nvSpPr>
        <p:spPr>
          <a:xfrm>
            <a:off x="292862" y="2247894"/>
            <a:ext cx="2023093" cy="116955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</a:rPr>
              <a:t>Thunderbolt</a:t>
            </a:r>
            <a:r>
              <a:rPr lang="zh-TW" altLang="en-US" dirty="0"/>
              <a:t>  </a:t>
            </a:r>
            <a:r>
              <a:rPr lang="en-US" altLang="zh-TW" b="1">
                <a:solidFill>
                  <a:srgbClr val="FFFFFF"/>
                </a:solidFill>
              </a:rPr>
              <a:t>2</a:t>
            </a:r>
            <a:endParaRPr lang="en-US" altLang="zh-TW" b="1" dirty="0">
              <a:solidFill>
                <a:srgbClr val="FFFFFF"/>
              </a:solidFill>
            </a:endParaRPr>
          </a:p>
          <a:p>
            <a:pPr algn="ctr"/>
            <a:endParaRPr lang="en-US" altLang="zh-TW" b="1" dirty="0">
              <a:solidFill>
                <a:srgbClr val="FFFFFF"/>
              </a:solidFill>
            </a:endParaRPr>
          </a:p>
          <a:p>
            <a:pPr algn="ctr"/>
            <a:r>
              <a:rPr lang="en-US" altLang="zh-TW" b="1">
                <a:solidFill>
                  <a:srgbClr val="FFFFFF"/>
                </a:solidFill>
              </a:rPr>
              <a:t>2 x 10GBASE-T</a:t>
            </a:r>
            <a:endParaRPr lang="en-US" altLang="zh-TW" b="1" dirty="0">
              <a:solidFill>
                <a:srgbClr val="FFFFFF"/>
              </a:solidFill>
            </a:endParaRPr>
          </a:p>
          <a:p>
            <a:pPr algn="ctr"/>
            <a:endParaRPr lang="en-US" altLang="zh-TW" b="1" dirty="0">
              <a:solidFill>
                <a:srgbClr val="FFFFFF"/>
              </a:solidFill>
            </a:endParaRPr>
          </a:p>
          <a:p>
            <a:pPr algn="ctr"/>
            <a:r>
              <a:rPr lang="en-US" altLang="zh-TW" b="1">
                <a:solidFill>
                  <a:srgbClr val="FFFFFF"/>
                </a:solidFill>
              </a:rPr>
              <a:t>6 x</a:t>
            </a:r>
            <a:r>
              <a:rPr lang="zh-TW" altLang="en-US" b="1" dirty="0">
                <a:solidFill>
                  <a:srgbClr val="FFFFFF"/>
                </a:solidFill>
              </a:rPr>
              <a:t>  </a:t>
            </a:r>
            <a:r>
              <a:rPr lang="en-US" altLang="zh-TW" b="1">
                <a:solidFill>
                  <a:srgbClr val="FFFFFF"/>
                </a:solidFill>
              </a:rPr>
              <a:t>TX expansion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0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11395D-BD04-4A3D-9524-A729C2398AA3}"/>
              </a:ext>
            </a:extLst>
          </p:cNvPr>
          <p:cNvSpPr txBox="1">
            <a:spLocks/>
          </p:cNvSpPr>
          <p:nvPr/>
        </p:nvSpPr>
        <p:spPr>
          <a:xfrm>
            <a:off x="4716016" y="1347614"/>
            <a:ext cx="4104456" cy="2510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lnSpc>
                <a:spcPts val="2000"/>
              </a:lnSpc>
              <a:spcAft>
                <a:spcPts val="1000"/>
              </a:spcAft>
              <a:buNone/>
            </a:pPr>
            <a:r>
              <a:rPr lang="zh-CN" altLang="en-US" sz="2500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  <a:cs typeface="Arial"/>
              </a:rPr>
              <a:t>Capacity</a:t>
            </a:r>
            <a:r>
              <a:rPr lang="en-US" altLang="zh-CN" sz="2500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  <a:cs typeface="Arial"/>
              </a:rPr>
              <a:t>: </a:t>
            </a:r>
            <a:r>
              <a:rPr lang="en-US" altLang="zh-CN" sz="2500" b="1">
                <a:solidFill>
                  <a:schemeClr val="tx1"/>
                </a:solidFill>
                <a:latin typeface="Arial"/>
                <a:cs typeface="Arial"/>
              </a:rPr>
              <a:t>GB? TB?</a:t>
            </a:r>
          </a:p>
          <a:p>
            <a:pPr marL="177800" lvl="1" indent="-177800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chemeClr val="tx1"/>
                </a:solidFill>
                <a:ea typeface="微軟正黑體" panose="020B0604030504040204" pitchFamily="34" charset="-120"/>
              </a:rPr>
              <a:t>Additional expansion unit needed?</a:t>
            </a:r>
          </a:p>
          <a:p>
            <a:pPr marL="177800" lvl="1" indent="-177800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chemeClr val="tx1"/>
                </a:solidFill>
                <a:ea typeface="微軟正黑體" panose="020B0604030504040204" pitchFamily="34" charset="-120"/>
              </a:rPr>
              <a:t>RAID configuration?</a:t>
            </a:r>
          </a:p>
          <a:p>
            <a:pPr lvl="8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rgbClr val="000000"/>
                </a:solidFill>
                <a:ea typeface="微軟正黑體"/>
              </a:rPr>
              <a:t>=N-1 drive capacity: RAID 1/5</a:t>
            </a:r>
          </a:p>
          <a:p>
            <a:pPr lvl="8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rgbClr val="000000"/>
                </a:solidFill>
                <a:ea typeface="微軟正黑體"/>
              </a:rPr>
              <a:t>=N-2 drive capacity: RAID 6</a:t>
            </a:r>
          </a:p>
          <a:p>
            <a:pPr lvl="8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rgbClr val="000000"/>
                </a:solidFill>
                <a:ea typeface="微軟正黑體"/>
              </a:rPr>
              <a:t>&gt;=N-2 drive capacity: RAID 10/50/60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DB61F1-6D44-4E6C-B9AB-7832D1AD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>
                <a:solidFill>
                  <a:schemeClr val="accent5"/>
                </a:solidFill>
                <a:latin typeface="+mj-lt"/>
              </a:rPr>
              <a:t>H</a:t>
            </a:r>
            <a:r>
              <a:rPr lang="zh-CN" altLang="en-US" dirty="0">
                <a:solidFill>
                  <a:srgbClr val="0097A7"/>
                </a:solidFill>
                <a:latin typeface="+mj-lt"/>
              </a:rPr>
              <a:t>ow much capacity?</a:t>
            </a:r>
            <a:endParaRPr lang="en-US" dirty="0">
              <a:latin typeface="+mj-lt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BCA4C29D-34A8-41C9-89D2-DC76499752E4}"/>
              </a:ext>
            </a:extLst>
          </p:cNvPr>
          <p:cNvGrpSpPr/>
          <p:nvPr/>
        </p:nvGrpSpPr>
        <p:grpSpPr>
          <a:xfrm>
            <a:off x="-468560" y="1635646"/>
            <a:ext cx="5328592" cy="3330962"/>
            <a:chOff x="-756592" y="1347614"/>
            <a:chExt cx="5914269" cy="3697075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B9DE169-CD42-45DB-AC16-1F4CDFB7E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592" y="1347614"/>
              <a:ext cx="5914269" cy="3697075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4B09841E-14BC-4BB3-AADF-FC1D31B4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91880" y="3291830"/>
              <a:ext cx="1383267" cy="1685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183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C103697D-4F00-4F53-87A3-EA6C2E0A46DA}"/>
              </a:ext>
            </a:extLst>
          </p:cNvPr>
          <p:cNvSpPr/>
          <p:nvPr/>
        </p:nvSpPr>
        <p:spPr>
          <a:xfrm>
            <a:off x="3355237" y="1383491"/>
            <a:ext cx="5249211" cy="1332161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ea typeface="Microsoft JhengHei"/>
              <a:cs typeface="Arial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CAFB816B-3C2B-4AF5-A1F8-C6B09FE4F63D}"/>
              </a:ext>
            </a:extLst>
          </p:cNvPr>
          <p:cNvGrpSpPr/>
          <p:nvPr/>
        </p:nvGrpSpPr>
        <p:grpSpPr>
          <a:xfrm>
            <a:off x="200613" y="1014933"/>
            <a:ext cx="1419811" cy="3933080"/>
            <a:chOff x="200614" y="903253"/>
            <a:chExt cx="1224136" cy="404476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F31DCB8-EFC0-4CF7-804B-D90C5CEFFD99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9" name="Straight Connector 260">
              <a:extLst>
                <a:ext uri="{FF2B5EF4-FFF2-40B4-BE49-F238E27FC236}">
                  <a16:creationId xmlns:a16="http://schemas.microsoft.com/office/drawing/2014/main" id="{26D6CB3A-0245-404B-A836-45E484F33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6F455C5-E3B8-4617-AE51-79D74F1D1C1D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4000">
                <a:solidFill>
                  <a:srgbClr val="0070C0"/>
                </a:solidFill>
                <a:ea typeface="微軟正黑體" panose="020B0604030504040204" pitchFamily="34" charset="-120"/>
              </a:rPr>
              <a:t>Blu-ray &amp; RDX NAS</a:t>
            </a:r>
          </a:p>
        </p:txBody>
      </p:sp>
      <p:sp>
        <p:nvSpPr>
          <p:cNvPr id="21" name="TextBox 263">
            <a:extLst>
              <a:ext uri="{FF2B5EF4-FFF2-40B4-BE49-F238E27FC236}">
                <a16:creationId xmlns:a16="http://schemas.microsoft.com/office/drawing/2014/main" id="{441AF484-2850-44FA-B746-DDFDA53E0D4B}"/>
              </a:ext>
            </a:extLst>
          </p:cNvPr>
          <p:cNvSpPr txBox="1"/>
          <p:nvPr/>
        </p:nvSpPr>
        <p:spPr>
          <a:xfrm>
            <a:off x="310163" y="2381074"/>
            <a:ext cx="1143333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zh-TW" sz="1500" b="1">
                <a:solidFill>
                  <a:schemeClr val="bg1"/>
                </a:solidFill>
              </a:rPr>
              <a:t>Optional</a:t>
            </a:r>
            <a:endParaRPr lang="en-US"/>
          </a:p>
          <a:p>
            <a:r>
              <a:rPr lang="en-US" altLang="zh-TW" sz="1500" b="1">
                <a:solidFill>
                  <a:schemeClr val="bg1"/>
                </a:solidFill>
              </a:rPr>
              <a:t>Blu-ray</a:t>
            </a:r>
            <a:endParaRPr lang="en-US"/>
          </a:p>
          <a:p>
            <a:r>
              <a:rPr lang="en-US" altLang="zh-TW" sz="1500" b="1">
                <a:solidFill>
                  <a:srgbClr val="FFFFFF"/>
                </a:solidFill>
              </a:rPr>
              <a:t>writer or RDX drive</a:t>
            </a:r>
          </a:p>
        </p:txBody>
      </p:sp>
      <p:sp>
        <p:nvSpPr>
          <p:cNvPr id="22" name="TextBox 299">
            <a:extLst>
              <a:ext uri="{FF2B5EF4-FFF2-40B4-BE49-F238E27FC236}">
                <a16:creationId xmlns:a16="http://schemas.microsoft.com/office/drawing/2014/main" id="{F240B0B9-B031-47C2-B45F-18B6254E38DA}"/>
              </a:ext>
            </a:extLst>
          </p:cNvPr>
          <p:cNvSpPr txBox="1"/>
          <p:nvPr/>
        </p:nvSpPr>
        <p:spPr>
          <a:xfrm>
            <a:off x="2123728" y="2377099"/>
            <a:ext cx="859531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ea typeface="Lato Black" charset="0"/>
              </a:rPr>
              <a:t>TVS-882BR</a:t>
            </a:r>
          </a:p>
          <a:p>
            <a:r>
              <a:rPr lang="en-US" sz="800" b="1">
                <a:solidFill>
                  <a:schemeClr val="bg1"/>
                </a:solidFill>
                <a:ea typeface="Lato Black" charset="0"/>
              </a:rPr>
              <a:t>TVS-882BRT3</a:t>
            </a:r>
            <a:endParaRPr lang="zh-CN" altLang="en-US" sz="800" b="1">
              <a:solidFill>
                <a:schemeClr val="bg1"/>
              </a:solidFill>
              <a:ea typeface="Lato Black" charset="0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F4DAB69D-6BFD-405A-91A7-F66A7D531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824" y="1362887"/>
            <a:ext cx="1640447" cy="1014212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C12FAE43-D9F6-4F56-A724-FBC57876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801" y="2834011"/>
            <a:ext cx="3813755" cy="2323453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6432BFAA-0CCB-484F-8DCF-39E8C37FA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855" y="2723968"/>
            <a:ext cx="3858304" cy="1786850"/>
          </a:xfrm>
          <a:prstGeom prst="rect">
            <a:avLst/>
          </a:prstGeom>
        </p:spPr>
      </p:pic>
      <p:sp>
        <p:nvSpPr>
          <p:cNvPr id="27" name="矩形 41">
            <a:extLst>
              <a:ext uri="{FF2B5EF4-FFF2-40B4-BE49-F238E27FC236}">
                <a16:creationId xmlns:a16="http://schemas.microsoft.com/office/drawing/2014/main" id="{C97156E9-DFF8-457A-9548-CECB134EA429}"/>
              </a:ext>
            </a:extLst>
          </p:cNvPr>
          <p:cNvSpPr/>
          <p:nvPr/>
        </p:nvSpPr>
        <p:spPr>
          <a:xfrm>
            <a:off x="3628048" y="1527334"/>
            <a:ext cx="3618728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Intel Core i5/i7 quad-core up to 3.6 GHz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Max. 64 GB (4 x DDR4) RAM, 2 x M.2 SATA SSD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8 x 3.5" HDD + 1 x 5.25" drive slots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5.25" SATA port for optional</a:t>
            </a:r>
            <a:r>
              <a:rPr lang="zh-TW" altLang="en-US" sz="1000" b="1">
                <a:solidFill>
                  <a:schemeClr val="bg1"/>
                </a:solidFill>
              </a:rPr>
              <a:t> </a:t>
            </a:r>
            <a:r>
              <a:rPr lang="en-US" altLang="zh-TW" sz="1000" b="1">
                <a:solidFill>
                  <a:srgbClr val="FFFF00"/>
                </a:solidFill>
              </a:rPr>
              <a:t>Blu-ray</a:t>
            </a:r>
            <a:r>
              <a:rPr lang="en-US" altLang="zh-TW" sz="1000" b="1">
                <a:solidFill>
                  <a:schemeClr val="bg1"/>
                </a:solidFill>
              </a:rPr>
              <a:t> or</a:t>
            </a:r>
            <a:r>
              <a:rPr lang="zh-TW" altLang="en-US" sz="1000" b="1">
                <a:solidFill>
                  <a:schemeClr val="bg1"/>
                </a:solidFill>
              </a:rPr>
              <a:t> </a:t>
            </a:r>
            <a:r>
              <a:rPr lang="en-US" altLang="zh-TW" sz="1000" b="1">
                <a:solidFill>
                  <a:srgbClr val="FFFF00"/>
                </a:solidFill>
              </a:rPr>
              <a:t>RDX </a:t>
            </a:r>
            <a:r>
              <a:rPr lang="en-US" altLang="zh-TW" sz="1000" b="1">
                <a:solidFill>
                  <a:schemeClr val="bg1"/>
                </a:solidFill>
              </a:rPr>
              <a:t>support</a:t>
            </a:r>
            <a:endParaRPr lang="zh-TW" altLang="en-US" sz="1000" b="1">
              <a:solidFill>
                <a:schemeClr val="bg1"/>
              </a:solidFill>
            </a:endParaRP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</a:rPr>
              <a:t>3 x 4K HDMI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rgbClr val="FFFF00"/>
                </a:solidFill>
              </a:rPr>
              <a:t>3 x PCIe Gen.3 slots</a:t>
            </a:r>
            <a:endParaRPr lang="zh-TW" altLang="en-US" sz="1000" b="1">
              <a:solidFill>
                <a:srgbClr val="FFFF00"/>
              </a:solidFill>
            </a:endParaRP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FF"/>
                </a:solidFill>
              </a:rPr>
              <a:t>4 x Thunderbolt 3 (TVS-882BRT3) </a:t>
            </a:r>
            <a:endParaRPr lang="zh-TW" sz="1000">
              <a:solidFill>
                <a:srgbClr val="FFFFFF"/>
              </a:solidFill>
            </a:endParaRP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zh-TW" altLang="en-US" sz="1000" b="1">
              <a:solidFill>
                <a:srgbClr val="FFFF00"/>
              </a:solidFill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BAE20CF5-684F-4B15-96DF-926AC0C24E19}"/>
              </a:ext>
            </a:extLst>
          </p:cNvPr>
          <p:cNvGrpSpPr/>
          <p:nvPr/>
        </p:nvGrpSpPr>
        <p:grpSpPr>
          <a:xfrm>
            <a:off x="7513105" y="2193182"/>
            <a:ext cx="853303" cy="392643"/>
            <a:chOff x="7638740" y="3466252"/>
            <a:chExt cx="853303" cy="392643"/>
          </a:xfrm>
        </p:grpSpPr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C79F6D96-D116-4078-BE2F-4C2A40752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00" y="3466252"/>
              <a:ext cx="392643" cy="392643"/>
            </a:xfrm>
            <a:prstGeom prst="rect">
              <a:avLst/>
            </a:prstGeom>
          </p:spPr>
        </p:pic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F81BFA9D-C4E7-4C98-A4AF-4767C34EF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7638740" y="3468696"/>
              <a:ext cx="382355" cy="382355"/>
            </a:xfrm>
            <a:prstGeom prst="rect">
              <a:avLst/>
            </a:prstGeom>
          </p:spPr>
        </p:pic>
      </p:grpSp>
      <p:pic>
        <p:nvPicPr>
          <p:cNvPr id="31" name="圖形 30">
            <a:extLst>
              <a:ext uri="{FF2B5EF4-FFF2-40B4-BE49-F238E27FC236}">
                <a16:creationId xmlns:a16="http://schemas.microsoft.com/office/drawing/2014/main" id="{2FB53FE3-9C03-4442-8849-A46521B42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17712" y="3137710"/>
            <a:ext cx="1405071" cy="6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2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9990E6B5-5986-4361-805E-9C968903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9685" y="3564870"/>
            <a:ext cx="3145080" cy="57586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0AB6F09-C411-463B-AFFB-CC7CA2397F6F}"/>
              </a:ext>
            </a:extLst>
          </p:cNvPr>
          <p:cNvSpPr/>
          <p:nvPr/>
        </p:nvSpPr>
        <p:spPr>
          <a:xfrm>
            <a:off x="4173961" y="978155"/>
            <a:ext cx="3576620" cy="2208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500"/>
              </a:lnSpc>
            </a:pPr>
            <a:r>
              <a:rPr lang="en-US" altLang="zh-TW" sz="6000" b="1" spc="-150">
                <a:solidFill>
                  <a:schemeClr val="tx1"/>
                </a:solidFill>
              </a:rPr>
              <a:t>Thank</a:t>
            </a:r>
            <a:br>
              <a:rPr lang="en-US" altLang="zh-TW" sz="6000" b="1" spc="-150">
                <a:solidFill>
                  <a:schemeClr val="tx1"/>
                </a:solidFill>
              </a:rPr>
            </a:br>
            <a:r>
              <a:rPr lang="en-US" altLang="zh-TW" sz="6000" b="1" spc="-150">
                <a:solidFill>
                  <a:schemeClr val="tx1"/>
                </a:solidFill>
              </a:rPr>
              <a:t>you for</a:t>
            </a:r>
            <a:br>
              <a:rPr lang="en-US" altLang="zh-TW" sz="6000" b="1" spc="-150">
                <a:solidFill>
                  <a:schemeClr val="tx1"/>
                </a:solidFill>
              </a:rPr>
            </a:br>
            <a:r>
              <a:rPr lang="en-US" altLang="zh-TW" sz="6000" b="1" spc="-150">
                <a:solidFill>
                  <a:schemeClr val="tx1"/>
                </a:solidFill>
              </a:rPr>
              <a:t>choosing</a:t>
            </a:r>
            <a:endParaRPr lang="zh-TW" altLang="en-US" sz="6000" b="1" spc="-150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DF69FC0-AEAA-4C7C-B0AE-FC2B10EF4E62}"/>
              </a:ext>
            </a:extLst>
          </p:cNvPr>
          <p:cNvSpPr/>
          <p:nvPr/>
        </p:nvSpPr>
        <p:spPr>
          <a:xfrm>
            <a:off x="4173961" y="4568810"/>
            <a:ext cx="3154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 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C0A151D-47EA-413A-97BE-EBF553C10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458" y="771550"/>
            <a:ext cx="2016224" cy="42461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95755A-5769-4050-9975-0E91F7B0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82" y="51470"/>
            <a:ext cx="7572427" cy="1071569"/>
          </a:xfrm>
        </p:spPr>
        <p:txBody>
          <a:bodyPr anchor="ctr"/>
          <a:lstStyle/>
          <a:p>
            <a:r>
              <a:rPr lang="zh-CN" altLang="en-US">
                <a:solidFill>
                  <a:schemeClr val="accent5"/>
                </a:solidFill>
                <a:latin typeface="Arial"/>
                <a:cs typeface="Arial"/>
              </a:rPr>
              <a:t>W</a:t>
            </a:r>
            <a:r>
              <a:rPr lang="en-US" altLang="zh-CN" err="1">
                <a:solidFill>
                  <a:schemeClr val="accent5"/>
                </a:solidFill>
                <a:latin typeface="Arial"/>
                <a:cs typeface="Arial"/>
              </a:rPr>
              <a:t>hich</a:t>
            </a:r>
            <a:r>
              <a:rPr lang="zh-CN" altLang="en-US">
                <a:solidFill>
                  <a:srgbClr val="0097A7"/>
                </a:solidFill>
                <a:latin typeface="Arial"/>
                <a:cs typeface="Arial"/>
              </a:rPr>
              <a:t> form factor?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D5F2E616-0016-4272-A8C4-2275DAF1F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221" y="2666880"/>
            <a:ext cx="3816064" cy="65463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EE1E4EA-3A34-4636-8999-66B7B53AFAAC}"/>
              </a:ext>
            </a:extLst>
          </p:cNvPr>
          <p:cNvSpPr txBox="1">
            <a:spLocks/>
          </p:cNvSpPr>
          <p:nvPr/>
        </p:nvSpPr>
        <p:spPr>
          <a:xfrm>
            <a:off x="1547664" y="2665358"/>
            <a:ext cx="1944216" cy="5266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indent="0" algn="ctr">
              <a:buClr>
                <a:srgbClr val="23BBA2"/>
              </a:buClr>
              <a:buNone/>
            </a:pPr>
            <a:r>
              <a:rPr lang="en-US" altLang="zh-TW" sz="2000" b="1">
                <a:solidFill>
                  <a:schemeClr val="bg1"/>
                </a:solidFill>
                <a:ea typeface="微軟正黑體" panose="020B0604030504040204" pitchFamily="34" charset="-120"/>
              </a:rPr>
              <a:t>Rackmount</a:t>
            </a: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0B241A3C-B5FA-4550-A253-00AE5C14E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6056" y="2666880"/>
            <a:ext cx="3816064" cy="654639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25C2106-88B2-4B06-9BF2-D807AB2559DD}"/>
              </a:ext>
            </a:extLst>
          </p:cNvPr>
          <p:cNvSpPr txBox="1">
            <a:spLocks/>
          </p:cNvSpPr>
          <p:nvPr/>
        </p:nvSpPr>
        <p:spPr>
          <a:xfrm>
            <a:off x="6012160" y="2670217"/>
            <a:ext cx="1944216" cy="5266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indent="0" algn="ctr">
              <a:buClr>
                <a:srgbClr val="23BBA2"/>
              </a:buClr>
              <a:buNone/>
            </a:pPr>
            <a:r>
              <a:rPr lang="en-US" altLang="zh-TW" sz="2000" b="1">
                <a:solidFill>
                  <a:schemeClr val="bg1"/>
                </a:solidFill>
                <a:ea typeface="微軟正黑體" panose="020B0604030504040204" pitchFamily="34" charset="-120"/>
              </a:rPr>
              <a:t>Desktop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E2B279D-B941-4416-98E2-70C9B8941D20}"/>
              </a:ext>
            </a:extLst>
          </p:cNvPr>
          <p:cNvSpPr txBox="1">
            <a:spLocks/>
          </p:cNvSpPr>
          <p:nvPr/>
        </p:nvSpPr>
        <p:spPr>
          <a:xfrm>
            <a:off x="478954" y="3402073"/>
            <a:ext cx="4885134" cy="15741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lvl="1" indent="-177800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1U (1.75 inch/44 mm) to 4U </a:t>
            </a:r>
            <a:r>
              <a:rPr lang="zh-TW" altLang="en-US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height</a:t>
            </a:r>
            <a: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,</a:t>
            </a:r>
            <a:b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</a:br>
            <a: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19 inch (480 mm) width</a:t>
            </a:r>
            <a:endParaRPr lang="zh-TW" altLang="en-US" sz="200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  <a:p>
            <a:pPr marL="177800" lvl="1" indent="-177800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Sing</a:t>
            </a:r>
            <a: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l</a:t>
            </a:r>
            <a:r>
              <a:rPr lang="zh-TW" altLang="en-US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e &amp; redundant power options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794CC20-88D3-418C-A25C-85BC56E501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90"/>
          <a:stretch/>
        </p:blipFill>
        <p:spPr>
          <a:xfrm>
            <a:off x="558221" y="1188223"/>
            <a:ext cx="3840028" cy="152754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BDA848C-FFDE-4611-919D-EDDCCAB5E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216" y="1374097"/>
            <a:ext cx="3707904" cy="119765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5DEE920-E41D-433F-9A68-84A0567C36DE}"/>
              </a:ext>
            </a:extLst>
          </p:cNvPr>
          <p:cNvSpPr txBox="1">
            <a:spLocks/>
          </p:cNvSpPr>
          <p:nvPr/>
        </p:nvSpPr>
        <p:spPr>
          <a:xfrm>
            <a:off x="4897624" y="3402072"/>
            <a:ext cx="4000006" cy="15741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lvl="1" indent="-177800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Low noise level with versatile exterior designs</a:t>
            </a:r>
          </a:p>
          <a:p>
            <a:pPr marL="177800" lvl="1" indent="-177800">
              <a:lnSpc>
                <a:spcPts val="2000"/>
              </a:lnSpc>
              <a:spcAft>
                <a:spcPts val="10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Multifunction </a:t>
            </a:r>
            <a:b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</a:br>
            <a:r>
              <a:rPr lang="en-US" altLang="zh-TW" sz="20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&amp; value</a:t>
            </a:r>
          </a:p>
        </p:txBody>
      </p:sp>
    </p:spTree>
    <p:extLst>
      <p:ext uri="{BB962C8B-B14F-4D97-AF65-F5344CB8AC3E}">
        <p14:creationId xmlns:p14="http://schemas.microsoft.com/office/powerpoint/2010/main" val="2274775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AEA828F1-0885-4F49-A168-01BA9691E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28308"/>
          <a:stretch/>
        </p:blipFill>
        <p:spPr>
          <a:xfrm>
            <a:off x="5292080" y="1063905"/>
            <a:ext cx="3851920" cy="3682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CE7F0-9F45-2F46-A5F1-9BFC37A6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82" y="-20538"/>
            <a:ext cx="7572427" cy="1071569"/>
          </a:xfrm>
        </p:spPr>
        <p:txBody>
          <a:bodyPr anchor="ctr"/>
          <a:lstStyle/>
          <a:p>
            <a:r>
              <a:rPr lang="en-US" altLang="zh-CN" dirty="0">
                <a:solidFill>
                  <a:schemeClr val="accent5"/>
                </a:solidFill>
                <a:latin typeface="+mj-lt"/>
              </a:rPr>
              <a:t>Which p</a:t>
            </a:r>
            <a:r>
              <a:rPr lang="zh-CN" altLang="en-US" dirty="0">
                <a:solidFill>
                  <a:srgbClr val="0097A7"/>
                </a:solidFill>
                <a:latin typeface="+mj-lt"/>
              </a:rPr>
              <a:t>rocessor</a:t>
            </a:r>
            <a:r>
              <a:rPr lang="en-US" altLang="zh-CN" dirty="0">
                <a:solidFill>
                  <a:srgbClr val="0097A7"/>
                </a:solidFill>
                <a:latin typeface="+mj-lt"/>
              </a:rPr>
              <a:t>? It</a:t>
            </a:r>
            <a:r>
              <a:rPr lang="zh-CN" altLang="en-US" dirty="0">
                <a:solidFill>
                  <a:srgbClr val="0097A7"/>
                </a:solidFill>
                <a:latin typeface="+mj-lt"/>
              </a:rPr>
              <a:t> matters</a:t>
            </a:r>
            <a:r>
              <a:rPr lang="en-US" altLang="zh-CN" dirty="0">
                <a:solidFill>
                  <a:srgbClr val="0097A7"/>
                </a:solidFill>
                <a:latin typeface="+mj-lt"/>
              </a:rPr>
              <a:t>!</a:t>
            </a:r>
            <a:endParaRPr lang="en-US" dirty="0"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498FA1-E11A-49AE-96A2-AB6A9398862E}"/>
              </a:ext>
            </a:extLst>
          </p:cNvPr>
          <p:cNvSpPr txBox="1">
            <a:spLocks/>
          </p:cNvSpPr>
          <p:nvPr/>
        </p:nvSpPr>
        <p:spPr>
          <a:xfrm>
            <a:off x="214283" y="1194682"/>
            <a:ext cx="6264696" cy="1152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CN" sz="2800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  <a:cs typeface="Arial"/>
              </a:rPr>
              <a:t>64-bit x86 </a:t>
            </a:r>
            <a:r>
              <a:rPr lang="zh-CN" altLang="en-US" sz="2800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  <a:cs typeface="Arial"/>
              </a:rPr>
              <a:t>processors</a:t>
            </a:r>
          </a:p>
          <a:p>
            <a:pPr lvl="1" indent="-17780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Intel Xeon, Core i7/i5/i3, Celeron multi-core</a:t>
            </a:r>
            <a:r>
              <a:rPr lang="zh-TW" altLang="en-US" sz="1600">
                <a:solidFill>
                  <a:schemeClr val="tx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1.5 GHz+</a:t>
            </a:r>
          </a:p>
          <a:p>
            <a:pPr lvl="1" indent="-17780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AMD Ryzen, R-series, G-series multi-core</a:t>
            </a:r>
            <a:r>
              <a:rPr lang="zh-TW" altLang="en-US" sz="1600">
                <a:solidFill>
                  <a:schemeClr val="tx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2.0 GHz+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82A2F4-04F8-4B9A-991D-33FCB2D81260}"/>
              </a:ext>
            </a:extLst>
          </p:cNvPr>
          <p:cNvSpPr txBox="1">
            <a:spLocks/>
          </p:cNvSpPr>
          <p:nvPr/>
        </p:nvSpPr>
        <p:spPr>
          <a:xfrm>
            <a:off x="214282" y="2427734"/>
            <a:ext cx="5653861" cy="1152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buNone/>
            </a:pPr>
            <a:r>
              <a:rPr lang="en-US" altLang="zh-CN" sz="2800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  <a:cs typeface="Arial"/>
              </a:rPr>
              <a:t>64-bit &amp; 32-bit ARM </a:t>
            </a:r>
            <a:r>
              <a:rPr lang="zh-TW" altLang="en-US" sz="2800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  <a:cs typeface="Arial"/>
              </a:rPr>
              <a:t>processors</a:t>
            </a:r>
          </a:p>
          <a:p>
            <a:pPr lvl="1" indent="-17780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64-bit Marvell 8040 </a:t>
            </a:r>
            <a:r>
              <a:rPr lang="zh-TW" altLang="en-US" sz="1600">
                <a:solidFill>
                  <a:schemeClr val="tx1"/>
                </a:solidFill>
                <a:ea typeface="微軟正黑體" panose="020B0604030504040204" pitchFamily="34" charset="-120"/>
              </a:rPr>
              <a:t>quad-core </a:t>
            </a: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1.6 GHz</a:t>
            </a:r>
          </a:p>
          <a:p>
            <a:pPr lvl="1" indent="-17780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64-bit Annapurna Labs AL-324 </a:t>
            </a:r>
            <a:r>
              <a:rPr lang="zh-TW" altLang="en-US" sz="1600">
                <a:solidFill>
                  <a:schemeClr val="tx1"/>
                </a:solidFill>
                <a:ea typeface="微軟正黑體" panose="020B0604030504040204" pitchFamily="34" charset="-120"/>
              </a:rPr>
              <a:t>quad-core </a:t>
            </a: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1.7 GHz</a:t>
            </a:r>
          </a:p>
          <a:p>
            <a:pPr lvl="1" indent="-17780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32-bit Annapurna Labs AL-314 </a:t>
            </a:r>
            <a:r>
              <a:rPr lang="zh-TW" altLang="en-US" sz="1600">
                <a:solidFill>
                  <a:schemeClr val="tx1"/>
                </a:solidFill>
                <a:ea typeface="微軟正黑體" panose="020B0604030504040204" pitchFamily="34" charset="-120"/>
              </a:rPr>
              <a:t>quad-core </a:t>
            </a: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1.7 GHz /   </a:t>
            </a:r>
            <a:b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</a:b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    AL-212 dual-core</a:t>
            </a:r>
            <a:r>
              <a:rPr lang="zh-TW" altLang="en-US" sz="1600">
                <a:solidFill>
                  <a:schemeClr val="tx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1.7 GHz</a:t>
            </a:r>
          </a:p>
          <a:p>
            <a:pPr lvl="1" indent="-17780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64-bit Realtek RTD1295/1296 </a:t>
            </a:r>
            <a:r>
              <a:rPr lang="zh-TW" altLang="en-US" sz="1600">
                <a:solidFill>
                  <a:schemeClr val="tx1"/>
                </a:solidFill>
                <a:ea typeface="微軟正黑體" panose="020B0604030504040204" pitchFamily="34" charset="-120"/>
              </a:rPr>
              <a:t>quad-core </a:t>
            </a:r>
            <a:r>
              <a:rPr lang="en-US" altLang="zh-TW" sz="1600">
                <a:solidFill>
                  <a:schemeClr val="tx1"/>
                </a:solidFill>
                <a:ea typeface="微軟正黑體" panose="020B0604030504040204" pitchFamily="34" charset="-120"/>
              </a:rPr>
              <a:t>1.4 GHz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DD10D31-AA8C-4B11-8D03-C4CF32A10D27}"/>
              </a:ext>
            </a:extLst>
          </p:cNvPr>
          <p:cNvGrpSpPr/>
          <p:nvPr/>
        </p:nvGrpSpPr>
        <p:grpSpPr>
          <a:xfrm>
            <a:off x="5661734" y="3379202"/>
            <a:ext cx="1556306" cy="1315632"/>
            <a:chOff x="5661734" y="3379202"/>
            <a:chExt cx="1556306" cy="1315632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A5A18BDC-C5E5-4C06-A914-E7033897AA4F}"/>
                </a:ext>
              </a:extLst>
            </p:cNvPr>
            <p:cNvGrpSpPr/>
            <p:nvPr/>
          </p:nvGrpSpPr>
          <p:grpSpPr>
            <a:xfrm>
              <a:off x="5661734" y="3379202"/>
              <a:ext cx="1556306" cy="1278466"/>
              <a:chOff x="5437125" y="3337254"/>
              <a:chExt cx="1717021" cy="1410489"/>
            </a:xfrm>
          </p:grpSpPr>
          <p:pic>
            <p:nvPicPr>
              <p:cNvPr id="8" name="圖形 7">
                <a:extLst>
                  <a:ext uri="{FF2B5EF4-FFF2-40B4-BE49-F238E27FC236}">
                    <a16:creationId xmlns:a16="http://schemas.microsoft.com/office/drawing/2014/main" id="{A68BF668-4476-4178-9D5F-B7F0E2421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497962" y="3855509"/>
                <a:ext cx="1656184" cy="335988"/>
              </a:xfrm>
              <a:prstGeom prst="rect">
                <a:avLst/>
              </a:prstGeom>
            </p:spPr>
          </p:pic>
          <p:pic>
            <p:nvPicPr>
              <p:cNvPr id="10" name="圖形 9">
                <a:extLst>
                  <a:ext uri="{FF2B5EF4-FFF2-40B4-BE49-F238E27FC236}">
                    <a16:creationId xmlns:a16="http://schemas.microsoft.com/office/drawing/2014/main" id="{E4C181E5-1935-4E0F-8890-B60727BFC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37125" y="4341247"/>
                <a:ext cx="699881" cy="406496"/>
              </a:xfrm>
              <a:prstGeom prst="rect">
                <a:avLst/>
              </a:prstGeom>
            </p:spPr>
          </p:pic>
          <p:pic>
            <p:nvPicPr>
              <p:cNvPr id="13" name="圖形 12">
                <a:extLst>
                  <a:ext uri="{FF2B5EF4-FFF2-40B4-BE49-F238E27FC236}">
                    <a16:creationId xmlns:a16="http://schemas.microsoft.com/office/drawing/2014/main" id="{66BA2FC4-E32A-4E7D-B8AC-53CDE0247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507015" y="3337254"/>
                <a:ext cx="610893" cy="404717"/>
              </a:xfrm>
              <a:prstGeom prst="rect">
                <a:avLst/>
              </a:prstGeom>
            </p:spPr>
          </p:pic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54C25056-4D62-45DC-A926-A393BEAFF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0192" y="3489226"/>
                <a:ext cx="853954" cy="203495"/>
              </a:xfrm>
              <a:prstGeom prst="rect">
                <a:avLst/>
              </a:prstGeom>
            </p:spPr>
          </p:pic>
        </p:grpSp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A4322EAF-8D0F-4F3B-8E6A-50018B2BE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86784" y="4204617"/>
              <a:ext cx="688487" cy="490217"/>
            </a:xfrm>
            <a:prstGeom prst="rect">
              <a:avLst/>
            </a:prstGeom>
          </p:spPr>
        </p:pic>
      </p:grpSp>
      <p:grpSp>
        <p:nvGrpSpPr>
          <p:cNvPr id="12" name="群組 14">
            <a:extLst>
              <a:ext uri="{FF2B5EF4-FFF2-40B4-BE49-F238E27FC236}">
                <a16:creationId xmlns:a16="http://schemas.microsoft.com/office/drawing/2014/main" id="{A5A18BDC-C5E5-4C06-A914-E7033897AA4F}"/>
              </a:ext>
            </a:extLst>
          </p:cNvPr>
          <p:cNvGrpSpPr/>
          <p:nvPr/>
        </p:nvGrpSpPr>
        <p:grpSpPr>
          <a:xfrm>
            <a:off x="5661734" y="3379202"/>
            <a:ext cx="1556306" cy="1278466"/>
            <a:chOff x="5437125" y="3337254"/>
            <a:chExt cx="1717021" cy="1410489"/>
          </a:xfrm>
        </p:grpSpPr>
        <p:pic>
          <p:nvPicPr>
            <p:cNvPr id="9" name="圖形 7">
              <a:extLst>
                <a:ext uri="{FF2B5EF4-FFF2-40B4-BE49-F238E27FC236}">
                  <a16:creationId xmlns:a16="http://schemas.microsoft.com/office/drawing/2014/main" id="{A68BF668-4476-4178-9D5F-B7F0E2421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97962" y="3855509"/>
              <a:ext cx="1656184" cy="335988"/>
            </a:xfrm>
            <a:prstGeom prst="rect">
              <a:avLst/>
            </a:prstGeom>
          </p:spPr>
        </p:pic>
        <p:pic>
          <p:nvPicPr>
            <p:cNvPr id="16" name="圖形 9">
              <a:extLst>
                <a:ext uri="{FF2B5EF4-FFF2-40B4-BE49-F238E27FC236}">
                  <a16:creationId xmlns:a16="http://schemas.microsoft.com/office/drawing/2014/main" id="{E4C181E5-1935-4E0F-8890-B60727B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37125" y="4341247"/>
              <a:ext cx="699881" cy="406496"/>
            </a:xfrm>
            <a:prstGeom prst="rect">
              <a:avLst/>
            </a:prstGeom>
          </p:spPr>
        </p:pic>
        <p:pic>
          <p:nvPicPr>
            <p:cNvPr id="18" name="圖形 12">
              <a:extLst>
                <a:ext uri="{FF2B5EF4-FFF2-40B4-BE49-F238E27FC236}">
                  <a16:creationId xmlns:a16="http://schemas.microsoft.com/office/drawing/2014/main" id="{66BA2FC4-E32A-4E7D-B8AC-53CDE024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07015" y="3337254"/>
              <a:ext cx="610893" cy="404717"/>
            </a:xfrm>
            <a:prstGeom prst="rect">
              <a:avLst/>
            </a:prstGeom>
          </p:spPr>
        </p:pic>
        <p:pic>
          <p:nvPicPr>
            <p:cNvPr id="7" name="圖形 13">
              <a:extLst>
                <a:ext uri="{FF2B5EF4-FFF2-40B4-BE49-F238E27FC236}">
                  <a16:creationId xmlns:a16="http://schemas.microsoft.com/office/drawing/2014/main" id="{54C25056-4D62-45DC-A926-A393BEAFF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00192" y="3489226"/>
              <a:ext cx="853954" cy="203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42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CE7F0-9F45-2F46-A5F1-9BFC37A6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>
                <a:solidFill>
                  <a:schemeClr val="accent5"/>
                </a:solidFill>
                <a:latin typeface="Arial"/>
                <a:cs typeface="Arial"/>
              </a:rPr>
              <a:t>How much</a:t>
            </a:r>
            <a:r>
              <a:rPr lang="zh-CN" altLang="en-US">
                <a:solidFill>
                  <a:schemeClr val="accent5"/>
                </a:solidFill>
                <a:latin typeface="Arial"/>
                <a:cs typeface="Arial"/>
              </a:rPr>
              <a:t> memory </a:t>
            </a:r>
            <a:r>
              <a:rPr lang="en-US" altLang="zh-CN">
                <a:solidFill>
                  <a:schemeClr val="accent5"/>
                </a:solidFill>
                <a:latin typeface="Arial"/>
                <a:cs typeface="Arial"/>
              </a:rPr>
              <a:t>do I need?</a:t>
            </a:r>
            <a:endParaRPr lang="zh-CN" altLang="en-US">
              <a:solidFill>
                <a:schemeClr val="accent5"/>
              </a:solidFill>
              <a:latin typeface="Arial"/>
              <a:cs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ED04441-FA74-4F2A-9C17-4BD1BCEE9DE4}"/>
              </a:ext>
            </a:extLst>
          </p:cNvPr>
          <p:cNvGrpSpPr/>
          <p:nvPr/>
        </p:nvGrpSpPr>
        <p:grpSpPr>
          <a:xfrm>
            <a:off x="344957" y="3739390"/>
            <a:ext cx="8282926" cy="511873"/>
            <a:chOff x="266700" y="4747310"/>
            <a:chExt cx="7886701" cy="344605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65F7262-4F02-4C08-81DB-5B2ED037E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82"/>
            <a:stretch/>
          </p:blipFill>
          <p:spPr>
            <a:xfrm>
              <a:off x="266700" y="4747310"/>
              <a:ext cx="4081463" cy="344605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F247A87-6CC9-433B-92FF-BE1C71DC6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21"/>
            <a:stretch/>
          </p:blipFill>
          <p:spPr>
            <a:xfrm>
              <a:off x="4348163" y="4747310"/>
              <a:ext cx="3805238" cy="344605"/>
            </a:xfrm>
            <a:prstGeom prst="rect">
              <a:avLst/>
            </a:prstGeom>
          </p:spPr>
        </p:pic>
      </p:grpSp>
      <p:sp>
        <p:nvSpPr>
          <p:cNvPr id="8" name="Shape 248">
            <a:extLst>
              <a:ext uri="{FF2B5EF4-FFF2-40B4-BE49-F238E27FC236}">
                <a16:creationId xmlns:a16="http://schemas.microsoft.com/office/drawing/2014/main" id="{AF4DEB56-EC3A-4DCA-96B9-E98F541F25CC}"/>
              </a:ext>
            </a:extLst>
          </p:cNvPr>
          <p:cNvSpPr txBox="1">
            <a:spLocks/>
          </p:cNvSpPr>
          <p:nvPr/>
        </p:nvSpPr>
        <p:spPr>
          <a:xfrm>
            <a:off x="214282" y="1213822"/>
            <a:ext cx="7903518" cy="49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F3F3F"/>
              </a:buClr>
              <a:buSzPts val="1700"/>
            </a:pPr>
            <a:r>
              <a:rPr lang="en-US" altLang="zh-TW">
                <a:latin typeface="Arial"/>
                <a:ea typeface="Microsoft JhengHei"/>
                <a:sym typeface="Microsoft JhengHei"/>
              </a:rPr>
              <a:t>For every snapshot of an 1 TB</a:t>
            </a:r>
            <a:r>
              <a:rPr lang="zh-TW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v</a:t>
            </a:r>
            <a:r>
              <a:rPr lang="zh-TW">
                <a:latin typeface="Arial"/>
                <a:ea typeface="Microsoft JhengHei"/>
                <a:sym typeface="Microsoft JhengHei"/>
              </a:rPr>
              <a:t>olume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/LUN, 0.5</a:t>
            </a:r>
            <a:r>
              <a:rPr lang="zh-TW" altLang="en-US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MB</a:t>
            </a:r>
            <a:r>
              <a:rPr lang="zh-TW" altLang="en-US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of</a:t>
            </a:r>
            <a:r>
              <a:rPr lang="zh-TW" altLang="en-US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RAM</a:t>
            </a:r>
            <a:r>
              <a:rPr lang="zh-TW" altLang="en-US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is needed to </a:t>
            </a:r>
            <a:r>
              <a:rPr lang="zh-TW">
                <a:latin typeface="Arial"/>
                <a:ea typeface="Microsoft JhengHei"/>
                <a:sym typeface="Microsoft JhengHei"/>
              </a:rPr>
              <a:t>moun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t</a:t>
            </a:r>
            <a:r>
              <a:rPr lang="zh-TW" altLang="en-US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 err="1">
                <a:latin typeface="Arial"/>
                <a:ea typeface="Microsoft JhengHei"/>
                <a:sym typeface="Microsoft JhengHei"/>
              </a:rPr>
              <a:t>eac</a:t>
            </a:r>
            <a:r>
              <a:rPr lang="zh-TW">
                <a:latin typeface="Arial"/>
                <a:ea typeface="Microsoft JhengHei"/>
                <a:sym typeface="Microsoft JhengHei"/>
              </a:rPr>
              <a:t>h </a:t>
            </a:r>
            <a:r>
              <a:rPr lang="en-US" altLang="zh-TW" err="1">
                <a:latin typeface="Arial"/>
                <a:ea typeface="Microsoft JhengHei"/>
                <a:sym typeface="Microsoft JhengHei"/>
              </a:rPr>
              <a:t>sna</a:t>
            </a:r>
            <a:r>
              <a:rPr lang="zh-TW">
                <a:latin typeface="Arial"/>
                <a:ea typeface="Microsoft JhengHei"/>
                <a:sym typeface="Microsoft JhengHei"/>
              </a:rPr>
              <a:t>pshot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.</a:t>
            </a:r>
            <a:endParaRPr lang="en-US" altLang="zh-TW">
              <a:latin typeface="Arial"/>
              <a:ea typeface="微軟正黑體"/>
            </a:endParaRPr>
          </a:p>
        </p:txBody>
      </p:sp>
      <p:graphicFrame>
        <p:nvGraphicFramePr>
          <p:cNvPr id="9" name="Shape 250">
            <a:extLst>
              <a:ext uri="{FF2B5EF4-FFF2-40B4-BE49-F238E27FC236}">
                <a16:creationId xmlns:a16="http://schemas.microsoft.com/office/drawing/2014/main" id="{1657D432-F7EB-4486-9B7B-B84473191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993008"/>
              </p:ext>
            </p:extLst>
          </p:nvPr>
        </p:nvGraphicFramePr>
        <p:xfrm>
          <a:off x="344957" y="1591392"/>
          <a:ext cx="8282925" cy="20269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u="none" strike="noStrike" cap="none">
                          <a:latin typeface="Arial"/>
                          <a:ea typeface="微軟正黑體"/>
                          <a:sym typeface="Microsoft JhengHei"/>
                        </a:rPr>
                        <a:t>CPU</a:t>
                      </a:r>
                      <a:endParaRPr 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91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RAM s</a:t>
                      </a:r>
                      <a:r>
                        <a:rPr lang="zh-TW" altLang="en-US" sz="1200" b="0">
                          <a:latin typeface="Arial"/>
                          <a:ea typeface="微軟正黑體"/>
                          <a:sym typeface="Microsoft JhengHei"/>
                        </a:rPr>
                        <a:t>ize</a:t>
                      </a:r>
                    </a:p>
                  </a:txBody>
                  <a:tcPr marL="91450" marR="91450" marT="45725" marB="45725" anchor="ctr">
                    <a:solidFill>
                      <a:srgbClr val="00918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>
                          <a:latin typeface="Arial"/>
                          <a:ea typeface="微軟正黑體"/>
                          <a:sym typeface="Microsoft JhengHei"/>
                        </a:rPr>
                        <a:t>Maximum snapshot</a:t>
                      </a: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s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(NAS overall)</a:t>
                      </a:r>
                      <a:endParaRPr lang="en-US" altLang="zh-TW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91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>
                          <a:latin typeface="Arial"/>
                          <a:ea typeface="微軟正黑體"/>
                          <a:sym typeface="Microsoft JhengHei"/>
                        </a:rPr>
                        <a:t>Maximum snapshot</a:t>
                      </a: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(single </a:t>
                      </a:r>
                      <a:r>
                        <a:rPr lang="zh-TW" altLang="en-US" sz="1200" b="0">
                          <a:latin typeface="Arial"/>
                          <a:ea typeface="微軟正黑體"/>
                          <a:sym typeface="Microsoft JhengHei"/>
                        </a:rPr>
                        <a:t>v</a:t>
                      </a: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olume/LUN)</a:t>
                      </a:r>
                      <a:endParaRPr lang="zh-TW" altLang="en-US" sz="1200" b="0">
                        <a:latin typeface="Arial"/>
                        <a:ea typeface="微軟正黑體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9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>
                          <a:latin typeface="+mn-lt"/>
                          <a:ea typeface="微軟正黑體"/>
                          <a:sym typeface="Microsoft JhengHei"/>
                        </a:rPr>
                        <a:t>AMD/Intel (x86)</a:t>
                      </a: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+mn-lt"/>
                          <a:ea typeface="微軟正黑體"/>
                          <a:sym typeface="Microsoft JhengHei"/>
                        </a:rPr>
                        <a:t>4 GB or more</a:t>
                      </a:r>
                      <a:endParaRPr lang="en-US" sz="1200" b="0">
                        <a:latin typeface="+mn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1,024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256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+mn-lt"/>
                          <a:ea typeface="微軟正黑體"/>
                          <a:sym typeface="Microsoft JhengHei"/>
                        </a:rPr>
                        <a:t>Annapurna Labs/</a:t>
                      </a:r>
                    </a:p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+mn-lt"/>
                          <a:ea typeface="微軟正黑體"/>
                          <a:sym typeface="Microsoft JhengHei"/>
                        </a:rPr>
                        <a:t>Marvell/Realtek (ARM)</a:t>
                      </a:r>
                      <a:endParaRPr lang="en-US" sz="1200" b="0">
                        <a:latin typeface="+mn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+mn-lt"/>
                          <a:ea typeface="微軟正黑體"/>
                          <a:sym typeface="Microsoft JhengHei"/>
                        </a:rPr>
                        <a:t>4 GB or more</a:t>
                      </a:r>
                      <a:endParaRPr lang="en-US" sz="1200" b="0">
                        <a:latin typeface="+mn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256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64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5379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latin typeface="Arial"/>
                          <a:ea typeface="微軟正黑體"/>
                          <a:cs typeface="Microsoft JhengHei"/>
                          <a:sym typeface="Microsoft JhengHei"/>
                        </a:rPr>
                        <a:t>Any</a:t>
                      </a: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latin typeface="Arial"/>
                          <a:ea typeface="微軟正黑體"/>
                          <a:cs typeface="Microsoft JhengHei"/>
                          <a:sym typeface="Microsoft JhengHei"/>
                        </a:rPr>
                        <a:t>2 GB</a:t>
                      </a: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64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32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47041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latin typeface="Arial"/>
                          <a:ea typeface="微軟正黑體"/>
                          <a:cs typeface="Microsoft JhengHei"/>
                          <a:sym typeface="Microsoft JhengHei"/>
                        </a:rPr>
                        <a:t>Any</a:t>
                      </a: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1 GB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32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latin typeface="Arial"/>
                          <a:ea typeface="微軟正黑體"/>
                          <a:sym typeface="Microsoft JhengHei"/>
                        </a:rPr>
                        <a:t>16</a:t>
                      </a:r>
                      <a:endParaRPr lang="zh-TW" altLang="en-US" sz="1200" b="0">
                        <a:latin typeface="Arial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837203"/>
                  </a:ext>
                </a:extLst>
              </a:tr>
            </a:tbl>
          </a:graphicData>
        </a:graphic>
      </p:graphicFrame>
      <p:sp>
        <p:nvSpPr>
          <p:cNvPr id="10" name="Shape 251">
            <a:extLst>
              <a:ext uri="{FF2B5EF4-FFF2-40B4-BE49-F238E27FC236}">
                <a16:creationId xmlns:a16="http://schemas.microsoft.com/office/drawing/2014/main" id="{CDE81C67-1132-4B84-A4A9-7581861D9BF2}"/>
              </a:ext>
            </a:extLst>
          </p:cNvPr>
          <p:cNvSpPr txBox="1"/>
          <p:nvPr/>
        </p:nvSpPr>
        <p:spPr>
          <a:xfrm>
            <a:off x="683537" y="3791178"/>
            <a:ext cx="74342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1100" b="1" i="0" u="none" strike="noStrike" cap="none">
                <a:solidFill>
                  <a:schemeClr val="bg1"/>
                </a:solidFill>
                <a:ea typeface="Microsoft JhengHei"/>
                <a:sym typeface="Microsoft JhengHei"/>
              </a:rPr>
              <a:t>TS-x51/x51+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total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snapshot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count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is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zh-TW" sz="1100" b="1" i="0" u="none" strike="noStrike" cap="none">
                <a:solidFill>
                  <a:schemeClr val="bg1"/>
                </a:solidFill>
                <a:ea typeface="Microsoft JhengHei"/>
                <a:sym typeface="Microsoft JhengHei"/>
              </a:rPr>
              <a:t>256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only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instead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of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zh-TW" sz="1100" b="1" i="0" u="none" strike="noStrike" cap="none">
                <a:solidFill>
                  <a:schemeClr val="bg1"/>
                </a:solidFill>
                <a:ea typeface="Microsoft JhengHei"/>
                <a:sym typeface="Microsoft JhengHei"/>
              </a:rPr>
              <a:t>1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,</a:t>
            </a:r>
            <a:r>
              <a:rPr lang="zh-TW" sz="1100" b="1" i="0" u="none" strike="noStrike" cap="none">
                <a:solidFill>
                  <a:schemeClr val="bg1"/>
                </a:solidFill>
                <a:ea typeface="Microsoft JhengHei"/>
                <a:sym typeface="Microsoft JhengHei"/>
              </a:rPr>
              <a:t>024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.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For</a:t>
            </a:r>
            <a:r>
              <a:rPr lang="zh-TW" sz="1100" b="1" i="0" u="none" strike="noStrike" cap="none">
                <a:solidFill>
                  <a:schemeClr val="bg1"/>
                </a:solidFill>
                <a:ea typeface="Microsoft JhengHei"/>
                <a:sym typeface="Microsoft JhengHei"/>
              </a:rPr>
              <a:t> ARM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models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to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use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snapshots,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you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need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to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update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to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QTS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zh-TW" sz="1100" b="1" i="0" u="none" strike="noStrike" cap="none">
                <a:solidFill>
                  <a:schemeClr val="bg1"/>
                </a:solidFill>
                <a:ea typeface="Microsoft JhengHei"/>
                <a:sym typeface="Microsoft JhengHei"/>
              </a:rPr>
              <a:t>4.3.4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(and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later)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and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re-create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the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storage</a:t>
            </a:r>
            <a:r>
              <a:rPr lang="zh-TW" altLang="en-US" sz="11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ea typeface="Microsoft JhengHei"/>
                <a:sym typeface="Microsoft JhengHei"/>
              </a:rPr>
              <a:t>pool.</a:t>
            </a:r>
            <a:endParaRPr lang="en-US" altLang="zh-TW">
              <a:sym typeface="Microsoft JhengHe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100" b="1">
              <a:solidFill>
                <a:schemeClr val="bg1"/>
              </a:solidFill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4480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2655-5AAC-FA46-B84D-F942EDE3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>
                <a:solidFill>
                  <a:schemeClr val="accent5"/>
                </a:solidFill>
                <a:latin typeface="Arial"/>
                <a:cs typeface="Arial"/>
              </a:rPr>
              <a:t>Which kind of connection?</a:t>
            </a:r>
            <a:endParaRPr lang="zh-CN" altLang="en-US">
              <a:solidFill>
                <a:schemeClr val="accent5"/>
              </a:solidFill>
              <a:latin typeface="Arial"/>
              <a:cs typeface="Arial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D8B4E496-C22B-4874-A682-B6AD87D84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5040" y="2263749"/>
            <a:ext cx="1093975" cy="50554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FECA113-94C4-4A49-B3E5-15B0CE8DD5AF}"/>
              </a:ext>
            </a:extLst>
          </p:cNvPr>
          <p:cNvSpPr/>
          <p:nvPr/>
        </p:nvSpPr>
        <p:spPr>
          <a:xfrm>
            <a:off x="7099015" y="2267618"/>
            <a:ext cx="1390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Clr>
                <a:srgbClr val="42BCA8"/>
              </a:buClr>
            </a:pPr>
            <a:r>
              <a:rPr lang="en-US" altLang="zh-TW">
                <a:ea typeface="微軟正黑體" panose="020B0604030504040204" pitchFamily="34" charset="-120"/>
              </a:rPr>
              <a:t>USB 3.0 </a:t>
            </a:r>
            <a:br>
              <a:rPr lang="en-US" altLang="zh-TW">
                <a:ea typeface="微軟正黑體" panose="020B0604030504040204" pitchFamily="34" charset="-120"/>
              </a:rPr>
            </a:br>
            <a:r>
              <a:rPr lang="en-US" altLang="zh-TW">
                <a:ea typeface="微軟正黑體" panose="020B0604030504040204" pitchFamily="34" charset="-120"/>
              </a:rPr>
              <a:t>USB 3.1 Gen 2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71B948F-29CD-4DA1-A1BA-04631C85821D}"/>
              </a:ext>
            </a:extLst>
          </p:cNvPr>
          <p:cNvGrpSpPr/>
          <p:nvPr/>
        </p:nvGrpSpPr>
        <p:grpSpPr>
          <a:xfrm>
            <a:off x="5973985" y="2837170"/>
            <a:ext cx="2837636" cy="897882"/>
            <a:chOff x="5657706" y="2040624"/>
            <a:chExt cx="2837636" cy="89788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0445FD5-1067-4CF2-939D-520BCF996D6E}"/>
                </a:ext>
              </a:extLst>
            </p:cNvPr>
            <p:cNvSpPr/>
            <p:nvPr/>
          </p:nvSpPr>
          <p:spPr>
            <a:xfrm>
              <a:off x="5657706" y="2630729"/>
              <a:ext cx="28376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Clr>
                  <a:srgbClr val="42BCA8"/>
                </a:buClr>
              </a:pPr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Thunderbolt 2 / Thunderbolt 3</a:t>
              </a:r>
            </a:p>
          </p:txBody>
        </p: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01793A4A-2782-4774-9ED3-9D4613F1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88761" y="2040624"/>
              <a:ext cx="2581099" cy="599026"/>
            </a:xfrm>
            <a:prstGeom prst="rect">
              <a:avLst/>
            </a:prstGeom>
          </p:spPr>
        </p:pic>
      </p:grpSp>
      <p:pic>
        <p:nvPicPr>
          <p:cNvPr id="16" name="圖形 15">
            <a:extLst>
              <a:ext uri="{FF2B5EF4-FFF2-40B4-BE49-F238E27FC236}">
                <a16:creationId xmlns:a16="http://schemas.microsoft.com/office/drawing/2014/main" id="{3F0160CC-84D3-475C-8E85-9DBA8C538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87" y="2288176"/>
            <a:ext cx="1996513" cy="1473427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54B15E7C-4E01-4D36-9DC9-FFB9F07F9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3273" y="1598701"/>
            <a:ext cx="4091300" cy="43543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F47808A-89C4-43CA-80AC-962B302B70A0}"/>
              </a:ext>
            </a:extLst>
          </p:cNvPr>
          <p:cNvSpPr/>
          <p:nvPr/>
        </p:nvSpPr>
        <p:spPr>
          <a:xfrm>
            <a:off x="5148064" y="1645033"/>
            <a:ext cx="32255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DAS (External Storage)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ABD2FB09-97F2-40E9-8243-2C8257BC3033}"/>
              </a:ext>
            </a:extLst>
          </p:cNvPr>
          <p:cNvGrpSpPr/>
          <p:nvPr/>
        </p:nvGrpSpPr>
        <p:grpSpPr>
          <a:xfrm>
            <a:off x="190234" y="1598701"/>
            <a:ext cx="4091300" cy="435438"/>
            <a:chOff x="323528" y="3775974"/>
            <a:chExt cx="4091300" cy="435438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470567CB-0A51-422D-A6EB-E53179B2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3528" y="3775974"/>
              <a:ext cx="4091300" cy="435438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5164FE1-0511-4EE9-844E-88D5B4887303}"/>
                </a:ext>
              </a:extLst>
            </p:cNvPr>
            <p:cNvSpPr/>
            <p:nvPr/>
          </p:nvSpPr>
          <p:spPr>
            <a:xfrm>
              <a:off x="1989876" y="3822305"/>
              <a:ext cx="6206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NAS</a:t>
              </a:r>
              <a:endParaRPr lang="en-US" altLang="zh-CN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pic>
        <p:nvPicPr>
          <p:cNvPr id="21" name="圖形 20">
            <a:extLst>
              <a:ext uri="{FF2B5EF4-FFF2-40B4-BE49-F238E27FC236}">
                <a16:creationId xmlns:a16="http://schemas.microsoft.com/office/drawing/2014/main" id="{73241E05-6C15-4016-8067-9BF75A181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6445" y="2500109"/>
            <a:ext cx="757938" cy="1227859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EDCC1987-7BEE-424B-A590-7772233169D8}"/>
              </a:ext>
            </a:extLst>
          </p:cNvPr>
          <p:cNvGrpSpPr/>
          <p:nvPr/>
        </p:nvGrpSpPr>
        <p:grpSpPr>
          <a:xfrm>
            <a:off x="2419351" y="2857160"/>
            <a:ext cx="2016899" cy="678258"/>
            <a:chOff x="5657706" y="2198692"/>
            <a:chExt cx="2016899" cy="678258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63728DE-8DBA-4CE3-8AC9-4B2D8283BF60}"/>
                </a:ext>
              </a:extLst>
            </p:cNvPr>
            <p:cNvSpPr/>
            <p:nvPr/>
          </p:nvSpPr>
          <p:spPr>
            <a:xfrm>
              <a:off x="5657706" y="2630729"/>
              <a:ext cx="201689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Clr>
                  <a:srgbClr val="42BCA8"/>
                </a:buClr>
              </a:pPr>
              <a:r>
                <a:rPr lang="en-US" altLang="zh-TW" sz="1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Thunderbolt 2 / Thunderbolt 3</a:t>
              </a:r>
            </a:p>
          </p:txBody>
        </p:sp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941F1FAD-11B5-4F09-911C-76649B7E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88761" y="2198692"/>
              <a:ext cx="1900005" cy="440957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D3CE3EF-5003-437E-9AA5-3E06EA5F9639}"/>
              </a:ext>
            </a:extLst>
          </p:cNvPr>
          <p:cNvGrpSpPr/>
          <p:nvPr/>
        </p:nvGrpSpPr>
        <p:grpSpPr>
          <a:xfrm>
            <a:off x="2379851" y="2293938"/>
            <a:ext cx="2436733" cy="407641"/>
            <a:chOff x="5197068" y="3572923"/>
            <a:chExt cx="2436733" cy="407641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A6D10182-E394-4242-A703-AFBF826B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97068" y="3572923"/>
              <a:ext cx="882109" cy="407641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6E41A49-BAF1-41E6-A5D5-10E5239BCDD4}"/>
                </a:ext>
              </a:extLst>
            </p:cNvPr>
            <p:cNvSpPr/>
            <p:nvPr/>
          </p:nvSpPr>
          <p:spPr>
            <a:xfrm>
              <a:off x="6001623" y="3622854"/>
              <a:ext cx="16321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Clr>
                  <a:srgbClr val="42BCA8"/>
                </a:buClr>
              </a:pPr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USB </a:t>
              </a:r>
              <a:r>
                <a:rPr lang="en-US" altLang="zh-TW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QuickAccess</a:t>
              </a:r>
              <a:endPara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4" name="圖形 33">
            <a:extLst>
              <a:ext uri="{FF2B5EF4-FFF2-40B4-BE49-F238E27FC236}">
                <a16:creationId xmlns:a16="http://schemas.microsoft.com/office/drawing/2014/main" id="{98D65E5A-1FFF-476D-8085-CFC216817C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02910" y="3622267"/>
            <a:ext cx="1584176" cy="45168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7B930FB3-A5A6-45F8-AECE-CD81E0733E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02910" y="4123036"/>
            <a:ext cx="1368152" cy="4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4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 idx="4294967295"/>
          </p:nvPr>
        </p:nvSpPr>
        <p:spPr>
          <a:xfrm>
            <a:off x="107504" y="268288"/>
            <a:ext cx="7560840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4000">
                <a:solidFill>
                  <a:schemeClr val="tx1"/>
                </a:solidFill>
                <a:ea typeface="Microsoft JhengHei" panose="020B0604030504040204" pitchFamily="34" charset="-120"/>
              </a:rPr>
              <a:t>Go faster! Upgrade to 10GbE</a:t>
            </a:r>
            <a:endParaRPr lang="zh-TW" altLang="en-US" sz="4000" u="none" strike="noStrike" cap="none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542959-7AC5-4346-8330-D267F068CDF1}"/>
              </a:ext>
            </a:extLst>
          </p:cNvPr>
          <p:cNvSpPr/>
          <p:nvPr/>
        </p:nvSpPr>
        <p:spPr>
          <a:xfrm>
            <a:off x="4211960" y="1635646"/>
            <a:ext cx="4572000" cy="1754326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Use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with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 QNAP QSW unmanaged 10GbE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switch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series (optional; sold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separately)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and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upgrade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your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network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infrastructure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 enjoy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faster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transfer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speeds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and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to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accelerate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bandwidth-demanding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ja-JP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applications.</a:t>
            </a:r>
            <a:endParaRPr lang="ja-JP" altLang="en-US" sz="1800" b="1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5519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 idx="4294967295"/>
          </p:nvPr>
        </p:nvSpPr>
        <p:spPr>
          <a:xfrm>
            <a:off x="0" y="267494"/>
            <a:ext cx="781236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4000" b="1" u="none" strike="noStrike" cap="none">
                <a:solidFill>
                  <a:schemeClr val="tx1"/>
                </a:solidFill>
                <a:ea typeface="Microsoft JhengHei" panose="020B0604030504040204" pitchFamily="34" charset="-120"/>
                <a:sym typeface="Arial"/>
              </a:rPr>
              <a:t>Multi-Gigabit 10GBASE-T</a:t>
            </a:r>
            <a:endParaRPr lang="en-US" sz="4000" b="1" u="none" strike="noStrike" cap="none">
              <a:solidFill>
                <a:schemeClr val="tx1"/>
              </a:solidFill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8" name="文字方塊 16">
            <a:extLst>
              <a:ext uri="{FF2B5EF4-FFF2-40B4-BE49-F238E27FC236}">
                <a16:creationId xmlns:a16="http://schemas.microsoft.com/office/drawing/2014/main" id="{9F4EC937-D383-EE4C-91A7-557EC8AA674A}"/>
              </a:ext>
            </a:extLst>
          </p:cNvPr>
          <p:cNvSpPr txBox="1"/>
          <p:nvPr/>
        </p:nvSpPr>
        <p:spPr>
          <a:xfrm>
            <a:off x="2922559" y="1451384"/>
            <a:ext cx="228091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Hant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Mu</a:t>
            </a:r>
            <a:r>
              <a:rPr lang="zh-Hant" altLang="en-US" sz="2000" b="1">
                <a:solidFill>
                  <a:srgbClr val="FFFFFF"/>
                </a:solidFill>
                <a:latin typeface="微軟正黑體"/>
                <a:ea typeface="微軟正黑體"/>
              </a:rPr>
              <a:t>tiple speeds</a:t>
            </a:r>
            <a:endParaRPr lang="en-US" altLang="zh-T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5E51E9-9C37-2F4C-8AA6-60D14617BD46}"/>
              </a:ext>
            </a:extLst>
          </p:cNvPr>
          <p:cNvSpPr/>
          <p:nvPr/>
        </p:nvSpPr>
        <p:spPr>
          <a:xfrm>
            <a:off x="2576605" y="4227934"/>
            <a:ext cx="4876327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Enjoy faster</a:t>
            </a:r>
            <a:r>
              <a:rPr 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 speed</a:t>
            </a:r>
            <a:r>
              <a:rPr lang="en-US" alt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s</a:t>
            </a:r>
            <a:r>
              <a:rPr 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 with existing cable</a:t>
            </a:r>
            <a:r>
              <a:rPr lang="en-US" alt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s</a:t>
            </a:r>
            <a:r>
              <a:rPr 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 with Mu</a:t>
            </a:r>
            <a:r>
              <a:rPr lang="en-US" altLang="zh-TW" b="1" err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lti</a:t>
            </a:r>
            <a:r>
              <a:rPr lang="en-US" alt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-</a:t>
            </a:r>
            <a:r>
              <a:rPr 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Giga</a:t>
            </a:r>
            <a:r>
              <a:rPr lang="en-US" altLang="zh-TW" b="1">
                <a:solidFill>
                  <a:srgbClr val="FE4213"/>
                </a:solidFill>
                <a:latin typeface="Microsoft JhengHei"/>
                <a:ea typeface="Microsoft JhengHei"/>
              </a:rPr>
              <a:t>b</a:t>
            </a:r>
            <a:r>
              <a:rPr 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it </a:t>
            </a:r>
            <a:r>
              <a:rPr lang="en-US" alt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NBASE-T</a:t>
            </a:r>
            <a:r>
              <a:rPr lang="zh-TW" altLang="en-US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stand</a:t>
            </a:r>
            <a:r>
              <a:rPr 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ard</a:t>
            </a:r>
            <a:r>
              <a:rPr lang="en-US" altLang="zh-TW" b="1">
                <a:solidFill>
                  <a:srgbClr val="FE4213"/>
                </a:solidFill>
                <a:latin typeface="Microsoft JhengHei"/>
                <a:ea typeface="Microsoft JhengHei"/>
                <a:sym typeface="Microsoft JhengHei"/>
              </a:rPr>
              <a:t> support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8016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1383</Words>
  <Application>Microsoft Office PowerPoint</Application>
  <PresentationFormat>如螢幕大小 (16:9)</PresentationFormat>
  <Paragraphs>405</Paragraphs>
  <Slides>31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Lato Black</vt:lpstr>
      <vt:lpstr>Microsoft JhengHei</vt:lpstr>
      <vt:lpstr>Microsoft JhengHei</vt:lpstr>
      <vt:lpstr>新細明體</vt:lpstr>
      <vt:lpstr>Arial</vt:lpstr>
      <vt:lpstr>Verdana</vt:lpstr>
      <vt:lpstr>Simple Light</vt:lpstr>
      <vt:lpstr>PowerPoint 簡報</vt:lpstr>
      <vt:lpstr>How many users? </vt:lpstr>
      <vt:lpstr>How much capacity?</vt:lpstr>
      <vt:lpstr>Which form factor?</vt:lpstr>
      <vt:lpstr>Which processor? It matters!</vt:lpstr>
      <vt:lpstr>How much memory do I need?</vt:lpstr>
      <vt:lpstr>Which kind of connection?</vt:lpstr>
      <vt:lpstr>Go faster! Upgrade to 10GbE</vt:lpstr>
      <vt:lpstr>Multi-Gigabit 10GBASE-T</vt:lpstr>
      <vt:lpstr>10GbE SFP+ ports</vt:lpstr>
      <vt:lpstr>USB QuickAccess direct connection to your PC/Mac</vt:lpstr>
      <vt:lpstr>M.2 2280 &amp; 2.5-inch SATA SSD ports</vt:lpstr>
      <vt:lpstr>SSDs for auto-tiered hybrid architecture</vt:lpstr>
      <vt:lpstr>Display 4K content via HDMI</vt:lpstr>
      <vt:lpstr>4K video real-time transcoding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Thunderbolt NAS line up </vt:lpstr>
      <vt:lpstr>Cross-platform collaboration</vt:lpstr>
      <vt:lpstr>A flawless workflow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QNAP_Coco Chiang</cp:lastModifiedBy>
  <cp:revision>18</cp:revision>
  <cp:lastPrinted>2017-12-25T04:36:38Z</cp:lastPrinted>
  <dcterms:modified xsi:type="dcterms:W3CDTF">2018-09-20T06:46:27Z</dcterms:modified>
</cp:coreProperties>
</file>