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50"/>
  </p:notesMasterIdLst>
  <p:sldIdLst>
    <p:sldId id="256" r:id="rId2"/>
    <p:sldId id="302" r:id="rId3"/>
    <p:sldId id="303" r:id="rId4"/>
    <p:sldId id="257" r:id="rId5"/>
    <p:sldId id="308" r:id="rId6"/>
    <p:sldId id="259" r:id="rId7"/>
    <p:sldId id="306" r:id="rId8"/>
    <p:sldId id="262" r:id="rId9"/>
    <p:sldId id="263" r:id="rId10"/>
    <p:sldId id="264" r:id="rId11"/>
    <p:sldId id="265" r:id="rId12"/>
    <p:sldId id="310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301" r:id="rId21"/>
    <p:sldId id="274" r:id="rId22"/>
    <p:sldId id="311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307" r:id="rId41"/>
    <p:sldId id="293" r:id="rId42"/>
    <p:sldId id="294" r:id="rId43"/>
    <p:sldId id="295" r:id="rId44"/>
    <p:sldId id="296" r:id="rId45"/>
    <p:sldId id="297" r:id="rId46"/>
    <p:sldId id="305" r:id="rId47"/>
    <p:sldId id="299" r:id="rId48"/>
    <p:sldId id="300" r:id="rId4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Claire Chang" initials="QC" lastIdx="1" clrIdx="0">
    <p:extLst>
      <p:ext uri="{19B8F6BF-5375-455C-9EA6-DF929625EA0E}">
        <p15:presenceInfo xmlns:p15="http://schemas.microsoft.com/office/powerpoint/2012/main" userId="S::clairechang@ieinet.onmicrosoft.com::52d4712f-905b-4788-94e4-574019783be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1727"/>
    <a:srgbClr val="290C15"/>
    <a:srgbClr val="C0C0C0"/>
    <a:srgbClr val="FF33B7"/>
    <a:srgbClr val="723D9D"/>
    <a:srgbClr val="A310C0"/>
    <a:srgbClr val="FA00FA"/>
    <a:srgbClr val="FF0066"/>
    <a:srgbClr val="4D10C6"/>
    <a:srgbClr val="BE12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1C86F0-FE8E-452D-927C-88E979E2E232}" v="21" dt="2018-07-03T03:25:56.677"/>
    <p1510:client id="{180339DE-EA5E-4291-928E-5BB33C349255}" v="11" dt="2018-07-02T06:29:07.961"/>
    <p1510:client id="{08702453-E7C9-4B90-9EED-86EBDD8538FA}" v="113" dt="2018-07-02T05:55:49.273"/>
    <p1510:client id="{D5846FB8-D860-47B6-ADD7-122B41ED8ABE}" v="645" dt="2018-07-02T06:37:23.795"/>
    <p1510:client id="{7641B353-9316-40F3-B8A7-7A8F204B055D}" v="198" dt="2018-07-02T07:48:51.687"/>
    <p1510:client id="{63D564FC-083A-43DC-8627-516EAD6B7849}" v="691" dt="2018-07-02T09:21:47.6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7" d="100"/>
          <a:sy n="137" d="100"/>
        </p:scale>
        <p:origin x="786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endParaRPr lang="en-US" altLang="zh-TW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/>
              <a:t>song requests, inter-cut, cut, sound effects, vocal suppression, tone-tuning, echo cancelling, volume controls, pitch-tuning, and more.</a:t>
            </a:r>
            <a:endParaRPr lang="zh-TW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af-ZA"/>
              <a:t>Each platform has its specific feature, but 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endParaRPr lang="af-ZA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endParaRPr lang="en-US" altLang="zh-TW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Shape 3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54545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Shape 3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endParaRPr lang="af-ZA">
              <a:latin typeface="Verdana"/>
              <a:ea typeface="Verdana"/>
              <a:cs typeface="Verdana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Shape 3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54545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Shape 4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/>
              <a:t>specify the location of the information in file names.</a:t>
            </a:r>
            <a:endParaRPr lang="zh-TW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Shape 4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54545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Shape 4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Shape 4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zh-TW" altLang="en-US">
              <a:latin typeface="Microsoft JhengHei"/>
              <a:ea typeface="Microsoft JhengHei"/>
              <a:cs typeface="Microsoft JhengHe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endParaRPr lang="en-US" altLang="zh-TW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Shape 4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endParaRPr lang="zh-TW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Shape 4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Shape 5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5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Shape 5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Shape 5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Shape 5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endParaRPr lang="af-ZA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Shape 5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Shape 5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448246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Shape 5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Shape 5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hape 5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Shape 5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endParaRPr lang="zh-TW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Shape 5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Shape 5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af-ZA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Shape 5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Shape 5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Shape 5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Shape 5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654207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Shape 6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Shape 6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zh-TW"/>
              <a:t>No worries for disk damage on RAID1/RAID5. A copy is always there. </a:t>
            </a:r>
          </a:p>
          <a:p>
            <a:pPr>
              <a:buNone/>
            </a:pPr>
            <a:r>
              <a:rPr lang="zh-TW"/>
              <a:t>You can store thousands of 1080p music videos on the NAS and easily turn your home into a karaoke room by playing them through OceanKTV app.</a:t>
            </a:r>
          </a:p>
          <a:p>
            <a:pPr>
              <a:buNone/>
            </a:pPr>
            <a:r>
              <a:rPr lang="zh-TW"/>
              <a:t>QNAP NAS offers high-capacity storage for accommodating and easily managing up to thousands of 1080p karaoke songs. 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Verdana"/>
                <a:ea typeface="Verdana"/>
                <a:cs typeface="Verdana"/>
                <a:sym typeface="Verdana"/>
              </a:rPr>
              <a:t>QNAP NAS 的海量儲存空間可以收藏成千上萬首 1080p 的高清 KTV 歌曲，完全不需擔心容量不足的問題！</a:t>
            </a:r>
            <a:endParaRPr>
              <a:latin typeface="Verdana"/>
              <a:ea typeface="Verdana"/>
              <a:cs typeface="Verdana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rgbClr val="545454"/>
                </a:solidFill>
                <a:latin typeface="Verdana"/>
                <a:ea typeface="Verdana"/>
                <a:cs typeface="Verdana"/>
                <a:sym typeface="Verdana"/>
              </a:rPr>
              <a:t>蒐藏在您的 NAS 裡的 KTV 歌曲可透過 HDMI 直接輸出至大螢幕 HDTV 欣賞。</a:t>
            </a:r>
            <a:endParaRPr sz="1200">
              <a:solidFill>
                <a:srgbClr val="54545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rgbClr val="545454"/>
                </a:solidFill>
                <a:latin typeface="Verdana"/>
                <a:ea typeface="Verdana"/>
                <a:cs typeface="Verdana"/>
                <a:sym typeface="Verdana"/>
              </a:rPr>
              <a:t>部分 QNAP NAS 配有音源輸入孔(3.5 mm 或 6.3 mm)，連接動圈式麥克風後即可開始歡唱。無音源輸入孔的機種亦可使用 Audio Box 以享受歌唱功能。</a:t>
            </a:r>
            <a:endParaRPr sz="1200">
              <a:solidFill>
                <a:srgbClr val="54545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19031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endParaRPr lang="af-ZA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endParaRPr lang="af-Z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EC80AB7-9DB1-4A12-B4A7-2D5818AC3D5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1B372FB-6297-4F95-A81A-E5AEC3C94B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2" y="0"/>
            <a:ext cx="9140295" cy="51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07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EC80AB7-9DB1-4A12-B4A7-2D5818AC3D5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1B372FB-6297-4F95-A81A-E5AEC3C94B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3" y="0"/>
            <a:ext cx="9140293" cy="51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577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EC80AB7-9DB1-4A12-B4A7-2D5818AC3D5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1B372FB-6297-4F95-A81A-E5AEC3C94B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3" y="0"/>
            <a:ext cx="9140293" cy="514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9789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EC80AB7-9DB1-4A12-B4A7-2D5818AC3D5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1B372FB-6297-4F95-A81A-E5AEC3C94B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3" y="0"/>
            <a:ext cx="9140292" cy="514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230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EC80AB7-9DB1-4A12-B4A7-2D5818AC3D5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1B372FB-6297-4F95-A81A-E5AEC3C94B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3" y="0"/>
            <a:ext cx="9140292" cy="514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6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EC80AB7-9DB1-4A12-B4A7-2D5818AC3D5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1B372FB-6297-4F95-A81A-E5AEC3C94B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4" y="0"/>
            <a:ext cx="9140290" cy="514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55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EC80AB7-9DB1-4A12-B4A7-2D5818AC3D5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D18551C-C414-488E-BB41-DF12E858D5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4" y="0"/>
            <a:ext cx="9140290" cy="514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2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EC80AB7-9DB1-4A12-B4A7-2D5818AC3D5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1B372FB-6297-4F95-A81A-E5AEC3C94B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5" y="0"/>
            <a:ext cx="9140288" cy="514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388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EC80AB7-9DB1-4A12-B4A7-2D5818AC3D5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1B372FB-6297-4F95-A81A-E5AEC3C94B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5" y="0"/>
            <a:ext cx="9140288" cy="514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011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EC80AB7-9DB1-4A12-B4A7-2D5818AC3D5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1B372FB-6297-4F95-A81A-E5AEC3C94B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5" y="0"/>
            <a:ext cx="9140288" cy="51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128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BF2646F-93C0-4A91-8907-1290AAB7BE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0" y="0"/>
            <a:ext cx="9140299" cy="5143500"/>
          </a:xfrm>
          <a:prstGeom prst="rect">
            <a:avLst/>
          </a:prstGeom>
        </p:spPr>
      </p:pic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152233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000" b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EC80AB7-9DB1-4A12-B4A7-2D5818AC3D5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1B372FB-6297-4F95-A81A-E5AEC3C94B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6" y="0"/>
            <a:ext cx="9140286" cy="51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027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EC80AB7-9DB1-4A12-B4A7-2D5818AC3D5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1B372FB-6297-4F95-A81A-E5AEC3C94B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6" y="0"/>
            <a:ext cx="9140286" cy="514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5699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EC80AB7-9DB1-4A12-B4A7-2D5818AC3D5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1B372FB-6297-4F95-A81A-E5AEC3C94B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6" y="0"/>
            <a:ext cx="9140285" cy="514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476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EC80AB7-9DB1-4A12-B4A7-2D5818AC3D5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1B372FB-6297-4F95-A81A-E5AEC3C94B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6" y="1041"/>
            <a:ext cx="9140285" cy="514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2532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BF2646F-93C0-4A91-8907-1290AAB7BE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0" y="0"/>
            <a:ext cx="9140299" cy="5143499"/>
          </a:xfrm>
          <a:prstGeom prst="rect">
            <a:avLst/>
          </a:prstGeom>
        </p:spPr>
      </p:pic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152233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5164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BF2646F-93C0-4A91-8907-1290AAB7BE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1" y="0"/>
            <a:ext cx="9140297" cy="5143499"/>
          </a:xfrm>
          <a:prstGeom prst="rect">
            <a:avLst/>
          </a:prstGeom>
        </p:spPr>
      </p:pic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152233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4313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BF2646F-93C0-4A91-8907-1290AAB7BE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1" y="0"/>
            <a:ext cx="9140297" cy="5143499"/>
          </a:xfrm>
          <a:prstGeom prst="rect">
            <a:avLst/>
          </a:prstGeom>
        </p:spPr>
      </p:pic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152233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39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EC80AB7-9DB1-4A12-B4A7-2D5818AC3D5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1B372FB-6297-4F95-A81A-E5AEC3C94B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0" y="0"/>
            <a:ext cx="91402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685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EC80AB7-9DB1-4A12-B4A7-2D5818AC3D5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1B372FB-6297-4F95-A81A-E5AEC3C94B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766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EC80AB7-9DB1-4A12-B4A7-2D5818AC3D5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1B372FB-6297-4F95-A81A-E5AEC3C94B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1" y="0"/>
            <a:ext cx="9140297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94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EC80AB7-9DB1-4A12-B4A7-2D5818AC3D5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1B372FB-6297-4F95-A81A-E5AEC3C94B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2" y="0"/>
            <a:ext cx="9140295" cy="51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348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60" r:id="rId3"/>
    <p:sldLayoutId id="2147483679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4" r:id="rId17"/>
    <p:sldLayoutId id="2147483673" r:id="rId18"/>
    <p:sldLayoutId id="2147483675" r:id="rId19"/>
    <p:sldLayoutId id="2147483676" r:id="rId20"/>
    <p:sldLayoutId id="2147483677" r:id="rId21"/>
    <p:sldLayoutId id="2147483678" r:id="rId22"/>
    <p:sldLayoutId id="2147483681" r:id="rId23"/>
    <p:sldLayoutId id="2147483650" r:id="rId24"/>
    <p:sldLayoutId id="2147483654" r:id="rId25"/>
    <p:sldLayoutId id="2147483658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10" Type="http://schemas.openxmlformats.org/officeDocument/2006/relationships/image" Target="../media/image27.svg"/><Relationship Id="rId4" Type="http://schemas.openxmlformats.org/officeDocument/2006/relationships/image" Target="../media/image33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5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51.png"/><Relationship Id="rId5" Type="http://schemas.openxmlformats.org/officeDocument/2006/relationships/image" Target="../media/image49.png"/><Relationship Id="rId10" Type="http://schemas.openxmlformats.org/officeDocument/2006/relationships/image" Target="../media/image45.png"/><Relationship Id="rId4" Type="http://schemas.openxmlformats.org/officeDocument/2006/relationships/image" Target="../media/image35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image" Target="../media/image54.png"/><Relationship Id="rId21" Type="http://schemas.openxmlformats.org/officeDocument/2006/relationships/image" Target="../media/image72.jpe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67.png"/><Relationship Id="rId20" Type="http://schemas.openxmlformats.org/officeDocument/2006/relationships/image" Target="../media/image7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7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5" Type="http://schemas.openxmlformats.org/officeDocument/2006/relationships/image" Target="../media/image35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0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svg"/><Relationship Id="rId5" Type="http://schemas.openxmlformats.org/officeDocument/2006/relationships/image" Target="../media/image91.png"/><Relationship Id="rId4" Type="http://schemas.openxmlformats.org/officeDocument/2006/relationships/image" Target="../media/image9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0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2.sv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24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png"/><Relationship Id="rId5" Type="http://schemas.openxmlformats.org/officeDocument/2006/relationships/image" Target="../media/image103.svg"/><Relationship Id="rId10" Type="http://schemas.openxmlformats.org/officeDocument/2006/relationships/image" Target="../media/image107.svg"/><Relationship Id="rId4" Type="http://schemas.openxmlformats.org/officeDocument/2006/relationships/image" Target="../media/image102.png"/><Relationship Id="rId9" Type="http://schemas.openxmlformats.org/officeDocument/2006/relationships/image" Target="../media/image10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, 階段, 書 的圖片&#10;&#10;描述是以高可信度產生">
            <a:extLst>
              <a:ext uri="{FF2B5EF4-FFF2-40B4-BE49-F238E27FC236}">
                <a16:creationId xmlns:a16="http://schemas.microsoft.com/office/drawing/2014/main" id="{6A48BF4D-CD92-4C84-93DD-ED868EF86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" y="0"/>
            <a:ext cx="9142222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6C0FA2E-96BF-4F92-AE1A-E75EC9D832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2" t="23162" b="20937"/>
          <a:stretch/>
        </p:blipFill>
        <p:spPr>
          <a:xfrm>
            <a:off x="48861" y="2031223"/>
            <a:ext cx="9095139" cy="2977305"/>
          </a:xfrm>
          <a:prstGeom prst="rect">
            <a:avLst/>
          </a:prstGeom>
        </p:spPr>
      </p:pic>
      <p:sp>
        <p:nvSpPr>
          <p:cNvPr id="136" name="Shape 136"/>
          <p:cNvSpPr txBox="1"/>
          <p:nvPr/>
        </p:nvSpPr>
        <p:spPr>
          <a:xfrm>
            <a:off x="408128" y="2874030"/>
            <a:ext cx="8382029" cy="17349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altLang="zh-TW" sz="4000" b="1">
                <a:solidFill>
                  <a:schemeClr val="bg1"/>
                </a:solidFill>
                <a:ea typeface="Microsoft JhengHei"/>
                <a:sym typeface="Microsoft JhengHei"/>
              </a:rPr>
              <a:t>After</a:t>
            </a:r>
            <a:r>
              <a:rPr lang="zh-TW" sz="4000" b="1">
                <a:solidFill>
                  <a:schemeClr val="bg1"/>
                </a:solidFill>
                <a:ea typeface="Microsoft JhengHei"/>
                <a:sym typeface="Microsoft JhengHei"/>
              </a:rPr>
              <a:t> </a:t>
            </a:r>
            <a:r>
              <a:rPr lang="en-US" altLang="zh-TW" sz="4000" b="1">
                <a:solidFill>
                  <a:schemeClr val="bg1"/>
                </a:solidFill>
                <a:ea typeface="Microsoft JhengHei"/>
                <a:sym typeface="Microsoft JhengHei"/>
              </a:rPr>
              <a:t>installing</a:t>
            </a:r>
            <a:r>
              <a:rPr lang="zh-TW" altLang="en-US" sz="4000" b="1">
                <a:solidFill>
                  <a:schemeClr val="bg1"/>
                </a:solidFill>
                <a:ea typeface="Microsoft JhengHei"/>
                <a:sym typeface="Microsoft JhengHei"/>
              </a:rPr>
              <a:t> O</a:t>
            </a:r>
            <a:r>
              <a:rPr lang="en-US" altLang="zh-TW" sz="4000" b="1" err="1">
                <a:solidFill>
                  <a:schemeClr val="bg1"/>
                </a:solidFill>
                <a:ea typeface="Microsoft JhengHei"/>
                <a:sym typeface="Microsoft JhengHei"/>
              </a:rPr>
              <a:t>ceanKTV</a:t>
            </a:r>
            <a:r>
              <a:rPr lang="en-US" altLang="en-US" sz="4000" b="1">
                <a:solidFill>
                  <a:schemeClr val="bg1"/>
                </a:solidFill>
                <a:ea typeface="Microsoft JhengHei"/>
                <a:sym typeface="Microsoft JhengHei"/>
              </a:rPr>
              <a:t>,</a:t>
            </a:r>
            <a:r>
              <a:rPr lang="zh-TW" altLang="en-US" sz="4000" b="1">
                <a:solidFill>
                  <a:schemeClr val="bg1"/>
                </a:solidFill>
                <a:ea typeface="Microsoft JhengHei"/>
                <a:sym typeface="Microsoft JhengHei"/>
              </a:rPr>
              <a:t> </a:t>
            </a:r>
            <a:br>
              <a:rPr lang="en-US" altLang="zh-TW" sz="4000" b="1">
                <a:solidFill>
                  <a:schemeClr val="bg1"/>
                </a:solidFill>
                <a:ea typeface="Microsoft JhengHei"/>
                <a:sym typeface="Microsoft JhengHei"/>
              </a:rPr>
            </a:br>
            <a:r>
              <a:rPr lang="zh-TW" altLang="en-US" sz="4000" b="1">
                <a:solidFill>
                  <a:schemeClr val="bg1"/>
                </a:solidFill>
                <a:ea typeface="Microsoft JhengHei"/>
                <a:sym typeface="Microsoft JhengHei"/>
              </a:rPr>
              <a:t>then we c</a:t>
            </a:r>
            <a:r>
              <a:rPr lang="en-US" altLang="en-US" sz="4000" b="1">
                <a:solidFill>
                  <a:schemeClr val="bg1"/>
                </a:solidFill>
                <a:ea typeface="Microsoft JhengHei"/>
                <a:sym typeface="Microsoft JhengHei"/>
              </a:rPr>
              <a:t>an</a:t>
            </a:r>
            <a:r>
              <a:rPr lang="zh-TW" altLang="en-US" sz="4000" b="1">
                <a:solidFill>
                  <a:schemeClr val="bg1"/>
                </a:solidFill>
                <a:ea typeface="Microsoft JhengHei"/>
                <a:sym typeface="Microsoft JhengHei"/>
              </a:rPr>
              <a:t> </a:t>
            </a:r>
            <a:r>
              <a:rPr lang="en-US" altLang="en-US" sz="4000" b="1">
                <a:solidFill>
                  <a:schemeClr val="bg1"/>
                </a:solidFill>
                <a:ea typeface="Microsoft JhengHei"/>
                <a:sym typeface="Microsoft JhengHei"/>
              </a:rPr>
              <a:t>start to sing?</a:t>
            </a:r>
            <a:r>
              <a:rPr lang="zh-TW" sz="4000" b="1">
                <a:solidFill>
                  <a:schemeClr val="bg1"/>
                </a:solidFill>
                <a:ea typeface="Microsoft JhengHei"/>
                <a:sym typeface="Microsoft JhengHei"/>
              </a:rPr>
              <a:t> </a:t>
            </a:r>
            <a:endParaRPr lang="zh-TW" altLang="en-US" sz="4000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5C04DB49-4EB5-4C9C-B544-71AA995566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2" t="23162" b="20937"/>
          <a:stretch/>
        </p:blipFill>
        <p:spPr>
          <a:xfrm>
            <a:off x="0" y="1950153"/>
            <a:ext cx="8769246" cy="2555823"/>
          </a:xfrm>
          <a:prstGeom prst="rect">
            <a:avLst/>
          </a:prstGeom>
        </p:spPr>
      </p:pic>
      <p:sp>
        <p:nvSpPr>
          <p:cNvPr id="141" name="Shape 141"/>
          <p:cNvSpPr txBox="1"/>
          <p:nvPr/>
        </p:nvSpPr>
        <p:spPr>
          <a:xfrm>
            <a:off x="1325383" y="2738752"/>
            <a:ext cx="4257999" cy="8169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chemeClr val="bg1"/>
              </a:buClr>
              <a:buSzPts val="3000"/>
            </a:pPr>
            <a:r>
              <a:rPr lang="af-ZA" altLang="zh-TW" sz="2200">
                <a:solidFill>
                  <a:schemeClr val="bg1"/>
                </a:solidFill>
                <a:ea typeface="Microsoft JhengHei"/>
                <a:sym typeface="Microsoft JhengHei"/>
              </a:rPr>
              <a:t>After installing OceanKTV, go to </a:t>
            </a:r>
            <a:r>
              <a:rPr lang="en-US" altLang="zh-TW" sz="2200">
                <a:solidFill>
                  <a:schemeClr val="bg1"/>
                </a:solidFill>
                <a:ea typeface="Microsoft JhengHei"/>
                <a:sym typeface="Microsoft JhengHei"/>
              </a:rPr>
              <a:t>the app and do some setup</a:t>
            </a:r>
            <a:r>
              <a:rPr lang="af-ZA" altLang="zh-TW" sz="2200">
                <a:solidFill>
                  <a:schemeClr val="bg1"/>
                </a:solidFill>
                <a:ea typeface="Microsoft JhengHei"/>
                <a:sym typeface="Microsoft JhengHei"/>
              </a:rPr>
              <a:t> </a:t>
            </a:r>
            <a:r>
              <a:rPr lang="zh-TW" altLang="en-US" sz="2200" b="1">
                <a:solidFill>
                  <a:schemeClr val="bg1"/>
                </a:solidFill>
                <a:ea typeface="Microsoft JhengHei"/>
                <a:sym typeface="Microsoft JhengHei"/>
              </a:rPr>
              <a:t> </a:t>
            </a:r>
            <a:endParaRPr lang="zh-TW" sz="2200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145" name="Shape 145"/>
          <p:cNvSpPr txBox="1"/>
          <p:nvPr/>
        </p:nvSpPr>
        <p:spPr>
          <a:xfrm>
            <a:off x="326765" y="1950153"/>
            <a:ext cx="5559679" cy="8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 sz="3200" b="1">
                <a:solidFill>
                  <a:schemeClr val="bg1"/>
                </a:solidFill>
                <a:ea typeface="Microsoft JhengHei"/>
                <a:sym typeface="Microsoft JhengHei"/>
              </a:rPr>
              <a:t>Two</a:t>
            </a:r>
            <a:r>
              <a:rPr lang="zh-TW" altLang="en-US" sz="3200" b="1">
                <a:solidFill>
                  <a:schemeClr val="bg1"/>
                </a:solidFill>
                <a:ea typeface="Microsoft JhengHei"/>
                <a:sym typeface="Microsoft JhengHei"/>
              </a:rPr>
              <a:t> </a:t>
            </a:r>
            <a:r>
              <a:rPr lang="en-US" altLang="zh-TW" sz="3200" b="1">
                <a:solidFill>
                  <a:schemeClr val="bg1"/>
                </a:solidFill>
                <a:ea typeface="Microsoft JhengHei"/>
                <a:sym typeface="Microsoft JhengHei"/>
              </a:rPr>
              <a:t>steps</a:t>
            </a:r>
            <a:r>
              <a:rPr lang="zh-TW" altLang="en-US" sz="3200" b="1">
                <a:solidFill>
                  <a:schemeClr val="bg1"/>
                </a:solidFill>
                <a:ea typeface="Microsoft JhengHei"/>
                <a:sym typeface="Microsoft JhengHei"/>
              </a:rPr>
              <a:t> </a:t>
            </a:r>
            <a:r>
              <a:rPr lang="en-US" altLang="zh-TW" sz="3200" b="1">
                <a:solidFill>
                  <a:schemeClr val="bg1"/>
                </a:solidFill>
                <a:ea typeface="Microsoft JhengHei"/>
                <a:sym typeface="Microsoft JhengHei"/>
              </a:rPr>
              <a:t>to</a:t>
            </a:r>
            <a:r>
              <a:rPr lang="zh-TW" altLang="en-US" sz="3200" b="1">
                <a:solidFill>
                  <a:schemeClr val="bg1"/>
                </a:solidFill>
                <a:ea typeface="Microsoft JhengHei"/>
                <a:sym typeface="Microsoft JhengHei"/>
              </a:rPr>
              <a:t> </a:t>
            </a:r>
            <a:r>
              <a:rPr lang="en-US" altLang="zh-TW" sz="3200" b="1">
                <a:solidFill>
                  <a:schemeClr val="bg1"/>
                </a:solidFill>
                <a:ea typeface="Microsoft JhengHei"/>
                <a:sym typeface="Microsoft JhengHei"/>
              </a:rPr>
              <a:t>start singing</a:t>
            </a:r>
            <a:endParaRPr lang="zh-TW" altLang="en-US" sz="320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3200" b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50119891-8D0F-44B3-AF08-207BA5BC8115}"/>
              </a:ext>
            </a:extLst>
          </p:cNvPr>
          <p:cNvGrpSpPr/>
          <p:nvPr/>
        </p:nvGrpSpPr>
        <p:grpSpPr>
          <a:xfrm>
            <a:off x="436194" y="2767053"/>
            <a:ext cx="889189" cy="1064607"/>
            <a:chOff x="436194" y="2767053"/>
            <a:chExt cx="889189" cy="1064607"/>
          </a:xfrm>
          <a:effectLst>
            <a:reflection blurRad="88900" stA="73000" endPos="26000" dist="50800" dir="5400000" sy="-100000" algn="bl" rotWithShape="0"/>
          </a:effectLst>
        </p:grpSpPr>
        <p:pic>
          <p:nvPicPr>
            <p:cNvPr id="13" name="圖形 12">
              <a:extLst>
                <a:ext uri="{FF2B5EF4-FFF2-40B4-BE49-F238E27FC236}">
                  <a16:creationId xmlns:a16="http://schemas.microsoft.com/office/drawing/2014/main" id="{D9D1D1D9-BBD3-41A6-B70E-144FB8D00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36194" y="2767053"/>
              <a:ext cx="889189" cy="1064607"/>
            </a:xfrm>
            <a:prstGeom prst="rect">
              <a:avLst/>
            </a:prstGeom>
          </p:spPr>
        </p:pic>
        <p:sp>
          <p:nvSpPr>
            <p:cNvPr id="14" name="Shape 145">
              <a:extLst>
                <a:ext uri="{FF2B5EF4-FFF2-40B4-BE49-F238E27FC236}">
                  <a16:creationId xmlns:a16="http://schemas.microsoft.com/office/drawing/2014/main" id="{F632B12D-19D7-4778-9055-FBE3BC6AEFB7}"/>
                </a:ext>
              </a:extLst>
            </p:cNvPr>
            <p:cNvSpPr txBox="1"/>
            <p:nvPr/>
          </p:nvSpPr>
          <p:spPr>
            <a:xfrm>
              <a:off x="436194" y="2767053"/>
              <a:ext cx="877441" cy="6845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sz="4500" b="1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01</a:t>
              </a:r>
              <a:endParaRPr sz="450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D32B91FC-DA9F-46DB-B6B4-A09CC99F6708}"/>
              </a:ext>
            </a:extLst>
          </p:cNvPr>
          <p:cNvGrpSpPr/>
          <p:nvPr/>
        </p:nvGrpSpPr>
        <p:grpSpPr>
          <a:xfrm>
            <a:off x="5238913" y="2199379"/>
            <a:ext cx="3775825" cy="2057174"/>
            <a:chOff x="5238913" y="2199379"/>
            <a:chExt cx="3775825" cy="2057174"/>
          </a:xfrm>
        </p:grpSpPr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2D1D37F2-C694-4ADB-BDB1-D7FAFF93EB7A}"/>
                </a:ext>
              </a:extLst>
            </p:cNvPr>
            <p:cNvGrpSpPr/>
            <p:nvPr/>
          </p:nvGrpSpPr>
          <p:grpSpPr>
            <a:xfrm>
              <a:off x="5238913" y="2199379"/>
              <a:ext cx="3775825" cy="2057174"/>
              <a:chOff x="4287037" y="850538"/>
              <a:chExt cx="3775825" cy="2057174"/>
            </a:xfrm>
          </p:grpSpPr>
          <p:pic>
            <p:nvPicPr>
              <p:cNvPr id="4" name="圖片 3">
                <a:extLst>
                  <a:ext uri="{FF2B5EF4-FFF2-40B4-BE49-F238E27FC236}">
                    <a16:creationId xmlns:a16="http://schemas.microsoft.com/office/drawing/2014/main" id="{3FFB737E-B397-45D1-9C6B-1C499F0D27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87037" y="850538"/>
                <a:ext cx="3775825" cy="2057174"/>
              </a:xfrm>
              <a:prstGeom prst="rect">
                <a:avLst/>
              </a:prstGeom>
            </p:spPr>
          </p:pic>
          <p:pic>
            <p:nvPicPr>
              <p:cNvPr id="10" name="Shape 144">
                <a:extLst>
                  <a:ext uri="{FF2B5EF4-FFF2-40B4-BE49-F238E27FC236}">
                    <a16:creationId xmlns:a16="http://schemas.microsoft.com/office/drawing/2014/main" id="{3A7E4C34-DD63-48C3-B782-302F9C885E2C}"/>
                  </a:ext>
                </a:extLst>
              </p:cNvPr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4815096" y="951337"/>
                <a:ext cx="2730386" cy="174468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" name="圖片 2" descr="一張含有 螢幕擷取畫面 的圖片&#10;&#10;描述是以非常高的可信度產生">
              <a:extLst>
                <a:ext uri="{FF2B5EF4-FFF2-40B4-BE49-F238E27FC236}">
                  <a16:creationId xmlns:a16="http://schemas.microsoft.com/office/drawing/2014/main" id="{7254DA7A-C33E-4513-A09D-4928C67B50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1730"/>
            <a:stretch/>
          </p:blipFill>
          <p:spPr>
            <a:xfrm>
              <a:off x="5763064" y="2300178"/>
              <a:ext cx="2743200" cy="174468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01D8BAD-ADF6-4681-BFD9-306BDCC9C8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2" t="23162" b="20937"/>
          <a:stretch/>
        </p:blipFill>
        <p:spPr>
          <a:xfrm>
            <a:off x="0" y="-398352"/>
            <a:ext cx="8769246" cy="3138331"/>
          </a:xfrm>
          <a:prstGeom prst="rect">
            <a:avLst/>
          </a:prstGeom>
        </p:spPr>
      </p:pic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276776" y="215545"/>
            <a:ext cx="6991360" cy="8094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lnSpc>
                <a:spcPts val="3000"/>
              </a:lnSpc>
            </a:pPr>
            <a:r>
              <a:rPr lang="zh-TW" sz="2800" spc="-80">
                <a:latin typeface="Arial"/>
                <a:ea typeface="Microsoft JhengHei"/>
                <a:sym typeface="Microsoft JhengHei"/>
              </a:rPr>
              <a:t>Web</a:t>
            </a:r>
            <a:r>
              <a:rPr lang="zh-TW" altLang="en-US" sz="2800" spc="-80">
                <a:latin typeface="Arial"/>
                <a:ea typeface="Microsoft JhengHei"/>
                <a:sym typeface="Microsoft JhengHei"/>
              </a:rPr>
              <a:t> </a:t>
            </a:r>
            <a:r>
              <a:rPr lang="zh-TW" sz="2800" spc="-80">
                <a:latin typeface="Arial"/>
                <a:ea typeface="Microsoft JhengHei"/>
                <a:sym typeface="Microsoft JhengHei"/>
              </a:rPr>
              <a:t>OceanKTV-</a:t>
            </a:r>
            <a:r>
              <a:rPr lang="zh-TW" altLang="en-US" sz="2800" spc="-80">
                <a:latin typeface="Arial"/>
                <a:ea typeface="Microsoft JhengHei"/>
                <a:sym typeface="Microsoft JhengHei"/>
              </a:rPr>
              <a:t> </a:t>
            </a:r>
            <a:r>
              <a:rPr lang="en-US" altLang="zh-TW" sz="2800" spc="-80">
                <a:latin typeface="Arial"/>
                <a:ea typeface="Microsoft JhengHei"/>
                <a:sym typeface="Microsoft JhengHei"/>
              </a:rPr>
              <a:t>Database</a:t>
            </a:r>
            <a:r>
              <a:rPr lang="zh-TW" altLang="en-US" sz="2800" spc="-80">
                <a:latin typeface="Arial"/>
                <a:ea typeface="Microsoft JhengHei"/>
                <a:sym typeface="Microsoft JhengHei"/>
              </a:rPr>
              <a:t> </a:t>
            </a:r>
            <a:r>
              <a:rPr lang="en-US" altLang="en-US" sz="2800" spc="-80">
                <a:latin typeface="Arial"/>
                <a:ea typeface="Microsoft JhengHei"/>
                <a:sym typeface="Microsoft JhengHei"/>
              </a:rPr>
              <a:t>management </a:t>
            </a:r>
            <a:br>
              <a:rPr lang="en-US" altLang="en-US" sz="2800" spc="-80">
                <a:latin typeface="Arial"/>
                <a:ea typeface="Microsoft JhengHei"/>
              </a:rPr>
            </a:br>
            <a:r>
              <a:rPr lang="en-US" altLang="en-US" sz="2800" spc="-80">
                <a:latin typeface="Arial"/>
                <a:ea typeface="Microsoft JhengHei"/>
                <a:sym typeface="Microsoft JhengHei"/>
              </a:rPr>
              <a:t>&amp; Request songs all in one</a:t>
            </a:r>
            <a:endParaRPr lang="zh-TW" sz="2800" spc="-80">
              <a:latin typeface="Microsoft JhengHei"/>
              <a:ea typeface="Microsoft JhengHei"/>
            </a:endParaRPr>
          </a:p>
        </p:txBody>
      </p:sp>
      <p:sp>
        <p:nvSpPr>
          <p:cNvPr id="151" name="Shape 151"/>
          <p:cNvSpPr txBox="1"/>
          <p:nvPr/>
        </p:nvSpPr>
        <p:spPr>
          <a:xfrm>
            <a:off x="89198" y="1091267"/>
            <a:ext cx="7924800" cy="7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64795" indent="-150495">
              <a:buClr>
                <a:schemeClr val="bg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TW" sz="1800" b="1">
                <a:solidFill>
                  <a:schemeClr val="bg1"/>
                </a:solidFill>
                <a:ea typeface="Microsoft JhengHei"/>
                <a:sym typeface="Microsoft JhengHei"/>
              </a:rPr>
              <a:t>Import and manage your songs in Web </a:t>
            </a:r>
            <a:r>
              <a:rPr lang="en-US" altLang="zh-TW" sz="1800" b="1" err="1">
                <a:solidFill>
                  <a:schemeClr val="bg1"/>
                </a:solidFill>
                <a:ea typeface="Microsoft JhengHei"/>
                <a:sym typeface="Microsoft JhengHei"/>
              </a:rPr>
              <a:t>OceanKTV</a:t>
            </a:r>
            <a:endParaRPr lang="zh-TW" sz="1800" b="1">
              <a:solidFill>
                <a:schemeClr val="bg1"/>
              </a:solidFill>
              <a:ea typeface="Microsoft JhengHei"/>
            </a:endParaRPr>
          </a:p>
          <a:p>
            <a:pPr marL="264795" indent="-150495">
              <a:buClr>
                <a:schemeClr val="bg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TW" sz="1800" b="1">
                <a:solidFill>
                  <a:srgbClr val="FFFFFF"/>
                </a:solidFill>
                <a:ea typeface="Microsoft JhengHei"/>
                <a:sym typeface="Microsoft JhengHei"/>
              </a:rPr>
              <a:t>Freely switch to</a:t>
            </a:r>
            <a:r>
              <a:rPr lang="en-US" altLang="zh-TW" sz="1800" b="1">
                <a:solidFill>
                  <a:schemeClr val="accent5">
                    <a:lumMod val="60000"/>
                    <a:lumOff val="40000"/>
                  </a:schemeClr>
                </a:solidFill>
                <a:ea typeface="Microsoft JhengHei"/>
                <a:sym typeface="Microsoft JhengHei"/>
              </a:rPr>
              <a:t> [Manage</a:t>
            </a:r>
            <a:r>
              <a:rPr lang="zh-TW" sz="1800" b="1">
                <a:solidFill>
                  <a:schemeClr val="accent5">
                    <a:lumMod val="60000"/>
                    <a:lumOff val="40000"/>
                  </a:schemeClr>
                </a:solidFill>
                <a:ea typeface="Microsoft JhengHei"/>
                <a:sym typeface="Microsoft JhengHei"/>
              </a:rPr>
              <a:t>]</a:t>
            </a:r>
            <a:r>
              <a:rPr lang="zh-TW" altLang="en-US" sz="1800" b="1">
                <a:solidFill>
                  <a:schemeClr val="accent5">
                    <a:lumMod val="60000"/>
                    <a:lumOff val="40000"/>
                  </a:schemeClr>
                </a:solidFill>
                <a:ea typeface="Microsoft JhengHei"/>
                <a:sym typeface="Microsoft JhengHei"/>
              </a:rPr>
              <a:t> </a:t>
            </a:r>
            <a:r>
              <a:rPr lang="en-US" altLang="zh-TW" sz="1800" b="1">
                <a:solidFill>
                  <a:srgbClr val="FFFFFF"/>
                </a:solidFill>
                <a:ea typeface="Microsoft JhengHei"/>
                <a:sym typeface="Microsoft JhengHei"/>
              </a:rPr>
              <a:t>or</a:t>
            </a:r>
            <a:r>
              <a:rPr lang="zh-TW" altLang="en-US" sz="1800" b="1">
                <a:solidFill>
                  <a:schemeClr val="accent5">
                    <a:lumMod val="60000"/>
                    <a:lumOff val="40000"/>
                  </a:schemeClr>
                </a:solidFill>
                <a:ea typeface="Microsoft JhengHei"/>
                <a:sym typeface="Microsoft JhengHei"/>
              </a:rPr>
              <a:t> </a:t>
            </a:r>
            <a:r>
              <a:rPr lang="zh-TW" sz="1800" b="1">
                <a:solidFill>
                  <a:schemeClr val="accent5">
                    <a:lumMod val="60000"/>
                    <a:lumOff val="40000"/>
                  </a:schemeClr>
                </a:solidFill>
                <a:ea typeface="Microsoft JhengHei"/>
                <a:sym typeface="Microsoft JhengHei"/>
              </a:rPr>
              <a:t>[</a:t>
            </a:r>
            <a:r>
              <a:rPr lang="en-US" altLang="zh-TW" sz="1800" b="1">
                <a:solidFill>
                  <a:schemeClr val="accent5">
                    <a:lumMod val="60000"/>
                    <a:lumOff val="40000"/>
                  </a:schemeClr>
                </a:solidFill>
                <a:ea typeface="Microsoft JhengHei"/>
                <a:sym typeface="Microsoft JhengHei"/>
              </a:rPr>
              <a:t>Sing</a:t>
            </a:r>
            <a:r>
              <a:rPr lang="zh-TW" sz="1800" b="1">
                <a:solidFill>
                  <a:schemeClr val="accent5">
                    <a:lumMod val="60000"/>
                    <a:lumOff val="40000"/>
                  </a:schemeClr>
                </a:solidFill>
                <a:ea typeface="Microsoft JhengHei"/>
                <a:sym typeface="Microsoft JhengHei"/>
              </a:rPr>
              <a:t>]</a:t>
            </a:r>
            <a:r>
              <a:rPr lang="zh-TW" altLang="en-US" sz="1800" b="1">
                <a:solidFill>
                  <a:schemeClr val="accent5">
                    <a:lumMod val="60000"/>
                    <a:lumOff val="40000"/>
                  </a:schemeClr>
                </a:solidFill>
                <a:ea typeface="Microsoft JhengHei"/>
                <a:sym typeface="Microsoft JhengHei"/>
              </a:rPr>
              <a:t> </a:t>
            </a:r>
            <a:r>
              <a:rPr lang="en-US" altLang="zh-TW" sz="1800" b="1">
                <a:solidFill>
                  <a:srgbClr val="FFFFFF"/>
                </a:solidFill>
                <a:ea typeface="Microsoft JhengHei"/>
                <a:sym typeface="Microsoft JhengHei"/>
              </a:rPr>
              <a:t>modes</a:t>
            </a:r>
            <a:endParaRPr lang="zh-TW" altLang="en-US" sz="1800" b="1">
              <a:solidFill>
                <a:schemeClr val="bg1"/>
              </a:solidFill>
              <a:ea typeface="Microsoft JhengHei"/>
            </a:endParaRPr>
          </a:p>
        </p:txBody>
      </p:sp>
      <p:sp>
        <p:nvSpPr>
          <p:cNvPr id="154" name="Shape 154"/>
          <p:cNvSpPr txBox="1"/>
          <p:nvPr/>
        </p:nvSpPr>
        <p:spPr>
          <a:xfrm>
            <a:off x="206824" y="4200690"/>
            <a:ext cx="4415766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zh-TW" sz="1700" spc="-60">
                <a:solidFill>
                  <a:schemeClr val="accent5">
                    <a:lumMod val="60000"/>
                    <a:lumOff val="4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[</a:t>
            </a:r>
            <a:r>
              <a:rPr lang="en-US" altLang="zh-TW" sz="1700" spc="-60">
                <a:solidFill>
                  <a:schemeClr val="accent5">
                    <a:lumMod val="60000"/>
                    <a:lumOff val="40000"/>
                  </a:schemeClr>
                </a:solidFill>
                <a:ea typeface="Microsoft JhengHei"/>
                <a:sym typeface="Microsoft JhengHei"/>
              </a:rPr>
              <a:t>Manage</a:t>
            </a:r>
            <a:r>
              <a:rPr lang="zh-TW" sz="1700" spc="-60">
                <a:solidFill>
                  <a:schemeClr val="accent5">
                    <a:lumMod val="60000"/>
                    <a:lumOff val="40000"/>
                  </a:schemeClr>
                </a:solidFill>
                <a:ea typeface="Microsoft JhengHei"/>
                <a:sym typeface="Microsoft JhengHei"/>
              </a:rPr>
              <a:t>]</a:t>
            </a:r>
            <a:r>
              <a:rPr lang="zh-TW" sz="1700" spc="-60">
                <a:solidFill>
                  <a:schemeClr val="bg1"/>
                </a:solidFill>
                <a:ea typeface="Microsoft JhengHei"/>
                <a:sym typeface="Microsoft JhengHei"/>
              </a:rPr>
              <a:t>- </a:t>
            </a:r>
            <a:r>
              <a:rPr lang="en-US" altLang="zh-TW" sz="1700" spc="-60">
                <a:solidFill>
                  <a:schemeClr val="bg1"/>
                </a:solidFill>
                <a:ea typeface="Microsoft JhengHei"/>
                <a:sym typeface="Microsoft JhengHei"/>
              </a:rPr>
              <a:t>Import songs, edit song's information</a:t>
            </a:r>
            <a:endParaRPr lang="zh-TW" altLang="en-US" sz="1700" spc="-60">
              <a:solidFill>
                <a:schemeClr val="bg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156" name="Shape 156"/>
          <p:cNvSpPr txBox="1"/>
          <p:nvPr/>
        </p:nvSpPr>
        <p:spPr>
          <a:xfrm>
            <a:off x="4895456" y="4237205"/>
            <a:ext cx="4053562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ts val="1800"/>
              </a:lnSpc>
              <a:spcAft>
                <a:spcPts val="1600"/>
              </a:spcAft>
            </a:pPr>
            <a:r>
              <a:rPr lang="zh-TW" sz="1700" spc="-60">
                <a:solidFill>
                  <a:schemeClr val="accent5">
                    <a:lumMod val="60000"/>
                    <a:lumOff val="40000"/>
                  </a:schemeClr>
                </a:solidFill>
                <a:ea typeface="Microsoft JhengHei"/>
                <a:sym typeface="Microsoft JhengHei"/>
              </a:rPr>
              <a:t>[S</a:t>
            </a:r>
            <a:r>
              <a:rPr lang="en-US" altLang="zh-TW" sz="1700" spc="-60" err="1">
                <a:solidFill>
                  <a:schemeClr val="accent5">
                    <a:lumMod val="60000"/>
                    <a:lumOff val="40000"/>
                  </a:schemeClr>
                </a:solidFill>
                <a:ea typeface="Microsoft JhengHei"/>
                <a:sym typeface="Microsoft JhengHei"/>
              </a:rPr>
              <a:t>ing</a:t>
            </a:r>
            <a:r>
              <a:rPr lang="zh-TW" sz="1700" spc="-60">
                <a:solidFill>
                  <a:schemeClr val="accent5">
                    <a:lumMod val="60000"/>
                    <a:lumOff val="40000"/>
                  </a:schemeClr>
                </a:solidFill>
                <a:ea typeface="Microsoft JhengHei"/>
                <a:sym typeface="Microsoft JhengHei"/>
              </a:rPr>
              <a:t>]</a:t>
            </a:r>
            <a:r>
              <a:rPr lang="zh-TW" sz="1700" spc="-60">
                <a:solidFill>
                  <a:schemeClr val="bg1"/>
                </a:solidFill>
                <a:ea typeface="Microsoft JhengHei"/>
                <a:sym typeface="Microsoft JhengHei"/>
              </a:rPr>
              <a:t>-  </a:t>
            </a:r>
            <a:r>
              <a:rPr lang="en-US" altLang="zh-TW" sz="1700" spc="-60">
                <a:solidFill>
                  <a:schemeClr val="bg1"/>
                </a:solidFill>
                <a:ea typeface="Microsoft JhengHei"/>
                <a:sym typeface="Microsoft JhengHei"/>
              </a:rPr>
              <a:t>Various categories for you to instantly find and request songs</a:t>
            </a:r>
            <a:endParaRPr lang="zh-TW" altLang="en-US" sz="1700" spc="-60">
              <a:solidFill>
                <a:schemeClr val="bg1"/>
              </a:solidFill>
              <a:ea typeface="Microsoft JhengHei"/>
            </a:endParaRPr>
          </a:p>
        </p:txBody>
      </p:sp>
      <p:pic>
        <p:nvPicPr>
          <p:cNvPr id="5" name="圖片 5" descr="一張含有 螢幕擷取畫面, 螢幕, 監視器 的圖片&#10;&#10;描述是以非常高的可信度產生">
            <a:extLst>
              <a:ext uri="{FF2B5EF4-FFF2-40B4-BE49-F238E27FC236}">
                <a16:creationId xmlns:a16="http://schemas.microsoft.com/office/drawing/2014/main" id="{1D231B31-5509-45AA-BE54-D321EB5352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741" y="1847001"/>
            <a:ext cx="4184044" cy="2400062"/>
          </a:xfrm>
          <a:prstGeom prst="rect">
            <a:avLst/>
          </a:prstGeom>
        </p:spPr>
      </p:pic>
      <p:pic>
        <p:nvPicPr>
          <p:cNvPr id="4" name="圖片 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DE75CAF8-C7B7-42F1-9BF8-4BE16D1E59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661" y="1843043"/>
            <a:ext cx="4295632" cy="239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010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圖片 29">
            <a:extLst>
              <a:ext uri="{FF2B5EF4-FFF2-40B4-BE49-F238E27FC236}">
                <a16:creationId xmlns:a16="http://schemas.microsoft.com/office/drawing/2014/main" id="{BE910554-225A-458E-98D4-720F35424A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2" t="23162" b="20937"/>
          <a:stretch/>
        </p:blipFill>
        <p:spPr>
          <a:xfrm>
            <a:off x="134315" y="1654573"/>
            <a:ext cx="8769246" cy="3289566"/>
          </a:xfrm>
          <a:prstGeom prst="rect">
            <a:avLst/>
          </a:prstGeom>
        </p:spPr>
      </p:pic>
      <p:sp>
        <p:nvSpPr>
          <p:cNvPr id="11" name="Shape 141">
            <a:extLst>
              <a:ext uri="{FF2B5EF4-FFF2-40B4-BE49-F238E27FC236}">
                <a16:creationId xmlns:a16="http://schemas.microsoft.com/office/drawing/2014/main" id="{683510B3-CD52-4A36-8027-9501552DF177}"/>
              </a:ext>
            </a:extLst>
          </p:cNvPr>
          <p:cNvSpPr txBox="1"/>
          <p:nvPr/>
        </p:nvSpPr>
        <p:spPr>
          <a:xfrm>
            <a:off x="1326577" y="2876471"/>
            <a:ext cx="3767207" cy="84577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chemeClr val="bg1"/>
              </a:buClr>
              <a:buSzPts val="3000"/>
            </a:pPr>
            <a:r>
              <a:rPr lang="en-US" altLang="zh-TW" sz="2400" b="1">
                <a:solidFill>
                  <a:schemeClr val="bg1"/>
                </a:solidFill>
                <a:ea typeface="Microsoft JhengHei"/>
                <a:sym typeface="Microsoft JhengHei"/>
              </a:rPr>
              <a:t>Connect NAS &amp; TV via HDMI to start singing</a:t>
            </a:r>
            <a:endParaRPr lang="zh-TW" altLang="en-US" sz="2400" b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12" name="Shape 145">
            <a:extLst>
              <a:ext uri="{FF2B5EF4-FFF2-40B4-BE49-F238E27FC236}">
                <a16:creationId xmlns:a16="http://schemas.microsoft.com/office/drawing/2014/main" id="{D93DD038-AA86-4AE3-B1CD-902D2D234245}"/>
              </a:ext>
            </a:extLst>
          </p:cNvPr>
          <p:cNvSpPr txBox="1"/>
          <p:nvPr/>
        </p:nvSpPr>
        <p:spPr>
          <a:xfrm>
            <a:off x="326765" y="1950153"/>
            <a:ext cx="5559679" cy="8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 sz="3200" b="1">
                <a:solidFill>
                  <a:schemeClr val="bg1"/>
                </a:solidFill>
                <a:ea typeface="Microsoft JhengHei"/>
                <a:sym typeface="Microsoft JhengHei"/>
              </a:rPr>
              <a:t>Two</a:t>
            </a:r>
            <a:r>
              <a:rPr lang="zh-TW" altLang="en-US" sz="3200" b="1">
                <a:solidFill>
                  <a:schemeClr val="bg1"/>
                </a:solidFill>
                <a:ea typeface="Microsoft JhengHei"/>
                <a:sym typeface="Microsoft JhengHei"/>
              </a:rPr>
              <a:t> </a:t>
            </a:r>
            <a:r>
              <a:rPr lang="en-US" altLang="zh-TW" sz="3200" b="1">
                <a:solidFill>
                  <a:schemeClr val="bg1"/>
                </a:solidFill>
                <a:ea typeface="Microsoft JhengHei"/>
                <a:sym typeface="Microsoft JhengHei"/>
              </a:rPr>
              <a:t>steps</a:t>
            </a:r>
            <a:r>
              <a:rPr lang="zh-TW" altLang="en-US" sz="3200" b="1">
                <a:solidFill>
                  <a:schemeClr val="bg1"/>
                </a:solidFill>
                <a:ea typeface="Microsoft JhengHei"/>
                <a:sym typeface="Microsoft JhengHei"/>
              </a:rPr>
              <a:t> </a:t>
            </a:r>
            <a:r>
              <a:rPr lang="en-US" altLang="zh-TW" sz="3200" b="1">
                <a:solidFill>
                  <a:schemeClr val="bg1"/>
                </a:solidFill>
                <a:ea typeface="Microsoft JhengHei"/>
                <a:sym typeface="Microsoft JhengHei"/>
              </a:rPr>
              <a:t>to</a:t>
            </a:r>
            <a:r>
              <a:rPr lang="zh-TW" altLang="en-US" sz="3200" b="1">
                <a:solidFill>
                  <a:schemeClr val="bg1"/>
                </a:solidFill>
                <a:ea typeface="Microsoft JhengHei"/>
                <a:sym typeface="Microsoft JhengHei"/>
              </a:rPr>
              <a:t> </a:t>
            </a:r>
            <a:r>
              <a:rPr lang="en-US" altLang="zh-TW" sz="3200" b="1">
                <a:solidFill>
                  <a:schemeClr val="bg1"/>
                </a:solidFill>
                <a:ea typeface="Microsoft JhengHei"/>
                <a:sym typeface="Microsoft JhengHei"/>
              </a:rPr>
              <a:t>start singing</a:t>
            </a:r>
            <a:endParaRPr lang="zh-TW" altLang="en-US" sz="320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3600" b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38B64FCC-85F4-4183-9356-A69778C3BD08}"/>
              </a:ext>
            </a:extLst>
          </p:cNvPr>
          <p:cNvGrpSpPr/>
          <p:nvPr/>
        </p:nvGrpSpPr>
        <p:grpSpPr>
          <a:xfrm>
            <a:off x="4694759" y="1601795"/>
            <a:ext cx="4449241" cy="2824669"/>
            <a:chOff x="4694759" y="1950153"/>
            <a:chExt cx="4449241" cy="2824669"/>
          </a:xfrm>
        </p:grpSpPr>
        <p:pic>
          <p:nvPicPr>
            <p:cNvPr id="19" name="圖形 18">
              <a:extLst>
                <a:ext uri="{FF2B5EF4-FFF2-40B4-BE49-F238E27FC236}">
                  <a16:creationId xmlns:a16="http://schemas.microsoft.com/office/drawing/2014/main" id="{343F8C03-757B-46CA-B0A2-474FA63A6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66708" y="3945125"/>
              <a:ext cx="2076119" cy="798507"/>
            </a:xfrm>
            <a:prstGeom prst="rect">
              <a:avLst/>
            </a:prstGeom>
          </p:spPr>
        </p:pic>
        <p:grpSp>
          <p:nvGrpSpPr>
            <p:cNvPr id="163" name="Shape 163"/>
            <p:cNvGrpSpPr/>
            <p:nvPr/>
          </p:nvGrpSpPr>
          <p:grpSpPr>
            <a:xfrm>
              <a:off x="5643550" y="1950153"/>
              <a:ext cx="3500450" cy="2177497"/>
              <a:chOff x="3784220" y="1624275"/>
              <a:chExt cx="4295031" cy="2671775"/>
            </a:xfrm>
          </p:grpSpPr>
          <p:pic>
            <p:nvPicPr>
              <p:cNvPr id="164" name="Shape 164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3784220" y="1624275"/>
                <a:ext cx="4295031" cy="2671775"/>
              </a:xfrm>
              <a:prstGeom prst="rect">
                <a:avLst/>
              </a:prstGeom>
              <a:noFill/>
              <a:ln>
                <a:noFill/>
              </a:ln>
              <a:effectLst>
                <a:reflection blurRad="139700" stA="96000" endPos="65000" dir="5400000" sy="-100000" algn="bl" rotWithShape="0"/>
              </a:effectLst>
            </p:spPr>
          </p:pic>
          <p:pic>
            <p:nvPicPr>
              <p:cNvPr id="165" name="Shape 165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3815316" y="1652977"/>
                <a:ext cx="4235003" cy="235458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1B22A3D7-5EE7-4FE0-B153-39B5049A1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94759" y="3568603"/>
              <a:ext cx="1929950" cy="1206219"/>
            </a:xfrm>
            <a:prstGeom prst="rect">
              <a:avLst/>
            </a:prstGeom>
            <a:effectLst>
              <a:reflection blurRad="63500" stA="98000" endPos="19000" dist="12700" dir="5400000" sy="-100000" algn="bl" rotWithShape="0"/>
            </a:effectLst>
          </p:spPr>
        </p:pic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6938DD51-A5ED-464C-A3E0-971B3C1B62B7}"/>
              </a:ext>
            </a:extLst>
          </p:cNvPr>
          <p:cNvGrpSpPr/>
          <p:nvPr/>
        </p:nvGrpSpPr>
        <p:grpSpPr>
          <a:xfrm>
            <a:off x="436194" y="2767053"/>
            <a:ext cx="889189" cy="1064607"/>
            <a:chOff x="436194" y="2767053"/>
            <a:chExt cx="889189" cy="1064607"/>
          </a:xfrm>
          <a:effectLst>
            <a:reflection blurRad="88900" stA="73000" endPos="26000" dist="50800" dir="5400000" sy="-100000" algn="bl" rotWithShape="0"/>
          </a:effectLst>
        </p:grpSpPr>
        <p:pic>
          <p:nvPicPr>
            <p:cNvPr id="17" name="圖形 16">
              <a:extLst>
                <a:ext uri="{FF2B5EF4-FFF2-40B4-BE49-F238E27FC236}">
                  <a16:creationId xmlns:a16="http://schemas.microsoft.com/office/drawing/2014/main" id="{EF901599-ED05-4892-947D-13C897AFA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36194" y="2767053"/>
              <a:ext cx="889189" cy="1064607"/>
            </a:xfrm>
            <a:prstGeom prst="rect">
              <a:avLst/>
            </a:prstGeom>
          </p:spPr>
        </p:pic>
        <p:sp>
          <p:nvSpPr>
            <p:cNvPr id="26" name="Shape 145">
              <a:extLst>
                <a:ext uri="{FF2B5EF4-FFF2-40B4-BE49-F238E27FC236}">
                  <a16:creationId xmlns:a16="http://schemas.microsoft.com/office/drawing/2014/main" id="{A064A659-2002-4380-9A28-FB5C71110F08}"/>
                </a:ext>
              </a:extLst>
            </p:cNvPr>
            <p:cNvSpPr txBox="1"/>
            <p:nvPr/>
          </p:nvSpPr>
          <p:spPr>
            <a:xfrm>
              <a:off x="436194" y="2767053"/>
              <a:ext cx="877441" cy="6845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sz="4500" b="1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02</a:t>
              </a:r>
              <a:endParaRPr sz="450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30A704C9-16EE-46ED-98FE-81355503E6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56" t="31967" r="7372" b="31743"/>
          <a:stretch/>
        </p:blipFill>
        <p:spPr>
          <a:xfrm>
            <a:off x="2693797" y="1280032"/>
            <a:ext cx="6450203" cy="1388759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64D71B8A-BAAB-4470-B255-F8A01B1D10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2" t="42773" b="20937"/>
          <a:stretch/>
        </p:blipFill>
        <p:spPr>
          <a:xfrm>
            <a:off x="134912" y="-1"/>
            <a:ext cx="7197040" cy="4873451"/>
          </a:xfrm>
          <a:prstGeom prst="rect">
            <a:avLst/>
          </a:prstGeom>
        </p:spPr>
      </p:pic>
      <p:sp>
        <p:nvSpPr>
          <p:cNvPr id="173" name="Shape 173"/>
          <p:cNvSpPr txBox="1">
            <a:spLocks noGrp="1"/>
          </p:cNvSpPr>
          <p:nvPr>
            <p:ph type="title"/>
          </p:nvPr>
        </p:nvSpPr>
        <p:spPr>
          <a:xfrm>
            <a:off x="208845" y="101518"/>
            <a:ext cx="5766442" cy="8741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buSzPts val="1100"/>
            </a:pPr>
            <a:r>
              <a:rPr lang="en-US" altLang="zh-TW" sz="3200">
                <a:latin typeface="Arial"/>
                <a:ea typeface="Microsoft JhengHei"/>
                <a:sym typeface="Microsoft JhengHei"/>
              </a:rPr>
              <a:t>Request, Singing songs are all on </a:t>
            </a:r>
            <a:r>
              <a:rPr lang="zh-TW" sz="3200">
                <a:latin typeface="Arial"/>
                <a:ea typeface="Microsoft JhengHei"/>
                <a:sym typeface="Microsoft JhengHei"/>
              </a:rPr>
              <a:t>TV</a:t>
            </a:r>
            <a:r>
              <a:rPr lang="zh-TW" altLang="en-US" sz="3200">
                <a:latin typeface="Arial"/>
                <a:ea typeface="Microsoft JhengHei"/>
              </a:rPr>
              <a:t> </a:t>
            </a:r>
            <a:endParaRPr lang="zh-TW" altLang="en-US" sz="3200">
              <a:latin typeface="Microsoft JhengHei"/>
              <a:ea typeface="Microsoft JhengHei"/>
            </a:endParaRPr>
          </a:p>
        </p:txBody>
      </p:sp>
      <p:sp>
        <p:nvSpPr>
          <p:cNvPr id="174" name="Shape 174"/>
          <p:cNvSpPr txBox="1"/>
          <p:nvPr/>
        </p:nvSpPr>
        <p:spPr>
          <a:xfrm>
            <a:off x="88400" y="1395066"/>
            <a:ext cx="5304007" cy="456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7000">
              <a:lnSpc>
                <a:spcPts val="1800"/>
              </a:lnSpc>
              <a:buClr>
                <a:schemeClr val="dk1"/>
              </a:buClr>
              <a:buSzPts val="1600"/>
            </a:pPr>
            <a:r>
              <a:rPr lang="en-US" altLang="zh-TW" sz="1800" b="1">
                <a:solidFill>
                  <a:schemeClr val="bg1"/>
                </a:solidFill>
                <a:ea typeface="Microsoft JhengHei"/>
                <a:sym typeface="Microsoft JhengHei"/>
              </a:rPr>
              <a:t>On </a:t>
            </a:r>
            <a:r>
              <a:rPr lang="zh-TW" sz="1800" b="1">
                <a:solidFill>
                  <a:schemeClr val="bg1"/>
                </a:solidFill>
                <a:ea typeface="Microsoft JhengHei"/>
                <a:sym typeface="Microsoft JhengHei"/>
              </a:rPr>
              <a:t>TV </a:t>
            </a:r>
            <a:r>
              <a:rPr lang="en-US" altLang="zh-TW" sz="1800" b="1">
                <a:solidFill>
                  <a:schemeClr val="bg1"/>
                </a:solidFill>
                <a:ea typeface="Microsoft JhengHei"/>
                <a:sym typeface="Microsoft JhengHei"/>
              </a:rPr>
              <a:t>page, intuitive interfaces are available, or use Search function to find the song</a:t>
            </a:r>
            <a:r>
              <a:rPr lang="en-US" altLang="zh-TW" sz="1800" b="1">
                <a:solidFill>
                  <a:schemeClr val="bg1"/>
                </a:solidFill>
                <a:ea typeface="Microsoft JhengHei"/>
              </a:rPr>
              <a:t>!</a:t>
            </a:r>
            <a:endParaRPr lang="zh-TW" altLang="en-US" sz="1800" b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pic>
        <p:nvPicPr>
          <p:cNvPr id="2" name="圖片 2">
            <a:extLst>
              <a:ext uri="{FF2B5EF4-FFF2-40B4-BE49-F238E27FC236}">
                <a16:creationId xmlns:a16="http://schemas.microsoft.com/office/drawing/2014/main" id="{9EC7CA3A-77D1-4A0B-BFB5-894AACE971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290" y="2061227"/>
            <a:ext cx="4833013" cy="2725408"/>
          </a:xfrm>
          <a:prstGeom prst="rect">
            <a:avLst/>
          </a:prstGeom>
          <a:effectLst>
            <a:reflection blurRad="50800" stA="54000" endPos="12000" dist="38100" dir="5400000" sy="-100000" algn="bl" rotWithShape="0"/>
          </a:effectLst>
        </p:spPr>
      </p:pic>
      <p:pic>
        <p:nvPicPr>
          <p:cNvPr id="8" name="圖片 8" descr="一張含有 文字 的圖片&#10;&#10;描述是以高可信度產生">
            <a:extLst>
              <a:ext uri="{FF2B5EF4-FFF2-40B4-BE49-F238E27FC236}">
                <a16:creationId xmlns:a16="http://schemas.microsoft.com/office/drawing/2014/main" id="{B108D470-19AB-45D3-962B-C8CD490D9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4766" y="2376291"/>
            <a:ext cx="4116505" cy="2419413"/>
          </a:xfrm>
          <a:prstGeom prst="rect">
            <a:avLst/>
          </a:prstGeom>
          <a:effectLst>
            <a:reflection blurRad="50800" stA="54000" endPos="12000" dist="38100" dir="5400000" sy="-100000" algn="bl" rotWithShape="0"/>
          </a:effectLst>
        </p:spPr>
      </p:pic>
      <p:sp>
        <p:nvSpPr>
          <p:cNvPr id="11" name="Shape 174">
            <a:extLst>
              <a:ext uri="{FF2B5EF4-FFF2-40B4-BE49-F238E27FC236}">
                <a16:creationId xmlns:a16="http://schemas.microsoft.com/office/drawing/2014/main" id="{17D144A6-6848-4455-8C89-56B63E386A1D}"/>
              </a:ext>
            </a:extLst>
          </p:cNvPr>
          <p:cNvSpPr txBox="1"/>
          <p:nvPr/>
        </p:nvSpPr>
        <p:spPr>
          <a:xfrm>
            <a:off x="5110303" y="1762028"/>
            <a:ext cx="4112120" cy="456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7000">
              <a:lnSpc>
                <a:spcPts val="1800"/>
              </a:lnSpc>
              <a:buClr>
                <a:schemeClr val="dk1"/>
              </a:buClr>
              <a:buSzPts val="1600"/>
            </a:pPr>
            <a:r>
              <a:rPr lang="en-US" altLang="zh-TW" sz="1800" b="1">
                <a:solidFill>
                  <a:schemeClr val="bg1"/>
                </a:solidFill>
                <a:ea typeface="Microsoft JhengHei"/>
                <a:sym typeface="Microsoft JhengHei"/>
              </a:rPr>
              <a:t>Give it a try on requesting songs with NAS remote!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1493F8D2-69F1-4ED2-AF79-BD436B46CA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2" t="42773" b="20937"/>
          <a:stretch/>
        </p:blipFill>
        <p:spPr>
          <a:xfrm>
            <a:off x="134912" y="-1"/>
            <a:ext cx="6897067" cy="4473397"/>
          </a:xfrm>
          <a:prstGeom prst="rect">
            <a:avLst/>
          </a:prstGeom>
        </p:spPr>
      </p:pic>
      <p:sp>
        <p:nvSpPr>
          <p:cNvPr id="16" name="Shape 173">
            <a:extLst>
              <a:ext uri="{FF2B5EF4-FFF2-40B4-BE49-F238E27FC236}">
                <a16:creationId xmlns:a16="http://schemas.microsoft.com/office/drawing/2014/main" id="{9D2F0ED1-C910-4516-82AE-D5A424FD8246}"/>
              </a:ext>
            </a:extLst>
          </p:cNvPr>
          <p:cNvSpPr txBox="1">
            <a:spLocks/>
          </p:cNvSpPr>
          <p:nvPr/>
        </p:nvSpPr>
        <p:spPr>
          <a:xfrm>
            <a:off x="119262" y="280905"/>
            <a:ext cx="7196388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000" b="1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SzPts val="1100"/>
            </a:pPr>
            <a:r>
              <a:rPr lang="zh-TW" altLang="en-US">
                <a:latin typeface="Arial"/>
                <a:ea typeface="Microsoft JhengHei"/>
                <a:sym typeface="Microsoft JhengHei"/>
              </a:rPr>
              <a:t>Enjoy singing on big screen</a:t>
            </a:r>
            <a:endParaRPr lang="zh-TW" altLang="en-US">
              <a:latin typeface="Arial"/>
              <a:ea typeface="Microsoft JhengHei"/>
            </a:endParaRPr>
          </a:p>
        </p:txBody>
      </p:sp>
      <p:pic>
        <p:nvPicPr>
          <p:cNvPr id="187" name="Shape 187"/>
          <p:cNvPicPr preferRelativeResize="0"/>
          <p:nvPr/>
        </p:nvPicPr>
        <p:blipFill rotWithShape="1">
          <a:blip r:embed="rId4">
            <a:alphaModFix/>
          </a:blip>
          <a:srcRect l="1163" t="4050" r="1241" b="1"/>
          <a:stretch/>
        </p:blipFill>
        <p:spPr>
          <a:xfrm>
            <a:off x="160235" y="2036983"/>
            <a:ext cx="2963392" cy="160788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Shape 190"/>
          <p:cNvSpPr txBox="1"/>
          <p:nvPr/>
        </p:nvSpPr>
        <p:spPr>
          <a:xfrm>
            <a:off x="129887" y="1025360"/>
            <a:ext cx="5799163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66700" indent="-234950">
              <a:buClr>
                <a:schemeClr val="bg1"/>
              </a:buClr>
              <a:buSzPts val="1600"/>
              <a:buFont typeface="Microsoft JhengHei"/>
              <a:buChar char="●"/>
            </a:pPr>
            <a:r>
              <a:rPr lang="zh-TW" altLang="en-US" sz="2300">
                <a:solidFill>
                  <a:schemeClr val="bg1"/>
                </a:solidFill>
                <a:ea typeface="Microsoft JhengHei"/>
              </a:rPr>
              <a:t>Complete karaoke features</a:t>
            </a:r>
          </a:p>
          <a:p>
            <a:pPr marL="266700" indent="-234950">
              <a:buClr>
                <a:schemeClr val="bg1"/>
              </a:buClr>
              <a:buSzPts val="1600"/>
              <a:buFont typeface="Microsoft JhengHei"/>
              <a:buChar char="●"/>
            </a:pPr>
            <a:r>
              <a:rPr lang="zh-TW" altLang="en-US" sz="2300">
                <a:solidFill>
                  <a:schemeClr val="bg1"/>
                </a:solidFill>
                <a:ea typeface="Microsoft JhengHei"/>
                <a:sym typeface="Microsoft JhengHei"/>
              </a:rPr>
              <a:t>Search or request songs while singing</a:t>
            </a:r>
            <a:endParaRPr lang="zh-TW" altLang="en-US" sz="2300">
              <a:solidFill>
                <a:schemeClr val="bg1"/>
              </a:solidFill>
              <a:ea typeface="Microsoft JhengHei"/>
            </a:endParaRPr>
          </a:p>
        </p:txBody>
      </p:sp>
      <p:sp>
        <p:nvSpPr>
          <p:cNvPr id="191" name="Shape 191"/>
          <p:cNvSpPr/>
          <p:nvPr/>
        </p:nvSpPr>
        <p:spPr>
          <a:xfrm>
            <a:off x="129887" y="3405379"/>
            <a:ext cx="3001071" cy="239441"/>
          </a:xfrm>
          <a:prstGeom prst="rect">
            <a:avLst/>
          </a:prstGeom>
          <a:noFill/>
          <a:ln w="25400" cap="flat" cmpd="sng">
            <a:gradFill>
              <a:gsLst>
                <a:gs pos="0">
                  <a:schemeClr val="accent5">
                    <a:lumMod val="40000"/>
                    <a:lumOff val="60000"/>
                  </a:schemeClr>
                </a:gs>
                <a:gs pos="75000">
                  <a:srgbClr val="00B0F0"/>
                </a:gs>
                <a:gs pos="100000">
                  <a:schemeClr val="accent5">
                    <a:lumMod val="40000"/>
                    <a:lumOff val="60000"/>
                  </a:schemeClr>
                </a:gs>
              </a:gsLst>
              <a:lin ang="5400000" scaled="1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57FB4AC6-91FA-4384-AD19-7F8DEBF098C2}"/>
              </a:ext>
            </a:extLst>
          </p:cNvPr>
          <p:cNvSpPr txBox="1"/>
          <p:nvPr/>
        </p:nvSpPr>
        <p:spPr>
          <a:xfrm>
            <a:off x="129887" y="3734733"/>
            <a:ext cx="2993740" cy="107721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600">
                <a:solidFill>
                  <a:schemeClr val="bg1"/>
                </a:solidFill>
              </a:rPr>
              <a:t>Pause, </a:t>
            </a:r>
            <a:r>
              <a:rPr lang="en-US" altLang="en-US" sz="1600">
                <a:solidFill>
                  <a:schemeClr val="bg1"/>
                </a:solidFill>
              </a:rPr>
              <a:t>cut,</a:t>
            </a:r>
            <a:r>
              <a:rPr lang="en-US" altLang="zh-TW" sz="1600">
                <a:solidFill>
                  <a:schemeClr val="bg1"/>
                </a:solidFill>
              </a:rPr>
              <a:t> tune-tuning, volume controls, pitch-tuning, echo cancelling, sound effects, and more</a:t>
            </a:r>
            <a:endParaRPr lang="zh-TW" altLang="en-US" sz="1600">
              <a:solidFill>
                <a:schemeClr val="bg1"/>
              </a:solidFill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1BF3DD29-2C6C-4A9F-A1BA-F0B246172B65}"/>
              </a:ext>
            </a:extLst>
          </p:cNvPr>
          <p:cNvSpPr txBox="1"/>
          <p:nvPr/>
        </p:nvSpPr>
        <p:spPr>
          <a:xfrm>
            <a:off x="6155311" y="3734733"/>
            <a:ext cx="3034661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600">
                <a:solidFill>
                  <a:schemeClr val="bg1"/>
                </a:solidFill>
                <a:ea typeface="Microsoft JhengHei"/>
              </a:rPr>
              <a:t>Besides "Quick Add",  search function can also be used when singing.</a:t>
            </a:r>
          </a:p>
        </p:txBody>
      </p:sp>
      <p:sp>
        <p:nvSpPr>
          <p:cNvPr id="15" name="文字方塊 2">
            <a:extLst>
              <a:ext uri="{FF2B5EF4-FFF2-40B4-BE49-F238E27FC236}">
                <a16:creationId xmlns:a16="http://schemas.microsoft.com/office/drawing/2014/main" id="{D7D3DB75-545B-480A-AF3D-6CDBF080AFB7}"/>
              </a:ext>
            </a:extLst>
          </p:cNvPr>
          <p:cNvSpPr txBox="1"/>
          <p:nvPr/>
        </p:nvSpPr>
        <p:spPr>
          <a:xfrm>
            <a:off x="3247452" y="3734733"/>
            <a:ext cx="3102094" cy="1077218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1600">
                <a:solidFill>
                  <a:schemeClr val="bg1"/>
                </a:solidFill>
                <a:ea typeface="Microsoft JhengHei"/>
              </a:rPr>
              <a:t>Each categories in homepage are also presented in "Quick Add". </a:t>
            </a:r>
            <a:r>
              <a:rPr lang="en-US" altLang="zh-TW" sz="1600">
                <a:solidFill>
                  <a:schemeClr val="bg1"/>
                </a:solidFill>
                <a:ea typeface="Microsoft JhengHei"/>
              </a:rPr>
              <a:t>You can </a:t>
            </a:r>
            <a:r>
              <a:rPr lang="zh-TW" altLang="en-US" sz="1600">
                <a:solidFill>
                  <a:schemeClr val="bg1"/>
                </a:solidFill>
                <a:ea typeface="Microsoft JhengHei"/>
              </a:rPr>
              <a:t>easily request songs while singing.</a:t>
            </a:r>
          </a:p>
        </p:txBody>
      </p:sp>
      <p:pic>
        <p:nvPicPr>
          <p:cNvPr id="3" name="圖片 3" descr="一張含有 螢幕擷取畫面, 監視器, 電子用品, 顯示 的圖片&#10;&#10;描述是以高可信度產生">
            <a:extLst>
              <a:ext uri="{FF2B5EF4-FFF2-40B4-BE49-F238E27FC236}">
                <a16:creationId xmlns:a16="http://schemas.microsoft.com/office/drawing/2014/main" id="{32E96B02-9AB1-4500-86B2-4F6937AF78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02" t="8364" r="5932" b="5669"/>
          <a:stretch/>
        </p:blipFill>
        <p:spPr>
          <a:xfrm>
            <a:off x="3166280" y="2036384"/>
            <a:ext cx="2913186" cy="1606361"/>
          </a:xfrm>
          <a:prstGeom prst="rect">
            <a:avLst/>
          </a:prstGeom>
        </p:spPr>
      </p:pic>
      <p:pic>
        <p:nvPicPr>
          <p:cNvPr id="5" name="圖片 5" descr="一張含有 監視器, 螢幕, 發現, 電子用品 的圖片&#10;&#10;描述是以非常高的可信度產生">
            <a:extLst>
              <a:ext uri="{FF2B5EF4-FFF2-40B4-BE49-F238E27FC236}">
                <a16:creationId xmlns:a16="http://schemas.microsoft.com/office/drawing/2014/main" id="{94C90BD2-5A7E-4986-AD46-114DDCB9E9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02" t="8726" r="5996" b="8176"/>
          <a:stretch/>
        </p:blipFill>
        <p:spPr>
          <a:xfrm>
            <a:off x="6117609" y="2036926"/>
            <a:ext cx="2930213" cy="155241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9F154B8-AF2B-4AB1-B920-C676C91E2A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2" t="23162" b="20937"/>
          <a:stretch/>
        </p:blipFill>
        <p:spPr>
          <a:xfrm>
            <a:off x="48861" y="2031223"/>
            <a:ext cx="9095139" cy="2977305"/>
          </a:xfrm>
          <a:prstGeom prst="rect">
            <a:avLst/>
          </a:prstGeom>
        </p:spPr>
      </p:pic>
      <p:sp>
        <p:nvSpPr>
          <p:cNvPr id="198" name="Shape 198"/>
          <p:cNvSpPr txBox="1"/>
          <p:nvPr/>
        </p:nvSpPr>
        <p:spPr>
          <a:xfrm>
            <a:off x="1095375" y="2842825"/>
            <a:ext cx="7515225" cy="16407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 sz="2800" b="1">
                <a:solidFill>
                  <a:schemeClr val="bg1"/>
                </a:solidFill>
                <a:ea typeface="Microsoft JhengHei"/>
                <a:sym typeface="Microsoft JhengHei"/>
              </a:rPr>
              <a:t>What can we do when there is only</a:t>
            </a:r>
            <a:r>
              <a:rPr lang="zh-TW" sz="2800" b="1">
                <a:solidFill>
                  <a:schemeClr val="bg1"/>
                </a:solidFill>
                <a:ea typeface="Microsoft JhengHei"/>
                <a:sym typeface="Microsoft JhengHei"/>
              </a:rPr>
              <a:t> </a:t>
            </a:r>
            <a:r>
              <a:rPr lang="en-US" altLang="zh-TW" sz="2800" b="1">
                <a:solidFill>
                  <a:schemeClr val="bg1"/>
                </a:solidFill>
                <a:ea typeface="Microsoft JhengHei"/>
                <a:sym typeface="Microsoft JhengHei"/>
              </a:rPr>
              <a:t>one</a:t>
            </a:r>
            <a:r>
              <a:rPr lang="zh-TW" altLang="en-US" sz="2800" b="1">
                <a:solidFill>
                  <a:schemeClr val="bg1"/>
                </a:solidFill>
                <a:ea typeface="Microsoft JhengHei"/>
                <a:sym typeface="Microsoft JhengHei"/>
              </a:rPr>
              <a:t> </a:t>
            </a:r>
            <a:r>
              <a:rPr lang="en-US" altLang="zh-TW" sz="2800" b="1">
                <a:solidFill>
                  <a:schemeClr val="bg1"/>
                </a:solidFill>
                <a:ea typeface="Microsoft JhengHei"/>
                <a:sym typeface="Microsoft JhengHei"/>
              </a:rPr>
              <a:t>remote, and it is not enough for multiple people to request songs? </a:t>
            </a:r>
            <a:endParaRPr lang="zh-TW" sz="2800" b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>
            <a:extLst>
              <a:ext uri="{FF2B5EF4-FFF2-40B4-BE49-F238E27FC236}">
                <a16:creationId xmlns:a16="http://schemas.microsoft.com/office/drawing/2014/main" id="{1C12D525-5F97-468E-91AC-231144A0EE3B}"/>
              </a:ext>
            </a:extLst>
          </p:cNvPr>
          <p:cNvGrpSpPr/>
          <p:nvPr/>
        </p:nvGrpSpPr>
        <p:grpSpPr>
          <a:xfrm>
            <a:off x="5274021" y="1309367"/>
            <a:ext cx="3423736" cy="3619112"/>
            <a:chOff x="5274021" y="1309367"/>
            <a:chExt cx="3423736" cy="3619112"/>
          </a:xfrm>
          <a:effectLst>
            <a:reflection blurRad="76200" stA="93000" endPos="8000" dist="25400" dir="5400000" sy="-100000" algn="bl" rotWithShape="0"/>
          </a:effectLst>
        </p:grpSpPr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id="{0913184D-842F-4388-A019-FB5F24B62781}"/>
                </a:ext>
              </a:extLst>
            </p:cNvPr>
            <p:cNvGrpSpPr/>
            <p:nvPr/>
          </p:nvGrpSpPr>
          <p:grpSpPr>
            <a:xfrm>
              <a:off x="6687879" y="1594657"/>
              <a:ext cx="2009878" cy="3308296"/>
              <a:chOff x="6010652" y="1484903"/>
              <a:chExt cx="2009878" cy="3308296"/>
            </a:xfrm>
          </p:grpSpPr>
          <p:pic>
            <p:nvPicPr>
              <p:cNvPr id="5" name="圖片 4">
                <a:extLst>
                  <a:ext uri="{FF2B5EF4-FFF2-40B4-BE49-F238E27FC236}">
                    <a16:creationId xmlns:a16="http://schemas.microsoft.com/office/drawing/2014/main" id="{581107B4-8F17-4702-A2C1-A15994DECE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10652" y="1484903"/>
                <a:ext cx="2009878" cy="3308296"/>
              </a:xfrm>
              <a:prstGeom prst="rect">
                <a:avLst/>
              </a:prstGeom>
            </p:spPr>
          </p:pic>
          <p:pic>
            <p:nvPicPr>
              <p:cNvPr id="10" name="圖片 10" descr="一張含有 螢幕擷取畫面 的圖片&#10;&#10;描述是以非常高的可信度產生">
                <a:extLst>
                  <a:ext uri="{FF2B5EF4-FFF2-40B4-BE49-F238E27FC236}">
                    <a16:creationId xmlns:a16="http://schemas.microsoft.com/office/drawing/2014/main" id="{59AA70BA-56A5-4F3E-AACE-7CA517F677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3704"/>
              <a:stretch/>
            </p:blipFill>
            <p:spPr>
              <a:xfrm>
                <a:off x="6316805" y="1993167"/>
                <a:ext cx="1402142" cy="2398039"/>
              </a:xfrm>
              <a:prstGeom prst="rect">
                <a:avLst/>
              </a:prstGeom>
            </p:spPr>
          </p:pic>
        </p:grpSp>
        <p:grpSp>
          <p:nvGrpSpPr>
            <p:cNvPr id="2" name="群組 1">
              <a:extLst>
                <a:ext uri="{FF2B5EF4-FFF2-40B4-BE49-F238E27FC236}">
                  <a16:creationId xmlns:a16="http://schemas.microsoft.com/office/drawing/2014/main" id="{8FF78FA0-4B75-4D92-A69F-3145824154CA}"/>
                </a:ext>
              </a:extLst>
            </p:cNvPr>
            <p:cNvGrpSpPr/>
            <p:nvPr/>
          </p:nvGrpSpPr>
          <p:grpSpPr>
            <a:xfrm>
              <a:off x="5274021" y="1309367"/>
              <a:ext cx="2198707" cy="3619112"/>
              <a:chOff x="4828762" y="1080195"/>
              <a:chExt cx="2198707" cy="3619112"/>
            </a:xfrm>
          </p:grpSpPr>
          <p:pic>
            <p:nvPicPr>
              <p:cNvPr id="3" name="圖片 2">
                <a:extLst>
                  <a:ext uri="{FF2B5EF4-FFF2-40B4-BE49-F238E27FC236}">
                    <a16:creationId xmlns:a16="http://schemas.microsoft.com/office/drawing/2014/main" id="{72D4B437-2069-4FE3-9759-8312159001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28762" y="1080195"/>
                <a:ext cx="2198707" cy="3619112"/>
              </a:xfrm>
              <a:prstGeom prst="rect">
                <a:avLst/>
              </a:prstGeom>
            </p:spPr>
          </p:pic>
          <p:pic>
            <p:nvPicPr>
              <p:cNvPr id="7" name="圖片 7">
                <a:extLst>
                  <a:ext uri="{FF2B5EF4-FFF2-40B4-BE49-F238E27FC236}">
                    <a16:creationId xmlns:a16="http://schemas.microsoft.com/office/drawing/2014/main" id="{D8082362-F9C3-45CF-985C-2CFAD844A9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1551" t="3704" r="-330"/>
              <a:stretch/>
            </p:blipFill>
            <p:spPr>
              <a:xfrm>
                <a:off x="5160281" y="1532870"/>
                <a:ext cx="1545250" cy="2718485"/>
              </a:xfrm>
              <a:prstGeom prst="rect">
                <a:avLst/>
              </a:prstGeom>
            </p:spPr>
          </p:pic>
        </p:grpSp>
      </p:grpSp>
      <p:pic>
        <p:nvPicPr>
          <p:cNvPr id="14" name="圖片 13">
            <a:extLst>
              <a:ext uri="{FF2B5EF4-FFF2-40B4-BE49-F238E27FC236}">
                <a16:creationId xmlns:a16="http://schemas.microsoft.com/office/drawing/2014/main" id="{4EDEFDAF-2E5C-4FA0-A357-6891073AACC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52" t="42773" b="20937"/>
          <a:stretch/>
        </p:blipFill>
        <p:spPr>
          <a:xfrm>
            <a:off x="0" y="-1"/>
            <a:ext cx="6897067" cy="5143501"/>
          </a:xfrm>
          <a:prstGeom prst="rect">
            <a:avLst/>
          </a:prstGeom>
        </p:spPr>
      </p:pic>
      <p:sp>
        <p:nvSpPr>
          <p:cNvPr id="203" name="Shape 203"/>
          <p:cNvSpPr txBox="1">
            <a:spLocks noGrp="1"/>
          </p:cNvSpPr>
          <p:nvPr>
            <p:ph type="title"/>
          </p:nvPr>
        </p:nvSpPr>
        <p:spPr>
          <a:xfrm>
            <a:off x="311700" y="232141"/>
            <a:ext cx="7032545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lnSpc>
                <a:spcPts val="3500"/>
              </a:lnSpc>
            </a:pPr>
            <a:r>
              <a:rPr lang="zh-TW" sz="3600">
                <a:latin typeface="+mj-lt"/>
                <a:ea typeface="Microsoft JhengHei"/>
                <a:cs typeface="Microsoft JhengHei"/>
                <a:sym typeface="Microsoft JhengHei"/>
              </a:rPr>
              <a:t>OceanKTV Client-</a:t>
            </a:r>
            <a:r>
              <a:rPr lang="zh-TW" altLang="en-US" sz="3200"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3200">
                <a:latin typeface="+mj-lt"/>
                <a:ea typeface="Microsoft JhengHei"/>
                <a:cs typeface="Microsoft JhengHei"/>
                <a:sym typeface="Microsoft JhengHei"/>
              </a:rPr>
              <a:t>Turn your</a:t>
            </a:r>
            <a:r>
              <a:rPr lang="zh-TW" altLang="en-US" sz="3200">
                <a:latin typeface="+mj-lt"/>
                <a:ea typeface="Microsoft JhengHei"/>
                <a:cs typeface="Microsoft JhengHei"/>
                <a:sym typeface="Microsoft JhengHei"/>
              </a:rPr>
              <a:t> mobile d</a:t>
            </a:r>
            <a:r>
              <a:rPr lang="en-US" altLang="en-US" sz="3200" err="1">
                <a:latin typeface="+mj-lt"/>
                <a:ea typeface="Microsoft JhengHei"/>
                <a:cs typeface="Microsoft JhengHei"/>
                <a:sym typeface="Microsoft JhengHei"/>
              </a:rPr>
              <a:t>evice</a:t>
            </a:r>
            <a:r>
              <a:rPr lang="en-US" altLang="en-US" sz="3200">
                <a:latin typeface="+mj-lt"/>
                <a:ea typeface="Microsoft JhengHei"/>
                <a:cs typeface="Microsoft JhengHei"/>
                <a:sym typeface="Microsoft JhengHei"/>
              </a:rPr>
              <a:t> into remote controls</a:t>
            </a:r>
            <a:endParaRPr lang="zh-TW" altLang="en-US" sz="3200">
              <a:latin typeface="+mj-lt"/>
              <a:ea typeface="Microsoft JhengHei"/>
              <a:cs typeface="Microsoft JhengHei"/>
            </a:endParaRPr>
          </a:p>
        </p:txBody>
      </p:sp>
      <p:sp>
        <p:nvSpPr>
          <p:cNvPr id="209" name="Shape 209"/>
          <p:cNvSpPr txBox="1"/>
          <p:nvPr/>
        </p:nvSpPr>
        <p:spPr>
          <a:xfrm>
            <a:off x="220705" y="1762042"/>
            <a:ext cx="4445988" cy="283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66700" indent="-152400">
              <a:spcBef>
                <a:spcPts val="2000"/>
              </a:spcBef>
              <a:buClr>
                <a:schemeClr val="bg1"/>
              </a:buClr>
              <a:buSzPts val="1800"/>
              <a:buFont typeface="Arial" panose="020B0604020202020204" pitchFamily="34" charset="0"/>
              <a:buChar char="•"/>
            </a:pPr>
            <a:r>
              <a:rPr lang="zh-TW" sz="2400" b="1">
                <a:solidFill>
                  <a:schemeClr val="bg1"/>
                </a:solidFill>
                <a:ea typeface="Microsoft JhengHei"/>
                <a:sym typeface="Microsoft JhengHei"/>
              </a:rPr>
              <a:t>OceanKTV</a:t>
            </a:r>
            <a:r>
              <a:rPr lang="zh-TW" altLang="en-US" sz="2400" b="1">
                <a:solidFill>
                  <a:schemeClr val="bg1"/>
                </a:solidFill>
                <a:ea typeface="Microsoft JhengHei"/>
                <a:sym typeface="Microsoft JhengHei"/>
              </a:rPr>
              <a:t> </a:t>
            </a:r>
            <a:r>
              <a:rPr lang="zh-TW" sz="2400" b="1">
                <a:solidFill>
                  <a:schemeClr val="bg1"/>
                </a:solidFill>
                <a:ea typeface="Microsoft JhengHei"/>
                <a:sym typeface="Microsoft JhengHei"/>
              </a:rPr>
              <a:t>Client</a:t>
            </a:r>
            <a:r>
              <a:rPr lang="zh-TW" altLang="en-US" sz="2400" b="1">
                <a:solidFill>
                  <a:schemeClr val="bg1"/>
                </a:solidFill>
                <a:ea typeface="Microsoft JhengHei"/>
                <a:sym typeface="Microsoft JhengHei"/>
              </a:rPr>
              <a:t> su</a:t>
            </a:r>
            <a:r>
              <a:rPr lang="en-US" altLang="en-US" sz="2400" b="1" err="1">
                <a:solidFill>
                  <a:schemeClr val="bg1"/>
                </a:solidFill>
                <a:ea typeface="Microsoft JhengHei"/>
                <a:sym typeface="Microsoft JhengHei"/>
              </a:rPr>
              <a:t>pports</a:t>
            </a:r>
            <a:r>
              <a:rPr lang="zh-TW" altLang="en-US" sz="2400" b="1">
                <a:solidFill>
                  <a:schemeClr val="bg1"/>
                </a:solidFill>
                <a:ea typeface="Microsoft JhengHei"/>
                <a:sym typeface="Microsoft JhengHei"/>
              </a:rPr>
              <a:t> </a:t>
            </a:r>
            <a:r>
              <a:rPr lang="zh-TW" sz="2400" b="1">
                <a:solidFill>
                  <a:schemeClr val="bg1"/>
                </a:solidFill>
                <a:ea typeface="Microsoft JhengHei"/>
                <a:sym typeface="Microsoft JhengHei"/>
              </a:rPr>
              <a:t>iOS &amp; Android</a:t>
            </a:r>
            <a:r>
              <a:rPr lang="zh-TW" altLang="en-US" sz="2400" b="1">
                <a:solidFill>
                  <a:schemeClr val="bg1"/>
                </a:solidFill>
                <a:ea typeface="Microsoft JhengHei"/>
              </a:rPr>
              <a:t> </a:t>
            </a:r>
            <a:r>
              <a:rPr lang="en-US" altLang="zh-TW" sz="2400" b="1">
                <a:solidFill>
                  <a:schemeClr val="bg1"/>
                </a:solidFill>
                <a:ea typeface="Microsoft JhengHei"/>
              </a:rPr>
              <a:t>devices</a:t>
            </a:r>
          </a:p>
          <a:p>
            <a:pPr marL="266700" indent="-152400">
              <a:spcBef>
                <a:spcPts val="2000"/>
              </a:spcBef>
              <a:buClr>
                <a:schemeClr val="bg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TW" sz="2400" b="1">
                <a:solidFill>
                  <a:schemeClr val="bg1"/>
                </a:solidFill>
                <a:ea typeface="Microsoft JhengHei"/>
              </a:rPr>
              <a:t>As a KTV remote control</a:t>
            </a:r>
          </a:p>
          <a:p>
            <a:pPr marL="266700" indent="-152400">
              <a:spcBef>
                <a:spcPts val="2000"/>
              </a:spcBef>
              <a:buClr>
                <a:schemeClr val="bg1"/>
              </a:buClr>
              <a:buSzPts val="1800"/>
              <a:buFont typeface="Arial" panose="020B0604020202020204" pitchFamily="34" charset="0"/>
              <a:buChar char="•"/>
            </a:pPr>
            <a:r>
              <a:rPr lang="zh-TW" altLang="en-US" sz="2400" b="1">
                <a:solidFill>
                  <a:schemeClr val="bg1"/>
                </a:solidFill>
                <a:latin typeface="Microsoft JhengHei"/>
                <a:ea typeface="Microsoft JhengHei"/>
              </a:rPr>
              <a:t>Requesting songs</a:t>
            </a:r>
          </a:p>
        </p:txBody>
      </p:sp>
      <p:pic>
        <p:nvPicPr>
          <p:cNvPr id="13" name="Shape 205">
            <a:extLst>
              <a:ext uri="{FF2B5EF4-FFF2-40B4-BE49-F238E27FC236}">
                <a16:creationId xmlns:a16="http://schemas.microsoft.com/office/drawing/2014/main" id="{DA8FDA4E-8D87-4FF6-89B0-87F95D7DE496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81418" y="3728535"/>
            <a:ext cx="1113304" cy="1113304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97000"/>
              </a:srgbClr>
            </a:outerShdw>
            <a:reflection blurRad="38100" stA="56000" endPos="39000" dist="25400" dir="5400000" sy="-100000" algn="bl" rotWithShape="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F290AFB-3BD5-417F-95A1-8983EA5E29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2" t="42773" b="20937"/>
          <a:stretch/>
        </p:blipFill>
        <p:spPr>
          <a:xfrm>
            <a:off x="134912" y="-1"/>
            <a:ext cx="7544430" cy="4473397"/>
          </a:xfrm>
          <a:prstGeom prst="rect">
            <a:avLst/>
          </a:prstGeom>
        </p:spPr>
      </p:pic>
      <p:sp>
        <p:nvSpPr>
          <p:cNvPr id="214" name="Shape 214"/>
          <p:cNvSpPr txBox="1">
            <a:spLocks noGrp="1"/>
          </p:cNvSpPr>
          <p:nvPr>
            <p:ph type="title"/>
          </p:nvPr>
        </p:nvSpPr>
        <p:spPr>
          <a:xfrm>
            <a:off x="1658867" y="211210"/>
            <a:ext cx="5061412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ts val="4200"/>
              </a:lnSpc>
              <a:buSzPts val="1100"/>
            </a:pPr>
            <a:r>
              <a:rPr lang="zh-TW">
                <a:latin typeface="+mj-lt"/>
                <a:ea typeface="Microsoft JhengHei"/>
                <a:cs typeface="Microsoft JhengHei"/>
                <a:sym typeface="Microsoft JhengHei"/>
              </a:rPr>
              <a:t>OceanKTV Client</a:t>
            </a:r>
            <a:r>
              <a:rPr lang="en-US" altLang="zh-TW">
                <a:latin typeface="+mj-lt"/>
                <a:ea typeface="Microsoft JhengHei"/>
                <a:cs typeface="Microsoft JhengHei"/>
              </a:rPr>
              <a:t>-</a:t>
            </a:r>
            <a:br>
              <a:rPr lang="en-US" altLang="zh-TW">
                <a:latin typeface="+mj-lt"/>
                <a:ea typeface="Microsoft JhengHei"/>
                <a:cs typeface="Microsoft JhengHei"/>
              </a:rPr>
            </a:br>
            <a:r>
              <a:rPr lang="zh-TW">
                <a:latin typeface="+mj-lt"/>
                <a:ea typeface="Microsoft JhengHei"/>
                <a:cs typeface="Microsoft JhengHei"/>
              </a:rPr>
              <a:t>Karaoke </a:t>
            </a:r>
            <a:r>
              <a:rPr lang="en-US" altLang="zh-TW">
                <a:latin typeface="+mj-lt"/>
                <a:ea typeface="Microsoft JhengHei"/>
                <a:cs typeface="Microsoft JhengHei"/>
              </a:rPr>
              <a:t>To</a:t>
            </a:r>
            <a:r>
              <a:rPr lang="zh-TW">
                <a:latin typeface="+mj-lt"/>
                <a:ea typeface="Microsoft JhengHei"/>
                <a:cs typeface="Microsoft JhengHei"/>
              </a:rPr>
              <a:t> </a:t>
            </a:r>
            <a:r>
              <a:rPr lang="en-US" altLang="zh-TW">
                <a:latin typeface="+mj-lt"/>
                <a:ea typeface="Microsoft JhengHei"/>
                <a:cs typeface="Microsoft JhengHei"/>
              </a:rPr>
              <a:t>Go</a:t>
            </a:r>
            <a:endParaRPr lang="zh-TW" altLang="en-US">
              <a:latin typeface="+mj-lt"/>
              <a:ea typeface="Microsoft JhengHei"/>
              <a:cs typeface="Microsoft JhengHei"/>
            </a:endParaRPr>
          </a:p>
        </p:txBody>
      </p:sp>
      <p:sp>
        <p:nvSpPr>
          <p:cNvPr id="217" name="Shape 217"/>
          <p:cNvSpPr txBox="1"/>
          <p:nvPr/>
        </p:nvSpPr>
        <p:spPr>
          <a:xfrm>
            <a:off x="4630195" y="1885228"/>
            <a:ext cx="4370400" cy="71340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zh-TW" sz="2500" b="1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Karaoke To Go</a:t>
            </a:r>
            <a:br>
              <a:rPr lang="zh-TW" sz="25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</a:rPr>
            </a:br>
            <a:endParaRPr lang="zh-TW" altLang="en-US" sz="2500" b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218" name="Shape 218"/>
          <p:cNvSpPr txBox="1"/>
          <p:nvPr/>
        </p:nvSpPr>
        <p:spPr>
          <a:xfrm>
            <a:off x="4779228" y="2572236"/>
            <a:ext cx="3874361" cy="145860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US" altLang="zh-TW" sz="180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Use the Karaoke To Go function in </a:t>
            </a:r>
            <a:r>
              <a:rPr lang="en-US" altLang="zh-TW" sz="1800" err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OceanKTV</a:t>
            </a:r>
            <a:r>
              <a:rPr lang="en-US" altLang="zh-TW" sz="180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Client, sing the downloaded song that you import to NAS, then record the video while singing. You can also share the recorded video to your friends.</a:t>
            </a:r>
            <a:endParaRPr lang="zh-TW" sz="1800">
              <a:solidFill>
                <a:schemeClr val="bg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pic>
        <p:nvPicPr>
          <p:cNvPr id="216" name="Shape 216"/>
          <p:cNvPicPr preferRelativeResize="0"/>
          <p:nvPr/>
        </p:nvPicPr>
        <p:blipFill rotWithShape="1">
          <a:blip r:embed="rId4">
            <a:alphaModFix/>
          </a:blip>
          <a:srcRect l="2023" t="1342" r="1179" b="2623"/>
          <a:stretch/>
        </p:blipFill>
        <p:spPr>
          <a:xfrm>
            <a:off x="1" y="1488935"/>
            <a:ext cx="4287627" cy="2876174"/>
          </a:xfrm>
          <a:prstGeom prst="rect">
            <a:avLst/>
          </a:prstGeom>
          <a:noFill/>
          <a:ln>
            <a:noFill/>
          </a:ln>
          <a:effectLst>
            <a:reflection blurRad="38100" stA="98000" endPos="19000" dist="38100" dir="5400000" sy="-100000" algn="bl" rotWithShape="0"/>
          </a:effectLst>
        </p:spPr>
      </p:pic>
      <p:pic>
        <p:nvPicPr>
          <p:cNvPr id="7" name="Shape 205">
            <a:extLst>
              <a:ext uri="{FF2B5EF4-FFF2-40B4-BE49-F238E27FC236}">
                <a16:creationId xmlns:a16="http://schemas.microsoft.com/office/drawing/2014/main" id="{3164C381-687A-4B9A-822C-2A9E7789532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93604" y="3432591"/>
            <a:ext cx="1188759" cy="1188759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97000"/>
              </a:srgbClr>
            </a:outerShdw>
            <a:reflection blurRad="38100" stA="56000" endPos="39000" dist="25400" dir="5400000" sy="-100000" algn="bl" rotWithShape="0"/>
          </a:effec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EA4E0618-6AEE-4C27-9E48-5CBA9D4A9672}"/>
              </a:ext>
            </a:extLst>
          </p:cNvPr>
          <p:cNvSpPr/>
          <p:nvPr/>
        </p:nvSpPr>
        <p:spPr>
          <a:xfrm rot="5400000">
            <a:off x="-948753" y="2439692"/>
            <a:ext cx="3654565" cy="1753051"/>
          </a:xfrm>
          <a:prstGeom prst="rect">
            <a:avLst/>
          </a:prstGeom>
          <a:gradFill>
            <a:gsLst>
              <a:gs pos="0">
                <a:srgbClr val="3B1727">
                  <a:alpha val="0"/>
                </a:srgbClr>
              </a:gs>
              <a:gs pos="100000">
                <a:srgbClr val="290C1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圖片 35">
            <a:extLst>
              <a:ext uri="{FF2B5EF4-FFF2-40B4-BE49-F238E27FC236}">
                <a16:creationId xmlns:a16="http://schemas.microsoft.com/office/drawing/2014/main" id="{40B679BC-75F2-497A-A3F7-DB4621507E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2" t="42773" b="20937"/>
          <a:stretch/>
        </p:blipFill>
        <p:spPr>
          <a:xfrm>
            <a:off x="0" y="-1"/>
            <a:ext cx="6897067" cy="5143501"/>
          </a:xfrm>
          <a:prstGeom prst="rect">
            <a:avLst/>
          </a:prstGeom>
        </p:spPr>
      </p:pic>
      <p:sp>
        <p:nvSpPr>
          <p:cNvPr id="223" name="Shape 223"/>
          <p:cNvSpPr txBox="1">
            <a:spLocks noGrp="1"/>
          </p:cNvSpPr>
          <p:nvPr>
            <p:ph type="title"/>
          </p:nvPr>
        </p:nvSpPr>
        <p:spPr>
          <a:xfrm>
            <a:off x="149955" y="152233"/>
            <a:ext cx="7512245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lnSpc>
                <a:spcPts val="4000"/>
              </a:lnSpc>
              <a:buSzPts val="1100"/>
            </a:pPr>
            <a:r>
              <a:rPr lang="en-US" altLang="zh-TW">
                <a:latin typeface="Arial"/>
                <a:ea typeface="Microsoft JhengHei"/>
                <a:sym typeface="Microsoft JhengHei"/>
              </a:rPr>
              <a:t>Each platform of </a:t>
            </a:r>
            <a:r>
              <a:rPr lang="en-US" altLang="zh-TW" err="1">
                <a:latin typeface="Arial"/>
                <a:ea typeface="Microsoft JhengHei"/>
                <a:sym typeface="Microsoft JhengHei"/>
              </a:rPr>
              <a:t>OceanKTV</a:t>
            </a:r>
            <a:r>
              <a:rPr lang="en-US" altLang="zh-TW">
                <a:latin typeface="Arial"/>
                <a:ea typeface="Microsoft JhengHei"/>
                <a:sym typeface="Microsoft JhengHei"/>
              </a:rPr>
              <a:t> has its main features</a:t>
            </a:r>
            <a:endParaRPr lang="zh-TW" b="1">
              <a:latin typeface="Microsoft JhengHei"/>
              <a:ea typeface="Microsoft JhengHei"/>
            </a:endParaRPr>
          </a:p>
        </p:txBody>
      </p:sp>
      <p:sp>
        <p:nvSpPr>
          <p:cNvPr id="230" name="Shape 230"/>
          <p:cNvSpPr txBox="1"/>
          <p:nvPr/>
        </p:nvSpPr>
        <p:spPr>
          <a:xfrm>
            <a:off x="1178301" y="1701182"/>
            <a:ext cx="8664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bg1"/>
                </a:solidFill>
                <a:ea typeface="Microsoft JhengHei"/>
                <a:sym typeface="Microsoft JhengHei"/>
              </a:rPr>
              <a:t>Web</a:t>
            </a:r>
            <a:endParaRPr lang="zh-TW" altLang="en-US" sz="1800" b="1">
              <a:solidFill>
                <a:schemeClr val="bg1"/>
              </a:solidFill>
              <a:ea typeface="Microsoft JhengHei"/>
            </a:endParaRPr>
          </a:p>
        </p:txBody>
      </p:sp>
      <p:sp>
        <p:nvSpPr>
          <p:cNvPr id="231" name="Shape 231"/>
          <p:cNvSpPr txBox="1"/>
          <p:nvPr/>
        </p:nvSpPr>
        <p:spPr>
          <a:xfrm>
            <a:off x="4711465" y="1332280"/>
            <a:ext cx="8664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bg1"/>
                </a:solidFill>
                <a:ea typeface="Microsoft JhengHei"/>
                <a:sym typeface="Microsoft JhengHei"/>
              </a:rPr>
              <a:t>TV</a:t>
            </a:r>
            <a:endParaRPr sz="1800" b="1">
              <a:solidFill>
                <a:schemeClr val="bg1"/>
              </a:solidFill>
              <a:ea typeface="Microsoft JhengHei"/>
              <a:sym typeface="Microsoft JhengHei"/>
            </a:endParaRPr>
          </a:p>
        </p:txBody>
      </p:sp>
      <p:sp>
        <p:nvSpPr>
          <p:cNvPr id="234" name="Shape 234"/>
          <p:cNvSpPr txBox="1"/>
          <p:nvPr/>
        </p:nvSpPr>
        <p:spPr>
          <a:xfrm>
            <a:off x="306947" y="3559265"/>
            <a:ext cx="3199057" cy="488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altLang="en-US" sz="1800" b="1">
                <a:solidFill>
                  <a:schemeClr val="bg1"/>
                </a:solidFill>
                <a:latin typeface="+mj-lt"/>
                <a:ea typeface="Microsoft JhengHei"/>
              </a:rPr>
              <a:t>Database management</a:t>
            </a:r>
          </a:p>
        </p:txBody>
      </p:sp>
      <p:sp>
        <p:nvSpPr>
          <p:cNvPr id="235" name="Shape 235"/>
          <p:cNvSpPr txBox="1"/>
          <p:nvPr/>
        </p:nvSpPr>
        <p:spPr>
          <a:xfrm>
            <a:off x="4185396" y="3559265"/>
            <a:ext cx="1588675" cy="488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altLang="en-US" sz="1800" b="1">
                <a:solidFill>
                  <a:schemeClr val="bg1"/>
                </a:solidFill>
                <a:latin typeface="+mj-lt"/>
                <a:ea typeface="Microsoft JhengHei"/>
              </a:rPr>
              <a:t>Sing songs </a:t>
            </a:r>
          </a:p>
        </p:txBody>
      </p:sp>
      <p:sp>
        <p:nvSpPr>
          <p:cNvPr id="236" name="Shape 236"/>
          <p:cNvSpPr txBox="1"/>
          <p:nvPr/>
        </p:nvSpPr>
        <p:spPr>
          <a:xfrm>
            <a:off x="7112022" y="3559265"/>
            <a:ext cx="2043599" cy="488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 sz="1800" b="1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Remote control</a:t>
            </a:r>
            <a:endParaRPr lang="zh-TW" altLang="en-US" sz="1800" b="1">
              <a:solidFill>
                <a:schemeClr val="bg1"/>
              </a:solidFill>
              <a:latin typeface="+mj-lt"/>
              <a:ea typeface="Microsoft JhengHei"/>
              <a:cs typeface="Microsoft JhengHei"/>
            </a:endParaRPr>
          </a:p>
        </p:txBody>
      </p:sp>
      <p:sp>
        <p:nvSpPr>
          <p:cNvPr id="243" name="Shape 243"/>
          <p:cNvSpPr txBox="1"/>
          <p:nvPr/>
        </p:nvSpPr>
        <p:spPr>
          <a:xfrm>
            <a:off x="1536020" y="4102424"/>
            <a:ext cx="7163256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 sz="2500" b="1">
                <a:solidFill>
                  <a:schemeClr val="bg1"/>
                </a:solidFill>
                <a:ea typeface="Microsoft JhengHei"/>
                <a:sym typeface="Microsoft JhengHei"/>
              </a:rPr>
              <a:t>All of them can request</a:t>
            </a:r>
            <a:r>
              <a:rPr lang="zh-TW" altLang="en-US" sz="2500" b="1">
                <a:solidFill>
                  <a:schemeClr val="bg1"/>
                </a:solidFill>
                <a:ea typeface="Microsoft JhengHei"/>
                <a:sym typeface="Microsoft JhengHei"/>
              </a:rPr>
              <a:t> and operate </a:t>
            </a:r>
            <a:r>
              <a:rPr lang="en-US" altLang="zh-TW" sz="2500" b="1">
                <a:solidFill>
                  <a:schemeClr val="bg1"/>
                </a:solidFill>
                <a:ea typeface="Microsoft JhengHei"/>
                <a:sym typeface="Microsoft JhengHei"/>
              </a:rPr>
              <a:t>songs</a:t>
            </a:r>
            <a:endParaRPr lang="zh-TW" altLang="en-US" sz="2500" b="1">
              <a:solidFill>
                <a:schemeClr val="bg1"/>
              </a:solidFill>
              <a:ea typeface="Microsoft JhengHei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09B037CA-0C27-493D-B6C5-25F66D06A76C}"/>
              </a:ext>
            </a:extLst>
          </p:cNvPr>
          <p:cNvGrpSpPr/>
          <p:nvPr/>
        </p:nvGrpSpPr>
        <p:grpSpPr>
          <a:xfrm>
            <a:off x="3443276" y="1766065"/>
            <a:ext cx="2974194" cy="1850125"/>
            <a:chOff x="3443276" y="1766065"/>
            <a:chExt cx="2974194" cy="1850125"/>
          </a:xfrm>
        </p:grpSpPr>
        <p:grpSp>
          <p:nvGrpSpPr>
            <p:cNvPr id="224" name="Shape 224"/>
            <p:cNvGrpSpPr/>
            <p:nvPr/>
          </p:nvGrpSpPr>
          <p:grpSpPr>
            <a:xfrm>
              <a:off x="3443276" y="1766065"/>
              <a:ext cx="2974194" cy="1850125"/>
              <a:chOff x="3167400" y="1180847"/>
              <a:chExt cx="2926575" cy="1820503"/>
            </a:xfrm>
          </p:grpSpPr>
          <p:pic>
            <p:nvPicPr>
              <p:cNvPr id="225" name="Shape 225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3167400" y="1180847"/>
                <a:ext cx="2926575" cy="182050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6" name="Shape 226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3186948" y="1203335"/>
                <a:ext cx="2887477" cy="16195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" name="圖片 2" descr="一張含有 室外 的圖片&#10;&#10;描述是以高可信度產生">
              <a:extLst>
                <a:ext uri="{FF2B5EF4-FFF2-40B4-BE49-F238E27FC236}">
                  <a16:creationId xmlns:a16="http://schemas.microsoft.com/office/drawing/2014/main" id="{67BE7D1C-9534-4692-B7D9-551EDA00C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63794" y="1788460"/>
              <a:ext cx="2928966" cy="1646406"/>
            </a:xfrm>
            <a:prstGeom prst="rect">
              <a:avLst/>
            </a:prstGeom>
          </p:spPr>
        </p:pic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DAD5C8DC-6D46-4F8B-998F-7CD56AF39478}"/>
              </a:ext>
            </a:extLst>
          </p:cNvPr>
          <p:cNvGrpSpPr/>
          <p:nvPr/>
        </p:nvGrpSpPr>
        <p:grpSpPr>
          <a:xfrm>
            <a:off x="217266" y="2148428"/>
            <a:ext cx="2634391" cy="1435289"/>
            <a:chOff x="217266" y="2148428"/>
            <a:chExt cx="2634391" cy="1435289"/>
          </a:xfrm>
        </p:grpSpPr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96DD15B4-7B42-43A0-B361-9E117AF55313}"/>
                </a:ext>
              </a:extLst>
            </p:cNvPr>
            <p:cNvGrpSpPr/>
            <p:nvPr/>
          </p:nvGrpSpPr>
          <p:grpSpPr>
            <a:xfrm>
              <a:off x="217266" y="2148428"/>
              <a:ext cx="2634391" cy="1435289"/>
              <a:chOff x="187607" y="1187265"/>
              <a:chExt cx="3775825" cy="2057174"/>
            </a:xfrm>
          </p:grpSpPr>
          <p:pic>
            <p:nvPicPr>
              <p:cNvPr id="27" name="圖片 26">
                <a:extLst>
                  <a:ext uri="{FF2B5EF4-FFF2-40B4-BE49-F238E27FC236}">
                    <a16:creationId xmlns:a16="http://schemas.microsoft.com/office/drawing/2014/main" id="{0B02FECD-53E0-4F22-A6B8-60E8A3D806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7607" y="1187265"/>
                <a:ext cx="3775825" cy="2057174"/>
              </a:xfrm>
              <a:prstGeom prst="rect">
                <a:avLst/>
              </a:prstGeom>
            </p:spPr>
          </p:pic>
          <p:pic>
            <p:nvPicPr>
              <p:cNvPr id="29" name="Shape 229">
                <a:extLst>
                  <a:ext uri="{FF2B5EF4-FFF2-40B4-BE49-F238E27FC236}">
                    <a16:creationId xmlns:a16="http://schemas.microsoft.com/office/drawing/2014/main" id="{4FC50762-DE99-4ED1-8336-D668238ABBDD}"/>
                  </a:ext>
                </a:extLst>
              </p:cNvPr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707626" y="1290880"/>
                <a:ext cx="2738605" cy="170271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" name="圖片 5" descr="一張含有 螢幕擷取畫面, 螢幕, 監視器 的圖片&#10;&#10;描述是以非常高的可信度產生">
              <a:extLst>
                <a:ext uri="{FF2B5EF4-FFF2-40B4-BE49-F238E27FC236}">
                  <a16:creationId xmlns:a16="http://schemas.microsoft.com/office/drawing/2014/main" id="{73EBADA2-670B-4D8C-844F-BCCAA1F857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1248"/>
            <a:stretch/>
          </p:blipFill>
          <p:spPr>
            <a:xfrm>
              <a:off x="575001" y="2220719"/>
              <a:ext cx="1915805" cy="1214147"/>
            </a:xfrm>
            <a:prstGeom prst="rect">
              <a:avLst/>
            </a:prstGeom>
          </p:spPr>
        </p:pic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7C4E8FB9-5F98-4A3E-B1FA-A05843D53E4D}"/>
              </a:ext>
            </a:extLst>
          </p:cNvPr>
          <p:cNvGrpSpPr/>
          <p:nvPr/>
        </p:nvGrpSpPr>
        <p:grpSpPr>
          <a:xfrm>
            <a:off x="7523801" y="1982973"/>
            <a:ext cx="958117" cy="1577078"/>
            <a:chOff x="7523801" y="1982973"/>
            <a:chExt cx="958117" cy="1577078"/>
          </a:xfrm>
        </p:grpSpPr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B898CCC1-C53C-46AD-A400-B4A844F36C72}"/>
                </a:ext>
              </a:extLst>
            </p:cNvPr>
            <p:cNvGrpSpPr/>
            <p:nvPr/>
          </p:nvGrpSpPr>
          <p:grpSpPr>
            <a:xfrm>
              <a:off x="7523801" y="1982973"/>
              <a:ext cx="958117" cy="1577078"/>
              <a:chOff x="6072693" y="950844"/>
              <a:chExt cx="2744458" cy="4517427"/>
            </a:xfrm>
          </p:grpSpPr>
          <p:pic>
            <p:nvPicPr>
              <p:cNvPr id="31" name="圖片 30">
                <a:extLst>
                  <a:ext uri="{FF2B5EF4-FFF2-40B4-BE49-F238E27FC236}">
                    <a16:creationId xmlns:a16="http://schemas.microsoft.com/office/drawing/2014/main" id="{403DE719-C5A3-4446-9CDE-8D3AFBBA09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072693" y="950844"/>
                <a:ext cx="2744458" cy="4517427"/>
              </a:xfrm>
              <a:prstGeom prst="rect">
                <a:avLst/>
              </a:prstGeom>
            </p:spPr>
          </p:pic>
          <p:pic>
            <p:nvPicPr>
              <p:cNvPr id="32" name="圖片 2" descr="一張含有 監視器 的圖片&#10;&#10;描述是以高可信度產生">
                <a:extLst>
                  <a:ext uri="{FF2B5EF4-FFF2-40B4-BE49-F238E27FC236}">
                    <a16:creationId xmlns:a16="http://schemas.microsoft.com/office/drawing/2014/main" id="{9B7A8F10-7EEF-446E-BE0A-3DF5C1D3A5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t="4484" b="4481"/>
              <a:stretch/>
            </p:blipFill>
            <p:spPr>
              <a:xfrm>
                <a:off x="6475645" y="1514310"/>
                <a:ext cx="1934305" cy="3065617"/>
              </a:xfrm>
              <a:prstGeom prst="rect">
                <a:avLst/>
              </a:prstGeom>
            </p:spPr>
          </p:pic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A917041E-1764-4E6C-B598-88E05331F0B6}"/>
                  </a:ext>
                </a:extLst>
              </p:cNvPr>
              <p:cNvSpPr/>
              <p:nvPr/>
            </p:nvSpPr>
            <p:spPr>
              <a:xfrm>
                <a:off x="6466706" y="4579927"/>
                <a:ext cx="1951810" cy="33631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pic>
          <p:nvPicPr>
            <p:cNvPr id="7" name="圖片 7" descr="一張含有 監視器, 螢幕 的圖片&#10;&#10;描述是以高可信度產生">
              <a:extLst>
                <a:ext uri="{FF2B5EF4-FFF2-40B4-BE49-F238E27FC236}">
                  <a16:creationId xmlns:a16="http://schemas.microsoft.com/office/drawing/2014/main" id="{0274FCD3-3163-4DDA-B71A-3F02910BA8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t="4772" r="-2181" b="3319"/>
            <a:stretch/>
          </p:blipFill>
          <p:spPr>
            <a:xfrm>
              <a:off x="7657344" y="2179083"/>
              <a:ext cx="714515" cy="1188250"/>
            </a:xfrm>
            <a:prstGeom prst="rect">
              <a:avLst/>
            </a:prstGeom>
          </p:spPr>
        </p:pic>
      </p:grpSp>
      <p:sp>
        <p:nvSpPr>
          <p:cNvPr id="233" name="Shape 233"/>
          <p:cNvSpPr txBox="1"/>
          <p:nvPr/>
        </p:nvSpPr>
        <p:spPr>
          <a:xfrm>
            <a:off x="7193645" y="1569813"/>
            <a:ext cx="17757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 sz="1800" b="1">
                <a:solidFill>
                  <a:schemeClr val="bg1"/>
                </a:solidFill>
                <a:ea typeface="Microsoft JhengHei"/>
                <a:sym typeface="Microsoft JhengHei"/>
              </a:rPr>
              <a:t>Mobile device</a:t>
            </a:r>
            <a:endParaRPr lang="zh-TW" altLang="en-US" sz="1800" b="1">
              <a:solidFill>
                <a:schemeClr val="bg1"/>
              </a:solidFill>
              <a:ea typeface="Microsoft JhengHe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圖片 39">
            <a:extLst>
              <a:ext uri="{FF2B5EF4-FFF2-40B4-BE49-F238E27FC236}">
                <a16:creationId xmlns:a16="http://schemas.microsoft.com/office/drawing/2014/main" id="{79C8AEAD-379E-4BCA-979D-E6505B3AA1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2" t="42773" b="20937"/>
          <a:stretch/>
        </p:blipFill>
        <p:spPr>
          <a:xfrm>
            <a:off x="134912" y="0"/>
            <a:ext cx="6897067" cy="2799844"/>
          </a:xfrm>
          <a:prstGeom prst="rect">
            <a:avLst/>
          </a:prstGeom>
        </p:spPr>
      </p:pic>
      <p:sp>
        <p:nvSpPr>
          <p:cNvPr id="2" name="Shape 59">
            <a:extLst>
              <a:ext uri="{FF2B5EF4-FFF2-40B4-BE49-F238E27FC236}">
                <a16:creationId xmlns:a16="http://schemas.microsoft.com/office/drawing/2014/main" id="{3B981908-B0A7-4A1F-9FC6-D3C41596A6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296323"/>
            <a:ext cx="6948975" cy="841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lnSpc>
                <a:spcPts val="4000"/>
              </a:lnSpc>
            </a:pPr>
            <a:r>
              <a:rPr lang="zh-TW" altLang="en-US" sz="3600">
                <a:latin typeface="Arial"/>
                <a:ea typeface="Microsoft JhengHei"/>
              </a:rPr>
              <a:t>Specific topic for OceanKTV's new and old users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CACF98F-1428-4B9B-9D4A-FF500AA80920}"/>
              </a:ext>
            </a:extLst>
          </p:cNvPr>
          <p:cNvSpPr/>
          <p:nvPr/>
        </p:nvSpPr>
        <p:spPr>
          <a:xfrm>
            <a:off x="240124" y="2132071"/>
            <a:ext cx="4272323" cy="40011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2000" b="1">
                <a:ea typeface="Microsoft JhengHei"/>
              </a:rPr>
              <a:t>Easily get the hang of O</a:t>
            </a:r>
            <a:r>
              <a:rPr lang="zh-TW" altLang="zh-TW" sz="2000" b="1">
                <a:ea typeface="Microsoft JhengHei"/>
              </a:rPr>
              <a:t>ceanKTV </a:t>
            </a:r>
            <a:endParaRPr lang="zh-TW" altLang="en-US" sz="2000" b="1">
              <a:latin typeface="Microsoft JhengHei"/>
              <a:ea typeface="Microsoft JhengHei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F8F12A2E-7586-4C55-9AF0-CCA5BD241DCD}"/>
              </a:ext>
            </a:extLst>
          </p:cNvPr>
          <p:cNvSpPr/>
          <p:nvPr/>
        </p:nvSpPr>
        <p:spPr>
          <a:xfrm>
            <a:off x="4779435" y="2132071"/>
            <a:ext cx="4412519" cy="43088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2200" b="1">
                <a:ea typeface="Microsoft JhengHei"/>
              </a:rPr>
              <a:t>User feedbacks of O</a:t>
            </a:r>
            <a:r>
              <a:rPr lang="zh-TW" altLang="zh-TW" sz="2200" b="1">
                <a:ea typeface="Microsoft JhengHei"/>
              </a:rPr>
              <a:t>ceanKTV</a:t>
            </a:r>
            <a:r>
              <a:rPr lang="zh-TW" altLang="en-US" sz="2000" b="1">
                <a:ea typeface="Microsoft JhengHei"/>
              </a:rPr>
              <a:t> 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455580CD-A4E9-40A8-BC44-C07FBB055456}"/>
              </a:ext>
            </a:extLst>
          </p:cNvPr>
          <p:cNvSpPr/>
          <p:nvPr/>
        </p:nvSpPr>
        <p:spPr>
          <a:xfrm>
            <a:off x="422177" y="2802486"/>
            <a:ext cx="3072973" cy="22980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79070" indent="-179070">
              <a:lnSpc>
                <a:spcPts val="2200"/>
              </a:lnSpc>
              <a:spcBef>
                <a:spcPts val="2000"/>
              </a:spcBef>
              <a:buClr>
                <a:srgbClr val="FF00FF"/>
              </a:buClr>
              <a:buFont typeface="Arial" panose="020B0604020202020204" pitchFamily="34" charset="0"/>
              <a:buChar char="•"/>
            </a:pPr>
            <a:r>
              <a:rPr lang="zh-TW" altLang="en-US" sz="2000">
                <a:solidFill>
                  <a:schemeClr val="tx1"/>
                </a:solidFill>
                <a:ea typeface="Microsoft JhengHei"/>
              </a:rPr>
              <a:t>OceanKTV solution</a:t>
            </a:r>
          </a:p>
          <a:p>
            <a:pPr marL="179070" indent="-179070">
              <a:lnSpc>
                <a:spcPts val="2200"/>
              </a:lnSpc>
              <a:spcBef>
                <a:spcPts val="2000"/>
              </a:spcBef>
              <a:buClr>
                <a:srgbClr val="FF00FF"/>
              </a:buClr>
              <a:buFont typeface="Arial" panose="020B0604020202020204" pitchFamily="34" charset="0"/>
              <a:buChar char="•"/>
            </a:pPr>
            <a:r>
              <a:rPr lang="zh-TW" altLang="en-US" sz="2000">
                <a:solidFill>
                  <a:schemeClr val="tx1"/>
                </a:solidFill>
                <a:ea typeface="Microsoft JhengHei"/>
              </a:rPr>
              <a:t>How to use </a:t>
            </a:r>
            <a:r>
              <a:rPr lang="en-US" altLang="zh-TW" sz="2000" err="1">
                <a:solidFill>
                  <a:schemeClr val="tx1"/>
                </a:solidFill>
                <a:ea typeface="Microsoft JhengHei"/>
              </a:rPr>
              <a:t>OceanKTV</a:t>
            </a:r>
            <a:endParaRPr lang="zh-TW" altLang="en-US">
              <a:solidFill>
                <a:schemeClr val="tx1"/>
              </a:solidFill>
            </a:endParaRPr>
          </a:p>
          <a:p>
            <a:pPr marL="179070" indent="-179070">
              <a:lnSpc>
                <a:spcPts val="2200"/>
              </a:lnSpc>
              <a:spcBef>
                <a:spcPts val="2000"/>
              </a:spcBef>
              <a:buClr>
                <a:srgbClr val="FF00FF"/>
              </a:buClr>
              <a:buFont typeface="Arial" panose="020B0604020202020204" pitchFamily="34" charset="0"/>
              <a:buChar char="•"/>
            </a:pPr>
            <a:r>
              <a:rPr lang="en-US" altLang="zh-TW" sz="2000">
                <a:solidFill>
                  <a:schemeClr val="tx1"/>
                </a:solidFill>
                <a:ea typeface="Microsoft JhengHei"/>
              </a:rPr>
              <a:t>Introduction of </a:t>
            </a:r>
            <a:r>
              <a:rPr lang="en-US" altLang="zh-TW" sz="2000" err="1">
                <a:solidFill>
                  <a:schemeClr val="tx1"/>
                </a:solidFill>
                <a:ea typeface="Microsoft JhengHei"/>
              </a:rPr>
              <a:t>OceanKTV</a:t>
            </a:r>
            <a:r>
              <a:rPr lang="en-US" altLang="zh-TW" sz="2000">
                <a:solidFill>
                  <a:schemeClr val="tx1"/>
                </a:solidFill>
                <a:ea typeface="Microsoft JhengHei"/>
              </a:rPr>
              <a:t> platforms</a:t>
            </a:r>
            <a:endParaRPr lang="zh-TW" altLang="en-US" sz="2000">
              <a:solidFill>
                <a:schemeClr val="tx1"/>
              </a:solidFill>
              <a:ea typeface="Microsoft JhengHei"/>
            </a:endParaRPr>
          </a:p>
          <a:p>
            <a:pPr>
              <a:spcBef>
                <a:spcPts val="2000"/>
              </a:spcBef>
            </a:pPr>
            <a:endParaRPr lang="zh-TW" altLang="zh-TW" sz="2000">
              <a:solidFill>
                <a:schemeClr val="tx1"/>
              </a:solidFill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DDA1A5AB-FF5C-4CEB-8AFA-DC24E5DCB97F}"/>
              </a:ext>
            </a:extLst>
          </p:cNvPr>
          <p:cNvSpPr/>
          <p:nvPr/>
        </p:nvSpPr>
        <p:spPr>
          <a:xfrm>
            <a:off x="2958869" y="1580319"/>
            <a:ext cx="1497052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400">
                <a:solidFill>
                  <a:srgbClr val="7F7F7F"/>
                </a:solidFill>
                <a:ea typeface="Microsoft JhengHei"/>
              </a:rPr>
              <a:t>For </a:t>
            </a:r>
            <a:r>
              <a:rPr lang="en-US" altLang="zh-TW" sz="2400" b="1">
                <a:solidFill>
                  <a:srgbClr val="FF33B7"/>
                </a:solidFill>
                <a:ea typeface="Microsoft JhengHei"/>
              </a:rPr>
              <a:t>New</a:t>
            </a:r>
            <a:endParaRPr lang="en-US" altLang="zh-TW" sz="2400" b="1">
              <a:solidFill>
                <a:schemeClr val="bg2">
                  <a:lumMod val="75000"/>
                </a:schemeClr>
              </a:solidFill>
              <a:ea typeface="Microsoft JhengHei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82EE978A-50BF-4C6C-BAE0-212F562C9353}"/>
              </a:ext>
            </a:extLst>
          </p:cNvPr>
          <p:cNvSpPr/>
          <p:nvPr/>
        </p:nvSpPr>
        <p:spPr>
          <a:xfrm>
            <a:off x="7488730" y="1580319"/>
            <a:ext cx="1461333" cy="4770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 sz="2400">
                <a:solidFill>
                  <a:srgbClr val="595959"/>
                </a:solidFill>
                <a:ea typeface="Microsoft JhengHei"/>
              </a:rPr>
              <a:t>For</a:t>
            </a:r>
            <a:r>
              <a:rPr lang="zh-TW" altLang="en-US" sz="2400">
                <a:solidFill>
                  <a:srgbClr val="32B3DB"/>
                </a:solidFill>
                <a:ea typeface="Microsoft JhengHei"/>
              </a:rPr>
              <a:t> </a:t>
            </a:r>
            <a:r>
              <a:rPr lang="zh-TW" altLang="en-US" sz="2400" b="1">
                <a:solidFill>
                  <a:srgbClr val="32B3DB"/>
                </a:solidFill>
                <a:ea typeface="Microsoft JhengHei"/>
              </a:rPr>
              <a:t>Old</a:t>
            </a:r>
            <a:r>
              <a:rPr lang="zh-TW" altLang="en-US" sz="2500" b="1">
                <a:solidFill>
                  <a:srgbClr val="32B3DB"/>
                </a:solidFill>
                <a:latin typeface="Microsoft JhengHei"/>
                <a:ea typeface="Microsoft JhengHei"/>
                <a:cs typeface="Microsoft JhengHei"/>
              </a:rPr>
              <a:t> </a:t>
            </a:r>
            <a:endParaRPr lang="zh-TW" altLang="en-US" sz="2500" b="1">
              <a:solidFill>
                <a:schemeClr val="bg2">
                  <a:lumMod val="75000"/>
                </a:schemeClr>
              </a:solidFill>
              <a:latin typeface="Microsoft JhengHei"/>
              <a:ea typeface="Microsoft JhengHei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6B09FA32-DF10-4F9D-B483-0C4969E9C767}"/>
              </a:ext>
            </a:extLst>
          </p:cNvPr>
          <p:cNvSpPr/>
          <p:nvPr/>
        </p:nvSpPr>
        <p:spPr>
          <a:xfrm>
            <a:off x="4940170" y="2880211"/>
            <a:ext cx="2898799" cy="14260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79070" indent="-179070">
              <a:lnSpc>
                <a:spcPts val="2000"/>
              </a:lnSpc>
              <a:spcBef>
                <a:spcPts val="2400"/>
              </a:spcBef>
              <a:buClr>
                <a:srgbClr val="32B3DB"/>
              </a:buClr>
              <a:buFont typeface="Arial" panose="020B0604020202020204" pitchFamily="34" charset="0"/>
              <a:buChar char="•"/>
            </a:pPr>
            <a:r>
              <a:rPr lang="en-US" altLang="zh-TW" sz="2000">
                <a:solidFill>
                  <a:schemeClr val="tx1"/>
                </a:solidFill>
                <a:ea typeface="Microsoft JhengHei"/>
              </a:rPr>
              <a:t>User feedbacks of </a:t>
            </a:r>
            <a:r>
              <a:rPr lang="en-US" altLang="zh-TW" sz="2000" err="1">
                <a:solidFill>
                  <a:schemeClr val="tx1"/>
                </a:solidFill>
                <a:ea typeface="Microsoft JhengHei"/>
              </a:rPr>
              <a:t>OceanKTV</a:t>
            </a:r>
            <a:r>
              <a:rPr lang="en-US" altLang="zh-TW" sz="2000">
                <a:solidFill>
                  <a:schemeClr val="tx1"/>
                </a:solidFill>
                <a:ea typeface="Microsoft JhengHei"/>
              </a:rPr>
              <a:t> </a:t>
            </a:r>
            <a:endParaRPr lang="zh-TW" altLang="zh-TW" sz="2000">
              <a:solidFill>
                <a:schemeClr val="tx1"/>
              </a:solidFill>
            </a:endParaRPr>
          </a:p>
          <a:p>
            <a:pPr marL="179070" indent="-179070">
              <a:lnSpc>
                <a:spcPts val="2000"/>
              </a:lnSpc>
              <a:spcBef>
                <a:spcPts val="2400"/>
              </a:spcBef>
              <a:buClr>
                <a:srgbClr val="32B3DB"/>
              </a:buClr>
              <a:buFont typeface="Arial" panose="020B0604020202020204" pitchFamily="34" charset="0"/>
              <a:buChar char="•"/>
            </a:pPr>
            <a:r>
              <a:rPr lang="zh-TW" altLang="en-US" sz="2000">
                <a:solidFill>
                  <a:schemeClr val="tx1"/>
                </a:solidFill>
                <a:ea typeface="Microsoft JhengHei"/>
              </a:rPr>
              <a:t>What OceanKTV did for users' needs</a:t>
            </a:r>
          </a:p>
        </p:txBody>
      </p:sp>
    </p:spTree>
    <p:extLst>
      <p:ext uri="{BB962C8B-B14F-4D97-AF65-F5344CB8AC3E}">
        <p14:creationId xmlns:p14="http://schemas.microsoft.com/office/powerpoint/2010/main" val="29679532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62">
            <a:extLst>
              <a:ext uri="{FF2B5EF4-FFF2-40B4-BE49-F238E27FC236}">
                <a16:creationId xmlns:a16="http://schemas.microsoft.com/office/drawing/2014/main" id="{A879D0A5-B90B-4560-A670-CB303B2351A8}"/>
              </a:ext>
            </a:extLst>
          </p:cNvPr>
          <p:cNvSpPr txBox="1"/>
          <p:nvPr/>
        </p:nvSpPr>
        <p:spPr>
          <a:xfrm>
            <a:off x="1188369" y="2034490"/>
            <a:ext cx="6813600" cy="8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3600" b="1"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4" name="Shape 61">
            <a:extLst>
              <a:ext uri="{FF2B5EF4-FFF2-40B4-BE49-F238E27FC236}">
                <a16:creationId xmlns:a16="http://schemas.microsoft.com/office/drawing/2014/main" id="{B125CAF5-EEDF-4B5C-99D1-A78BC8606598}"/>
              </a:ext>
            </a:extLst>
          </p:cNvPr>
          <p:cNvSpPr txBox="1"/>
          <p:nvPr/>
        </p:nvSpPr>
        <p:spPr>
          <a:xfrm>
            <a:off x="3178263" y="3327866"/>
            <a:ext cx="2833812" cy="514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zh-TW" altLang="en-US" sz="2800"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User feedbacks of OceanKTV</a:t>
            </a:r>
          </a:p>
        </p:txBody>
      </p:sp>
    </p:spTree>
    <p:extLst>
      <p:ext uri="{BB962C8B-B14F-4D97-AF65-F5344CB8AC3E}">
        <p14:creationId xmlns:p14="http://schemas.microsoft.com/office/powerpoint/2010/main" val="3860009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>
            <a:spLocks noGrp="1"/>
          </p:cNvSpPr>
          <p:nvPr>
            <p:ph type="title" idx="4294967295"/>
          </p:nvPr>
        </p:nvSpPr>
        <p:spPr>
          <a:xfrm>
            <a:off x="175989" y="709787"/>
            <a:ext cx="8103346" cy="14319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 sz="2600">
                <a:ea typeface="Microsoft JhengHei"/>
                <a:sym typeface="Microsoft JhengHei"/>
              </a:rPr>
              <a:t>Since its launch in January 2016,</a:t>
            </a:r>
            <a:r>
              <a:rPr lang="en-US" altLang="zh-TW" sz="2600">
                <a:ea typeface="Microsoft JhengHei"/>
              </a:rPr>
              <a:t> </a:t>
            </a:r>
            <a:br>
              <a:rPr lang="en-US" altLang="zh-TW" sz="2600">
                <a:ea typeface="Microsoft JhengHei"/>
              </a:rPr>
            </a:br>
            <a:r>
              <a:rPr lang="zh-TW" sz="2600">
                <a:ea typeface="Microsoft JhengHei"/>
                <a:sym typeface="Microsoft JhengHei"/>
              </a:rPr>
              <a:t>OceanKTV </a:t>
            </a:r>
            <a:r>
              <a:rPr lang="en-US" altLang="zh-TW" sz="2600">
                <a:ea typeface="Microsoft JhengHei"/>
                <a:sym typeface="Microsoft JhengHei"/>
              </a:rPr>
              <a:t>has been downloaded</a:t>
            </a:r>
            <a:r>
              <a:rPr lang="zh-TW" sz="2600">
                <a:ea typeface="Microsoft JhengHei"/>
                <a:sym typeface="Microsoft JhengHei"/>
              </a:rPr>
              <a:t> </a:t>
            </a:r>
            <a:r>
              <a:rPr lang="zh-TW" sz="2600" b="1">
                <a:ea typeface="Microsoft JhengHei"/>
                <a:sym typeface="Microsoft JhengHei"/>
              </a:rPr>
              <a:t>91K</a:t>
            </a:r>
            <a:r>
              <a:rPr lang="en-US" altLang="zh-TW" sz="2600" b="1">
                <a:ea typeface="Microsoft JhengHei"/>
                <a:sym typeface="Microsoft JhengHei"/>
              </a:rPr>
              <a:t> times</a:t>
            </a:r>
            <a:endParaRPr lang="zh-TW" altLang="en-US" sz="2600" b="1">
              <a:latin typeface="Microsoft JhengHei"/>
              <a:ea typeface="Microsoft JhengHei"/>
            </a:endParaRPr>
          </a:p>
          <a:p>
            <a:pPr>
              <a:buSzPts val="1100"/>
            </a:pPr>
            <a:r>
              <a:rPr lang="zh-TW" sz="2600">
                <a:ea typeface="Microsoft JhengHei"/>
                <a:sym typeface="Microsoft JhengHei"/>
              </a:rPr>
              <a:t>iOS</a:t>
            </a:r>
            <a:r>
              <a:rPr lang="zh-TW" altLang="en-US" sz="2600">
                <a:ea typeface="Microsoft JhengHei"/>
                <a:sym typeface="Microsoft JhengHei"/>
              </a:rPr>
              <a:t> </a:t>
            </a:r>
            <a:r>
              <a:rPr lang="en-US" altLang="zh-TW" sz="2600">
                <a:ea typeface="Microsoft JhengHei"/>
                <a:sym typeface="Microsoft JhengHei"/>
              </a:rPr>
              <a:t>downloads:</a:t>
            </a:r>
            <a:r>
              <a:rPr lang="zh-TW" altLang="en-US" sz="2600">
                <a:ea typeface="Microsoft JhengHei"/>
                <a:sym typeface="Microsoft JhengHei"/>
              </a:rPr>
              <a:t> </a:t>
            </a:r>
            <a:r>
              <a:rPr lang="zh-TW" sz="2600" b="1">
                <a:ea typeface="Microsoft JhengHei"/>
                <a:sym typeface="Microsoft JhengHei"/>
              </a:rPr>
              <a:t>14K</a:t>
            </a:r>
            <a:endParaRPr sz="2600" b="1">
              <a:latin typeface="Microsoft JhengHei"/>
              <a:ea typeface="Microsoft JhengHei"/>
            </a:endParaRPr>
          </a:p>
          <a:p>
            <a:pPr>
              <a:buSzPts val="1100"/>
            </a:pPr>
            <a:r>
              <a:rPr lang="zh-TW" sz="2600">
                <a:ea typeface="Microsoft JhengHei"/>
                <a:sym typeface="Microsoft JhengHei"/>
              </a:rPr>
              <a:t>Android</a:t>
            </a:r>
            <a:r>
              <a:rPr lang="zh-TW" altLang="en-US" sz="2600">
                <a:ea typeface="Microsoft JhengHei"/>
                <a:sym typeface="Microsoft JhengHei"/>
              </a:rPr>
              <a:t> </a:t>
            </a:r>
            <a:r>
              <a:rPr lang="en-US" altLang="zh-TW" sz="2600">
                <a:ea typeface="Microsoft JhengHei"/>
                <a:sym typeface="Microsoft JhengHei"/>
              </a:rPr>
              <a:t>downloads:</a:t>
            </a:r>
            <a:r>
              <a:rPr lang="zh-TW" altLang="en-US" sz="2600">
                <a:ea typeface="Microsoft JhengHei"/>
                <a:sym typeface="Microsoft JhengHei"/>
              </a:rPr>
              <a:t> </a:t>
            </a:r>
            <a:r>
              <a:rPr lang="zh-TW" sz="2600" b="1">
                <a:ea typeface="Microsoft JhengHei"/>
                <a:sym typeface="Microsoft JhengHei"/>
              </a:rPr>
              <a:t>8.52K</a:t>
            </a:r>
            <a:br>
              <a:rPr lang="zh-TW" sz="2600" b="1">
                <a:ea typeface="Microsoft JhengHei"/>
              </a:rPr>
            </a:br>
            <a:br>
              <a:rPr lang="zh-TW" sz="2600" b="1">
                <a:ea typeface="Microsoft JhengHei"/>
              </a:rPr>
            </a:br>
            <a:r>
              <a:rPr lang="en-US" altLang="zh-TW" sz="2600">
                <a:ea typeface="Microsoft JhengHei"/>
              </a:rPr>
              <a:t>Users</a:t>
            </a:r>
            <a:r>
              <a:rPr lang="zh-TW" sz="2600">
                <a:ea typeface="Microsoft JhengHei"/>
              </a:rPr>
              <a:t> extend </a:t>
            </a:r>
            <a:r>
              <a:rPr lang="en-US" altLang="zh-TW" sz="2600">
                <a:ea typeface="Microsoft JhengHei"/>
              </a:rPr>
              <a:t>a</a:t>
            </a:r>
            <a:r>
              <a:rPr lang="zh-TW" sz="2600">
                <a:ea typeface="Microsoft JhengHei"/>
              </a:rPr>
              <a:t>ll over the world</a:t>
            </a:r>
            <a:endParaRPr lang="zh-TW" altLang="en-US" sz="2600">
              <a:latin typeface="Microsoft JhengHei"/>
              <a:ea typeface="Microsoft JhengHei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A6C0C93-6A20-4325-8C13-88533F1DBB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066"/>
          <a:stretch/>
        </p:blipFill>
        <p:spPr>
          <a:xfrm>
            <a:off x="1411744" y="3227924"/>
            <a:ext cx="1566250" cy="1443664"/>
          </a:xfrm>
          <a:prstGeom prst="rect">
            <a:avLst/>
          </a:prstGeom>
          <a:effectLst>
            <a:reflection blurRad="25400" stA="67000" endPos="24000" dir="5400000" sy="-100000" algn="bl" rotWithShape="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Shape 266">
            <a:extLst>
              <a:ext uri="{FF2B5EF4-FFF2-40B4-BE49-F238E27FC236}">
                <a16:creationId xmlns:a16="http://schemas.microsoft.com/office/drawing/2014/main" id="{28211A8F-AB7D-4342-99A4-DFF79FDA06C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8949" t="16354" r="3236" b="51589"/>
          <a:stretch/>
        </p:blipFill>
        <p:spPr>
          <a:xfrm>
            <a:off x="5609195" y="2097400"/>
            <a:ext cx="3042070" cy="440900"/>
          </a:xfrm>
          <a:prstGeom prst="rect">
            <a:avLst/>
          </a:prstGeom>
          <a:noFill/>
          <a:ln>
            <a:noFill/>
          </a:ln>
          <a:effectLst>
            <a:outerShdw blurRad="76200" dist="381000" dir="2820000" algn="ctr" rotWithShape="0">
              <a:srgbClr val="000000">
                <a:alpha val="9000"/>
              </a:srgbClr>
            </a:outerShdw>
          </a:effectLst>
        </p:spPr>
      </p:pic>
      <p:pic>
        <p:nvPicPr>
          <p:cNvPr id="41" name="Shape 267">
            <a:extLst>
              <a:ext uri="{FF2B5EF4-FFF2-40B4-BE49-F238E27FC236}">
                <a16:creationId xmlns:a16="http://schemas.microsoft.com/office/drawing/2014/main" id="{162D266C-7027-4DD7-A11C-845E20EF52F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231" t="20686" r="13149" b="15296"/>
          <a:stretch/>
        </p:blipFill>
        <p:spPr>
          <a:xfrm>
            <a:off x="435091" y="1921152"/>
            <a:ext cx="971790" cy="256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Shape 269">
            <a:extLst>
              <a:ext uri="{FF2B5EF4-FFF2-40B4-BE49-F238E27FC236}">
                <a16:creationId xmlns:a16="http://schemas.microsoft.com/office/drawing/2014/main" id="{0FAB7DBD-5A96-4BCA-9A96-FE33C73617A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8715" r="4866" b="24201"/>
          <a:stretch/>
        </p:blipFill>
        <p:spPr>
          <a:xfrm>
            <a:off x="295144" y="3360190"/>
            <a:ext cx="3444121" cy="267759"/>
          </a:xfrm>
          <a:prstGeom prst="rect">
            <a:avLst/>
          </a:prstGeom>
          <a:noFill/>
          <a:ln>
            <a:noFill/>
          </a:ln>
          <a:effectLst>
            <a:outerShdw blurRad="76200" dist="76200" dir="2820000" algn="ctr" rotWithShape="0">
              <a:srgbClr val="000000">
                <a:alpha val="9000"/>
              </a:srgbClr>
            </a:outerShdw>
          </a:effectLst>
        </p:spPr>
      </p:pic>
      <p:pic>
        <p:nvPicPr>
          <p:cNvPr id="43" name="Shape 271">
            <a:extLst>
              <a:ext uri="{FF2B5EF4-FFF2-40B4-BE49-F238E27FC236}">
                <a16:creationId xmlns:a16="http://schemas.microsoft.com/office/drawing/2014/main" id="{3F350F2B-D23A-4B9E-8342-27E514AB999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9434" t="9984" r="5017" b="13963"/>
          <a:stretch/>
        </p:blipFill>
        <p:spPr>
          <a:xfrm>
            <a:off x="3139114" y="738058"/>
            <a:ext cx="3721643" cy="206123"/>
          </a:xfrm>
          <a:prstGeom prst="rect">
            <a:avLst/>
          </a:prstGeom>
          <a:noFill/>
          <a:ln>
            <a:noFill/>
          </a:ln>
          <a:effectLst>
            <a:outerShdw blurRad="76200" dist="203200" dir="2820000" algn="ctr" rotWithShape="0">
              <a:srgbClr val="000000">
                <a:alpha val="9000"/>
              </a:srgbClr>
            </a:outerShdw>
          </a:effectLst>
        </p:spPr>
      </p:pic>
      <p:pic>
        <p:nvPicPr>
          <p:cNvPr id="44" name="Shape 272">
            <a:extLst>
              <a:ext uri="{FF2B5EF4-FFF2-40B4-BE49-F238E27FC236}">
                <a16:creationId xmlns:a16="http://schemas.microsoft.com/office/drawing/2014/main" id="{E96FA2C9-5CCC-4433-B765-F1A2B6BE384A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3770562"/>
            <a:ext cx="4354124" cy="845875"/>
          </a:xfrm>
          <a:prstGeom prst="rect">
            <a:avLst/>
          </a:prstGeom>
          <a:noFill/>
          <a:ln>
            <a:noFill/>
          </a:ln>
          <a:effectLst>
            <a:outerShdw blurRad="76200" dist="381000" dir="2820000" algn="ctr" rotWithShape="0">
              <a:srgbClr val="000000">
                <a:alpha val="9000"/>
              </a:srgbClr>
            </a:outerShdw>
          </a:effectLst>
        </p:spPr>
      </p:pic>
      <p:pic>
        <p:nvPicPr>
          <p:cNvPr id="45" name="Shape 273">
            <a:extLst>
              <a:ext uri="{FF2B5EF4-FFF2-40B4-BE49-F238E27FC236}">
                <a16:creationId xmlns:a16="http://schemas.microsoft.com/office/drawing/2014/main" id="{FD9119C6-8786-4491-8778-30DD940F649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8978" t="27027" r="3482" b="16844"/>
          <a:stretch/>
        </p:blipFill>
        <p:spPr>
          <a:xfrm>
            <a:off x="301640" y="3071544"/>
            <a:ext cx="3607788" cy="198279"/>
          </a:xfrm>
          <a:prstGeom prst="rect">
            <a:avLst/>
          </a:prstGeom>
          <a:noFill/>
          <a:ln>
            <a:noFill/>
          </a:ln>
          <a:effectLst>
            <a:outerShdw blurRad="76200" dist="76200" dir="2820000" algn="ctr" rotWithShape="0">
              <a:srgbClr val="000000">
                <a:alpha val="9000"/>
              </a:srgbClr>
            </a:outerShdw>
          </a:effectLst>
        </p:spPr>
      </p:pic>
      <p:grpSp>
        <p:nvGrpSpPr>
          <p:cNvPr id="46" name="群組 45">
            <a:extLst>
              <a:ext uri="{FF2B5EF4-FFF2-40B4-BE49-F238E27FC236}">
                <a16:creationId xmlns:a16="http://schemas.microsoft.com/office/drawing/2014/main" id="{F32CACC3-AB59-4827-961E-ED6F4EE75DA9}"/>
              </a:ext>
            </a:extLst>
          </p:cNvPr>
          <p:cNvGrpSpPr/>
          <p:nvPr/>
        </p:nvGrpSpPr>
        <p:grpSpPr>
          <a:xfrm>
            <a:off x="5772680" y="4064802"/>
            <a:ext cx="3120039" cy="358428"/>
            <a:chOff x="537099" y="204392"/>
            <a:chExt cx="3120039" cy="358428"/>
          </a:xfrm>
          <a:effectLst>
            <a:outerShdw blurRad="76200" dist="203200" dir="2820000" algn="ctr" rotWithShape="0">
              <a:srgbClr val="000000">
                <a:alpha val="9000"/>
              </a:srgbClr>
            </a:outerShdw>
          </a:effectLst>
        </p:grpSpPr>
        <p:pic>
          <p:nvPicPr>
            <p:cNvPr id="47" name="Shape 259">
              <a:extLst>
                <a:ext uri="{FF2B5EF4-FFF2-40B4-BE49-F238E27FC236}">
                  <a16:creationId xmlns:a16="http://schemas.microsoft.com/office/drawing/2014/main" id="{F41ECC6A-23F4-4787-B7E7-FFCDD1138E4C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l="10487" t="8830" r="4440" b="30269"/>
            <a:stretch/>
          </p:blipFill>
          <p:spPr>
            <a:xfrm>
              <a:off x="537099" y="204392"/>
              <a:ext cx="3120039" cy="3584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圖形 47">
              <a:extLst>
                <a:ext uri="{FF2B5EF4-FFF2-40B4-BE49-F238E27FC236}">
                  <a16:creationId xmlns:a16="http://schemas.microsoft.com/office/drawing/2014/main" id="{81792161-BC45-4C4A-9F02-0E8BF0AF8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flipV="1">
              <a:off x="537099" y="204392"/>
              <a:ext cx="896071" cy="179214"/>
            </a:xfrm>
            <a:prstGeom prst="rect">
              <a:avLst/>
            </a:prstGeom>
          </p:spPr>
        </p:pic>
      </p:grpSp>
      <p:grpSp>
        <p:nvGrpSpPr>
          <p:cNvPr id="49" name="群組 48">
            <a:extLst>
              <a:ext uri="{FF2B5EF4-FFF2-40B4-BE49-F238E27FC236}">
                <a16:creationId xmlns:a16="http://schemas.microsoft.com/office/drawing/2014/main" id="{BE9ED95D-54C9-4782-B2B2-8EED5E058896}"/>
              </a:ext>
            </a:extLst>
          </p:cNvPr>
          <p:cNvGrpSpPr/>
          <p:nvPr/>
        </p:nvGrpSpPr>
        <p:grpSpPr>
          <a:xfrm>
            <a:off x="301640" y="1345087"/>
            <a:ext cx="2913214" cy="309977"/>
            <a:chOff x="473282" y="971409"/>
            <a:chExt cx="2913214" cy="309977"/>
          </a:xfrm>
          <a:effectLst>
            <a:outerShdw blurRad="76200" dist="203200" dir="2820000" algn="ctr" rotWithShape="0">
              <a:srgbClr val="000000">
                <a:alpha val="9000"/>
              </a:srgbClr>
            </a:outerShdw>
          </a:effectLst>
        </p:grpSpPr>
        <p:pic>
          <p:nvPicPr>
            <p:cNvPr id="50" name="Shape 262">
              <a:extLst>
                <a:ext uri="{FF2B5EF4-FFF2-40B4-BE49-F238E27FC236}">
                  <a16:creationId xmlns:a16="http://schemas.microsoft.com/office/drawing/2014/main" id="{097A0579-4A05-4611-98CD-234DB29A00A9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 l="9642" t="17867" r="2750" b="5162"/>
            <a:stretch/>
          </p:blipFill>
          <p:spPr>
            <a:xfrm>
              <a:off x="473282" y="971409"/>
              <a:ext cx="2913214" cy="309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圖形 50">
              <a:extLst>
                <a:ext uri="{FF2B5EF4-FFF2-40B4-BE49-F238E27FC236}">
                  <a16:creationId xmlns:a16="http://schemas.microsoft.com/office/drawing/2014/main" id="{563B578B-CA3A-4C53-AC2E-B85FAD249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flipV="1">
              <a:off x="473283" y="971409"/>
              <a:ext cx="641052" cy="135828"/>
            </a:xfrm>
            <a:prstGeom prst="rect">
              <a:avLst/>
            </a:prstGeom>
          </p:spPr>
        </p:pic>
      </p:grpSp>
      <p:grpSp>
        <p:nvGrpSpPr>
          <p:cNvPr id="52" name="群組 51">
            <a:extLst>
              <a:ext uri="{FF2B5EF4-FFF2-40B4-BE49-F238E27FC236}">
                <a16:creationId xmlns:a16="http://schemas.microsoft.com/office/drawing/2014/main" id="{AB5DC1AD-4082-4DD3-BE13-6A689DCB7CF7}"/>
              </a:ext>
            </a:extLst>
          </p:cNvPr>
          <p:cNvGrpSpPr/>
          <p:nvPr/>
        </p:nvGrpSpPr>
        <p:grpSpPr>
          <a:xfrm>
            <a:off x="301640" y="2544460"/>
            <a:ext cx="2215967" cy="414615"/>
            <a:chOff x="272116" y="2517158"/>
            <a:chExt cx="2215967" cy="414615"/>
          </a:xfrm>
          <a:effectLst>
            <a:outerShdw blurRad="76200" dist="381000" dir="2820000" algn="ctr" rotWithShape="0">
              <a:srgbClr val="000000">
                <a:alpha val="9000"/>
              </a:srgbClr>
            </a:outerShdw>
          </a:effectLst>
        </p:grpSpPr>
        <p:pic>
          <p:nvPicPr>
            <p:cNvPr id="53" name="Shape 268">
              <a:extLst>
                <a:ext uri="{FF2B5EF4-FFF2-40B4-BE49-F238E27FC236}">
                  <a16:creationId xmlns:a16="http://schemas.microsoft.com/office/drawing/2014/main" id="{34508CA0-702B-4000-A15F-3319E9C64FDD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 l="17393" t="68966" r="6223" b="7753"/>
            <a:stretch/>
          </p:blipFill>
          <p:spPr>
            <a:xfrm>
              <a:off x="272116" y="2517159"/>
              <a:ext cx="2215967" cy="4146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圖形 53">
              <a:extLst>
                <a:ext uri="{FF2B5EF4-FFF2-40B4-BE49-F238E27FC236}">
                  <a16:creationId xmlns:a16="http://schemas.microsoft.com/office/drawing/2014/main" id="{0E510FD8-E474-4716-9F04-EFC1F1DC7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lum bright="15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flipV="1">
              <a:off x="272116" y="2517158"/>
              <a:ext cx="508928" cy="101785"/>
            </a:xfrm>
            <a:prstGeom prst="rect">
              <a:avLst/>
            </a:prstGeom>
          </p:spPr>
        </p:pic>
      </p:grp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8BEE1BDE-D5FA-4358-86D1-79DF0D3DC233}"/>
              </a:ext>
            </a:extLst>
          </p:cNvPr>
          <p:cNvGrpSpPr/>
          <p:nvPr/>
        </p:nvGrpSpPr>
        <p:grpSpPr>
          <a:xfrm>
            <a:off x="4312303" y="1795371"/>
            <a:ext cx="3255661" cy="262047"/>
            <a:chOff x="3066865" y="1438394"/>
            <a:chExt cx="3255661" cy="262047"/>
          </a:xfrm>
          <a:effectLst>
            <a:outerShdw blurRad="76200" dist="203200" dir="2820000" algn="ctr" rotWithShape="0">
              <a:srgbClr val="000000">
                <a:alpha val="9000"/>
              </a:srgbClr>
            </a:outerShdw>
          </a:effectLst>
        </p:grpSpPr>
        <p:pic>
          <p:nvPicPr>
            <p:cNvPr id="56" name="Shape 264">
              <a:extLst>
                <a:ext uri="{FF2B5EF4-FFF2-40B4-BE49-F238E27FC236}">
                  <a16:creationId xmlns:a16="http://schemas.microsoft.com/office/drawing/2014/main" id="{F619F884-49AF-4FC7-9160-63EB9DA5C04F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 l="11142" t="12876" r="4788" b="36007"/>
            <a:stretch/>
          </p:blipFill>
          <p:spPr>
            <a:xfrm>
              <a:off x="3066866" y="1438394"/>
              <a:ext cx="3255660" cy="2620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圖形 56">
              <a:extLst>
                <a:ext uri="{FF2B5EF4-FFF2-40B4-BE49-F238E27FC236}">
                  <a16:creationId xmlns:a16="http://schemas.microsoft.com/office/drawing/2014/main" id="{3AF25A08-21DC-4202-8D57-56AA3D8C90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l="-1" t="-1445" r="27095" b="-2"/>
            <a:stretch/>
          </p:blipFill>
          <p:spPr>
            <a:xfrm flipV="1">
              <a:off x="3066865" y="1438394"/>
              <a:ext cx="679684" cy="262046"/>
            </a:xfrm>
            <a:prstGeom prst="rect">
              <a:avLst/>
            </a:prstGeom>
          </p:spPr>
        </p:pic>
      </p:grpSp>
      <p:grpSp>
        <p:nvGrpSpPr>
          <p:cNvPr id="58" name="群組 57">
            <a:extLst>
              <a:ext uri="{FF2B5EF4-FFF2-40B4-BE49-F238E27FC236}">
                <a16:creationId xmlns:a16="http://schemas.microsoft.com/office/drawing/2014/main" id="{E4FDA414-8AFC-4CC9-8D3B-F42DE0C64759}"/>
              </a:ext>
            </a:extLst>
          </p:cNvPr>
          <p:cNvGrpSpPr/>
          <p:nvPr/>
        </p:nvGrpSpPr>
        <p:grpSpPr>
          <a:xfrm>
            <a:off x="3437401" y="1505345"/>
            <a:ext cx="3097873" cy="290026"/>
            <a:chOff x="4181748" y="694739"/>
            <a:chExt cx="3097873" cy="290026"/>
          </a:xfrm>
          <a:effectLst>
            <a:outerShdw blurRad="76200" dist="203200" dir="2820000" algn="ctr" rotWithShape="0">
              <a:srgbClr val="000000">
                <a:alpha val="9000"/>
              </a:srgbClr>
            </a:outerShdw>
          </a:effectLst>
        </p:grpSpPr>
        <p:pic>
          <p:nvPicPr>
            <p:cNvPr id="59" name="Shape 261">
              <a:extLst>
                <a:ext uri="{FF2B5EF4-FFF2-40B4-BE49-F238E27FC236}">
                  <a16:creationId xmlns:a16="http://schemas.microsoft.com/office/drawing/2014/main" id="{FC738E89-EDAC-4195-A119-D59CAFB96B00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 l="10190" t="16513" r="6708" b="36402"/>
            <a:stretch/>
          </p:blipFill>
          <p:spPr>
            <a:xfrm>
              <a:off x="4181749" y="694740"/>
              <a:ext cx="3097872" cy="290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圖形 59">
              <a:extLst>
                <a:ext uri="{FF2B5EF4-FFF2-40B4-BE49-F238E27FC236}">
                  <a16:creationId xmlns:a16="http://schemas.microsoft.com/office/drawing/2014/main" id="{1109AAD1-6EB5-4193-B2A9-8842BCAAB4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l="11658" t="1" b="-1"/>
            <a:stretch/>
          </p:blipFill>
          <p:spPr>
            <a:xfrm flipV="1">
              <a:off x="4181748" y="694739"/>
              <a:ext cx="603729" cy="136679"/>
            </a:xfrm>
            <a:prstGeom prst="rect">
              <a:avLst/>
            </a:prstGeom>
          </p:spPr>
        </p:pic>
      </p:grpSp>
      <p:grpSp>
        <p:nvGrpSpPr>
          <p:cNvPr id="61" name="群組 60">
            <a:extLst>
              <a:ext uri="{FF2B5EF4-FFF2-40B4-BE49-F238E27FC236}">
                <a16:creationId xmlns:a16="http://schemas.microsoft.com/office/drawing/2014/main" id="{B229D110-16BD-4A2B-B0FE-EA4D7F8A104F}"/>
              </a:ext>
            </a:extLst>
          </p:cNvPr>
          <p:cNvGrpSpPr/>
          <p:nvPr/>
        </p:nvGrpSpPr>
        <p:grpSpPr>
          <a:xfrm>
            <a:off x="249169" y="342832"/>
            <a:ext cx="2837474" cy="617750"/>
            <a:chOff x="5956051" y="3271838"/>
            <a:chExt cx="2837474" cy="617750"/>
          </a:xfrm>
          <a:effectLst>
            <a:outerShdw blurRad="76200" dist="381000" dir="2820000" algn="ctr" rotWithShape="0">
              <a:srgbClr val="000000">
                <a:alpha val="9000"/>
              </a:srgbClr>
            </a:outerShdw>
          </a:effectLst>
        </p:grpSpPr>
        <p:pic>
          <p:nvPicPr>
            <p:cNvPr id="62" name="Shape 270">
              <a:extLst>
                <a:ext uri="{FF2B5EF4-FFF2-40B4-BE49-F238E27FC236}">
                  <a16:creationId xmlns:a16="http://schemas.microsoft.com/office/drawing/2014/main" id="{8C352ED1-96A9-42DC-A754-CBDF4742D62A}"/>
                </a:ext>
              </a:extLst>
            </p:cNvPr>
            <p:cNvPicPr preferRelativeResize="0"/>
            <p:nvPr/>
          </p:nvPicPr>
          <p:blipFill rotWithShape="1">
            <a:blip r:embed="rId16">
              <a:alphaModFix/>
            </a:blip>
            <a:srcRect l="19226" t="16640" r="3406"/>
            <a:stretch/>
          </p:blipFill>
          <p:spPr>
            <a:xfrm>
              <a:off x="5956052" y="3271838"/>
              <a:ext cx="2837473" cy="617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" name="圖形 62">
              <a:extLst>
                <a:ext uri="{FF2B5EF4-FFF2-40B4-BE49-F238E27FC236}">
                  <a16:creationId xmlns:a16="http://schemas.microsoft.com/office/drawing/2014/main" id="{1D1E6F33-398B-418D-A1E7-CB66EB4757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duotone>
                <a:prstClr val="black"/>
                <a:schemeClr val="accent5">
                  <a:tint val="45000"/>
                  <a:satMod val="400000"/>
                </a:schemeClr>
              </a:duotone>
              <a:lum bright="1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l="10057" t="-7557" b="1"/>
            <a:stretch/>
          </p:blipFill>
          <p:spPr>
            <a:xfrm>
              <a:off x="5956051" y="3271838"/>
              <a:ext cx="579223" cy="138530"/>
            </a:xfrm>
            <a:prstGeom prst="rect">
              <a:avLst/>
            </a:prstGeom>
          </p:spPr>
        </p:pic>
      </p:grpSp>
      <p:grpSp>
        <p:nvGrpSpPr>
          <p:cNvPr id="64" name="群組 63">
            <a:extLst>
              <a:ext uri="{FF2B5EF4-FFF2-40B4-BE49-F238E27FC236}">
                <a16:creationId xmlns:a16="http://schemas.microsoft.com/office/drawing/2014/main" id="{B25C67C8-8A36-4B1B-AA9C-FE0CC199A416}"/>
              </a:ext>
            </a:extLst>
          </p:cNvPr>
          <p:cNvGrpSpPr/>
          <p:nvPr/>
        </p:nvGrpSpPr>
        <p:grpSpPr>
          <a:xfrm>
            <a:off x="5168020" y="3576620"/>
            <a:ext cx="2729696" cy="411628"/>
            <a:chOff x="5891282" y="4553343"/>
            <a:chExt cx="2729696" cy="411628"/>
          </a:xfrm>
          <a:effectLst>
            <a:outerShdw blurRad="76200" dist="203200" dir="2820000" algn="ctr" rotWithShape="0">
              <a:srgbClr val="000000">
                <a:alpha val="9000"/>
              </a:srgbClr>
            </a:outerShdw>
          </a:effectLst>
        </p:grpSpPr>
        <p:pic>
          <p:nvPicPr>
            <p:cNvPr id="65" name="Shape 263">
              <a:extLst>
                <a:ext uri="{FF2B5EF4-FFF2-40B4-BE49-F238E27FC236}">
                  <a16:creationId xmlns:a16="http://schemas.microsoft.com/office/drawing/2014/main" id="{7C3B91C0-D802-45F5-97F9-403C9D4E4A1E}"/>
                </a:ext>
              </a:extLst>
            </p:cNvPr>
            <p:cNvPicPr preferRelativeResize="0"/>
            <p:nvPr/>
          </p:nvPicPr>
          <p:blipFill rotWithShape="1">
            <a:blip r:embed="rId17">
              <a:alphaModFix/>
            </a:blip>
            <a:srcRect l="10086" t="11628" r="3870" b="8078"/>
            <a:stretch/>
          </p:blipFill>
          <p:spPr>
            <a:xfrm>
              <a:off x="5891282" y="4553343"/>
              <a:ext cx="2729696" cy="4116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" name="圖形 65">
              <a:extLst>
                <a:ext uri="{FF2B5EF4-FFF2-40B4-BE49-F238E27FC236}">
                  <a16:creationId xmlns:a16="http://schemas.microsoft.com/office/drawing/2014/main" id="{EE810A21-C552-4E55-B473-F87372A82B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duotone>
                <a:prstClr val="black"/>
                <a:schemeClr val="accent5">
                  <a:tint val="45000"/>
                  <a:satMod val="400000"/>
                </a:schemeClr>
              </a:duotone>
              <a:lum bright="1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l="10057" t="-7557" b="1"/>
            <a:stretch/>
          </p:blipFill>
          <p:spPr>
            <a:xfrm>
              <a:off x="5906832" y="4553343"/>
              <a:ext cx="628442" cy="138530"/>
            </a:xfrm>
            <a:prstGeom prst="rect">
              <a:avLst/>
            </a:prstGeom>
          </p:spPr>
        </p:pic>
      </p:grpSp>
      <p:pic>
        <p:nvPicPr>
          <p:cNvPr id="67" name="Shape 265">
            <a:extLst>
              <a:ext uri="{FF2B5EF4-FFF2-40B4-BE49-F238E27FC236}">
                <a16:creationId xmlns:a16="http://schemas.microsoft.com/office/drawing/2014/main" id="{75F2889E-9534-4A49-9ECE-2309E45E481C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 l="5009" t="8680" r="3485" b="3962"/>
          <a:stretch/>
        </p:blipFill>
        <p:spPr>
          <a:xfrm>
            <a:off x="1475452" y="1862831"/>
            <a:ext cx="2186446" cy="626204"/>
          </a:xfrm>
          <a:prstGeom prst="rect">
            <a:avLst/>
          </a:prstGeom>
          <a:noFill/>
          <a:ln>
            <a:noFill/>
          </a:ln>
          <a:effectLst>
            <a:outerShdw blurRad="76200" dist="203200" dir="2820000" algn="ctr" rotWithShape="0">
              <a:srgbClr val="000000">
                <a:alpha val="9000"/>
              </a:srgbClr>
            </a:outerShdw>
          </a:effectLst>
        </p:spPr>
      </p:pic>
      <p:grpSp>
        <p:nvGrpSpPr>
          <p:cNvPr id="68" name="群組 67">
            <a:extLst>
              <a:ext uri="{FF2B5EF4-FFF2-40B4-BE49-F238E27FC236}">
                <a16:creationId xmlns:a16="http://schemas.microsoft.com/office/drawing/2014/main" id="{1D9F57E9-363C-4B61-8987-F788E00B64B8}"/>
              </a:ext>
            </a:extLst>
          </p:cNvPr>
          <p:cNvGrpSpPr/>
          <p:nvPr/>
        </p:nvGrpSpPr>
        <p:grpSpPr>
          <a:xfrm>
            <a:off x="4586324" y="1022103"/>
            <a:ext cx="2707620" cy="419306"/>
            <a:chOff x="4031189" y="167225"/>
            <a:chExt cx="2707620" cy="419306"/>
          </a:xfrm>
          <a:effectLst>
            <a:outerShdw blurRad="76200" dist="203200" dir="2820000" algn="ctr" rotWithShape="0">
              <a:srgbClr val="000000">
                <a:alpha val="9000"/>
              </a:srgbClr>
            </a:outerShdw>
          </a:effectLst>
        </p:grpSpPr>
        <p:pic>
          <p:nvPicPr>
            <p:cNvPr id="69" name="Shape 260">
              <a:extLst>
                <a:ext uri="{FF2B5EF4-FFF2-40B4-BE49-F238E27FC236}">
                  <a16:creationId xmlns:a16="http://schemas.microsoft.com/office/drawing/2014/main" id="{448C35BB-A06A-44D8-B46A-ECA34DFD38C2}"/>
                </a:ext>
              </a:extLst>
            </p:cNvPr>
            <p:cNvPicPr preferRelativeResize="0"/>
            <p:nvPr/>
          </p:nvPicPr>
          <p:blipFill rotWithShape="1">
            <a:blip r:embed="rId19">
              <a:alphaModFix/>
            </a:blip>
            <a:srcRect l="10306" t="5113" r="4345" b="26812"/>
            <a:stretch/>
          </p:blipFill>
          <p:spPr>
            <a:xfrm>
              <a:off x="4031189" y="167225"/>
              <a:ext cx="2707620" cy="4193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" name="圖形 69">
              <a:extLst>
                <a:ext uri="{FF2B5EF4-FFF2-40B4-BE49-F238E27FC236}">
                  <a16:creationId xmlns:a16="http://schemas.microsoft.com/office/drawing/2014/main" id="{B4B33BE4-2DD6-482F-9C92-CB313A80B2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l="43380" b="26456"/>
            <a:stretch/>
          </p:blipFill>
          <p:spPr>
            <a:xfrm flipV="1">
              <a:off x="4031189" y="167225"/>
              <a:ext cx="466093" cy="168969"/>
            </a:xfrm>
            <a:prstGeom prst="rect">
              <a:avLst/>
            </a:prstGeom>
          </p:spPr>
        </p:pic>
      </p:grpSp>
      <p:pic>
        <p:nvPicPr>
          <p:cNvPr id="71" name="圖片 7">
            <a:extLst>
              <a:ext uri="{FF2B5EF4-FFF2-40B4-BE49-F238E27FC236}">
                <a16:creationId xmlns:a16="http://schemas.microsoft.com/office/drawing/2014/main" id="{2BAA7273-F569-46F2-949C-DCD8E87BECA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340579" y="94758"/>
            <a:ext cx="3196086" cy="511380"/>
          </a:xfrm>
          <a:prstGeom prst="rect">
            <a:avLst/>
          </a:prstGeom>
        </p:spPr>
      </p:pic>
      <p:grpSp>
        <p:nvGrpSpPr>
          <p:cNvPr id="72" name="群組 71">
            <a:extLst>
              <a:ext uri="{FF2B5EF4-FFF2-40B4-BE49-F238E27FC236}">
                <a16:creationId xmlns:a16="http://schemas.microsoft.com/office/drawing/2014/main" id="{A4070431-6DDF-4BE7-A0D4-EEEDDA32F602}"/>
              </a:ext>
            </a:extLst>
          </p:cNvPr>
          <p:cNvGrpSpPr/>
          <p:nvPr/>
        </p:nvGrpSpPr>
        <p:grpSpPr>
          <a:xfrm>
            <a:off x="5356195" y="4503797"/>
            <a:ext cx="2486025" cy="600075"/>
            <a:chOff x="5356195" y="4503797"/>
            <a:chExt cx="2486025" cy="600075"/>
          </a:xfrm>
        </p:grpSpPr>
        <p:pic>
          <p:nvPicPr>
            <p:cNvPr id="73" name="圖片 12" descr="一張含有 文字, 報紙 的圖片&#10;&#10;描述是以非常高的可信度產生">
              <a:extLst>
                <a:ext uri="{FF2B5EF4-FFF2-40B4-BE49-F238E27FC236}">
                  <a16:creationId xmlns:a16="http://schemas.microsoft.com/office/drawing/2014/main" id="{FC895BEF-D0DE-4D1C-B677-CFE31837F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356195" y="4503797"/>
              <a:ext cx="2486025" cy="600075"/>
            </a:xfrm>
            <a:prstGeom prst="rect">
              <a:avLst/>
            </a:prstGeom>
          </p:spPr>
        </p:pic>
        <p:pic>
          <p:nvPicPr>
            <p:cNvPr id="74" name="圖形 73">
              <a:extLst>
                <a:ext uri="{FF2B5EF4-FFF2-40B4-BE49-F238E27FC236}">
                  <a16:creationId xmlns:a16="http://schemas.microsoft.com/office/drawing/2014/main" id="{85D0BFE8-2EF4-4123-AD4A-B48293FB0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lum bright="15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flipV="1">
              <a:off x="5406322" y="4548286"/>
              <a:ext cx="562330" cy="112466"/>
            </a:xfrm>
            <a:prstGeom prst="rect">
              <a:avLst/>
            </a:prstGeom>
          </p:spPr>
        </p:pic>
      </p:grpSp>
      <p:sp>
        <p:nvSpPr>
          <p:cNvPr id="258" name="Shape 258"/>
          <p:cNvSpPr txBox="1">
            <a:spLocks noGrp="1"/>
          </p:cNvSpPr>
          <p:nvPr>
            <p:ph type="title" idx="4294967295"/>
          </p:nvPr>
        </p:nvSpPr>
        <p:spPr>
          <a:xfrm>
            <a:off x="4211376" y="2684285"/>
            <a:ext cx="4642979" cy="11731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 sz="2000" b="1">
                <a:solidFill>
                  <a:schemeClr val="tx1"/>
                </a:solidFill>
                <a:ea typeface="Microsoft JhengHei"/>
                <a:sym typeface="Microsoft JhengHei"/>
              </a:rPr>
              <a:t>Worldwide </a:t>
            </a:r>
            <a:r>
              <a:rPr lang="en-US" altLang="zh-TW" sz="2000" b="1" err="1">
                <a:solidFill>
                  <a:schemeClr val="tx1"/>
                </a:solidFill>
                <a:ea typeface="Microsoft JhengHei"/>
                <a:sym typeface="Microsoft JhengHei"/>
              </a:rPr>
              <a:t>OceanKTV</a:t>
            </a:r>
            <a:r>
              <a:rPr lang="en-US" altLang="zh-TW" sz="2000" b="1">
                <a:solidFill>
                  <a:schemeClr val="tx1"/>
                </a:solidFill>
                <a:ea typeface="Microsoft JhengHei"/>
                <a:sym typeface="Microsoft JhengHei"/>
              </a:rPr>
              <a:t> users give different suggestions and feedbacks</a:t>
            </a:r>
            <a:endParaRPr lang="zh-TW" altLang="en-US" sz="2000">
              <a:solidFill>
                <a:schemeClr val="tx1"/>
              </a:solidFill>
              <a:ea typeface="Microsoft JhengHei"/>
            </a:endParaRPr>
          </a:p>
          <a:p>
            <a:pPr marL="0" lvl="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2000" b="1">
              <a:solidFill>
                <a:schemeClr val="tx1"/>
              </a:solidFill>
              <a:ea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12726069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群組 18">
            <a:extLst>
              <a:ext uri="{FF2B5EF4-FFF2-40B4-BE49-F238E27FC236}">
                <a16:creationId xmlns:a16="http://schemas.microsoft.com/office/drawing/2014/main" id="{ADDF0A03-408D-4152-9804-0C40C4F99A96}"/>
              </a:ext>
            </a:extLst>
          </p:cNvPr>
          <p:cNvGrpSpPr/>
          <p:nvPr/>
        </p:nvGrpSpPr>
        <p:grpSpPr>
          <a:xfrm>
            <a:off x="-110533" y="1333295"/>
            <a:ext cx="9254531" cy="3450049"/>
            <a:chOff x="-110533" y="1333295"/>
            <a:chExt cx="9254531" cy="3450049"/>
          </a:xfrm>
        </p:grpSpPr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8392832D-F5FE-4A6C-AEE0-9CC13108740F}"/>
                </a:ext>
              </a:extLst>
            </p:cNvPr>
            <p:cNvGrpSpPr/>
            <p:nvPr/>
          </p:nvGrpSpPr>
          <p:grpSpPr>
            <a:xfrm>
              <a:off x="0" y="1333295"/>
              <a:ext cx="7467601" cy="3450049"/>
              <a:chOff x="0" y="1333295"/>
              <a:chExt cx="7467601" cy="3450049"/>
            </a:xfrm>
          </p:grpSpPr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74C015A4-2D6C-4ED0-9468-F4C36F018519}"/>
                  </a:ext>
                </a:extLst>
              </p:cNvPr>
              <p:cNvSpPr/>
              <p:nvPr/>
            </p:nvSpPr>
            <p:spPr>
              <a:xfrm>
                <a:off x="0" y="3572919"/>
                <a:ext cx="7467600" cy="1210425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b="1"/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B845788B-51B6-467B-9FA5-124B55D11D77}"/>
                  </a:ext>
                </a:extLst>
              </p:cNvPr>
              <p:cNvSpPr/>
              <p:nvPr/>
            </p:nvSpPr>
            <p:spPr>
              <a:xfrm>
                <a:off x="0" y="2504295"/>
                <a:ext cx="7467600" cy="10972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lumMod val="10000"/>
                      <a:lumOff val="9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b="1"/>
              </a:p>
            </p:txBody>
          </p:sp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29C7C7FA-338E-4D47-8270-F9E9AD146356}"/>
                  </a:ext>
                </a:extLst>
              </p:cNvPr>
              <p:cNvSpPr/>
              <p:nvPr/>
            </p:nvSpPr>
            <p:spPr>
              <a:xfrm>
                <a:off x="1" y="1333295"/>
                <a:ext cx="7467600" cy="1192212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b="1"/>
              </a:p>
            </p:txBody>
          </p:sp>
        </p:grpSp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7C260356-6964-4F6F-A803-FFCE34930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0" y="2409283"/>
              <a:ext cx="8420519" cy="232449"/>
            </a:xfrm>
            <a:prstGeom prst="rect">
              <a:avLst/>
            </a:prstGeom>
          </p:spPr>
        </p:pic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28B43925-EFFE-4597-8A5D-7888A4BA5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516788"/>
              <a:ext cx="8420519" cy="149961"/>
            </a:xfrm>
            <a:prstGeom prst="rect">
              <a:avLst/>
            </a:prstGeom>
          </p:spPr>
        </p:pic>
        <p:pic>
          <p:nvPicPr>
            <p:cNvPr id="45" name="圖片 44">
              <a:extLst>
                <a:ext uri="{FF2B5EF4-FFF2-40B4-BE49-F238E27FC236}">
                  <a16:creationId xmlns:a16="http://schemas.microsoft.com/office/drawing/2014/main" id="{DC90CE05-350B-4430-9A84-3451C9618E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12" t="45288"/>
            <a:stretch/>
          </p:blipFill>
          <p:spPr>
            <a:xfrm>
              <a:off x="-110533" y="1337714"/>
              <a:ext cx="9254531" cy="135132"/>
            </a:xfrm>
            <a:prstGeom prst="rect">
              <a:avLst/>
            </a:prstGeom>
          </p:spPr>
        </p:pic>
      </p:grpSp>
      <p:sp>
        <p:nvSpPr>
          <p:cNvPr id="278" name="Shape 278"/>
          <p:cNvSpPr txBox="1">
            <a:spLocks noGrp="1"/>
          </p:cNvSpPr>
          <p:nvPr>
            <p:ph type="title" idx="4294967295"/>
          </p:nvPr>
        </p:nvSpPr>
        <p:spPr>
          <a:xfrm>
            <a:off x="-9709" y="134477"/>
            <a:ext cx="8521700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af-ZA" altLang="zh-TW" sz="3200" b="1">
                <a:solidFill>
                  <a:srgbClr val="A810A0"/>
                </a:solidFill>
                <a:ea typeface="Microsoft JhengHei"/>
                <a:sym typeface="Microsoft JhengHei"/>
              </a:rPr>
              <a:t>Top feedback from OceanKTV users </a:t>
            </a:r>
            <a:endParaRPr lang="zh-TW" altLang="en-US" sz="3200" b="1">
              <a:solidFill>
                <a:srgbClr val="A810A0"/>
              </a:solidFill>
              <a:latin typeface="Microsoft JhengHei"/>
              <a:ea typeface="Microsoft JhengHei"/>
            </a:endParaRPr>
          </a:p>
        </p:txBody>
      </p:sp>
      <p:sp>
        <p:nvSpPr>
          <p:cNvPr id="279" name="Shape 279"/>
          <p:cNvSpPr txBox="1">
            <a:spLocks noGrp="1"/>
          </p:cNvSpPr>
          <p:nvPr>
            <p:ph type="title" idx="4294967295"/>
          </p:nvPr>
        </p:nvSpPr>
        <p:spPr>
          <a:xfrm>
            <a:off x="-2187" y="783090"/>
            <a:ext cx="8196263" cy="438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 sz="1800" b="1">
                <a:ea typeface="Microsoft JhengHei"/>
                <a:sym typeface="Microsoft JhengHei"/>
              </a:rPr>
              <a:t>Collaborated</a:t>
            </a:r>
            <a:r>
              <a:rPr lang="zh-TW" altLang="en-US" sz="1800" b="1">
                <a:ea typeface="Microsoft JhengHei"/>
                <a:sym typeface="Microsoft JhengHei"/>
              </a:rPr>
              <a:t> fro</a:t>
            </a:r>
            <a:r>
              <a:rPr lang="en-US" altLang="zh-TW" sz="1800" b="1">
                <a:ea typeface="Microsoft JhengHei"/>
                <a:sym typeface="Microsoft JhengHei"/>
              </a:rPr>
              <a:t>m</a:t>
            </a:r>
            <a:r>
              <a:rPr lang="zh-TW" altLang="en-US" sz="1800" b="1">
                <a:ea typeface="Microsoft JhengHei"/>
                <a:sym typeface="Microsoft JhengHei"/>
              </a:rPr>
              <a:t> </a:t>
            </a:r>
            <a:r>
              <a:rPr lang="zh-TW" sz="1800" b="1">
                <a:ea typeface="Microsoft JhengHei"/>
                <a:sym typeface="Microsoft JhengHei"/>
              </a:rPr>
              <a:t>FB </a:t>
            </a:r>
            <a:r>
              <a:rPr lang="en-US" altLang="zh-TW" sz="1800" b="1">
                <a:ea typeface="Microsoft JhengHei"/>
                <a:sym typeface="Microsoft JhengHei"/>
              </a:rPr>
              <a:t>fan page, forum, support system &amp; </a:t>
            </a:r>
            <a:r>
              <a:rPr lang="zh-TW" sz="1800" b="1">
                <a:ea typeface="Microsoft JhengHei"/>
                <a:sym typeface="Microsoft JhengHei"/>
              </a:rPr>
              <a:t>App</a:t>
            </a:r>
            <a:r>
              <a:rPr lang="zh-TW" altLang="en-US" sz="1800" b="1">
                <a:ea typeface="Microsoft JhengHei"/>
              </a:rPr>
              <a:t> review</a:t>
            </a:r>
          </a:p>
        </p:txBody>
      </p:sp>
      <p:sp>
        <p:nvSpPr>
          <p:cNvPr id="280" name="Shape 280"/>
          <p:cNvSpPr txBox="1">
            <a:spLocks noGrp="1"/>
          </p:cNvSpPr>
          <p:nvPr>
            <p:ph type="title" idx="4294967295"/>
          </p:nvPr>
        </p:nvSpPr>
        <p:spPr>
          <a:xfrm>
            <a:off x="247112" y="1675282"/>
            <a:ext cx="1543050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ea typeface="Microsoft JhengHei"/>
                <a:sym typeface="Microsoft JhengHei"/>
              </a:rPr>
              <a:t>Web</a:t>
            </a:r>
            <a:endParaRPr sz="2000" b="1"/>
          </a:p>
        </p:txBody>
      </p:sp>
      <p:sp>
        <p:nvSpPr>
          <p:cNvPr id="281" name="Shape 281"/>
          <p:cNvSpPr txBox="1">
            <a:spLocks noGrp="1"/>
          </p:cNvSpPr>
          <p:nvPr>
            <p:ph type="title" idx="4294967295"/>
          </p:nvPr>
        </p:nvSpPr>
        <p:spPr>
          <a:xfrm>
            <a:off x="333376" y="3946626"/>
            <a:ext cx="679480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ea typeface="Microsoft JhengHei"/>
                <a:sym typeface="Microsoft JhengHei"/>
              </a:rPr>
              <a:t>TV</a:t>
            </a:r>
            <a:endParaRPr lang="zh-TW" altLang="en-US" sz="2000" b="1"/>
          </a:p>
        </p:txBody>
      </p:sp>
      <p:sp>
        <p:nvSpPr>
          <p:cNvPr id="282" name="Shape 282"/>
          <p:cNvSpPr txBox="1">
            <a:spLocks noGrp="1"/>
          </p:cNvSpPr>
          <p:nvPr>
            <p:ph type="title" idx="4294967295"/>
          </p:nvPr>
        </p:nvSpPr>
        <p:spPr>
          <a:xfrm>
            <a:off x="162819" y="2705240"/>
            <a:ext cx="1797050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 sz="2000" b="1">
                <a:ea typeface="Microsoft JhengHei"/>
                <a:sym typeface="Microsoft JhengHei"/>
              </a:rPr>
              <a:t>Mobile device</a:t>
            </a:r>
            <a:endParaRPr lang="zh-TW" altLang="en-US" sz="2000" b="1">
              <a:ea typeface="Microsoft JhengHei"/>
            </a:endParaRPr>
          </a:p>
        </p:txBody>
      </p:sp>
      <p:sp>
        <p:nvSpPr>
          <p:cNvPr id="283" name="Shape 283"/>
          <p:cNvSpPr txBox="1">
            <a:spLocks noGrp="1"/>
          </p:cNvSpPr>
          <p:nvPr>
            <p:ph type="title" idx="4294967295"/>
          </p:nvPr>
        </p:nvSpPr>
        <p:spPr>
          <a:xfrm>
            <a:off x="3134444" y="1444988"/>
            <a:ext cx="4448683" cy="93318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ts val="1900"/>
              </a:lnSpc>
            </a:pPr>
            <a:r>
              <a:rPr lang="zh-TW" sz="1800">
                <a:ea typeface="Microsoft JhengHei"/>
                <a:sym typeface="Microsoft JhengHei"/>
              </a:rPr>
              <a:t>1. </a:t>
            </a:r>
            <a:r>
              <a:rPr lang="en-US" altLang="zh-TW" sz="1800">
                <a:ea typeface="Microsoft JhengHei"/>
              </a:rPr>
              <a:t>Optimize the way to import songs</a:t>
            </a:r>
            <a:br>
              <a:rPr lang="en-US" altLang="zh-TW" sz="1800">
                <a:ea typeface="Microsoft JhengHei"/>
              </a:rPr>
            </a:br>
            <a:r>
              <a:rPr lang="en-US" altLang="zh-TW" sz="1800">
                <a:ea typeface="Microsoft JhengHei"/>
                <a:sym typeface="Microsoft JhengHei"/>
              </a:rPr>
              <a:t>2. Show and edit photos in Artist page  </a:t>
            </a:r>
            <a:br>
              <a:rPr lang="en-US" altLang="zh-TW" sz="1800">
                <a:ea typeface="Microsoft JhengHei"/>
              </a:rPr>
            </a:br>
            <a:r>
              <a:rPr lang="en-US" altLang="zh-TW" sz="1800">
                <a:ea typeface="Microsoft JhengHei"/>
                <a:sym typeface="Microsoft JhengHei"/>
              </a:rPr>
              <a:t>3. </a:t>
            </a:r>
            <a:r>
              <a:rPr lang="en-US" sz="1800">
                <a:ea typeface="Microsoft JhengHei"/>
                <a:sym typeface="Microsoft JhengHei"/>
              </a:rPr>
              <a:t>Request</a:t>
            </a:r>
            <a:r>
              <a:rPr lang="zh-TW" sz="1800">
                <a:ea typeface="Microsoft JhengHei"/>
                <a:sym typeface="Microsoft JhengHei"/>
              </a:rPr>
              <a:t> </a:t>
            </a:r>
            <a:r>
              <a:rPr lang="en-US" sz="1800">
                <a:ea typeface="Microsoft JhengHei"/>
                <a:sym typeface="Microsoft JhengHei"/>
              </a:rPr>
              <a:t>songs</a:t>
            </a:r>
            <a:r>
              <a:rPr lang="zh-TW" sz="1800">
                <a:ea typeface="Microsoft JhengHei"/>
                <a:sym typeface="Microsoft JhengHei"/>
              </a:rPr>
              <a:t> </a:t>
            </a:r>
            <a:r>
              <a:rPr lang="en-US" sz="1800">
                <a:ea typeface="Microsoft JhengHei"/>
                <a:sym typeface="Microsoft JhengHei"/>
              </a:rPr>
              <a:t>by</a:t>
            </a:r>
            <a:r>
              <a:rPr lang="zh-TW" sz="1800">
                <a:ea typeface="Microsoft JhengHei"/>
                <a:sym typeface="Microsoft JhengHei"/>
              </a:rPr>
              <a:t> F</a:t>
            </a:r>
            <a:r>
              <a:rPr lang="en-US" sz="1800">
                <a:ea typeface="Microsoft JhengHei"/>
                <a:sym typeface="Microsoft JhengHei"/>
              </a:rPr>
              <a:t>older</a:t>
            </a:r>
            <a:endParaRPr lang="zh-TW" altLang="en-US" sz="1800">
              <a:latin typeface="Microsoft JhengHei"/>
              <a:ea typeface="Microsoft JhengHei"/>
            </a:endParaRPr>
          </a:p>
        </p:txBody>
      </p:sp>
      <p:sp>
        <p:nvSpPr>
          <p:cNvPr id="286" name="Shape 286"/>
          <p:cNvSpPr txBox="1">
            <a:spLocks noGrp="1"/>
          </p:cNvSpPr>
          <p:nvPr>
            <p:ph type="title" idx="4294967295"/>
          </p:nvPr>
        </p:nvSpPr>
        <p:spPr>
          <a:xfrm>
            <a:off x="3134445" y="2654869"/>
            <a:ext cx="4939534" cy="697751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sz="1800">
                <a:ea typeface="Microsoft JhengHei"/>
                <a:sym typeface="Microsoft JhengHei"/>
              </a:rPr>
              <a:t>1. </a:t>
            </a:r>
            <a:r>
              <a:rPr lang="en-US" altLang="zh-TW" sz="1800">
                <a:ea typeface="Microsoft JhengHei"/>
              </a:rPr>
              <a:t>Request</a:t>
            </a:r>
            <a:r>
              <a:rPr lang="zh-TW" sz="1800">
                <a:ea typeface="Microsoft JhengHei"/>
              </a:rPr>
              <a:t> </a:t>
            </a:r>
            <a:r>
              <a:rPr lang="en-US" altLang="zh-TW" sz="1800">
                <a:ea typeface="Microsoft JhengHei"/>
              </a:rPr>
              <a:t>songs</a:t>
            </a:r>
            <a:r>
              <a:rPr lang="zh-TW" sz="1800">
                <a:ea typeface="Microsoft JhengHei"/>
              </a:rPr>
              <a:t> </a:t>
            </a:r>
            <a:r>
              <a:rPr lang="en-US" altLang="zh-TW" sz="1800">
                <a:ea typeface="Microsoft JhengHei"/>
              </a:rPr>
              <a:t>by</a:t>
            </a:r>
            <a:r>
              <a:rPr lang="zh-TW" sz="1800">
                <a:ea typeface="Microsoft JhengHei"/>
              </a:rPr>
              <a:t> F</a:t>
            </a:r>
            <a:r>
              <a:rPr lang="en-US" altLang="zh-TW" sz="1800">
                <a:ea typeface="Microsoft JhengHei"/>
              </a:rPr>
              <a:t>older</a:t>
            </a:r>
            <a:br>
              <a:rPr lang="en-US" altLang="zh-TW" sz="1800">
                <a:ea typeface="Microsoft JhengHei"/>
              </a:rPr>
            </a:br>
            <a:r>
              <a:rPr lang="en-US" altLang="zh-TW" sz="1800">
                <a:ea typeface="Microsoft JhengHei"/>
                <a:sym typeface="Microsoft JhengHei"/>
              </a:rPr>
              <a:t>2. Request songs by</a:t>
            </a:r>
            <a:r>
              <a:rPr lang="en-US" altLang="zh-TW" sz="1800">
                <a:ea typeface="Microsoft JhengHei"/>
              </a:rPr>
              <a:t> Artist Type and Genre</a:t>
            </a:r>
            <a:br>
              <a:rPr lang="en-US" altLang="zh-TW" sz="1800">
                <a:ea typeface="Microsoft JhengHei"/>
              </a:rPr>
            </a:br>
            <a:endParaRPr lang="zh-TW" altLang="en-US" sz="1800">
              <a:latin typeface="Microsoft JhengHei"/>
              <a:ea typeface="Microsoft JhengHei"/>
            </a:endParaRPr>
          </a:p>
        </p:txBody>
      </p:sp>
      <p:sp>
        <p:nvSpPr>
          <p:cNvPr id="289" name="Shape 289"/>
          <p:cNvSpPr txBox="1">
            <a:spLocks noGrp="1"/>
          </p:cNvSpPr>
          <p:nvPr>
            <p:ph type="title" idx="4294967295"/>
          </p:nvPr>
        </p:nvSpPr>
        <p:spPr>
          <a:xfrm>
            <a:off x="3134445" y="3729669"/>
            <a:ext cx="3570092" cy="111748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ts val="1900"/>
              </a:lnSpc>
            </a:pPr>
            <a:r>
              <a:rPr lang="zh-TW" sz="1800">
                <a:ea typeface="Microsoft JhengHei"/>
                <a:sym typeface="Microsoft JhengHei"/>
              </a:rPr>
              <a:t>1. </a:t>
            </a:r>
            <a:r>
              <a:rPr lang="en-US" altLang="zh-TW" sz="1800">
                <a:ea typeface="Microsoft JhengHei"/>
                <a:sym typeface="Microsoft JhengHei"/>
              </a:rPr>
              <a:t>Disabling m</a:t>
            </a:r>
            <a:r>
              <a:rPr lang="zh-TW" sz="1800">
                <a:ea typeface="Microsoft JhengHei"/>
              </a:rPr>
              <a:t>icr</a:t>
            </a:r>
            <a:r>
              <a:rPr lang="en-US" altLang="zh-TW" sz="1800">
                <a:ea typeface="Microsoft JhengHei"/>
              </a:rPr>
              <a:t>ophone's echo</a:t>
            </a:r>
            <a:br>
              <a:rPr lang="en-US" altLang="zh-TW" sz="1800">
                <a:ea typeface="Microsoft JhengHei"/>
              </a:rPr>
            </a:br>
            <a:r>
              <a:rPr lang="en-US" altLang="zh-TW" sz="1800">
                <a:ea typeface="Microsoft JhengHei"/>
                <a:sym typeface="Microsoft JhengHei"/>
              </a:rPr>
              <a:t>2. </a:t>
            </a:r>
            <a:r>
              <a:rPr lang="en-US" altLang="zh-TW" sz="1800">
                <a:ea typeface="Microsoft JhengHei"/>
              </a:rPr>
              <a:t>Stretch video </a:t>
            </a:r>
            <a:br>
              <a:rPr lang="en-US" altLang="zh-TW" sz="1800">
                <a:ea typeface="Microsoft JhengHei"/>
              </a:rPr>
            </a:br>
            <a:r>
              <a:rPr lang="en-US" altLang="zh-TW" sz="1800">
                <a:ea typeface="Microsoft JhengHei"/>
                <a:sym typeface="Microsoft JhengHei"/>
              </a:rPr>
              <a:t>3. </a:t>
            </a:r>
            <a:r>
              <a:rPr lang="en-US" altLang="zh-TW" sz="1800">
                <a:ea typeface="Microsoft JhengHei"/>
              </a:rPr>
              <a:t>Optimize the passing time</a:t>
            </a:r>
            <a:endParaRPr lang="zh-TW" altLang="en-US" sz="1800">
              <a:latin typeface="Microsoft JhengHei"/>
              <a:ea typeface="Microsoft JhengHei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1A720D94-01AE-4E5F-AA69-57C838E20180}"/>
              </a:ext>
            </a:extLst>
          </p:cNvPr>
          <p:cNvGrpSpPr/>
          <p:nvPr/>
        </p:nvGrpSpPr>
        <p:grpSpPr>
          <a:xfrm>
            <a:off x="1790162" y="2667664"/>
            <a:ext cx="486508" cy="800802"/>
            <a:chOff x="1790162" y="2667664"/>
            <a:chExt cx="486508" cy="800802"/>
          </a:xfrm>
        </p:grpSpPr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AFAAB9D8-A930-4E62-9F77-FC8FC029B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90162" y="2667664"/>
              <a:ext cx="486508" cy="800802"/>
            </a:xfrm>
            <a:prstGeom prst="rect">
              <a:avLst/>
            </a:prstGeom>
          </p:spPr>
        </p:pic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E8DB9982-57E5-4A9C-9B0C-410CDF0EBB3E}"/>
                </a:ext>
              </a:extLst>
            </p:cNvPr>
            <p:cNvSpPr/>
            <p:nvPr/>
          </p:nvSpPr>
          <p:spPr>
            <a:xfrm>
              <a:off x="1860008" y="3310990"/>
              <a:ext cx="345996" cy="596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9C65E165-8424-4F9F-900E-3CD85A251EFF}"/>
              </a:ext>
            </a:extLst>
          </p:cNvPr>
          <p:cNvGrpSpPr/>
          <p:nvPr/>
        </p:nvGrpSpPr>
        <p:grpSpPr>
          <a:xfrm>
            <a:off x="1286924" y="3765780"/>
            <a:ext cx="1475326" cy="928215"/>
            <a:chOff x="1286924" y="3765780"/>
            <a:chExt cx="1475326" cy="928215"/>
          </a:xfrm>
        </p:grpSpPr>
        <p:pic>
          <p:nvPicPr>
            <p:cNvPr id="28" name="Shape 225">
              <a:extLst>
                <a:ext uri="{FF2B5EF4-FFF2-40B4-BE49-F238E27FC236}">
                  <a16:creationId xmlns:a16="http://schemas.microsoft.com/office/drawing/2014/main" id="{D89C07DE-FDBA-4C8B-9B61-6A94660F915C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286924" y="3765780"/>
              <a:ext cx="1475326" cy="9282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圖片 2" descr="一張含有 室外 的圖片&#10;&#10;描述是以高可信度產生">
              <a:extLst>
                <a:ext uri="{FF2B5EF4-FFF2-40B4-BE49-F238E27FC236}">
                  <a16:creationId xmlns:a16="http://schemas.microsoft.com/office/drawing/2014/main" id="{FCE9BDEC-0441-4E3C-8A34-344B2E339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99910" y="3778312"/>
              <a:ext cx="1448051" cy="814464"/>
            </a:xfrm>
            <a:prstGeom prst="rect">
              <a:avLst/>
            </a:prstGeom>
          </p:spPr>
        </p:pic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DCB47345-CEF8-415E-A0C0-1F517F474A6C}"/>
              </a:ext>
            </a:extLst>
          </p:cNvPr>
          <p:cNvGrpSpPr/>
          <p:nvPr/>
        </p:nvGrpSpPr>
        <p:grpSpPr>
          <a:xfrm>
            <a:off x="1232318" y="1406331"/>
            <a:ext cx="1806996" cy="983208"/>
            <a:chOff x="1232318" y="1406331"/>
            <a:chExt cx="1806996" cy="983208"/>
          </a:xfrm>
        </p:grpSpPr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7AEA268C-0192-4D1F-A834-2C0B76E8F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32318" y="1406331"/>
              <a:ext cx="1806996" cy="983208"/>
            </a:xfrm>
            <a:prstGeom prst="rect">
              <a:avLst/>
            </a:prstGeom>
          </p:spPr>
        </p:pic>
        <p:pic>
          <p:nvPicPr>
            <p:cNvPr id="4" name="圖片 3" descr="一張含有 螢幕擷取畫面, 螢幕, 監視器 的圖片&#10;&#10;描述是以非常高的可信度產生">
              <a:extLst>
                <a:ext uri="{FF2B5EF4-FFF2-40B4-BE49-F238E27FC236}">
                  <a16:creationId xmlns:a16="http://schemas.microsoft.com/office/drawing/2014/main" id="{B07B1F3E-219F-4B34-9D6F-208E6EA5D6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3033"/>
            <a:stretch/>
          </p:blipFill>
          <p:spPr>
            <a:xfrm>
              <a:off x="1482138" y="1447888"/>
              <a:ext cx="1312366" cy="83001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 idx="4294967295"/>
          </p:nvPr>
        </p:nvSpPr>
        <p:spPr>
          <a:xfrm>
            <a:off x="1410764" y="1598947"/>
            <a:ext cx="6254937" cy="12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ts val="3800"/>
              </a:lnSpc>
            </a:pPr>
            <a:r>
              <a:rPr lang="en-US" altLang="zh-TW" sz="3500" b="1">
                <a:ea typeface="Microsoft JhengHei"/>
                <a:sym typeface="Microsoft JhengHei"/>
              </a:rPr>
              <a:t>An easy and quick way to import lots of KTV songs, so that I can request songs in each categories</a:t>
            </a:r>
            <a:endParaRPr lang="zh-TW" altLang="en-US" sz="3500" b="1">
              <a:ea typeface="Microsoft JhengHe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/>
          <p:nvPr/>
        </p:nvSpPr>
        <p:spPr>
          <a:xfrm>
            <a:off x="1849428" y="2367764"/>
            <a:ext cx="2547142" cy="2450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ts val="2000"/>
              </a:lnSpc>
            </a:pPr>
            <a:endParaRPr lang="zh-TW" altLang="en-US" sz="1800">
              <a:solidFill>
                <a:schemeClr val="bg2">
                  <a:lumMod val="75000"/>
                </a:schemeClr>
              </a:solidFill>
              <a:ea typeface="Microsoft JhengHei"/>
            </a:endParaRPr>
          </a:p>
          <a:p>
            <a:pPr>
              <a:lnSpc>
                <a:spcPts val="1900"/>
              </a:lnSpc>
            </a:pPr>
            <a:r>
              <a:rPr lang="zh-TW" altLang="en-US" sz="1800">
                <a:solidFill>
                  <a:schemeClr val="bg2">
                    <a:lumMod val="75000"/>
                  </a:schemeClr>
                </a:solidFill>
                <a:ea typeface="Microsoft JhengHei"/>
                <a:sym typeface="Microsoft JhengHei"/>
              </a:rPr>
              <a:t>Song </a:t>
            </a:r>
            <a:r>
              <a:rPr lang="en-US" altLang="zh-TW" sz="1800">
                <a:solidFill>
                  <a:schemeClr val="bg2">
                    <a:lumMod val="75000"/>
                  </a:schemeClr>
                </a:solidFill>
                <a:ea typeface="Microsoft JhengHei"/>
                <a:sym typeface="Microsoft JhengHei"/>
              </a:rPr>
              <a:t>titles</a:t>
            </a:r>
            <a:r>
              <a:rPr lang="zh-TW" altLang="en-US" sz="1800">
                <a:solidFill>
                  <a:schemeClr val="bg2">
                    <a:lumMod val="75000"/>
                  </a:schemeClr>
                </a:solidFill>
                <a:ea typeface="Microsoft JhengHei"/>
                <a:sym typeface="Microsoft JhengHei"/>
              </a:rPr>
              <a:t> </a:t>
            </a:r>
            <a:r>
              <a:rPr lang="en-US" altLang="zh-TW" sz="1800">
                <a:solidFill>
                  <a:schemeClr val="bg2">
                    <a:lumMod val="75000"/>
                  </a:schemeClr>
                </a:solidFill>
                <a:ea typeface="Microsoft JhengHei"/>
                <a:sym typeface="Microsoft JhengHei"/>
              </a:rPr>
              <a:t>are</a:t>
            </a:r>
            <a:r>
              <a:rPr lang="zh-TW" altLang="en-US" sz="1800">
                <a:solidFill>
                  <a:schemeClr val="bg2">
                    <a:lumMod val="75000"/>
                  </a:schemeClr>
                </a:solidFill>
                <a:ea typeface="Microsoft JhengHei"/>
                <a:sym typeface="Microsoft JhengHei"/>
              </a:rPr>
              <a:t> required to follow the naming rule. Then the song can be found in [Songbook]</a:t>
            </a:r>
            <a:endParaRPr lang="zh-TW" altLang="en-US">
              <a:solidFill>
                <a:schemeClr val="bg2">
                  <a:lumMod val="75000"/>
                </a:schemeClr>
              </a:solidFill>
              <a:ea typeface="Microsoft JhengHei"/>
            </a:endParaRPr>
          </a:p>
          <a:p>
            <a:pPr>
              <a:lnSpc>
                <a:spcPts val="2000"/>
              </a:lnSpc>
            </a:pPr>
            <a:endParaRPr lang="zh-TW" altLang="en-US">
              <a:solidFill>
                <a:schemeClr val="dk1"/>
              </a:solidFill>
              <a:ea typeface="Microsoft JhengHei"/>
              <a:sym typeface="Microsoft JhengHei"/>
            </a:endParaRPr>
          </a:p>
          <a:p>
            <a:pPr>
              <a:lnSpc>
                <a:spcPts val="2000"/>
              </a:lnSpc>
            </a:pPr>
            <a:r>
              <a:rPr lang="zh-TW">
                <a:solidFill>
                  <a:schemeClr val="dk1"/>
                </a:solidFill>
                <a:ea typeface="Microsoft JhengHei"/>
                <a:sym typeface="Microsoft JhengHei"/>
              </a:rPr>
              <a:t>e.g. </a:t>
            </a:r>
            <a:r>
              <a:rPr lang="en-US" altLang="zh-TW">
                <a:solidFill>
                  <a:schemeClr val="dk1"/>
                </a:solidFill>
                <a:ea typeface="Microsoft JhengHei"/>
                <a:sym typeface="Microsoft JhengHei"/>
              </a:rPr>
              <a:t>Adele</a:t>
            </a:r>
            <a:r>
              <a:rPr lang="zh-TW">
                <a:solidFill>
                  <a:schemeClr val="dk1"/>
                </a:solidFill>
                <a:ea typeface="Microsoft JhengHei"/>
                <a:sym typeface="Microsoft JhengHei"/>
              </a:rPr>
              <a:t>[</a:t>
            </a:r>
            <a:r>
              <a:rPr lang="en-US" altLang="zh-TW">
                <a:solidFill>
                  <a:schemeClr val="dk1"/>
                </a:solidFill>
                <a:ea typeface="Microsoft JhengHei"/>
                <a:sym typeface="Microsoft JhengHei"/>
              </a:rPr>
              <a:t>F</a:t>
            </a:r>
            <a:r>
              <a:rPr lang="zh-TW">
                <a:solidFill>
                  <a:schemeClr val="dk1"/>
                </a:solidFill>
                <a:ea typeface="Microsoft JhengHei"/>
                <a:sym typeface="Microsoft JhengHei"/>
              </a:rPr>
              <a:t>]_</a:t>
            </a:r>
            <a:r>
              <a:rPr lang="en-US" altLang="zh-TW">
                <a:solidFill>
                  <a:schemeClr val="dk1"/>
                </a:solidFill>
                <a:ea typeface="Microsoft JhengHei"/>
                <a:sym typeface="Microsoft JhengHei"/>
              </a:rPr>
              <a:t>Someone Like You</a:t>
            </a:r>
            <a:r>
              <a:rPr lang="zh-TW">
                <a:solidFill>
                  <a:schemeClr val="dk1"/>
                </a:solidFill>
                <a:ea typeface="Microsoft JhengHei"/>
                <a:sym typeface="Microsoft JhengHei"/>
              </a:rPr>
              <a:t>[</a:t>
            </a:r>
            <a:r>
              <a:rPr lang="en-US" altLang="zh-TW">
                <a:solidFill>
                  <a:schemeClr val="dk1"/>
                </a:solidFill>
                <a:ea typeface="Microsoft JhengHei"/>
                <a:sym typeface="Microsoft JhengHei"/>
              </a:rPr>
              <a:t>E</a:t>
            </a:r>
            <a:r>
              <a:rPr lang="zh-TW">
                <a:solidFill>
                  <a:schemeClr val="dk1"/>
                </a:solidFill>
                <a:ea typeface="Microsoft JhengHei"/>
                <a:sym typeface="Microsoft JhengHei"/>
              </a:rPr>
              <a:t>][L][Karaoke].mp4</a:t>
            </a:r>
            <a:endParaRPr>
              <a:solidFill>
                <a:schemeClr val="dk1"/>
              </a:solidFill>
              <a:latin typeface="Microsoft JhengHei"/>
              <a:ea typeface="Microsoft JhengHei"/>
            </a:endParaRPr>
          </a:p>
        </p:txBody>
      </p:sp>
      <p:sp>
        <p:nvSpPr>
          <p:cNvPr id="308" name="Shape 308"/>
          <p:cNvSpPr txBox="1"/>
          <p:nvPr/>
        </p:nvSpPr>
        <p:spPr>
          <a:xfrm>
            <a:off x="1806746" y="2181312"/>
            <a:ext cx="2600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ts val="1900"/>
              </a:lnSpc>
              <a:spcAft>
                <a:spcPts val="1600"/>
              </a:spcAft>
            </a:pPr>
            <a:r>
              <a:rPr lang="zh-TW" altLang="en-US" sz="1800" b="1">
                <a:solidFill>
                  <a:schemeClr val="tx1"/>
                </a:solidFill>
                <a:ea typeface="Microsoft JhengHei"/>
              </a:rPr>
              <a:t>Edit one by one is so </a:t>
            </a:r>
            <a:r>
              <a:rPr lang="en-US" altLang="zh-TW" sz="1800" b="1">
                <a:solidFill>
                  <a:schemeClr val="tx1"/>
                </a:solidFill>
                <a:ea typeface="Microsoft JhengHei"/>
              </a:rPr>
              <a:t>time-consuming</a:t>
            </a:r>
            <a:endParaRPr lang="zh-TW" altLang="en-US" sz="1800" b="1">
              <a:solidFill>
                <a:schemeClr val="tx1"/>
              </a:solidFill>
              <a:ea typeface="Microsoft JhengHei"/>
            </a:endParaRPr>
          </a:p>
        </p:txBody>
      </p:sp>
      <p:sp>
        <p:nvSpPr>
          <p:cNvPr id="309" name="Shape 309"/>
          <p:cNvSpPr txBox="1"/>
          <p:nvPr/>
        </p:nvSpPr>
        <p:spPr>
          <a:xfrm>
            <a:off x="4797192" y="2105831"/>
            <a:ext cx="2796876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zh-TW" altLang="en-US" sz="1800" b="1">
                <a:solidFill>
                  <a:schemeClr val="tx1"/>
                </a:solidFill>
                <a:ea typeface="Microsoft JhengHei"/>
                <a:sym typeface="Microsoft JhengHei"/>
              </a:rPr>
              <a:t>I</a:t>
            </a:r>
            <a:r>
              <a:rPr lang="zh-TW" altLang="en-US" sz="1800" b="1">
                <a:solidFill>
                  <a:schemeClr val="tx1"/>
                </a:solidFill>
                <a:ea typeface="Microsoft JhengHei"/>
              </a:rPr>
              <a:t>t won't bring me down</a:t>
            </a:r>
          </a:p>
        </p:txBody>
      </p:sp>
      <p:sp>
        <p:nvSpPr>
          <p:cNvPr id="310" name="Shape 310"/>
          <p:cNvSpPr txBox="1"/>
          <p:nvPr/>
        </p:nvSpPr>
        <p:spPr>
          <a:xfrm>
            <a:off x="759562" y="131739"/>
            <a:ext cx="7295167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zh-TW" sz="3800" b="1">
                <a:solidFill>
                  <a:srgbClr val="7F0D1B"/>
                </a:solidFill>
                <a:ea typeface="Microsoft JhengHei"/>
                <a:sym typeface="Microsoft JhengHei"/>
              </a:rPr>
              <a:t>I have lots of KTV songs...</a:t>
            </a:r>
            <a:endParaRPr lang="zh-TW" altLang="en-US" sz="3800" b="1">
              <a:solidFill>
                <a:srgbClr val="7F0D1B"/>
              </a:solidFill>
            </a:endParaRPr>
          </a:p>
        </p:txBody>
      </p:sp>
      <p:sp>
        <p:nvSpPr>
          <p:cNvPr id="311" name="Shape 311"/>
          <p:cNvSpPr txBox="1"/>
          <p:nvPr/>
        </p:nvSpPr>
        <p:spPr>
          <a:xfrm>
            <a:off x="4797189" y="2523334"/>
            <a:ext cx="2056763" cy="2120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ts val="1900"/>
              </a:lnSpc>
            </a:pPr>
            <a:r>
              <a:rPr lang="en-US" altLang="zh-TW" sz="1800">
                <a:solidFill>
                  <a:schemeClr val="bg2">
                    <a:lumMod val="75000"/>
                  </a:schemeClr>
                </a:solidFill>
                <a:ea typeface="Microsoft JhengHei"/>
                <a:sym typeface="Microsoft JhengHei"/>
              </a:rPr>
              <a:t>As long as the songs' name in the folder are same, system can import all the songs by the rules you set at once!</a:t>
            </a:r>
            <a:endParaRPr lang="zh-TW" sz="1800">
              <a:solidFill>
                <a:schemeClr val="bg2">
                  <a:lumMod val="75000"/>
                </a:schemeClr>
              </a:solidFill>
              <a:ea typeface="Microsoft JhengHe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800">
              <a:solidFill>
                <a:schemeClr val="bg2">
                  <a:lumMod val="75000"/>
                </a:schemeClr>
              </a:solidFill>
              <a:ea typeface="Microsoft JhengHe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8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id="{ED725F90-C7F6-4E0D-9F04-FC9341FDE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21" y="2096389"/>
            <a:ext cx="3701066" cy="2721568"/>
          </a:xfrm>
          <a:prstGeom prst="rect">
            <a:avLst/>
          </a:prstGeom>
        </p:spPr>
      </p:pic>
      <p:sp>
        <p:nvSpPr>
          <p:cNvPr id="332" name="Shape 332"/>
          <p:cNvSpPr txBox="1"/>
          <p:nvPr/>
        </p:nvSpPr>
        <p:spPr>
          <a:xfrm>
            <a:off x="2380602" y="1387414"/>
            <a:ext cx="2322900" cy="2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zh-TW" altLang="en-US" b="1">
                <a:solidFill>
                  <a:srgbClr val="FF33B7"/>
                </a:solidFill>
                <a:ea typeface="Microsoft JhengHei"/>
                <a:sym typeface="Microsoft JhengHei"/>
              </a:rPr>
              <a:t>Se</a:t>
            </a:r>
            <a:r>
              <a:rPr lang="zh-TW" altLang="en-US" b="1">
                <a:solidFill>
                  <a:srgbClr val="FF33B7"/>
                </a:solidFill>
                <a:ea typeface="Microsoft JhengHei"/>
              </a:rPr>
              <a:t>lect folder</a:t>
            </a:r>
          </a:p>
        </p:txBody>
      </p:sp>
      <p:sp>
        <p:nvSpPr>
          <p:cNvPr id="334" name="Shape 334"/>
          <p:cNvSpPr txBox="1"/>
          <p:nvPr/>
        </p:nvSpPr>
        <p:spPr>
          <a:xfrm>
            <a:off x="7089425" y="1387414"/>
            <a:ext cx="2322900" cy="2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>
                <a:solidFill>
                  <a:srgbClr val="FF33B7"/>
                </a:solidFill>
                <a:ea typeface="Microsoft JhengHei"/>
              </a:rPr>
              <a:t>Preview</a:t>
            </a:r>
            <a:endParaRPr lang="zh-TW" altLang="en-US" b="1">
              <a:solidFill>
                <a:srgbClr val="FF33B7"/>
              </a:solidFill>
              <a:ea typeface="Microsoft JhengHei"/>
            </a:endParaRPr>
          </a:p>
        </p:txBody>
      </p:sp>
      <p:sp>
        <p:nvSpPr>
          <p:cNvPr id="338" name="Shape 338"/>
          <p:cNvSpPr txBox="1"/>
          <p:nvPr/>
        </p:nvSpPr>
        <p:spPr>
          <a:xfrm>
            <a:off x="3830027" y="2220382"/>
            <a:ext cx="5308170" cy="5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zh-TW" sz="2000" b="1">
                <a:ea typeface="Microsoft JhengHei"/>
                <a:sym typeface="Microsoft JhengHei"/>
              </a:rPr>
              <a:t>According</a:t>
            </a:r>
            <a:r>
              <a:rPr lang="zh-TW" altLang="en-US" sz="2000" b="1">
                <a:ea typeface="Microsoft JhengHei"/>
                <a:sym typeface="Microsoft JhengHei"/>
              </a:rPr>
              <a:t> </a:t>
            </a:r>
            <a:r>
              <a:rPr lang="en-US" altLang="zh-TW" sz="2000" b="1">
                <a:ea typeface="Microsoft JhengHei"/>
                <a:sym typeface="Microsoft JhengHei"/>
              </a:rPr>
              <a:t>to</a:t>
            </a:r>
            <a:r>
              <a:rPr lang="zh-TW" altLang="en-US" sz="2000" b="1">
                <a:ea typeface="Microsoft JhengHei"/>
                <a:sym typeface="Microsoft JhengHei"/>
              </a:rPr>
              <a:t> y</a:t>
            </a:r>
            <a:r>
              <a:rPr lang="en-US" altLang="en-US" sz="2000" b="1">
                <a:ea typeface="Microsoft JhengHei"/>
                <a:sym typeface="Microsoft JhengHei"/>
              </a:rPr>
              <a:t>our</a:t>
            </a:r>
            <a:r>
              <a:rPr lang="zh-TW" altLang="en-US" sz="2000" b="1">
                <a:ea typeface="Microsoft JhengHei"/>
                <a:sym typeface="Microsoft JhengHei"/>
              </a:rPr>
              <a:t> </a:t>
            </a:r>
            <a:r>
              <a:rPr lang="en-US" altLang="en-US" sz="2000" b="1">
                <a:ea typeface="Microsoft JhengHei"/>
                <a:sym typeface="Microsoft JhengHei"/>
              </a:rPr>
              <a:t>habit</a:t>
            </a:r>
            <a:r>
              <a:rPr lang="zh-TW" altLang="en-US" sz="2000" b="1">
                <a:ea typeface="Microsoft JhengHei"/>
                <a:sym typeface="Microsoft JhengHei"/>
              </a:rPr>
              <a:t> </a:t>
            </a:r>
            <a:r>
              <a:rPr lang="en-US" altLang="en-US" sz="2000" b="1">
                <a:ea typeface="Microsoft JhengHei"/>
                <a:sym typeface="Microsoft JhengHei"/>
              </a:rPr>
              <a:t>to organize the file name</a:t>
            </a:r>
            <a:endParaRPr lang="zh-TW" sz="2000" b="1">
              <a:latin typeface="Microsoft JhengHei"/>
              <a:ea typeface="Microsoft JhengHei"/>
            </a:endParaRPr>
          </a:p>
        </p:txBody>
      </p:sp>
      <p:sp>
        <p:nvSpPr>
          <p:cNvPr id="340" name="Shape 340"/>
          <p:cNvSpPr txBox="1"/>
          <p:nvPr/>
        </p:nvSpPr>
        <p:spPr>
          <a:xfrm>
            <a:off x="3830025" y="2775817"/>
            <a:ext cx="5476875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zh-TW" sz="1600">
                <a:ea typeface="Microsoft JhengHei"/>
                <a:sym typeface="Microsoft JhengHei"/>
              </a:rPr>
              <a:t>e.g. Artist name </a:t>
            </a:r>
            <a:r>
              <a:rPr lang="zh-TW" sz="1600">
                <a:ea typeface="Microsoft JhengHei"/>
                <a:sym typeface="Microsoft JhengHei"/>
              </a:rPr>
              <a:t>-</a:t>
            </a:r>
            <a:r>
              <a:rPr lang="zh-TW" altLang="en-US" sz="1600">
                <a:ea typeface="Microsoft JhengHei"/>
                <a:sym typeface="Microsoft JhengHei"/>
              </a:rPr>
              <a:t> </a:t>
            </a:r>
            <a:r>
              <a:rPr lang="en-US" altLang="zh-TW" sz="1600">
                <a:ea typeface="Microsoft JhengHei"/>
                <a:sym typeface="Microsoft JhengHei"/>
              </a:rPr>
              <a:t>Song</a:t>
            </a:r>
            <a:r>
              <a:rPr lang="zh-TW" altLang="en-US" sz="1600">
                <a:ea typeface="Microsoft JhengHei"/>
                <a:sym typeface="Microsoft JhengHei"/>
              </a:rPr>
              <a:t> title </a:t>
            </a:r>
            <a:r>
              <a:rPr lang="zh-TW" sz="1600">
                <a:ea typeface="Microsoft JhengHei"/>
                <a:sym typeface="Microsoft JhengHei"/>
              </a:rPr>
              <a:t>- </a:t>
            </a:r>
            <a:r>
              <a:rPr lang="en-US" altLang="zh-TW" sz="1600">
                <a:ea typeface="Microsoft JhengHei"/>
                <a:sym typeface="Microsoft JhengHei"/>
              </a:rPr>
              <a:t>Language</a:t>
            </a:r>
            <a:r>
              <a:rPr lang="zh-TW" sz="1600">
                <a:ea typeface="Microsoft JhengHei"/>
                <a:sym typeface="Microsoft JhengHei"/>
              </a:rPr>
              <a:t>-</a:t>
            </a:r>
            <a:r>
              <a:rPr lang="zh-TW" altLang="en-US" sz="1600">
                <a:ea typeface="Microsoft JhengHei"/>
                <a:sym typeface="Microsoft JhengHei"/>
              </a:rPr>
              <a:t> </a:t>
            </a:r>
            <a:r>
              <a:rPr lang="en-US" altLang="zh-TW" sz="1600">
                <a:ea typeface="Microsoft JhengHei"/>
                <a:sym typeface="Microsoft JhengHei"/>
              </a:rPr>
              <a:t>Artist</a:t>
            </a:r>
            <a:r>
              <a:rPr lang="zh-TW" altLang="en-US" sz="1600">
                <a:ea typeface="Microsoft JhengHei"/>
                <a:sym typeface="Microsoft JhengHei"/>
              </a:rPr>
              <a:t> </a:t>
            </a:r>
            <a:r>
              <a:rPr lang="en-US" altLang="zh-TW" sz="1600">
                <a:ea typeface="Microsoft JhengHei"/>
                <a:sym typeface="Microsoft JhengHei"/>
              </a:rPr>
              <a:t>type </a:t>
            </a:r>
            <a:r>
              <a:rPr lang="zh-TW" sz="1600">
                <a:ea typeface="Microsoft JhengHei"/>
                <a:sym typeface="Microsoft JhengHei"/>
              </a:rPr>
              <a:t>- </a:t>
            </a:r>
            <a:r>
              <a:rPr lang="en-US" altLang="zh-TW" sz="1600">
                <a:ea typeface="Microsoft JhengHei"/>
                <a:sym typeface="Microsoft JhengHei"/>
              </a:rPr>
              <a:t>Genre </a:t>
            </a:r>
            <a:r>
              <a:rPr lang="zh-TW" sz="1600">
                <a:ea typeface="Microsoft JhengHei"/>
                <a:sym typeface="Microsoft JhengHei"/>
              </a:rPr>
              <a:t>- Vocal </a:t>
            </a:r>
            <a:r>
              <a:rPr lang="en-US" altLang="zh-TW" sz="1600">
                <a:ea typeface="Microsoft JhengHei"/>
                <a:sym typeface="Microsoft JhengHei"/>
              </a:rPr>
              <a:t>t</a:t>
            </a:r>
            <a:r>
              <a:rPr lang="zh-TW" sz="1600">
                <a:ea typeface="Microsoft JhengHei"/>
                <a:sym typeface="Microsoft JhengHei"/>
              </a:rPr>
              <a:t>rack</a:t>
            </a:r>
            <a:r>
              <a:rPr lang="zh-TW" altLang="en-US" sz="1600">
                <a:ea typeface="Microsoft JhengHei"/>
                <a:sym typeface="Microsoft JhengHei"/>
              </a:rPr>
              <a:t> </a:t>
            </a:r>
            <a:endParaRPr lang="zh-TW" altLang="en-US" sz="120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E6AD3CF-3BC0-4569-B5FC-12F1BC18BB81}"/>
              </a:ext>
            </a:extLst>
          </p:cNvPr>
          <p:cNvSpPr/>
          <p:nvPr/>
        </p:nvSpPr>
        <p:spPr>
          <a:xfrm>
            <a:off x="-70311" y="784320"/>
            <a:ext cx="2440774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b="1">
                <a:solidFill>
                  <a:schemeClr val="tx1">
                    <a:lumMod val="95000"/>
                    <a:lumOff val="5000"/>
                  </a:schemeClr>
                </a:solidFill>
                <a:ea typeface="Microsoft JhengHei"/>
                <a:sym typeface="Microsoft JhengHei"/>
              </a:rPr>
              <a:t>Col</a:t>
            </a:r>
            <a:r>
              <a:rPr lang="zh-TW" altLang="en-US" b="1">
                <a:solidFill>
                  <a:schemeClr val="tx1">
                    <a:lumMod val="95000"/>
                    <a:lumOff val="5000"/>
                  </a:schemeClr>
                </a:solidFill>
                <a:ea typeface="Microsoft JhengHei"/>
              </a:rPr>
              <a:t>laborate songs </a:t>
            </a:r>
          </a:p>
          <a:p>
            <a:pPr algn="ctr"/>
            <a:r>
              <a:rPr lang="zh-TW" altLang="en-US" b="1">
                <a:solidFill>
                  <a:schemeClr val="tx1">
                    <a:lumMod val="95000"/>
                    <a:lumOff val="5000"/>
                  </a:schemeClr>
                </a:solidFill>
                <a:ea typeface="Microsoft JhengHei"/>
              </a:rPr>
              <a:t>in the folder</a:t>
            </a:r>
            <a:endParaRPr lang="zh-TW" altLang="en-US" b="1">
              <a:solidFill>
                <a:schemeClr val="tx1">
                  <a:lumMod val="95000"/>
                  <a:lumOff val="5000"/>
                </a:schemeClr>
              </a:solidFill>
              <a:latin typeface="Microsoft JhengHei"/>
              <a:ea typeface="Microsoft JhengHei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5D26943-7848-43F7-A2CB-68425038CC6C}"/>
              </a:ext>
            </a:extLst>
          </p:cNvPr>
          <p:cNvSpPr/>
          <p:nvPr/>
        </p:nvSpPr>
        <p:spPr>
          <a:xfrm>
            <a:off x="3046058" y="848422"/>
            <a:ext cx="4560946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sz="1800" b="1">
                <a:solidFill>
                  <a:srgbClr val="FFFFFF"/>
                </a:solidFill>
                <a:ea typeface="Microsoft JhengHei"/>
                <a:sym typeface="Microsoft JhengHei"/>
              </a:rPr>
              <a:t>Th</a:t>
            </a:r>
            <a:r>
              <a:rPr lang="zh-TW" altLang="en-US" sz="1800" b="1">
                <a:solidFill>
                  <a:srgbClr val="FFFFFF"/>
                </a:solidFill>
                <a:ea typeface="Microsoft JhengHei"/>
              </a:rPr>
              <a:t>ree steps to import songs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A89F92E-9170-4C33-9F23-7986269EBE57}"/>
              </a:ext>
            </a:extLst>
          </p:cNvPr>
          <p:cNvSpPr/>
          <p:nvPr/>
        </p:nvSpPr>
        <p:spPr>
          <a:xfrm>
            <a:off x="37261" y="1297501"/>
            <a:ext cx="2242574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b="1">
                <a:solidFill>
                  <a:schemeClr val="tx1">
                    <a:lumMod val="95000"/>
                    <a:lumOff val="5000"/>
                  </a:schemeClr>
                </a:solidFill>
                <a:ea typeface="Microsoft JhengHei"/>
                <a:sym typeface="Microsoft JhengHei"/>
              </a:rPr>
              <a:t>The file names' format are consistent </a:t>
            </a:r>
            <a:endParaRPr lang="zh-TW" altLang="en-US" b="1">
              <a:solidFill>
                <a:schemeClr val="tx1">
                  <a:lumMod val="95000"/>
                  <a:lumOff val="5000"/>
                </a:schemeClr>
              </a:solidFill>
              <a:ea typeface="Microsoft JhengHei"/>
            </a:endParaRPr>
          </a:p>
        </p:txBody>
      </p:sp>
      <p:sp>
        <p:nvSpPr>
          <p:cNvPr id="37" name="Shape 333">
            <a:extLst>
              <a:ext uri="{FF2B5EF4-FFF2-40B4-BE49-F238E27FC236}">
                <a16:creationId xmlns:a16="http://schemas.microsoft.com/office/drawing/2014/main" id="{0B6AD382-C985-4229-A801-097D1B6A2657}"/>
              </a:ext>
            </a:extLst>
          </p:cNvPr>
          <p:cNvSpPr txBox="1"/>
          <p:nvPr/>
        </p:nvSpPr>
        <p:spPr>
          <a:xfrm>
            <a:off x="4963297" y="1387414"/>
            <a:ext cx="2322900" cy="2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altLang="zh-TW" b="1">
                <a:solidFill>
                  <a:srgbClr val="FF33B7"/>
                </a:solidFill>
                <a:ea typeface="Microsoft JhengHei"/>
                <a:sym typeface="Microsoft JhengHei"/>
              </a:rPr>
              <a:t>Defi</a:t>
            </a:r>
            <a:r>
              <a:rPr lang="en-US" altLang="zh-TW" b="1">
                <a:solidFill>
                  <a:srgbClr val="FF33B7"/>
                </a:solidFill>
                <a:ea typeface="Microsoft JhengHei"/>
              </a:rPr>
              <a:t>ne</a:t>
            </a:r>
            <a:r>
              <a:rPr lang="zh-TW" b="1">
                <a:solidFill>
                  <a:srgbClr val="FF33B7"/>
                </a:solidFill>
                <a:ea typeface="Microsoft JhengHei"/>
              </a:rPr>
              <a:t> r</a:t>
            </a:r>
            <a:r>
              <a:rPr lang="en-US" altLang="zh-TW" b="1" err="1">
                <a:solidFill>
                  <a:srgbClr val="FF33B7"/>
                </a:solidFill>
                <a:ea typeface="Microsoft JhengHei"/>
              </a:rPr>
              <a:t>ules</a:t>
            </a:r>
            <a:endParaRPr lang="zh-TW" altLang="en-US" b="1">
              <a:solidFill>
                <a:srgbClr val="FF33B7"/>
              </a:solidFill>
              <a:ea typeface="Microsoft JhengHei"/>
            </a:endParaRPr>
          </a:p>
        </p:txBody>
      </p:sp>
      <p:sp>
        <p:nvSpPr>
          <p:cNvPr id="39" name="Shape 319">
            <a:extLst>
              <a:ext uri="{FF2B5EF4-FFF2-40B4-BE49-F238E27FC236}">
                <a16:creationId xmlns:a16="http://schemas.microsoft.com/office/drawing/2014/main" id="{6DF572A7-80BD-4BA7-8DEE-86080DD7BCCF}"/>
              </a:ext>
            </a:extLst>
          </p:cNvPr>
          <p:cNvSpPr txBox="1">
            <a:spLocks/>
          </p:cNvSpPr>
          <p:nvPr/>
        </p:nvSpPr>
        <p:spPr>
          <a:xfrm>
            <a:off x="131530" y="3162"/>
            <a:ext cx="6324349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4000" b="1">
                <a:solidFill>
                  <a:srgbClr val="440C39"/>
                </a:solidFill>
                <a:ea typeface="Microsoft JhengHei"/>
              </a:rPr>
              <a:t>Simple importing rules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EF3E909-FAFF-4006-A2AC-5512B7BBE3AF}"/>
              </a:ext>
            </a:extLst>
          </p:cNvPr>
          <p:cNvSpPr/>
          <p:nvPr/>
        </p:nvSpPr>
        <p:spPr>
          <a:xfrm rot="10800000">
            <a:off x="101421" y="2096388"/>
            <a:ext cx="3728604" cy="781665"/>
          </a:xfrm>
          <a:prstGeom prst="rect">
            <a:avLst/>
          </a:prstGeom>
          <a:gradFill>
            <a:gsLst>
              <a:gs pos="0">
                <a:srgbClr val="C0C0C0">
                  <a:alpha val="0"/>
                </a:srgbClr>
              </a:gs>
              <a:gs pos="100000">
                <a:srgbClr val="C0C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581787E-7385-4E9A-B1CD-741BDC8CCB42}"/>
              </a:ext>
            </a:extLst>
          </p:cNvPr>
          <p:cNvSpPr/>
          <p:nvPr/>
        </p:nvSpPr>
        <p:spPr>
          <a:xfrm rot="10800000" flipV="1">
            <a:off x="87652" y="4208296"/>
            <a:ext cx="3728604" cy="634521"/>
          </a:xfrm>
          <a:prstGeom prst="rect">
            <a:avLst/>
          </a:prstGeom>
          <a:gradFill>
            <a:gsLst>
              <a:gs pos="0">
                <a:srgbClr val="C0C0C0">
                  <a:alpha val="0"/>
                </a:srgbClr>
              </a:gs>
              <a:gs pos="100000">
                <a:srgbClr val="C0C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0" name="Shape 335">
            <a:extLst>
              <a:ext uri="{FF2B5EF4-FFF2-40B4-BE49-F238E27FC236}">
                <a16:creationId xmlns:a16="http://schemas.microsoft.com/office/drawing/2014/main" id="{455DF44D-440B-45CB-ACB8-B86F8596F27D}"/>
              </a:ext>
            </a:extLst>
          </p:cNvPr>
          <p:cNvGrpSpPr/>
          <p:nvPr/>
        </p:nvGrpSpPr>
        <p:grpSpPr>
          <a:xfrm>
            <a:off x="3622546" y="3200403"/>
            <a:ext cx="1850263" cy="1850263"/>
            <a:chOff x="293422" y="2105733"/>
            <a:chExt cx="1196750" cy="1196750"/>
          </a:xfrm>
        </p:grpSpPr>
        <p:pic>
          <p:nvPicPr>
            <p:cNvPr id="21" name="Shape 336">
              <a:extLst>
                <a:ext uri="{FF2B5EF4-FFF2-40B4-BE49-F238E27FC236}">
                  <a16:creationId xmlns:a16="http://schemas.microsoft.com/office/drawing/2014/main" id="{F7FBC899-9907-45E5-8A0B-0E1EBC6E1322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93422" y="2105733"/>
              <a:ext cx="1196750" cy="1196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Shape 337">
              <a:extLst>
                <a:ext uri="{FF2B5EF4-FFF2-40B4-BE49-F238E27FC236}">
                  <a16:creationId xmlns:a16="http://schemas.microsoft.com/office/drawing/2014/main" id="{16ADF50C-2BD2-4C9A-97AA-6F0855B5DC7A}"/>
                </a:ext>
              </a:extLst>
            </p:cNvPr>
            <p:cNvSpPr txBox="1"/>
            <p:nvPr/>
          </p:nvSpPr>
          <p:spPr>
            <a:xfrm>
              <a:off x="386399" y="2873891"/>
              <a:ext cx="1010794" cy="34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zh-TW" sz="2000" b="1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KTV Songs</a:t>
              </a:r>
              <a:endParaRPr sz="20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332">
            <a:extLst>
              <a:ext uri="{FF2B5EF4-FFF2-40B4-BE49-F238E27FC236}">
                <a16:creationId xmlns:a16="http://schemas.microsoft.com/office/drawing/2014/main" id="{D9D349D1-0004-4168-BCF9-55D1C60F789F}"/>
              </a:ext>
            </a:extLst>
          </p:cNvPr>
          <p:cNvSpPr txBox="1"/>
          <p:nvPr/>
        </p:nvSpPr>
        <p:spPr>
          <a:xfrm>
            <a:off x="2380602" y="1346685"/>
            <a:ext cx="2322900" cy="2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zh-TW" sz="2000" b="1">
                <a:solidFill>
                  <a:schemeClr val="bg1"/>
                </a:solidFill>
                <a:ea typeface="Microsoft JhengHei"/>
                <a:sym typeface="Microsoft JhengHei"/>
              </a:rPr>
              <a:t>Select folder</a:t>
            </a:r>
            <a:endParaRPr lang="zh-TW" sz="2000">
              <a:solidFill>
                <a:schemeClr val="bg1"/>
              </a:solidFill>
              <a:ea typeface="Microsoft JhengHei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2000" b="1">
              <a:solidFill>
                <a:schemeClr val="bg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28" name="Shape 333">
            <a:extLst>
              <a:ext uri="{FF2B5EF4-FFF2-40B4-BE49-F238E27FC236}">
                <a16:creationId xmlns:a16="http://schemas.microsoft.com/office/drawing/2014/main" id="{5D27C03A-34D5-469E-8329-D08406AFA9D9}"/>
              </a:ext>
            </a:extLst>
          </p:cNvPr>
          <p:cNvSpPr txBox="1"/>
          <p:nvPr/>
        </p:nvSpPr>
        <p:spPr>
          <a:xfrm>
            <a:off x="4963297" y="1396467"/>
            <a:ext cx="2322900" cy="2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altLang="zh-TW" b="1">
                <a:solidFill>
                  <a:srgbClr val="FF33B7"/>
                </a:solidFill>
                <a:ea typeface="Microsoft JhengHei"/>
                <a:sym typeface="Microsoft JhengHei"/>
              </a:rPr>
              <a:t>D</a:t>
            </a:r>
            <a:r>
              <a:rPr lang="en-US" altLang="zh-TW" b="1">
                <a:solidFill>
                  <a:srgbClr val="FF33B7"/>
                </a:solidFill>
                <a:ea typeface="Microsoft JhengHei"/>
              </a:rPr>
              <a:t>efine</a:t>
            </a:r>
            <a:r>
              <a:rPr lang="zh-TW" altLang="en-US" b="1">
                <a:solidFill>
                  <a:srgbClr val="FF33B7"/>
                </a:solidFill>
                <a:ea typeface="Microsoft JhengHei"/>
              </a:rPr>
              <a:t> rules</a:t>
            </a:r>
          </a:p>
        </p:txBody>
      </p:sp>
      <p:sp>
        <p:nvSpPr>
          <p:cNvPr id="29" name="Shape 334">
            <a:extLst>
              <a:ext uri="{FF2B5EF4-FFF2-40B4-BE49-F238E27FC236}">
                <a16:creationId xmlns:a16="http://schemas.microsoft.com/office/drawing/2014/main" id="{D528D100-3526-454E-91FF-F3C636B62560}"/>
              </a:ext>
            </a:extLst>
          </p:cNvPr>
          <p:cNvSpPr txBox="1"/>
          <p:nvPr/>
        </p:nvSpPr>
        <p:spPr>
          <a:xfrm>
            <a:off x="7089425" y="1396467"/>
            <a:ext cx="2322900" cy="2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b="1">
                <a:solidFill>
                  <a:srgbClr val="FF33B7"/>
                </a:solidFill>
                <a:ea typeface="Microsoft JhengHei"/>
                <a:sym typeface="Microsoft JhengHei"/>
              </a:rPr>
              <a:t>P</a:t>
            </a:r>
            <a:r>
              <a:rPr lang="en-US" altLang="zh-TW" b="1">
                <a:solidFill>
                  <a:srgbClr val="FF33B7"/>
                </a:solidFill>
                <a:ea typeface="Microsoft JhengHei"/>
              </a:rPr>
              <a:t>review</a:t>
            </a:r>
            <a:endParaRPr lang="zh-TW" altLang="en-US" b="1">
              <a:solidFill>
                <a:srgbClr val="FF33B7"/>
              </a:solidFill>
              <a:ea typeface="Microsoft JhengHei"/>
            </a:endParaRPr>
          </a:p>
        </p:txBody>
      </p:sp>
      <p:sp>
        <p:nvSpPr>
          <p:cNvPr id="35" name="Shape 364">
            <a:extLst>
              <a:ext uri="{FF2B5EF4-FFF2-40B4-BE49-F238E27FC236}">
                <a16:creationId xmlns:a16="http://schemas.microsoft.com/office/drawing/2014/main" id="{02B4EAA6-A105-4B92-990A-AAC2E16A2AFE}"/>
              </a:ext>
            </a:extLst>
          </p:cNvPr>
          <p:cNvSpPr txBox="1"/>
          <p:nvPr/>
        </p:nvSpPr>
        <p:spPr>
          <a:xfrm>
            <a:off x="4901861" y="3007480"/>
            <a:ext cx="3942628" cy="5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af-ZA" altLang="zh-TW" sz="2000" b="1">
                <a:ea typeface="Microsoft JhengHei"/>
                <a:sym typeface="Microsoft JhengHei"/>
              </a:rPr>
              <a:t>Any </a:t>
            </a:r>
            <a:r>
              <a:rPr lang="af-ZA" sz="2000" b="1">
                <a:ea typeface="Microsoft JhengHei"/>
                <a:sym typeface="Microsoft JhengHei"/>
              </a:rPr>
              <a:t>NAS</a:t>
            </a:r>
            <a:r>
              <a:rPr lang="af-ZA" altLang="zh-TW" sz="2000" b="1">
                <a:ea typeface="Microsoft JhengHei"/>
                <a:sym typeface="Microsoft JhengHei"/>
              </a:rPr>
              <a:t> shared folder can be the souce of importing songs</a:t>
            </a:r>
            <a:endParaRPr lang="zh-TW" sz="2000" b="1"/>
          </a:p>
        </p:txBody>
      </p:sp>
      <p:sp>
        <p:nvSpPr>
          <p:cNvPr id="36" name="Shape 368">
            <a:extLst>
              <a:ext uri="{FF2B5EF4-FFF2-40B4-BE49-F238E27FC236}">
                <a16:creationId xmlns:a16="http://schemas.microsoft.com/office/drawing/2014/main" id="{F3C94C6C-935D-4048-81E5-EDAF69C190D1}"/>
              </a:ext>
            </a:extLst>
          </p:cNvPr>
          <p:cNvSpPr txBox="1"/>
          <p:nvPr/>
        </p:nvSpPr>
        <p:spPr>
          <a:xfrm>
            <a:off x="4901859" y="3844061"/>
            <a:ext cx="3773043" cy="5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"Include</a:t>
            </a:r>
            <a:r>
              <a:rPr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subfolders" is optional </a:t>
            </a:r>
            <a:endParaRPr lang="zh-TW" altLang="en-US" sz="1800">
              <a:latin typeface="Microsoft JhengHei"/>
              <a:ea typeface="Microsoft JhengHei"/>
            </a:endParaRPr>
          </a:p>
        </p:txBody>
      </p:sp>
      <p:pic>
        <p:nvPicPr>
          <p:cNvPr id="2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1F31348A-AF15-4C3D-A674-9616BFA94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73" y="2080299"/>
            <a:ext cx="4716492" cy="2708186"/>
          </a:xfrm>
          <a:prstGeom prst="rect">
            <a:avLst/>
          </a:prstGeom>
          <a:effectLst>
            <a:reflection blurRad="63500" stA="85000" endPos="19000" dist="12700" dir="5400000" sy="-100000" algn="bl" rotWithShape="0"/>
          </a:effec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75A80572-6827-4779-8599-AACF2D37290A}"/>
              </a:ext>
            </a:extLst>
          </p:cNvPr>
          <p:cNvSpPr/>
          <p:nvPr/>
        </p:nvSpPr>
        <p:spPr>
          <a:xfrm>
            <a:off x="346153" y="3981451"/>
            <a:ext cx="787868" cy="200190"/>
          </a:xfrm>
          <a:prstGeom prst="rect">
            <a:avLst/>
          </a:prstGeom>
          <a:noFill/>
          <a:ln w="12700">
            <a:solidFill>
              <a:srgbClr val="FF33B7">
                <a:alpha val="99000"/>
              </a:srgbClr>
            </a:solidFill>
          </a:ln>
          <a:effectLst>
            <a:glow rad="63500">
              <a:srgbClr val="FF33B7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39521EB-FF55-42C8-BF2B-436227BF1D64}"/>
              </a:ext>
            </a:extLst>
          </p:cNvPr>
          <p:cNvSpPr/>
          <p:nvPr/>
        </p:nvSpPr>
        <p:spPr>
          <a:xfrm>
            <a:off x="-70311" y="784320"/>
            <a:ext cx="2440774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b="1">
                <a:solidFill>
                  <a:schemeClr val="tx1">
                    <a:lumMod val="95000"/>
                    <a:lumOff val="5000"/>
                  </a:schemeClr>
                </a:solidFill>
                <a:ea typeface="Microsoft JhengHei"/>
                <a:sym typeface="Microsoft JhengHei"/>
              </a:rPr>
              <a:t>Col</a:t>
            </a:r>
            <a:r>
              <a:rPr lang="zh-TW" altLang="en-US" b="1">
                <a:solidFill>
                  <a:schemeClr val="tx1">
                    <a:lumMod val="95000"/>
                    <a:lumOff val="5000"/>
                  </a:schemeClr>
                </a:solidFill>
                <a:ea typeface="Microsoft JhengHei"/>
              </a:rPr>
              <a:t>laborate songs </a:t>
            </a:r>
          </a:p>
          <a:p>
            <a:pPr algn="ctr"/>
            <a:r>
              <a:rPr lang="zh-TW" altLang="en-US" b="1">
                <a:solidFill>
                  <a:schemeClr val="tx1">
                    <a:lumMod val="95000"/>
                    <a:lumOff val="5000"/>
                  </a:schemeClr>
                </a:solidFill>
                <a:ea typeface="Microsoft JhengHei"/>
              </a:rPr>
              <a:t>in the folder</a:t>
            </a:r>
            <a:endParaRPr lang="zh-TW" altLang="en-US" b="1">
              <a:solidFill>
                <a:schemeClr val="tx1">
                  <a:lumMod val="95000"/>
                  <a:lumOff val="5000"/>
                </a:schemeClr>
              </a:solidFill>
              <a:latin typeface="Microsoft JhengHei"/>
              <a:ea typeface="Microsoft JhengHei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4B28B92-859C-4BA6-B600-4451C2DFA45E}"/>
              </a:ext>
            </a:extLst>
          </p:cNvPr>
          <p:cNvSpPr/>
          <p:nvPr/>
        </p:nvSpPr>
        <p:spPr>
          <a:xfrm>
            <a:off x="3046058" y="848422"/>
            <a:ext cx="4560946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sz="1800" b="1">
                <a:solidFill>
                  <a:srgbClr val="FFFFFF"/>
                </a:solidFill>
                <a:ea typeface="Microsoft JhengHei"/>
                <a:sym typeface="Microsoft JhengHei"/>
              </a:rPr>
              <a:t>Th</a:t>
            </a:r>
            <a:r>
              <a:rPr lang="zh-TW" altLang="en-US" sz="1800" b="1">
                <a:solidFill>
                  <a:srgbClr val="FFFFFF"/>
                </a:solidFill>
                <a:ea typeface="Microsoft JhengHei"/>
              </a:rPr>
              <a:t>ree steps to import songs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BB0C72F-36FF-43C6-9BF5-CECDCC8EE84A}"/>
              </a:ext>
            </a:extLst>
          </p:cNvPr>
          <p:cNvSpPr/>
          <p:nvPr/>
        </p:nvSpPr>
        <p:spPr>
          <a:xfrm>
            <a:off x="37261" y="1297501"/>
            <a:ext cx="2242574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b="1">
                <a:solidFill>
                  <a:schemeClr val="tx1">
                    <a:lumMod val="95000"/>
                    <a:lumOff val="5000"/>
                  </a:schemeClr>
                </a:solidFill>
                <a:ea typeface="Microsoft JhengHei"/>
                <a:sym typeface="Microsoft JhengHei"/>
              </a:rPr>
              <a:t>The file names' format are consistent </a:t>
            </a:r>
            <a:endParaRPr lang="zh-TW" altLang="en-US" b="1">
              <a:solidFill>
                <a:schemeClr val="tx1">
                  <a:lumMod val="95000"/>
                  <a:lumOff val="5000"/>
                </a:schemeClr>
              </a:solidFill>
              <a:ea typeface="Microsoft JhengHei"/>
            </a:endParaRPr>
          </a:p>
        </p:txBody>
      </p:sp>
      <p:sp>
        <p:nvSpPr>
          <p:cNvPr id="16" name="Shape 319">
            <a:extLst>
              <a:ext uri="{FF2B5EF4-FFF2-40B4-BE49-F238E27FC236}">
                <a16:creationId xmlns:a16="http://schemas.microsoft.com/office/drawing/2014/main" id="{EC78D9C4-1192-45A3-A4E6-196C754C46B2}"/>
              </a:ext>
            </a:extLst>
          </p:cNvPr>
          <p:cNvSpPr txBox="1">
            <a:spLocks/>
          </p:cNvSpPr>
          <p:nvPr/>
        </p:nvSpPr>
        <p:spPr>
          <a:xfrm>
            <a:off x="131530" y="3162"/>
            <a:ext cx="6324349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4000" b="1">
                <a:solidFill>
                  <a:srgbClr val="440C39"/>
                </a:solidFill>
                <a:ea typeface="Microsoft JhengHei"/>
              </a:rPr>
              <a:t>Simple importing rules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 txBox="1"/>
          <p:nvPr/>
        </p:nvSpPr>
        <p:spPr>
          <a:xfrm>
            <a:off x="5590951" y="2142578"/>
            <a:ext cx="3508545" cy="5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zh-TW" altLang="en-US" sz="1800" b="1">
                <a:ea typeface="Microsoft JhengHei"/>
                <a:sym typeface="Microsoft JhengHei"/>
              </a:rPr>
              <a:t>Define importing rules according to the file name </a:t>
            </a:r>
            <a:endParaRPr lang="zh-TW" altLang="en-US" sz="1800" b="1">
              <a:latin typeface="Microsoft JhengHei"/>
              <a:ea typeface="Microsoft JhengHei"/>
            </a:endParaRPr>
          </a:p>
        </p:txBody>
      </p:sp>
      <p:sp>
        <p:nvSpPr>
          <p:cNvPr id="394" name="Shape 394"/>
          <p:cNvSpPr txBox="1"/>
          <p:nvPr/>
        </p:nvSpPr>
        <p:spPr>
          <a:xfrm>
            <a:off x="5552327" y="2748607"/>
            <a:ext cx="3351600" cy="5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zh-TW" altLang="en-US" sz="1800" b="1">
                <a:solidFill>
                  <a:srgbClr val="FF33B7"/>
                </a:solidFill>
                <a:ea typeface="Microsoft JhengHei"/>
              </a:rPr>
              <a:t>Symbol </a:t>
            </a:r>
            <a:r>
              <a:rPr lang="zh-TW" altLang="en-US" sz="1800">
                <a:ea typeface="Microsoft JhengHei"/>
              </a:rPr>
              <a:t>to sep</a:t>
            </a:r>
            <a:r>
              <a:rPr lang="en-US" altLang="zh-TW" sz="1800">
                <a:ea typeface="Microsoft JhengHei"/>
              </a:rPr>
              <a:t>a</a:t>
            </a:r>
            <a:r>
              <a:rPr lang="zh-TW" altLang="en-US" sz="1800">
                <a:ea typeface="Microsoft JhengHei"/>
              </a:rPr>
              <a:t>rate columns</a:t>
            </a:r>
          </a:p>
        </p:txBody>
      </p:sp>
      <p:sp>
        <p:nvSpPr>
          <p:cNvPr id="398" name="Shape 398"/>
          <p:cNvSpPr txBox="1"/>
          <p:nvPr/>
        </p:nvSpPr>
        <p:spPr>
          <a:xfrm>
            <a:off x="5584930" y="3630150"/>
            <a:ext cx="3860847" cy="1396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zh-TW" sz="1800" b="1">
                <a:solidFill>
                  <a:schemeClr val="accent5"/>
                </a:solidFill>
                <a:ea typeface="Microsoft JhengHei"/>
                <a:sym typeface="Microsoft JhengHei"/>
              </a:rPr>
              <a:t>Four options to specify the source of information: </a:t>
            </a:r>
            <a:endParaRPr lang="zh-TW" altLang="en-US" sz="1800" b="1">
              <a:solidFill>
                <a:schemeClr val="accent5"/>
              </a:solidFill>
              <a:ea typeface="Microsoft JhengHe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ea typeface="Microsoft JhengHei"/>
              </a:rPr>
              <a:t>Blank</a:t>
            </a:r>
            <a:endParaRPr lang="zh-TW" altLang="en-US" sz="1800">
              <a:ea typeface="Microsoft JhengHei"/>
            </a:endParaRPr>
          </a:p>
          <a:p>
            <a:r>
              <a:rPr lang="en-US" altLang="zh-TW" sz="1800">
                <a:ea typeface="Microsoft JhengHei"/>
              </a:rPr>
              <a:t>Use</a:t>
            </a:r>
            <a:r>
              <a:rPr lang="zh-TW" altLang="en-US" sz="1800">
                <a:ea typeface="Microsoft JhengHei"/>
              </a:rPr>
              <a:t> </a:t>
            </a:r>
            <a:r>
              <a:rPr lang="en-US" altLang="zh-TW" sz="1800">
                <a:ea typeface="Microsoft JhengHei"/>
              </a:rPr>
              <a:t>column</a:t>
            </a:r>
            <a:r>
              <a:rPr lang="zh-TW" altLang="en-US" sz="1800">
                <a:ea typeface="Microsoft JhengHei"/>
              </a:rPr>
              <a:t> </a:t>
            </a:r>
            <a:r>
              <a:rPr lang="en-US" altLang="zh-TW" sz="1800">
                <a:ea typeface="Microsoft JhengHei"/>
              </a:rPr>
              <a:t>in</a:t>
            </a:r>
            <a:r>
              <a:rPr lang="zh-TW" altLang="en-US" sz="1800">
                <a:ea typeface="Microsoft JhengHei"/>
              </a:rPr>
              <a:t> </a:t>
            </a:r>
            <a:r>
              <a:rPr lang="en-US" altLang="zh-TW" sz="1800">
                <a:ea typeface="Microsoft JhengHei"/>
              </a:rPr>
              <a:t>file</a:t>
            </a:r>
            <a:r>
              <a:rPr lang="zh-TW" altLang="en-US" sz="1800">
                <a:ea typeface="Microsoft JhengHei"/>
              </a:rPr>
              <a:t> </a:t>
            </a:r>
            <a:r>
              <a:rPr lang="en-US" altLang="en-US" sz="1800">
                <a:ea typeface="Microsoft JhengHei"/>
              </a:rPr>
              <a:t>name</a:t>
            </a:r>
            <a:endParaRPr lang="zh-TW" sz="1800">
              <a:ea typeface="Microsoft JhengHei"/>
            </a:endParaRPr>
          </a:p>
          <a:p>
            <a:r>
              <a:rPr lang="zh-TW" sz="1800">
                <a:ea typeface="Microsoft JhengHei"/>
              </a:rPr>
              <a:t>Use </a:t>
            </a:r>
            <a:r>
              <a:rPr lang="en-US" altLang="zh-TW" sz="1800">
                <a:ea typeface="Microsoft JhengHei"/>
              </a:rPr>
              <a:t>f</a:t>
            </a:r>
            <a:r>
              <a:rPr lang="zh-TW" sz="1800">
                <a:ea typeface="Microsoft JhengHei"/>
              </a:rPr>
              <a:t>older </a:t>
            </a:r>
            <a:r>
              <a:rPr lang="en-US" altLang="zh-TW" sz="1800">
                <a:ea typeface="Microsoft JhengHei"/>
              </a:rPr>
              <a:t>n</a:t>
            </a:r>
            <a:r>
              <a:rPr lang="zh-TW" sz="1800">
                <a:ea typeface="Microsoft JhengHei"/>
              </a:rPr>
              <a:t>ame</a:t>
            </a:r>
            <a:endParaRPr lang="zh-TW" altLang="en-US" sz="1800">
              <a:ea typeface="Microsoft JhengHei"/>
            </a:endParaRPr>
          </a:p>
          <a:p>
            <a:r>
              <a:rPr lang="zh-TW" altLang="en-US" sz="1800">
                <a:ea typeface="Microsoft JhengHei"/>
              </a:rPr>
              <a:t>Use default value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ea typeface="Microsoft JhengHei"/>
            </a:endParaRPr>
          </a:p>
        </p:txBody>
      </p:sp>
      <p:sp>
        <p:nvSpPr>
          <p:cNvPr id="30" name="Shape 332">
            <a:extLst>
              <a:ext uri="{FF2B5EF4-FFF2-40B4-BE49-F238E27FC236}">
                <a16:creationId xmlns:a16="http://schemas.microsoft.com/office/drawing/2014/main" id="{09821DC4-01A3-4F8C-97E7-86C03414DB26}"/>
              </a:ext>
            </a:extLst>
          </p:cNvPr>
          <p:cNvSpPr txBox="1"/>
          <p:nvPr/>
        </p:nvSpPr>
        <p:spPr>
          <a:xfrm>
            <a:off x="2380602" y="1371357"/>
            <a:ext cx="2322900" cy="2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zh-TW" altLang="en-US" b="1">
                <a:solidFill>
                  <a:srgbClr val="FF33B7"/>
                </a:solidFill>
                <a:ea typeface="Microsoft JhengHei"/>
                <a:sym typeface="Microsoft JhengHei"/>
              </a:rPr>
              <a:t>S</a:t>
            </a:r>
            <a:r>
              <a:rPr lang="zh-TW" altLang="en-US" b="1">
                <a:solidFill>
                  <a:srgbClr val="FF33B7"/>
                </a:solidFill>
                <a:ea typeface="Microsoft JhengHei"/>
              </a:rPr>
              <a:t>elect folder</a:t>
            </a:r>
          </a:p>
        </p:txBody>
      </p:sp>
      <p:sp>
        <p:nvSpPr>
          <p:cNvPr id="32" name="Shape 334">
            <a:extLst>
              <a:ext uri="{FF2B5EF4-FFF2-40B4-BE49-F238E27FC236}">
                <a16:creationId xmlns:a16="http://schemas.microsoft.com/office/drawing/2014/main" id="{241724C6-E353-46C8-9E85-27F0C2632850}"/>
              </a:ext>
            </a:extLst>
          </p:cNvPr>
          <p:cNvSpPr txBox="1"/>
          <p:nvPr/>
        </p:nvSpPr>
        <p:spPr>
          <a:xfrm>
            <a:off x="7089425" y="1396467"/>
            <a:ext cx="2322900" cy="2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b="1">
                <a:solidFill>
                  <a:srgbClr val="FF33B7"/>
                </a:solidFill>
                <a:ea typeface="Microsoft JhengHei"/>
                <a:sym typeface="Microsoft JhengHei"/>
              </a:rPr>
              <a:t>P</a:t>
            </a:r>
            <a:r>
              <a:rPr lang="en-US" altLang="zh-TW" b="1">
                <a:solidFill>
                  <a:srgbClr val="FF33B7"/>
                </a:solidFill>
                <a:ea typeface="Microsoft JhengHei"/>
              </a:rPr>
              <a:t>review</a:t>
            </a:r>
            <a:endParaRPr lang="zh-TW" b="1">
              <a:solidFill>
                <a:srgbClr val="FF33B7"/>
              </a:solidFill>
              <a:ea typeface="Microsoft JhengHei"/>
            </a:endParaRPr>
          </a:p>
        </p:txBody>
      </p:sp>
      <p:sp>
        <p:nvSpPr>
          <p:cNvPr id="49" name="Shape 333">
            <a:extLst>
              <a:ext uri="{FF2B5EF4-FFF2-40B4-BE49-F238E27FC236}">
                <a16:creationId xmlns:a16="http://schemas.microsoft.com/office/drawing/2014/main" id="{DCBF61C5-3893-4F91-B2BD-FACE06A98A11}"/>
              </a:ext>
            </a:extLst>
          </p:cNvPr>
          <p:cNvSpPr txBox="1"/>
          <p:nvPr/>
        </p:nvSpPr>
        <p:spPr>
          <a:xfrm>
            <a:off x="4926932" y="1325596"/>
            <a:ext cx="2322900" cy="2898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zh-TW" sz="2000" b="1">
                <a:solidFill>
                  <a:schemeClr val="bg1"/>
                </a:solidFill>
                <a:ea typeface="Microsoft JhengHei"/>
              </a:rPr>
              <a:t>Define</a:t>
            </a:r>
            <a:r>
              <a:rPr lang="zh-TW" altLang="en-US" sz="2000" b="1">
                <a:solidFill>
                  <a:schemeClr val="bg1"/>
                </a:solidFill>
                <a:ea typeface="Microsoft JhengHei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ea typeface="Microsoft JhengHei"/>
              </a:rPr>
              <a:t>rules</a:t>
            </a:r>
            <a:endParaRPr lang="zh-TW" altLang="en-US" sz="2000" b="1">
              <a:solidFill>
                <a:schemeClr val="bg1"/>
              </a:solidFill>
              <a:ea typeface="Microsoft JhengHei"/>
            </a:endParaRPr>
          </a:p>
        </p:txBody>
      </p:sp>
      <p:pic>
        <p:nvPicPr>
          <p:cNvPr id="2" name="圖片 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F0090916-D303-4A2D-9A39-746AEB0F2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74" y="2045285"/>
            <a:ext cx="4770407" cy="2788996"/>
          </a:xfrm>
          <a:prstGeom prst="rect">
            <a:avLst/>
          </a:prstGeom>
          <a:effectLst>
            <a:reflection blurRad="50800" stA="90000" endPos="11000" dist="25400" dir="5400000" sy="-100000" algn="bl" rotWithShape="0"/>
          </a:effectLst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3C45FA6B-9326-4234-8D93-718DF1E31E37}"/>
              </a:ext>
            </a:extLst>
          </p:cNvPr>
          <p:cNvSpPr/>
          <p:nvPr/>
        </p:nvSpPr>
        <p:spPr>
          <a:xfrm>
            <a:off x="241362" y="2570453"/>
            <a:ext cx="4538034" cy="567057"/>
          </a:xfrm>
          <a:prstGeom prst="rect">
            <a:avLst/>
          </a:prstGeom>
          <a:noFill/>
          <a:ln w="12700">
            <a:solidFill>
              <a:srgbClr val="FF33B7">
                <a:alpha val="99000"/>
              </a:srgbClr>
            </a:solidFill>
          </a:ln>
          <a:effectLst>
            <a:glow rad="63500">
              <a:srgbClr val="FF33B7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89FC01A8-0460-4781-B692-96F8EE0754BC}"/>
              </a:ext>
            </a:extLst>
          </p:cNvPr>
          <p:cNvSpPr/>
          <p:nvPr/>
        </p:nvSpPr>
        <p:spPr>
          <a:xfrm>
            <a:off x="241362" y="3146851"/>
            <a:ext cx="4538034" cy="1382795"/>
          </a:xfrm>
          <a:prstGeom prst="rect">
            <a:avLst/>
          </a:prstGeom>
          <a:noFill/>
          <a:ln w="12700">
            <a:solidFill>
              <a:srgbClr val="00FFFF">
                <a:alpha val="99000"/>
              </a:srgbClr>
            </a:solidFill>
          </a:ln>
          <a:effectLst>
            <a:glow rad="63500">
              <a:schemeClr val="accent5">
                <a:lumMod val="60000"/>
                <a:lumOff val="4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4AD64880-4569-4F9C-B2C5-EA1EF0432102}"/>
              </a:ext>
            </a:extLst>
          </p:cNvPr>
          <p:cNvSpPr/>
          <p:nvPr/>
        </p:nvSpPr>
        <p:spPr>
          <a:xfrm>
            <a:off x="4779392" y="2856964"/>
            <a:ext cx="602673" cy="298520"/>
          </a:xfrm>
          <a:prstGeom prst="rightArrow">
            <a:avLst/>
          </a:prstGeom>
          <a:solidFill>
            <a:srgbClr val="FF33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箭號: 向右 47">
            <a:extLst>
              <a:ext uri="{FF2B5EF4-FFF2-40B4-BE49-F238E27FC236}">
                <a16:creationId xmlns:a16="http://schemas.microsoft.com/office/drawing/2014/main" id="{3FC3C3DE-2C82-494B-8DE0-73113FD64306}"/>
              </a:ext>
            </a:extLst>
          </p:cNvPr>
          <p:cNvSpPr/>
          <p:nvPr/>
        </p:nvSpPr>
        <p:spPr>
          <a:xfrm>
            <a:off x="4779395" y="3464725"/>
            <a:ext cx="602673" cy="298520"/>
          </a:xfrm>
          <a:prstGeom prst="rightArrow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D91CD64-63B3-4805-88BB-D39F50746BAC}"/>
              </a:ext>
            </a:extLst>
          </p:cNvPr>
          <p:cNvSpPr/>
          <p:nvPr/>
        </p:nvSpPr>
        <p:spPr>
          <a:xfrm>
            <a:off x="-70311" y="784320"/>
            <a:ext cx="2440774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b="1">
                <a:solidFill>
                  <a:schemeClr val="tx1">
                    <a:lumMod val="95000"/>
                    <a:lumOff val="5000"/>
                  </a:schemeClr>
                </a:solidFill>
                <a:ea typeface="Microsoft JhengHei"/>
                <a:sym typeface="Microsoft JhengHei"/>
              </a:rPr>
              <a:t>Col</a:t>
            </a:r>
            <a:r>
              <a:rPr lang="zh-TW" altLang="en-US" b="1">
                <a:solidFill>
                  <a:schemeClr val="tx1">
                    <a:lumMod val="95000"/>
                    <a:lumOff val="5000"/>
                  </a:schemeClr>
                </a:solidFill>
                <a:ea typeface="Microsoft JhengHei"/>
              </a:rPr>
              <a:t>laborate songs </a:t>
            </a:r>
          </a:p>
          <a:p>
            <a:pPr algn="ctr"/>
            <a:r>
              <a:rPr lang="zh-TW" altLang="en-US" b="1">
                <a:solidFill>
                  <a:schemeClr val="tx1">
                    <a:lumMod val="95000"/>
                    <a:lumOff val="5000"/>
                  </a:schemeClr>
                </a:solidFill>
                <a:ea typeface="Microsoft JhengHei"/>
              </a:rPr>
              <a:t>in the folder</a:t>
            </a:r>
            <a:endParaRPr lang="zh-TW" altLang="en-US" b="1">
              <a:solidFill>
                <a:schemeClr val="tx1">
                  <a:lumMod val="95000"/>
                  <a:lumOff val="5000"/>
                </a:schemeClr>
              </a:solidFill>
              <a:latin typeface="Microsoft JhengHei"/>
              <a:ea typeface="Microsoft JhengHei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439D3AF-CB11-403E-A64D-226C8FF17E8C}"/>
              </a:ext>
            </a:extLst>
          </p:cNvPr>
          <p:cNvSpPr/>
          <p:nvPr/>
        </p:nvSpPr>
        <p:spPr>
          <a:xfrm>
            <a:off x="3046058" y="848422"/>
            <a:ext cx="4560946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sz="1800" b="1">
                <a:solidFill>
                  <a:srgbClr val="FFFFFF"/>
                </a:solidFill>
                <a:ea typeface="Microsoft JhengHei"/>
                <a:sym typeface="Microsoft JhengHei"/>
              </a:rPr>
              <a:t>Th</a:t>
            </a:r>
            <a:r>
              <a:rPr lang="zh-TW" altLang="en-US" sz="1800" b="1">
                <a:solidFill>
                  <a:srgbClr val="FFFFFF"/>
                </a:solidFill>
                <a:ea typeface="Microsoft JhengHei"/>
              </a:rPr>
              <a:t>ree steps to import songs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D785062-D93F-4AAD-ADA3-931AE517BD84}"/>
              </a:ext>
            </a:extLst>
          </p:cNvPr>
          <p:cNvSpPr/>
          <p:nvPr/>
        </p:nvSpPr>
        <p:spPr>
          <a:xfrm>
            <a:off x="37261" y="1297501"/>
            <a:ext cx="2242574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b="1">
                <a:solidFill>
                  <a:schemeClr val="tx1">
                    <a:lumMod val="95000"/>
                    <a:lumOff val="5000"/>
                  </a:schemeClr>
                </a:solidFill>
                <a:ea typeface="Microsoft JhengHei"/>
                <a:sym typeface="Microsoft JhengHei"/>
              </a:rPr>
              <a:t>The file names' format are consistent </a:t>
            </a:r>
            <a:endParaRPr lang="zh-TW" altLang="en-US" b="1">
              <a:solidFill>
                <a:schemeClr val="tx1">
                  <a:lumMod val="95000"/>
                  <a:lumOff val="5000"/>
                </a:schemeClr>
              </a:solidFill>
              <a:ea typeface="Microsoft JhengHei"/>
            </a:endParaRPr>
          </a:p>
        </p:txBody>
      </p:sp>
      <p:sp>
        <p:nvSpPr>
          <p:cNvPr id="20" name="Shape 319">
            <a:extLst>
              <a:ext uri="{FF2B5EF4-FFF2-40B4-BE49-F238E27FC236}">
                <a16:creationId xmlns:a16="http://schemas.microsoft.com/office/drawing/2014/main" id="{537A3801-32C8-4850-9A4E-6AB13D4018EA}"/>
              </a:ext>
            </a:extLst>
          </p:cNvPr>
          <p:cNvSpPr txBox="1">
            <a:spLocks/>
          </p:cNvSpPr>
          <p:nvPr/>
        </p:nvSpPr>
        <p:spPr>
          <a:xfrm>
            <a:off x="131530" y="3162"/>
            <a:ext cx="6324349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4000" b="1">
                <a:solidFill>
                  <a:srgbClr val="440C39"/>
                </a:solidFill>
                <a:ea typeface="Microsoft JhengHei"/>
              </a:rPr>
              <a:t>Simple importing rules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 txBox="1"/>
          <p:nvPr/>
        </p:nvSpPr>
        <p:spPr>
          <a:xfrm>
            <a:off x="5086396" y="2538248"/>
            <a:ext cx="3987266" cy="8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zh-TW" sz="1800" b="1">
                <a:ea typeface="Microsoft JhengHei"/>
                <a:sym typeface="Microsoft JhengHei"/>
              </a:rPr>
              <a:t>File</a:t>
            </a:r>
            <a:r>
              <a:rPr lang="zh-TW" sz="1800" b="1">
                <a:ea typeface="Microsoft JhengHei"/>
                <a:sym typeface="Microsoft JhengHei"/>
              </a:rPr>
              <a:t> </a:t>
            </a:r>
            <a:r>
              <a:rPr lang="en-US" altLang="zh-TW" sz="1800" b="1">
                <a:ea typeface="Microsoft JhengHei"/>
                <a:sym typeface="Microsoft JhengHei"/>
              </a:rPr>
              <a:t>name</a:t>
            </a:r>
            <a:r>
              <a:rPr lang="zh-TW" sz="1800" b="1">
                <a:ea typeface="Microsoft JhengHei"/>
                <a:sym typeface="Microsoft JhengHei"/>
              </a:rPr>
              <a:t>: </a:t>
            </a:r>
            <a:r>
              <a:rPr lang="zh-TW" sz="1700">
                <a:ea typeface="Microsoft JhengHei"/>
                <a:sym typeface="Microsoft JhengHei"/>
              </a:rPr>
              <a:t>Claire</a:t>
            </a:r>
            <a:r>
              <a:rPr lang="zh-TW" sz="1700" b="1">
                <a:solidFill>
                  <a:srgbClr val="FF33B7"/>
                </a:solidFill>
                <a:ea typeface="Microsoft JhengHei"/>
                <a:sym typeface="Microsoft JhengHei"/>
              </a:rPr>
              <a:t>&amp;</a:t>
            </a:r>
            <a:r>
              <a:rPr lang="zh-TW" sz="1700">
                <a:ea typeface="Microsoft JhengHei"/>
                <a:sym typeface="Microsoft JhengHei"/>
              </a:rPr>
              <a:t>Joyce</a:t>
            </a:r>
            <a:r>
              <a:rPr lang="zh-TW" sz="1700" b="1">
                <a:solidFill>
                  <a:srgbClr val="FF33B7"/>
                </a:solidFill>
                <a:ea typeface="Microsoft JhengHei"/>
                <a:sym typeface="Microsoft JhengHei"/>
              </a:rPr>
              <a:t>-</a:t>
            </a:r>
            <a:r>
              <a:rPr lang="en-US" altLang="zh-TW" sz="1700">
                <a:ea typeface="Microsoft JhengHei"/>
                <a:sym typeface="Microsoft JhengHei"/>
              </a:rPr>
              <a:t>L</a:t>
            </a:r>
            <a:r>
              <a:rPr lang="en-US" altLang="en-US" sz="1700">
                <a:ea typeface="Microsoft JhengHei"/>
                <a:sym typeface="Microsoft JhengHei"/>
              </a:rPr>
              <a:t>ove yourself</a:t>
            </a:r>
            <a:r>
              <a:rPr lang="zh-TW" sz="1700" b="1">
                <a:solidFill>
                  <a:srgbClr val="FF33B7"/>
                </a:solidFill>
                <a:ea typeface="Microsoft JhengHei"/>
                <a:sym typeface="Microsoft JhengHei"/>
              </a:rPr>
              <a:t>-</a:t>
            </a:r>
            <a:r>
              <a:rPr lang="en-US" altLang="zh-TW" sz="1700">
                <a:ea typeface="Microsoft JhengHei"/>
                <a:sym typeface="Microsoft JhengHei"/>
              </a:rPr>
              <a:t>English</a:t>
            </a:r>
            <a:r>
              <a:rPr lang="zh-TW" sz="1700" b="1">
                <a:solidFill>
                  <a:srgbClr val="FF33B7"/>
                </a:solidFill>
                <a:ea typeface="Microsoft JhengHei"/>
                <a:sym typeface="Microsoft JhengHei"/>
              </a:rPr>
              <a:t>-</a:t>
            </a:r>
            <a:r>
              <a:rPr lang="en-US" altLang="zh-TW" sz="1700">
                <a:ea typeface="Microsoft JhengHei"/>
                <a:sym typeface="Microsoft JhengHei"/>
              </a:rPr>
              <a:t>Group</a:t>
            </a:r>
            <a:r>
              <a:rPr lang="zh-TW" sz="1700" b="1">
                <a:solidFill>
                  <a:srgbClr val="FF33B7"/>
                </a:solidFill>
                <a:ea typeface="Microsoft JhengHei"/>
                <a:sym typeface="Microsoft JhengHei"/>
              </a:rPr>
              <a:t>-</a:t>
            </a:r>
            <a:r>
              <a:rPr lang="en-US" altLang="zh-TW" sz="1700">
                <a:ea typeface="Microsoft JhengHei"/>
                <a:sym typeface="Microsoft JhengHei"/>
              </a:rPr>
              <a:t>Lyric</a:t>
            </a:r>
            <a:r>
              <a:rPr lang="zh-TW" sz="1700" b="1">
                <a:solidFill>
                  <a:srgbClr val="FF33B7"/>
                </a:solidFill>
                <a:ea typeface="Microsoft JhengHei"/>
                <a:sym typeface="Microsoft JhengHei"/>
              </a:rPr>
              <a:t>-</a:t>
            </a:r>
            <a:r>
              <a:rPr lang="zh-TW" sz="1700">
                <a:ea typeface="Microsoft JhengHei"/>
                <a:sym typeface="Microsoft JhengHei"/>
              </a:rPr>
              <a:t>L.mkv</a:t>
            </a:r>
            <a:r>
              <a:rPr lang="zh-TW" altLang="en-US" sz="1800">
                <a:ea typeface="Microsoft JhengHei"/>
                <a:sym typeface="Microsoft JhengHei"/>
              </a:rPr>
              <a:t>  </a:t>
            </a:r>
            <a:endParaRPr lang="zh-TW"/>
          </a:p>
        </p:txBody>
      </p:sp>
      <p:sp>
        <p:nvSpPr>
          <p:cNvPr id="426" name="Shape 426"/>
          <p:cNvSpPr txBox="1"/>
          <p:nvPr/>
        </p:nvSpPr>
        <p:spPr>
          <a:xfrm>
            <a:off x="5086396" y="3378214"/>
            <a:ext cx="3882300" cy="13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zh-TW" sz="1800" b="1">
                <a:ea typeface="Microsoft JhengHei"/>
                <a:sym typeface="Microsoft JhengHei"/>
              </a:rPr>
              <a:t>Symbol</a:t>
            </a:r>
            <a:r>
              <a:rPr lang="zh-TW" sz="1800" b="1">
                <a:ea typeface="Microsoft JhengHei"/>
                <a:sym typeface="Microsoft JhengHei"/>
              </a:rPr>
              <a:t> </a:t>
            </a:r>
            <a:r>
              <a:rPr lang="en-US" altLang="zh-TW" sz="1800" b="1">
                <a:ea typeface="Microsoft JhengHei"/>
                <a:sym typeface="Microsoft JhengHei"/>
              </a:rPr>
              <a:t>to</a:t>
            </a:r>
            <a:r>
              <a:rPr lang="zh-TW" sz="1800" b="1">
                <a:ea typeface="Microsoft JhengHei"/>
                <a:sym typeface="Microsoft JhengHei"/>
              </a:rPr>
              <a:t> </a:t>
            </a:r>
            <a:r>
              <a:rPr lang="en-US" altLang="zh-TW" sz="1800" b="1">
                <a:ea typeface="Microsoft JhengHei"/>
                <a:sym typeface="Microsoft JhengHei"/>
              </a:rPr>
              <a:t>separate</a:t>
            </a:r>
            <a:r>
              <a:rPr lang="zh-TW" altLang="en-US" sz="1800" b="1">
                <a:ea typeface="Microsoft JhengHei"/>
                <a:sym typeface="Microsoft JhengHei"/>
              </a:rPr>
              <a:t> </a:t>
            </a:r>
            <a:r>
              <a:rPr lang="en-US" altLang="zh-TW" sz="1800" b="1">
                <a:ea typeface="Microsoft JhengHei"/>
                <a:sym typeface="Microsoft JhengHei"/>
              </a:rPr>
              <a:t>columns</a:t>
            </a:r>
            <a:r>
              <a:rPr lang="zh-TW" sz="1800" b="1">
                <a:ea typeface="Microsoft JhengHei"/>
                <a:sym typeface="Microsoft JhengHei"/>
              </a:rPr>
              <a:t>:</a:t>
            </a:r>
            <a:r>
              <a:rPr lang="zh-TW" sz="1800" b="1">
                <a:solidFill>
                  <a:srgbClr val="CC0000"/>
                </a:solidFill>
                <a:ea typeface="Microsoft JhengHei"/>
                <a:sym typeface="Microsoft JhengHei"/>
              </a:rPr>
              <a:t> </a:t>
            </a:r>
            <a:r>
              <a:rPr lang="en-US" altLang="zh-TW" sz="1800" b="1">
                <a:solidFill>
                  <a:srgbClr val="FF33B7"/>
                </a:solidFill>
                <a:ea typeface="Microsoft JhengHei"/>
                <a:sym typeface="Microsoft JhengHei"/>
              </a:rPr>
              <a:t>-</a:t>
            </a:r>
            <a:endParaRPr lang="zh-TW" altLang="en-US" sz="1800" b="1">
              <a:solidFill>
                <a:srgbClr val="FF33B7"/>
              </a:solidFill>
              <a:ea typeface="Microsoft JhengHei"/>
            </a:endParaRPr>
          </a:p>
          <a:p>
            <a:r>
              <a:rPr lang="en-US" altLang="zh-TW" sz="1800" b="1">
                <a:ea typeface="Microsoft JhengHei"/>
                <a:sym typeface="Microsoft JhengHei"/>
              </a:rPr>
              <a:t>Symbol</a:t>
            </a:r>
            <a:r>
              <a:rPr lang="zh-TW" sz="1800" b="1">
                <a:ea typeface="Microsoft JhengHei"/>
                <a:sym typeface="Microsoft JhengHei"/>
              </a:rPr>
              <a:t> </a:t>
            </a:r>
            <a:r>
              <a:rPr lang="en-US" altLang="zh-TW" sz="1800" b="1">
                <a:ea typeface="Microsoft JhengHei"/>
                <a:sym typeface="Microsoft JhengHei"/>
              </a:rPr>
              <a:t>to</a:t>
            </a:r>
            <a:r>
              <a:rPr lang="zh-TW" sz="1800" b="1">
                <a:ea typeface="Microsoft JhengHei"/>
                <a:sym typeface="Microsoft JhengHei"/>
              </a:rPr>
              <a:t> </a:t>
            </a:r>
            <a:r>
              <a:rPr lang="en-US" altLang="zh-TW" sz="1800" b="1">
                <a:ea typeface="Microsoft JhengHei"/>
                <a:sym typeface="Microsoft JhengHei"/>
              </a:rPr>
              <a:t>separate</a:t>
            </a:r>
            <a:r>
              <a:rPr lang="zh-TW" sz="1800" b="1">
                <a:ea typeface="Microsoft JhengHei"/>
                <a:sym typeface="Microsoft JhengHei"/>
              </a:rPr>
              <a:t> </a:t>
            </a:r>
            <a:r>
              <a:rPr lang="en-US" altLang="zh-TW" sz="1800" b="1">
                <a:ea typeface="Microsoft JhengHei"/>
                <a:sym typeface="Microsoft JhengHei"/>
              </a:rPr>
              <a:t>artists</a:t>
            </a:r>
            <a:r>
              <a:rPr lang="zh-TW" sz="1800" b="1">
                <a:ea typeface="Microsoft JhengHei"/>
                <a:sym typeface="Microsoft JhengHei"/>
              </a:rPr>
              <a:t>: </a:t>
            </a:r>
            <a:r>
              <a:rPr lang="en-US" altLang="zh-TW" sz="1800" b="1">
                <a:solidFill>
                  <a:srgbClr val="FF33B7"/>
                </a:solidFill>
                <a:ea typeface="Microsoft JhengHei"/>
                <a:sym typeface="Microsoft JhengHei"/>
              </a:rPr>
              <a:t>&amp;</a:t>
            </a:r>
            <a:endParaRPr lang="zh-TW" altLang="en-US" sz="1800" b="1">
              <a:solidFill>
                <a:srgbClr val="FF33B7"/>
              </a:solidFill>
              <a:ea typeface="Microsoft JhengHei"/>
            </a:endParaRPr>
          </a:p>
          <a:p>
            <a:r>
              <a:rPr lang="en-US" altLang="zh-TW" sz="1800" b="1">
                <a:solidFill>
                  <a:srgbClr val="0097A7"/>
                </a:solidFill>
                <a:ea typeface="Microsoft JhengHei"/>
                <a:sym typeface="Microsoft JhengHei"/>
              </a:rPr>
              <a:t>Option</a:t>
            </a:r>
            <a:r>
              <a:rPr lang="zh-TW" sz="1800" b="1">
                <a:solidFill>
                  <a:srgbClr val="0097A7"/>
                </a:solidFill>
                <a:ea typeface="Microsoft JhengHei"/>
                <a:sym typeface="Microsoft JhengHei"/>
              </a:rPr>
              <a:t>: </a:t>
            </a:r>
            <a:r>
              <a:rPr lang="en-US" altLang="zh-TW" sz="1800" b="1">
                <a:solidFill>
                  <a:srgbClr val="0097A7"/>
                </a:solidFill>
                <a:ea typeface="Microsoft JhengHei"/>
                <a:sym typeface="Microsoft JhengHei"/>
              </a:rPr>
              <a:t>Use</a:t>
            </a:r>
            <a:r>
              <a:rPr lang="zh-TW" altLang="en-US" sz="1800" b="1">
                <a:solidFill>
                  <a:srgbClr val="0097A7"/>
                </a:solidFill>
                <a:ea typeface="Microsoft JhengHei"/>
                <a:sym typeface="Microsoft JhengHei"/>
              </a:rPr>
              <a:t> column in file na</a:t>
            </a:r>
            <a:r>
              <a:rPr lang="en-US" altLang="en-US" sz="1800" b="1">
                <a:solidFill>
                  <a:srgbClr val="0097A7"/>
                </a:solidFill>
                <a:ea typeface="Microsoft JhengHei"/>
                <a:sym typeface="Microsoft JhengHei"/>
              </a:rPr>
              <a:t>me</a:t>
            </a:r>
            <a:endParaRPr lang="en-US" altLang="en-US" sz="1800" b="1">
              <a:solidFill>
                <a:srgbClr val="0097A7"/>
              </a:solidFill>
              <a:ea typeface="Microsoft JhengHei"/>
            </a:endParaRPr>
          </a:p>
          <a:p>
            <a:r>
              <a:rPr lang="en-US" altLang="zh-TW" sz="1800">
                <a:ea typeface="Microsoft JhengHei"/>
              </a:rPr>
              <a:t>Specify the location of the information in file names</a:t>
            </a:r>
            <a:endParaRPr lang="en-US"/>
          </a:p>
        </p:txBody>
      </p:sp>
      <p:sp>
        <p:nvSpPr>
          <p:cNvPr id="427" name="Shape 427"/>
          <p:cNvSpPr txBox="1"/>
          <p:nvPr/>
        </p:nvSpPr>
        <p:spPr>
          <a:xfrm>
            <a:off x="5086396" y="2155005"/>
            <a:ext cx="1833967" cy="505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zh-TW" altLang="en-US" sz="2000" b="1">
                <a:solidFill>
                  <a:srgbClr val="FF33B7"/>
                </a:solidFill>
                <a:latin typeface="+mj-lt"/>
                <a:ea typeface="Microsoft JhengHei"/>
              </a:rPr>
              <a:t>For example, </a:t>
            </a:r>
          </a:p>
        </p:txBody>
      </p:sp>
      <p:sp>
        <p:nvSpPr>
          <p:cNvPr id="30" name="Shape 333">
            <a:extLst>
              <a:ext uri="{FF2B5EF4-FFF2-40B4-BE49-F238E27FC236}">
                <a16:creationId xmlns:a16="http://schemas.microsoft.com/office/drawing/2014/main" id="{A0D93BAB-EABD-42EB-8F96-BAB382F9B51C}"/>
              </a:ext>
            </a:extLst>
          </p:cNvPr>
          <p:cNvSpPr txBox="1"/>
          <p:nvPr/>
        </p:nvSpPr>
        <p:spPr>
          <a:xfrm>
            <a:off x="4926932" y="1325596"/>
            <a:ext cx="2322900" cy="2898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ea typeface="Microsoft JhengHei"/>
                <a:sym typeface="Microsoft JhengHei"/>
              </a:rPr>
              <a:t>D</a:t>
            </a:r>
            <a:r>
              <a:rPr lang="zh-TW" sz="2000" b="1">
                <a:solidFill>
                  <a:schemeClr val="bg1"/>
                </a:solidFill>
                <a:ea typeface="Microsoft JhengHei"/>
              </a:rPr>
              <a:t>efine</a:t>
            </a:r>
            <a:r>
              <a:rPr lang="zh-TW" altLang="en-US" sz="2000" b="1">
                <a:solidFill>
                  <a:schemeClr val="bg1"/>
                </a:solidFill>
                <a:ea typeface="Microsoft JhengHei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ea typeface="Microsoft JhengHei"/>
              </a:rPr>
              <a:t>rules</a:t>
            </a:r>
            <a:endParaRPr lang="zh-TW" altLang="en-US" sz="2000" b="1">
              <a:solidFill>
                <a:schemeClr val="bg1"/>
              </a:solidFill>
              <a:ea typeface="Microsoft JhengHei"/>
            </a:endParaRPr>
          </a:p>
        </p:txBody>
      </p:sp>
      <p:sp>
        <p:nvSpPr>
          <p:cNvPr id="31" name="Shape 334">
            <a:extLst>
              <a:ext uri="{FF2B5EF4-FFF2-40B4-BE49-F238E27FC236}">
                <a16:creationId xmlns:a16="http://schemas.microsoft.com/office/drawing/2014/main" id="{F0D21143-BC62-4182-A5A7-07496C926C13}"/>
              </a:ext>
            </a:extLst>
          </p:cNvPr>
          <p:cNvSpPr txBox="1"/>
          <p:nvPr/>
        </p:nvSpPr>
        <p:spPr>
          <a:xfrm>
            <a:off x="7089425" y="1396467"/>
            <a:ext cx="2322900" cy="2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>
                <a:solidFill>
                  <a:srgbClr val="FF33B7"/>
                </a:solidFill>
                <a:ea typeface="Microsoft JhengHei"/>
              </a:rPr>
              <a:t>Preview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618D31F-3523-45A0-BB0D-C52012DBB5FD}"/>
              </a:ext>
            </a:extLst>
          </p:cNvPr>
          <p:cNvSpPr/>
          <p:nvPr/>
        </p:nvSpPr>
        <p:spPr>
          <a:xfrm>
            <a:off x="-70311" y="784320"/>
            <a:ext cx="2440774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b="1">
                <a:solidFill>
                  <a:schemeClr val="tx1">
                    <a:lumMod val="95000"/>
                    <a:lumOff val="5000"/>
                  </a:schemeClr>
                </a:solidFill>
                <a:ea typeface="Microsoft JhengHei"/>
                <a:sym typeface="Microsoft JhengHei"/>
              </a:rPr>
              <a:t>Col</a:t>
            </a:r>
            <a:r>
              <a:rPr lang="zh-TW" altLang="en-US" b="1">
                <a:solidFill>
                  <a:schemeClr val="tx1">
                    <a:lumMod val="95000"/>
                    <a:lumOff val="5000"/>
                  </a:schemeClr>
                </a:solidFill>
                <a:ea typeface="Microsoft JhengHei"/>
              </a:rPr>
              <a:t>laborate songs </a:t>
            </a:r>
          </a:p>
          <a:p>
            <a:pPr algn="ctr"/>
            <a:r>
              <a:rPr lang="zh-TW" altLang="en-US" b="1">
                <a:solidFill>
                  <a:schemeClr val="tx1">
                    <a:lumMod val="95000"/>
                    <a:lumOff val="5000"/>
                  </a:schemeClr>
                </a:solidFill>
                <a:ea typeface="Microsoft JhengHei"/>
              </a:rPr>
              <a:t>in the folder</a:t>
            </a:r>
            <a:endParaRPr lang="zh-TW" altLang="en-US" b="1">
              <a:solidFill>
                <a:schemeClr val="tx1">
                  <a:lumMod val="95000"/>
                  <a:lumOff val="5000"/>
                </a:schemeClr>
              </a:solidFill>
              <a:latin typeface="Microsoft JhengHei"/>
              <a:ea typeface="Microsoft JhengHei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1992929-0798-42CE-BCAD-CD7A878CABE7}"/>
              </a:ext>
            </a:extLst>
          </p:cNvPr>
          <p:cNvSpPr/>
          <p:nvPr/>
        </p:nvSpPr>
        <p:spPr>
          <a:xfrm>
            <a:off x="3046058" y="848422"/>
            <a:ext cx="4560946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sz="1800" b="1">
                <a:solidFill>
                  <a:srgbClr val="FFFFFF"/>
                </a:solidFill>
                <a:ea typeface="Microsoft JhengHei"/>
                <a:sym typeface="Microsoft JhengHei"/>
              </a:rPr>
              <a:t>Th</a:t>
            </a:r>
            <a:r>
              <a:rPr lang="zh-TW" altLang="en-US" sz="1800" b="1">
                <a:solidFill>
                  <a:srgbClr val="FFFFFF"/>
                </a:solidFill>
                <a:ea typeface="Microsoft JhengHei"/>
              </a:rPr>
              <a:t>ree steps to import songs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FA56B32-F63E-46E7-B34A-63BA441A6AD3}"/>
              </a:ext>
            </a:extLst>
          </p:cNvPr>
          <p:cNvSpPr/>
          <p:nvPr/>
        </p:nvSpPr>
        <p:spPr>
          <a:xfrm>
            <a:off x="37261" y="1297501"/>
            <a:ext cx="2242574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b="1">
                <a:solidFill>
                  <a:schemeClr val="tx1">
                    <a:lumMod val="95000"/>
                    <a:lumOff val="5000"/>
                  </a:schemeClr>
                </a:solidFill>
                <a:ea typeface="Microsoft JhengHei"/>
                <a:sym typeface="Microsoft JhengHei"/>
              </a:rPr>
              <a:t>The file names' format are consistent </a:t>
            </a:r>
            <a:endParaRPr lang="zh-TW" altLang="en-US" b="1">
              <a:solidFill>
                <a:schemeClr val="tx1">
                  <a:lumMod val="95000"/>
                  <a:lumOff val="5000"/>
                </a:schemeClr>
              </a:solidFill>
              <a:ea typeface="Microsoft JhengHei"/>
            </a:endParaRPr>
          </a:p>
        </p:txBody>
      </p:sp>
      <p:sp>
        <p:nvSpPr>
          <p:cNvPr id="17" name="Shape 319">
            <a:extLst>
              <a:ext uri="{FF2B5EF4-FFF2-40B4-BE49-F238E27FC236}">
                <a16:creationId xmlns:a16="http://schemas.microsoft.com/office/drawing/2014/main" id="{E948C63C-35AF-4F0B-9D3D-94A04CE379AD}"/>
              </a:ext>
            </a:extLst>
          </p:cNvPr>
          <p:cNvSpPr txBox="1">
            <a:spLocks/>
          </p:cNvSpPr>
          <p:nvPr/>
        </p:nvSpPr>
        <p:spPr>
          <a:xfrm>
            <a:off x="131530" y="3162"/>
            <a:ext cx="6324349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4000" b="1">
                <a:solidFill>
                  <a:srgbClr val="440C39"/>
                </a:solidFill>
                <a:ea typeface="Microsoft JhengHei"/>
              </a:rPr>
              <a:t>Simple importing rules</a:t>
            </a:r>
          </a:p>
        </p:txBody>
      </p:sp>
      <p:sp>
        <p:nvSpPr>
          <p:cNvPr id="18" name="Shape 332">
            <a:extLst>
              <a:ext uri="{FF2B5EF4-FFF2-40B4-BE49-F238E27FC236}">
                <a16:creationId xmlns:a16="http://schemas.microsoft.com/office/drawing/2014/main" id="{E9E8E272-E8CE-4185-AF7B-686299744AA6}"/>
              </a:ext>
            </a:extLst>
          </p:cNvPr>
          <p:cNvSpPr txBox="1"/>
          <p:nvPr/>
        </p:nvSpPr>
        <p:spPr>
          <a:xfrm>
            <a:off x="2380602" y="1371357"/>
            <a:ext cx="2322900" cy="2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zh-TW" altLang="en-US" b="1">
                <a:solidFill>
                  <a:srgbClr val="FF33B7"/>
                </a:solidFill>
                <a:ea typeface="Microsoft JhengHei"/>
                <a:sym typeface="Microsoft JhengHei"/>
              </a:rPr>
              <a:t>S</a:t>
            </a:r>
            <a:r>
              <a:rPr lang="zh-TW" altLang="en-US" b="1">
                <a:solidFill>
                  <a:srgbClr val="FF33B7"/>
                </a:solidFill>
                <a:ea typeface="Microsoft JhengHei"/>
              </a:rPr>
              <a:t>elect folder</a:t>
            </a:r>
          </a:p>
        </p:txBody>
      </p:sp>
      <p:pic>
        <p:nvPicPr>
          <p:cNvPr id="2" name="圖片 2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2E56920B-7760-47F1-91DB-2E9B439FE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23" y="2053704"/>
            <a:ext cx="4642833" cy="2702352"/>
          </a:xfrm>
          <a:prstGeom prst="rect">
            <a:avLst/>
          </a:prstGeom>
          <a:effectLst>
            <a:reflection blurRad="50800" stA="95000" endPos="11000" dist="50800" dir="5400000" sy="-100000" algn="bl" rotWithShape="0"/>
          </a:effectLst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3775C69C-5908-46C9-A24B-B822FADE120D}"/>
              </a:ext>
            </a:extLst>
          </p:cNvPr>
          <p:cNvSpPr/>
          <p:nvPr/>
        </p:nvSpPr>
        <p:spPr>
          <a:xfrm>
            <a:off x="126822" y="2624857"/>
            <a:ext cx="4494887" cy="1627594"/>
          </a:xfrm>
          <a:prstGeom prst="rect">
            <a:avLst/>
          </a:prstGeom>
          <a:noFill/>
          <a:ln w="12700">
            <a:solidFill>
              <a:srgbClr val="FF33B7">
                <a:alpha val="99000"/>
              </a:srgbClr>
            </a:solidFill>
          </a:ln>
          <a:effectLst>
            <a:glow rad="63500">
              <a:srgbClr val="FF33B7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F7E0DD0-986E-47F6-8F6F-1C6CD0381C07}"/>
              </a:ext>
            </a:extLst>
          </p:cNvPr>
          <p:cNvSpPr txBox="1"/>
          <p:nvPr/>
        </p:nvSpPr>
        <p:spPr>
          <a:xfrm>
            <a:off x="3002621" y="3352205"/>
            <a:ext cx="3026987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2400" b="1"/>
              <a:t>Easily get the hang of O</a:t>
            </a:r>
            <a:r>
              <a:rPr lang="zh-TW" sz="2400" b="1"/>
              <a:t>ceanKTV </a:t>
            </a:r>
            <a:endParaRPr lang="zh-TW" sz="2400"/>
          </a:p>
        </p:txBody>
      </p:sp>
    </p:spTree>
    <p:extLst>
      <p:ext uri="{BB962C8B-B14F-4D97-AF65-F5344CB8AC3E}">
        <p14:creationId xmlns:p14="http://schemas.microsoft.com/office/powerpoint/2010/main" val="31835731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 txBox="1"/>
          <p:nvPr/>
        </p:nvSpPr>
        <p:spPr>
          <a:xfrm>
            <a:off x="5472288" y="2092672"/>
            <a:ext cx="3531465" cy="8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zh-TW" altLang="en-US" sz="2000" b="1">
                <a:ea typeface="Microsoft JhengHei"/>
                <a:sym typeface="Microsoft JhengHei"/>
              </a:rPr>
              <a:t>Preview the information of songs </a:t>
            </a:r>
            <a:r>
              <a:rPr lang="en-US" altLang="zh-TW" sz="2000" b="1">
                <a:ea typeface="Microsoft JhengHei"/>
                <a:sym typeface="Microsoft JhengHei"/>
              </a:rPr>
              <a:t>is</a:t>
            </a:r>
            <a:r>
              <a:rPr lang="zh-TW" altLang="en-US" sz="2000" b="1">
                <a:ea typeface="Microsoft JhengHei"/>
                <a:sym typeface="Microsoft JhengHei"/>
              </a:rPr>
              <a:t> correct or not  </a:t>
            </a:r>
            <a:endParaRPr lang="zh-TW" altLang="en-US" sz="2000">
              <a:ea typeface="Microsoft JhengHei"/>
            </a:endParaRPr>
          </a:p>
        </p:txBody>
      </p:sp>
      <p:sp>
        <p:nvSpPr>
          <p:cNvPr id="454" name="Shape 454"/>
          <p:cNvSpPr txBox="1"/>
          <p:nvPr/>
        </p:nvSpPr>
        <p:spPr>
          <a:xfrm>
            <a:off x="5495599" y="2841275"/>
            <a:ext cx="3224988" cy="6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zh-TW" sz="1800">
                <a:ea typeface="Microsoft JhengHei"/>
                <a:sym typeface="Microsoft JhengHei"/>
              </a:rPr>
              <a:t>Modify</a:t>
            </a:r>
            <a:r>
              <a:rPr lang="en-US" altLang="zh-TW" sz="1800">
                <a:ea typeface="Microsoft JhengHei"/>
              </a:rPr>
              <a:t> the data directly</a:t>
            </a:r>
            <a:endParaRPr/>
          </a:p>
        </p:txBody>
      </p:sp>
      <p:sp>
        <p:nvSpPr>
          <p:cNvPr id="30" name="Shape 334">
            <a:extLst>
              <a:ext uri="{FF2B5EF4-FFF2-40B4-BE49-F238E27FC236}">
                <a16:creationId xmlns:a16="http://schemas.microsoft.com/office/drawing/2014/main" id="{83C8279C-7B64-4DD1-9ED6-49B1CB3DE00F}"/>
              </a:ext>
            </a:extLst>
          </p:cNvPr>
          <p:cNvSpPr txBox="1"/>
          <p:nvPr/>
        </p:nvSpPr>
        <p:spPr>
          <a:xfrm>
            <a:off x="7083674" y="1348798"/>
            <a:ext cx="2322900" cy="2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chemeClr val="bg1"/>
                </a:solidFill>
                <a:ea typeface="Microsoft JhengHei"/>
              </a:rPr>
              <a:t>Preview</a:t>
            </a:r>
            <a:endParaRPr lang="zh-TW" altLang="en-US" sz="2000" b="1">
              <a:solidFill>
                <a:schemeClr val="bg1"/>
              </a:solidFill>
              <a:ea typeface="Microsoft JhengHei"/>
            </a:endParaRPr>
          </a:p>
        </p:txBody>
      </p:sp>
      <p:sp>
        <p:nvSpPr>
          <p:cNvPr id="34" name="Shape 333">
            <a:extLst>
              <a:ext uri="{FF2B5EF4-FFF2-40B4-BE49-F238E27FC236}">
                <a16:creationId xmlns:a16="http://schemas.microsoft.com/office/drawing/2014/main" id="{F9E5201B-BE6F-42B4-A47D-8D27961553AA}"/>
              </a:ext>
            </a:extLst>
          </p:cNvPr>
          <p:cNvSpPr txBox="1"/>
          <p:nvPr/>
        </p:nvSpPr>
        <p:spPr>
          <a:xfrm>
            <a:off x="4963297" y="1396467"/>
            <a:ext cx="2322900" cy="2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altLang="zh-TW" b="1">
                <a:solidFill>
                  <a:srgbClr val="FF33B7"/>
                </a:solidFill>
                <a:ea typeface="Microsoft JhengHei"/>
              </a:rPr>
              <a:t>Define</a:t>
            </a:r>
            <a:r>
              <a:rPr lang="zh-TW" altLang="en-US" b="1">
                <a:solidFill>
                  <a:srgbClr val="FF33B7"/>
                </a:solidFill>
                <a:ea typeface="Microsoft JhengHei"/>
              </a:rPr>
              <a:t> ru</a:t>
            </a:r>
            <a:r>
              <a:rPr lang="en-US" altLang="zh-TW" b="1">
                <a:solidFill>
                  <a:srgbClr val="FF33B7"/>
                </a:solidFill>
                <a:ea typeface="Microsoft JhengHei"/>
              </a:rPr>
              <a:t>l</a:t>
            </a:r>
            <a:r>
              <a:rPr lang="en-US" altLang="en-US" b="1">
                <a:solidFill>
                  <a:srgbClr val="FF33B7"/>
                </a:solidFill>
                <a:ea typeface="Microsoft JhengHei"/>
              </a:rPr>
              <a:t>es</a:t>
            </a:r>
            <a:endParaRPr lang="zh-TW" b="1">
              <a:solidFill>
                <a:srgbClr val="FF33B7"/>
              </a:solidFill>
              <a:ea typeface="Microsoft JhengHei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4C62550-E8B9-4EE4-A444-C6264A5643C6}"/>
              </a:ext>
            </a:extLst>
          </p:cNvPr>
          <p:cNvSpPr/>
          <p:nvPr/>
        </p:nvSpPr>
        <p:spPr>
          <a:xfrm>
            <a:off x="-70311" y="784320"/>
            <a:ext cx="2440774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b="1">
                <a:solidFill>
                  <a:schemeClr val="tx1">
                    <a:lumMod val="95000"/>
                    <a:lumOff val="5000"/>
                  </a:schemeClr>
                </a:solidFill>
                <a:ea typeface="Microsoft JhengHei"/>
                <a:sym typeface="Microsoft JhengHei"/>
              </a:rPr>
              <a:t>Col</a:t>
            </a:r>
            <a:r>
              <a:rPr lang="zh-TW" altLang="en-US" b="1">
                <a:solidFill>
                  <a:schemeClr val="tx1">
                    <a:lumMod val="95000"/>
                    <a:lumOff val="5000"/>
                  </a:schemeClr>
                </a:solidFill>
                <a:ea typeface="Microsoft JhengHei"/>
              </a:rPr>
              <a:t>laborate songs </a:t>
            </a:r>
          </a:p>
          <a:p>
            <a:pPr algn="ctr"/>
            <a:r>
              <a:rPr lang="zh-TW" altLang="en-US" b="1">
                <a:solidFill>
                  <a:schemeClr val="tx1">
                    <a:lumMod val="95000"/>
                    <a:lumOff val="5000"/>
                  </a:schemeClr>
                </a:solidFill>
                <a:ea typeface="Microsoft JhengHei"/>
              </a:rPr>
              <a:t>in the folder</a:t>
            </a:r>
            <a:endParaRPr lang="zh-TW" altLang="en-US" b="1">
              <a:solidFill>
                <a:schemeClr val="tx1">
                  <a:lumMod val="95000"/>
                  <a:lumOff val="5000"/>
                </a:schemeClr>
              </a:solidFill>
              <a:latin typeface="Microsoft JhengHei"/>
              <a:ea typeface="Microsoft JhengHei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28C96DD-DCA6-4B89-859D-15B6978E88FB}"/>
              </a:ext>
            </a:extLst>
          </p:cNvPr>
          <p:cNvSpPr/>
          <p:nvPr/>
        </p:nvSpPr>
        <p:spPr>
          <a:xfrm>
            <a:off x="3046058" y="848422"/>
            <a:ext cx="4560946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sz="1800" b="1">
                <a:solidFill>
                  <a:srgbClr val="FFFFFF"/>
                </a:solidFill>
                <a:ea typeface="Microsoft JhengHei"/>
                <a:sym typeface="Microsoft JhengHei"/>
              </a:rPr>
              <a:t>Th</a:t>
            </a:r>
            <a:r>
              <a:rPr lang="zh-TW" altLang="en-US" sz="1800" b="1">
                <a:solidFill>
                  <a:srgbClr val="FFFFFF"/>
                </a:solidFill>
                <a:ea typeface="Microsoft JhengHei"/>
              </a:rPr>
              <a:t>ree steps to import songs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9092473-CEBE-40CB-A2B3-85F5062CDA7E}"/>
              </a:ext>
            </a:extLst>
          </p:cNvPr>
          <p:cNvSpPr/>
          <p:nvPr/>
        </p:nvSpPr>
        <p:spPr>
          <a:xfrm>
            <a:off x="37261" y="1297501"/>
            <a:ext cx="2242574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b="1">
                <a:solidFill>
                  <a:schemeClr val="tx1">
                    <a:lumMod val="95000"/>
                    <a:lumOff val="5000"/>
                  </a:schemeClr>
                </a:solidFill>
                <a:ea typeface="Microsoft JhengHei"/>
                <a:sym typeface="Microsoft JhengHei"/>
              </a:rPr>
              <a:t>The file names' format are consistent </a:t>
            </a:r>
            <a:endParaRPr lang="zh-TW" altLang="en-US" b="1">
              <a:solidFill>
                <a:schemeClr val="tx1">
                  <a:lumMod val="95000"/>
                  <a:lumOff val="5000"/>
                </a:schemeClr>
              </a:solidFill>
              <a:ea typeface="Microsoft JhengHei"/>
            </a:endParaRPr>
          </a:p>
        </p:txBody>
      </p:sp>
      <p:sp>
        <p:nvSpPr>
          <p:cNvPr id="17" name="Shape 319">
            <a:extLst>
              <a:ext uri="{FF2B5EF4-FFF2-40B4-BE49-F238E27FC236}">
                <a16:creationId xmlns:a16="http://schemas.microsoft.com/office/drawing/2014/main" id="{29AE36AF-F23B-43AB-87FC-C997917672BE}"/>
              </a:ext>
            </a:extLst>
          </p:cNvPr>
          <p:cNvSpPr txBox="1">
            <a:spLocks/>
          </p:cNvSpPr>
          <p:nvPr/>
        </p:nvSpPr>
        <p:spPr>
          <a:xfrm>
            <a:off x="131530" y="3162"/>
            <a:ext cx="6324349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4000" b="1">
                <a:solidFill>
                  <a:srgbClr val="440C39"/>
                </a:solidFill>
                <a:ea typeface="Microsoft JhengHei"/>
              </a:rPr>
              <a:t>Simple importing rules</a:t>
            </a:r>
          </a:p>
        </p:txBody>
      </p:sp>
      <p:sp>
        <p:nvSpPr>
          <p:cNvPr id="18" name="Shape 332">
            <a:extLst>
              <a:ext uri="{FF2B5EF4-FFF2-40B4-BE49-F238E27FC236}">
                <a16:creationId xmlns:a16="http://schemas.microsoft.com/office/drawing/2014/main" id="{216ADF5D-4DD7-4197-9D9B-E974B97A6E11}"/>
              </a:ext>
            </a:extLst>
          </p:cNvPr>
          <p:cNvSpPr txBox="1"/>
          <p:nvPr/>
        </p:nvSpPr>
        <p:spPr>
          <a:xfrm>
            <a:off x="2380602" y="1371357"/>
            <a:ext cx="2322900" cy="2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zh-TW" altLang="en-US" b="1">
                <a:solidFill>
                  <a:srgbClr val="FF33B7"/>
                </a:solidFill>
                <a:ea typeface="Microsoft JhengHei"/>
                <a:sym typeface="Microsoft JhengHei"/>
              </a:rPr>
              <a:t>S</a:t>
            </a:r>
            <a:r>
              <a:rPr lang="zh-TW" altLang="en-US" b="1">
                <a:solidFill>
                  <a:srgbClr val="FF33B7"/>
                </a:solidFill>
                <a:ea typeface="Microsoft JhengHei"/>
              </a:rPr>
              <a:t>elect folder</a:t>
            </a:r>
          </a:p>
        </p:txBody>
      </p:sp>
      <p:pic>
        <p:nvPicPr>
          <p:cNvPr id="2" name="圖片 2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615C4FC0-2E78-4A87-89F7-2104E909C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78" y="2007433"/>
            <a:ext cx="4763573" cy="2787993"/>
          </a:xfrm>
          <a:prstGeom prst="rect">
            <a:avLst/>
          </a:prstGeom>
          <a:effectLst>
            <a:reflection blurRad="38100" stA="83000" endPos="11000" dist="25400" dir="5400000" sy="-100000" algn="bl" rotWithShape="0"/>
          </a:effectLst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9E0D22C5-5CA8-45D1-9876-CF56945918E6}"/>
              </a:ext>
            </a:extLst>
          </p:cNvPr>
          <p:cNvSpPr/>
          <p:nvPr/>
        </p:nvSpPr>
        <p:spPr>
          <a:xfrm>
            <a:off x="3317834" y="3093651"/>
            <a:ext cx="1027463" cy="175393"/>
          </a:xfrm>
          <a:prstGeom prst="rect">
            <a:avLst/>
          </a:prstGeom>
          <a:noFill/>
          <a:ln w="12700">
            <a:solidFill>
              <a:srgbClr val="FF33B7">
                <a:alpha val="99000"/>
              </a:srgbClr>
            </a:solidFill>
          </a:ln>
          <a:effectLst>
            <a:glow rad="63500">
              <a:srgbClr val="FF33B7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箭號: 向右 35">
            <a:extLst>
              <a:ext uri="{FF2B5EF4-FFF2-40B4-BE49-F238E27FC236}">
                <a16:creationId xmlns:a16="http://schemas.microsoft.com/office/drawing/2014/main" id="{D953C323-210D-4132-BD95-90A6CF024E4F}"/>
              </a:ext>
            </a:extLst>
          </p:cNvPr>
          <p:cNvSpPr/>
          <p:nvPr/>
        </p:nvSpPr>
        <p:spPr>
          <a:xfrm>
            <a:off x="4344469" y="3039072"/>
            <a:ext cx="1151247" cy="298520"/>
          </a:xfrm>
          <a:prstGeom prst="rightArrow">
            <a:avLst/>
          </a:prstGeom>
          <a:solidFill>
            <a:srgbClr val="FF33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hape 463"/>
          <p:cNvSpPr txBox="1">
            <a:spLocks noGrp="1"/>
          </p:cNvSpPr>
          <p:nvPr>
            <p:ph type="title" idx="4294967295"/>
          </p:nvPr>
        </p:nvSpPr>
        <p:spPr>
          <a:xfrm>
            <a:off x="3816723" y="2380283"/>
            <a:ext cx="5041491" cy="11858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altLang="en-US" sz="3800" b="1">
                <a:solidFill>
                  <a:schemeClr val="bg1"/>
                </a:solidFill>
                <a:ea typeface="Microsoft JhengHei"/>
                <a:sym typeface="Microsoft JhengHei"/>
              </a:rPr>
              <a:t>I can not use O</a:t>
            </a:r>
            <a:r>
              <a:rPr lang="af-ZA" altLang="zh-TW" sz="3800" b="1">
                <a:solidFill>
                  <a:schemeClr val="bg1"/>
                </a:solidFill>
                <a:ea typeface="Microsoft JhengHei"/>
                <a:sym typeface="Microsoft JhengHei"/>
              </a:rPr>
              <a:t>ceanKTV to sing?</a:t>
            </a:r>
            <a:endParaRPr lang="zh-TW" altLang="en-US" sz="3800" b="1">
              <a:solidFill>
                <a:schemeClr val="bg1"/>
              </a:solidFill>
              <a:ea typeface="Microsoft JhengHei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63284EC-2951-4548-B9F0-C6566836A10C}"/>
              </a:ext>
            </a:extLst>
          </p:cNvPr>
          <p:cNvSpPr/>
          <p:nvPr/>
        </p:nvSpPr>
        <p:spPr>
          <a:xfrm>
            <a:off x="3816723" y="534367"/>
            <a:ext cx="3155031" cy="1323439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zh-TW" sz="4000" b="1">
                <a:solidFill>
                  <a:srgbClr val="BE12C3"/>
                </a:solidFill>
                <a:ea typeface="Microsoft JhengHei"/>
                <a:sym typeface="Microsoft JhengHei"/>
              </a:rPr>
              <a:t>I don't have </a:t>
            </a:r>
            <a:br>
              <a:rPr lang="en-US" altLang="zh-TW" sz="4000" b="1">
                <a:solidFill>
                  <a:srgbClr val="BE12C3"/>
                </a:solidFill>
                <a:ea typeface="Microsoft JhengHei"/>
                <a:sym typeface="Microsoft JhengHei"/>
              </a:rPr>
            </a:br>
            <a:r>
              <a:rPr lang="zh-TW" altLang="zh-TW" sz="4000" b="1">
                <a:solidFill>
                  <a:srgbClr val="BE12C3"/>
                </a:solidFill>
                <a:ea typeface="Microsoft JhengHei"/>
                <a:sym typeface="Microsoft JhengHei"/>
              </a:rPr>
              <a:t>KTV fil</a:t>
            </a:r>
            <a:r>
              <a:rPr lang="zh-TW" altLang="zh-TW" sz="4000" b="1">
                <a:solidFill>
                  <a:srgbClr val="BE12C3"/>
                </a:solidFill>
                <a:ea typeface="Microsoft JhengHei"/>
              </a:rPr>
              <a:t>es</a:t>
            </a:r>
            <a:endParaRPr lang="zh-TW" altLang="en-US" sz="4000">
              <a:solidFill>
                <a:srgbClr val="BE12C3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title"/>
          </p:nvPr>
        </p:nvSpPr>
        <p:spPr>
          <a:xfrm>
            <a:off x="202497" y="114275"/>
            <a:ext cx="6413324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lnSpc>
                <a:spcPts val="3200"/>
              </a:lnSpc>
            </a:pPr>
            <a:r>
              <a:rPr lang="en-US" altLang="zh-TW" sz="3200">
                <a:latin typeface="Arial"/>
                <a:ea typeface="Microsoft JhengHei"/>
                <a:sym typeface="Microsoft JhengHei"/>
              </a:rPr>
              <a:t>Do</a:t>
            </a:r>
            <a:r>
              <a:rPr lang="zh-TW" altLang="en-US" sz="3200">
                <a:latin typeface="Arial"/>
                <a:ea typeface="Microsoft JhengHei"/>
                <a:sym typeface="Microsoft JhengHei"/>
              </a:rPr>
              <a:t> </a:t>
            </a:r>
            <a:r>
              <a:rPr lang="en-US" altLang="zh-TW" sz="3200">
                <a:latin typeface="Arial"/>
                <a:ea typeface="Microsoft JhengHei"/>
                <a:sym typeface="Microsoft JhengHei"/>
              </a:rPr>
              <a:t>not</a:t>
            </a:r>
            <a:r>
              <a:rPr lang="zh-TW" altLang="en-US" sz="3200">
                <a:latin typeface="Arial"/>
                <a:ea typeface="Microsoft JhengHei"/>
                <a:sym typeface="Microsoft JhengHei"/>
              </a:rPr>
              <a:t> </a:t>
            </a:r>
            <a:r>
              <a:rPr lang="en-US" altLang="zh-TW" sz="3200">
                <a:latin typeface="Arial"/>
                <a:ea typeface="Microsoft JhengHei"/>
                <a:sym typeface="Microsoft JhengHei"/>
              </a:rPr>
              <a:t>worry if you do not have KTV files</a:t>
            </a:r>
            <a:r>
              <a:rPr lang="en-US" altLang="zh-TW" sz="3200">
                <a:latin typeface="Arial"/>
                <a:ea typeface="Microsoft JhengHei"/>
              </a:rPr>
              <a:t>!</a:t>
            </a:r>
            <a:endParaRPr lang="zh-TW" sz="3200">
              <a:latin typeface="Microsoft JhengHei"/>
              <a:ea typeface="Microsoft JhengHei"/>
            </a:endParaRPr>
          </a:p>
        </p:txBody>
      </p:sp>
      <p:sp>
        <p:nvSpPr>
          <p:cNvPr id="470" name="Shape 470"/>
          <p:cNvSpPr txBox="1"/>
          <p:nvPr/>
        </p:nvSpPr>
        <p:spPr>
          <a:xfrm>
            <a:off x="105051" y="1137193"/>
            <a:ext cx="773787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>
              <a:lnSpc>
                <a:spcPts val="1900"/>
              </a:lnSpc>
              <a:buSzPts val="1800"/>
            </a:pPr>
            <a:r>
              <a:rPr lang="en-US" altLang="zh-TW" sz="1800" b="1">
                <a:ea typeface="Microsoft JhengHei"/>
                <a:sym typeface="Microsoft JhengHei"/>
              </a:rPr>
              <a:t>In</a:t>
            </a:r>
            <a:r>
              <a:rPr lang="zh-TW" altLang="en-US" sz="1800" b="1">
                <a:ea typeface="Microsoft JhengHei"/>
                <a:sym typeface="Microsoft JhengHei"/>
              </a:rPr>
              <a:t> </a:t>
            </a:r>
            <a:r>
              <a:rPr lang="zh-TW" sz="1800" b="1">
                <a:ea typeface="Microsoft JhengHei"/>
                <a:sym typeface="Microsoft JhengHei"/>
              </a:rPr>
              <a:t>OceanKTV [</a:t>
            </a:r>
            <a:r>
              <a:rPr lang="en-US" altLang="zh-TW" sz="1800" b="1">
                <a:ea typeface="Microsoft JhengHei"/>
                <a:sym typeface="Microsoft JhengHei"/>
              </a:rPr>
              <a:t>Manage</a:t>
            </a:r>
            <a:r>
              <a:rPr lang="zh-TW" sz="1800" b="1">
                <a:ea typeface="Microsoft JhengHei"/>
                <a:sym typeface="Microsoft JhengHei"/>
              </a:rPr>
              <a:t>] </a:t>
            </a:r>
            <a:r>
              <a:rPr lang="en-US" altLang="zh-TW" sz="1800" b="1">
                <a:ea typeface="Microsoft JhengHei"/>
                <a:sym typeface="Microsoft JhengHei"/>
              </a:rPr>
              <a:t>mode, type the keyword in search bar, then you can easily get the result of songs and playlists on </a:t>
            </a:r>
            <a:r>
              <a:rPr lang="af-ZA" altLang="zh-TW" sz="1800" b="1">
                <a:ea typeface="Microsoft JhengHei"/>
                <a:sym typeface="Microsoft JhengHei"/>
              </a:rPr>
              <a:t>YouTube™ </a:t>
            </a:r>
            <a:r>
              <a:rPr lang="zh-TW" altLang="en-US" sz="1800" b="1">
                <a:ea typeface="Microsoft JhengHei"/>
                <a:sym typeface="Microsoft JhengHei"/>
              </a:rPr>
              <a:t> </a:t>
            </a:r>
            <a:endParaRPr lang="zh-TW" altLang="en-US" sz="1800" b="1">
              <a:ea typeface="Microsoft JhengHei"/>
            </a:endParaRPr>
          </a:p>
        </p:txBody>
      </p:sp>
      <p:pic>
        <p:nvPicPr>
          <p:cNvPr id="7" name="圖片 7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31190161-2BBB-4E35-A9AF-1E38EA330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109" y="1798001"/>
            <a:ext cx="6253842" cy="3055269"/>
          </a:xfrm>
          <a:prstGeom prst="rect">
            <a:avLst/>
          </a:prstGeom>
          <a:effectLst>
            <a:reflection blurRad="63500" stA="94000" endPos="9000" dist="50800" dir="5400000" sy="-100000" algn="bl" rotWithShape="0"/>
          </a:effectLst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0B5364B9-96A8-455E-AABC-949D9B599E83}"/>
              </a:ext>
            </a:extLst>
          </p:cNvPr>
          <p:cNvGrpSpPr/>
          <p:nvPr/>
        </p:nvGrpSpPr>
        <p:grpSpPr>
          <a:xfrm>
            <a:off x="5527928" y="4555345"/>
            <a:ext cx="2887692" cy="386033"/>
            <a:chOff x="5505806" y="4675515"/>
            <a:chExt cx="2887692" cy="386033"/>
          </a:xfrm>
        </p:grpSpPr>
        <p:sp>
          <p:nvSpPr>
            <p:cNvPr id="5" name="矩形: 圓角 4">
              <a:extLst>
                <a:ext uri="{FF2B5EF4-FFF2-40B4-BE49-F238E27FC236}">
                  <a16:creationId xmlns:a16="http://schemas.microsoft.com/office/drawing/2014/main" id="{CCD92377-5B13-4556-884B-31BE5DB3C567}"/>
                </a:ext>
              </a:extLst>
            </p:cNvPr>
            <p:cNvSpPr/>
            <p:nvPr/>
          </p:nvSpPr>
          <p:spPr>
            <a:xfrm>
              <a:off x="5505806" y="4675515"/>
              <a:ext cx="2887692" cy="386033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FCB35019-A602-4780-B04D-58B93135F4A4}"/>
                </a:ext>
              </a:extLst>
            </p:cNvPr>
            <p:cNvSpPr txBox="1"/>
            <p:nvPr/>
          </p:nvSpPr>
          <p:spPr>
            <a:xfrm>
              <a:off x="5572667" y="4677672"/>
              <a:ext cx="2743200" cy="338554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zh-TW" altLang="en-US" sz="1600">
                  <a:solidFill>
                    <a:srgbClr val="FFFFFF"/>
                  </a:solidFill>
                </a:rPr>
                <a:t>Tips: add "KTV" in keyword</a:t>
              </a: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hape 476"/>
          <p:cNvSpPr txBox="1">
            <a:spLocks noGrp="1"/>
          </p:cNvSpPr>
          <p:nvPr>
            <p:ph type="title"/>
          </p:nvPr>
        </p:nvSpPr>
        <p:spPr>
          <a:xfrm>
            <a:off x="245981" y="182040"/>
            <a:ext cx="7110928" cy="6407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lnSpc>
                <a:spcPts val="3800"/>
              </a:lnSpc>
            </a:pPr>
            <a:r>
              <a:rPr lang="en-US" altLang="zh-TW" sz="3600">
                <a:latin typeface="Arial"/>
                <a:ea typeface="Microsoft JhengHei"/>
                <a:sym typeface="Microsoft JhengHei"/>
              </a:rPr>
              <a:t>Edit song</a:t>
            </a:r>
            <a:r>
              <a:rPr lang="zh-TW" altLang="en-US" sz="3600">
                <a:latin typeface="Arial"/>
                <a:ea typeface="Microsoft JhengHei"/>
                <a:sym typeface="Microsoft JhengHei"/>
              </a:rPr>
              <a:t> informa</a:t>
            </a:r>
            <a:r>
              <a:rPr lang="en-US" altLang="en-US" sz="3600" err="1">
                <a:latin typeface="Arial"/>
                <a:ea typeface="Microsoft JhengHei"/>
                <a:sym typeface="Microsoft JhengHei"/>
              </a:rPr>
              <a:t>tion</a:t>
            </a:r>
            <a:r>
              <a:rPr lang="en-US" altLang="en-US" sz="3600">
                <a:latin typeface="Arial"/>
                <a:ea typeface="Microsoft JhengHei"/>
              </a:rPr>
              <a:t>, then </a:t>
            </a:r>
            <a:br>
              <a:rPr lang="en-US" altLang="en-US" sz="3600">
                <a:latin typeface="Arial"/>
                <a:ea typeface="Microsoft JhengHei"/>
              </a:rPr>
            </a:br>
            <a:r>
              <a:rPr lang="en-US" altLang="en-US" sz="3600">
                <a:latin typeface="Arial"/>
                <a:ea typeface="Microsoft JhengHei"/>
              </a:rPr>
              <a:t>categorized to left column </a:t>
            </a:r>
            <a:br>
              <a:rPr lang="en-US" altLang="en-US" sz="3600">
                <a:latin typeface="Arial"/>
                <a:ea typeface="Microsoft JhengHei"/>
              </a:rPr>
            </a:br>
            <a:endParaRPr lang="zh-TW" sz="3600">
              <a:latin typeface="Microsoft JhengHei"/>
              <a:ea typeface="Microsoft JhengHei"/>
            </a:endParaRPr>
          </a:p>
        </p:txBody>
      </p:sp>
      <p:sp>
        <p:nvSpPr>
          <p:cNvPr id="483" name="Shape 483"/>
          <p:cNvSpPr txBox="1"/>
          <p:nvPr/>
        </p:nvSpPr>
        <p:spPr>
          <a:xfrm>
            <a:off x="245981" y="1563788"/>
            <a:ext cx="314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ts val="1900"/>
              </a:lnSpc>
              <a:spcAft>
                <a:spcPts val="1600"/>
              </a:spcAft>
            </a:pPr>
            <a:r>
              <a:rPr lang="en-US" altLang="zh-TW" sz="1800" b="1">
                <a:ea typeface="Microsoft JhengHei"/>
                <a:sym typeface="Microsoft JhengHei"/>
              </a:rPr>
              <a:t>Select the YouTube song that you want to import</a:t>
            </a:r>
            <a:endParaRPr lang="zh-TW" altLang="en-US" sz="1800" b="1">
              <a:ea typeface="Microsoft JhengHei"/>
            </a:endParaRPr>
          </a:p>
        </p:txBody>
      </p:sp>
      <p:sp>
        <p:nvSpPr>
          <p:cNvPr id="484" name="Shape 484"/>
          <p:cNvSpPr txBox="1"/>
          <p:nvPr/>
        </p:nvSpPr>
        <p:spPr>
          <a:xfrm>
            <a:off x="3753912" y="2002583"/>
            <a:ext cx="269270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en-US" altLang="zh-TW" sz="1800" b="1">
                <a:ea typeface="Microsoft JhengHei"/>
                <a:sym typeface="Microsoft JhengHei"/>
              </a:rPr>
              <a:t>Edit</a:t>
            </a:r>
            <a:r>
              <a:rPr lang="en-US" altLang="zh-TW" sz="1800" b="1">
                <a:ea typeface="Microsoft JhengHei"/>
              </a:rPr>
              <a:t> song information</a:t>
            </a:r>
            <a:endParaRPr lang="zh-TW" altLang="en-US" sz="1800" b="1">
              <a:ea typeface="Microsoft JhengHei"/>
            </a:endParaRPr>
          </a:p>
        </p:txBody>
      </p:sp>
      <p:sp>
        <p:nvSpPr>
          <p:cNvPr id="485" name="Shape 485"/>
          <p:cNvSpPr txBox="1"/>
          <p:nvPr/>
        </p:nvSpPr>
        <p:spPr>
          <a:xfrm>
            <a:off x="6309275" y="1562136"/>
            <a:ext cx="296739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en-US" altLang="zh-TW" sz="1800" b="1">
                <a:ea typeface="Microsoft JhengHei"/>
                <a:sym typeface="Microsoft JhengHei"/>
              </a:rPr>
              <a:t>Categorize to each items</a:t>
            </a:r>
            <a:endParaRPr lang="zh-TW" altLang="en-US" sz="1800" b="1">
              <a:ea typeface="Microsoft JhengHei"/>
            </a:endParaRPr>
          </a:p>
        </p:txBody>
      </p:sp>
      <p:pic>
        <p:nvPicPr>
          <p:cNvPr id="2" name="圖片 2">
            <a:extLst>
              <a:ext uri="{FF2B5EF4-FFF2-40B4-BE49-F238E27FC236}">
                <a16:creationId xmlns:a16="http://schemas.microsoft.com/office/drawing/2014/main" id="{67983B77-4327-4274-AF20-5A62FF4F8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530" y="1914927"/>
            <a:ext cx="1571362" cy="3068392"/>
          </a:xfrm>
          <a:prstGeom prst="rect">
            <a:avLst/>
          </a:prstGeom>
        </p:spPr>
      </p:pic>
      <p:pic>
        <p:nvPicPr>
          <p:cNvPr id="4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78ED9E7A-F958-4934-8BF9-9412F4118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865" y="2032976"/>
            <a:ext cx="2743200" cy="2944986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62DF13E0-CB7E-49D4-B90D-E6A5D92926F4}"/>
              </a:ext>
            </a:extLst>
          </p:cNvPr>
          <p:cNvSpPr/>
          <p:nvPr/>
        </p:nvSpPr>
        <p:spPr>
          <a:xfrm>
            <a:off x="171729" y="4226101"/>
            <a:ext cx="2683574" cy="137565"/>
          </a:xfrm>
          <a:prstGeom prst="rect">
            <a:avLst/>
          </a:prstGeom>
          <a:noFill/>
          <a:ln w="12700">
            <a:solidFill>
              <a:srgbClr val="FF33B7">
                <a:alpha val="99000"/>
              </a:srgbClr>
            </a:solidFill>
          </a:ln>
          <a:effectLst>
            <a:glow rad="63500">
              <a:srgbClr val="FF33B7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7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87B015A8-28EE-47DC-A243-60F64EAA34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1386" y="2500241"/>
            <a:ext cx="3218108" cy="1865567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7C2BE408-7208-434F-A8E4-6EBECB81CB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6315" y="2991006"/>
            <a:ext cx="641289" cy="64306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0721D26-2C18-4818-B85F-A07A94372F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6951" y="2991006"/>
            <a:ext cx="641289" cy="64306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411524E-6D3D-48A1-8FED-B02084E40072}"/>
              </a:ext>
            </a:extLst>
          </p:cNvPr>
          <p:cNvSpPr/>
          <p:nvPr/>
        </p:nvSpPr>
        <p:spPr>
          <a:xfrm>
            <a:off x="2181607" y="3592577"/>
            <a:ext cx="4748416" cy="63094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zh-TW" altLang="en-US" sz="3500" b="1">
                <a:solidFill>
                  <a:schemeClr val="bg1"/>
                </a:solidFill>
                <a:ea typeface="Microsoft JhengHei"/>
                <a:sym typeface="Microsoft JhengHei"/>
              </a:rPr>
              <a:t>Ho</a:t>
            </a:r>
            <a:r>
              <a:rPr lang="zh-TW" altLang="en-US" sz="3500" b="1">
                <a:solidFill>
                  <a:schemeClr val="bg1"/>
                </a:solidFill>
                <a:ea typeface="Microsoft JhengHei"/>
              </a:rPr>
              <a:t>w to import songs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title" idx="4294967295"/>
          </p:nvPr>
        </p:nvSpPr>
        <p:spPr>
          <a:xfrm>
            <a:off x="1271759" y="1907384"/>
            <a:ext cx="6309264" cy="5191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altLang="zh-TW" sz="3500" b="1">
                <a:ea typeface="Microsoft JhengHei"/>
                <a:sym typeface="Microsoft JhengHei"/>
              </a:rPr>
              <a:t>Show</a:t>
            </a:r>
            <a:r>
              <a:rPr lang="zh-TW" sz="3500" b="1">
                <a:ea typeface="Microsoft JhengHei"/>
                <a:sym typeface="Microsoft JhengHei"/>
              </a:rPr>
              <a:t> </a:t>
            </a:r>
            <a:r>
              <a:rPr lang="en-US" altLang="zh-TW" sz="3500" b="1">
                <a:ea typeface="Microsoft JhengHei"/>
                <a:sym typeface="Microsoft JhengHei"/>
              </a:rPr>
              <a:t>and</a:t>
            </a:r>
            <a:r>
              <a:rPr lang="zh-TW" sz="3500" b="1">
                <a:ea typeface="Microsoft JhengHei"/>
                <a:sym typeface="Microsoft JhengHei"/>
              </a:rPr>
              <a:t> </a:t>
            </a:r>
            <a:r>
              <a:rPr lang="en-US" altLang="zh-TW" sz="3500" b="1">
                <a:ea typeface="Microsoft JhengHei"/>
                <a:sym typeface="Microsoft JhengHei"/>
              </a:rPr>
              <a:t>edit</a:t>
            </a:r>
            <a:r>
              <a:rPr lang="zh-TW" sz="3500" b="1">
                <a:ea typeface="Microsoft JhengHei"/>
                <a:sym typeface="Microsoft JhengHei"/>
              </a:rPr>
              <a:t> </a:t>
            </a:r>
            <a:r>
              <a:rPr lang="en-US" altLang="zh-TW" sz="3500" b="1">
                <a:ea typeface="Microsoft JhengHei"/>
                <a:sym typeface="Microsoft JhengHei"/>
              </a:rPr>
              <a:t>photos</a:t>
            </a:r>
            <a:r>
              <a:rPr lang="zh-TW" sz="3500" b="1">
                <a:ea typeface="Microsoft JhengHei"/>
                <a:sym typeface="Microsoft JhengHei"/>
              </a:rPr>
              <a:t> </a:t>
            </a:r>
            <a:r>
              <a:rPr lang="en-US" altLang="zh-TW" sz="3500" b="1">
                <a:ea typeface="Microsoft JhengHei"/>
                <a:sym typeface="Microsoft JhengHei"/>
              </a:rPr>
              <a:t>in</a:t>
            </a:r>
            <a:r>
              <a:rPr lang="zh-TW" sz="3500" b="1">
                <a:ea typeface="Microsoft JhengHei"/>
                <a:sym typeface="Microsoft JhengHei"/>
              </a:rPr>
              <a:t> </a:t>
            </a:r>
            <a:r>
              <a:rPr lang="en-US" altLang="zh-TW" sz="3500" b="1">
                <a:ea typeface="Microsoft JhengHei"/>
                <a:sym typeface="Microsoft JhengHei"/>
              </a:rPr>
              <a:t>Artist</a:t>
            </a:r>
            <a:r>
              <a:rPr lang="zh-TW" sz="3500" b="1">
                <a:ea typeface="Microsoft JhengHei"/>
                <a:sym typeface="Microsoft JhengHei"/>
              </a:rPr>
              <a:t> </a:t>
            </a:r>
            <a:r>
              <a:rPr lang="en-US" altLang="zh-TW" sz="3500" b="1">
                <a:ea typeface="Microsoft JhengHei"/>
                <a:sym typeface="Microsoft JhengHei"/>
              </a:rPr>
              <a:t>page</a:t>
            </a:r>
            <a:endParaRPr lang="zh-TW" altLang="en-US" sz="3500" b="1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title"/>
          </p:nvPr>
        </p:nvSpPr>
        <p:spPr>
          <a:xfrm>
            <a:off x="139172" y="152233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altLang="en-US">
                <a:latin typeface="Arial"/>
                <a:ea typeface="Microsoft JhengHei"/>
              </a:rPr>
              <a:t>Show Artist's photo</a:t>
            </a:r>
          </a:p>
        </p:txBody>
      </p:sp>
      <p:sp>
        <p:nvSpPr>
          <p:cNvPr id="504" name="Shape 504"/>
          <p:cNvSpPr txBox="1"/>
          <p:nvPr/>
        </p:nvSpPr>
        <p:spPr>
          <a:xfrm>
            <a:off x="1605882" y="1049923"/>
            <a:ext cx="5724124" cy="4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 sz="1800" b="1">
                <a:solidFill>
                  <a:schemeClr val="tx1"/>
                </a:solidFill>
                <a:ea typeface="Microsoft JhengHei"/>
                <a:sym typeface="Microsoft JhengHei"/>
              </a:rPr>
              <a:t>System will search and display each artist's photo!</a:t>
            </a:r>
            <a:endParaRPr lang="zh-TW" altLang="en-US" sz="1800" b="1">
              <a:solidFill>
                <a:schemeClr val="tx1"/>
              </a:solidFill>
              <a:ea typeface="Microsoft JhengHei"/>
            </a:endParaRPr>
          </a:p>
        </p:txBody>
      </p:sp>
      <p:pic>
        <p:nvPicPr>
          <p:cNvPr id="2" name="圖片 2" descr="一張含有 螢幕擷取畫面, 相片 的圖片&#10;&#10;描述是以非常高的可信度產生">
            <a:extLst>
              <a:ext uri="{FF2B5EF4-FFF2-40B4-BE49-F238E27FC236}">
                <a16:creationId xmlns:a16="http://schemas.microsoft.com/office/drawing/2014/main" id="{15319E5F-9E64-4695-9C81-7C6DF7FE8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737" y="1514527"/>
            <a:ext cx="6580413" cy="3224789"/>
          </a:xfrm>
          <a:prstGeom prst="rect">
            <a:avLst/>
          </a:prstGeom>
          <a:effectLst>
            <a:reflection blurRad="63500" stA="45000" endPos="10000" dist="38100" dir="5400000" sy="-100000" algn="bl" rotWithShape="0"/>
          </a:effectLst>
        </p:spPr>
      </p:pic>
      <p:sp>
        <p:nvSpPr>
          <p:cNvPr id="5" name="Shape 504">
            <a:extLst>
              <a:ext uri="{FF2B5EF4-FFF2-40B4-BE49-F238E27FC236}">
                <a16:creationId xmlns:a16="http://schemas.microsoft.com/office/drawing/2014/main" id="{2223ACDE-2F87-47E2-B9B6-77DBF83CD710}"/>
              </a:ext>
            </a:extLst>
          </p:cNvPr>
          <p:cNvSpPr txBox="1"/>
          <p:nvPr/>
        </p:nvSpPr>
        <p:spPr>
          <a:xfrm>
            <a:off x="5436433" y="4687589"/>
            <a:ext cx="3707700" cy="4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1200">
                <a:solidFill>
                  <a:schemeClr val="tx1"/>
                </a:solidFill>
                <a:ea typeface="Microsoft JhengHei"/>
                <a:sym typeface="Microsoft JhengHei"/>
              </a:rPr>
              <a:t>* OceanKTV</a:t>
            </a:r>
            <a:r>
              <a:rPr lang="en-US" altLang="zh-TW" sz="1200">
                <a:solidFill>
                  <a:schemeClr val="tx1"/>
                </a:solidFill>
                <a:ea typeface="Microsoft JhengHei"/>
              </a:rPr>
              <a:t> use hyperlink instead of saving the photos in system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id="{D1F33AF9-F18A-42BB-9A6E-9A85217A3451}"/>
              </a:ext>
            </a:extLst>
          </p:cNvPr>
          <p:cNvGrpSpPr/>
          <p:nvPr/>
        </p:nvGrpSpPr>
        <p:grpSpPr>
          <a:xfrm>
            <a:off x="181985" y="2170592"/>
            <a:ext cx="2297945" cy="2976008"/>
            <a:chOff x="181985" y="2170592"/>
            <a:chExt cx="2297945" cy="2976008"/>
          </a:xfrm>
        </p:grpSpPr>
        <p:pic>
          <p:nvPicPr>
            <p:cNvPr id="4" name="圖片 4" descr="一張含有 螢幕擷取畫面 的圖片&#10;&#10;描述是以非常高的可信度產生">
              <a:extLst>
                <a:ext uri="{FF2B5EF4-FFF2-40B4-BE49-F238E27FC236}">
                  <a16:creationId xmlns:a16="http://schemas.microsoft.com/office/drawing/2014/main" id="{7D29DCAD-A749-4A74-B49C-D087DAE98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1985" y="2170592"/>
              <a:ext cx="2297945" cy="2976008"/>
            </a:xfrm>
            <a:prstGeom prst="rect">
              <a:avLst/>
            </a:prstGeom>
          </p:spPr>
        </p:pic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CF57CA00-34FC-4F55-AFDA-8E9D3BCDB5CB}"/>
                </a:ext>
              </a:extLst>
            </p:cNvPr>
            <p:cNvSpPr/>
            <p:nvPr/>
          </p:nvSpPr>
          <p:spPr>
            <a:xfrm>
              <a:off x="182452" y="4659356"/>
              <a:ext cx="2297478" cy="487244"/>
            </a:xfrm>
            <a:prstGeom prst="rect">
              <a:avLst/>
            </a:prstGeom>
            <a:gradFill>
              <a:gsLst>
                <a:gs pos="0">
                  <a:srgbClr val="C0C0C0">
                    <a:alpha val="0"/>
                  </a:srgbClr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2D29C2F6-D212-4AB1-A9F3-B0DE63FC81C3}"/>
              </a:ext>
            </a:extLst>
          </p:cNvPr>
          <p:cNvGrpSpPr/>
          <p:nvPr/>
        </p:nvGrpSpPr>
        <p:grpSpPr>
          <a:xfrm>
            <a:off x="6704878" y="2291655"/>
            <a:ext cx="2257998" cy="2856082"/>
            <a:chOff x="6704878" y="2291655"/>
            <a:chExt cx="2257998" cy="2856082"/>
          </a:xfrm>
        </p:grpSpPr>
        <p:pic>
          <p:nvPicPr>
            <p:cNvPr id="3" name="圖片 4" descr="一張含有 螢幕擷取畫面 的圖片&#10;&#10;描述是以非常高的可信度產生">
              <a:extLst>
                <a:ext uri="{FF2B5EF4-FFF2-40B4-BE49-F238E27FC236}">
                  <a16:creationId xmlns:a16="http://schemas.microsoft.com/office/drawing/2014/main" id="{49CADF28-61C7-41A5-8D2A-6F6702D80D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79" r="474" b="2970"/>
            <a:stretch/>
          </p:blipFill>
          <p:spPr>
            <a:xfrm>
              <a:off x="6704879" y="2291655"/>
              <a:ext cx="2257997" cy="2856082"/>
            </a:xfrm>
            <a:prstGeom prst="rect">
              <a:avLst/>
            </a:prstGeom>
          </p:spPr>
        </p:pic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D84E9EE2-7F46-4EF5-BCF9-27ADBA9AF2F9}"/>
                </a:ext>
              </a:extLst>
            </p:cNvPr>
            <p:cNvSpPr/>
            <p:nvPr/>
          </p:nvSpPr>
          <p:spPr>
            <a:xfrm>
              <a:off x="6704878" y="4656256"/>
              <a:ext cx="2257997" cy="487244"/>
            </a:xfrm>
            <a:prstGeom prst="rect">
              <a:avLst/>
            </a:prstGeom>
            <a:gradFill>
              <a:gsLst>
                <a:gs pos="0">
                  <a:srgbClr val="C0C0C0">
                    <a:alpha val="0"/>
                  </a:srgbClr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509" name="Shape 509"/>
          <p:cNvSpPr txBox="1">
            <a:spLocks noGrp="1"/>
          </p:cNvSpPr>
          <p:nvPr>
            <p:ph type="title"/>
          </p:nvPr>
        </p:nvSpPr>
        <p:spPr>
          <a:xfrm>
            <a:off x="253795" y="98135"/>
            <a:ext cx="7086158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lnSpc>
                <a:spcPts val="3400"/>
              </a:lnSpc>
            </a:pPr>
            <a:r>
              <a:rPr lang="en-US" altLang="zh-TW" sz="3600">
                <a:latin typeface="Arial"/>
                <a:ea typeface="Microsoft JhengHei"/>
                <a:sym typeface="Microsoft JhengHei"/>
              </a:rPr>
              <a:t>Do not like the photo</a:t>
            </a:r>
            <a:r>
              <a:rPr lang="en-US" altLang="zh-TW" sz="3600">
                <a:latin typeface="Arial"/>
                <a:ea typeface="Microsoft JhengHei"/>
              </a:rPr>
              <a:t>?</a:t>
            </a:r>
            <a:br>
              <a:rPr lang="en-US" altLang="zh-TW" sz="3600">
                <a:latin typeface="Arial"/>
                <a:ea typeface="Microsoft JhengHei"/>
              </a:rPr>
            </a:br>
            <a:r>
              <a:rPr lang="en-US" altLang="zh-TW" sz="3600">
                <a:latin typeface="Arial"/>
                <a:ea typeface="Microsoft JhengHei"/>
                <a:sym typeface="Microsoft JhengHei"/>
              </a:rPr>
              <a:t>You can change it by yourself</a:t>
            </a:r>
            <a:r>
              <a:rPr lang="en-US" altLang="zh-TW" sz="3600">
                <a:latin typeface="Arial"/>
                <a:ea typeface="Microsoft JhengHei"/>
              </a:rPr>
              <a:t>!</a:t>
            </a:r>
            <a:endParaRPr lang="zh-TW" sz="3600">
              <a:latin typeface="Microsoft JhengHei"/>
              <a:ea typeface="Microsoft JhengHei"/>
            </a:endParaRPr>
          </a:p>
        </p:txBody>
      </p:sp>
      <p:sp>
        <p:nvSpPr>
          <p:cNvPr id="510" name="Shape 510"/>
          <p:cNvSpPr txBox="1"/>
          <p:nvPr/>
        </p:nvSpPr>
        <p:spPr>
          <a:xfrm>
            <a:off x="253063" y="962057"/>
            <a:ext cx="6022609" cy="60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 sz="1800" b="1">
                <a:ea typeface="Microsoft JhengHei"/>
                <a:sym typeface="Microsoft JhengHei"/>
              </a:rPr>
              <a:t>If there is no artist's photo, or you want to change it, it </a:t>
            </a:r>
            <a:r>
              <a:rPr lang="en-US" altLang="zh-TW" sz="1800" b="1">
                <a:ea typeface="Microsoft JhengHei"/>
              </a:rPr>
              <a:t>is OK!</a:t>
            </a:r>
          </a:p>
        </p:txBody>
      </p:sp>
      <p:sp>
        <p:nvSpPr>
          <p:cNvPr id="518" name="Shape 518"/>
          <p:cNvSpPr txBox="1"/>
          <p:nvPr/>
        </p:nvSpPr>
        <p:spPr>
          <a:xfrm>
            <a:off x="532751" y="1759343"/>
            <a:ext cx="1596900" cy="4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zh-TW" altLang="en-US" sz="1800" b="1">
                <a:ea typeface="Microsoft JhengHei"/>
              </a:rPr>
              <a:t>Click Edit</a:t>
            </a:r>
            <a:r>
              <a:rPr lang="zh-TW" altLang="en-US" sz="1800" b="1">
                <a:latin typeface="Microsoft JhengHei"/>
                <a:ea typeface="Microsoft JhengHei"/>
                <a:cs typeface="Microsoft JhengHei"/>
              </a:rPr>
              <a:t> </a:t>
            </a:r>
          </a:p>
        </p:txBody>
      </p:sp>
      <p:sp>
        <p:nvSpPr>
          <p:cNvPr id="520" name="Shape 520"/>
          <p:cNvSpPr txBox="1"/>
          <p:nvPr/>
        </p:nvSpPr>
        <p:spPr>
          <a:xfrm>
            <a:off x="3257938" y="2072435"/>
            <a:ext cx="2849010" cy="4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 sz="1800" b="1">
                <a:ea typeface="Microsoft JhengHei"/>
                <a:sym typeface="Microsoft JhengHei"/>
              </a:rPr>
              <a:t>Paste the </a:t>
            </a:r>
            <a:r>
              <a:rPr lang="zh-TW" altLang="en-US" sz="1800" b="1">
                <a:solidFill>
                  <a:srgbClr val="A310C0"/>
                </a:solidFill>
                <a:ea typeface="Microsoft JhengHei"/>
              </a:rPr>
              <a:t>Photo'</a:t>
            </a:r>
            <a:r>
              <a:rPr lang="en-US" altLang="zh-TW" sz="1800" b="1">
                <a:solidFill>
                  <a:srgbClr val="A310C0"/>
                </a:solidFill>
                <a:ea typeface="Microsoft JhengHei"/>
              </a:rPr>
              <a:t>s</a:t>
            </a:r>
            <a:r>
              <a:rPr lang="zh-TW" altLang="en-US" sz="1800" b="1">
                <a:solidFill>
                  <a:srgbClr val="A310C0"/>
                </a:solidFill>
                <a:ea typeface="Microsoft JhengHei"/>
              </a:rPr>
              <a:t> </a:t>
            </a:r>
            <a:r>
              <a:rPr lang="en-US" altLang="en-US" sz="1800" b="1">
                <a:solidFill>
                  <a:srgbClr val="A310C0"/>
                </a:solidFill>
                <a:ea typeface="Microsoft JhengHei"/>
              </a:rPr>
              <a:t>URL </a:t>
            </a:r>
            <a:endParaRPr lang="zh-TW" b="1">
              <a:solidFill>
                <a:srgbClr val="A310C0"/>
              </a:solidFill>
              <a:ea typeface="Microsoft JhengHei"/>
            </a:endParaRPr>
          </a:p>
        </p:txBody>
      </p:sp>
      <p:sp>
        <p:nvSpPr>
          <p:cNvPr id="521" name="Shape 521"/>
          <p:cNvSpPr txBox="1"/>
          <p:nvPr/>
        </p:nvSpPr>
        <p:spPr>
          <a:xfrm>
            <a:off x="6580319" y="1864045"/>
            <a:ext cx="2711642" cy="427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 sz="1800" b="1">
                <a:ea typeface="Microsoft JhengHei"/>
                <a:sym typeface="Microsoft JhengHei"/>
              </a:rPr>
              <a:t>Changed</a:t>
            </a:r>
            <a:r>
              <a:rPr lang="zh-TW" altLang="en-US" sz="1800" b="1">
                <a:ea typeface="Microsoft JhengHei"/>
                <a:sym typeface="Microsoft JhengHei"/>
              </a:rPr>
              <a:t> succe</a:t>
            </a:r>
            <a:r>
              <a:rPr lang="en-US" altLang="en-US" sz="1800" b="1" err="1">
                <a:ea typeface="Microsoft JhengHei"/>
                <a:sym typeface="Microsoft JhengHei"/>
              </a:rPr>
              <a:t>ssfully</a:t>
            </a:r>
            <a:r>
              <a:rPr lang="zh-TW" sz="1800" b="1">
                <a:ea typeface="Microsoft JhengHei"/>
                <a:sym typeface="Microsoft JhengHei"/>
              </a:rPr>
              <a:t>!</a:t>
            </a:r>
            <a:endParaRPr lang="zh-TW" altLang="en-US" b="1">
              <a:solidFill>
                <a:srgbClr val="CC0000"/>
              </a:solidFill>
              <a:ea typeface="Microsoft JhengHei"/>
            </a:endParaRPr>
          </a:p>
        </p:txBody>
      </p:sp>
      <p:pic>
        <p:nvPicPr>
          <p:cNvPr id="10" name="圖片 10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45992017-CD9E-4357-AF52-686DE58173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8729" y="2520773"/>
            <a:ext cx="3519577" cy="2115724"/>
          </a:xfrm>
          <a:prstGeom prst="rect">
            <a:avLst/>
          </a:prstGeom>
          <a:effectLst>
            <a:reflection blurRad="38100" stA="83000" endPos="21000" dist="50800" dir="5400000" sy="-100000" algn="bl" rotWithShape="0"/>
          </a:effectLst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2416798C-0FF0-4078-9961-CFBD7E383374}"/>
              </a:ext>
            </a:extLst>
          </p:cNvPr>
          <p:cNvSpPr/>
          <p:nvPr/>
        </p:nvSpPr>
        <p:spPr>
          <a:xfrm>
            <a:off x="1739787" y="3760291"/>
            <a:ext cx="613961" cy="170940"/>
          </a:xfrm>
          <a:prstGeom prst="rect">
            <a:avLst/>
          </a:prstGeom>
          <a:noFill/>
          <a:ln w="12700">
            <a:solidFill>
              <a:srgbClr val="FF33B7">
                <a:alpha val="99000"/>
              </a:srgbClr>
            </a:solidFill>
          </a:ln>
          <a:effectLst>
            <a:glow rad="63500">
              <a:srgbClr val="FF33B7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E728FD8C-B7FC-4CC3-B174-6E274498F73C}"/>
              </a:ext>
            </a:extLst>
          </p:cNvPr>
          <p:cNvSpPr/>
          <p:nvPr/>
        </p:nvSpPr>
        <p:spPr>
          <a:xfrm>
            <a:off x="7874550" y="2774141"/>
            <a:ext cx="1018499" cy="1232532"/>
          </a:xfrm>
          <a:prstGeom prst="rect">
            <a:avLst/>
          </a:prstGeom>
          <a:noFill/>
          <a:ln w="12700">
            <a:solidFill>
              <a:srgbClr val="FF33B7">
                <a:alpha val="99000"/>
              </a:srgbClr>
            </a:solidFill>
          </a:ln>
          <a:effectLst>
            <a:glow rad="63500">
              <a:srgbClr val="FF33B7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8002B210-9919-4651-8666-42BF426FBE22}"/>
              </a:ext>
            </a:extLst>
          </p:cNvPr>
          <p:cNvSpPr/>
          <p:nvPr/>
        </p:nvSpPr>
        <p:spPr>
          <a:xfrm>
            <a:off x="2913048" y="3663243"/>
            <a:ext cx="3281147" cy="386734"/>
          </a:xfrm>
          <a:prstGeom prst="rect">
            <a:avLst/>
          </a:prstGeom>
          <a:noFill/>
          <a:ln w="12700">
            <a:solidFill>
              <a:srgbClr val="FF33B7">
                <a:alpha val="99000"/>
              </a:srgbClr>
            </a:solidFill>
          </a:ln>
          <a:effectLst>
            <a:glow rad="63500">
              <a:srgbClr val="FF33B7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E17FDCB1-699D-45C6-97A7-355C28531F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1174" y="2889112"/>
            <a:ext cx="641289" cy="643065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86223FEA-7706-4E35-BA6B-C20746DD37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3749" y="2889113"/>
            <a:ext cx="641289" cy="64306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Shape 529"/>
          <p:cNvSpPr txBox="1">
            <a:spLocks noGrp="1"/>
          </p:cNvSpPr>
          <p:nvPr>
            <p:ph type="title" idx="4294967295"/>
          </p:nvPr>
        </p:nvSpPr>
        <p:spPr>
          <a:xfrm>
            <a:off x="850075" y="1685676"/>
            <a:ext cx="7454540" cy="5175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altLang="zh-TW" sz="3500" b="1">
                <a:ea typeface="Microsoft JhengHei"/>
                <a:sym typeface="Microsoft JhengHei"/>
              </a:rPr>
              <a:t>More</a:t>
            </a:r>
            <a:r>
              <a:rPr lang="zh-TW" altLang="en-US" sz="3500" b="1">
                <a:ea typeface="Microsoft JhengHei"/>
                <a:sym typeface="Microsoft JhengHei"/>
              </a:rPr>
              <a:t> </a:t>
            </a:r>
            <a:r>
              <a:rPr lang="zh-TW" altLang="en-US" sz="3500" b="1">
                <a:ea typeface="Microsoft JhengHei"/>
              </a:rPr>
              <a:t>categories t</a:t>
            </a:r>
            <a:r>
              <a:rPr lang="en-US" altLang="zh-TW" sz="3500" b="1">
                <a:ea typeface="Microsoft JhengHei"/>
              </a:rPr>
              <a:t>o</a:t>
            </a:r>
            <a:r>
              <a:rPr lang="zh-TW" altLang="en-US" sz="3500" b="1">
                <a:ea typeface="Microsoft JhengHei"/>
              </a:rPr>
              <a:t> re</a:t>
            </a:r>
            <a:r>
              <a:rPr lang="en-US" altLang="zh-TW" sz="3500" b="1">
                <a:ea typeface="Microsoft JhengHei"/>
              </a:rPr>
              <a:t>qu</a:t>
            </a:r>
            <a:r>
              <a:rPr lang="en-US" altLang="en-US" sz="3500" b="1">
                <a:ea typeface="Microsoft JhengHei"/>
              </a:rPr>
              <a:t>est songs</a:t>
            </a:r>
            <a:endParaRPr lang="zh-TW" sz="3500" b="1">
              <a:ea typeface="Microsoft JhengHei"/>
            </a:endParaRPr>
          </a:p>
          <a:p>
            <a:pPr algn="ctr"/>
            <a:r>
              <a:rPr lang="zh-TW" sz="3500" b="1">
                <a:ea typeface="Microsoft JhengHei"/>
                <a:sym typeface="Microsoft JhengHei"/>
              </a:rPr>
              <a:t>(</a:t>
            </a:r>
            <a:r>
              <a:rPr lang="en-US" altLang="zh-TW" sz="3500" b="1">
                <a:ea typeface="Microsoft JhengHei"/>
                <a:sym typeface="Microsoft JhengHei"/>
              </a:rPr>
              <a:t>Folder</a:t>
            </a:r>
            <a:r>
              <a:rPr lang="zh-TW" sz="3500" b="1">
                <a:ea typeface="Microsoft JhengHei"/>
                <a:sym typeface="Microsoft JhengHei"/>
              </a:rPr>
              <a:t>/</a:t>
            </a:r>
            <a:r>
              <a:rPr lang="en-US" altLang="zh-TW" sz="3500" b="1">
                <a:ea typeface="Microsoft JhengHei"/>
                <a:sym typeface="Microsoft JhengHei"/>
              </a:rPr>
              <a:t>Artist Type</a:t>
            </a:r>
            <a:r>
              <a:rPr lang="zh-TW" sz="3500" b="1">
                <a:ea typeface="Microsoft JhengHei"/>
                <a:sym typeface="Microsoft JhengHei"/>
              </a:rPr>
              <a:t>/</a:t>
            </a:r>
            <a:r>
              <a:rPr lang="en-US" altLang="zh-TW" sz="3500" b="1">
                <a:ea typeface="Microsoft JhengHei"/>
                <a:sym typeface="Microsoft JhengHei"/>
              </a:rPr>
              <a:t>Genre</a:t>
            </a:r>
            <a:r>
              <a:rPr lang="zh-TW" sz="3500" b="1">
                <a:ea typeface="Microsoft JhengHei"/>
                <a:sym typeface="Microsoft JhengHei"/>
              </a:rPr>
              <a:t>)</a:t>
            </a:r>
            <a:endParaRPr sz="3500" b="1">
              <a:latin typeface="Microsoft JhengHei"/>
              <a:ea typeface="Microsoft JhengHe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hape 535"/>
          <p:cNvSpPr txBox="1"/>
          <p:nvPr/>
        </p:nvSpPr>
        <p:spPr>
          <a:xfrm>
            <a:off x="3573715" y="1752518"/>
            <a:ext cx="5046909" cy="1425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zh-TW" sz="2200">
                <a:solidFill>
                  <a:schemeClr val="dk1"/>
                </a:solidFill>
                <a:ea typeface="Microsoft JhengHei"/>
                <a:sym typeface="Microsoft JhengHei"/>
              </a:rPr>
              <a:t>Want</a:t>
            </a:r>
            <a:r>
              <a:rPr lang="zh-TW" sz="2200">
                <a:solidFill>
                  <a:schemeClr val="dk1"/>
                </a:solidFill>
                <a:ea typeface="Microsoft JhengHei"/>
                <a:sym typeface="Microsoft JhengHei"/>
              </a:rPr>
              <a:t> </a:t>
            </a:r>
            <a:r>
              <a:rPr lang="en-US" altLang="zh-TW" sz="2200">
                <a:solidFill>
                  <a:schemeClr val="dk1"/>
                </a:solidFill>
                <a:ea typeface="Microsoft JhengHei"/>
                <a:sym typeface="Microsoft JhengHei"/>
              </a:rPr>
              <a:t>to</a:t>
            </a:r>
            <a:r>
              <a:rPr lang="zh-TW" sz="2200">
                <a:solidFill>
                  <a:schemeClr val="dk1"/>
                </a:solidFill>
                <a:ea typeface="Microsoft JhengHei"/>
                <a:sym typeface="Microsoft JhengHei"/>
              </a:rPr>
              <a:t> </a:t>
            </a:r>
            <a:r>
              <a:rPr lang="en-US" altLang="zh-TW" sz="2200">
                <a:solidFill>
                  <a:schemeClr val="dk1"/>
                </a:solidFill>
                <a:ea typeface="Microsoft JhengHei"/>
                <a:sym typeface="Microsoft JhengHei"/>
              </a:rPr>
              <a:t>request songs by the folder that you have organized, but there are no </a:t>
            </a:r>
            <a:r>
              <a:rPr lang="en-US" altLang="zh-TW" sz="2200" b="1">
                <a:solidFill>
                  <a:srgbClr val="FF0066"/>
                </a:solidFill>
                <a:ea typeface="Microsoft JhengHei"/>
                <a:sym typeface="Microsoft JhengHei"/>
              </a:rPr>
              <a:t>"By Folder"</a:t>
            </a:r>
            <a:r>
              <a:rPr lang="en-US" altLang="zh-TW" sz="2200" b="1">
                <a:ea typeface="Microsoft JhengHei"/>
                <a:sym typeface="Microsoft JhengHei"/>
              </a:rPr>
              <a:t> </a:t>
            </a:r>
            <a:r>
              <a:rPr lang="en-US" altLang="zh-TW" sz="2200">
                <a:ea typeface="Microsoft JhengHei"/>
              </a:rPr>
              <a:t>option</a:t>
            </a:r>
            <a:r>
              <a:rPr lang="en-US" altLang="zh-TW" sz="2200" b="1">
                <a:ea typeface="Microsoft JhengHei"/>
              </a:rPr>
              <a:t> </a:t>
            </a:r>
            <a:endParaRPr lang="zh-TW" sz="2200">
              <a:ea typeface="Microsoft JhengHei"/>
            </a:endParaRPr>
          </a:p>
        </p:txBody>
      </p:sp>
      <p:sp>
        <p:nvSpPr>
          <p:cNvPr id="537" name="Shape 537"/>
          <p:cNvSpPr txBox="1"/>
          <p:nvPr/>
        </p:nvSpPr>
        <p:spPr>
          <a:xfrm>
            <a:off x="3080434" y="602388"/>
            <a:ext cx="4171392" cy="1019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ts val="2800"/>
              </a:lnSpc>
            </a:pPr>
            <a:r>
              <a:rPr lang="en-US" altLang="zh-TW" sz="2800" b="1">
                <a:solidFill>
                  <a:schemeClr val="tx1">
                    <a:lumMod val="85000"/>
                    <a:lumOff val="15000"/>
                  </a:schemeClr>
                </a:solidFill>
                <a:ea typeface="Microsoft JhengHei"/>
                <a:sym typeface="Microsoft JhengHei"/>
              </a:rPr>
              <a:t>Are these problems that you have on web and mobile...</a:t>
            </a:r>
            <a:endParaRPr lang="zh-TW" altLang="en-US" sz="2800" b="1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</a:endParaRPr>
          </a:p>
        </p:txBody>
      </p:sp>
      <p:sp>
        <p:nvSpPr>
          <p:cNvPr id="539" name="Shape 539"/>
          <p:cNvSpPr txBox="1"/>
          <p:nvPr/>
        </p:nvSpPr>
        <p:spPr>
          <a:xfrm>
            <a:off x="3573715" y="3141959"/>
            <a:ext cx="5264459" cy="1364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zh-TW" sz="2200">
                <a:solidFill>
                  <a:schemeClr val="dk1"/>
                </a:solidFill>
                <a:ea typeface="Microsoft JhengHei"/>
                <a:sym typeface="Microsoft JhengHei"/>
              </a:rPr>
              <a:t>Have edited songs' information, and want to request songs </a:t>
            </a:r>
            <a:r>
              <a:rPr lang="en-US" altLang="zh-TW" sz="2200" b="1">
                <a:solidFill>
                  <a:srgbClr val="FF0066"/>
                </a:solidFill>
                <a:ea typeface="Microsoft JhengHei"/>
                <a:sym typeface="Microsoft JhengHei"/>
              </a:rPr>
              <a:t>"By Artist Type"</a:t>
            </a:r>
            <a:r>
              <a:rPr lang="en-US" altLang="zh-TW" sz="2200">
                <a:ea typeface="Microsoft JhengHei"/>
                <a:sym typeface="Microsoft JhengHei"/>
              </a:rPr>
              <a:t>,</a:t>
            </a:r>
            <a:r>
              <a:rPr lang="en-US" altLang="zh-TW" sz="2200" b="1">
                <a:solidFill>
                  <a:srgbClr val="FF0066"/>
                </a:solidFill>
                <a:ea typeface="Microsoft JhengHei"/>
                <a:sym typeface="Microsoft JhengHei"/>
              </a:rPr>
              <a:t> "Genre"</a:t>
            </a:r>
            <a:r>
              <a:rPr lang="en-US" altLang="zh-TW" sz="2200" b="1">
                <a:solidFill>
                  <a:srgbClr val="FF0066"/>
                </a:solidFill>
                <a:ea typeface="Microsoft JhengHei"/>
              </a:rPr>
              <a:t> </a:t>
            </a:r>
            <a:r>
              <a:rPr lang="en-US" altLang="zh-TW" sz="2200">
                <a:ea typeface="Microsoft JhengHei"/>
              </a:rPr>
              <a:t>on mobile device</a:t>
            </a:r>
            <a:endParaRPr lang="zh-TW" altLang="en-US" sz="2200">
              <a:ea typeface="Microsoft JhengHei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C42035B0-A8DB-45C5-817E-B3B9BAA505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3806" y="1982955"/>
            <a:ext cx="419125" cy="497375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733B15CF-AAE8-4105-AC21-75C091A72E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3805" y="3331919"/>
            <a:ext cx="419125" cy="4973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 idx="4294967295"/>
          </p:nvPr>
        </p:nvSpPr>
        <p:spPr>
          <a:xfrm>
            <a:off x="359972" y="135134"/>
            <a:ext cx="644261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ts val="3000"/>
              </a:lnSpc>
            </a:pPr>
            <a:r>
              <a:rPr lang="af-ZA" altLang="zh-TW" sz="3200" b="1">
                <a:solidFill>
                  <a:schemeClr val="bg2">
                    <a:lumMod val="50000"/>
                  </a:schemeClr>
                </a:solidFill>
                <a:ea typeface="Microsoft JhengHei"/>
                <a:sym typeface="Microsoft JhengHei"/>
              </a:rPr>
              <a:t>As a person who loves to sing, </a:t>
            </a:r>
            <a:br>
              <a:rPr lang="af-ZA" altLang="zh-TW" sz="3200" b="1">
                <a:solidFill>
                  <a:schemeClr val="bg2">
                    <a:lumMod val="50000"/>
                  </a:schemeClr>
                </a:solidFill>
                <a:ea typeface="Microsoft JhengHei"/>
              </a:rPr>
            </a:br>
            <a:r>
              <a:rPr lang="af-ZA" altLang="zh-TW" sz="3200" b="1">
                <a:solidFill>
                  <a:schemeClr val="bg2">
                    <a:lumMod val="50000"/>
                  </a:schemeClr>
                </a:solidFill>
                <a:ea typeface="Microsoft JhengHei"/>
                <a:sym typeface="Microsoft JhengHei"/>
              </a:rPr>
              <a:t>you must did</a:t>
            </a:r>
            <a:r>
              <a:rPr lang="en-US" altLang="zh-TW" sz="3200" b="1">
                <a:solidFill>
                  <a:schemeClr val="bg2">
                    <a:lumMod val="50000"/>
                  </a:schemeClr>
                </a:solidFill>
                <a:ea typeface="Microsoft JhengHei"/>
                <a:sym typeface="Microsoft JhengHei"/>
              </a:rPr>
              <a:t>...</a:t>
            </a:r>
            <a:endParaRPr lang="zh-TW" altLang="en-US" sz="3200" b="1">
              <a:solidFill>
                <a:schemeClr val="bg2">
                  <a:lumMod val="50000"/>
                </a:schemeClr>
              </a:solidFill>
              <a:latin typeface="Microsoft JhengHei"/>
              <a:ea typeface="Microsoft JhengHei"/>
            </a:endParaRPr>
          </a:p>
        </p:txBody>
      </p:sp>
      <p:sp>
        <p:nvSpPr>
          <p:cNvPr id="61" name="Shape 61"/>
          <p:cNvSpPr txBox="1"/>
          <p:nvPr/>
        </p:nvSpPr>
        <p:spPr>
          <a:xfrm>
            <a:off x="4142509" y="1532681"/>
            <a:ext cx="4873575" cy="251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9070" indent="-179070">
              <a:lnSpc>
                <a:spcPts val="2400"/>
              </a:lnSpc>
              <a:spcBef>
                <a:spcPts val="1200"/>
              </a:spcBef>
              <a:buClr>
                <a:srgbClr val="CC00FF"/>
              </a:buClr>
              <a:buFont typeface="Arial" panose="020B0604020202020204" pitchFamily="34" charset="0"/>
              <a:buChar char="•"/>
            </a:pPr>
            <a:r>
              <a:rPr lang="zh-TW" altLang="en-US" sz="2000" b="1">
                <a:solidFill>
                  <a:schemeClr val="bg2">
                    <a:lumMod val="50000"/>
                  </a:schemeClr>
                </a:solidFill>
                <a:ea typeface="Microsoft JhengHei"/>
              </a:rPr>
              <a:t>Go to Karaoke</a:t>
            </a:r>
          </a:p>
          <a:p>
            <a:pPr marL="179070" indent="-179070">
              <a:lnSpc>
                <a:spcPts val="2400"/>
              </a:lnSpc>
              <a:spcBef>
                <a:spcPts val="1200"/>
              </a:spcBef>
              <a:buClr>
                <a:srgbClr val="CC00FF"/>
              </a:buClr>
              <a:buFont typeface="Arial" panose="020B0604020202020204" pitchFamily="34" charset="0"/>
              <a:buChar char="•"/>
            </a:pPr>
            <a:r>
              <a:rPr lang="zh-TW" altLang="en-US" sz="2000" b="1">
                <a:solidFill>
                  <a:schemeClr val="bg2">
                    <a:lumMod val="50000"/>
                  </a:schemeClr>
                </a:solidFill>
                <a:ea typeface="Microsoft JhengHei"/>
              </a:rPr>
              <a:t>Sing with YouTube </a:t>
            </a:r>
            <a:r>
              <a:rPr lang="en-US" altLang="zh-TW" sz="2000" b="1">
                <a:solidFill>
                  <a:schemeClr val="bg2">
                    <a:lumMod val="50000"/>
                  </a:schemeClr>
                </a:solidFill>
                <a:ea typeface="Microsoft JhengHei"/>
              </a:rPr>
              <a:t>&amp;</a:t>
            </a:r>
            <a:r>
              <a:rPr lang="zh-TW" altLang="en-US" sz="2000" b="1">
                <a:solidFill>
                  <a:schemeClr val="bg2">
                    <a:lumMod val="50000"/>
                  </a:schemeClr>
                </a:solidFill>
                <a:ea typeface="Microsoft JhengHei"/>
              </a:rPr>
              <a:t> music software</a:t>
            </a:r>
          </a:p>
          <a:p>
            <a:pPr marL="179070" indent="-179070">
              <a:lnSpc>
                <a:spcPts val="2000"/>
              </a:lnSpc>
              <a:spcBef>
                <a:spcPts val="1200"/>
              </a:spcBef>
              <a:buClr>
                <a:srgbClr val="CC00FF"/>
              </a:buClr>
              <a:buFont typeface="Arial" panose="020B0604020202020204" pitchFamily="34" charset="0"/>
              <a:buChar char="•"/>
            </a:pPr>
            <a:r>
              <a:rPr lang="zh-TW" altLang="en-US" sz="2000" b="1">
                <a:solidFill>
                  <a:schemeClr val="bg2">
                    <a:lumMod val="50000"/>
                  </a:schemeClr>
                </a:solidFill>
                <a:ea typeface="Microsoft JhengHei"/>
              </a:rPr>
              <a:t>Build </a:t>
            </a:r>
            <a:r>
              <a:rPr lang="en-US" altLang="zh-TW" sz="2000" b="1">
                <a:solidFill>
                  <a:schemeClr val="bg2">
                    <a:lumMod val="50000"/>
                  </a:schemeClr>
                </a:solidFill>
                <a:ea typeface="Microsoft JhengHei"/>
              </a:rPr>
              <a:t>a </a:t>
            </a:r>
            <a:r>
              <a:rPr lang="zh-TW" altLang="en-US" sz="2000" b="1">
                <a:solidFill>
                  <a:schemeClr val="bg2">
                    <a:lumMod val="50000"/>
                  </a:schemeClr>
                </a:solidFill>
                <a:ea typeface="Microsoft JhengHei"/>
              </a:rPr>
              <a:t>KTV box by yourself</a:t>
            </a:r>
            <a:br>
              <a:rPr lang="zh-TW" altLang="en-US" sz="2000" b="1">
                <a:solidFill>
                  <a:schemeClr val="bg2">
                    <a:lumMod val="50000"/>
                  </a:schemeClr>
                </a:solidFill>
                <a:ea typeface="Microsoft JhengHei"/>
              </a:rPr>
            </a:br>
            <a:r>
              <a:rPr lang="en-US" altLang="zh-TW" sz="1500">
                <a:solidFill>
                  <a:srgbClr val="FF0066"/>
                </a:solidFill>
                <a:ea typeface="Microsoft JhengHei"/>
                <a:sym typeface="Microsoft JhengHei"/>
              </a:rPr>
              <a:t>E.g. </a:t>
            </a:r>
            <a:r>
              <a:rPr lang="en-US" altLang="zh-TW" sz="1500">
                <a:solidFill>
                  <a:srgbClr val="FF0066"/>
                </a:solidFill>
                <a:ea typeface="Microsoft JhengHei"/>
              </a:rPr>
              <a:t>use Karaoke software on website, or use your computer as the music database </a:t>
            </a:r>
            <a:endParaRPr lang="zh-TW" altLang="en-US" sz="1500">
              <a:solidFill>
                <a:srgbClr val="FF0066"/>
              </a:solidFill>
              <a:ea typeface="Microsoft JhengHei"/>
            </a:endParaRPr>
          </a:p>
          <a:p>
            <a:pPr marL="179070" indent="-179070">
              <a:lnSpc>
                <a:spcPts val="2400"/>
              </a:lnSpc>
              <a:spcBef>
                <a:spcPts val="1200"/>
              </a:spcBef>
              <a:buClr>
                <a:srgbClr val="CC00FF"/>
              </a:buClr>
              <a:buFont typeface="Arial" panose="020B0604020202020204" pitchFamily="34" charset="0"/>
              <a:buChar char="•"/>
            </a:pPr>
            <a:r>
              <a:rPr lang="zh-TW" altLang="en-US" sz="2000" b="1">
                <a:solidFill>
                  <a:schemeClr val="bg2">
                    <a:lumMod val="50000"/>
                  </a:schemeClr>
                </a:solidFill>
                <a:ea typeface="Microsoft JhengHei"/>
              </a:rPr>
              <a:t>Buy a Karaoke machine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 txBox="1"/>
          <p:nvPr/>
        </p:nvSpPr>
        <p:spPr>
          <a:xfrm>
            <a:off x="397681" y="163523"/>
            <a:ext cx="7475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TW" sz="4200" b="1">
                <a:solidFill>
                  <a:schemeClr val="dk1"/>
                </a:solidFill>
                <a:latin typeface="+mj-lt"/>
                <a:ea typeface="Microsoft JhengHei"/>
                <a:cs typeface="Microsoft JhengHei"/>
              </a:rPr>
              <a:t>We've made it!</a:t>
            </a:r>
            <a:endParaRPr lang="zh-TW" sz="4200" b="1">
              <a:solidFill>
                <a:schemeClr val="dk1"/>
              </a:solidFill>
              <a:latin typeface="+mj-lt"/>
              <a:ea typeface="Microsoft JhengHei"/>
              <a:cs typeface="Microsoft JhengHei"/>
            </a:endParaRPr>
          </a:p>
        </p:txBody>
      </p:sp>
      <p:sp>
        <p:nvSpPr>
          <p:cNvPr id="546" name="Shape 546"/>
          <p:cNvSpPr txBox="1"/>
          <p:nvPr/>
        </p:nvSpPr>
        <p:spPr>
          <a:xfrm>
            <a:off x="6554835" y="1939649"/>
            <a:ext cx="2590893" cy="1799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>
              <a:lnSpc>
                <a:spcPts val="1900"/>
              </a:lnSpc>
              <a:spcBef>
                <a:spcPts val="1800"/>
              </a:spcBef>
              <a:buClr>
                <a:srgbClr val="434343"/>
              </a:buClr>
              <a:buSzPts val="1800"/>
            </a:pPr>
            <a:r>
              <a:rPr lang="en-US" altLang="zh-TW" sz="1800">
                <a:solidFill>
                  <a:srgbClr val="434343"/>
                </a:solidFill>
                <a:ea typeface="Microsoft JhengHei"/>
                <a:sym typeface="Microsoft JhengHei"/>
              </a:rPr>
              <a:t>Request "By Folder" can be used in </a:t>
            </a:r>
            <a:r>
              <a:rPr lang="zh-TW" sz="1800">
                <a:solidFill>
                  <a:srgbClr val="434343"/>
                </a:solidFill>
                <a:ea typeface="Microsoft JhengHei"/>
                <a:sym typeface="Microsoft JhengHei"/>
              </a:rPr>
              <a:t>Web </a:t>
            </a:r>
            <a:r>
              <a:rPr lang="en-US" altLang="zh-TW" sz="1800">
                <a:solidFill>
                  <a:srgbClr val="434343"/>
                </a:solidFill>
                <a:ea typeface="Microsoft JhengHei"/>
                <a:sym typeface="Microsoft JhengHei"/>
              </a:rPr>
              <a:t>and</a:t>
            </a:r>
            <a:r>
              <a:rPr lang="zh-TW" altLang="en-US" sz="1800">
                <a:solidFill>
                  <a:srgbClr val="434343"/>
                </a:solidFill>
                <a:ea typeface="Microsoft JhengHei"/>
                <a:sym typeface="Microsoft JhengHei"/>
              </a:rPr>
              <a:t> </a:t>
            </a:r>
            <a:r>
              <a:rPr lang="zh-TW" sz="1800">
                <a:solidFill>
                  <a:srgbClr val="434343"/>
                </a:solidFill>
                <a:ea typeface="Microsoft JhengHei"/>
                <a:sym typeface="Microsoft JhengHei"/>
              </a:rPr>
              <a:t>TV</a:t>
            </a:r>
            <a:endParaRPr lang="zh-TW" sz="1800">
              <a:solidFill>
                <a:srgbClr val="434343"/>
              </a:solidFill>
              <a:ea typeface="Microsoft JhengHei"/>
            </a:endParaRPr>
          </a:p>
          <a:p>
            <a:pPr marL="114300">
              <a:lnSpc>
                <a:spcPts val="1900"/>
              </a:lnSpc>
              <a:spcBef>
                <a:spcPts val="1800"/>
              </a:spcBef>
              <a:buClr>
                <a:srgbClr val="434343"/>
              </a:buClr>
              <a:buSzPts val="1800"/>
            </a:pPr>
            <a:r>
              <a:rPr lang="en-US" altLang="zh-TW" sz="1800">
                <a:solidFill>
                  <a:srgbClr val="434343"/>
                </a:solidFill>
                <a:ea typeface="Microsoft JhengHei"/>
              </a:rPr>
              <a:t>For mobile devices, it's under development!</a:t>
            </a:r>
            <a:endParaRPr lang="zh-TW" sz="1800">
              <a:solidFill>
                <a:srgbClr val="434343"/>
              </a:solidFill>
              <a:ea typeface="Microsoft JhengHei"/>
            </a:endParaRPr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E99C8C9E-A0AE-4E3D-B563-144F0E5956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46367" y="2188081"/>
            <a:ext cx="438693" cy="407635"/>
          </a:xfrm>
          <a:prstGeom prst="rect">
            <a:avLst/>
          </a:prstGeom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DBA730AD-E793-44DB-BD0E-900A69CA1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46367" y="3159145"/>
            <a:ext cx="438693" cy="407635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5AA0A608-5F36-4332-9BB4-E953235637BB}"/>
              </a:ext>
            </a:extLst>
          </p:cNvPr>
          <p:cNvGrpSpPr/>
          <p:nvPr/>
        </p:nvGrpSpPr>
        <p:grpSpPr>
          <a:xfrm>
            <a:off x="0" y="974410"/>
            <a:ext cx="6106888" cy="3692824"/>
            <a:chOff x="0" y="974410"/>
            <a:chExt cx="6106888" cy="3692824"/>
          </a:xfrm>
          <a:effectLst>
            <a:reflection blurRad="76200" stA="67000" endPos="13000" dist="25400" dir="5400000" sy="-100000" algn="bl" rotWithShape="0"/>
          </a:effectLst>
        </p:grpSpPr>
        <p:pic>
          <p:nvPicPr>
            <p:cNvPr id="4" name="圖片 4" descr="一張含有 螢幕擷取畫面 的圖片&#10;&#10;描述是以非常高的可信度產生">
              <a:extLst>
                <a:ext uri="{FF2B5EF4-FFF2-40B4-BE49-F238E27FC236}">
                  <a16:creationId xmlns:a16="http://schemas.microsoft.com/office/drawing/2014/main" id="{BCA4D937-BB81-405B-8AD4-F7A73D909F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140" t="8361" r="233" b="-917"/>
            <a:stretch/>
          </p:blipFill>
          <p:spPr>
            <a:xfrm>
              <a:off x="0" y="974410"/>
              <a:ext cx="3568482" cy="1840811"/>
            </a:xfrm>
            <a:prstGeom prst="rect">
              <a:avLst/>
            </a:prstGeom>
          </p:spPr>
        </p:pic>
        <p:pic>
          <p:nvPicPr>
            <p:cNvPr id="6" name="圖片 6">
              <a:extLst>
                <a:ext uri="{FF2B5EF4-FFF2-40B4-BE49-F238E27FC236}">
                  <a16:creationId xmlns:a16="http://schemas.microsoft.com/office/drawing/2014/main" id="{0CC6981B-3DFC-4429-9CA9-E2109BEA4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2780650"/>
              <a:ext cx="3363686" cy="1881366"/>
            </a:xfrm>
            <a:prstGeom prst="rect">
              <a:avLst/>
            </a:prstGeom>
          </p:spPr>
        </p:pic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DBDBF4EE-9B71-4481-B3B4-D56025E2A5B1}"/>
                </a:ext>
              </a:extLst>
            </p:cNvPr>
            <p:cNvSpPr/>
            <p:nvPr/>
          </p:nvSpPr>
          <p:spPr>
            <a:xfrm>
              <a:off x="2249678" y="1021820"/>
              <a:ext cx="718468" cy="3645414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  <a:alpha val="0"/>
                  </a:schemeClr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" name="圖片 8">
              <a:extLst>
                <a:ext uri="{FF2B5EF4-FFF2-40B4-BE49-F238E27FC236}">
                  <a16:creationId xmlns:a16="http://schemas.microsoft.com/office/drawing/2014/main" id="{49B02F3F-5E4F-4EB4-841F-9E7B13F42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77885" y="975686"/>
              <a:ext cx="3429000" cy="1853185"/>
            </a:xfrm>
            <a:prstGeom prst="rect">
              <a:avLst/>
            </a:prstGeom>
          </p:spPr>
        </p:pic>
        <p:pic>
          <p:nvPicPr>
            <p:cNvPr id="11" name="圖片 11">
              <a:extLst>
                <a:ext uri="{FF2B5EF4-FFF2-40B4-BE49-F238E27FC236}">
                  <a16:creationId xmlns:a16="http://schemas.microsoft.com/office/drawing/2014/main" id="{CB6C5C3C-85A5-42A8-87E7-392B36C3D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77889" y="2762403"/>
              <a:ext cx="3428999" cy="1904693"/>
            </a:xfrm>
            <a:prstGeom prst="rect">
              <a:avLst/>
            </a:prstGeom>
          </p:spPr>
        </p:pic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8F09F9DF-2668-4BC4-BF2D-75FFA39FE973}"/>
              </a:ext>
            </a:extLst>
          </p:cNvPr>
          <p:cNvSpPr/>
          <p:nvPr/>
        </p:nvSpPr>
        <p:spPr>
          <a:xfrm rot="5400000">
            <a:off x="-1704081" y="2665129"/>
            <a:ext cx="4175077" cy="781665"/>
          </a:xfrm>
          <a:prstGeom prst="rect">
            <a:avLst/>
          </a:prstGeom>
          <a:gradFill>
            <a:gsLst>
              <a:gs pos="0">
                <a:srgbClr val="C0C0C0">
                  <a:alpha val="0"/>
                </a:srgbClr>
              </a:gs>
              <a:gs pos="100000">
                <a:srgbClr val="C0C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76912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545">
            <a:extLst>
              <a:ext uri="{FF2B5EF4-FFF2-40B4-BE49-F238E27FC236}">
                <a16:creationId xmlns:a16="http://schemas.microsoft.com/office/drawing/2014/main" id="{A309643E-1E89-477B-A74F-45BE915E75D9}"/>
              </a:ext>
            </a:extLst>
          </p:cNvPr>
          <p:cNvSpPr txBox="1"/>
          <p:nvPr/>
        </p:nvSpPr>
        <p:spPr>
          <a:xfrm>
            <a:off x="3495428" y="1578880"/>
            <a:ext cx="4967338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TW" sz="4200" b="1">
                <a:solidFill>
                  <a:schemeClr val="dk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We've made it</a:t>
            </a:r>
            <a:r>
              <a:rPr lang="en-US" altLang="zh-TW" sz="4200" b="1">
                <a:solidFill>
                  <a:schemeClr val="dk1"/>
                </a:solidFill>
                <a:latin typeface="+mj-lt"/>
                <a:ea typeface="Microsoft JhengHei"/>
                <a:cs typeface="Microsoft JhengHei"/>
              </a:rPr>
              <a:t>!</a:t>
            </a:r>
            <a:endParaRPr lang="zh-TW" altLang="en-US" sz="4200" b="1">
              <a:solidFill>
                <a:schemeClr val="dk1"/>
              </a:solidFill>
              <a:latin typeface="+mj-lt"/>
              <a:ea typeface="Microsoft JhengHei"/>
              <a:cs typeface="Microsoft JhengHei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226D91D9-F713-4991-8EAD-FBE05EFB845B}"/>
              </a:ext>
            </a:extLst>
          </p:cNvPr>
          <p:cNvGrpSpPr/>
          <p:nvPr/>
        </p:nvGrpSpPr>
        <p:grpSpPr>
          <a:xfrm>
            <a:off x="21001" y="181045"/>
            <a:ext cx="4284284" cy="4819819"/>
            <a:chOff x="21001" y="181045"/>
            <a:chExt cx="4284284" cy="4819819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F1A882E2-88F9-43D8-8572-2EF4BF676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001" y="181045"/>
              <a:ext cx="4284284" cy="4819819"/>
            </a:xfrm>
            <a:prstGeom prst="rect">
              <a:avLst/>
            </a:prstGeom>
          </p:spPr>
        </p:pic>
        <p:pic>
          <p:nvPicPr>
            <p:cNvPr id="2" name="圖片 2" descr="一張含有 公車, 室外, 天空, 監視器 的圖片&#10;&#10;描述是以高可信度產生">
              <a:extLst>
                <a:ext uri="{FF2B5EF4-FFF2-40B4-BE49-F238E27FC236}">
                  <a16:creationId xmlns:a16="http://schemas.microsoft.com/office/drawing/2014/main" id="{05FB1C08-5DB3-4B64-BA6C-929518E87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59478" y="618260"/>
              <a:ext cx="1983772" cy="3927763"/>
            </a:xfrm>
            <a:prstGeom prst="rect">
              <a:avLst/>
            </a:prstGeom>
          </p:spPr>
        </p:pic>
      </p:grpSp>
      <p:pic>
        <p:nvPicPr>
          <p:cNvPr id="3" name="圖形 2">
            <a:extLst>
              <a:ext uri="{FF2B5EF4-FFF2-40B4-BE49-F238E27FC236}">
                <a16:creationId xmlns:a16="http://schemas.microsoft.com/office/drawing/2014/main" id="{56020EA6-EAFB-456D-81E4-9D13E1DD8A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86044" y="2602660"/>
            <a:ext cx="478686" cy="444797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31E51BE9-8772-4B48-AC84-56B0C5F82F56}"/>
              </a:ext>
            </a:extLst>
          </p:cNvPr>
          <p:cNvSpPr txBox="1"/>
          <p:nvPr/>
        </p:nvSpPr>
        <p:spPr>
          <a:xfrm>
            <a:off x="4271953" y="2600029"/>
            <a:ext cx="4112643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800"/>
              <a:t>Request "By Artist Type " and "By Gnere" can be used in Android version</a:t>
            </a:r>
            <a:endParaRPr lang="zh-TW" sz="1800"/>
          </a:p>
        </p:txBody>
      </p:sp>
      <p:pic>
        <p:nvPicPr>
          <p:cNvPr id="12" name="圖形 11">
            <a:extLst>
              <a:ext uri="{FF2B5EF4-FFF2-40B4-BE49-F238E27FC236}">
                <a16:creationId xmlns:a16="http://schemas.microsoft.com/office/drawing/2014/main" id="{24410B87-CDD4-47EA-8C35-D661AFEE88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86044" y="3400603"/>
            <a:ext cx="478686" cy="444797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6EBF5C81-27F8-4461-BEC4-8484EDDB9A19}"/>
              </a:ext>
            </a:extLst>
          </p:cNvPr>
          <p:cNvSpPr txBox="1"/>
          <p:nvPr/>
        </p:nvSpPr>
        <p:spPr>
          <a:xfrm>
            <a:off x="4271952" y="3462669"/>
            <a:ext cx="4112643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/>
              <a:t>iOS version is under development!</a:t>
            </a:r>
            <a:endParaRPr lang="zh-TW" sz="18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Shape 558"/>
          <p:cNvSpPr txBox="1">
            <a:spLocks noGrp="1"/>
          </p:cNvSpPr>
          <p:nvPr>
            <p:ph type="title" idx="4294967295"/>
          </p:nvPr>
        </p:nvSpPr>
        <p:spPr>
          <a:xfrm>
            <a:off x="2292068" y="1959325"/>
            <a:ext cx="4653111" cy="5191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altLang="zh-TW" sz="3600" b="1">
                <a:ea typeface="Microsoft JhengHei"/>
              </a:rPr>
              <a:t>Improvement of TV platform</a:t>
            </a:r>
            <a:endParaRPr lang="zh-TW" sz="3600" b="1">
              <a:ea typeface="Microsoft JhengHe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Shape 568"/>
          <p:cNvSpPr txBox="1"/>
          <p:nvPr/>
        </p:nvSpPr>
        <p:spPr>
          <a:xfrm>
            <a:off x="438693" y="1807909"/>
            <a:ext cx="5372216" cy="474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>
              <a:lnSpc>
                <a:spcPts val="2000"/>
              </a:lnSpc>
              <a:spcBef>
                <a:spcPts val="400"/>
              </a:spcBef>
              <a:buClr>
                <a:schemeClr val="dk1"/>
              </a:buClr>
              <a:buSzPts val="2400"/>
            </a:pPr>
            <a:r>
              <a:rPr lang="en-US" altLang="zh-TW" sz="2200">
                <a:solidFill>
                  <a:schemeClr val="dk1"/>
                </a:solidFill>
                <a:latin typeface="+mj-lt"/>
                <a:ea typeface="Microsoft JhengHei"/>
                <a:sym typeface="Microsoft JhengHei"/>
              </a:rPr>
              <a:t>I</a:t>
            </a:r>
            <a:r>
              <a:rPr lang="zh-TW" altLang="en-US" sz="2200">
                <a:solidFill>
                  <a:schemeClr val="dk1"/>
                </a:solidFill>
                <a:latin typeface="+mj-lt"/>
                <a:ea typeface="Microsoft JhengHei"/>
                <a:sym typeface="Microsoft JhengHei"/>
              </a:rPr>
              <a:t> am </a:t>
            </a:r>
            <a:r>
              <a:rPr lang="en-US" altLang="zh-TW" sz="2200">
                <a:solidFill>
                  <a:schemeClr val="dk1"/>
                </a:solidFill>
                <a:latin typeface="+mj-lt"/>
                <a:ea typeface="Microsoft JhengHei"/>
                <a:sym typeface="Microsoft JhengHei"/>
              </a:rPr>
              <a:t>so good</a:t>
            </a:r>
            <a:r>
              <a:rPr lang="zh-TW" altLang="en-US" sz="2200">
                <a:solidFill>
                  <a:schemeClr val="dk1"/>
                </a:solidFill>
                <a:latin typeface="+mj-lt"/>
                <a:ea typeface="Microsoft JhengHei"/>
                <a:sym typeface="Microsoft JhengHei"/>
              </a:rPr>
              <a:t> a</a:t>
            </a:r>
            <a:r>
              <a:rPr lang="en-US" altLang="zh-TW" sz="2200">
                <a:solidFill>
                  <a:schemeClr val="dk1"/>
                </a:solidFill>
                <a:latin typeface="+mj-lt"/>
                <a:ea typeface="Microsoft JhengHei"/>
                <a:sym typeface="Microsoft JhengHei"/>
              </a:rPr>
              <a:t>t</a:t>
            </a:r>
            <a:r>
              <a:rPr lang="zh-TW" altLang="en-US" sz="2200">
                <a:solidFill>
                  <a:schemeClr val="dk1"/>
                </a:solidFill>
                <a:latin typeface="+mj-lt"/>
                <a:ea typeface="Microsoft JhengHei"/>
                <a:sym typeface="Microsoft JhengHei"/>
              </a:rPr>
              <a:t> </a:t>
            </a:r>
            <a:r>
              <a:rPr lang="en-US" altLang="zh-TW" sz="2200">
                <a:solidFill>
                  <a:schemeClr val="dk1"/>
                </a:solidFill>
                <a:latin typeface="+mj-lt"/>
                <a:ea typeface="Microsoft JhengHei"/>
                <a:sym typeface="Microsoft JhengHei"/>
              </a:rPr>
              <a:t>singing, I </a:t>
            </a:r>
            <a:r>
              <a:rPr lang="en-US" altLang="zh-TW" sz="2200" b="1">
                <a:solidFill>
                  <a:schemeClr val="dk1"/>
                </a:solidFill>
                <a:latin typeface="+mj-lt"/>
                <a:ea typeface="Microsoft JhengHei"/>
                <a:sym typeface="Microsoft JhengHei"/>
              </a:rPr>
              <a:t>do not want the microphone's echo</a:t>
            </a:r>
            <a:endParaRPr lang="zh-TW" altLang="en-US" sz="2200" b="1">
              <a:solidFill>
                <a:schemeClr val="dk1"/>
              </a:solidFill>
              <a:latin typeface="+mj-lt"/>
              <a:ea typeface="Microsoft JhengHei"/>
            </a:endParaRPr>
          </a:p>
        </p:txBody>
      </p:sp>
      <p:sp>
        <p:nvSpPr>
          <p:cNvPr id="569" name="Shape 569"/>
          <p:cNvSpPr txBox="1"/>
          <p:nvPr/>
        </p:nvSpPr>
        <p:spPr>
          <a:xfrm>
            <a:off x="490311" y="3816010"/>
            <a:ext cx="5211815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ts val="2000"/>
              </a:lnSpc>
              <a:spcBef>
                <a:spcPts val="400"/>
              </a:spcBef>
            </a:pPr>
            <a:r>
              <a:rPr lang="en-US" altLang="zh-TW" sz="2200">
                <a:solidFill>
                  <a:schemeClr val="dk1"/>
                </a:solidFill>
                <a:latin typeface="+mj-lt"/>
                <a:ea typeface="Microsoft JhengHei"/>
                <a:sym typeface="Microsoft JhengHei"/>
              </a:rPr>
              <a:t>Can</a:t>
            </a:r>
            <a:r>
              <a:rPr lang="zh-TW" sz="2200">
                <a:solidFill>
                  <a:schemeClr val="dk1"/>
                </a:solidFill>
                <a:latin typeface="+mj-lt"/>
                <a:ea typeface="Microsoft JhengHei"/>
                <a:sym typeface="Microsoft JhengHei"/>
              </a:rPr>
              <a:t> </a:t>
            </a:r>
            <a:r>
              <a:rPr lang="en-US" altLang="zh-TW" sz="2200">
                <a:solidFill>
                  <a:schemeClr val="dk1"/>
                </a:solidFill>
                <a:latin typeface="+mj-lt"/>
                <a:ea typeface="Microsoft JhengHei"/>
                <a:sym typeface="Microsoft JhengHei"/>
              </a:rPr>
              <a:t>not wait to sing next song</a:t>
            </a:r>
            <a:r>
              <a:rPr lang="en-US" altLang="zh-TW" sz="2200">
                <a:solidFill>
                  <a:schemeClr val="dk1"/>
                </a:solidFill>
                <a:latin typeface="+mj-lt"/>
                <a:ea typeface="Microsoft JhengHei"/>
              </a:rPr>
              <a:t>, but </a:t>
            </a:r>
            <a:r>
              <a:rPr lang="en-US" altLang="zh-TW" sz="2200" b="1">
                <a:solidFill>
                  <a:schemeClr val="dk1"/>
                </a:solidFill>
                <a:latin typeface="+mj-lt"/>
                <a:ea typeface="Microsoft JhengHei"/>
              </a:rPr>
              <a:t>the passing time is quite long</a:t>
            </a:r>
            <a:br>
              <a:rPr lang="en-US" altLang="zh-TW" sz="2200" b="1">
                <a:solidFill>
                  <a:schemeClr val="dk1"/>
                </a:solidFill>
                <a:latin typeface="+mj-lt"/>
                <a:ea typeface="Microsoft JhengHei"/>
              </a:rPr>
            </a:br>
            <a:endParaRPr lang="zh-TW" altLang="en-US" sz="2200" b="1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Microsoft JhengHei"/>
            </a:endParaRPr>
          </a:p>
        </p:txBody>
      </p:sp>
      <p:sp>
        <p:nvSpPr>
          <p:cNvPr id="570" name="Shape 570"/>
          <p:cNvSpPr txBox="1"/>
          <p:nvPr/>
        </p:nvSpPr>
        <p:spPr>
          <a:xfrm>
            <a:off x="490311" y="2790301"/>
            <a:ext cx="5614593" cy="53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ts val="1600"/>
              </a:lnSpc>
              <a:spcBef>
                <a:spcPts val="400"/>
              </a:spcBef>
            </a:pPr>
            <a:r>
              <a:rPr lang="en-US" altLang="zh-TW" sz="2200">
                <a:solidFill>
                  <a:schemeClr val="dk1"/>
                </a:solidFill>
                <a:latin typeface="+mj-lt"/>
                <a:ea typeface="Microsoft JhengHei"/>
                <a:sym typeface="Microsoft JhengHei"/>
              </a:rPr>
              <a:t>Some</a:t>
            </a:r>
            <a:r>
              <a:rPr lang="zh-TW" altLang="en-US" sz="2200">
                <a:solidFill>
                  <a:schemeClr val="dk1"/>
                </a:solidFill>
                <a:latin typeface="+mj-lt"/>
                <a:ea typeface="Microsoft JhengHei"/>
                <a:sym typeface="Microsoft JhengHei"/>
              </a:rPr>
              <a:t> </a:t>
            </a:r>
            <a:r>
              <a:rPr lang="en-US" altLang="zh-TW" sz="2200">
                <a:solidFill>
                  <a:schemeClr val="dk1"/>
                </a:solidFill>
                <a:latin typeface="+mj-lt"/>
                <a:ea typeface="Microsoft JhengHei"/>
                <a:sym typeface="Microsoft JhengHei"/>
              </a:rPr>
              <a:t>videos are </a:t>
            </a:r>
            <a:r>
              <a:rPr lang="en-US" altLang="zh-TW" sz="2200" b="1">
                <a:solidFill>
                  <a:schemeClr val="dk1"/>
                </a:solidFill>
                <a:latin typeface="+mj-lt"/>
                <a:ea typeface="Microsoft JhengHei"/>
                <a:sym typeface="Microsoft JhengHei"/>
              </a:rPr>
              <a:t>not played in full screen</a:t>
            </a:r>
            <a:endParaRPr lang="zh-TW" sz="2200">
              <a:solidFill>
                <a:schemeClr val="dk1"/>
              </a:solidFill>
              <a:latin typeface="+mj-lt"/>
            </a:endParaRPr>
          </a:p>
          <a:p>
            <a:pPr>
              <a:lnSpc>
                <a:spcPts val="1600"/>
              </a:lnSpc>
              <a:spcBef>
                <a:spcPts val="400"/>
              </a:spcBef>
            </a:pPr>
            <a:r>
              <a:rPr lang="zh-TW" altLang="en-US" sz="1600">
                <a:solidFill>
                  <a:srgbClr val="713B9C"/>
                </a:solidFill>
                <a:latin typeface="+mj-lt"/>
                <a:ea typeface="Microsoft JhengHei"/>
                <a:sym typeface="Microsoft JhengHei"/>
              </a:rPr>
              <a:t>If the video is not 1</a:t>
            </a:r>
            <a:r>
              <a:rPr lang="en-US" altLang="zh-TW" sz="1600">
                <a:solidFill>
                  <a:srgbClr val="713B9C"/>
                </a:solidFill>
                <a:latin typeface="+mj-lt"/>
                <a:ea typeface="Microsoft JhengHei"/>
                <a:sym typeface="Microsoft JhengHei"/>
              </a:rPr>
              <a:t>6:9, it can not be stretched to full screen! The view is not well!</a:t>
            </a:r>
            <a:endParaRPr lang="zh-TW" altLang="en-US" sz="1600">
              <a:solidFill>
                <a:srgbClr val="713B9C"/>
              </a:solidFill>
              <a:latin typeface="+mj-lt"/>
              <a:ea typeface="Microsoft JhengHei"/>
            </a:endParaRPr>
          </a:p>
        </p:txBody>
      </p:sp>
      <p:sp>
        <p:nvSpPr>
          <p:cNvPr id="571" name="Shape 571"/>
          <p:cNvSpPr txBox="1"/>
          <p:nvPr/>
        </p:nvSpPr>
        <p:spPr>
          <a:xfrm>
            <a:off x="156814" y="599530"/>
            <a:ext cx="6281585" cy="83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zh-TW" sz="3600" b="1">
                <a:solidFill>
                  <a:schemeClr val="tx1">
                    <a:lumMod val="85000"/>
                    <a:lumOff val="15000"/>
                  </a:schemeClr>
                </a:solidFill>
                <a:ea typeface="Microsoft JhengHei"/>
                <a:sym typeface="Microsoft JhengHei"/>
              </a:rPr>
              <a:t>Are these problems </a:t>
            </a:r>
            <a:endParaRPr lang="zh-TW" altLang="en-US" sz="360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sym typeface="Microsoft JhengHei"/>
            </a:endParaRPr>
          </a:p>
          <a:p>
            <a:r>
              <a:rPr lang="en-US" altLang="zh-TW" sz="3600" b="1">
                <a:solidFill>
                  <a:schemeClr val="tx1">
                    <a:lumMod val="85000"/>
                    <a:lumOff val="15000"/>
                  </a:schemeClr>
                </a:solidFill>
                <a:ea typeface="Microsoft JhengHei"/>
                <a:sym typeface="Microsoft JhengHei"/>
              </a:rPr>
              <a:t>that you have on TV...</a:t>
            </a:r>
            <a:endParaRPr lang="zh-TW" altLang="en-US" sz="360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3600" b="1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</a:endParaRPr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73CDC8F8-8A43-405F-B3FB-45757146FF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557" y="1717707"/>
            <a:ext cx="419125" cy="497375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2C975C94-C640-4B38-A9E5-FA9E2FF91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557" y="2634209"/>
            <a:ext cx="419125" cy="497375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0D88C809-E77C-4AF4-A7CA-1599B1C6C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557" y="3757955"/>
            <a:ext cx="419125" cy="49737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Shape 579"/>
          <p:cNvSpPr txBox="1"/>
          <p:nvPr/>
        </p:nvSpPr>
        <p:spPr>
          <a:xfrm>
            <a:off x="129196" y="377319"/>
            <a:ext cx="49668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zh-TW" sz="4200" b="1">
                <a:solidFill>
                  <a:schemeClr val="dk1"/>
                </a:solidFill>
                <a:latin typeface="+mj-lt"/>
                <a:ea typeface="Microsoft JhengHei"/>
                <a:sym typeface="Microsoft JhengHei"/>
              </a:rPr>
              <a:t>W</a:t>
            </a:r>
            <a:r>
              <a:rPr lang="zh-TW" sz="4200" b="1">
                <a:solidFill>
                  <a:schemeClr val="dk1"/>
                </a:solidFill>
                <a:latin typeface="+mj-lt"/>
                <a:ea typeface="Microsoft JhengHei"/>
              </a:rPr>
              <a:t>e </a:t>
            </a:r>
            <a:r>
              <a:rPr lang="en-US" altLang="zh-TW" sz="4200" b="1">
                <a:solidFill>
                  <a:schemeClr val="dk1"/>
                </a:solidFill>
                <a:latin typeface="+mj-lt"/>
                <a:ea typeface="Microsoft JhengHei"/>
              </a:rPr>
              <a:t>have</a:t>
            </a:r>
            <a:r>
              <a:rPr lang="zh-TW" sz="4200" b="1">
                <a:solidFill>
                  <a:schemeClr val="dk1"/>
                </a:solidFill>
                <a:latin typeface="+mj-lt"/>
                <a:ea typeface="Microsoft JhengHei"/>
              </a:rPr>
              <a:t> </a:t>
            </a:r>
            <a:r>
              <a:rPr lang="en-US" altLang="zh-TW" sz="4200" b="1">
                <a:solidFill>
                  <a:schemeClr val="dk1"/>
                </a:solidFill>
                <a:latin typeface="+mj-lt"/>
                <a:ea typeface="Microsoft JhengHei"/>
              </a:rPr>
              <a:t>s</a:t>
            </a:r>
            <a:r>
              <a:rPr lang="zh-TW" sz="4200" b="1">
                <a:solidFill>
                  <a:schemeClr val="dk1"/>
                </a:solidFill>
                <a:latin typeface="+mj-lt"/>
                <a:ea typeface="Microsoft JhengHei"/>
              </a:rPr>
              <a:t>olved </a:t>
            </a:r>
            <a:r>
              <a:rPr lang="en-US" altLang="zh-TW" sz="4200" b="1" err="1">
                <a:solidFill>
                  <a:schemeClr val="dk1"/>
                </a:solidFill>
                <a:latin typeface="+mj-lt"/>
                <a:ea typeface="Microsoft JhengHei"/>
              </a:rPr>
              <a:t>i</a:t>
            </a:r>
            <a:r>
              <a:rPr lang="zh-TW" sz="4200" b="1">
                <a:solidFill>
                  <a:schemeClr val="dk1"/>
                </a:solidFill>
                <a:latin typeface="+mj-lt"/>
                <a:ea typeface="Microsoft JhengHei"/>
              </a:rPr>
              <a:t>t!</a:t>
            </a:r>
            <a:endParaRPr lang="zh-TW" altLang="en-US" sz="4200" b="1">
              <a:solidFill>
                <a:schemeClr val="dk1"/>
              </a:solidFill>
              <a:latin typeface="+mj-lt"/>
              <a:ea typeface="Microsoft JhengHei"/>
            </a:endParaRPr>
          </a:p>
        </p:txBody>
      </p:sp>
      <p:sp>
        <p:nvSpPr>
          <p:cNvPr id="582" name="Shape 582"/>
          <p:cNvSpPr txBox="1"/>
          <p:nvPr/>
        </p:nvSpPr>
        <p:spPr>
          <a:xfrm>
            <a:off x="397613" y="1688100"/>
            <a:ext cx="2658103" cy="564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>
              <a:lnSpc>
                <a:spcPts val="1700"/>
              </a:lnSpc>
              <a:buClr>
                <a:srgbClr val="434343"/>
              </a:buClr>
              <a:buSzPts val="1800"/>
            </a:pPr>
            <a:r>
              <a:rPr lang="en-US" altLang="zh-TW" sz="1700">
                <a:solidFill>
                  <a:srgbClr val="434343"/>
                </a:solidFill>
                <a:latin typeface="+mj-lt"/>
                <a:ea typeface="Microsoft JhengHei"/>
                <a:sym typeface="Microsoft JhengHei"/>
              </a:rPr>
              <a:t>Provide</a:t>
            </a:r>
            <a:r>
              <a:rPr lang="zh-TW" altLang="en-US" sz="1700">
                <a:solidFill>
                  <a:srgbClr val="434343"/>
                </a:solidFill>
                <a:latin typeface="+mj-lt"/>
                <a:ea typeface="Microsoft JhengHei"/>
                <a:sym typeface="Microsoft JhengHei"/>
              </a:rPr>
              <a:t> option for removing microphone's echo on </a:t>
            </a:r>
            <a:r>
              <a:rPr lang="zh-TW" sz="1700">
                <a:solidFill>
                  <a:srgbClr val="434343"/>
                </a:solidFill>
                <a:latin typeface="+mj-lt"/>
                <a:ea typeface="Microsoft JhengHei"/>
                <a:sym typeface="Microsoft JhengHei"/>
              </a:rPr>
              <a:t>TV</a:t>
            </a:r>
            <a:br>
              <a:rPr lang="zh-TW" sz="1700">
                <a:solidFill>
                  <a:srgbClr val="434343"/>
                </a:solidFill>
                <a:latin typeface="+mj-lt"/>
                <a:ea typeface="Microsoft JhengHei"/>
              </a:rPr>
            </a:br>
            <a:endParaRPr lang="zh-TW" sz="1700">
              <a:solidFill>
                <a:srgbClr val="434343"/>
              </a:solidFill>
              <a:latin typeface="+mj-lt"/>
              <a:ea typeface="Microsoft JhengHei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5D38A3A3-A22F-4F77-8437-F9C8D6169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048" y="1864168"/>
            <a:ext cx="409262" cy="380288"/>
          </a:xfrm>
          <a:prstGeom prst="rect">
            <a:avLst/>
          </a:prstGeom>
        </p:spPr>
      </p:pic>
      <p:sp>
        <p:nvSpPr>
          <p:cNvPr id="585" name="Shape 585"/>
          <p:cNvSpPr txBox="1"/>
          <p:nvPr/>
        </p:nvSpPr>
        <p:spPr>
          <a:xfrm>
            <a:off x="3339932" y="1688100"/>
            <a:ext cx="2932499" cy="5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>
              <a:lnSpc>
                <a:spcPts val="1700"/>
              </a:lnSpc>
              <a:buClr>
                <a:srgbClr val="434343"/>
              </a:buClr>
              <a:buSzPts val="1800"/>
            </a:pPr>
            <a:r>
              <a:rPr lang="en-US" altLang="zh-TW" sz="1700">
                <a:solidFill>
                  <a:srgbClr val="434343"/>
                </a:solidFill>
                <a:latin typeface="+mj-lt"/>
                <a:ea typeface="Microsoft JhengHei"/>
                <a:sym typeface="Microsoft JhengHei"/>
              </a:rPr>
              <a:t>﹝Setting</a:t>
            </a:r>
            <a:r>
              <a:rPr lang="zh-TW" sz="1700">
                <a:solidFill>
                  <a:srgbClr val="434343"/>
                </a:solidFill>
                <a:latin typeface="+mj-lt"/>
                <a:ea typeface="Microsoft JhengHei"/>
                <a:sym typeface="Microsoft JhengHei"/>
              </a:rPr>
              <a:t>﹞</a:t>
            </a:r>
            <a:r>
              <a:rPr lang="en-US" altLang="zh-TW" sz="1700">
                <a:solidFill>
                  <a:srgbClr val="434343"/>
                </a:solidFill>
                <a:latin typeface="+mj-lt"/>
                <a:ea typeface="Microsoft JhengHei"/>
                <a:sym typeface="Microsoft JhengHei"/>
              </a:rPr>
              <a:t>For</a:t>
            </a:r>
            <a:r>
              <a:rPr lang="zh-TW" sz="1700">
                <a:solidFill>
                  <a:srgbClr val="434343"/>
                </a:solidFill>
                <a:latin typeface="+mj-lt"/>
                <a:ea typeface="Microsoft JhengHei"/>
                <a:sym typeface="Microsoft JhengHei"/>
              </a:rPr>
              <a:t> </a:t>
            </a:r>
            <a:r>
              <a:rPr lang="en-US" altLang="zh-TW" sz="1700">
                <a:solidFill>
                  <a:srgbClr val="434343"/>
                </a:solidFill>
                <a:latin typeface="+mj-lt"/>
                <a:ea typeface="Microsoft JhengHei"/>
                <a:sym typeface="Microsoft JhengHei"/>
              </a:rPr>
              <a:t>users to choose to stretch video or not when play the video</a:t>
            </a:r>
            <a:endParaRPr lang="zh-TW" altLang="en-US" sz="1700">
              <a:solidFill>
                <a:srgbClr val="434343"/>
              </a:solidFill>
              <a:latin typeface="+mj-lt"/>
              <a:ea typeface="Microsoft JhengHei"/>
            </a:endParaRPr>
          </a:p>
        </p:txBody>
      </p:sp>
      <p:pic>
        <p:nvPicPr>
          <p:cNvPr id="15" name="圖形 14">
            <a:extLst>
              <a:ext uri="{FF2B5EF4-FFF2-40B4-BE49-F238E27FC236}">
                <a16:creationId xmlns:a16="http://schemas.microsoft.com/office/drawing/2014/main" id="{128D2509-1A6D-4A4F-A158-2EF2AF8705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55716" y="1864168"/>
            <a:ext cx="409262" cy="380288"/>
          </a:xfrm>
          <a:prstGeom prst="rect">
            <a:avLst/>
          </a:prstGeom>
        </p:spPr>
      </p:pic>
      <p:sp>
        <p:nvSpPr>
          <p:cNvPr id="588" name="Shape 588"/>
          <p:cNvSpPr txBox="1"/>
          <p:nvPr/>
        </p:nvSpPr>
        <p:spPr>
          <a:xfrm>
            <a:off x="6950603" y="1783964"/>
            <a:ext cx="2157900" cy="5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>
              <a:lnSpc>
                <a:spcPts val="1700"/>
              </a:lnSpc>
              <a:buClr>
                <a:srgbClr val="434343"/>
              </a:buClr>
              <a:buSzPts val="1800"/>
            </a:pPr>
            <a:r>
              <a:rPr lang="en-US" altLang="zh-TW" sz="1700">
                <a:solidFill>
                  <a:srgbClr val="434343"/>
                </a:solidFill>
                <a:latin typeface="+mj-lt"/>
                <a:ea typeface="Microsoft JhengHei"/>
                <a:sym typeface="Microsoft JhengHei"/>
              </a:rPr>
              <a:t>Optimize the passing time</a:t>
            </a:r>
            <a:endParaRPr lang="zh-TW" altLang="en-US" sz="1700">
              <a:solidFill>
                <a:srgbClr val="434343"/>
              </a:solidFill>
              <a:latin typeface="+mj-lt"/>
              <a:ea typeface="Microsoft JhengHei"/>
            </a:endParaRPr>
          </a:p>
        </p:txBody>
      </p:sp>
      <p:pic>
        <p:nvPicPr>
          <p:cNvPr id="16" name="圖形 15">
            <a:extLst>
              <a:ext uri="{FF2B5EF4-FFF2-40B4-BE49-F238E27FC236}">
                <a16:creationId xmlns:a16="http://schemas.microsoft.com/office/drawing/2014/main" id="{D0AE7BA4-1721-4EBA-8670-BCF9A516F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41412" y="1864168"/>
            <a:ext cx="409262" cy="380288"/>
          </a:xfrm>
          <a:prstGeom prst="rect">
            <a:avLst/>
          </a:prstGeom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34DF260D-7A54-45ED-A31C-DFE521C8A287}"/>
              </a:ext>
            </a:extLst>
          </p:cNvPr>
          <p:cNvGrpSpPr/>
          <p:nvPr/>
        </p:nvGrpSpPr>
        <p:grpSpPr>
          <a:xfrm>
            <a:off x="-1" y="2629245"/>
            <a:ext cx="9134947" cy="1737297"/>
            <a:chOff x="-1" y="2629245"/>
            <a:chExt cx="9134947" cy="1737297"/>
          </a:xfrm>
          <a:effectLst>
            <a:reflection blurRad="25400" stA="52000" endPos="19000" dist="12700" dir="5400000" sy="-100000" algn="bl" rotWithShape="0"/>
          </a:effectLst>
        </p:grpSpPr>
        <p:pic>
          <p:nvPicPr>
            <p:cNvPr id="2" name="圖片 4" descr="一張含有 監視器, 電子用品, 顯示, 天空 的圖片&#10;&#10;描述是以非常高的可信度產生">
              <a:extLst>
                <a:ext uri="{FF2B5EF4-FFF2-40B4-BE49-F238E27FC236}">
                  <a16:creationId xmlns:a16="http://schemas.microsoft.com/office/drawing/2014/main" id="{04E99FA0-6F59-452F-B095-84AE7472B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262" t="11751" r="5959" b="4620"/>
            <a:stretch/>
          </p:blipFill>
          <p:spPr>
            <a:xfrm>
              <a:off x="-1" y="2629596"/>
              <a:ext cx="3019691" cy="1734046"/>
            </a:xfrm>
            <a:prstGeom prst="rect">
              <a:avLst/>
            </a:prstGeom>
          </p:spPr>
        </p:pic>
        <p:pic>
          <p:nvPicPr>
            <p:cNvPr id="6" name="圖片 6" descr="一張含有 螢幕擷取畫面, 監視器, 室外, 電子用品 的圖片&#10;&#10;描述是以非常高的可信度產生">
              <a:extLst>
                <a:ext uri="{FF2B5EF4-FFF2-40B4-BE49-F238E27FC236}">
                  <a16:creationId xmlns:a16="http://schemas.microsoft.com/office/drawing/2014/main" id="{02932FB2-7FEC-46D2-BD58-9F6407DBA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952" t="10053" r="5655" b="5291"/>
            <a:stretch/>
          </p:blipFill>
          <p:spPr>
            <a:xfrm>
              <a:off x="3013411" y="2632982"/>
              <a:ext cx="3200405" cy="1722665"/>
            </a:xfrm>
            <a:prstGeom prst="rect">
              <a:avLst/>
            </a:prstGeom>
          </p:spPr>
        </p:pic>
        <p:pic>
          <p:nvPicPr>
            <p:cNvPr id="8" name="圖片 8" descr="一張含有 監視器, 電子用品, 電腦, 室內 的圖片&#10;&#10;描述是以非常高的可信度產生">
              <a:extLst>
                <a:ext uri="{FF2B5EF4-FFF2-40B4-BE49-F238E27FC236}">
                  <a16:creationId xmlns:a16="http://schemas.microsoft.com/office/drawing/2014/main" id="{33442E08-8C8D-4354-896D-F3C57E559E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0376" t="17848" r="10309" b="10569"/>
            <a:stretch/>
          </p:blipFill>
          <p:spPr>
            <a:xfrm>
              <a:off x="6216976" y="2629245"/>
              <a:ext cx="2917970" cy="173729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圖片 71">
            <a:extLst>
              <a:ext uri="{FF2B5EF4-FFF2-40B4-BE49-F238E27FC236}">
                <a16:creationId xmlns:a16="http://schemas.microsoft.com/office/drawing/2014/main" id="{5CDB9240-C0CD-46E1-9ECC-F873B6C721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2" t="42773" b="20937"/>
          <a:stretch/>
        </p:blipFill>
        <p:spPr>
          <a:xfrm>
            <a:off x="0" y="0"/>
            <a:ext cx="7031979" cy="2799844"/>
          </a:xfrm>
          <a:prstGeom prst="rect">
            <a:avLst/>
          </a:prstGeom>
        </p:spPr>
      </p:pic>
      <p:sp>
        <p:nvSpPr>
          <p:cNvPr id="71" name="矩形: 圓角 70">
            <a:extLst>
              <a:ext uri="{FF2B5EF4-FFF2-40B4-BE49-F238E27FC236}">
                <a16:creationId xmlns:a16="http://schemas.microsoft.com/office/drawing/2014/main" id="{B4C7C4BD-B6BE-4723-AEF6-239DF1DE810F}"/>
              </a:ext>
            </a:extLst>
          </p:cNvPr>
          <p:cNvSpPr/>
          <p:nvPr/>
        </p:nvSpPr>
        <p:spPr>
          <a:xfrm>
            <a:off x="6597557" y="1194767"/>
            <a:ext cx="2098839" cy="664053"/>
          </a:xfrm>
          <a:prstGeom prst="roundRect">
            <a:avLst/>
          </a:prstGeom>
          <a:solidFill>
            <a:srgbClr val="723D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矩形: 圓角 69">
            <a:extLst>
              <a:ext uri="{FF2B5EF4-FFF2-40B4-BE49-F238E27FC236}">
                <a16:creationId xmlns:a16="http://schemas.microsoft.com/office/drawing/2014/main" id="{89866C96-59FC-440B-8CE1-06EBD6A4C48D}"/>
              </a:ext>
            </a:extLst>
          </p:cNvPr>
          <p:cNvSpPr/>
          <p:nvPr/>
        </p:nvSpPr>
        <p:spPr>
          <a:xfrm>
            <a:off x="3608304" y="1195163"/>
            <a:ext cx="1915951" cy="664053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7B63FA01-B37E-4730-9D4A-C2C93D925428}"/>
              </a:ext>
            </a:extLst>
          </p:cNvPr>
          <p:cNvSpPr/>
          <p:nvPr/>
        </p:nvSpPr>
        <p:spPr>
          <a:xfrm>
            <a:off x="651402" y="1199424"/>
            <a:ext cx="1915951" cy="664053"/>
          </a:xfrm>
          <a:prstGeom prst="roundRect">
            <a:avLst/>
          </a:prstGeom>
          <a:solidFill>
            <a:srgbClr val="A31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9" name="群組 58">
            <a:extLst>
              <a:ext uri="{FF2B5EF4-FFF2-40B4-BE49-F238E27FC236}">
                <a16:creationId xmlns:a16="http://schemas.microsoft.com/office/drawing/2014/main" id="{EF42371B-985F-404E-BCAD-5F0481D4CBDE}"/>
              </a:ext>
            </a:extLst>
          </p:cNvPr>
          <p:cNvGrpSpPr/>
          <p:nvPr/>
        </p:nvGrpSpPr>
        <p:grpSpPr>
          <a:xfrm>
            <a:off x="99182" y="3767216"/>
            <a:ext cx="5968544" cy="1062546"/>
            <a:chOff x="99182" y="1668320"/>
            <a:chExt cx="5968544" cy="1062546"/>
          </a:xfrm>
        </p:grpSpPr>
        <p:grpSp>
          <p:nvGrpSpPr>
            <p:cNvPr id="60" name="群組 59">
              <a:extLst>
                <a:ext uri="{FF2B5EF4-FFF2-40B4-BE49-F238E27FC236}">
                  <a16:creationId xmlns:a16="http://schemas.microsoft.com/office/drawing/2014/main" id="{8E7FF650-B646-4FCE-91FD-822856FBA173}"/>
                </a:ext>
              </a:extLst>
            </p:cNvPr>
            <p:cNvGrpSpPr/>
            <p:nvPr/>
          </p:nvGrpSpPr>
          <p:grpSpPr>
            <a:xfrm>
              <a:off x="99182" y="1668320"/>
              <a:ext cx="2976755" cy="1062546"/>
              <a:chOff x="99182" y="1668320"/>
              <a:chExt cx="2976755" cy="1062546"/>
            </a:xfrm>
          </p:grpSpPr>
          <p:pic>
            <p:nvPicPr>
              <p:cNvPr id="67" name="圖形 66">
                <a:extLst>
                  <a:ext uri="{FF2B5EF4-FFF2-40B4-BE49-F238E27FC236}">
                    <a16:creationId xmlns:a16="http://schemas.microsoft.com/office/drawing/2014/main" id="{D5EB9906-338B-4261-964D-D9E3C176AF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9182" y="1668320"/>
                <a:ext cx="2976755" cy="1062546"/>
              </a:xfrm>
              <a:prstGeom prst="rect">
                <a:avLst/>
              </a:prstGeom>
            </p:spPr>
          </p:pic>
          <p:pic>
            <p:nvPicPr>
              <p:cNvPr id="68" name="圖片 67">
                <a:extLst>
                  <a:ext uri="{FF2B5EF4-FFF2-40B4-BE49-F238E27FC236}">
                    <a16:creationId xmlns:a16="http://schemas.microsoft.com/office/drawing/2014/main" id="{DCD07619-6E74-46EA-AF58-390823FDBD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9182" y="2205249"/>
                <a:ext cx="426862" cy="428044"/>
              </a:xfrm>
              <a:prstGeom prst="rect">
                <a:avLst/>
              </a:prstGeom>
            </p:spPr>
          </p:pic>
        </p:grpSp>
        <p:grpSp>
          <p:nvGrpSpPr>
            <p:cNvPr id="61" name="群組 60">
              <a:extLst>
                <a:ext uri="{FF2B5EF4-FFF2-40B4-BE49-F238E27FC236}">
                  <a16:creationId xmlns:a16="http://schemas.microsoft.com/office/drawing/2014/main" id="{EF68EF8F-C336-4D71-BEB1-1085DF7ECE5A}"/>
                </a:ext>
              </a:extLst>
            </p:cNvPr>
            <p:cNvGrpSpPr/>
            <p:nvPr/>
          </p:nvGrpSpPr>
          <p:grpSpPr>
            <a:xfrm>
              <a:off x="3090970" y="1668320"/>
              <a:ext cx="2976756" cy="1062546"/>
              <a:chOff x="3090970" y="1668320"/>
              <a:chExt cx="2976756" cy="1062546"/>
            </a:xfrm>
          </p:grpSpPr>
          <p:pic>
            <p:nvPicPr>
              <p:cNvPr id="65" name="圖形 64">
                <a:extLst>
                  <a:ext uri="{FF2B5EF4-FFF2-40B4-BE49-F238E27FC236}">
                    <a16:creationId xmlns:a16="http://schemas.microsoft.com/office/drawing/2014/main" id="{F5E227DC-CEFC-4F47-B862-D3CEF1CE19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3090971" y="1668320"/>
                <a:ext cx="2976755" cy="1062546"/>
              </a:xfrm>
              <a:prstGeom prst="rect">
                <a:avLst/>
              </a:prstGeom>
            </p:spPr>
          </p:pic>
          <p:pic>
            <p:nvPicPr>
              <p:cNvPr id="66" name="圖片 65">
                <a:extLst>
                  <a:ext uri="{FF2B5EF4-FFF2-40B4-BE49-F238E27FC236}">
                    <a16:creationId xmlns:a16="http://schemas.microsoft.com/office/drawing/2014/main" id="{D7202F20-6857-4B8E-8BF0-39B02542A4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90970" y="2205048"/>
                <a:ext cx="426862" cy="428044"/>
              </a:xfrm>
              <a:prstGeom prst="rect">
                <a:avLst/>
              </a:prstGeom>
            </p:spPr>
          </p:pic>
        </p:grpSp>
      </p:grpSp>
      <p:grpSp>
        <p:nvGrpSpPr>
          <p:cNvPr id="49" name="群組 48">
            <a:extLst>
              <a:ext uri="{FF2B5EF4-FFF2-40B4-BE49-F238E27FC236}">
                <a16:creationId xmlns:a16="http://schemas.microsoft.com/office/drawing/2014/main" id="{18BDD6A8-4DA6-45A9-92FE-7BC412445424}"/>
              </a:ext>
            </a:extLst>
          </p:cNvPr>
          <p:cNvGrpSpPr/>
          <p:nvPr/>
        </p:nvGrpSpPr>
        <p:grpSpPr>
          <a:xfrm>
            <a:off x="99182" y="2676323"/>
            <a:ext cx="8960332" cy="1062546"/>
            <a:chOff x="99182" y="1668320"/>
            <a:chExt cx="8960332" cy="1062546"/>
          </a:xfrm>
        </p:grpSpPr>
        <p:grpSp>
          <p:nvGrpSpPr>
            <p:cNvPr id="50" name="群組 49">
              <a:extLst>
                <a:ext uri="{FF2B5EF4-FFF2-40B4-BE49-F238E27FC236}">
                  <a16:creationId xmlns:a16="http://schemas.microsoft.com/office/drawing/2014/main" id="{70877F92-E502-4FB2-8B77-E787EE165C7A}"/>
                </a:ext>
              </a:extLst>
            </p:cNvPr>
            <p:cNvGrpSpPr/>
            <p:nvPr/>
          </p:nvGrpSpPr>
          <p:grpSpPr>
            <a:xfrm>
              <a:off x="99182" y="1668320"/>
              <a:ext cx="2976755" cy="1062546"/>
              <a:chOff x="99182" y="1668320"/>
              <a:chExt cx="2976755" cy="1062546"/>
            </a:xfrm>
          </p:grpSpPr>
          <p:pic>
            <p:nvPicPr>
              <p:cNvPr id="57" name="圖形 56">
                <a:extLst>
                  <a:ext uri="{FF2B5EF4-FFF2-40B4-BE49-F238E27FC236}">
                    <a16:creationId xmlns:a16="http://schemas.microsoft.com/office/drawing/2014/main" id="{1F8B07F4-C863-4216-86FD-515B88B46E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9182" y="1668320"/>
                <a:ext cx="2976755" cy="1062546"/>
              </a:xfrm>
              <a:prstGeom prst="rect">
                <a:avLst/>
              </a:prstGeom>
            </p:spPr>
          </p:pic>
          <p:pic>
            <p:nvPicPr>
              <p:cNvPr id="58" name="圖片 57">
                <a:extLst>
                  <a:ext uri="{FF2B5EF4-FFF2-40B4-BE49-F238E27FC236}">
                    <a16:creationId xmlns:a16="http://schemas.microsoft.com/office/drawing/2014/main" id="{596F6079-B496-481E-983A-0268C61F7F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9182" y="2205249"/>
                <a:ext cx="426862" cy="428044"/>
              </a:xfrm>
              <a:prstGeom prst="rect">
                <a:avLst/>
              </a:prstGeom>
            </p:spPr>
          </p:pic>
        </p:grpSp>
        <p:grpSp>
          <p:nvGrpSpPr>
            <p:cNvPr id="51" name="群組 50">
              <a:extLst>
                <a:ext uri="{FF2B5EF4-FFF2-40B4-BE49-F238E27FC236}">
                  <a16:creationId xmlns:a16="http://schemas.microsoft.com/office/drawing/2014/main" id="{C637D880-A240-4B50-BCF4-E2644810CC46}"/>
                </a:ext>
              </a:extLst>
            </p:cNvPr>
            <p:cNvGrpSpPr/>
            <p:nvPr/>
          </p:nvGrpSpPr>
          <p:grpSpPr>
            <a:xfrm>
              <a:off x="3090970" y="1668320"/>
              <a:ext cx="2976756" cy="1062546"/>
              <a:chOff x="3090970" y="1668320"/>
              <a:chExt cx="2976756" cy="1062546"/>
            </a:xfrm>
          </p:grpSpPr>
          <p:pic>
            <p:nvPicPr>
              <p:cNvPr id="55" name="圖形 54">
                <a:extLst>
                  <a:ext uri="{FF2B5EF4-FFF2-40B4-BE49-F238E27FC236}">
                    <a16:creationId xmlns:a16="http://schemas.microsoft.com/office/drawing/2014/main" id="{1CA2C5C9-C2DE-4B25-A4C3-B76B226F70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3090971" y="1668320"/>
                <a:ext cx="2976755" cy="1062546"/>
              </a:xfrm>
              <a:prstGeom prst="rect">
                <a:avLst/>
              </a:prstGeom>
            </p:spPr>
          </p:pic>
          <p:pic>
            <p:nvPicPr>
              <p:cNvPr id="56" name="圖片 55">
                <a:extLst>
                  <a:ext uri="{FF2B5EF4-FFF2-40B4-BE49-F238E27FC236}">
                    <a16:creationId xmlns:a16="http://schemas.microsoft.com/office/drawing/2014/main" id="{6DA1E660-DBB9-4527-B34F-342D32A270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90970" y="2205048"/>
                <a:ext cx="426862" cy="428044"/>
              </a:xfrm>
              <a:prstGeom prst="rect">
                <a:avLst/>
              </a:prstGeom>
            </p:spPr>
          </p:pic>
        </p:grpSp>
        <p:grpSp>
          <p:nvGrpSpPr>
            <p:cNvPr id="52" name="群組 51">
              <a:extLst>
                <a:ext uri="{FF2B5EF4-FFF2-40B4-BE49-F238E27FC236}">
                  <a16:creationId xmlns:a16="http://schemas.microsoft.com/office/drawing/2014/main" id="{DB4D474B-9FD8-455D-AC80-486C2747EA52}"/>
                </a:ext>
              </a:extLst>
            </p:cNvPr>
            <p:cNvGrpSpPr/>
            <p:nvPr/>
          </p:nvGrpSpPr>
          <p:grpSpPr>
            <a:xfrm>
              <a:off x="6063723" y="1668320"/>
              <a:ext cx="2995791" cy="1062546"/>
              <a:chOff x="6063723" y="1668320"/>
              <a:chExt cx="2995791" cy="1062546"/>
            </a:xfrm>
          </p:grpSpPr>
          <p:pic>
            <p:nvPicPr>
              <p:cNvPr id="53" name="圖形 52">
                <a:extLst>
                  <a:ext uri="{FF2B5EF4-FFF2-40B4-BE49-F238E27FC236}">
                    <a16:creationId xmlns:a16="http://schemas.microsoft.com/office/drawing/2014/main" id="{BA1B1491-534E-429A-901D-FC3F0D556C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082759" y="1668320"/>
                <a:ext cx="2976755" cy="1062546"/>
              </a:xfrm>
              <a:prstGeom prst="rect">
                <a:avLst/>
              </a:prstGeom>
            </p:spPr>
          </p:pic>
          <p:pic>
            <p:nvPicPr>
              <p:cNvPr id="54" name="圖片 53">
                <a:extLst>
                  <a:ext uri="{FF2B5EF4-FFF2-40B4-BE49-F238E27FC236}">
                    <a16:creationId xmlns:a16="http://schemas.microsoft.com/office/drawing/2014/main" id="{C37CE0F5-AD27-442D-AAD9-1F76F7FF93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63723" y="2187390"/>
                <a:ext cx="426862" cy="428044"/>
              </a:xfrm>
              <a:prstGeom prst="rect">
                <a:avLst/>
              </a:prstGeom>
            </p:spPr>
          </p:pic>
        </p:grpSp>
      </p:grp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80231748-06F7-4E3B-A15E-30CCCA8B39E7}"/>
              </a:ext>
            </a:extLst>
          </p:cNvPr>
          <p:cNvGrpSpPr/>
          <p:nvPr/>
        </p:nvGrpSpPr>
        <p:grpSpPr>
          <a:xfrm>
            <a:off x="99182" y="1586843"/>
            <a:ext cx="8960332" cy="1062546"/>
            <a:chOff x="99182" y="1668320"/>
            <a:chExt cx="8960332" cy="1062546"/>
          </a:xfrm>
        </p:grpSpPr>
        <p:grpSp>
          <p:nvGrpSpPr>
            <p:cNvPr id="30" name="群組 29">
              <a:extLst>
                <a:ext uri="{FF2B5EF4-FFF2-40B4-BE49-F238E27FC236}">
                  <a16:creationId xmlns:a16="http://schemas.microsoft.com/office/drawing/2014/main" id="{83456997-C032-4BC3-9ED9-78A360F594B0}"/>
                </a:ext>
              </a:extLst>
            </p:cNvPr>
            <p:cNvGrpSpPr/>
            <p:nvPr/>
          </p:nvGrpSpPr>
          <p:grpSpPr>
            <a:xfrm>
              <a:off x="99182" y="1668320"/>
              <a:ext cx="2976755" cy="1062546"/>
              <a:chOff x="99182" y="1668320"/>
              <a:chExt cx="2976755" cy="1062546"/>
            </a:xfrm>
          </p:grpSpPr>
          <p:pic>
            <p:nvPicPr>
              <p:cNvPr id="22" name="圖形 21">
                <a:extLst>
                  <a:ext uri="{FF2B5EF4-FFF2-40B4-BE49-F238E27FC236}">
                    <a16:creationId xmlns:a16="http://schemas.microsoft.com/office/drawing/2014/main" id="{229DA4DB-888F-4C7D-A752-FAB14112EC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9182" y="1668320"/>
                <a:ext cx="2976755" cy="1062546"/>
              </a:xfrm>
              <a:prstGeom prst="rect">
                <a:avLst/>
              </a:prstGeom>
            </p:spPr>
          </p:pic>
          <p:pic>
            <p:nvPicPr>
              <p:cNvPr id="43" name="圖片 42">
                <a:extLst>
                  <a:ext uri="{FF2B5EF4-FFF2-40B4-BE49-F238E27FC236}">
                    <a16:creationId xmlns:a16="http://schemas.microsoft.com/office/drawing/2014/main" id="{0819B828-28E5-4A70-B255-2033AD6D64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9182" y="2205249"/>
                <a:ext cx="426862" cy="428044"/>
              </a:xfrm>
              <a:prstGeom prst="rect">
                <a:avLst/>
              </a:prstGeom>
            </p:spPr>
          </p:pic>
        </p:grpSp>
        <p:grpSp>
          <p:nvGrpSpPr>
            <p:cNvPr id="31" name="群組 30">
              <a:extLst>
                <a:ext uri="{FF2B5EF4-FFF2-40B4-BE49-F238E27FC236}">
                  <a16:creationId xmlns:a16="http://schemas.microsoft.com/office/drawing/2014/main" id="{3899DA6C-0B35-4D28-B45B-794EC7139073}"/>
                </a:ext>
              </a:extLst>
            </p:cNvPr>
            <p:cNvGrpSpPr/>
            <p:nvPr/>
          </p:nvGrpSpPr>
          <p:grpSpPr>
            <a:xfrm>
              <a:off x="3090970" y="1668320"/>
              <a:ext cx="2976756" cy="1062546"/>
              <a:chOff x="3090970" y="1668320"/>
              <a:chExt cx="2976756" cy="1062546"/>
            </a:xfrm>
          </p:grpSpPr>
          <p:pic>
            <p:nvPicPr>
              <p:cNvPr id="26" name="圖形 25">
                <a:extLst>
                  <a:ext uri="{FF2B5EF4-FFF2-40B4-BE49-F238E27FC236}">
                    <a16:creationId xmlns:a16="http://schemas.microsoft.com/office/drawing/2014/main" id="{E31B1A40-391C-492B-9B03-B2314817E9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3090971" y="1668320"/>
                <a:ext cx="2976755" cy="1062546"/>
              </a:xfrm>
              <a:prstGeom prst="rect">
                <a:avLst/>
              </a:prstGeom>
            </p:spPr>
          </p:pic>
          <p:pic>
            <p:nvPicPr>
              <p:cNvPr id="44" name="圖片 43">
                <a:extLst>
                  <a:ext uri="{FF2B5EF4-FFF2-40B4-BE49-F238E27FC236}">
                    <a16:creationId xmlns:a16="http://schemas.microsoft.com/office/drawing/2014/main" id="{CD3413EE-D7FF-44C5-8166-837837AC0F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90970" y="2205048"/>
                <a:ext cx="426862" cy="428044"/>
              </a:xfrm>
              <a:prstGeom prst="rect">
                <a:avLst/>
              </a:prstGeom>
            </p:spPr>
          </p:pic>
        </p:grpSp>
        <p:grpSp>
          <p:nvGrpSpPr>
            <p:cNvPr id="46" name="群組 45">
              <a:extLst>
                <a:ext uri="{FF2B5EF4-FFF2-40B4-BE49-F238E27FC236}">
                  <a16:creationId xmlns:a16="http://schemas.microsoft.com/office/drawing/2014/main" id="{3C76DADB-C9D0-47AA-A930-D377C72F2B75}"/>
                </a:ext>
              </a:extLst>
            </p:cNvPr>
            <p:cNvGrpSpPr/>
            <p:nvPr/>
          </p:nvGrpSpPr>
          <p:grpSpPr>
            <a:xfrm>
              <a:off x="6063723" y="1668320"/>
              <a:ext cx="2995791" cy="1062546"/>
              <a:chOff x="6063723" y="1668320"/>
              <a:chExt cx="2995791" cy="1062546"/>
            </a:xfrm>
          </p:grpSpPr>
          <p:pic>
            <p:nvPicPr>
              <p:cNvPr id="27" name="圖形 26">
                <a:extLst>
                  <a:ext uri="{FF2B5EF4-FFF2-40B4-BE49-F238E27FC236}">
                    <a16:creationId xmlns:a16="http://schemas.microsoft.com/office/drawing/2014/main" id="{4B73EC0A-6AE2-42CF-8F57-823585C3F2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082759" y="1668320"/>
                <a:ext cx="2976755" cy="1062546"/>
              </a:xfrm>
              <a:prstGeom prst="rect">
                <a:avLst/>
              </a:prstGeom>
            </p:spPr>
          </p:pic>
          <p:pic>
            <p:nvPicPr>
              <p:cNvPr id="45" name="圖片 44">
                <a:extLst>
                  <a:ext uri="{FF2B5EF4-FFF2-40B4-BE49-F238E27FC236}">
                    <a16:creationId xmlns:a16="http://schemas.microsoft.com/office/drawing/2014/main" id="{7A60949F-869D-4C4E-AA80-5EE5FC5E61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63723" y="2187390"/>
                <a:ext cx="426862" cy="428044"/>
              </a:xfrm>
              <a:prstGeom prst="rect">
                <a:avLst/>
              </a:prstGeom>
            </p:spPr>
          </p:pic>
        </p:grpSp>
      </p:grpSp>
      <p:sp>
        <p:nvSpPr>
          <p:cNvPr id="598" name="Shape 598"/>
          <p:cNvSpPr txBox="1">
            <a:spLocks noGrp="1"/>
          </p:cNvSpPr>
          <p:nvPr>
            <p:ph type="title"/>
          </p:nvPr>
        </p:nvSpPr>
        <p:spPr>
          <a:xfrm>
            <a:off x="0" y="205063"/>
            <a:ext cx="6249999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altLang="en-US">
                <a:latin typeface="Arial"/>
              </a:rPr>
              <a:t>We heard what you want</a:t>
            </a:r>
          </a:p>
        </p:txBody>
      </p:sp>
      <p:sp>
        <p:nvSpPr>
          <p:cNvPr id="5" name="Shape 568">
            <a:extLst>
              <a:ext uri="{FF2B5EF4-FFF2-40B4-BE49-F238E27FC236}">
                <a16:creationId xmlns:a16="http://schemas.microsoft.com/office/drawing/2014/main" id="{98491182-3859-41E8-A80D-8EE953403907}"/>
              </a:ext>
            </a:extLst>
          </p:cNvPr>
          <p:cNvSpPr txBox="1"/>
          <p:nvPr/>
        </p:nvSpPr>
        <p:spPr>
          <a:xfrm>
            <a:off x="942153" y="1222780"/>
            <a:ext cx="1245511" cy="32871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-US" altLang="zh-TW" sz="2200" b="1">
                <a:solidFill>
                  <a:schemeClr val="bg1"/>
                </a:solidFill>
                <a:ea typeface="Microsoft JhengHei"/>
                <a:sym typeface="Microsoft JhengHei"/>
              </a:rPr>
              <a:t>W</a:t>
            </a:r>
            <a:r>
              <a:rPr lang="zh-TW" sz="2200" b="1">
                <a:solidFill>
                  <a:schemeClr val="bg1"/>
                </a:solidFill>
                <a:ea typeface="Microsoft JhengHei"/>
              </a:rPr>
              <a:t>eb</a:t>
            </a:r>
            <a:endParaRPr lang="zh-TW" altLang="en-US" sz="2200" b="1">
              <a:solidFill>
                <a:schemeClr val="bg1"/>
              </a:solidFill>
              <a:ea typeface="Microsoft JhengHei"/>
            </a:endParaRPr>
          </a:p>
        </p:txBody>
      </p:sp>
      <p:sp>
        <p:nvSpPr>
          <p:cNvPr id="9" name="Shape 568">
            <a:extLst>
              <a:ext uri="{FF2B5EF4-FFF2-40B4-BE49-F238E27FC236}">
                <a16:creationId xmlns:a16="http://schemas.microsoft.com/office/drawing/2014/main" id="{EF650660-886F-477A-A54B-077B3544DBCB}"/>
              </a:ext>
            </a:extLst>
          </p:cNvPr>
          <p:cNvSpPr txBox="1"/>
          <p:nvPr/>
        </p:nvSpPr>
        <p:spPr>
          <a:xfrm>
            <a:off x="-3726" y="1599118"/>
            <a:ext cx="3292708" cy="423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chemeClr val="dk1"/>
              </a:buClr>
              <a:buSzPts val="2400"/>
            </a:pPr>
            <a:r>
              <a:rPr lang="en-US" altLang="zh-TW" sz="1800" b="1">
                <a:solidFill>
                  <a:schemeClr val="bg1"/>
                </a:solidFill>
                <a:ea typeface="Microsoft JhengHei"/>
              </a:rPr>
              <a:t>Import songs easily</a:t>
            </a:r>
            <a:br>
              <a:rPr lang="en-US" altLang="zh-TW" sz="1800" b="1">
                <a:solidFill>
                  <a:schemeClr val="bg1"/>
                </a:solidFill>
                <a:ea typeface="Microsoft JhengHei"/>
              </a:rPr>
            </a:br>
            <a:endParaRPr lang="zh-TW" sz="1800" b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10" name="Shape 568">
            <a:extLst>
              <a:ext uri="{FF2B5EF4-FFF2-40B4-BE49-F238E27FC236}">
                <a16:creationId xmlns:a16="http://schemas.microsoft.com/office/drawing/2014/main" id="{53CF887C-C2D4-4FCB-B72A-35E15A65829C}"/>
              </a:ext>
            </a:extLst>
          </p:cNvPr>
          <p:cNvSpPr txBox="1"/>
          <p:nvPr/>
        </p:nvSpPr>
        <p:spPr>
          <a:xfrm>
            <a:off x="6305962" y="1205075"/>
            <a:ext cx="2691618" cy="3949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 algn="ctr">
              <a:buClr>
                <a:schemeClr val="dk1"/>
              </a:buClr>
              <a:buSzPts val="2400"/>
            </a:pPr>
            <a:r>
              <a:rPr lang="en-US" altLang="zh-TW" sz="2200" b="1">
                <a:solidFill>
                  <a:schemeClr val="bg1"/>
                </a:solidFill>
                <a:ea typeface="Microsoft JhengHei"/>
              </a:rPr>
              <a:t>Mobile device </a:t>
            </a:r>
          </a:p>
        </p:txBody>
      </p:sp>
      <p:sp>
        <p:nvSpPr>
          <p:cNvPr id="14" name="Shape 568">
            <a:extLst>
              <a:ext uri="{FF2B5EF4-FFF2-40B4-BE49-F238E27FC236}">
                <a16:creationId xmlns:a16="http://schemas.microsoft.com/office/drawing/2014/main" id="{344FF69A-B35D-4A90-A239-BFC41F55A3B8}"/>
              </a:ext>
            </a:extLst>
          </p:cNvPr>
          <p:cNvSpPr txBox="1"/>
          <p:nvPr/>
        </p:nvSpPr>
        <p:spPr>
          <a:xfrm>
            <a:off x="44161" y="2680402"/>
            <a:ext cx="3054710" cy="467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 algn="ctr">
              <a:buClr>
                <a:schemeClr val="dk1"/>
              </a:buClr>
              <a:buSzPts val="2400"/>
            </a:pPr>
            <a:r>
              <a:rPr lang="zh-TW" altLang="en-US" sz="1600" b="1">
                <a:solidFill>
                  <a:schemeClr val="bg1"/>
                </a:solidFill>
                <a:ea typeface="Microsoft JhengHei"/>
              </a:rPr>
              <a:t>Show photos in Artist page</a:t>
            </a:r>
          </a:p>
        </p:txBody>
      </p:sp>
      <p:sp>
        <p:nvSpPr>
          <p:cNvPr id="15" name="Shape 568">
            <a:extLst>
              <a:ext uri="{FF2B5EF4-FFF2-40B4-BE49-F238E27FC236}">
                <a16:creationId xmlns:a16="http://schemas.microsoft.com/office/drawing/2014/main" id="{0FBA5E26-8D8B-4236-A63D-7A413E291823}"/>
              </a:ext>
            </a:extLst>
          </p:cNvPr>
          <p:cNvSpPr txBox="1"/>
          <p:nvPr/>
        </p:nvSpPr>
        <p:spPr>
          <a:xfrm>
            <a:off x="386862" y="2088730"/>
            <a:ext cx="2388362" cy="485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>
              <a:buClr>
                <a:schemeClr val="dk1"/>
              </a:buClr>
              <a:buSzPts val="2400"/>
            </a:pPr>
            <a:r>
              <a:rPr lang="en-US" altLang="zh-TW" b="1">
                <a:solidFill>
                  <a:schemeClr val="tx1">
                    <a:lumMod val="85000"/>
                    <a:lumOff val="15000"/>
                  </a:schemeClr>
                </a:solidFill>
                <a:ea typeface="Microsoft JhengHei"/>
              </a:rPr>
              <a:t>Simple</a:t>
            </a:r>
            <a:r>
              <a:rPr lang="zh-TW" altLang="en-US" b="1">
                <a:solidFill>
                  <a:schemeClr val="tx1">
                    <a:lumMod val="85000"/>
                    <a:lumOff val="15000"/>
                  </a:schemeClr>
                </a:solidFill>
                <a:ea typeface="Microsoft JhengHei"/>
              </a:rPr>
              <a:t> import</a:t>
            </a:r>
            <a:r>
              <a:rPr lang="en-US" altLang="zh-TW" b="1">
                <a:solidFill>
                  <a:schemeClr val="tx1">
                    <a:lumMod val="85000"/>
                    <a:lumOff val="15000"/>
                  </a:schemeClr>
                </a:solidFill>
                <a:ea typeface="Microsoft JhengHei"/>
              </a:rPr>
              <a:t>ing</a:t>
            </a:r>
            <a:r>
              <a:rPr lang="zh-TW" altLang="en-US" b="1">
                <a:solidFill>
                  <a:schemeClr val="tx1">
                    <a:lumMod val="85000"/>
                    <a:lumOff val="15000"/>
                  </a:schemeClr>
                </a:solidFill>
                <a:ea typeface="Microsoft JhengHei"/>
              </a:rPr>
              <a:t> rules</a:t>
            </a:r>
            <a:endParaRPr lang="zh-TW" b="1">
              <a:solidFill>
                <a:schemeClr val="tx1">
                  <a:lumMod val="85000"/>
                  <a:lumOff val="15000"/>
                </a:schemeClr>
              </a:solidFill>
              <a:ea typeface="Microsoft JhengHei"/>
            </a:endParaRPr>
          </a:p>
        </p:txBody>
      </p:sp>
      <p:sp>
        <p:nvSpPr>
          <p:cNvPr id="16" name="Shape 568">
            <a:extLst>
              <a:ext uri="{FF2B5EF4-FFF2-40B4-BE49-F238E27FC236}">
                <a16:creationId xmlns:a16="http://schemas.microsoft.com/office/drawing/2014/main" id="{BA8C1456-E924-4C3D-BEBE-E814D07F6DF5}"/>
              </a:ext>
            </a:extLst>
          </p:cNvPr>
          <p:cNvSpPr txBox="1"/>
          <p:nvPr/>
        </p:nvSpPr>
        <p:spPr>
          <a:xfrm>
            <a:off x="386862" y="3186078"/>
            <a:ext cx="2662908" cy="48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>
              <a:buClr>
                <a:schemeClr val="dk1"/>
              </a:buClr>
              <a:buSzPts val="2400"/>
            </a:pPr>
            <a:r>
              <a:rPr lang="zh-TW" altLang="en-US" b="1">
                <a:solidFill>
                  <a:schemeClr val="tx1"/>
                </a:solidFill>
                <a:ea typeface="Microsoft JhengHei"/>
              </a:rPr>
              <a:t>Show and edit artist's photo</a:t>
            </a:r>
            <a:endParaRPr lang="zh-TW" b="1">
              <a:solidFill>
                <a:schemeClr val="tx1"/>
              </a:solidFill>
              <a:ea typeface="Microsoft JhengHei"/>
            </a:endParaRPr>
          </a:p>
        </p:txBody>
      </p:sp>
      <p:sp>
        <p:nvSpPr>
          <p:cNvPr id="17" name="Shape 568">
            <a:extLst>
              <a:ext uri="{FF2B5EF4-FFF2-40B4-BE49-F238E27FC236}">
                <a16:creationId xmlns:a16="http://schemas.microsoft.com/office/drawing/2014/main" id="{5C58476F-633A-4B65-89C3-2EDE6ACF444D}"/>
              </a:ext>
            </a:extLst>
          </p:cNvPr>
          <p:cNvSpPr txBox="1"/>
          <p:nvPr/>
        </p:nvSpPr>
        <p:spPr>
          <a:xfrm>
            <a:off x="99182" y="3789299"/>
            <a:ext cx="2976755" cy="426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 algn="ctr">
              <a:buClr>
                <a:schemeClr val="dk1"/>
              </a:buClr>
              <a:buSzPts val="2400"/>
            </a:pPr>
            <a:r>
              <a:rPr lang="zh-TW" altLang="en-US" sz="1800" b="1">
                <a:solidFill>
                  <a:schemeClr val="bg1"/>
                </a:solidFill>
                <a:ea typeface="Microsoft JhengHei"/>
              </a:rPr>
              <a:t>Request songs by folder</a:t>
            </a:r>
          </a:p>
        </p:txBody>
      </p:sp>
      <p:sp>
        <p:nvSpPr>
          <p:cNvPr id="18" name="Shape 568">
            <a:extLst>
              <a:ext uri="{FF2B5EF4-FFF2-40B4-BE49-F238E27FC236}">
                <a16:creationId xmlns:a16="http://schemas.microsoft.com/office/drawing/2014/main" id="{DEC64E14-E4D1-42E5-B68E-01F2314FCA07}"/>
              </a:ext>
            </a:extLst>
          </p:cNvPr>
          <p:cNvSpPr txBox="1"/>
          <p:nvPr/>
        </p:nvSpPr>
        <p:spPr>
          <a:xfrm>
            <a:off x="386862" y="4301852"/>
            <a:ext cx="2757166" cy="467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>
              <a:buClr>
                <a:schemeClr val="dk1"/>
              </a:buClr>
              <a:buSzPts val="2400"/>
            </a:pPr>
            <a:r>
              <a:rPr lang="zh-TW" altLang="en-US" b="1">
                <a:solidFill>
                  <a:schemeClr val="tx1"/>
                </a:solidFill>
                <a:ea typeface="Microsoft JhengHei"/>
              </a:rPr>
              <a:t>Provide the option of request "By Folder"</a:t>
            </a:r>
          </a:p>
        </p:txBody>
      </p:sp>
      <p:sp>
        <p:nvSpPr>
          <p:cNvPr id="20" name="Shape 568">
            <a:extLst>
              <a:ext uri="{FF2B5EF4-FFF2-40B4-BE49-F238E27FC236}">
                <a16:creationId xmlns:a16="http://schemas.microsoft.com/office/drawing/2014/main" id="{000ECB86-9ECF-4753-9BF5-53317069F112}"/>
              </a:ext>
            </a:extLst>
          </p:cNvPr>
          <p:cNvSpPr txBox="1"/>
          <p:nvPr/>
        </p:nvSpPr>
        <p:spPr>
          <a:xfrm>
            <a:off x="6072846" y="2911505"/>
            <a:ext cx="2986670" cy="217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ts val="2400"/>
            </a:pPr>
            <a:r>
              <a:rPr lang="zh-TW" sz="1800" b="1">
                <a:solidFill>
                  <a:schemeClr val="bg1"/>
                </a:solidFill>
                <a:latin typeface="+mj-lt"/>
                <a:ea typeface="Microsoft JhengHei"/>
              </a:rPr>
              <a:t>Request songs by folder</a:t>
            </a:r>
            <a:endParaRPr lang="zh-TW" altLang="en-US" sz="1800">
              <a:solidFill>
                <a:schemeClr val="bg1"/>
              </a:solidFill>
              <a:latin typeface="+mj-lt"/>
              <a:ea typeface="Microsoft JhengHei"/>
            </a:endParaRPr>
          </a:p>
          <a:p>
            <a:pPr lvl="0" algn="ctr">
              <a:buClr>
                <a:schemeClr val="dk1"/>
              </a:buClr>
              <a:buSzPts val="2400"/>
            </a:pPr>
            <a:endParaRPr lang="zh-TW" sz="1800" b="1">
              <a:solidFill>
                <a:schemeClr val="bg1"/>
              </a:solidFill>
              <a:latin typeface="+mj-lt"/>
              <a:ea typeface="Microsoft JhengHei"/>
            </a:endParaRPr>
          </a:p>
        </p:txBody>
      </p:sp>
      <p:sp>
        <p:nvSpPr>
          <p:cNvPr id="23" name="Shape 568">
            <a:extLst>
              <a:ext uri="{FF2B5EF4-FFF2-40B4-BE49-F238E27FC236}">
                <a16:creationId xmlns:a16="http://schemas.microsoft.com/office/drawing/2014/main" id="{0B88EE88-A4AB-4501-A519-DB9427F95DCB}"/>
              </a:ext>
            </a:extLst>
          </p:cNvPr>
          <p:cNvSpPr txBox="1"/>
          <p:nvPr/>
        </p:nvSpPr>
        <p:spPr>
          <a:xfrm>
            <a:off x="5921014" y="1584826"/>
            <a:ext cx="3224764" cy="487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 algn="ctr">
              <a:lnSpc>
                <a:spcPts val="1400"/>
              </a:lnSpc>
              <a:buClr>
                <a:schemeClr val="dk1"/>
              </a:buClr>
              <a:buSzPts val="2400"/>
            </a:pPr>
            <a:r>
              <a:rPr lang="zh-TW" altLang="en-US" sz="1600" b="1">
                <a:solidFill>
                  <a:schemeClr val="bg1"/>
                </a:solidFill>
                <a:ea typeface="Microsoft JhengHei"/>
              </a:rPr>
              <a:t>Request songs by artist type, genre</a:t>
            </a:r>
          </a:p>
        </p:txBody>
      </p:sp>
      <p:sp>
        <p:nvSpPr>
          <p:cNvPr id="24" name="Shape 568">
            <a:extLst>
              <a:ext uri="{FF2B5EF4-FFF2-40B4-BE49-F238E27FC236}">
                <a16:creationId xmlns:a16="http://schemas.microsoft.com/office/drawing/2014/main" id="{01AEF70A-5B99-4705-A083-0BE29B85C5D9}"/>
              </a:ext>
            </a:extLst>
          </p:cNvPr>
          <p:cNvSpPr txBox="1"/>
          <p:nvPr/>
        </p:nvSpPr>
        <p:spPr>
          <a:xfrm>
            <a:off x="6683565" y="3178110"/>
            <a:ext cx="2534076" cy="467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lang="zh-TW" sz="2000" b="1">
              <a:solidFill>
                <a:srgbClr val="7030A0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25" name="Shape 568">
            <a:extLst>
              <a:ext uri="{FF2B5EF4-FFF2-40B4-BE49-F238E27FC236}">
                <a16:creationId xmlns:a16="http://schemas.microsoft.com/office/drawing/2014/main" id="{46AE462A-A928-45A5-914E-DC8186647CB0}"/>
              </a:ext>
            </a:extLst>
          </p:cNvPr>
          <p:cNvSpPr txBox="1"/>
          <p:nvPr/>
        </p:nvSpPr>
        <p:spPr>
          <a:xfrm>
            <a:off x="6407834" y="2245652"/>
            <a:ext cx="2795456" cy="44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>
              <a:buClr>
                <a:schemeClr val="dk1"/>
              </a:buClr>
              <a:buSzPts val="2400"/>
            </a:pPr>
            <a:r>
              <a:rPr lang="zh-TW" altLang="en-US" b="1">
                <a:solidFill>
                  <a:schemeClr val="tx1">
                    <a:lumMod val="85000"/>
                    <a:lumOff val="15000"/>
                  </a:schemeClr>
                </a:solidFill>
                <a:ea typeface="Microsoft JhengHei"/>
              </a:rPr>
              <a:t>Android version has developed done</a:t>
            </a:r>
            <a:endParaRPr lang="zh-TW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76200">
              <a:buClr>
                <a:schemeClr val="dk1"/>
              </a:buClr>
              <a:buSzPts val="2400"/>
            </a:pPr>
            <a:endParaRPr lang="zh-TW" altLang="en-US" sz="1600" b="1">
              <a:solidFill>
                <a:srgbClr val="7030A0"/>
              </a:solidFill>
              <a:ea typeface="Microsoft JhengHei"/>
            </a:endParaRPr>
          </a:p>
        </p:txBody>
      </p:sp>
      <p:sp>
        <p:nvSpPr>
          <p:cNvPr id="32" name="Shape 568">
            <a:extLst>
              <a:ext uri="{FF2B5EF4-FFF2-40B4-BE49-F238E27FC236}">
                <a16:creationId xmlns:a16="http://schemas.microsoft.com/office/drawing/2014/main" id="{FA1589D9-F29B-438D-B44B-567BA29E0DB3}"/>
              </a:ext>
            </a:extLst>
          </p:cNvPr>
          <p:cNvSpPr txBox="1"/>
          <p:nvPr/>
        </p:nvSpPr>
        <p:spPr>
          <a:xfrm>
            <a:off x="6472530" y="3184610"/>
            <a:ext cx="1933609" cy="467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>
              <a:buClr>
                <a:schemeClr val="dk1"/>
              </a:buClr>
              <a:buSzPts val="2400"/>
            </a:pPr>
            <a:r>
              <a:rPr lang="zh-TW" altLang="en-US" b="1">
                <a:solidFill>
                  <a:schemeClr val="tx1"/>
                </a:solidFill>
                <a:ea typeface="Microsoft JhengHei"/>
              </a:rPr>
              <a:t>In development</a:t>
            </a:r>
          </a:p>
        </p:txBody>
      </p:sp>
      <p:sp>
        <p:nvSpPr>
          <p:cNvPr id="34" name="Shape 568">
            <a:extLst>
              <a:ext uri="{FF2B5EF4-FFF2-40B4-BE49-F238E27FC236}">
                <a16:creationId xmlns:a16="http://schemas.microsoft.com/office/drawing/2014/main" id="{EFA50360-4329-4F6F-8AFA-159DD09659CD}"/>
              </a:ext>
            </a:extLst>
          </p:cNvPr>
          <p:cNvSpPr txBox="1"/>
          <p:nvPr/>
        </p:nvSpPr>
        <p:spPr>
          <a:xfrm>
            <a:off x="4054281" y="1222779"/>
            <a:ext cx="1046128" cy="3450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-US" altLang="zh-TW" sz="2200" b="1">
                <a:solidFill>
                  <a:schemeClr val="bg1"/>
                </a:solidFill>
                <a:ea typeface="Microsoft JhengHei"/>
              </a:rPr>
              <a:t>TV</a:t>
            </a:r>
            <a:endParaRPr lang="zh-TW" sz="2200" b="1">
              <a:solidFill>
                <a:schemeClr val="bg1"/>
              </a:solidFill>
              <a:ea typeface="Microsoft JhengHei"/>
            </a:endParaRPr>
          </a:p>
        </p:txBody>
      </p:sp>
      <p:sp>
        <p:nvSpPr>
          <p:cNvPr id="35" name="Shape 568">
            <a:extLst>
              <a:ext uri="{FF2B5EF4-FFF2-40B4-BE49-F238E27FC236}">
                <a16:creationId xmlns:a16="http://schemas.microsoft.com/office/drawing/2014/main" id="{D77220E4-0FF9-41C7-89E9-AC31268B884C}"/>
              </a:ext>
            </a:extLst>
          </p:cNvPr>
          <p:cNvSpPr txBox="1"/>
          <p:nvPr/>
        </p:nvSpPr>
        <p:spPr>
          <a:xfrm>
            <a:off x="2972357" y="1596165"/>
            <a:ext cx="3220196" cy="427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 algn="ctr">
              <a:buClr>
                <a:schemeClr val="dk1"/>
              </a:buClr>
              <a:buSzPts val="2400"/>
            </a:pPr>
            <a:r>
              <a:rPr lang="en-US" altLang="zh-TW" sz="1600" b="1">
                <a:solidFill>
                  <a:schemeClr val="bg1"/>
                </a:solidFill>
                <a:ea typeface="Microsoft JhengHei"/>
              </a:rPr>
              <a:t>Remove</a:t>
            </a:r>
            <a:r>
              <a:rPr lang="zh-TW" sz="1600" b="1">
                <a:solidFill>
                  <a:schemeClr val="bg1"/>
                </a:solidFill>
                <a:ea typeface="Microsoft JhengHei"/>
              </a:rPr>
              <a:t> </a:t>
            </a:r>
            <a:r>
              <a:rPr lang="en-US" altLang="zh-TW" sz="1600" b="1">
                <a:solidFill>
                  <a:schemeClr val="bg1"/>
                </a:solidFill>
                <a:ea typeface="Microsoft JhengHei"/>
              </a:rPr>
              <a:t>microphone's echo</a:t>
            </a:r>
            <a:endParaRPr lang="zh-TW" sz="1600" b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37" name="Shape 568">
            <a:extLst>
              <a:ext uri="{FF2B5EF4-FFF2-40B4-BE49-F238E27FC236}">
                <a16:creationId xmlns:a16="http://schemas.microsoft.com/office/drawing/2014/main" id="{DB3A3DF7-656A-4123-B9A4-D77E40C9BEF7}"/>
              </a:ext>
            </a:extLst>
          </p:cNvPr>
          <p:cNvSpPr txBox="1"/>
          <p:nvPr/>
        </p:nvSpPr>
        <p:spPr>
          <a:xfrm>
            <a:off x="3090970" y="2687487"/>
            <a:ext cx="2950621" cy="452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 algn="ctr">
              <a:buClr>
                <a:schemeClr val="dk1"/>
              </a:buClr>
              <a:buSzPts val="2400"/>
            </a:pPr>
            <a:r>
              <a:rPr lang="zh-TW" altLang="en-US" sz="1600" b="1">
                <a:solidFill>
                  <a:schemeClr val="bg1"/>
                </a:solidFill>
                <a:ea typeface="Microsoft JhengHei"/>
              </a:rPr>
              <a:t>Stretch video to full screen</a:t>
            </a:r>
          </a:p>
        </p:txBody>
      </p:sp>
      <p:sp>
        <p:nvSpPr>
          <p:cNvPr id="38" name="Shape 568">
            <a:extLst>
              <a:ext uri="{FF2B5EF4-FFF2-40B4-BE49-F238E27FC236}">
                <a16:creationId xmlns:a16="http://schemas.microsoft.com/office/drawing/2014/main" id="{CF958F5C-ED4A-4925-9167-93AE96E893B1}"/>
              </a:ext>
            </a:extLst>
          </p:cNvPr>
          <p:cNvSpPr txBox="1"/>
          <p:nvPr/>
        </p:nvSpPr>
        <p:spPr>
          <a:xfrm>
            <a:off x="3363617" y="2084821"/>
            <a:ext cx="2766735" cy="565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>
              <a:buClr>
                <a:schemeClr val="dk1"/>
              </a:buClr>
              <a:buSzPts val="2400"/>
            </a:pPr>
            <a:r>
              <a:rPr lang="en-US" altLang="zh-TW" b="1">
                <a:solidFill>
                  <a:schemeClr val="tx1">
                    <a:lumMod val="85000"/>
                    <a:lumOff val="15000"/>
                  </a:schemeClr>
                </a:solidFill>
                <a:ea typeface="Microsoft JhengHei"/>
              </a:rPr>
              <a:t>Can</a:t>
            </a:r>
            <a:r>
              <a:rPr lang="zh-TW" altLang="en-US" b="1">
                <a:solidFill>
                  <a:schemeClr val="tx1">
                    <a:lumMod val="85000"/>
                    <a:lumOff val="15000"/>
                  </a:schemeClr>
                </a:solidFill>
                <a:ea typeface="Microsoft JhengHei"/>
              </a:rPr>
              <a:t> choos</a:t>
            </a:r>
            <a:r>
              <a:rPr lang="en-US" altLang="en-US" b="1">
                <a:solidFill>
                  <a:schemeClr val="tx1">
                    <a:lumMod val="85000"/>
                    <a:lumOff val="15000"/>
                  </a:schemeClr>
                </a:solidFill>
                <a:ea typeface="Microsoft JhengHei"/>
              </a:rPr>
              <a:t>e</a:t>
            </a:r>
            <a:r>
              <a:rPr lang="zh-TW" altLang="en-US" b="1">
                <a:solidFill>
                  <a:schemeClr val="tx1">
                    <a:lumMod val="85000"/>
                    <a:lumOff val="15000"/>
                  </a:schemeClr>
                </a:solidFill>
                <a:ea typeface="Microsoft JhengHei"/>
              </a:rPr>
              <a:t> </a:t>
            </a:r>
            <a:r>
              <a:rPr lang="en-US" altLang="en-US" b="1">
                <a:solidFill>
                  <a:schemeClr val="tx1">
                    <a:lumMod val="85000"/>
                    <a:lumOff val="15000"/>
                  </a:schemeClr>
                </a:solidFill>
                <a:ea typeface="Microsoft JhengHei"/>
              </a:rPr>
              <a:t>use</a:t>
            </a:r>
            <a:r>
              <a:rPr lang="zh-TW" altLang="en-US" b="1">
                <a:solidFill>
                  <a:schemeClr val="tx1">
                    <a:lumMod val="85000"/>
                    <a:lumOff val="15000"/>
                  </a:schemeClr>
                </a:solidFill>
                <a:ea typeface="Microsoft JhengHei"/>
              </a:rPr>
              <a:t> </a:t>
            </a:r>
            <a:r>
              <a:rPr lang="en-US" altLang="en-US" b="1">
                <a:solidFill>
                  <a:schemeClr val="tx1">
                    <a:lumMod val="85000"/>
                    <a:lumOff val="15000"/>
                  </a:schemeClr>
                </a:solidFill>
                <a:ea typeface="Microsoft JhengHei"/>
              </a:rPr>
              <a:t>the</a:t>
            </a:r>
            <a:r>
              <a:rPr lang="zh-TW" altLang="en-US" b="1">
                <a:solidFill>
                  <a:schemeClr val="tx1">
                    <a:lumMod val="85000"/>
                    <a:lumOff val="15000"/>
                  </a:schemeClr>
                </a:solidFill>
                <a:ea typeface="Microsoft JhengHei"/>
              </a:rPr>
              <a:t> </a:t>
            </a:r>
            <a:r>
              <a:rPr lang="en-US" altLang="en-US" b="1">
                <a:solidFill>
                  <a:schemeClr val="tx1">
                    <a:lumMod val="85000"/>
                    <a:lumOff val="15000"/>
                  </a:schemeClr>
                </a:solidFill>
                <a:ea typeface="Microsoft JhengHei"/>
              </a:rPr>
              <a:t>echo effect or not</a:t>
            </a:r>
            <a:endParaRPr lang="zh-TW" altLang="en-US" b="1">
              <a:solidFill>
                <a:schemeClr val="tx1">
                  <a:lumMod val="85000"/>
                  <a:lumOff val="15000"/>
                </a:schemeClr>
              </a:solidFill>
              <a:ea typeface="Microsoft JhengHei"/>
            </a:endParaRPr>
          </a:p>
        </p:txBody>
      </p:sp>
      <p:sp>
        <p:nvSpPr>
          <p:cNvPr id="39" name="Shape 568">
            <a:extLst>
              <a:ext uri="{FF2B5EF4-FFF2-40B4-BE49-F238E27FC236}">
                <a16:creationId xmlns:a16="http://schemas.microsoft.com/office/drawing/2014/main" id="{AC57EC69-99FD-4BE1-88E6-92713A0C9C83}"/>
              </a:ext>
            </a:extLst>
          </p:cNvPr>
          <p:cNvSpPr txBox="1"/>
          <p:nvPr/>
        </p:nvSpPr>
        <p:spPr>
          <a:xfrm>
            <a:off x="3363617" y="3167943"/>
            <a:ext cx="2658905" cy="562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>
              <a:buClr>
                <a:schemeClr val="dk1"/>
              </a:buClr>
              <a:buSzPts val="2400"/>
            </a:pPr>
            <a:r>
              <a:rPr lang="zh-TW" altLang="en-US" b="1">
                <a:solidFill>
                  <a:schemeClr val="tx1"/>
                </a:solidFill>
                <a:ea typeface="Microsoft JhengHei"/>
              </a:rPr>
              <a:t>Non 16:9 videos can also be stretched to full screen</a:t>
            </a:r>
          </a:p>
        </p:txBody>
      </p:sp>
      <p:sp>
        <p:nvSpPr>
          <p:cNvPr id="40" name="Shape 568">
            <a:extLst>
              <a:ext uri="{FF2B5EF4-FFF2-40B4-BE49-F238E27FC236}">
                <a16:creationId xmlns:a16="http://schemas.microsoft.com/office/drawing/2014/main" id="{EB199459-29C2-4A7E-A43F-492EAE4AAF26}"/>
              </a:ext>
            </a:extLst>
          </p:cNvPr>
          <p:cNvSpPr txBox="1"/>
          <p:nvPr/>
        </p:nvSpPr>
        <p:spPr>
          <a:xfrm>
            <a:off x="3090969" y="3748607"/>
            <a:ext cx="2972753" cy="467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 algn="ctr">
              <a:buClr>
                <a:schemeClr val="dk1"/>
              </a:buClr>
              <a:buSzPts val="2400"/>
            </a:pPr>
            <a:r>
              <a:rPr lang="zh-TW" altLang="en-US" sz="1600" b="1">
                <a:solidFill>
                  <a:schemeClr val="bg1"/>
                </a:solidFill>
                <a:ea typeface="Microsoft JhengHei"/>
              </a:rPr>
              <a:t>Optimize the passing time</a:t>
            </a:r>
          </a:p>
        </p:txBody>
      </p:sp>
      <p:sp>
        <p:nvSpPr>
          <p:cNvPr id="41" name="Shape 568">
            <a:extLst>
              <a:ext uri="{FF2B5EF4-FFF2-40B4-BE49-F238E27FC236}">
                <a16:creationId xmlns:a16="http://schemas.microsoft.com/office/drawing/2014/main" id="{EDF7817E-E977-41A1-9B5C-D70B82C3E241}"/>
              </a:ext>
            </a:extLst>
          </p:cNvPr>
          <p:cNvSpPr txBox="1"/>
          <p:nvPr/>
        </p:nvSpPr>
        <p:spPr>
          <a:xfrm>
            <a:off x="3363617" y="4234226"/>
            <a:ext cx="2685766" cy="590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>
              <a:buClr>
                <a:schemeClr val="dk1"/>
              </a:buClr>
              <a:buSzPts val="2400"/>
            </a:pPr>
            <a:r>
              <a:rPr lang="zh-TW" altLang="en-US" b="1">
                <a:solidFill>
                  <a:schemeClr val="tx1"/>
                </a:solidFill>
                <a:ea typeface="Microsoft JhengHei"/>
              </a:rPr>
              <a:t>Shorten the passing time</a:t>
            </a:r>
          </a:p>
        </p:txBody>
      </p:sp>
    </p:spTree>
    <p:extLst>
      <p:ext uri="{BB962C8B-B14F-4D97-AF65-F5344CB8AC3E}">
        <p14:creationId xmlns:p14="http://schemas.microsoft.com/office/powerpoint/2010/main" val="7705487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7AC21B0-FE33-4D63-A4A4-B1FE64CAFC75}"/>
              </a:ext>
            </a:extLst>
          </p:cNvPr>
          <p:cNvSpPr/>
          <p:nvPr/>
        </p:nvSpPr>
        <p:spPr>
          <a:xfrm>
            <a:off x="590811" y="1042367"/>
            <a:ext cx="8604809" cy="73353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2500"/>
              </a:lnSpc>
            </a:pPr>
            <a:r>
              <a:rPr lang="zh-TW" alt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/>
                <a:sym typeface="Microsoft JhengHei"/>
              </a:rPr>
              <a:t>Keep using </a:t>
            </a:r>
            <a:r>
              <a:rPr lang="en-US" altLang="zh-TW" sz="200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/>
                <a:sym typeface="Microsoft JhengHei"/>
              </a:rPr>
              <a:t>OceanKTV</a:t>
            </a:r>
            <a:r>
              <a:rPr lang="en-US" altLang="zh-TW" sz="20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/>
                <a:sym typeface="Microsoft JhengHei"/>
              </a:rPr>
              <a:t>, and provide your suggestions for us</a:t>
            </a:r>
            <a:endParaRPr lang="zh-TW" altLang="en-US" sz="200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Microsoft JhengHei"/>
            </a:endParaRPr>
          </a:p>
          <a:p>
            <a:pPr>
              <a:lnSpc>
                <a:spcPts val="2500"/>
              </a:lnSpc>
            </a:pPr>
            <a:r>
              <a:rPr lang="en-US" altLang="zh-TW" sz="20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/>
                <a:sym typeface="Microsoft JhengHei"/>
              </a:rPr>
              <a:t>FB </a:t>
            </a:r>
            <a:r>
              <a:rPr lang="en-US" altLang="zh-TW" sz="200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/>
                <a:sym typeface="Microsoft JhengHei"/>
              </a:rPr>
              <a:t>fanpage</a:t>
            </a:r>
            <a:r>
              <a:rPr lang="zh-TW" alt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/>
                <a:sym typeface="Microsoft JhengHei"/>
              </a:rPr>
              <a:t>：</a:t>
            </a:r>
            <a:r>
              <a:rPr lang="en-US" altLang="zh-TW" sz="20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/>
                <a:sym typeface="Microsoft JhengHei"/>
              </a:rPr>
              <a:t>QNAP </a:t>
            </a:r>
            <a:r>
              <a:rPr lang="en-US" altLang="zh-TW" sz="200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/>
                <a:sym typeface="Microsoft JhengHei"/>
              </a:rPr>
              <a:t>OceanKTV</a:t>
            </a:r>
            <a:endParaRPr lang="zh-TW" altLang="en-US" sz="20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1217046-0B25-41E9-AA38-ECBBA8972F33}"/>
              </a:ext>
            </a:extLst>
          </p:cNvPr>
          <p:cNvSpPr/>
          <p:nvPr/>
        </p:nvSpPr>
        <p:spPr>
          <a:xfrm>
            <a:off x="1923655" y="152670"/>
            <a:ext cx="4270721" cy="73866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zh-TW" sz="42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Anything else？</a:t>
            </a:r>
            <a:endParaRPr lang="zh-TW" altLang="en-US" sz="4200" b="1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4" name="圖片 4" descr="一張含有 螢幕擷取畫面, 個人, 監視器, 室內 的圖片&#10;&#10;描述是以非常高的可信度產生">
            <a:extLst>
              <a:ext uri="{FF2B5EF4-FFF2-40B4-BE49-F238E27FC236}">
                <a16:creationId xmlns:a16="http://schemas.microsoft.com/office/drawing/2014/main" id="{BE5DB598-9C07-4341-85E2-3B1124841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73" y="1775901"/>
            <a:ext cx="6962346" cy="3018207"/>
          </a:xfrm>
          <a:prstGeom prst="rect">
            <a:avLst/>
          </a:prstGeom>
          <a:effectLst>
            <a:reflection blurRad="63500" stA="45000" endPos="13000" dist="50800" dir="5400000" sy="-100000" algn="bl" rotWithShape="0"/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Shape 613"/>
          <p:cNvSpPr txBox="1">
            <a:spLocks noGrp="1"/>
          </p:cNvSpPr>
          <p:nvPr>
            <p:ph type="title" idx="4294967295"/>
          </p:nvPr>
        </p:nvSpPr>
        <p:spPr>
          <a:xfrm>
            <a:off x="3575175" y="3193720"/>
            <a:ext cx="3636379" cy="6358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altLang="en-US">
                <a:solidFill>
                  <a:schemeClr val="bg1"/>
                </a:solidFill>
                <a:latin typeface="+mj-lt"/>
                <a:ea typeface="Microsoft JhengHei"/>
              </a:rPr>
              <a:t>is your best choice!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1643CDA-64BE-425D-8EBA-4399F3C017B0}"/>
              </a:ext>
            </a:extLst>
          </p:cNvPr>
          <p:cNvSpPr txBox="1"/>
          <p:nvPr/>
        </p:nvSpPr>
        <p:spPr>
          <a:xfrm>
            <a:off x="6620691" y="4293887"/>
            <a:ext cx="23948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zh-TW" altLang="zh-TW" sz="700">
                <a:solidFill>
                  <a:schemeClr val="bg1"/>
                </a:solidFill>
              </a:rPr>
              <a:t>Copyright © 2018 QNAP Systems, Inc. All rights reserved. QNAP® and other names of QNAP Products are proprietary marks or registered trademarks of QNAP Systems, Inc. Other products and company names mentioned herein are trademarks of their respective holder </a:t>
            </a:r>
            <a:r>
              <a:rPr lang="en-US" altLang="zh-TW" sz="700">
                <a:solidFill>
                  <a:schemeClr val="bg1"/>
                </a:solidFill>
              </a:rPr>
              <a:t>​</a:t>
            </a:r>
          </a:p>
          <a:p>
            <a:pPr fontAlgn="base"/>
            <a:endParaRPr lang="zh-TW" altLang="zh-TW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圓角 8">
            <a:extLst>
              <a:ext uri="{FF2B5EF4-FFF2-40B4-BE49-F238E27FC236}">
                <a16:creationId xmlns:a16="http://schemas.microsoft.com/office/drawing/2014/main" id="{05054F16-8B42-4941-92EF-BF5A2EE99884}"/>
              </a:ext>
            </a:extLst>
          </p:cNvPr>
          <p:cNvSpPr/>
          <p:nvPr/>
        </p:nvSpPr>
        <p:spPr>
          <a:xfrm>
            <a:off x="353338" y="1858673"/>
            <a:ext cx="1967201" cy="598253"/>
          </a:xfrm>
          <a:prstGeom prst="roundRect">
            <a:avLst/>
          </a:prstGeom>
          <a:noFill/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1D7FB9B9-7AC9-4D84-8357-417B7D79BA9E}"/>
              </a:ext>
            </a:extLst>
          </p:cNvPr>
          <p:cNvSpPr/>
          <p:nvPr/>
        </p:nvSpPr>
        <p:spPr>
          <a:xfrm>
            <a:off x="3082941" y="1925322"/>
            <a:ext cx="1995498" cy="720441"/>
          </a:xfrm>
          <a:prstGeom prst="roundRect">
            <a:avLst/>
          </a:prstGeom>
          <a:noFill/>
          <a:ln w="12700">
            <a:solidFill>
              <a:srgbClr val="BE12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61AA6EB6-04A3-40C8-8A8A-CDC7E27FAC11}"/>
              </a:ext>
            </a:extLst>
          </p:cNvPr>
          <p:cNvSpPr/>
          <p:nvPr/>
        </p:nvSpPr>
        <p:spPr>
          <a:xfrm>
            <a:off x="3683613" y="3489417"/>
            <a:ext cx="1545788" cy="984651"/>
          </a:xfrm>
          <a:prstGeom prst="roundRect">
            <a:avLst/>
          </a:prstGeom>
          <a:noFill/>
          <a:ln w="127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Shape 69"/>
          <p:cNvSpPr txBox="1">
            <a:spLocks noGrp="1"/>
          </p:cNvSpPr>
          <p:nvPr>
            <p:ph type="title" idx="4294967295"/>
          </p:nvPr>
        </p:nvSpPr>
        <p:spPr>
          <a:xfrm>
            <a:off x="191383" y="170632"/>
            <a:ext cx="7126351" cy="841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1100"/>
            </a:pPr>
            <a:r>
              <a:rPr lang="en-US" altLang="zh-TW" sz="3600" b="1" spc="-40">
                <a:solidFill>
                  <a:schemeClr val="bg2">
                    <a:lumMod val="50000"/>
                  </a:schemeClr>
                </a:solidFill>
                <a:ea typeface="Microsoft JhengHei"/>
                <a:sym typeface="Microsoft JhengHei"/>
              </a:rPr>
              <a:t>But</a:t>
            </a:r>
            <a:r>
              <a:rPr lang="zh-TW" sz="3600" b="1" spc="-40">
                <a:solidFill>
                  <a:schemeClr val="bg2">
                    <a:lumMod val="50000"/>
                  </a:schemeClr>
                </a:solidFill>
                <a:ea typeface="Microsoft JhengHei"/>
                <a:sym typeface="Microsoft JhengHei"/>
              </a:rPr>
              <a:t>...</a:t>
            </a:r>
            <a:r>
              <a:rPr lang="en-US" altLang="zh-TW" sz="3600" b="1" spc="-40">
                <a:solidFill>
                  <a:schemeClr val="bg2">
                    <a:lumMod val="50000"/>
                  </a:schemeClr>
                </a:solidFill>
                <a:ea typeface="Microsoft JhengHei"/>
                <a:sym typeface="Microsoft JhengHei"/>
              </a:rPr>
              <a:t>here comes the concerns</a:t>
            </a:r>
            <a:endParaRPr lang="zh-TW" altLang="en-US" sz="4200" b="1" spc="-40">
              <a:solidFill>
                <a:schemeClr val="bg2">
                  <a:lumMod val="50000"/>
                </a:schemeClr>
              </a:solidFill>
              <a:latin typeface="Microsoft JhengHei"/>
              <a:ea typeface="Microsoft JhengHei"/>
            </a:endParaRPr>
          </a:p>
        </p:txBody>
      </p:sp>
      <p:sp>
        <p:nvSpPr>
          <p:cNvPr id="75" name="Shape 75"/>
          <p:cNvSpPr txBox="1"/>
          <p:nvPr/>
        </p:nvSpPr>
        <p:spPr>
          <a:xfrm>
            <a:off x="462476" y="2009635"/>
            <a:ext cx="1860926" cy="296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zh-TW" sz="1800" b="1">
                <a:solidFill>
                  <a:schemeClr val="accent5">
                    <a:lumMod val="75000"/>
                  </a:schemeClr>
                </a:solidFill>
                <a:ea typeface="Microsoft JhengHei"/>
                <a:sym typeface="Microsoft JhengHei"/>
              </a:rPr>
              <a:t>No rooms are available</a:t>
            </a:r>
            <a:endParaRPr lang="en-US" altLang="zh-TW" sz="1800" b="1">
              <a:solidFill>
                <a:schemeClr val="accent5">
                  <a:lumMod val="75000"/>
                </a:schemeClr>
              </a:solidFill>
              <a:ea typeface="Microsoft JhengHei"/>
            </a:endParaRPr>
          </a:p>
        </p:txBody>
      </p:sp>
      <p:sp>
        <p:nvSpPr>
          <p:cNvPr id="70" name="Shape 70"/>
          <p:cNvSpPr txBox="1"/>
          <p:nvPr/>
        </p:nvSpPr>
        <p:spPr>
          <a:xfrm>
            <a:off x="279112" y="1351806"/>
            <a:ext cx="2443343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zh-TW" sz="2400" b="1">
                <a:solidFill>
                  <a:schemeClr val="accent5">
                    <a:lumMod val="75000"/>
                  </a:schemeClr>
                </a:solidFill>
                <a:ea typeface="Microsoft JhengHei"/>
                <a:sym typeface="Microsoft JhengHei"/>
              </a:rPr>
              <a:t>G</a:t>
            </a:r>
            <a:r>
              <a:rPr lang="zh-TW" sz="2400" b="1">
                <a:solidFill>
                  <a:schemeClr val="accent5">
                    <a:lumMod val="75000"/>
                  </a:schemeClr>
                </a:solidFill>
                <a:ea typeface="Microsoft JhengHei"/>
              </a:rPr>
              <a:t>o t</a:t>
            </a:r>
            <a:r>
              <a:rPr lang="en-US" altLang="zh-TW" sz="2400" b="1">
                <a:solidFill>
                  <a:schemeClr val="accent5">
                    <a:lumMod val="75000"/>
                  </a:schemeClr>
                </a:solidFill>
                <a:ea typeface="Microsoft JhengHei"/>
              </a:rPr>
              <a:t>o</a:t>
            </a:r>
            <a:r>
              <a:rPr lang="zh-TW" sz="2400" b="1">
                <a:solidFill>
                  <a:schemeClr val="accent5">
                    <a:lumMod val="75000"/>
                  </a:schemeClr>
                </a:solidFill>
                <a:ea typeface="Microsoft JhengHei"/>
              </a:rPr>
              <a:t> K</a:t>
            </a:r>
            <a:r>
              <a:rPr lang="en-US" altLang="zh-TW" sz="2400" b="1" err="1">
                <a:solidFill>
                  <a:schemeClr val="accent5">
                    <a:lumMod val="75000"/>
                  </a:schemeClr>
                </a:solidFill>
                <a:ea typeface="Microsoft JhengHei"/>
              </a:rPr>
              <a:t>araoke</a:t>
            </a:r>
            <a:endParaRPr lang="zh-TW" altLang="en-US" sz="2400" b="1">
              <a:solidFill>
                <a:schemeClr val="accent5">
                  <a:lumMod val="75000"/>
                </a:schemeClr>
              </a:solidFill>
              <a:latin typeface="Microsoft JhengHei"/>
              <a:ea typeface="Microsoft JhengHei"/>
            </a:endParaRPr>
          </a:p>
        </p:txBody>
      </p:sp>
      <p:sp>
        <p:nvSpPr>
          <p:cNvPr id="71" name="Shape 71"/>
          <p:cNvSpPr txBox="1"/>
          <p:nvPr/>
        </p:nvSpPr>
        <p:spPr>
          <a:xfrm>
            <a:off x="2963483" y="1382764"/>
            <a:ext cx="2810722" cy="688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indent="1270">
              <a:lnSpc>
                <a:spcPts val="1800"/>
              </a:lnSpc>
            </a:pPr>
            <a:r>
              <a:rPr lang="en-US" altLang="zh-TW" sz="2000" b="1">
                <a:solidFill>
                  <a:srgbClr val="BE12C3"/>
                </a:solidFill>
                <a:ea typeface="Microsoft JhengHei"/>
                <a:sym typeface="Microsoft JhengHei"/>
              </a:rPr>
              <a:t>Sing</a:t>
            </a:r>
            <a:r>
              <a:rPr lang="zh-TW" altLang="en-US" sz="2000" b="1">
                <a:solidFill>
                  <a:srgbClr val="BE12C3"/>
                </a:solidFill>
                <a:ea typeface="Microsoft JhengHei"/>
                <a:sym typeface="Microsoft JhengHei"/>
              </a:rPr>
              <a:t> </a:t>
            </a:r>
            <a:r>
              <a:rPr lang="en-US" altLang="zh-TW" sz="2000" b="1">
                <a:solidFill>
                  <a:srgbClr val="BE12C3"/>
                </a:solidFill>
                <a:ea typeface="Microsoft JhengHei"/>
                <a:sym typeface="Microsoft JhengHei"/>
              </a:rPr>
              <a:t>with</a:t>
            </a:r>
            <a:r>
              <a:rPr lang="zh-TW" altLang="en-US" sz="2000" b="1">
                <a:solidFill>
                  <a:srgbClr val="BE12C3"/>
                </a:solidFill>
                <a:ea typeface="Microsoft JhengHei"/>
                <a:sym typeface="Microsoft JhengHei"/>
              </a:rPr>
              <a:t> </a:t>
            </a:r>
            <a:r>
              <a:rPr lang="zh-TW" sz="2000" b="1">
                <a:solidFill>
                  <a:srgbClr val="BE12C3"/>
                </a:solidFill>
                <a:ea typeface="Microsoft JhengHei"/>
                <a:sym typeface="Microsoft JhengHei"/>
              </a:rPr>
              <a:t>YouTube</a:t>
            </a:r>
            <a:r>
              <a:rPr lang="en-US" altLang="zh-TW" sz="2000" b="1">
                <a:solidFill>
                  <a:srgbClr val="BE12C3"/>
                </a:solidFill>
                <a:ea typeface="Microsoft JhengHei"/>
                <a:sym typeface="Microsoft JhengHei"/>
              </a:rPr>
              <a:t> &amp;</a:t>
            </a:r>
            <a:r>
              <a:rPr lang="zh-TW" sz="2000" b="1">
                <a:solidFill>
                  <a:srgbClr val="BE12C3"/>
                </a:solidFill>
                <a:ea typeface="Microsoft JhengHei"/>
                <a:sym typeface="Microsoft JhengHei"/>
              </a:rPr>
              <a:t> </a:t>
            </a:r>
            <a:r>
              <a:rPr lang="en-US" altLang="zh-TW" sz="2000" b="1">
                <a:solidFill>
                  <a:srgbClr val="BE12C3"/>
                </a:solidFill>
                <a:ea typeface="Microsoft JhengHei"/>
                <a:sym typeface="Microsoft JhengHei"/>
              </a:rPr>
              <a:t>music</a:t>
            </a:r>
            <a:r>
              <a:rPr lang="zh-TW" altLang="en-US" sz="2000" b="1">
                <a:solidFill>
                  <a:srgbClr val="BE12C3"/>
                </a:solidFill>
                <a:ea typeface="Microsoft JhengHei"/>
                <a:sym typeface="Microsoft JhengHei"/>
              </a:rPr>
              <a:t> </a:t>
            </a:r>
            <a:r>
              <a:rPr lang="en-US" altLang="zh-TW" sz="2000" b="1">
                <a:solidFill>
                  <a:srgbClr val="BE12C3"/>
                </a:solidFill>
                <a:ea typeface="Microsoft JhengHei"/>
                <a:sym typeface="Microsoft JhengHei"/>
              </a:rPr>
              <a:t>software</a:t>
            </a:r>
            <a:endParaRPr lang="zh-TW" altLang="en-US" sz="2000" b="1">
              <a:solidFill>
                <a:srgbClr val="BE12C3"/>
              </a:solidFill>
              <a:latin typeface="Microsoft JhengHei"/>
              <a:ea typeface="Microsoft JhengHei"/>
            </a:endParaRPr>
          </a:p>
          <a:p>
            <a:pPr marL="0" lv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2400" b="1">
              <a:solidFill>
                <a:srgbClr val="BE12C3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73" name="Shape 73"/>
          <p:cNvSpPr txBox="1"/>
          <p:nvPr/>
        </p:nvSpPr>
        <p:spPr>
          <a:xfrm>
            <a:off x="3625644" y="2914795"/>
            <a:ext cx="1716691" cy="512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ts val="1800"/>
              </a:lnSpc>
            </a:pPr>
            <a:r>
              <a:rPr lang="zh-TW" altLang="en-US" sz="2000" b="1">
                <a:solidFill>
                  <a:srgbClr val="FF0066"/>
                </a:solidFill>
                <a:latin typeface="Microsoft JhengHei"/>
                <a:ea typeface="Microsoft JhengHei"/>
                <a:cs typeface="Microsoft JhengHei"/>
              </a:rPr>
              <a:t>B</a:t>
            </a:r>
            <a:r>
              <a:rPr lang="zh-TW" altLang="en-US" sz="2000" b="1">
                <a:solidFill>
                  <a:srgbClr val="FF0066"/>
                </a:solidFill>
                <a:ea typeface="Microsoft JhengHei"/>
              </a:rPr>
              <a:t>uy a KTV machine 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17BE606-48AF-4EA4-A21B-7BF9FD128B48}"/>
              </a:ext>
            </a:extLst>
          </p:cNvPr>
          <p:cNvSpPr/>
          <p:nvPr/>
        </p:nvSpPr>
        <p:spPr>
          <a:xfrm>
            <a:off x="268403" y="2796725"/>
            <a:ext cx="3332305" cy="138499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1800"/>
              </a:lnSpc>
              <a:buClr>
                <a:schemeClr val="dk1"/>
              </a:buClr>
              <a:buSzPts val="1100"/>
            </a:pPr>
            <a:r>
              <a:rPr lang="zh-TW" sz="2000" b="1">
                <a:solidFill>
                  <a:srgbClr val="713B9C"/>
                </a:solidFill>
                <a:ea typeface="Microsoft JhengHei"/>
                <a:sym typeface="Microsoft JhengHei"/>
              </a:rPr>
              <a:t>Build </a:t>
            </a:r>
            <a:r>
              <a:rPr lang="en-US" altLang="zh-TW" sz="2000" b="1">
                <a:solidFill>
                  <a:srgbClr val="713B9C"/>
                </a:solidFill>
                <a:ea typeface="Microsoft JhengHei"/>
                <a:sym typeface="Microsoft JhengHei"/>
              </a:rPr>
              <a:t>a </a:t>
            </a:r>
            <a:r>
              <a:rPr lang="zh-TW" sz="2000" b="1">
                <a:solidFill>
                  <a:srgbClr val="713B9C"/>
                </a:solidFill>
                <a:ea typeface="Microsoft JhengHei"/>
                <a:sym typeface="Microsoft JhengHei"/>
              </a:rPr>
              <a:t>KTV box by your</a:t>
            </a:r>
            <a:r>
              <a:rPr lang="en-US" altLang="zh-TW" sz="2000" b="1" err="1">
                <a:solidFill>
                  <a:srgbClr val="713B9C"/>
                </a:solidFill>
                <a:ea typeface="Microsoft JhengHei"/>
                <a:sym typeface="Microsoft JhengHei"/>
              </a:rPr>
              <a:t>sel</a:t>
            </a:r>
            <a:r>
              <a:rPr lang="zh-TW" sz="2000" b="1">
                <a:solidFill>
                  <a:srgbClr val="713B9C"/>
                </a:solidFill>
                <a:ea typeface="Microsoft JhengHei"/>
                <a:sym typeface="Microsoft JhengHei"/>
              </a:rPr>
              <a:t>f</a:t>
            </a:r>
            <a:br>
              <a:rPr lang="zh-TW" sz="2000" b="1">
                <a:solidFill>
                  <a:srgbClr val="713B9C"/>
                </a:solidFill>
                <a:ea typeface="Microsoft JhengHei"/>
              </a:rPr>
            </a:br>
            <a:r>
              <a:rPr lang="en-US" altLang="zh-TW" sz="1200">
                <a:solidFill>
                  <a:srgbClr val="713B9C"/>
                </a:solidFill>
                <a:ea typeface="Microsoft JhengHei"/>
                <a:sym typeface="Microsoft JhengHei"/>
              </a:rPr>
              <a:t>E.g. use Karaoke software on website, or use your computer</a:t>
            </a:r>
            <a:r>
              <a:rPr lang="en-US" sz="1200">
                <a:solidFill>
                  <a:srgbClr val="713B9C"/>
                </a:solidFill>
                <a:ea typeface="Microsoft JhengHei"/>
                <a:sym typeface="Microsoft JhengHei"/>
              </a:rPr>
              <a:t> as</a:t>
            </a:r>
            <a:r>
              <a:rPr lang="en-US" altLang="zh-TW" sz="1200">
                <a:solidFill>
                  <a:srgbClr val="713B9C"/>
                </a:solidFill>
                <a:ea typeface="Microsoft JhengHei"/>
                <a:sym typeface="Microsoft JhengHei"/>
              </a:rPr>
              <a:t> the music</a:t>
            </a:r>
            <a:r>
              <a:rPr lang="en-US" altLang="zh-TW" sz="1200">
                <a:solidFill>
                  <a:srgbClr val="713B9C"/>
                </a:solidFill>
                <a:ea typeface="Microsoft JhengHei"/>
              </a:rPr>
              <a:t> </a:t>
            </a:r>
            <a:r>
              <a:rPr lang="en-US" altLang="zh-TW" sz="1200">
                <a:solidFill>
                  <a:srgbClr val="713B9C"/>
                </a:solidFill>
                <a:ea typeface="Microsoft JhengHei"/>
                <a:sym typeface="Microsoft JhengHei"/>
              </a:rPr>
              <a:t>database </a:t>
            </a:r>
            <a:endParaRPr lang="en-US" altLang="zh-TW" sz="1200">
              <a:solidFill>
                <a:srgbClr val="713B9C"/>
              </a:solidFill>
              <a:ea typeface="Microsoft JhengHei"/>
            </a:endParaRPr>
          </a:p>
          <a:p>
            <a:pPr>
              <a:buClr>
                <a:schemeClr val="dk1"/>
              </a:buClr>
              <a:buSzPts val="1100"/>
            </a:pPr>
            <a:endParaRPr lang="en-US" altLang="zh-TW" sz="1200">
              <a:solidFill>
                <a:srgbClr val="713B9C"/>
              </a:solidFill>
              <a:ea typeface="Microsoft JhengHei"/>
            </a:endParaRPr>
          </a:p>
          <a:p>
            <a:pPr lvl="0" algn="ctr"/>
            <a:endParaRPr lang="zh-TW" altLang="en-US" sz="1200">
              <a:solidFill>
                <a:srgbClr val="713B9C"/>
              </a:solidFill>
              <a:ea typeface="Microsoft JhengHei"/>
            </a:endParaRP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E1222360-16A8-4C5C-9BC0-A41B73E6D6D9}"/>
              </a:ext>
            </a:extLst>
          </p:cNvPr>
          <p:cNvSpPr/>
          <p:nvPr/>
        </p:nvSpPr>
        <p:spPr>
          <a:xfrm>
            <a:off x="359615" y="3854611"/>
            <a:ext cx="2475596" cy="628708"/>
          </a:xfrm>
          <a:prstGeom prst="roundRect">
            <a:avLst/>
          </a:prstGeom>
          <a:noFill/>
          <a:ln w="12700">
            <a:solidFill>
              <a:srgbClr val="713B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7" name="Shape 77"/>
          <p:cNvSpPr txBox="1"/>
          <p:nvPr/>
        </p:nvSpPr>
        <p:spPr>
          <a:xfrm>
            <a:off x="528721" y="3964231"/>
            <a:ext cx="23457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zh-TW" sz="2000" b="1">
                <a:solidFill>
                  <a:srgbClr val="713B9C"/>
                </a:solidFill>
                <a:ea typeface="Microsoft JhengHei"/>
                <a:sym typeface="Microsoft JhengHei"/>
              </a:rPr>
              <a:t>Hard to manage </a:t>
            </a:r>
            <a:r>
              <a:rPr lang="en-US" altLang="zh-TW" sz="2000" b="1">
                <a:solidFill>
                  <a:srgbClr val="713B9C"/>
                </a:solidFill>
                <a:ea typeface="Microsoft JhengHei"/>
              </a:rPr>
              <a:t>music database</a:t>
            </a:r>
            <a:endParaRPr lang="zh-TW" altLang="en-US" sz="2000" b="1">
              <a:solidFill>
                <a:srgbClr val="713B9C"/>
              </a:solidFill>
              <a:ea typeface="Microsoft JhengHei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43E6FC3-6115-4411-ACB8-962641F196D6}"/>
              </a:ext>
            </a:extLst>
          </p:cNvPr>
          <p:cNvSpPr/>
          <p:nvPr/>
        </p:nvSpPr>
        <p:spPr>
          <a:xfrm>
            <a:off x="3216315" y="1952121"/>
            <a:ext cx="1713628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sz="1800">
                <a:solidFill>
                  <a:srgbClr val="BE12C3"/>
                </a:solidFill>
                <a:ea typeface="Microsoft JhengHei"/>
                <a:sym typeface="Microsoft JhengHei"/>
              </a:rPr>
              <a:t>Sing with the singer's voice </a:t>
            </a:r>
            <a:endParaRPr lang="zh-TW" altLang="en-US" sz="3200" b="1">
              <a:solidFill>
                <a:srgbClr val="BE12C3"/>
              </a:solidFill>
              <a:latin typeface="Microsoft JhengHei"/>
              <a:ea typeface="Microsoft JhengHei"/>
            </a:endParaRPr>
          </a:p>
        </p:txBody>
      </p:sp>
      <p:sp>
        <p:nvSpPr>
          <p:cNvPr id="78" name="Shape 78"/>
          <p:cNvSpPr txBox="1"/>
          <p:nvPr/>
        </p:nvSpPr>
        <p:spPr>
          <a:xfrm>
            <a:off x="3628343" y="3617243"/>
            <a:ext cx="1656328" cy="728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TW" sz="2000" b="1">
                <a:solidFill>
                  <a:srgbClr val="FF0066"/>
                </a:solidFill>
                <a:ea typeface="Microsoft JhengHei"/>
              </a:rPr>
              <a:t>You really don't use it that often</a:t>
            </a:r>
            <a:endParaRPr lang="zh-TW" altLang="en-US" sz="2000" b="1">
              <a:solidFill>
                <a:srgbClr val="FF0066"/>
              </a:solidFill>
              <a:ea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3946790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135D743-5A9F-43BB-B971-BCD5EA7C23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2" t="23162" b="20937"/>
          <a:stretch/>
        </p:blipFill>
        <p:spPr>
          <a:xfrm>
            <a:off x="142407" y="1979916"/>
            <a:ext cx="8769246" cy="3234880"/>
          </a:xfrm>
          <a:prstGeom prst="rect">
            <a:avLst/>
          </a:prstGeom>
        </p:spPr>
      </p:pic>
      <p:sp>
        <p:nvSpPr>
          <p:cNvPr id="83" name="Shape 83"/>
          <p:cNvSpPr txBox="1"/>
          <p:nvPr/>
        </p:nvSpPr>
        <p:spPr>
          <a:xfrm>
            <a:off x="965663" y="2819828"/>
            <a:ext cx="7262100" cy="7773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altLang="zh-TW" sz="4000" b="1">
                <a:solidFill>
                  <a:schemeClr val="bg1"/>
                </a:solidFill>
                <a:ea typeface="Microsoft JhengHei"/>
                <a:sym typeface="Microsoft JhengHei"/>
              </a:rPr>
              <a:t>Turns</a:t>
            </a:r>
            <a:r>
              <a:rPr lang="zh-TW" altLang="en-US" sz="4000" b="1">
                <a:solidFill>
                  <a:schemeClr val="bg1"/>
                </a:solidFill>
                <a:ea typeface="Microsoft JhengHei"/>
                <a:sym typeface="Microsoft JhengHei"/>
              </a:rPr>
              <a:t> y</a:t>
            </a:r>
            <a:r>
              <a:rPr lang="en-US" altLang="en-US" sz="4000" b="1">
                <a:solidFill>
                  <a:schemeClr val="bg1"/>
                </a:solidFill>
                <a:ea typeface="Microsoft JhengHei"/>
                <a:sym typeface="Microsoft JhengHei"/>
              </a:rPr>
              <a:t>our home into a karaoke room easily</a:t>
            </a:r>
            <a:r>
              <a:rPr lang="en-US" altLang="en-US" sz="4000" b="1">
                <a:solidFill>
                  <a:schemeClr val="bg1"/>
                </a:solidFill>
                <a:ea typeface="Microsoft JhengHei"/>
              </a:rPr>
              <a:t>!</a:t>
            </a:r>
            <a:endParaRPr lang="zh-TW" sz="4000" b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/>
          <p:nvPr/>
        </p:nvSpPr>
        <p:spPr>
          <a:xfrm>
            <a:off x="807518" y="2538321"/>
            <a:ext cx="2607155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0975" indent="-180975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zh-TW" sz="1800" b="1">
                <a:solidFill>
                  <a:srgbClr val="00B0F0"/>
                </a:solidFill>
                <a:ea typeface="Microsoft JhengHei"/>
                <a:sym typeface="Microsoft JhengHei"/>
              </a:rPr>
              <a:t>High</a:t>
            </a:r>
            <a:r>
              <a:rPr lang="zh-TW" altLang="en-US" sz="1800" b="1">
                <a:solidFill>
                  <a:srgbClr val="00B0F0"/>
                </a:solidFill>
                <a:ea typeface="Microsoft JhengHei"/>
                <a:sym typeface="Microsoft JhengHei"/>
              </a:rPr>
              <a:t> </a:t>
            </a:r>
            <a:r>
              <a:rPr lang="en-US" altLang="zh-TW" sz="1800" b="1">
                <a:solidFill>
                  <a:srgbClr val="00B0F0"/>
                </a:solidFill>
                <a:ea typeface="Microsoft JhengHei"/>
                <a:sym typeface="Microsoft JhengHei"/>
              </a:rPr>
              <a:t>Capacity</a:t>
            </a:r>
            <a:endParaRPr lang="zh-TW" altLang="en-US" sz="1800">
              <a:solidFill>
                <a:srgbClr val="00B0F0"/>
              </a:solidFill>
              <a:ea typeface="Microsoft JhengHei"/>
            </a:endParaRPr>
          </a:p>
          <a:p>
            <a:pPr marL="180975">
              <a:lnSpc>
                <a:spcPts val="1200"/>
              </a:lnSpc>
              <a:buClr>
                <a:srgbClr val="C08A12"/>
              </a:buClr>
            </a:pPr>
            <a:r>
              <a:rPr lang="en-US" altLang="zh-TW" sz="1200">
                <a:solidFill>
                  <a:schemeClr val="dk1"/>
                </a:solidFill>
                <a:ea typeface="Microsoft JhengHei"/>
                <a:sym typeface="Microsoft JhengHei"/>
              </a:rPr>
              <a:t>C</a:t>
            </a:r>
            <a:r>
              <a:rPr lang="zh-TW" sz="1200">
                <a:solidFill>
                  <a:schemeClr val="dk1"/>
                </a:solidFill>
                <a:ea typeface="Microsoft JhengHei"/>
                <a:sym typeface="Microsoft JhengHei"/>
              </a:rPr>
              <a:t>an store thousands of 1080p karaoke songs</a:t>
            </a:r>
            <a:r>
              <a:rPr lang="zh-TW" altLang="en-US" sz="1200">
                <a:solidFill>
                  <a:schemeClr val="dk1"/>
                </a:solidFill>
                <a:ea typeface="Microsoft JhengHei"/>
                <a:sym typeface="Microsoft JhengHei"/>
              </a:rPr>
              <a:t> </a:t>
            </a:r>
            <a:r>
              <a:rPr lang="zh-TW" sz="1200">
                <a:solidFill>
                  <a:schemeClr val="dk1"/>
                </a:solidFill>
                <a:ea typeface="Microsoft JhengHei"/>
                <a:sym typeface="Microsoft JhengHei"/>
              </a:rPr>
              <a:t>on the NAS </a:t>
            </a:r>
            <a:endParaRPr lang="zh-TW" altLang="en-US" sz="1200" b="1">
              <a:solidFill>
                <a:schemeClr val="dk1"/>
              </a:solidFill>
              <a:ea typeface="Microsoft JhengHei"/>
            </a:endParaRPr>
          </a:p>
        </p:txBody>
      </p:sp>
      <p:sp>
        <p:nvSpPr>
          <p:cNvPr id="98" name="Shape 98"/>
          <p:cNvSpPr txBox="1"/>
          <p:nvPr/>
        </p:nvSpPr>
        <p:spPr>
          <a:xfrm>
            <a:off x="7072440" y="2226743"/>
            <a:ext cx="2001758" cy="544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ts val="2000"/>
              </a:lnSpc>
            </a:pPr>
            <a:r>
              <a:rPr lang="zh-TW" altLang="en-US" sz="2000" b="1" spc="-50">
                <a:solidFill>
                  <a:schemeClr val="tx2">
                    <a:lumMod val="25000"/>
                  </a:schemeClr>
                </a:solidFill>
                <a:ea typeface="Microsoft JhengHei"/>
                <a:sym typeface="Microsoft JhengHei"/>
              </a:rPr>
              <a:t>Easily build a karaoke room</a:t>
            </a:r>
            <a:r>
              <a:rPr lang="zh-TW" altLang="en-US" sz="2000" b="1" spc="-130">
                <a:solidFill>
                  <a:schemeClr val="tx2">
                    <a:lumMod val="25000"/>
                  </a:schemeClr>
                </a:solidFill>
                <a:ea typeface="Microsoft JhengHei"/>
                <a:sym typeface="Microsoft JhengHei"/>
              </a:rPr>
              <a:t>！</a:t>
            </a:r>
            <a:endParaRPr lang="zh-TW" altLang="en-US" sz="2000" b="1" spc="-130">
              <a:solidFill>
                <a:schemeClr val="tx2">
                  <a:lumMod val="25000"/>
                </a:schemeClr>
              </a:solidFill>
              <a:ea typeface="Microsoft JhengHei"/>
            </a:endParaRPr>
          </a:p>
        </p:txBody>
      </p:sp>
      <p:sp>
        <p:nvSpPr>
          <p:cNvPr id="18" name="Shape 91">
            <a:extLst>
              <a:ext uri="{FF2B5EF4-FFF2-40B4-BE49-F238E27FC236}">
                <a16:creationId xmlns:a16="http://schemas.microsoft.com/office/drawing/2014/main" id="{1A73C95F-AF80-43B9-8FC1-17606E860FE3}"/>
              </a:ext>
            </a:extLst>
          </p:cNvPr>
          <p:cNvSpPr txBox="1"/>
          <p:nvPr/>
        </p:nvSpPr>
        <p:spPr>
          <a:xfrm>
            <a:off x="807518" y="3339735"/>
            <a:ext cx="2800230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0975" indent="-180975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rgbClr val="00B0F0"/>
                </a:solidFill>
                <a:ea typeface="Microsoft JhengHei"/>
                <a:sym typeface="Microsoft JhengHei"/>
              </a:rPr>
              <a:t>RAID</a:t>
            </a:r>
            <a:r>
              <a:rPr lang="en-US" altLang="zh-TW" sz="1600" b="1">
                <a:solidFill>
                  <a:srgbClr val="00B0F0"/>
                </a:solidFill>
                <a:ea typeface="Microsoft JhengHei"/>
                <a:sym typeface="Microsoft JhengHei"/>
              </a:rPr>
              <a:t> Data Protection</a:t>
            </a:r>
            <a:endParaRPr lang="zh-TW" altLang="en-US" sz="1200" b="1">
              <a:solidFill>
                <a:schemeClr val="dk1"/>
              </a:solidFill>
              <a:ea typeface="Microsoft JhengHei"/>
            </a:endParaRPr>
          </a:p>
          <a:p>
            <a:pPr marL="180975">
              <a:lnSpc>
                <a:spcPts val="1200"/>
              </a:lnSpc>
              <a:buClr>
                <a:srgbClr val="00B0F0"/>
              </a:buClr>
            </a:pPr>
            <a:r>
              <a:rPr lang="zh-TW" altLang="en-US" sz="1200">
                <a:solidFill>
                  <a:schemeClr val="dk1"/>
                </a:solidFill>
                <a:ea typeface="Microsoft JhengHei"/>
                <a:sym typeface="Microsoft JhengHei"/>
              </a:rPr>
              <a:t>Create RAID to protect songs. </a:t>
            </a:r>
            <a:r>
              <a:rPr lang="en-US" altLang="en-US" sz="1200">
                <a:solidFill>
                  <a:schemeClr val="dk1"/>
                </a:solidFill>
                <a:ea typeface="Microsoft JhengHei"/>
                <a:sym typeface="Microsoft JhengHei"/>
              </a:rPr>
              <a:t>No</a:t>
            </a:r>
            <a:r>
              <a:rPr lang="zh-TW" altLang="en-US" sz="1200">
                <a:solidFill>
                  <a:schemeClr val="dk1"/>
                </a:solidFill>
                <a:ea typeface="Microsoft JhengHei"/>
                <a:sym typeface="Microsoft JhengHei"/>
              </a:rPr>
              <a:t> w</a:t>
            </a:r>
            <a:r>
              <a:rPr lang="zh-TW" sz="1200">
                <a:solidFill>
                  <a:schemeClr val="dk1"/>
                </a:solidFill>
                <a:ea typeface="Microsoft JhengHei"/>
                <a:sym typeface="Microsoft JhengHei"/>
              </a:rPr>
              <a:t>orries for disk damage on RAI</a:t>
            </a:r>
            <a:r>
              <a:rPr lang="en-US" altLang="zh-TW" sz="1200">
                <a:solidFill>
                  <a:schemeClr val="dk1"/>
                </a:solidFill>
                <a:ea typeface="Microsoft JhengHei"/>
                <a:sym typeface="Microsoft JhengHei"/>
              </a:rPr>
              <a:t>D1/RAID5.</a:t>
            </a:r>
            <a:r>
              <a:rPr lang="zh-TW" altLang="en-US" sz="1200">
                <a:solidFill>
                  <a:schemeClr val="dk1"/>
                </a:solidFill>
                <a:ea typeface="Microsoft JhengHei"/>
                <a:sym typeface="Microsoft JhengHei"/>
              </a:rPr>
              <a:t> </a:t>
            </a:r>
            <a:r>
              <a:rPr lang="en-US" altLang="zh-TW" sz="1200">
                <a:solidFill>
                  <a:schemeClr val="dk1"/>
                </a:solidFill>
                <a:ea typeface="Microsoft JhengHei"/>
                <a:sym typeface="Microsoft JhengHei"/>
              </a:rPr>
              <a:t>A</a:t>
            </a:r>
            <a:r>
              <a:rPr lang="zh-TW" altLang="en-US" sz="1200">
                <a:solidFill>
                  <a:schemeClr val="dk1"/>
                </a:solidFill>
                <a:ea typeface="Microsoft JhengHei"/>
                <a:sym typeface="Microsoft JhengHei"/>
              </a:rPr>
              <a:t> </a:t>
            </a:r>
            <a:r>
              <a:rPr lang="en-US" altLang="zh-TW" sz="1200">
                <a:solidFill>
                  <a:schemeClr val="dk1"/>
                </a:solidFill>
                <a:ea typeface="Microsoft JhengHei"/>
                <a:sym typeface="Microsoft JhengHei"/>
              </a:rPr>
              <a:t>copy</a:t>
            </a:r>
            <a:r>
              <a:rPr lang="zh-TW" altLang="en-US" sz="1200">
                <a:solidFill>
                  <a:schemeClr val="dk1"/>
                </a:solidFill>
                <a:ea typeface="Microsoft JhengHei"/>
                <a:sym typeface="Microsoft JhengHei"/>
              </a:rPr>
              <a:t> </a:t>
            </a:r>
            <a:r>
              <a:rPr lang="en-US" altLang="zh-TW" sz="1200">
                <a:solidFill>
                  <a:schemeClr val="dk1"/>
                </a:solidFill>
                <a:ea typeface="Microsoft JhengHei"/>
                <a:sym typeface="Microsoft JhengHei"/>
              </a:rPr>
              <a:t>is</a:t>
            </a:r>
            <a:r>
              <a:rPr lang="zh-TW" altLang="en-US" sz="1200">
                <a:solidFill>
                  <a:schemeClr val="dk1"/>
                </a:solidFill>
                <a:ea typeface="Microsoft JhengHei"/>
                <a:sym typeface="Microsoft JhengHei"/>
              </a:rPr>
              <a:t> </a:t>
            </a:r>
            <a:r>
              <a:rPr lang="en-US" altLang="zh-TW" sz="1200">
                <a:solidFill>
                  <a:schemeClr val="dk1"/>
                </a:solidFill>
                <a:ea typeface="Microsoft JhengHei"/>
                <a:sym typeface="Microsoft JhengHei"/>
              </a:rPr>
              <a:t>al</a:t>
            </a:r>
            <a:r>
              <a:rPr lang="zh-TW" sz="1200">
                <a:solidFill>
                  <a:schemeClr val="dk1"/>
                </a:solidFill>
                <a:ea typeface="Microsoft JhengHei"/>
                <a:sym typeface="Microsoft JhengHei"/>
              </a:rPr>
              <a:t>ways the</a:t>
            </a:r>
            <a:r>
              <a:rPr lang="zh-TW" sz="1200">
                <a:solidFill>
                  <a:schemeClr val="dk1"/>
                </a:solidFill>
                <a:ea typeface="Microsoft JhengHei"/>
              </a:rPr>
              <a:t>r</a:t>
            </a:r>
            <a:r>
              <a:rPr lang="zh-TW" sz="1200">
                <a:solidFill>
                  <a:schemeClr val="dk1"/>
                </a:solidFill>
                <a:ea typeface="Microsoft JhengHei"/>
                <a:sym typeface="Microsoft JhengHei"/>
              </a:rPr>
              <a:t>e. </a:t>
            </a:r>
            <a:endParaRPr lang="zh-TW" sz="1200">
              <a:solidFill>
                <a:schemeClr val="dk1"/>
              </a:solidFill>
              <a:ea typeface="Microsoft JhengHei"/>
            </a:endParaRPr>
          </a:p>
          <a:p>
            <a:pPr>
              <a:buClr>
                <a:srgbClr val="00B0F0"/>
              </a:buClr>
            </a:pPr>
            <a:endParaRPr lang="zh-TW" altLang="en-US" sz="1200" b="1">
              <a:solidFill>
                <a:schemeClr val="dk1"/>
              </a:solidFill>
              <a:ea typeface="Microsoft JhengHei"/>
            </a:endParaRPr>
          </a:p>
        </p:txBody>
      </p:sp>
      <p:sp>
        <p:nvSpPr>
          <p:cNvPr id="19" name="Shape 91">
            <a:extLst>
              <a:ext uri="{FF2B5EF4-FFF2-40B4-BE49-F238E27FC236}">
                <a16:creationId xmlns:a16="http://schemas.microsoft.com/office/drawing/2014/main" id="{B7B15CC4-6B29-40F8-8B45-04236595671E}"/>
              </a:ext>
            </a:extLst>
          </p:cNvPr>
          <p:cNvSpPr txBox="1"/>
          <p:nvPr/>
        </p:nvSpPr>
        <p:spPr>
          <a:xfrm>
            <a:off x="3851730" y="2538321"/>
            <a:ext cx="2815862" cy="627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9070" indent="-17907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altLang="zh-TW" sz="1800" b="1">
                <a:solidFill>
                  <a:srgbClr val="7030A0"/>
                </a:solidFill>
                <a:ea typeface="Microsoft JhengHei"/>
                <a:sym typeface="Microsoft JhengHei"/>
              </a:rPr>
              <a:t>Free for everyone</a:t>
            </a:r>
            <a:endParaRPr lang="zh-TW" altLang="en-US" b="1"/>
          </a:p>
          <a:p>
            <a:pPr marL="179070">
              <a:lnSpc>
                <a:spcPts val="1200"/>
              </a:lnSpc>
              <a:buClr>
                <a:srgbClr val="C08A12"/>
              </a:buClr>
            </a:pPr>
            <a:r>
              <a:rPr lang="zh-TW" altLang="en-US" sz="1200">
                <a:solidFill>
                  <a:schemeClr val="dk1"/>
                </a:solidFill>
                <a:ea typeface="Microsoft JhengHei"/>
                <a:sym typeface="Microsoft JhengHei"/>
              </a:rPr>
              <a:t>No extra cost. Use it as you want</a:t>
            </a:r>
            <a:endParaRPr lang="zh-TW" altLang="en-US" sz="1200">
              <a:solidFill>
                <a:schemeClr val="dk1"/>
              </a:solidFill>
              <a:latin typeface="Microsoft JhengHei"/>
              <a:ea typeface="Microsoft JhengHei"/>
            </a:endParaRPr>
          </a:p>
        </p:txBody>
      </p:sp>
      <p:sp>
        <p:nvSpPr>
          <p:cNvPr id="20" name="Shape 91">
            <a:extLst>
              <a:ext uri="{FF2B5EF4-FFF2-40B4-BE49-F238E27FC236}">
                <a16:creationId xmlns:a16="http://schemas.microsoft.com/office/drawing/2014/main" id="{94985668-AD14-413E-9466-7E2D3235BAA7}"/>
              </a:ext>
            </a:extLst>
          </p:cNvPr>
          <p:cNvSpPr txBox="1"/>
          <p:nvPr/>
        </p:nvSpPr>
        <p:spPr>
          <a:xfrm>
            <a:off x="3851730" y="3105301"/>
            <a:ext cx="3220710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9070" indent="-179070">
              <a:lnSpc>
                <a:spcPts val="1800"/>
              </a:lnSpc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altLang="zh-TW" sz="1800" b="1" err="1">
                <a:solidFill>
                  <a:srgbClr val="7030A0"/>
                </a:solidFill>
                <a:ea typeface="Microsoft JhengHei"/>
                <a:sym typeface="Microsoft JhengHei"/>
              </a:rPr>
              <a:t>OceanKTV</a:t>
            </a:r>
            <a:r>
              <a:rPr lang="en-US" altLang="zh-TW" sz="1800" b="1">
                <a:solidFill>
                  <a:srgbClr val="7030A0"/>
                </a:solidFill>
                <a:ea typeface="Microsoft JhengHei"/>
                <a:sym typeface="Microsoft JhengHei"/>
              </a:rPr>
              <a:t> Database</a:t>
            </a:r>
            <a:r>
              <a:rPr lang="en-US" altLang="zh-TW" sz="1800" b="1">
                <a:solidFill>
                  <a:srgbClr val="7030A0"/>
                </a:solidFill>
                <a:ea typeface="Microsoft JhengHei"/>
              </a:rPr>
              <a:t> Management</a:t>
            </a:r>
            <a:endParaRPr lang="zh-TW" altLang="en-US" sz="1800" b="1">
              <a:solidFill>
                <a:srgbClr val="7030A0"/>
              </a:solidFill>
              <a:latin typeface="Microsoft JhengHei"/>
              <a:ea typeface="Microsoft JhengHei"/>
            </a:endParaRPr>
          </a:p>
          <a:p>
            <a:pPr marL="179070">
              <a:lnSpc>
                <a:spcPts val="1200"/>
              </a:lnSpc>
              <a:buClr>
                <a:srgbClr val="C08A12"/>
              </a:buClr>
            </a:pPr>
            <a:r>
              <a:rPr lang="zh-TW" altLang="en-US" sz="1200">
                <a:solidFill>
                  <a:schemeClr val="dk1"/>
                </a:solidFill>
                <a:ea typeface="Microsoft JhengHei"/>
                <a:sym typeface="Microsoft JhengHei"/>
              </a:rPr>
              <a:t>Simple importing rules to help users easily import and manage lots of songs</a:t>
            </a:r>
            <a:endParaRPr lang="zh-TW" altLang="en-US" sz="1200">
              <a:solidFill>
                <a:schemeClr val="dk1"/>
              </a:solidFill>
              <a:latin typeface="Microsoft JhengHei"/>
              <a:ea typeface="Microsoft JhengHei"/>
            </a:endParaRPr>
          </a:p>
        </p:txBody>
      </p:sp>
      <p:sp>
        <p:nvSpPr>
          <p:cNvPr id="21" name="Shape 91">
            <a:extLst>
              <a:ext uri="{FF2B5EF4-FFF2-40B4-BE49-F238E27FC236}">
                <a16:creationId xmlns:a16="http://schemas.microsoft.com/office/drawing/2014/main" id="{E4A2DC41-54F5-4421-8691-0F1B52B670FE}"/>
              </a:ext>
            </a:extLst>
          </p:cNvPr>
          <p:cNvSpPr txBox="1"/>
          <p:nvPr/>
        </p:nvSpPr>
        <p:spPr>
          <a:xfrm>
            <a:off x="3851730" y="3987491"/>
            <a:ext cx="3112581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9070" indent="-17907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zh-TW" altLang="en-US" sz="1800" b="1">
                <a:solidFill>
                  <a:srgbClr val="7030A0"/>
                </a:solidFill>
                <a:ea typeface="Microsoft JhengHei"/>
              </a:rPr>
              <a:t>Multiple platforms</a:t>
            </a:r>
          </a:p>
          <a:p>
            <a:pPr marL="179070">
              <a:lnSpc>
                <a:spcPts val="1200"/>
              </a:lnSpc>
              <a:buClr>
                <a:srgbClr val="C08A12"/>
              </a:buClr>
            </a:pPr>
            <a:r>
              <a:rPr lang="en-US" altLang="zh-TW" sz="1200">
                <a:solidFill>
                  <a:schemeClr val="dk1"/>
                </a:solidFill>
                <a:ea typeface="Microsoft JhengHei"/>
                <a:sym typeface="Microsoft JhengHei"/>
              </a:rPr>
              <a:t>Can operate on TV, computer and/or mobile device </a:t>
            </a:r>
            <a:endParaRPr lang="zh-TW" altLang="en-US" sz="1200">
              <a:solidFill>
                <a:schemeClr val="dk1"/>
              </a:solidFill>
              <a:latin typeface="Microsoft JhengHei"/>
              <a:ea typeface="Microsoft JhengHei"/>
            </a:endParaRPr>
          </a:p>
        </p:txBody>
      </p:sp>
      <p:sp>
        <p:nvSpPr>
          <p:cNvPr id="22" name="Shape 69">
            <a:extLst>
              <a:ext uri="{FF2B5EF4-FFF2-40B4-BE49-F238E27FC236}">
                <a16:creationId xmlns:a16="http://schemas.microsoft.com/office/drawing/2014/main" id="{50F59E69-1A35-4B39-AA5B-2A15629F77B4}"/>
              </a:ext>
            </a:extLst>
          </p:cNvPr>
          <p:cNvSpPr txBox="1">
            <a:spLocks/>
          </p:cNvSpPr>
          <p:nvPr/>
        </p:nvSpPr>
        <p:spPr>
          <a:xfrm>
            <a:off x="428363" y="68165"/>
            <a:ext cx="4164577" cy="841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3200"/>
              </a:lnSpc>
              <a:buSzPts val="1100"/>
            </a:pPr>
            <a:r>
              <a:rPr lang="en-US" sz="3600" b="1">
                <a:solidFill>
                  <a:schemeClr val="bg2">
                    <a:lumMod val="50000"/>
                  </a:schemeClr>
                </a:solidFill>
                <a:ea typeface="Microsoft JhengHei"/>
                <a:sym typeface="Microsoft JhengHei"/>
              </a:rPr>
              <a:t>QNAP </a:t>
            </a:r>
            <a:r>
              <a:rPr lang="en-US" sz="3600" b="1" err="1">
                <a:solidFill>
                  <a:schemeClr val="bg2">
                    <a:lumMod val="50000"/>
                  </a:schemeClr>
                </a:solidFill>
                <a:ea typeface="Microsoft JhengHei"/>
                <a:sym typeface="Microsoft JhengHei"/>
              </a:rPr>
              <a:t>OceanKTV</a:t>
            </a:r>
            <a:r>
              <a:rPr lang="en-US" sz="3600" b="1">
                <a:solidFill>
                  <a:schemeClr val="bg2">
                    <a:lumMod val="50000"/>
                  </a:schemeClr>
                </a:solidFill>
                <a:ea typeface="Microsoft JhengHei"/>
                <a:sym typeface="Microsoft JhengHei"/>
              </a:rPr>
              <a:t> meets your needs</a:t>
            </a:r>
            <a:endParaRPr lang="zh-TW" sz="3600">
              <a:solidFill>
                <a:schemeClr val="bg2">
                  <a:lumMod val="50000"/>
                </a:schemeClr>
              </a:solidFill>
              <a:latin typeface="Microsoft JhengHei"/>
              <a:ea typeface="Microsoft JhengHei"/>
            </a:endParaRPr>
          </a:p>
          <a:p>
            <a:pPr>
              <a:lnSpc>
                <a:spcPts val="3200"/>
              </a:lnSpc>
              <a:buSzPts val="1100"/>
            </a:pPr>
            <a:endParaRPr lang="zh-TW" altLang="en-US" sz="4000" b="1">
              <a:solidFill>
                <a:schemeClr val="bg2">
                  <a:lumMod val="50000"/>
                </a:schemeClr>
              </a:solidFill>
              <a:latin typeface="Microsoft JhengHei"/>
              <a:ea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2189608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/>
          <p:nvPr/>
        </p:nvSpPr>
        <p:spPr>
          <a:xfrm>
            <a:off x="606086" y="3357422"/>
            <a:ext cx="7964890" cy="4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altLang="zh-TW" sz="3600" b="1">
                <a:ea typeface="Microsoft JhengHei"/>
                <a:sym typeface="Microsoft JhengHei"/>
              </a:rPr>
              <a:t>Which model can </a:t>
            </a:r>
            <a:r>
              <a:rPr lang="zh-TW" sz="3600" b="1">
                <a:ea typeface="Microsoft JhengHei"/>
                <a:sym typeface="Microsoft JhengHei"/>
              </a:rPr>
              <a:t>OceanKTV</a:t>
            </a:r>
            <a:r>
              <a:rPr lang="en-US" altLang="zh-TW" sz="3600" b="1">
                <a:ea typeface="Microsoft JhengHei"/>
                <a:sym typeface="Microsoft JhengHei"/>
              </a:rPr>
              <a:t> be used on</a:t>
            </a:r>
            <a:r>
              <a:rPr lang="zh-TW" sz="3600" b="1">
                <a:ea typeface="Microsoft JhengHei"/>
                <a:sym typeface="Microsoft JhengHei"/>
              </a:rPr>
              <a:t>?</a:t>
            </a:r>
            <a:endParaRPr lang="zh-TW" altLang="en-US" sz="3600">
              <a:latin typeface="Microsoft JhengHei"/>
              <a:ea typeface="Microsoft JhengHei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3600" b="1">
              <a:latin typeface="Microsoft JhengHei"/>
              <a:ea typeface="Microsoft JhengHe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 idx="4294967295"/>
          </p:nvPr>
        </p:nvSpPr>
        <p:spPr>
          <a:xfrm>
            <a:off x="89684" y="54334"/>
            <a:ext cx="6893007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en-US" altLang="zh-TW" sz="3200" b="1">
                <a:ea typeface="Microsoft JhengHei"/>
                <a:sym typeface="Microsoft JhengHei"/>
              </a:rPr>
              <a:t>Which model can </a:t>
            </a:r>
            <a:r>
              <a:rPr lang="en-US" altLang="zh-TW" sz="3200" b="1" err="1">
                <a:ea typeface="Microsoft JhengHei"/>
                <a:sym typeface="Microsoft JhengHei"/>
              </a:rPr>
              <a:t>OceanKTV</a:t>
            </a:r>
            <a:r>
              <a:rPr lang="en-US" altLang="zh-TW" sz="3200" b="1">
                <a:ea typeface="Microsoft JhengHei"/>
                <a:sym typeface="Microsoft JhengHei"/>
              </a:rPr>
              <a:t> be used on?</a:t>
            </a:r>
            <a:endParaRPr lang="en-US" altLang="zh-TW" sz="3200" b="1">
              <a:ea typeface="Microsoft JhengHei"/>
            </a:endParaRPr>
          </a:p>
        </p:txBody>
      </p:sp>
      <p:sp>
        <p:nvSpPr>
          <p:cNvPr id="123" name="Shape 123"/>
          <p:cNvSpPr txBox="1"/>
          <p:nvPr/>
        </p:nvSpPr>
        <p:spPr>
          <a:xfrm>
            <a:off x="2973038" y="2488591"/>
            <a:ext cx="5596597" cy="1577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0045" lvl="0" indent="-245745" rtl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Wingdings" panose="05000000000000000000" pitchFamily="2" charset="2"/>
              <a:buChar char="l"/>
            </a:pPr>
            <a:r>
              <a:rPr lang="en-US" altLang="zh-TW" sz="1800" b="1">
                <a:ea typeface="Microsoft JhengHei"/>
                <a:sym typeface="Microsoft JhengHei"/>
              </a:rPr>
              <a:t>Models with Intel or AMD processor</a:t>
            </a:r>
            <a:endParaRPr lang="en-US" altLang="zh-TW" sz="1800" b="1">
              <a:ea typeface="Microsoft JhengHei"/>
            </a:endParaRPr>
          </a:p>
          <a:p>
            <a:pPr marL="360045" indent="-245745">
              <a:buClr>
                <a:srgbClr val="7030A0"/>
              </a:buClr>
              <a:buSzPts val="1800"/>
              <a:buFont typeface="Wingdings" panose="05000000000000000000" pitchFamily="2" charset="2"/>
              <a:buChar char="l"/>
            </a:pPr>
            <a:r>
              <a:rPr lang="en-US" altLang="zh-TW" sz="1800" b="1">
                <a:ea typeface="Microsoft JhengHei"/>
                <a:sym typeface="Microsoft JhengHei"/>
              </a:rPr>
              <a:t>At least 2</a:t>
            </a:r>
            <a:r>
              <a:rPr lang="zh-TW" altLang="en-US" sz="1800" b="1">
                <a:ea typeface="Microsoft JhengHei"/>
                <a:sym typeface="Microsoft JhengHei"/>
              </a:rPr>
              <a:t> </a:t>
            </a:r>
            <a:r>
              <a:rPr lang="en-US" altLang="zh-TW" sz="1800" b="1">
                <a:ea typeface="Microsoft JhengHei"/>
                <a:sym typeface="Microsoft JhengHei"/>
              </a:rPr>
              <a:t>GB RAM</a:t>
            </a:r>
            <a:endParaRPr lang="zh-TW" altLang="en-US" sz="1800" b="1">
              <a:ea typeface="Microsoft JhengHei"/>
            </a:endParaRPr>
          </a:p>
          <a:p>
            <a:pPr marL="360045" indent="-245745">
              <a:buClr>
                <a:srgbClr val="7030A0"/>
              </a:buClr>
              <a:buSzPts val="1800"/>
              <a:buFont typeface="Wingdings" panose="05000000000000000000" pitchFamily="2" charset="2"/>
              <a:buChar char="l"/>
            </a:pPr>
            <a:r>
              <a:rPr lang="en-US" altLang="zh-TW" sz="1800" b="1">
                <a:ea typeface="Microsoft JhengHei"/>
                <a:sym typeface="Microsoft JhengHei"/>
              </a:rPr>
              <a:t>At least 1 HDMI</a:t>
            </a:r>
            <a:r>
              <a:rPr lang="en-US" altLang="zh-TW" sz="1800" b="1">
                <a:solidFill>
                  <a:schemeClr val="dk1"/>
                </a:solidFill>
                <a:ea typeface="Microsoft JhengHei"/>
              </a:rPr>
              <a:t> out</a:t>
            </a:r>
            <a:endParaRPr lang="zh-TW" altLang="en-US" sz="1800" b="1">
              <a:solidFill>
                <a:schemeClr val="dk1"/>
              </a:solidFill>
              <a:ea typeface="Microsoft JhengHei"/>
            </a:endParaRPr>
          </a:p>
          <a:p>
            <a:pPr marL="360045" indent="-245745">
              <a:buClr>
                <a:srgbClr val="7030A0"/>
              </a:buClr>
              <a:buSzPts val="1800"/>
              <a:buFont typeface="Wingdings" panose="05000000000000000000" pitchFamily="2" charset="2"/>
              <a:buChar char="l"/>
            </a:pPr>
            <a:r>
              <a:rPr lang="en-US" altLang="zh-TW" sz="1800" b="1">
                <a:ea typeface="Microsoft JhengHei"/>
                <a:sym typeface="Microsoft JhengHei"/>
              </a:rPr>
              <a:t>Line-out jack (or buy </a:t>
            </a:r>
            <a:r>
              <a:rPr lang="en-US" altLang="zh-TW" sz="1800" b="1">
                <a:solidFill>
                  <a:srgbClr val="7030A0"/>
                </a:solidFill>
                <a:ea typeface="Microsoft JhengHei"/>
                <a:sym typeface="Microsoft JhengHei"/>
              </a:rPr>
              <a:t>USB soundcard</a:t>
            </a:r>
            <a:r>
              <a:rPr lang="en-US" altLang="zh-TW" sz="1800" b="1">
                <a:ea typeface="Microsoft JhengHei"/>
                <a:sym typeface="Microsoft JhengHei"/>
              </a:rPr>
              <a:t>)</a:t>
            </a:r>
            <a:endParaRPr lang="en-US" altLang="zh-TW" sz="1800" b="1">
              <a:ea typeface="Microsoft JhengHei"/>
            </a:endParaRPr>
          </a:p>
          <a:p>
            <a:pPr marL="360045" indent="-245745">
              <a:buClr>
                <a:srgbClr val="7030A0"/>
              </a:buClr>
              <a:buSzPts val="1800"/>
              <a:buFont typeface="Wingdings" panose="05000000000000000000" pitchFamily="2" charset="2"/>
              <a:buChar char="l"/>
            </a:pPr>
            <a:r>
              <a:rPr lang="en-US" altLang="zh-TW" sz="1800" b="1">
                <a:ea typeface="Microsoft JhengHei"/>
                <a:sym typeface="Microsoft JhengHei"/>
              </a:rPr>
              <a:t>Mic-in jack (or buy</a:t>
            </a:r>
            <a:r>
              <a:rPr lang="zh-TW" altLang="en-US" sz="1800" b="1">
                <a:solidFill>
                  <a:srgbClr val="CC0000"/>
                </a:solidFill>
                <a:ea typeface="Microsoft JhengHei"/>
                <a:sym typeface="Microsoft JhengHei"/>
              </a:rPr>
              <a:t> </a:t>
            </a:r>
            <a:r>
              <a:rPr lang="en-US" altLang="zh-TW" sz="1800" b="1">
                <a:solidFill>
                  <a:srgbClr val="7030A0"/>
                </a:solidFill>
                <a:ea typeface="Microsoft JhengHei"/>
                <a:sym typeface="Microsoft JhengHei"/>
              </a:rPr>
              <a:t>Audio Box</a:t>
            </a:r>
            <a:r>
              <a:rPr lang="en-US" altLang="zh-TW" sz="1800" b="1">
                <a:solidFill>
                  <a:srgbClr val="7030A0"/>
                </a:solidFill>
                <a:ea typeface="Microsoft JhengHei"/>
              </a:rPr>
              <a:t>)</a:t>
            </a:r>
            <a:endParaRPr lang="zh-TW" altLang="en-US" sz="1800" b="1">
              <a:solidFill>
                <a:srgbClr val="7030A0"/>
              </a:solidFill>
              <a:ea typeface="Microsoft JhengHei"/>
            </a:endParaRPr>
          </a:p>
        </p:txBody>
      </p:sp>
      <p:sp>
        <p:nvSpPr>
          <p:cNvPr id="130" name="Shape 130"/>
          <p:cNvSpPr txBox="1"/>
          <p:nvPr/>
        </p:nvSpPr>
        <p:spPr>
          <a:xfrm>
            <a:off x="3084129" y="1975640"/>
            <a:ext cx="4601088" cy="4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 sz="2500" b="1">
                <a:solidFill>
                  <a:schemeClr val="tx1"/>
                </a:solidFill>
                <a:ea typeface="Microsoft JhengHei"/>
                <a:sym typeface="Microsoft JhengHei"/>
              </a:rPr>
              <a:t>NAS</a:t>
            </a:r>
            <a:r>
              <a:rPr lang="zh-TW" sz="2500" b="1">
                <a:solidFill>
                  <a:schemeClr val="tx1"/>
                </a:solidFill>
                <a:ea typeface="Microsoft JhengHei"/>
                <a:sym typeface="Microsoft JhengHei"/>
              </a:rPr>
              <a:t> </a:t>
            </a:r>
            <a:r>
              <a:rPr lang="en-US" altLang="zh-TW" sz="2500" b="1">
                <a:solidFill>
                  <a:schemeClr val="tx1"/>
                </a:solidFill>
                <a:ea typeface="Microsoft JhengHei"/>
                <a:sym typeface="Microsoft JhengHei"/>
              </a:rPr>
              <a:t>Requirements</a:t>
            </a:r>
            <a:r>
              <a:rPr lang="en-US" altLang="zh-TW" sz="2500" b="1">
                <a:solidFill>
                  <a:schemeClr val="tx1"/>
                </a:solidFill>
                <a:ea typeface="Microsoft JhengHei"/>
              </a:rPr>
              <a:t>!</a:t>
            </a:r>
            <a:endParaRPr lang="zh-TW" sz="2500">
              <a:solidFill>
                <a:schemeClr val="tx1"/>
              </a:solidFill>
              <a:ea typeface="Microsoft JhengHe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1157</Words>
  <Application>Microsoft Office PowerPoint</Application>
  <PresentationFormat>如螢幕大小 (16:9)</PresentationFormat>
  <Paragraphs>240</Paragraphs>
  <Slides>48</Slides>
  <Notes>45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48</vt:i4>
      </vt:variant>
    </vt:vector>
  </HeadingPairs>
  <TitlesOfParts>
    <vt:vector size="55" baseType="lpstr">
      <vt:lpstr>Microsoft JhengHei</vt:lpstr>
      <vt:lpstr>Microsoft JhengHei</vt:lpstr>
      <vt:lpstr>新細明體</vt:lpstr>
      <vt:lpstr>Arial</vt:lpstr>
      <vt:lpstr>Verdana</vt:lpstr>
      <vt:lpstr>Wingdings</vt:lpstr>
      <vt:lpstr>Simple Light</vt:lpstr>
      <vt:lpstr>PowerPoint 簡報</vt:lpstr>
      <vt:lpstr>Specific topic for OceanKTV's new and old users</vt:lpstr>
      <vt:lpstr>PowerPoint 簡報</vt:lpstr>
      <vt:lpstr>As a person who loves to sing,  you must did...</vt:lpstr>
      <vt:lpstr>But...here comes the concerns</vt:lpstr>
      <vt:lpstr>PowerPoint 簡報</vt:lpstr>
      <vt:lpstr>PowerPoint 簡報</vt:lpstr>
      <vt:lpstr>PowerPoint 簡報</vt:lpstr>
      <vt:lpstr>Which model can OceanKTV be used on?</vt:lpstr>
      <vt:lpstr>PowerPoint 簡報</vt:lpstr>
      <vt:lpstr>PowerPoint 簡報</vt:lpstr>
      <vt:lpstr>Web OceanKTV- Database management  &amp; Request songs all in one</vt:lpstr>
      <vt:lpstr>PowerPoint 簡報</vt:lpstr>
      <vt:lpstr>Request, Singing songs are all on TV </vt:lpstr>
      <vt:lpstr>PowerPoint 簡報</vt:lpstr>
      <vt:lpstr>PowerPoint 簡報</vt:lpstr>
      <vt:lpstr>OceanKTV Client- Turn your mobile device into remote controls</vt:lpstr>
      <vt:lpstr>OceanKTV Client- Karaoke To Go</vt:lpstr>
      <vt:lpstr>Each platform of OceanKTV has its main features</vt:lpstr>
      <vt:lpstr>PowerPoint 簡報</vt:lpstr>
      <vt:lpstr>Since its launch in January 2016,  OceanKTV has been downloaded 91K times iOS downloads: 14K Android downloads: 8.52K  Users extend all over the world</vt:lpstr>
      <vt:lpstr>Worldwide OceanKTV users give different suggestions and feedbacks </vt:lpstr>
      <vt:lpstr>Top feedback from OceanKTV users </vt:lpstr>
      <vt:lpstr>An easy and quick way to import lots of KTV songs, so that I can request songs in each categories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I can not use OceanKTV to sing?</vt:lpstr>
      <vt:lpstr>Do not worry if you do not have KTV files!</vt:lpstr>
      <vt:lpstr>Edit song information, then  categorized to left column  </vt:lpstr>
      <vt:lpstr>PowerPoint 簡報</vt:lpstr>
      <vt:lpstr>Show and edit photos in Artist page</vt:lpstr>
      <vt:lpstr>Show Artist's photo</vt:lpstr>
      <vt:lpstr>Do not like the photo? You can change it by yourself!</vt:lpstr>
      <vt:lpstr>More categories to request songs (Folder/Artist Type/Genre)</vt:lpstr>
      <vt:lpstr>PowerPoint 簡報</vt:lpstr>
      <vt:lpstr>PowerPoint 簡報</vt:lpstr>
      <vt:lpstr>PowerPoint 簡報</vt:lpstr>
      <vt:lpstr>Improvement of TV platform</vt:lpstr>
      <vt:lpstr>PowerPoint 簡報</vt:lpstr>
      <vt:lpstr>PowerPoint 簡報</vt:lpstr>
      <vt:lpstr>PowerPoint 簡報</vt:lpstr>
      <vt:lpstr>We heard what you want</vt:lpstr>
      <vt:lpstr>PowerPoint 簡報</vt:lpstr>
      <vt:lpstr>is your best choice!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點一首歌，真心交陪～ OceanKTV 用戶回饋分享會</dc:title>
  <dc:creator>Claire Chang</dc:creator>
  <cp:lastModifiedBy>QNAP_Copy Su</cp:lastModifiedBy>
  <cp:revision>2</cp:revision>
  <dcterms:modified xsi:type="dcterms:W3CDTF">2018-07-04T09:24:53Z</dcterms:modified>
</cp:coreProperties>
</file>