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7"/>
  </p:notesMasterIdLst>
  <p:sldIdLst>
    <p:sldId id="291" r:id="rId2"/>
    <p:sldId id="29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4" r:id="rId30"/>
    <p:sldId id="285" r:id="rId31"/>
    <p:sldId id="286" r:id="rId32"/>
    <p:sldId id="287" r:id="rId33"/>
    <p:sldId id="288" r:id="rId34"/>
    <p:sldId id="292" r:id="rId35"/>
    <p:sldId id="296" r:id="rId3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Xenia Lai" initials="QL" lastIdx="3" clrIdx="0">
    <p:extLst>
      <p:ext uri="{19B8F6BF-5375-455C-9EA6-DF929625EA0E}">
        <p15:presenceInfo xmlns:p15="http://schemas.microsoft.com/office/powerpoint/2012/main" userId="S::xenialai@ieinet.onmicrosoft.com::33c3116e-ca32-4035-abc2-626e9197c4f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1F7B"/>
    <a:srgbClr val="F6EBFF"/>
    <a:srgbClr val="555885"/>
    <a:srgbClr val="393B59"/>
    <a:srgbClr val="FDD1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49096E-DA2C-4BA4-A368-DC3D8DAE22B4}" v="788" dt="2018-05-30T08:22:52.3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756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42320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err="1"/>
              <a:t>Qphoto</a:t>
            </a:r>
            <a:r>
              <a:rPr lang="zh-TW" altLang="en-US" err="1"/>
              <a:t>能一步做到所有事情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333333"/>
                </a:solidFill>
                <a:highlight>
                  <a:schemeClr val="lt1"/>
                </a:highlight>
                <a:latin typeface="Meiryo"/>
                <a:ea typeface="Meiryo"/>
                <a:cs typeface="Meiryo"/>
                <a:sym typeface="Meiryo"/>
              </a:rPr>
              <a:t>圖片編號 : 39298990</a:t>
            </a:r>
            <a:endParaRPr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Shape 1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Shape 2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Shape 2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Shape 2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Shape 2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自身的使用情境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49636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Shape 2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Shape 2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Shape 2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hape 3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Shape 3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敘述連到截圖</a:t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Shape 3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Shape 3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濾鏡不透明（讓字明顯）</a:t>
            </a:r>
            <a:endParaRPr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Shape 3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Shape 3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狀態追蹤：確認拍攝狀況（e.g.放在公司拍縮時）、上傳進度、直接檢視</a:t>
            </a:r>
            <a:endParaRPr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放標題做重點</a:t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Shape 3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Shape 3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（加文字提醒：一張都不能少）、解釋畫格</a:t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Shape 3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Shape 3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Shape 4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Shape 4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Shape 4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0" name="Shape 4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Shape 4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Shape 4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6" name="Shape 4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建立同步工作加一頁</a:t>
            </a: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Shape 4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Shape 4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Shape 4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7" name="Shape 4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219791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Shape 4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7" name="Shape 4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42232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生活中有許多無法預期、想記錄下來的珍貴時刻</a:t>
            </a:r>
            <a:endParaRPr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圖片編號 : 73565714</a:t>
            </a:r>
            <a:endParaRPr sz="900">
              <a:solidFill>
                <a:srgbClr val="333333"/>
              </a:solidFill>
              <a:highlight>
                <a:srgbClr val="FFFFFF"/>
              </a:highlight>
              <a:latin typeface="Meiryo"/>
              <a:ea typeface="Meiryo"/>
              <a:cs typeface="Meiryo"/>
              <a:sym typeface="Meiryo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圖片編號 : 59039374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333333"/>
                </a:solidFill>
                <a:highlight>
                  <a:schemeClr val="lt1"/>
                </a:highlight>
                <a:latin typeface="Meiryo"/>
                <a:ea typeface="Meiryo"/>
                <a:cs typeface="Meiryo"/>
                <a:sym typeface="Meiryo"/>
              </a:rPr>
              <a:t>圖片編號 : 32817412、</a:t>
            </a:r>
            <a:r>
              <a:rPr lang="en" sz="9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圖片編號 : 31054367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err="1"/>
              <a:t>自身的使用情境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780F8A11-4575-4094-A4E7-07ECB9D850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0"/>
            <a:ext cx="9143996" cy="5143498"/>
          </a:xfrm>
          <a:prstGeom prst="rect">
            <a:avLst/>
          </a:prstGeom>
        </p:spPr>
      </p:pic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0" y="3689502"/>
            <a:ext cx="8520600" cy="750523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4306338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61408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userDrawn="1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25CA1DC-535D-4CDC-8F18-0F7B4005C2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9143998" cy="514349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 userDrawn="1">
  <p:cSld name="1_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4226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1_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25CA1DC-535D-4CDC-8F18-0F7B4005C2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9143998" cy="5143499"/>
          </a:xfrm>
          <a:prstGeom prst="rect">
            <a:avLst/>
          </a:prstGeom>
        </p:spPr>
      </p:pic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123163" y="115087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4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8268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50" r:id="rId3"/>
    <p:sldLayoutId id="2147483652" r:id="rId4"/>
    <p:sldLayoutId id="2147483662" r:id="rId5"/>
    <p:sldLayoutId id="2147483660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4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png"/><Relationship Id="rId5" Type="http://schemas.openxmlformats.org/officeDocument/2006/relationships/image" Target="../media/image31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9.jpe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jpeg"/><Relationship Id="rId9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image" Target="../media/image43.png"/><Relationship Id="rId7" Type="http://schemas.openxmlformats.org/officeDocument/2006/relationships/image" Target="../media/image45.jpeg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32.png"/><Relationship Id="rId15" Type="http://schemas.openxmlformats.org/officeDocument/2006/relationships/image" Target="../media/image53.png"/><Relationship Id="rId10" Type="http://schemas.openxmlformats.org/officeDocument/2006/relationships/image" Target="../media/image48.png"/><Relationship Id="rId4" Type="http://schemas.openxmlformats.org/officeDocument/2006/relationships/image" Target="../media/image31.png"/><Relationship Id="rId9" Type="http://schemas.openxmlformats.org/officeDocument/2006/relationships/image" Target="../media/image47.png"/><Relationship Id="rId14" Type="http://schemas.openxmlformats.org/officeDocument/2006/relationships/image" Target="../media/image5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png"/><Relationship Id="rId4" Type="http://schemas.openxmlformats.org/officeDocument/2006/relationships/image" Target="../media/image5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9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0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31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74.png"/><Relationship Id="rId3" Type="http://schemas.openxmlformats.org/officeDocument/2006/relationships/image" Target="../media/image68.jpeg"/><Relationship Id="rId7" Type="http://schemas.openxmlformats.org/officeDocument/2006/relationships/image" Target="../media/image24.png"/><Relationship Id="rId12" Type="http://schemas.openxmlformats.org/officeDocument/2006/relationships/image" Target="../media/image7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1.png"/><Relationship Id="rId11" Type="http://schemas.openxmlformats.org/officeDocument/2006/relationships/image" Target="../media/image72.png"/><Relationship Id="rId5" Type="http://schemas.openxmlformats.org/officeDocument/2006/relationships/image" Target="../media/image70.jpeg"/><Relationship Id="rId10" Type="http://schemas.openxmlformats.org/officeDocument/2006/relationships/hyperlink" Target="http://drive.google.com/file/d/1ErGHncpVmqrnhrr4UDvxMNR3s6x9gwuM/view" TargetMode="External"/><Relationship Id="rId4" Type="http://schemas.openxmlformats.org/officeDocument/2006/relationships/image" Target="../media/image69.jpeg"/><Relationship Id="rId9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31.png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9.png"/><Relationship Id="rId11" Type="http://schemas.openxmlformats.org/officeDocument/2006/relationships/image" Target="../media/image84.png"/><Relationship Id="rId5" Type="http://schemas.openxmlformats.org/officeDocument/2006/relationships/image" Target="../media/image78.png"/><Relationship Id="rId10" Type="http://schemas.openxmlformats.org/officeDocument/2006/relationships/image" Target="../media/image83.png"/><Relationship Id="rId4" Type="http://schemas.openxmlformats.org/officeDocument/2006/relationships/image" Target="../media/image77.png"/><Relationship Id="rId9" Type="http://schemas.openxmlformats.org/officeDocument/2006/relationships/image" Target="../media/image8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9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6.png"/><Relationship Id="rId5" Type="http://schemas.openxmlformats.org/officeDocument/2006/relationships/image" Target="../media/image79.png"/><Relationship Id="rId4" Type="http://schemas.openxmlformats.org/officeDocument/2006/relationships/image" Target="../media/image7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8.png"/><Relationship Id="rId4" Type="http://schemas.openxmlformats.org/officeDocument/2006/relationships/image" Target="../media/image7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6.png"/><Relationship Id="rId4" Type="http://schemas.openxmlformats.org/officeDocument/2006/relationships/image" Target="../media/image76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62C00DC-FC5B-4A46-8823-71AD498C13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827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01EB2A26-96B3-4C5E-9F63-0C41217D0CE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5876" y="783112"/>
            <a:ext cx="7472243" cy="4360388"/>
          </a:xfrm>
          <a:prstGeom prst="rect">
            <a:avLst/>
          </a:prstGeom>
        </p:spPr>
      </p:pic>
      <p:sp>
        <p:nvSpPr>
          <p:cNvPr id="120" name="Shape 120"/>
          <p:cNvSpPr txBox="1"/>
          <p:nvPr/>
        </p:nvSpPr>
        <p:spPr>
          <a:xfrm>
            <a:off x="1417493" y="267104"/>
            <a:ext cx="6663900" cy="44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BC993985-0406-4D3E-A460-E4E6EC60654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28158" y="263036"/>
            <a:ext cx="6921308" cy="592138"/>
          </a:xfrm>
        </p:spPr>
        <p:txBody>
          <a:bodyPr/>
          <a:lstStyle/>
          <a:p>
            <a:r>
              <a:rPr lang="zh-TW" altLang="en-US" sz="3200" b="1">
                <a:solidFill>
                  <a:srgbClr val="391F7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裝了</a:t>
            </a:r>
            <a:r>
              <a:rPr lang="en-US" altLang="zh-TW" sz="3200" b="1">
                <a:solidFill>
                  <a:srgbClr val="391F7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Google</a:t>
            </a:r>
            <a:r>
              <a:rPr lang="zh-TW" altLang="en-US" sz="3200" b="1">
                <a:solidFill>
                  <a:srgbClr val="391F7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相簿，不怕手機沒容量？</a:t>
            </a:r>
            <a:br>
              <a:rPr lang="zh-TW" altLang="en-US" sz="3200" b="1">
                <a:solidFill>
                  <a:srgbClr val="391F7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b="1">
              <a:solidFill>
                <a:srgbClr val="391F7B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1D0A83F7-AA4F-49A0-8E5E-4AC55A20E6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517" y="238644"/>
            <a:ext cx="667641" cy="669234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31B27A24-BF9B-47E5-AAF5-0E7C37FF12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4301" y="990096"/>
            <a:ext cx="5805108" cy="4153403"/>
          </a:xfrm>
          <a:prstGeom prst="rect">
            <a:avLst/>
          </a:prstGeom>
        </p:spPr>
      </p:pic>
      <p:grpSp>
        <p:nvGrpSpPr>
          <p:cNvPr id="5" name="群組 4">
            <a:extLst>
              <a:ext uri="{FF2B5EF4-FFF2-40B4-BE49-F238E27FC236}">
                <a16:creationId xmlns:a16="http://schemas.microsoft.com/office/drawing/2014/main" id="{70AAD157-DF43-4BA4-88E6-397D8976232D}"/>
              </a:ext>
            </a:extLst>
          </p:cNvPr>
          <p:cNvGrpSpPr/>
          <p:nvPr/>
        </p:nvGrpSpPr>
        <p:grpSpPr>
          <a:xfrm>
            <a:off x="260517" y="864685"/>
            <a:ext cx="2985946" cy="3324884"/>
            <a:chOff x="266661" y="908256"/>
            <a:chExt cx="2654068" cy="2955334"/>
          </a:xfrm>
        </p:grpSpPr>
        <p:pic>
          <p:nvPicPr>
            <p:cNvPr id="2" name="圖片 3">
              <a:extLst>
                <a:ext uri="{FF2B5EF4-FFF2-40B4-BE49-F238E27FC236}">
                  <a16:creationId xmlns:a16="http://schemas.microsoft.com/office/drawing/2014/main" id="{F8858A7B-5962-496B-B76C-173BBADB72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6661" y="1209522"/>
              <a:ext cx="2654068" cy="2654068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4" name="文字方塊 3">
              <a:extLst>
                <a:ext uri="{FF2B5EF4-FFF2-40B4-BE49-F238E27FC236}">
                  <a16:creationId xmlns:a16="http://schemas.microsoft.com/office/drawing/2014/main" id="{6E5DD08C-2F0C-4E7B-BBBF-523B992F689A}"/>
                </a:ext>
              </a:extLst>
            </p:cNvPr>
            <p:cNvSpPr txBox="1"/>
            <p:nvPr/>
          </p:nvSpPr>
          <p:spPr>
            <a:xfrm rot="1003640">
              <a:off x="1418822" y="908256"/>
              <a:ext cx="936970" cy="83099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altLang="zh-TW" sz="5400" b="1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!</a:t>
              </a:r>
              <a:endParaRPr lang="zh-TW" altLang="en-US" sz="54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: 圓角化單一角落 20">
            <a:extLst>
              <a:ext uri="{FF2B5EF4-FFF2-40B4-BE49-F238E27FC236}">
                <a16:creationId xmlns:a16="http://schemas.microsoft.com/office/drawing/2014/main" id="{B33E1EF9-D2FC-40B7-AB66-3BA7522FE998}"/>
              </a:ext>
            </a:extLst>
          </p:cNvPr>
          <p:cNvSpPr/>
          <p:nvPr/>
        </p:nvSpPr>
        <p:spPr>
          <a:xfrm>
            <a:off x="301336" y="1270407"/>
            <a:ext cx="8513286" cy="3135340"/>
          </a:xfrm>
          <a:prstGeom prst="round1Rect">
            <a:avLst>
              <a:gd name="adj" fmla="val 12595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391F7B"/>
              </a:solidFill>
            </a:endParaRPr>
          </a:p>
        </p:txBody>
      </p:sp>
      <p:pic>
        <p:nvPicPr>
          <p:cNvPr id="125" name="Shape 125"/>
          <p:cNvPicPr preferRelativeResize="0"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7981" y="2119970"/>
            <a:ext cx="1253992" cy="1261778"/>
          </a:xfrm>
          <a:prstGeom prst="roundRect">
            <a:avLst>
              <a:gd name="adj" fmla="val 1747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0"/>
            </a:lightRig>
          </a:scene3d>
          <a:sp3d prstMaterial="plastic">
            <a:bevelT w="0" h="0" prst="relaxedInset"/>
            <a:contourClr>
              <a:srgbClr val="969696"/>
            </a:contourClr>
          </a:sp3d>
        </p:spPr>
      </p:pic>
      <p:sp>
        <p:nvSpPr>
          <p:cNvPr id="126" name="Shape 126"/>
          <p:cNvSpPr/>
          <p:nvPr/>
        </p:nvSpPr>
        <p:spPr>
          <a:xfrm>
            <a:off x="4133610" y="2597728"/>
            <a:ext cx="516600" cy="322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030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7" name="Shape 127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7735" y="2088140"/>
            <a:ext cx="1341975" cy="1341975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Shape 128"/>
          <p:cNvSpPr/>
          <p:nvPr/>
        </p:nvSpPr>
        <p:spPr>
          <a:xfrm>
            <a:off x="1991935" y="2597740"/>
            <a:ext cx="516600" cy="322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030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9" name="Shape 1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57369" y="1941928"/>
            <a:ext cx="1634416" cy="1634416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Shape 130"/>
          <p:cNvSpPr/>
          <p:nvPr/>
        </p:nvSpPr>
        <p:spPr>
          <a:xfrm>
            <a:off x="6498935" y="2597703"/>
            <a:ext cx="516600" cy="322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030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1" name="Shape 131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1660" y="2707121"/>
            <a:ext cx="723000" cy="723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Shape 132"/>
          <p:cNvSpPr txBox="1"/>
          <p:nvPr/>
        </p:nvSpPr>
        <p:spPr>
          <a:xfrm>
            <a:off x="360560" y="3576340"/>
            <a:ext cx="1527900" cy="7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accent5">
                    <a:lumMod val="50000"/>
                  </a:schemeClr>
                </a:solidFill>
              </a:rPr>
              <a:t>拍攝照片</a:t>
            </a:r>
            <a:endParaRPr sz="2400" b="1">
              <a:solidFill>
                <a:schemeClr val="accent5">
                  <a:lumMod val="50000"/>
                </a:schemeClr>
              </a:solidFill>
            </a:endParaRPr>
          </a:p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>
                <a:solidFill>
                  <a:schemeClr val="accent5">
                    <a:lumMod val="50000"/>
                  </a:schemeClr>
                </a:solidFill>
              </a:rPr>
              <a:t>相機應用程式</a:t>
            </a:r>
          </a:p>
        </p:txBody>
      </p:sp>
      <p:sp>
        <p:nvSpPr>
          <p:cNvPr id="133" name="Shape 133"/>
          <p:cNvSpPr txBox="1"/>
          <p:nvPr/>
        </p:nvSpPr>
        <p:spPr>
          <a:xfrm>
            <a:off x="2576385" y="3576340"/>
            <a:ext cx="1527900" cy="7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err="1">
                <a:solidFill>
                  <a:schemeClr val="accent5">
                    <a:lumMod val="50000"/>
                  </a:schemeClr>
                </a:solidFill>
              </a:rPr>
              <a:t>存入本機</a:t>
            </a:r>
            <a:endParaRPr sz="2400" b="1">
              <a:solidFill>
                <a:schemeClr val="accent5">
                  <a:lumMod val="50000"/>
                </a:schemeClr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err="1">
                <a:solidFill>
                  <a:schemeClr val="accent5">
                    <a:lumMod val="50000"/>
                  </a:schemeClr>
                </a:solidFill>
              </a:rPr>
              <a:t>相簿應用程式</a:t>
            </a:r>
          </a:p>
        </p:txBody>
      </p:sp>
      <p:sp>
        <p:nvSpPr>
          <p:cNvPr id="134" name="Shape 134"/>
          <p:cNvSpPr txBox="1"/>
          <p:nvPr/>
        </p:nvSpPr>
        <p:spPr>
          <a:xfrm>
            <a:off x="4792223" y="3576340"/>
            <a:ext cx="1527900" cy="7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err="1">
                <a:solidFill>
                  <a:schemeClr val="accent5">
                    <a:lumMod val="50000"/>
                  </a:schemeClr>
                </a:solidFill>
              </a:rPr>
              <a:t>雲端備份</a:t>
            </a:r>
            <a:endParaRPr sz="2400" b="1">
              <a:solidFill>
                <a:schemeClr val="accent5">
                  <a:lumMod val="50000"/>
                </a:schemeClr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>
                    <a:lumMod val="50000"/>
                  </a:schemeClr>
                </a:solidFill>
              </a:rPr>
              <a:t>Google Photos</a:t>
            </a:r>
            <a:endParaRPr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5" name="Shape 135"/>
          <p:cNvSpPr txBox="1"/>
          <p:nvPr/>
        </p:nvSpPr>
        <p:spPr>
          <a:xfrm>
            <a:off x="6771622" y="3576340"/>
            <a:ext cx="2043000" cy="7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err="1">
                <a:solidFill>
                  <a:schemeClr val="accent5">
                    <a:lumMod val="50000"/>
                  </a:schemeClr>
                </a:solidFill>
              </a:rPr>
              <a:t>清理本機</a:t>
            </a:r>
            <a:endParaRPr sz="2400" b="1">
              <a:solidFill>
                <a:schemeClr val="accent5">
                  <a:lumMod val="50000"/>
                </a:schemeClr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err="1">
                <a:solidFill>
                  <a:schemeClr val="accent5">
                    <a:lumMod val="50000"/>
                  </a:schemeClr>
                </a:solidFill>
              </a:rPr>
              <a:t>相簿／Google</a:t>
            </a:r>
            <a:r>
              <a:rPr lang="en">
                <a:solidFill>
                  <a:schemeClr val="accent5">
                    <a:lumMod val="50000"/>
                  </a:schemeClr>
                </a:solidFill>
              </a:rPr>
              <a:t> Photos</a:t>
            </a:r>
            <a:endParaRPr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36" name="Shape 136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2688" y="1941935"/>
            <a:ext cx="1033300" cy="10332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7" name="Shape 137"/>
          <p:cNvCxnSpPr/>
          <p:nvPr/>
        </p:nvCxnSpPr>
        <p:spPr>
          <a:xfrm rot="10800000" flipH="1">
            <a:off x="7268135" y="2221940"/>
            <a:ext cx="1280400" cy="10761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標題 1">
            <a:extLst>
              <a:ext uri="{FF2B5EF4-FFF2-40B4-BE49-F238E27FC236}">
                <a16:creationId xmlns:a16="http://schemas.microsoft.com/office/drawing/2014/main" id="{9CFE75A1-72AC-41C7-820C-8F326076B08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91791" y="305921"/>
            <a:ext cx="6108160" cy="573088"/>
          </a:xfrm>
        </p:spPr>
        <p:txBody>
          <a:bodyPr/>
          <a:lstStyle/>
          <a:p>
            <a:r>
              <a:rPr lang="zh-TW" altLang="en-US" sz="3200" b="1">
                <a:solidFill>
                  <a:srgbClr val="391F7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凡人等級相簿空間管理術</a:t>
            </a:r>
          </a:p>
        </p:txBody>
      </p: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EF8C5F8B-8A64-4542-9A45-4E6D5F9C871B}"/>
              </a:ext>
            </a:extLst>
          </p:cNvPr>
          <p:cNvGrpSpPr/>
          <p:nvPr/>
        </p:nvGrpSpPr>
        <p:grpSpPr>
          <a:xfrm>
            <a:off x="140874" y="1155351"/>
            <a:ext cx="2993761" cy="711478"/>
            <a:chOff x="3399839" y="1173959"/>
            <a:chExt cx="2549800" cy="605969"/>
          </a:xfrm>
        </p:grpSpPr>
        <p:pic>
          <p:nvPicPr>
            <p:cNvPr id="24" name="圖片 23">
              <a:extLst>
                <a:ext uri="{FF2B5EF4-FFF2-40B4-BE49-F238E27FC236}">
                  <a16:creationId xmlns:a16="http://schemas.microsoft.com/office/drawing/2014/main" id="{D2A911D6-0CC8-4C39-9764-8ABA51132BA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13267" y="1173959"/>
              <a:ext cx="1436372" cy="440234"/>
            </a:xfrm>
            <a:prstGeom prst="rect">
              <a:avLst/>
            </a:prstGeom>
          </p:spPr>
        </p:pic>
        <p:pic>
          <p:nvPicPr>
            <p:cNvPr id="25" name="圖片 24">
              <a:extLst>
                <a:ext uri="{FF2B5EF4-FFF2-40B4-BE49-F238E27FC236}">
                  <a16:creationId xmlns:a16="http://schemas.microsoft.com/office/drawing/2014/main" id="{66D268B2-92AB-4A97-9DF1-49AC1C86333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99839" y="1173959"/>
              <a:ext cx="1436372" cy="605969"/>
            </a:xfrm>
            <a:prstGeom prst="rect">
              <a:avLst/>
            </a:prstGeom>
          </p:spPr>
        </p:pic>
      </p:grpSp>
      <p:sp>
        <p:nvSpPr>
          <p:cNvPr id="26" name="Shape 145">
            <a:extLst>
              <a:ext uri="{FF2B5EF4-FFF2-40B4-BE49-F238E27FC236}">
                <a16:creationId xmlns:a16="http://schemas.microsoft.com/office/drawing/2014/main" id="{C9A1136B-FD39-4D28-A6AF-559945B473A1}"/>
              </a:ext>
            </a:extLst>
          </p:cNvPr>
          <p:cNvSpPr txBox="1"/>
          <p:nvPr/>
        </p:nvSpPr>
        <p:spPr>
          <a:xfrm>
            <a:off x="182950" y="1141724"/>
            <a:ext cx="2748919" cy="544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zh-TW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四個步驟 缺一不可</a:t>
            </a: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1638B6D9-4A58-4C59-B242-AFE9DCA277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4149" y="243840"/>
            <a:ext cx="667641" cy="66923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化單一角落 5">
            <a:extLst>
              <a:ext uri="{FF2B5EF4-FFF2-40B4-BE49-F238E27FC236}">
                <a16:creationId xmlns:a16="http://schemas.microsoft.com/office/drawing/2014/main" id="{EDBB22B0-CC28-44A5-8FBE-E73EF77B4892}"/>
              </a:ext>
            </a:extLst>
          </p:cNvPr>
          <p:cNvSpPr/>
          <p:nvPr/>
        </p:nvSpPr>
        <p:spPr>
          <a:xfrm>
            <a:off x="4541294" y="2209580"/>
            <a:ext cx="4396384" cy="1464929"/>
          </a:xfrm>
          <a:prstGeom prst="round1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4" name="Shape 144"/>
          <p:cNvSpPr txBox="1"/>
          <p:nvPr/>
        </p:nvSpPr>
        <p:spPr>
          <a:xfrm>
            <a:off x="4654049" y="2635943"/>
            <a:ext cx="4283628" cy="8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chemeClr val="accent3">
                    <a:lumMod val="50000"/>
                  </a:schemeClr>
                </a:solidFill>
              </a:rPr>
              <a:t>Qphoto + Photo Station 再進化</a:t>
            </a:r>
            <a:endParaRPr sz="2200" b="1">
              <a:solidFill>
                <a:schemeClr val="accent3">
                  <a:lumMod val="50000"/>
                </a:schemeClr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chemeClr val="accent3">
                    <a:lumMod val="50000"/>
                  </a:schemeClr>
                </a:solidFill>
              </a:rPr>
              <a:t>縮時、連拍  </a:t>
            </a:r>
            <a:r>
              <a:rPr lang="zh-TW" altLang="en-US" sz="2200" b="1">
                <a:solidFill>
                  <a:schemeClr val="accent3">
                    <a:lumMod val="50000"/>
                  </a:schemeClr>
                </a:solidFill>
              </a:rPr>
              <a:t>玩轉更多精彩</a:t>
            </a: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B30F4A59-AA96-410F-94F5-1D8342950A2F}"/>
              </a:ext>
            </a:extLst>
          </p:cNvPr>
          <p:cNvGrpSpPr/>
          <p:nvPr/>
        </p:nvGrpSpPr>
        <p:grpSpPr>
          <a:xfrm>
            <a:off x="4388974" y="2044735"/>
            <a:ext cx="3033391" cy="678159"/>
            <a:chOff x="4243545" y="1946983"/>
            <a:chExt cx="3372935" cy="754070"/>
          </a:xfrm>
        </p:grpSpPr>
        <p:grpSp>
          <p:nvGrpSpPr>
            <p:cNvPr id="12" name="群組 11">
              <a:extLst>
                <a:ext uri="{FF2B5EF4-FFF2-40B4-BE49-F238E27FC236}">
                  <a16:creationId xmlns:a16="http://schemas.microsoft.com/office/drawing/2014/main" id="{FCB908B9-9368-49EF-81DE-53B12B8037E2}"/>
                </a:ext>
              </a:extLst>
            </p:cNvPr>
            <p:cNvGrpSpPr/>
            <p:nvPr/>
          </p:nvGrpSpPr>
          <p:grpSpPr>
            <a:xfrm>
              <a:off x="4243545" y="1989575"/>
              <a:ext cx="3372935" cy="711478"/>
              <a:chOff x="3399839" y="1173959"/>
              <a:chExt cx="2872744" cy="605969"/>
            </a:xfrm>
          </p:grpSpPr>
          <p:pic>
            <p:nvPicPr>
              <p:cNvPr id="13" name="圖片 12">
                <a:extLst>
                  <a:ext uri="{FF2B5EF4-FFF2-40B4-BE49-F238E27FC236}">
                    <a16:creationId xmlns:a16="http://schemas.microsoft.com/office/drawing/2014/main" id="{25C50341-3D8A-46C6-AD76-6F516D7D44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836211" y="1173959"/>
                <a:ext cx="1436372" cy="440234"/>
              </a:xfrm>
              <a:prstGeom prst="rect">
                <a:avLst/>
              </a:prstGeom>
            </p:spPr>
          </p:pic>
          <p:pic>
            <p:nvPicPr>
              <p:cNvPr id="14" name="圖片 13">
                <a:extLst>
                  <a:ext uri="{FF2B5EF4-FFF2-40B4-BE49-F238E27FC236}">
                    <a16:creationId xmlns:a16="http://schemas.microsoft.com/office/drawing/2014/main" id="{7A0E75E3-FF30-45ED-888A-0490AA5E3A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399839" y="1173959"/>
                <a:ext cx="1436372" cy="605969"/>
              </a:xfrm>
              <a:prstGeom prst="rect">
                <a:avLst/>
              </a:prstGeom>
            </p:spPr>
          </p:pic>
          <p:pic>
            <p:nvPicPr>
              <p:cNvPr id="17" name="圖片 16">
                <a:extLst>
                  <a:ext uri="{FF2B5EF4-FFF2-40B4-BE49-F238E27FC236}">
                    <a16:creationId xmlns:a16="http://schemas.microsoft.com/office/drawing/2014/main" id="{7D5F9E73-B06C-46D7-9634-261E3D5FBD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201492" y="1173959"/>
                <a:ext cx="1436372" cy="440234"/>
              </a:xfrm>
              <a:prstGeom prst="rect">
                <a:avLst/>
              </a:prstGeom>
            </p:spPr>
          </p:pic>
        </p:grpSp>
        <p:sp>
          <p:nvSpPr>
            <p:cNvPr id="145" name="Shape 145"/>
            <p:cNvSpPr txBox="1"/>
            <p:nvPr/>
          </p:nvSpPr>
          <p:spPr>
            <a:xfrm>
              <a:off x="4333110" y="1946983"/>
              <a:ext cx="3124995" cy="5442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24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即拍即傳</a:t>
              </a:r>
              <a:r>
                <a:rPr lang="en" sz="24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zh-TW" altLang="en-US" sz="24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一步到位</a:t>
              </a: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43D7ACD6-2FC8-4F3E-95E9-DDA6CDF9037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91790" y="291913"/>
            <a:ext cx="4862432" cy="573088"/>
          </a:xfrm>
        </p:spPr>
        <p:txBody>
          <a:bodyPr anchor="ctr"/>
          <a:lstStyle/>
          <a:p>
            <a:r>
              <a:rPr lang="zh-TW" altLang="en-US" sz="3200" b="1">
                <a:solidFill>
                  <a:srgbClr val="391F7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神人等級相簿空間管理術</a:t>
            </a: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2D0E7EA6-24DE-4A32-BD65-386151F575EE}"/>
              </a:ext>
            </a:extLst>
          </p:cNvPr>
          <p:cNvGrpSpPr/>
          <p:nvPr/>
        </p:nvGrpSpPr>
        <p:grpSpPr>
          <a:xfrm>
            <a:off x="-122366" y="1536495"/>
            <a:ext cx="4865173" cy="2533579"/>
            <a:chOff x="321374" y="1501939"/>
            <a:chExt cx="3029579" cy="1577678"/>
          </a:xfrm>
        </p:grpSpPr>
        <p:pic>
          <p:nvPicPr>
            <p:cNvPr id="143" name="Shape 143"/>
            <p:cNvPicPr preferRelativeResize="0"/>
            <p:nvPr/>
          </p:nvPicPr>
          <p:blipFill>
            <a:blip r:embed="rId5"/>
            <a:stretch>
              <a:fillRect/>
            </a:stretch>
          </p:blipFill>
          <p:spPr>
            <a:xfrm>
              <a:off x="321374" y="1501939"/>
              <a:ext cx="3029578" cy="157767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文字方塊 2">
              <a:extLst>
                <a:ext uri="{FF2B5EF4-FFF2-40B4-BE49-F238E27FC236}">
                  <a16:creationId xmlns:a16="http://schemas.microsoft.com/office/drawing/2014/main" id="{4A84F2B9-7007-46A0-A538-41B7A00C53E2}"/>
                </a:ext>
              </a:extLst>
            </p:cNvPr>
            <p:cNvSpPr txBox="1"/>
            <p:nvPr/>
          </p:nvSpPr>
          <p:spPr>
            <a:xfrm>
              <a:off x="1612281" y="1890668"/>
              <a:ext cx="8038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0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拍攝</a:t>
              </a: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7110584C-E46A-4823-8CFA-32D8A28DA080}"/>
                </a:ext>
              </a:extLst>
            </p:cNvPr>
            <p:cNvSpPr txBox="1"/>
            <p:nvPr/>
          </p:nvSpPr>
          <p:spPr>
            <a:xfrm>
              <a:off x="2547085" y="2446380"/>
              <a:ext cx="8038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0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上雲</a:t>
              </a: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7787506E-F038-4086-AF3B-A43B5B4BE2F7}"/>
                </a:ext>
              </a:extLst>
            </p:cNvPr>
            <p:cNvSpPr txBox="1"/>
            <p:nvPr/>
          </p:nvSpPr>
          <p:spPr>
            <a:xfrm>
              <a:off x="683506" y="2335665"/>
              <a:ext cx="80386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0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不佔</a:t>
              </a:r>
            </a:p>
            <a:p>
              <a:r>
                <a:rPr lang="zh-TW" altLang="en-US" sz="20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本機</a:t>
              </a:r>
            </a:p>
          </p:txBody>
        </p:sp>
      </p:grpSp>
      <p:pic>
        <p:nvPicPr>
          <p:cNvPr id="8" name="圖片 7">
            <a:extLst>
              <a:ext uri="{FF2B5EF4-FFF2-40B4-BE49-F238E27FC236}">
                <a16:creationId xmlns:a16="http://schemas.microsoft.com/office/drawing/2014/main" id="{1E775695-C9A2-4001-B2DF-E480FD5316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4149" y="243840"/>
            <a:ext cx="667641" cy="66923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矩形: 圓角化單一角落 44">
            <a:extLst>
              <a:ext uri="{FF2B5EF4-FFF2-40B4-BE49-F238E27FC236}">
                <a16:creationId xmlns:a16="http://schemas.microsoft.com/office/drawing/2014/main" id="{571946AC-14E6-4BEC-AB0F-4F918498D639}"/>
              </a:ext>
            </a:extLst>
          </p:cNvPr>
          <p:cNvSpPr/>
          <p:nvPr/>
        </p:nvSpPr>
        <p:spPr>
          <a:xfrm>
            <a:off x="416210" y="1285992"/>
            <a:ext cx="8051808" cy="3317660"/>
          </a:xfrm>
          <a:prstGeom prst="round1Rect">
            <a:avLst>
              <a:gd name="adj" fmla="val 12595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391F7B"/>
              </a:solidFill>
            </a:endParaRPr>
          </a:p>
        </p:txBody>
      </p:sp>
      <p:grpSp>
        <p:nvGrpSpPr>
          <p:cNvPr id="40" name="群組 39">
            <a:extLst>
              <a:ext uri="{FF2B5EF4-FFF2-40B4-BE49-F238E27FC236}">
                <a16:creationId xmlns:a16="http://schemas.microsoft.com/office/drawing/2014/main" id="{6A848234-44A3-4F3D-82B8-BA1C3F6DCAB3}"/>
              </a:ext>
            </a:extLst>
          </p:cNvPr>
          <p:cNvGrpSpPr/>
          <p:nvPr/>
        </p:nvGrpSpPr>
        <p:grpSpPr>
          <a:xfrm>
            <a:off x="251219" y="1125423"/>
            <a:ext cx="4739081" cy="693043"/>
            <a:chOff x="3399839" y="1173959"/>
            <a:chExt cx="3934237" cy="605969"/>
          </a:xfrm>
        </p:grpSpPr>
        <p:pic>
          <p:nvPicPr>
            <p:cNvPr id="41" name="圖片 40">
              <a:extLst>
                <a:ext uri="{FF2B5EF4-FFF2-40B4-BE49-F238E27FC236}">
                  <a16:creationId xmlns:a16="http://schemas.microsoft.com/office/drawing/2014/main" id="{4942DAA4-4C4F-4865-801D-C5670D917D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35805" y="1173959"/>
              <a:ext cx="1635667" cy="440234"/>
            </a:xfrm>
            <a:prstGeom prst="rect">
              <a:avLst/>
            </a:prstGeom>
          </p:spPr>
        </p:pic>
        <p:pic>
          <p:nvPicPr>
            <p:cNvPr id="42" name="圖片 41">
              <a:extLst>
                <a:ext uri="{FF2B5EF4-FFF2-40B4-BE49-F238E27FC236}">
                  <a16:creationId xmlns:a16="http://schemas.microsoft.com/office/drawing/2014/main" id="{FDAD57C6-91C7-4C49-9775-5214030FDB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99839" y="1173959"/>
              <a:ext cx="1436372" cy="605969"/>
            </a:xfrm>
            <a:prstGeom prst="rect">
              <a:avLst/>
            </a:prstGeom>
          </p:spPr>
        </p:pic>
        <p:pic>
          <p:nvPicPr>
            <p:cNvPr id="43" name="圖片 42">
              <a:extLst>
                <a:ext uri="{FF2B5EF4-FFF2-40B4-BE49-F238E27FC236}">
                  <a16:creationId xmlns:a16="http://schemas.microsoft.com/office/drawing/2014/main" id="{3721BAAB-5BE4-4F02-83EC-436FC6470A7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97704" y="1173959"/>
              <a:ext cx="1436372" cy="440234"/>
            </a:xfrm>
            <a:prstGeom prst="rect">
              <a:avLst/>
            </a:prstGeom>
          </p:spPr>
        </p:pic>
      </p:grpSp>
      <p:pic>
        <p:nvPicPr>
          <p:cNvPr id="153" name="Shape 153"/>
          <p:cNvPicPr preferRelativeResize="0"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037" y="2612571"/>
            <a:ext cx="1539870" cy="1880549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86" name="Shape 186"/>
          <p:cNvSpPr txBox="1"/>
          <p:nvPr/>
        </p:nvSpPr>
        <p:spPr>
          <a:xfrm>
            <a:off x="278966" y="1124725"/>
            <a:ext cx="4658885" cy="479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b="1">
                <a:solidFill>
                  <a:schemeClr val="bg1"/>
                </a:solidFill>
              </a:rPr>
              <a:t>毋須轉換應用程式，不必手動刪除本機原檔</a:t>
            </a:r>
            <a:endParaRPr sz="3000" b="1"/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6EE9F8E6-9A43-444F-8428-2DE20BCF905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63435" y="256705"/>
            <a:ext cx="7883516" cy="609958"/>
          </a:xfrm>
        </p:spPr>
        <p:txBody>
          <a:bodyPr anchor="ctr"/>
          <a:lstStyle/>
          <a:p>
            <a:pPr lvl="0">
              <a:lnSpc>
                <a:spcPct val="115000"/>
              </a:lnSpc>
            </a:pPr>
            <a:r>
              <a:rPr lang="en-US" altLang="zh-TW" sz="3200" b="1" err="1">
                <a:solidFill>
                  <a:srgbClr val="391F7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Qphoto</a:t>
            </a:r>
            <a:r>
              <a:rPr lang="zh-TW" altLang="en-US" sz="3200" b="1">
                <a:solidFill>
                  <a:srgbClr val="391F7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即拍即傳，檔案直接儲存於</a:t>
            </a:r>
            <a:r>
              <a:rPr lang="en-US" altLang="zh-TW" sz="3200" b="1">
                <a:solidFill>
                  <a:srgbClr val="391F7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endParaRPr lang="zh-TW" altLang="en-US" sz="3200" b="1">
              <a:solidFill>
                <a:srgbClr val="391F7B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4" name="圖片 43">
            <a:extLst>
              <a:ext uri="{FF2B5EF4-FFF2-40B4-BE49-F238E27FC236}">
                <a16:creationId xmlns:a16="http://schemas.microsoft.com/office/drawing/2014/main" id="{AAEE585D-8E5C-425F-876B-0B52A1131E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1219" y="255737"/>
            <a:ext cx="606701" cy="608149"/>
          </a:xfrm>
          <a:prstGeom prst="rect">
            <a:avLst/>
          </a:prstGeom>
        </p:spPr>
      </p:pic>
      <p:pic>
        <p:nvPicPr>
          <p:cNvPr id="46" name="Shape 156">
            <a:extLst>
              <a:ext uri="{FF2B5EF4-FFF2-40B4-BE49-F238E27FC236}">
                <a16:creationId xmlns:a16="http://schemas.microsoft.com/office/drawing/2014/main" id="{C2A3E3C8-DCEE-46F7-B2A1-A93B37E23553}"/>
              </a:ext>
            </a:extLst>
          </p:cNvPr>
          <p:cNvPicPr preferRelativeResize="0"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4140" y="2229191"/>
            <a:ext cx="1010407" cy="1324242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6" name="群組 5">
            <a:extLst>
              <a:ext uri="{FF2B5EF4-FFF2-40B4-BE49-F238E27FC236}">
                <a16:creationId xmlns:a16="http://schemas.microsoft.com/office/drawing/2014/main" id="{190AE91D-A787-4CA8-A851-D9050798AFBB}"/>
              </a:ext>
            </a:extLst>
          </p:cNvPr>
          <p:cNvGrpSpPr/>
          <p:nvPr/>
        </p:nvGrpSpPr>
        <p:grpSpPr>
          <a:xfrm>
            <a:off x="5823794" y="2455735"/>
            <a:ext cx="2271328" cy="1948295"/>
            <a:chOff x="5823794" y="2455735"/>
            <a:chExt cx="2271328" cy="194829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" name="弧形 4">
              <a:extLst>
                <a:ext uri="{FF2B5EF4-FFF2-40B4-BE49-F238E27FC236}">
                  <a16:creationId xmlns:a16="http://schemas.microsoft.com/office/drawing/2014/main" id="{9E9F5412-C2EE-47A3-A5DA-5085F18A02E7}"/>
                </a:ext>
              </a:extLst>
            </p:cNvPr>
            <p:cNvSpPr/>
            <p:nvPr/>
          </p:nvSpPr>
          <p:spPr>
            <a:xfrm rot="18312880">
              <a:off x="6003765" y="3437865"/>
              <a:ext cx="914400" cy="914400"/>
            </a:xfrm>
            <a:prstGeom prst="arc">
              <a:avLst/>
            </a:prstGeom>
            <a:ln>
              <a:prstDash val="sysDash"/>
              <a:headEnd type="none" w="med" len="med"/>
              <a:tailEnd type="none" w="med" len="med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D1ABC71A-6A9C-4F7C-8C0C-C2153990E85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23794" y="2455735"/>
              <a:ext cx="2271328" cy="1948295"/>
            </a:xfrm>
            <a:prstGeom prst="rect">
              <a:avLst/>
            </a:prstGeom>
          </p:spPr>
        </p:pic>
      </p:grpSp>
      <p:sp>
        <p:nvSpPr>
          <p:cNvPr id="184" name="Shape 184"/>
          <p:cNvSpPr/>
          <p:nvPr/>
        </p:nvSpPr>
        <p:spPr>
          <a:xfrm>
            <a:off x="2008798" y="1818490"/>
            <a:ext cx="1551600" cy="410700"/>
          </a:xfrm>
          <a:prstGeom prst="roundRect">
            <a:avLst>
              <a:gd name="adj" fmla="val 16667"/>
            </a:avLst>
          </a:prstGeom>
          <a:solidFill>
            <a:srgbClr val="555885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16GB 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本機容量</a:t>
            </a:r>
          </a:p>
        </p:txBody>
      </p:sp>
      <p:sp>
        <p:nvSpPr>
          <p:cNvPr id="185" name="Shape 185"/>
          <p:cNvSpPr/>
          <p:nvPr/>
        </p:nvSpPr>
        <p:spPr>
          <a:xfrm>
            <a:off x="5504225" y="1755235"/>
            <a:ext cx="2813700" cy="700500"/>
          </a:xfrm>
          <a:prstGeom prst="roundRect">
            <a:avLst>
              <a:gd name="adj" fmla="val 16667"/>
            </a:avLst>
          </a:prstGeom>
          <a:solidFill>
            <a:srgbClr val="555885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透過Wifi/ 4G連線</a:t>
            </a:r>
            <a:endParaRPr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16GB 行動裝置 + 2TB NAS</a:t>
            </a:r>
            <a:endParaRPr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66" name="Shape 166"/>
          <p:cNvPicPr preferRelativeResize="0"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6891" y="2065319"/>
            <a:ext cx="1819436" cy="2448964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24D1CA51-DCE5-4C7D-B120-0522095B003E}"/>
              </a:ext>
            </a:extLst>
          </p:cNvPr>
          <p:cNvSpPr txBox="1"/>
          <p:nvPr/>
        </p:nvSpPr>
        <p:spPr>
          <a:xfrm>
            <a:off x="361654" y="4684427"/>
            <a:ext cx="4845887" cy="33855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* 最低本機容量限制</a:t>
            </a:r>
            <a:r>
              <a:rPr lang="zh-TW" altLang="en-US" sz="1600" b="1"/>
              <a:t>：</a:t>
            </a:r>
            <a:r>
              <a:rPr lang="zh-TW" sz="1600" b="1"/>
              <a:t>Android 150MB, iOS 300MB</a:t>
            </a:r>
            <a:endParaRPr lang="zh-TW" altLang="en-US" sz="1600" b="1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Shape 193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0064" y="3980"/>
            <a:ext cx="2891798" cy="5143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Shape 194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5970" y="1619232"/>
            <a:ext cx="2238262" cy="2276136"/>
          </a:xfrm>
          <a:prstGeom prst="ellipse">
            <a:avLst/>
          </a:prstGeom>
          <a:noFill/>
          <a:ln w="38100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B6B977F-5001-4261-9610-9BF9B6316D7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67600" y="1976976"/>
            <a:ext cx="2676109" cy="591523"/>
          </a:xfrm>
        </p:spPr>
        <p:txBody>
          <a:bodyPr anchor="ctr"/>
          <a:lstStyle/>
          <a:p>
            <a:r>
              <a:rPr lang="zh-TW" altLang="en-US" sz="3200" b="1">
                <a:solidFill>
                  <a:srgbClr val="391F7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開啟</a:t>
            </a:r>
            <a:r>
              <a:rPr lang="en-US" altLang="zh-TW" sz="3200" b="1" err="1">
                <a:solidFill>
                  <a:srgbClr val="391F7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Qphoto</a:t>
            </a:r>
            <a:endParaRPr lang="zh-TW" altLang="en-US" sz="3200" b="1">
              <a:solidFill>
                <a:srgbClr val="391F7B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87D2E0D1-9EA7-47BC-A5B9-36F07163CC69}"/>
              </a:ext>
            </a:extLst>
          </p:cNvPr>
          <p:cNvGrpSpPr/>
          <p:nvPr/>
        </p:nvGrpSpPr>
        <p:grpSpPr>
          <a:xfrm>
            <a:off x="624624" y="2662625"/>
            <a:ext cx="3089546" cy="438781"/>
            <a:chOff x="155748" y="2646428"/>
            <a:chExt cx="3002707" cy="426448"/>
          </a:xfrm>
        </p:grpSpPr>
        <p:sp>
          <p:nvSpPr>
            <p:cNvPr id="4" name="文字方塊 3">
              <a:extLst>
                <a:ext uri="{FF2B5EF4-FFF2-40B4-BE49-F238E27FC236}">
                  <a16:creationId xmlns:a16="http://schemas.microsoft.com/office/drawing/2014/main" id="{80F09E53-FD30-4026-AD66-C9BA5541EFA0}"/>
                </a:ext>
              </a:extLst>
            </p:cNvPr>
            <p:cNvSpPr txBox="1"/>
            <p:nvPr/>
          </p:nvSpPr>
          <p:spPr>
            <a:xfrm>
              <a:off x="155748" y="2706015"/>
              <a:ext cx="30027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/>
                <a:t>(</a:t>
              </a:r>
              <a:r>
                <a:rPr lang="zh-TW" altLang="en-US"/>
                <a:t>        </a:t>
              </a:r>
              <a:r>
                <a:rPr lang="en-US" altLang="zh-TW"/>
                <a:t>iOS 3.5</a:t>
              </a:r>
              <a:r>
                <a:rPr lang="zh-TW" altLang="en-US"/>
                <a:t> </a:t>
              </a:r>
              <a:r>
                <a:rPr lang="en-US" altLang="zh-TW"/>
                <a:t>/</a:t>
              </a:r>
              <a:r>
                <a:rPr lang="zh-TW" altLang="en-US"/>
                <a:t>          </a:t>
              </a:r>
              <a:r>
                <a:rPr lang="en-US" altLang="zh-TW"/>
                <a:t>Android 3.3</a:t>
              </a:r>
              <a:r>
                <a:rPr lang="zh-TW" altLang="en-US"/>
                <a:t> </a:t>
              </a:r>
              <a:r>
                <a:rPr lang="en-US" altLang="zh-TW"/>
                <a:t>)</a:t>
              </a:r>
              <a:endParaRPr lang="zh-TW" altLang="en-US"/>
            </a:p>
          </p:txBody>
        </p:sp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CC2DBCA9-0FDA-476D-96EE-6406807A07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2289" y="2646428"/>
              <a:ext cx="393099" cy="387187"/>
            </a:xfrm>
            <a:prstGeom prst="rect">
              <a:avLst/>
            </a:prstGeom>
          </p:spPr>
        </p:pic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53B5E5C2-1E4B-4883-A3F6-478271DF296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428396" y="2657319"/>
              <a:ext cx="349691" cy="415557"/>
            </a:xfrm>
            <a:prstGeom prst="rect">
              <a:avLst/>
            </a:prstGeom>
          </p:spPr>
        </p:pic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ACBF67C0-333A-4728-9D10-3646E30ED4C7}"/>
              </a:ext>
            </a:extLst>
          </p:cNvPr>
          <p:cNvGrpSpPr/>
          <p:nvPr/>
        </p:nvGrpSpPr>
        <p:grpSpPr>
          <a:xfrm>
            <a:off x="3313393" y="483112"/>
            <a:ext cx="3355457" cy="711478"/>
            <a:chOff x="3399839" y="1173959"/>
            <a:chExt cx="2857858" cy="60596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820931D7-5C10-4629-8F0D-9A0264D699A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21325" y="1173959"/>
              <a:ext cx="1436372" cy="440234"/>
            </a:xfrm>
            <a:prstGeom prst="rect">
              <a:avLst/>
            </a:prstGeom>
          </p:spPr>
        </p:pic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2E13EDF5-B892-4BD5-9E5B-08ACD4EB782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99839" y="1173959"/>
              <a:ext cx="1436372" cy="605969"/>
            </a:xfrm>
            <a:prstGeom prst="rect">
              <a:avLst/>
            </a:prstGeom>
          </p:spPr>
        </p:pic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F461C13B-6214-40B0-9A1B-76021B62587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53861" y="1173959"/>
              <a:ext cx="1436372" cy="440234"/>
            </a:xfrm>
            <a:prstGeom prst="rect">
              <a:avLst/>
            </a:prstGeom>
          </p:spPr>
        </p:pic>
      </p:grpSp>
      <p:sp>
        <p:nvSpPr>
          <p:cNvPr id="11" name="Shape 145">
            <a:extLst>
              <a:ext uri="{FF2B5EF4-FFF2-40B4-BE49-F238E27FC236}">
                <a16:creationId xmlns:a16="http://schemas.microsoft.com/office/drawing/2014/main" id="{133A6683-2C38-4381-B027-04A753AB80FB}"/>
              </a:ext>
            </a:extLst>
          </p:cNvPr>
          <p:cNvSpPr txBox="1"/>
          <p:nvPr/>
        </p:nvSpPr>
        <p:spPr>
          <a:xfrm>
            <a:off x="3290988" y="478702"/>
            <a:ext cx="3340371" cy="471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zh-TW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點選右下方即拍即傳鈕</a:t>
            </a: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845D0E9B-1FE9-4D7D-ADCC-854E1E48440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2462" y="1977880"/>
            <a:ext cx="606701" cy="60814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矩形: 圓角化單一角落 43">
            <a:extLst>
              <a:ext uri="{FF2B5EF4-FFF2-40B4-BE49-F238E27FC236}">
                <a16:creationId xmlns:a16="http://schemas.microsoft.com/office/drawing/2014/main" id="{9BBFF40F-F454-4194-BC5F-1E5DEEFB17C2}"/>
              </a:ext>
            </a:extLst>
          </p:cNvPr>
          <p:cNvSpPr/>
          <p:nvPr/>
        </p:nvSpPr>
        <p:spPr>
          <a:xfrm>
            <a:off x="0" y="797206"/>
            <a:ext cx="8886046" cy="3528609"/>
          </a:xfrm>
          <a:prstGeom prst="round1Rect">
            <a:avLst>
              <a:gd name="adj" fmla="val 13987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391F7B"/>
              </a:solidFill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06523190-37FC-4C11-98B2-FEEBA717C79F}"/>
              </a:ext>
            </a:extLst>
          </p:cNvPr>
          <p:cNvGrpSpPr/>
          <p:nvPr/>
        </p:nvGrpSpPr>
        <p:grpSpPr>
          <a:xfrm>
            <a:off x="3225851" y="169116"/>
            <a:ext cx="2215324" cy="4544040"/>
            <a:chOff x="3225850" y="169116"/>
            <a:chExt cx="2643123" cy="5421536"/>
          </a:xfrm>
        </p:grpSpPr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FC94FC82-0A67-4C1B-990A-9DE39BF74C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86650" y="447152"/>
              <a:ext cx="2582323" cy="5143500"/>
            </a:xfrm>
            <a:prstGeom prst="rect">
              <a:avLst/>
            </a:prstGeom>
          </p:spPr>
        </p:pic>
        <p:grpSp>
          <p:nvGrpSpPr>
            <p:cNvPr id="33" name="群組 32">
              <a:extLst>
                <a:ext uri="{FF2B5EF4-FFF2-40B4-BE49-F238E27FC236}">
                  <a16:creationId xmlns:a16="http://schemas.microsoft.com/office/drawing/2014/main" id="{0ADA1009-2792-41C9-B3B8-F294B7628AC0}"/>
                </a:ext>
              </a:extLst>
            </p:cNvPr>
            <p:cNvGrpSpPr/>
            <p:nvPr/>
          </p:nvGrpSpPr>
          <p:grpSpPr>
            <a:xfrm>
              <a:off x="3225850" y="429564"/>
              <a:ext cx="1708958" cy="665422"/>
              <a:chOff x="4235138" y="1961146"/>
              <a:chExt cx="1900251" cy="739906"/>
            </a:xfrm>
          </p:grpSpPr>
          <p:grpSp>
            <p:nvGrpSpPr>
              <p:cNvPr id="34" name="群組 33">
                <a:extLst>
                  <a:ext uri="{FF2B5EF4-FFF2-40B4-BE49-F238E27FC236}">
                    <a16:creationId xmlns:a16="http://schemas.microsoft.com/office/drawing/2014/main" id="{8800A36D-C5FB-4A07-8EA4-D44A4FBA7B9A}"/>
                  </a:ext>
                </a:extLst>
              </p:cNvPr>
              <p:cNvGrpSpPr/>
              <p:nvPr/>
            </p:nvGrpSpPr>
            <p:grpSpPr>
              <a:xfrm>
                <a:off x="4243544" y="1989574"/>
                <a:ext cx="1891845" cy="711478"/>
                <a:chOff x="3399839" y="1173959"/>
                <a:chExt cx="1611293" cy="605969"/>
              </a:xfrm>
            </p:grpSpPr>
            <p:pic>
              <p:nvPicPr>
                <p:cNvPr id="36" name="圖片 35">
                  <a:extLst>
                    <a:ext uri="{FF2B5EF4-FFF2-40B4-BE49-F238E27FC236}">
                      <a16:creationId xmlns:a16="http://schemas.microsoft.com/office/drawing/2014/main" id="{171FBAFA-E25A-4BB6-B894-B66015621B3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574760" y="1173959"/>
                  <a:ext cx="1436372" cy="440234"/>
                </a:xfrm>
                <a:prstGeom prst="rect">
                  <a:avLst/>
                </a:prstGeom>
              </p:spPr>
            </p:pic>
            <p:pic>
              <p:nvPicPr>
                <p:cNvPr id="37" name="圖片 36">
                  <a:extLst>
                    <a:ext uri="{FF2B5EF4-FFF2-40B4-BE49-F238E27FC236}">
                      <a16:creationId xmlns:a16="http://schemas.microsoft.com/office/drawing/2014/main" id="{1B8C9E25-ADB0-41CD-87E2-B84D10D904F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399839" y="1173959"/>
                  <a:ext cx="1436372" cy="605969"/>
                </a:xfrm>
                <a:prstGeom prst="rect">
                  <a:avLst/>
                </a:prstGeom>
              </p:spPr>
            </p:pic>
          </p:grpSp>
          <p:sp>
            <p:nvSpPr>
              <p:cNvPr id="35" name="Shape 145">
                <a:extLst>
                  <a:ext uri="{FF2B5EF4-FFF2-40B4-BE49-F238E27FC236}">
                    <a16:creationId xmlns:a16="http://schemas.microsoft.com/office/drawing/2014/main" id="{14D26343-150D-440F-879D-9B7C00DAD6BD}"/>
                  </a:ext>
                </a:extLst>
              </p:cNvPr>
              <p:cNvSpPr txBox="1"/>
              <p:nvPr/>
            </p:nvSpPr>
            <p:spPr>
              <a:xfrm>
                <a:off x="4235138" y="1961146"/>
                <a:ext cx="1769761" cy="5442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lvl="0" algn="ctr"/>
                <a:r>
                  <a:rPr lang="zh-TW" altLang="en-US" sz="1800" b="1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縮時攝影</a:t>
                </a:r>
              </a:p>
            </p:txBody>
          </p:sp>
        </p:grpSp>
        <p:grpSp>
          <p:nvGrpSpPr>
            <p:cNvPr id="6" name="群組 5">
              <a:extLst>
                <a:ext uri="{FF2B5EF4-FFF2-40B4-BE49-F238E27FC236}">
                  <a16:creationId xmlns:a16="http://schemas.microsoft.com/office/drawing/2014/main" id="{2196C5B8-7849-4AEF-BC95-68AB3C01C203}"/>
                </a:ext>
              </a:extLst>
            </p:cNvPr>
            <p:cNvGrpSpPr/>
            <p:nvPr/>
          </p:nvGrpSpPr>
          <p:grpSpPr>
            <a:xfrm>
              <a:off x="3538893" y="1129937"/>
              <a:ext cx="2109898" cy="3748018"/>
              <a:chOff x="6084623" y="1421434"/>
              <a:chExt cx="1843628" cy="3275016"/>
            </a:xfrm>
            <a:effectLst>
              <a:innerShdw blurRad="114300">
                <a:prstClr val="black"/>
              </a:innerShdw>
            </a:effectLst>
          </p:grpSpPr>
          <p:pic>
            <p:nvPicPr>
              <p:cNvPr id="204" name="Shape 204"/>
              <p:cNvPicPr preferRelativeResize="0"/>
              <p:nvPr/>
            </p:nvPicPr>
            <p:blipFill rotWithShape="1">
              <a:blip r:embed="rId6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084623" y="4085144"/>
                <a:ext cx="1843424" cy="61130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7" name="Shape 207"/>
              <p:cNvPicPr preferRelativeResize="0"/>
              <p:nvPr/>
            </p:nvPicPr>
            <p:blipFill rotWithShape="1">
              <a:blip r:embed="rId7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084725" y="1421434"/>
                <a:ext cx="1843424" cy="31235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0" name="Shape 210"/>
              <p:cNvPicPr preferRelativeResize="0"/>
              <p:nvPr/>
            </p:nvPicPr>
            <p:blipFill rotWithShape="1">
              <a:blip r:embed="rId8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084725" y="1733788"/>
                <a:ext cx="1843526" cy="235518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15" name="Shape 215"/>
            <p:cNvPicPr preferRelativeResize="0"/>
            <p:nvPr/>
          </p:nvPicPr>
          <p:blipFill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790588">
              <a:off x="4472640" y="169116"/>
              <a:ext cx="511616" cy="51159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" name="群組 6">
            <a:extLst>
              <a:ext uri="{FF2B5EF4-FFF2-40B4-BE49-F238E27FC236}">
                <a16:creationId xmlns:a16="http://schemas.microsoft.com/office/drawing/2014/main" id="{07083DF9-30B3-4B53-BC46-45637DEDE2C5}"/>
              </a:ext>
            </a:extLst>
          </p:cNvPr>
          <p:cNvGrpSpPr/>
          <p:nvPr/>
        </p:nvGrpSpPr>
        <p:grpSpPr>
          <a:xfrm>
            <a:off x="5744645" y="135116"/>
            <a:ext cx="2436190" cy="4572538"/>
            <a:chOff x="5974360" y="135115"/>
            <a:chExt cx="2906641" cy="5455537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C47F68BD-3E9E-4DA0-86BE-3EE4FB9F0C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64831" y="447152"/>
              <a:ext cx="2582323" cy="5143500"/>
            </a:xfrm>
            <a:prstGeom prst="rect">
              <a:avLst/>
            </a:prstGeom>
          </p:spPr>
        </p:pic>
        <p:grpSp>
          <p:nvGrpSpPr>
            <p:cNvPr id="4" name="群組 3">
              <a:extLst>
                <a:ext uri="{FF2B5EF4-FFF2-40B4-BE49-F238E27FC236}">
                  <a16:creationId xmlns:a16="http://schemas.microsoft.com/office/drawing/2014/main" id="{E0945C9F-BC46-4560-978D-3C9EF0459277}"/>
                </a:ext>
              </a:extLst>
            </p:cNvPr>
            <p:cNvGrpSpPr/>
            <p:nvPr/>
          </p:nvGrpSpPr>
          <p:grpSpPr>
            <a:xfrm>
              <a:off x="6306771" y="1118076"/>
              <a:ext cx="2130250" cy="3774234"/>
              <a:chOff x="338999" y="1421435"/>
              <a:chExt cx="1843526" cy="3266235"/>
            </a:xfrm>
            <a:effectLst>
              <a:innerShdw blurRad="114300">
                <a:prstClr val="black"/>
              </a:innerShdw>
            </a:effectLst>
          </p:grpSpPr>
          <p:pic>
            <p:nvPicPr>
              <p:cNvPr id="202" name="Shape 202"/>
              <p:cNvPicPr preferRelativeResize="0"/>
              <p:nvPr/>
            </p:nvPicPr>
            <p:blipFill rotWithShape="1">
              <a:blip r:embed="rId10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39000" y="4076364"/>
                <a:ext cx="1843440" cy="61130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5" name="Shape 205"/>
              <p:cNvPicPr preferRelativeResize="0"/>
              <p:nvPr/>
            </p:nvPicPr>
            <p:blipFill rotWithShape="1">
              <a:blip r:embed="rId11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39000" y="1421435"/>
                <a:ext cx="1843424" cy="31235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8" name="Shape 208"/>
              <p:cNvPicPr preferRelativeResize="0"/>
              <p:nvPr/>
            </p:nvPicPr>
            <p:blipFill rotWithShape="1">
              <a:blip r:embed="rId12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38999" y="1733788"/>
                <a:ext cx="1843526" cy="235518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9" name="群組 18">
              <a:extLst>
                <a:ext uri="{FF2B5EF4-FFF2-40B4-BE49-F238E27FC236}">
                  <a16:creationId xmlns:a16="http://schemas.microsoft.com/office/drawing/2014/main" id="{25BFE6A3-73EF-48DE-B26C-F4E7781EFD42}"/>
                </a:ext>
              </a:extLst>
            </p:cNvPr>
            <p:cNvGrpSpPr/>
            <p:nvPr/>
          </p:nvGrpSpPr>
          <p:grpSpPr>
            <a:xfrm>
              <a:off x="5974360" y="429562"/>
              <a:ext cx="2906641" cy="665422"/>
              <a:chOff x="4202148" y="1961146"/>
              <a:chExt cx="3231998" cy="739907"/>
            </a:xfrm>
          </p:grpSpPr>
          <p:grpSp>
            <p:nvGrpSpPr>
              <p:cNvPr id="20" name="群組 19">
                <a:extLst>
                  <a:ext uri="{FF2B5EF4-FFF2-40B4-BE49-F238E27FC236}">
                    <a16:creationId xmlns:a16="http://schemas.microsoft.com/office/drawing/2014/main" id="{431894E4-59A4-4DE0-9D84-53D75EDDE4FD}"/>
                  </a:ext>
                </a:extLst>
              </p:cNvPr>
              <p:cNvGrpSpPr/>
              <p:nvPr/>
            </p:nvGrpSpPr>
            <p:grpSpPr>
              <a:xfrm>
                <a:off x="4243545" y="1989575"/>
                <a:ext cx="3190601" cy="711478"/>
                <a:chOff x="3399839" y="1173959"/>
                <a:chExt cx="2717449" cy="605969"/>
              </a:xfrm>
            </p:grpSpPr>
            <p:pic>
              <p:nvPicPr>
                <p:cNvPr id="22" name="圖片 21">
                  <a:extLst>
                    <a:ext uri="{FF2B5EF4-FFF2-40B4-BE49-F238E27FC236}">
                      <a16:creationId xmlns:a16="http://schemas.microsoft.com/office/drawing/2014/main" id="{C4B3D7B4-EE92-4F52-A0D0-802FB6B6C6F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680916" y="1173959"/>
                  <a:ext cx="1436372" cy="440234"/>
                </a:xfrm>
                <a:prstGeom prst="rect">
                  <a:avLst/>
                </a:prstGeom>
              </p:spPr>
            </p:pic>
            <p:pic>
              <p:nvPicPr>
                <p:cNvPr id="23" name="圖片 22">
                  <a:extLst>
                    <a:ext uri="{FF2B5EF4-FFF2-40B4-BE49-F238E27FC236}">
                      <a16:creationId xmlns:a16="http://schemas.microsoft.com/office/drawing/2014/main" id="{FBE2C650-8202-41A3-8C3A-BD0AD7D934D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399839" y="1173959"/>
                  <a:ext cx="1436372" cy="605969"/>
                </a:xfrm>
                <a:prstGeom prst="rect">
                  <a:avLst/>
                </a:prstGeom>
              </p:spPr>
            </p:pic>
            <p:pic>
              <p:nvPicPr>
                <p:cNvPr id="24" name="圖片 23">
                  <a:extLst>
                    <a:ext uri="{FF2B5EF4-FFF2-40B4-BE49-F238E27FC236}">
                      <a16:creationId xmlns:a16="http://schemas.microsoft.com/office/drawing/2014/main" id="{DDF0B554-77D8-4967-8F81-2BBAECBD50C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201492" y="1173959"/>
                  <a:ext cx="1436372" cy="440234"/>
                </a:xfrm>
                <a:prstGeom prst="rect">
                  <a:avLst/>
                </a:prstGeom>
              </p:spPr>
            </p:pic>
          </p:grpSp>
          <p:sp>
            <p:nvSpPr>
              <p:cNvPr id="21" name="Shape 145">
                <a:extLst>
                  <a:ext uri="{FF2B5EF4-FFF2-40B4-BE49-F238E27FC236}">
                    <a16:creationId xmlns:a16="http://schemas.microsoft.com/office/drawing/2014/main" id="{C3C94A16-20BC-4AAC-BCCA-A1EDBA463DF6}"/>
                  </a:ext>
                </a:extLst>
              </p:cNvPr>
              <p:cNvSpPr txBox="1"/>
              <p:nvPr/>
            </p:nvSpPr>
            <p:spPr>
              <a:xfrm>
                <a:off x="4202148" y="1961146"/>
                <a:ext cx="3124995" cy="5442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lvl="0" algn="ctr"/>
                <a:r>
                  <a:rPr lang="zh-TW" altLang="en-US" sz="1800" b="1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點按拍照、長按連拍</a:t>
                </a:r>
              </a:p>
            </p:txBody>
          </p:sp>
        </p:grpSp>
        <p:pic>
          <p:nvPicPr>
            <p:cNvPr id="214" name="Shape 214"/>
            <p:cNvPicPr preferRelativeResize="0"/>
            <p:nvPr/>
          </p:nvPicPr>
          <p:blipFill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790588">
              <a:off x="8349674" y="135115"/>
              <a:ext cx="511616" cy="51159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8CDD3702-A2AE-4480-A70B-752DF84770FF}"/>
              </a:ext>
            </a:extLst>
          </p:cNvPr>
          <p:cNvGrpSpPr/>
          <p:nvPr/>
        </p:nvGrpSpPr>
        <p:grpSpPr>
          <a:xfrm>
            <a:off x="607614" y="376882"/>
            <a:ext cx="2240193" cy="4330772"/>
            <a:chOff x="342448" y="423568"/>
            <a:chExt cx="2672795" cy="5167084"/>
          </a:xfrm>
        </p:grpSpPr>
        <p:pic>
          <p:nvPicPr>
            <p:cNvPr id="25" name="圖片 24">
              <a:extLst>
                <a:ext uri="{FF2B5EF4-FFF2-40B4-BE49-F238E27FC236}">
                  <a16:creationId xmlns:a16="http://schemas.microsoft.com/office/drawing/2014/main" id="{E2C4D16E-6304-4C57-B1CF-A427FC5279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2920" y="447152"/>
              <a:ext cx="2582323" cy="5143500"/>
            </a:xfrm>
            <a:prstGeom prst="rect">
              <a:avLst/>
            </a:prstGeom>
          </p:spPr>
        </p:pic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18E1007E-95F5-4C88-8ED6-BA44334BC82C}"/>
                </a:ext>
              </a:extLst>
            </p:cNvPr>
            <p:cNvGrpSpPr/>
            <p:nvPr/>
          </p:nvGrpSpPr>
          <p:grpSpPr>
            <a:xfrm>
              <a:off x="676253" y="1123681"/>
              <a:ext cx="2164026" cy="3786786"/>
              <a:chOff x="3211800" y="1421435"/>
              <a:chExt cx="1871513" cy="3274924"/>
            </a:xfrm>
            <a:effectLst>
              <a:innerShdw blurRad="114300">
                <a:prstClr val="black"/>
              </a:innerShdw>
            </a:effectLst>
          </p:grpSpPr>
          <p:pic>
            <p:nvPicPr>
              <p:cNvPr id="203" name="Shape 203"/>
              <p:cNvPicPr preferRelativeResize="0"/>
              <p:nvPr/>
            </p:nvPicPr>
            <p:blipFill rotWithShape="1">
              <a:blip r:embed="rId13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211800" y="4085053"/>
                <a:ext cx="1843526" cy="61130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6" name="Shape 206"/>
              <p:cNvPicPr preferRelativeResize="0"/>
              <p:nvPr/>
            </p:nvPicPr>
            <p:blipFill rotWithShape="1">
              <a:blip r:embed="rId14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-1522"/>
              <a:stretch/>
            </p:blipFill>
            <p:spPr>
              <a:xfrm>
                <a:off x="3211801" y="1421435"/>
                <a:ext cx="1871512" cy="39255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9" name="Shape 209"/>
              <p:cNvPicPr preferRelativeResize="0"/>
              <p:nvPr/>
            </p:nvPicPr>
            <p:blipFill rotWithShape="1">
              <a:blip r:embed="rId15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211800" y="1813985"/>
                <a:ext cx="1843526" cy="227499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6" name="群組 25">
              <a:extLst>
                <a:ext uri="{FF2B5EF4-FFF2-40B4-BE49-F238E27FC236}">
                  <a16:creationId xmlns:a16="http://schemas.microsoft.com/office/drawing/2014/main" id="{6A2438CC-82F7-4405-B35A-1F2CC92A5124}"/>
                </a:ext>
              </a:extLst>
            </p:cNvPr>
            <p:cNvGrpSpPr/>
            <p:nvPr/>
          </p:nvGrpSpPr>
          <p:grpSpPr>
            <a:xfrm>
              <a:off x="342448" y="423568"/>
              <a:ext cx="1553925" cy="671416"/>
              <a:chOff x="4202147" y="1954481"/>
              <a:chExt cx="1727865" cy="746572"/>
            </a:xfrm>
          </p:grpSpPr>
          <p:pic>
            <p:nvPicPr>
              <p:cNvPr id="30" name="圖片 29">
                <a:extLst>
                  <a:ext uri="{FF2B5EF4-FFF2-40B4-BE49-F238E27FC236}">
                    <a16:creationId xmlns:a16="http://schemas.microsoft.com/office/drawing/2014/main" id="{0E1CD342-6C16-48D2-8DF1-5DDC36B092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243545" y="1989575"/>
                <a:ext cx="1686467" cy="711478"/>
              </a:xfrm>
              <a:prstGeom prst="rect">
                <a:avLst/>
              </a:prstGeom>
            </p:spPr>
          </p:pic>
          <p:sp>
            <p:nvSpPr>
              <p:cNvPr id="28" name="Shape 145">
                <a:extLst>
                  <a:ext uri="{FF2B5EF4-FFF2-40B4-BE49-F238E27FC236}">
                    <a16:creationId xmlns:a16="http://schemas.microsoft.com/office/drawing/2014/main" id="{2F014978-7251-45B8-9B75-17F77F2578E7}"/>
                  </a:ext>
                </a:extLst>
              </p:cNvPr>
              <p:cNvSpPr txBox="1"/>
              <p:nvPr/>
            </p:nvSpPr>
            <p:spPr>
              <a:xfrm>
                <a:off x="4202147" y="1954481"/>
                <a:ext cx="1621009" cy="5442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lvl="0" algn="ctr"/>
                <a:r>
                  <a:rPr lang="zh-TW" altLang="en-US" sz="1800" b="1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錄影</a:t>
                </a:r>
              </a:p>
            </p:txBody>
          </p:sp>
        </p:grp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Shape 220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791" y="739428"/>
            <a:ext cx="2447791" cy="4353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Shape 221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045" y="741947"/>
            <a:ext cx="2474636" cy="4401553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Shape 222"/>
          <p:cNvSpPr txBox="1"/>
          <p:nvPr/>
        </p:nvSpPr>
        <p:spPr>
          <a:xfrm>
            <a:off x="2790436" y="2080203"/>
            <a:ext cx="3270600" cy="9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000" b="1">
                <a:solidFill>
                  <a:srgbClr val="002060"/>
                </a:solidFill>
              </a:rPr>
              <a:t>照片、影片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600" b="1">
                <a:solidFill>
                  <a:srgbClr val="002060"/>
                </a:solidFill>
              </a:rPr>
              <a:t>皆可於共享照片中檢視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3000" b="1">
              <a:solidFill>
                <a:srgbClr val="002060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>
              <a:solidFill>
                <a:srgbClr val="002060"/>
              </a:solidFill>
            </a:endParaRPr>
          </a:p>
        </p:txBody>
      </p:sp>
      <p:sp>
        <p:nvSpPr>
          <p:cNvPr id="223" name="Shape 223"/>
          <p:cNvSpPr/>
          <p:nvPr/>
        </p:nvSpPr>
        <p:spPr>
          <a:xfrm rot="21005372" flipH="1">
            <a:off x="3382107" y="2916347"/>
            <a:ext cx="2276475" cy="605225"/>
          </a:xfrm>
          <a:custGeom>
            <a:avLst/>
            <a:gdLst/>
            <a:ahLst/>
            <a:cxnLst/>
            <a:rect l="0" t="0" r="0" b="0"/>
            <a:pathLst>
              <a:path w="91059" h="24209" extrusionOk="0">
                <a:moveTo>
                  <a:pt x="91059" y="0"/>
                </a:moveTo>
                <a:cubicBezTo>
                  <a:pt x="76556" y="27192"/>
                  <a:pt x="27565" y="29784"/>
                  <a:pt x="0" y="16002"/>
                </a:cubicBezTo>
              </a:path>
            </a:pathLst>
          </a:custGeom>
          <a:ln w="57150">
            <a:prstDash val="solid"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zh-TW" altLang="en-US"/>
          </a:p>
        </p:txBody>
      </p:sp>
      <p:sp>
        <p:nvSpPr>
          <p:cNvPr id="225" name="Shape 225"/>
          <p:cNvSpPr/>
          <p:nvPr/>
        </p:nvSpPr>
        <p:spPr>
          <a:xfrm>
            <a:off x="1735286" y="1295303"/>
            <a:ext cx="1462872" cy="360114"/>
          </a:xfrm>
          <a:prstGeom prst="roundRect">
            <a:avLst>
              <a:gd name="adj" fmla="val 0"/>
            </a:avLst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F45A48C1-7E3B-4A8F-885E-D03054B90A91}"/>
              </a:ext>
            </a:extLst>
          </p:cNvPr>
          <p:cNvSpPr txBox="1">
            <a:spLocks/>
          </p:cNvSpPr>
          <p:nvPr/>
        </p:nvSpPr>
        <p:spPr>
          <a:xfrm>
            <a:off x="788045" y="186708"/>
            <a:ext cx="2270528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3200" b="1">
                <a:solidFill>
                  <a:srgbClr val="391F7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檢視檔案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A97620C1-62A0-4483-911C-614C90A1F7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124" y="169177"/>
            <a:ext cx="606701" cy="60814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Shape 230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20155" y="703806"/>
            <a:ext cx="2513218" cy="4175228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31" name="Shape 231"/>
          <p:cNvSpPr txBox="1"/>
          <p:nvPr/>
        </p:nvSpPr>
        <p:spPr>
          <a:xfrm>
            <a:off x="3105422" y="2259652"/>
            <a:ext cx="3270600" cy="12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 b="1">
              <a:solidFill>
                <a:srgbClr val="00206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000" b="1">
                <a:solidFill>
                  <a:srgbClr val="002060"/>
                </a:solidFill>
              </a:rPr>
              <a:t>連拍、縮時攝影</a:t>
            </a:r>
          </a:p>
          <a:p>
            <a:pPr algn="ctr"/>
            <a:r>
              <a:rPr lang="zh-TW" altLang="en-US" sz="1600" b="1">
                <a:solidFill>
                  <a:srgbClr val="002060"/>
                </a:solidFill>
              </a:rPr>
              <a:t>也可由預設分類項目進入檢視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3000" b="1">
              <a:solidFill>
                <a:srgbClr val="002060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>
              <a:solidFill>
                <a:srgbClr val="002060"/>
              </a:solidFill>
            </a:endParaRPr>
          </a:p>
        </p:txBody>
      </p:sp>
      <p:pic>
        <p:nvPicPr>
          <p:cNvPr id="234" name="Shape 234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5"/>
          <a:stretch/>
        </p:blipFill>
        <p:spPr>
          <a:xfrm>
            <a:off x="791465" y="758208"/>
            <a:ext cx="2513218" cy="4194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Shape 235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60025" y="2952108"/>
            <a:ext cx="1749219" cy="1811056"/>
          </a:xfrm>
          <a:prstGeom prst="ellipse">
            <a:avLst/>
          </a:prstGeom>
          <a:noFill/>
          <a:ln w="38100" cap="flat" cmpd="sng">
            <a:solidFill>
              <a:srgbClr val="9FC5E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" name="標題 1">
            <a:extLst>
              <a:ext uri="{FF2B5EF4-FFF2-40B4-BE49-F238E27FC236}">
                <a16:creationId xmlns:a16="http://schemas.microsoft.com/office/drawing/2014/main" id="{C97F3DDA-2546-43D3-AACF-1961ACD80488}"/>
              </a:ext>
            </a:extLst>
          </p:cNvPr>
          <p:cNvSpPr txBox="1">
            <a:spLocks/>
          </p:cNvSpPr>
          <p:nvPr/>
        </p:nvSpPr>
        <p:spPr>
          <a:xfrm>
            <a:off x="788045" y="186708"/>
            <a:ext cx="2270528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3200" b="1">
                <a:solidFill>
                  <a:srgbClr val="391F7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檢視檔案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12FE6F1-451D-4FF3-A34F-9B9524B4C4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2124" y="169177"/>
            <a:ext cx="606701" cy="608149"/>
          </a:xfrm>
          <a:prstGeom prst="rect">
            <a:avLst/>
          </a:prstGeom>
        </p:spPr>
      </p:pic>
      <p:sp>
        <p:nvSpPr>
          <p:cNvPr id="9" name="Shape 223">
            <a:extLst>
              <a:ext uri="{FF2B5EF4-FFF2-40B4-BE49-F238E27FC236}">
                <a16:creationId xmlns:a16="http://schemas.microsoft.com/office/drawing/2014/main" id="{0ABFE21F-6844-42FB-99AE-12E9B89A5E4E}"/>
              </a:ext>
            </a:extLst>
          </p:cNvPr>
          <p:cNvSpPr/>
          <p:nvPr/>
        </p:nvSpPr>
        <p:spPr>
          <a:xfrm rot="19987646" flipH="1" flipV="1">
            <a:off x="4261337" y="1482927"/>
            <a:ext cx="2276475" cy="605225"/>
          </a:xfrm>
          <a:custGeom>
            <a:avLst/>
            <a:gdLst/>
            <a:ahLst/>
            <a:cxnLst/>
            <a:rect l="0" t="0" r="0" b="0"/>
            <a:pathLst>
              <a:path w="91059" h="24209" extrusionOk="0">
                <a:moveTo>
                  <a:pt x="91059" y="0"/>
                </a:moveTo>
                <a:cubicBezTo>
                  <a:pt x="76556" y="27192"/>
                  <a:pt x="27565" y="29784"/>
                  <a:pt x="0" y="16002"/>
                </a:cubicBezTo>
              </a:path>
            </a:pathLst>
          </a:custGeom>
          <a:ln w="57150">
            <a:prstDash val="solid"/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圓角化單一角落 11">
            <a:extLst>
              <a:ext uri="{FF2B5EF4-FFF2-40B4-BE49-F238E27FC236}">
                <a16:creationId xmlns:a16="http://schemas.microsoft.com/office/drawing/2014/main" id="{9D0BD4B9-ECFD-4835-A058-96E92C48F685}"/>
              </a:ext>
            </a:extLst>
          </p:cNvPr>
          <p:cNvSpPr/>
          <p:nvPr/>
        </p:nvSpPr>
        <p:spPr>
          <a:xfrm>
            <a:off x="0" y="1668561"/>
            <a:ext cx="8886046" cy="2568632"/>
          </a:xfrm>
          <a:prstGeom prst="round1Rect">
            <a:avLst>
              <a:gd name="adj" fmla="val 13987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391F7B"/>
              </a:solidFill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B1187E8-C32F-4D2E-90CD-5C97C613D4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3796" y="1802815"/>
            <a:ext cx="2880000" cy="2880000"/>
          </a:xfrm>
          <a:prstGeom prst="ellipse">
            <a:avLst/>
          </a:prstGeom>
          <a:effectLst>
            <a:outerShdw blurRad="139700" dist="86360" dir="8640000" algn="r" rotWithShape="0">
              <a:prstClr val="black">
                <a:alpha val="50000"/>
              </a:prstClr>
            </a:outerShdw>
          </a:effectLst>
        </p:spPr>
      </p:pic>
      <p:grpSp>
        <p:nvGrpSpPr>
          <p:cNvPr id="24" name="群組 23">
            <a:extLst>
              <a:ext uri="{FF2B5EF4-FFF2-40B4-BE49-F238E27FC236}">
                <a16:creationId xmlns:a16="http://schemas.microsoft.com/office/drawing/2014/main" id="{4D1B3FD5-D838-4661-81EA-79C97537B255}"/>
              </a:ext>
            </a:extLst>
          </p:cNvPr>
          <p:cNvGrpSpPr/>
          <p:nvPr/>
        </p:nvGrpSpPr>
        <p:grpSpPr>
          <a:xfrm>
            <a:off x="6154729" y="1282877"/>
            <a:ext cx="2471661" cy="536292"/>
            <a:chOff x="3537450" y="580290"/>
            <a:chExt cx="2471661" cy="536292"/>
          </a:xfrm>
        </p:grpSpPr>
        <p:pic>
          <p:nvPicPr>
            <p:cNvPr id="25" name="圖片 24">
              <a:extLst>
                <a:ext uri="{FF2B5EF4-FFF2-40B4-BE49-F238E27FC236}">
                  <a16:creationId xmlns:a16="http://schemas.microsoft.com/office/drawing/2014/main" id="{48EE5CDD-7213-467A-B1C1-1C0EF6E226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98801" y="580290"/>
              <a:ext cx="1271212" cy="389614"/>
            </a:xfrm>
            <a:prstGeom prst="rect">
              <a:avLst/>
            </a:prstGeom>
          </p:spPr>
        </p:pic>
        <p:pic>
          <p:nvPicPr>
            <p:cNvPr id="26" name="圖片 25">
              <a:extLst>
                <a:ext uri="{FF2B5EF4-FFF2-40B4-BE49-F238E27FC236}">
                  <a16:creationId xmlns:a16="http://schemas.microsoft.com/office/drawing/2014/main" id="{3CE85339-E06B-4314-A41A-4DB66FD57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37450" y="580290"/>
              <a:ext cx="1271212" cy="536292"/>
            </a:xfrm>
            <a:prstGeom prst="rect">
              <a:avLst/>
            </a:prstGeom>
          </p:spPr>
        </p:pic>
        <p:pic>
          <p:nvPicPr>
            <p:cNvPr id="27" name="圖片 26">
              <a:extLst>
                <a:ext uri="{FF2B5EF4-FFF2-40B4-BE49-F238E27FC236}">
                  <a16:creationId xmlns:a16="http://schemas.microsoft.com/office/drawing/2014/main" id="{4115B981-6895-4D09-9FB0-C4BD970A0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37899" y="580290"/>
              <a:ext cx="1271212" cy="389614"/>
            </a:xfrm>
            <a:prstGeom prst="rect">
              <a:avLst/>
            </a:prstGeom>
          </p:spPr>
        </p:pic>
      </p:grp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F7189A93-1856-42C0-8592-6511B3F3BC45}"/>
              </a:ext>
            </a:extLst>
          </p:cNvPr>
          <p:cNvGrpSpPr/>
          <p:nvPr/>
        </p:nvGrpSpPr>
        <p:grpSpPr>
          <a:xfrm>
            <a:off x="3800069" y="1282877"/>
            <a:ext cx="1556306" cy="536292"/>
            <a:chOff x="3828613" y="580290"/>
            <a:chExt cx="1556306" cy="536292"/>
          </a:xfrm>
        </p:grpSpPr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527D79DF-6854-48E0-9752-B22005A793A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28613" y="580290"/>
              <a:ext cx="989626" cy="536292"/>
            </a:xfrm>
            <a:prstGeom prst="rect">
              <a:avLst/>
            </a:prstGeom>
          </p:spPr>
        </p:pic>
        <p:pic>
          <p:nvPicPr>
            <p:cNvPr id="22" name="圖片 21">
              <a:extLst>
                <a:ext uri="{FF2B5EF4-FFF2-40B4-BE49-F238E27FC236}">
                  <a16:creationId xmlns:a16="http://schemas.microsoft.com/office/drawing/2014/main" id="{46E046C9-2F79-4756-A2A6-FB4934E862D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13707" y="580290"/>
              <a:ext cx="1271212" cy="389614"/>
            </a:xfrm>
            <a:prstGeom prst="rect">
              <a:avLst/>
            </a:prstGeom>
          </p:spPr>
        </p:pic>
      </p:grpSp>
      <p:sp>
        <p:nvSpPr>
          <p:cNvPr id="23" name="Shape 244">
            <a:extLst>
              <a:ext uri="{FF2B5EF4-FFF2-40B4-BE49-F238E27FC236}">
                <a16:creationId xmlns:a16="http://schemas.microsoft.com/office/drawing/2014/main" id="{1AD3EF99-9FDB-4526-83BF-C0EDB080686C}"/>
              </a:ext>
            </a:extLst>
          </p:cNvPr>
          <p:cNvSpPr txBox="1"/>
          <p:nvPr/>
        </p:nvSpPr>
        <p:spPr>
          <a:xfrm>
            <a:off x="3885936" y="1237761"/>
            <a:ext cx="1285191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跳躍動作</a:t>
            </a: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D5D1AA40-8468-4410-A871-192C734D918C}"/>
              </a:ext>
            </a:extLst>
          </p:cNvPr>
          <p:cNvGrpSpPr/>
          <p:nvPr/>
        </p:nvGrpSpPr>
        <p:grpSpPr>
          <a:xfrm>
            <a:off x="744536" y="1282877"/>
            <a:ext cx="2122986" cy="536292"/>
            <a:chOff x="3547027" y="580290"/>
            <a:chExt cx="2122986" cy="536292"/>
          </a:xfrm>
        </p:grpSpPr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73937D5B-053B-4652-8705-5616A47044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98801" y="580290"/>
              <a:ext cx="1271212" cy="389614"/>
            </a:xfrm>
            <a:prstGeom prst="rect">
              <a:avLst/>
            </a:prstGeom>
          </p:spPr>
        </p:pic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75D0475E-1A48-4E3F-84D4-6E2617D694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47027" y="580290"/>
              <a:ext cx="1271212" cy="536292"/>
            </a:xfrm>
            <a:prstGeom prst="rect">
              <a:avLst/>
            </a:prstGeom>
          </p:spPr>
        </p:pic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2B58AF97-A387-401B-AD54-8905582D30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13707" y="580290"/>
              <a:ext cx="1271212" cy="389614"/>
            </a:xfrm>
            <a:prstGeom prst="rect">
              <a:avLst/>
            </a:prstGeom>
          </p:spPr>
        </p:pic>
      </p:grpSp>
      <p:pic>
        <p:nvPicPr>
          <p:cNvPr id="241" name="Shape 241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6324" y="1806745"/>
            <a:ext cx="2862600" cy="2899500"/>
          </a:xfrm>
          <a:prstGeom prst="ellipse">
            <a:avLst/>
          </a:prstGeom>
          <a:noFill/>
          <a:ln>
            <a:noFill/>
          </a:ln>
          <a:effectLst>
            <a:outerShdw blurRad="142875" dist="85725" dir="864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44" name="Shape 244"/>
          <p:cNvSpPr txBox="1"/>
          <p:nvPr/>
        </p:nvSpPr>
        <p:spPr>
          <a:xfrm>
            <a:off x="804264" y="1237761"/>
            <a:ext cx="19431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運動員、競技場</a:t>
            </a:r>
            <a:endParaRPr sz="18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6" name="Shape 246"/>
          <p:cNvSpPr txBox="1"/>
          <p:nvPr/>
        </p:nvSpPr>
        <p:spPr>
          <a:xfrm>
            <a:off x="6123455" y="1262284"/>
            <a:ext cx="24180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萬中選一的奇蹟美照</a:t>
            </a:r>
            <a:endParaRPr sz="18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標題 1">
            <a:extLst>
              <a:ext uri="{FF2B5EF4-FFF2-40B4-BE49-F238E27FC236}">
                <a16:creationId xmlns:a16="http://schemas.microsoft.com/office/drawing/2014/main" id="{4A0748E4-44FD-4784-A57F-0271DD9AB6A4}"/>
              </a:ext>
            </a:extLst>
          </p:cNvPr>
          <p:cNvSpPr txBox="1">
            <a:spLocks/>
          </p:cNvSpPr>
          <p:nvPr/>
        </p:nvSpPr>
        <p:spPr>
          <a:xfrm>
            <a:off x="935020" y="238905"/>
            <a:ext cx="3745367" cy="637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3200" b="1">
                <a:solidFill>
                  <a:srgbClr val="391F7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連拍拍什麼？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FAD1337F-C0D0-400C-85D7-AE8964BDC6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0664" y="239809"/>
            <a:ext cx="606701" cy="608149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D224A51B-0266-409B-BF48-EC9A2DBEE83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15178" y="1816495"/>
            <a:ext cx="2880000" cy="2880000"/>
          </a:xfrm>
          <a:prstGeom prst="ellipse">
            <a:avLst/>
          </a:prstGeom>
          <a:effectLst>
            <a:outerShdw blurRad="142875" dist="86360" dir="8640000" algn="tr" rotWithShape="0">
              <a:prstClr val="black">
                <a:alpha val="50000"/>
              </a:prst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圓角化單一角落 11">
            <a:extLst>
              <a:ext uri="{FF2B5EF4-FFF2-40B4-BE49-F238E27FC236}">
                <a16:creationId xmlns:a16="http://schemas.microsoft.com/office/drawing/2014/main" id="{D184BA0D-9BB8-423E-8BE2-955A8F8EF3EB}"/>
              </a:ext>
            </a:extLst>
          </p:cNvPr>
          <p:cNvSpPr/>
          <p:nvPr/>
        </p:nvSpPr>
        <p:spPr>
          <a:xfrm>
            <a:off x="0" y="1668561"/>
            <a:ext cx="8886046" cy="2568632"/>
          </a:xfrm>
          <a:prstGeom prst="round1Rect">
            <a:avLst>
              <a:gd name="adj" fmla="val 13987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391F7B"/>
              </a:solidFill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D09A7194-210A-433F-BCDC-2EF42EFB4C37}"/>
              </a:ext>
            </a:extLst>
          </p:cNvPr>
          <p:cNvGrpSpPr/>
          <p:nvPr/>
        </p:nvGrpSpPr>
        <p:grpSpPr>
          <a:xfrm>
            <a:off x="6154729" y="1282877"/>
            <a:ext cx="2471661" cy="536292"/>
            <a:chOff x="3537450" y="580290"/>
            <a:chExt cx="2471661" cy="536292"/>
          </a:xfrm>
        </p:grpSpPr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C9958BDF-341C-4F6C-8615-472D28B83C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98801" y="580290"/>
              <a:ext cx="1271212" cy="389614"/>
            </a:xfrm>
            <a:prstGeom prst="rect">
              <a:avLst/>
            </a:prstGeom>
          </p:spPr>
        </p:pic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360BFAE2-2B3A-4C63-8389-AFFAA45A48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37450" y="580290"/>
              <a:ext cx="1271212" cy="536292"/>
            </a:xfrm>
            <a:prstGeom prst="rect">
              <a:avLst/>
            </a:prstGeom>
          </p:spPr>
        </p:pic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BF14F9A5-AF4A-4B43-B08D-013B74F4A7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37899" y="580290"/>
              <a:ext cx="1271212" cy="389614"/>
            </a:xfrm>
            <a:prstGeom prst="rect">
              <a:avLst/>
            </a:prstGeom>
          </p:spPr>
        </p:pic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42A84F55-5FE4-4CB3-A482-EDFEA553ABB6}"/>
              </a:ext>
            </a:extLst>
          </p:cNvPr>
          <p:cNvGrpSpPr/>
          <p:nvPr/>
        </p:nvGrpSpPr>
        <p:grpSpPr>
          <a:xfrm>
            <a:off x="3800069" y="1282877"/>
            <a:ext cx="1556306" cy="536292"/>
            <a:chOff x="3828613" y="580290"/>
            <a:chExt cx="1556306" cy="536292"/>
          </a:xfrm>
        </p:grpSpPr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0E40DBA7-D20B-4795-9665-045A62C7D0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28613" y="580290"/>
              <a:ext cx="989626" cy="536292"/>
            </a:xfrm>
            <a:prstGeom prst="rect">
              <a:avLst/>
            </a:prstGeom>
          </p:spPr>
        </p:pic>
        <p:pic>
          <p:nvPicPr>
            <p:cNvPr id="19" name="圖片 18">
              <a:extLst>
                <a:ext uri="{FF2B5EF4-FFF2-40B4-BE49-F238E27FC236}">
                  <a16:creationId xmlns:a16="http://schemas.microsoft.com/office/drawing/2014/main" id="{B069A33E-F28F-447F-B51B-3F35F53093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13707" y="580290"/>
              <a:ext cx="1271212" cy="389614"/>
            </a:xfrm>
            <a:prstGeom prst="rect">
              <a:avLst/>
            </a:prstGeom>
          </p:spPr>
        </p:pic>
      </p:grpSp>
      <p:sp>
        <p:nvSpPr>
          <p:cNvPr id="20" name="Shape 244">
            <a:extLst>
              <a:ext uri="{FF2B5EF4-FFF2-40B4-BE49-F238E27FC236}">
                <a16:creationId xmlns:a16="http://schemas.microsoft.com/office/drawing/2014/main" id="{A3249EA8-473E-4768-8BB8-AA14169391D0}"/>
              </a:ext>
            </a:extLst>
          </p:cNvPr>
          <p:cNvSpPr txBox="1"/>
          <p:nvPr/>
        </p:nvSpPr>
        <p:spPr>
          <a:xfrm>
            <a:off x="3885936" y="1237761"/>
            <a:ext cx="1285191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創作過程</a:t>
            </a:r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CC9B2A72-FCA4-4D14-8E5F-93AE9E3611C1}"/>
              </a:ext>
            </a:extLst>
          </p:cNvPr>
          <p:cNvGrpSpPr/>
          <p:nvPr/>
        </p:nvGrpSpPr>
        <p:grpSpPr>
          <a:xfrm>
            <a:off x="744536" y="1282877"/>
            <a:ext cx="2191912" cy="536292"/>
            <a:chOff x="3547027" y="580290"/>
            <a:chExt cx="2191912" cy="536292"/>
          </a:xfrm>
        </p:grpSpPr>
        <p:pic>
          <p:nvPicPr>
            <p:cNvPr id="22" name="圖片 21">
              <a:extLst>
                <a:ext uri="{FF2B5EF4-FFF2-40B4-BE49-F238E27FC236}">
                  <a16:creationId xmlns:a16="http://schemas.microsoft.com/office/drawing/2014/main" id="{F8399FC2-9CC6-42C7-981B-CE66E491EA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67727" y="580290"/>
              <a:ext cx="1271212" cy="389614"/>
            </a:xfrm>
            <a:prstGeom prst="rect">
              <a:avLst/>
            </a:prstGeom>
          </p:spPr>
        </p:pic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id="{6AE97216-8F46-4731-8851-A5D78DC8D0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47027" y="580290"/>
              <a:ext cx="1271212" cy="536292"/>
            </a:xfrm>
            <a:prstGeom prst="rect">
              <a:avLst/>
            </a:prstGeom>
          </p:spPr>
        </p:pic>
        <p:pic>
          <p:nvPicPr>
            <p:cNvPr id="24" name="圖片 23">
              <a:extLst>
                <a:ext uri="{FF2B5EF4-FFF2-40B4-BE49-F238E27FC236}">
                  <a16:creationId xmlns:a16="http://schemas.microsoft.com/office/drawing/2014/main" id="{791FFE42-CAFE-4C6C-9F86-84D4E113E5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13707" y="580290"/>
              <a:ext cx="1271212" cy="389614"/>
            </a:xfrm>
            <a:prstGeom prst="rect">
              <a:avLst/>
            </a:prstGeom>
          </p:spPr>
        </p:pic>
      </p:grpSp>
      <p:sp>
        <p:nvSpPr>
          <p:cNvPr id="25" name="Shape 244">
            <a:extLst>
              <a:ext uri="{FF2B5EF4-FFF2-40B4-BE49-F238E27FC236}">
                <a16:creationId xmlns:a16="http://schemas.microsoft.com/office/drawing/2014/main" id="{5DEA903F-42DC-4F64-BF39-4216626CF3A1}"/>
              </a:ext>
            </a:extLst>
          </p:cNvPr>
          <p:cNvSpPr txBox="1"/>
          <p:nvPr/>
        </p:nvSpPr>
        <p:spPr>
          <a:xfrm>
            <a:off x="724055" y="1237761"/>
            <a:ext cx="2127923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長時間的景物變換</a:t>
            </a:r>
          </a:p>
        </p:txBody>
      </p:sp>
      <p:sp>
        <p:nvSpPr>
          <p:cNvPr id="26" name="Shape 246">
            <a:extLst>
              <a:ext uri="{FF2B5EF4-FFF2-40B4-BE49-F238E27FC236}">
                <a16:creationId xmlns:a16="http://schemas.microsoft.com/office/drawing/2014/main" id="{9020DF88-5241-49D7-987E-3DA52DD5A991}"/>
              </a:ext>
            </a:extLst>
          </p:cNvPr>
          <p:cNvSpPr txBox="1"/>
          <p:nvPr/>
        </p:nvSpPr>
        <p:spPr>
          <a:xfrm>
            <a:off x="6123455" y="1262284"/>
            <a:ext cx="24180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實驗、植物生長變化</a:t>
            </a:r>
          </a:p>
        </p:txBody>
      </p:sp>
      <p:pic>
        <p:nvPicPr>
          <p:cNvPr id="251" name="Shape 251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6147" y="1713409"/>
            <a:ext cx="2908200" cy="2945100"/>
          </a:xfrm>
          <a:prstGeom prst="ellipse">
            <a:avLst/>
          </a:prstGeom>
          <a:noFill/>
          <a:ln>
            <a:noFill/>
          </a:ln>
          <a:effectLst>
            <a:outerShdw blurRad="185738" dist="114300" dir="834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52" name="Shape 252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8938" y="1736209"/>
            <a:ext cx="2822700" cy="2899500"/>
          </a:xfrm>
          <a:prstGeom prst="ellipse">
            <a:avLst/>
          </a:prstGeom>
          <a:noFill/>
          <a:ln>
            <a:noFill/>
          </a:ln>
          <a:effectLst>
            <a:outerShdw blurRad="114300" dist="114300" dir="756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57" name="Shape 257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81243" y="1759009"/>
            <a:ext cx="2822700" cy="2899500"/>
          </a:xfrm>
          <a:prstGeom prst="ellipse">
            <a:avLst/>
          </a:prstGeom>
          <a:noFill/>
          <a:ln>
            <a:noFill/>
          </a:ln>
          <a:effectLst>
            <a:outerShdw blurRad="114300" dist="114300" dir="756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0" name="標題 1">
            <a:extLst>
              <a:ext uri="{FF2B5EF4-FFF2-40B4-BE49-F238E27FC236}">
                <a16:creationId xmlns:a16="http://schemas.microsoft.com/office/drawing/2014/main" id="{028B37C4-6504-4D13-A4CC-66C2B753531E}"/>
              </a:ext>
            </a:extLst>
          </p:cNvPr>
          <p:cNvSpPr txBox="1">
            <a:spLocks/>
          </p:cNvSpPr>
          <p:nvPr/>
        </p:nvSpPr>
        <p:spPr>
          <a:xfrm>
            <a:off x="935020" y="238905"/>
            <a:ext cx="3662407" cy="609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3200" b="1">
                <a:solidFill>
                  <a:srgbClr val="391F7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縮時拍什麼</a:t>
            </a:r>
            <a:r>
              <a:rPr lang="zh-TW" altLang="en-US" b="1">
                <a:solidFill>
                  <a:srgbClr val="391F7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0CAFEB7E-E7EF-4A7C-B93F-635B2F07CC3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0664" y="239809"/>
            <a:ext cx="606701" cy="60814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ctrTitle"/>
          </p:nvPr>
        </p:nvSpPr>
        <p:spPr>
          <a:xfrm>
            <a:off x="311700" y="3759352"/>
            <a:ext cx="8520600" cy="75052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latin typeface="+mj-lt"/>
              </a:rPr>
              <a:t>Qphoto</a:t>
            </a:r>
            <a:r>
              <a:rPr lang="zh-TW" altLang="en-US" sz="4800">
                <a:latin typeface="+mj-lt"/>
              </a:rPr>
              <a:t> </a:t>
            </a:r>
            <a:r>
              <a:rPr lang="en" sz="4800"/>
              <a:t>即拍即傳再進化</a:t>
            </a:r>
            <a:endParaRPr sz="4800"/>
          </a:p>
        </p:txBody>
      </p:sp>
      <p:sp>
        <p:nvSpPr>
          <p:cNvPr id="55" name="Shape 55"/>
          <p:cNvSpPr txBox="1">
            <a:spLocks noGrp="1"/>
          </p:cNvSpPr>
          <p:nvPr>
            <p:ph type="subTitle" idx="1"/>
          </p:nvPr>
        </p:nvSpPr>
        <p:spPr>
          <a:xfrm>
            <a:off x="311700" y="4376188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/>
            <a:r>
              <a:rPr lang="en" sz="2400" err="1"/>
              <a:t>縮時、連拍</a:t>
            </a:r>
            <a:r>
              <a:rPr lang="zh-TW" altLang="en-US" sz="2400"/>
              <a:t>玩法多元，真正解放你的手機空間</a:t>
            </a: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176544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Shape 262"/>
          <p:cNvPicPr preferRelativeResize="0"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-79061"/>
            <a:ext cx="9138861" cy="5222561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01D4F5AA-7922-49D8-966C-E4E11F19D608}"/>
              </a:ext>
            </a:extLst>
          </p:cNvPr>
          <p:cNvSpPr/>
          <p:nvPr/>
        </p:nvSpPr>
        <p:spPr>
          <a:xfrm rot="5400000" flipH="1">
            <a:off x="4253300" y="-4341937"/>
            <a:ext cx="637397" cy="9144000"/>
          </a:xfrm>
          <a:prstGeom prst="rect">
            <a:avLst/>
          </a:prstGeom>
          <a:gradFill>
            <a:gsLst>
              <a:gs pos="0">
                <a:schemeClr val="bg1"/>
              </a:gs>
              <a:gs pos="40000">
                <a:schemeClr val="bg1">
                  <a:alpha val="71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297DFDD0-F256-4303-9FFC-EA7FD68083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4834" flipH="1">
            <a:off x="-275420" y="2653606"/>
            <a:ext cx="2643894" cy="1173443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C2CB7BF7-1999-48BA-B1C9-DDA486DC58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4834" flipH="1">
            <a:off x="-317500" y="3754043"/>
            <a:ext cx="2459744" cy="1091711"/>
          </a:xfrm>
          <a:prstGeom prst="rect">
            <a:avLst/>
          </a:prstGeom>
        </p:spPr>
      </p:pic>
      <p:sp>
        <p:nvSpPr>
          <p:cNvPr id="263" name="Shape 263"/>
          <p:cNvSpPr txBox="1"/>
          <p:nvPr/>
        </p:nvSpPr>
        <p:spPr>
          <a:xfrm>
            <a:off x="2457075" y="24352"/>
            <a:ext cx="2750023" cy="524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tx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Qphoto 即拍即傳</a:t>
            </a:r>
            <a:endParaRPr lang="zh-TW" altLang="en-US" sz="4800" b="1">
              <a:solidFill>
                <a:schemeClr val="tx2">
                  <a:lumMod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F1162D5E-9EA5-4AD9-A53F-2F0881F10E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4834" flipH="1">
            <a:off x="-214882" y="1524990"/>
            <a:ext cx="2859794" cy="1269266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C0036B6E-D774-462C-95BE-5904EA6E19A5}"/>
              </a:ext>
            </a:extLst>
          </p:cNvPr>
          <p:cNvSpPr txBox="1"/>
          <p:nvPr/>
        </p:nvSpPr>
        <p:spPr>
          <a:xfrm rot="21225759">
            <a:off x="-82609" y="3079922"/>
            <a:ext cx="22479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另存為連拍照片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1E53A548-ABFF-4706-9963-52B4405344F3}"/>
              </a:ext>
            </a:extLst>
          </p:cNvPr>
          <p:cNvSpPr txBox="1"/>
          <p:nvPr/>
        </p:nvSpPr>
        <p:spPr>
          <a:xfrm rot="21225759">
            <a:off x="14438" y="2030736"/>
            <a:ext cx="22479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長時間錄製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02DDE0F7-2163-4974-ADD3-E613A35BD055}"/>
              </a:ext>
            </a:extLst>
          </p:cNvPr>
          <p:cNvSpPr txBox="1"/>
          <p:nvPr/>
        </p:nvSpPr>
        <p:spPr>
          <a:xfrm rot="21225759">
            <a:off x="93551" y="4156345"/>
            <a:ext cx="17166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再製縮時</a:t>
            </a:r>
          </a:p>
        </p:txBody>
      </p:sp>
      <p:sp>
        <p:nvSpPr>
          <p:cNvPr id="16" name="Shape 60">
            <a:extLst>
              <a:ext uri="{FF2B5EF4-FFF2-40B4-BE49-F238E27FC236}">
                <a16:creationId xmlns:a16="http://schemas.microsoft.com/office/drawing/2014/main" id="{CD33F8AA-A0B7-4D50-9E1E-B4D97B846CFC}"/>
              </a:ext>
            </a:extLst>
          </p:cNvPr>
          <p:cNvSpPr txBox="1">
            <a:spLocks/>
          </p:cNvSpPr>
          <p:nvPr/>
        </p:nvSpPr>
        <p:spPr>
          <a:xfrm>
            <a:off x="0" y="560414"/>
            <a:ext cx="5359400" cy="841800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>
              <a:buClr>
                <a:srgbClr val="000000"/>
              </a:buClr>
              <a:buSzTx/>
            </a:pPr>
            <a:r>
              <a:rPr lang="zh-TW" altLang="en-US" sz="4800" b="1">
                <a:solidFill>
                  <a:srgbClr val="002060"/>
                </a:solidFill>
              </a:rPr>
              <a:t>讓縮時攝影更有趣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圓角化單一角落 11">
            <a:extLst>
              <a:ext uri="{FF2B5EF4-FFF2-40B4-BE49-F238E27FC236}">
                <a16:creationId xmlns:a16="http://schemas.microsoft.com/office/drawing/2014/main" id="{C65B45A0-D6DC-4598-BF3B-6B96AD20C4D9}"/>
              </a:ext>
            </a:extLst>
          </p:cNvPr>
          <p:cNvSpPr/>
          <p:nvPr/>
        </p:nvSpPr>
        <p:spPr>
          <a:xfrm>
            <a:off x="447152" y="1450238"/>
            <a:ext cx="8380325" cy="2568632"/>
          </a:xfrm>
          <a:prstGeom prst="round1Rect">
            <a:avLst>
              <a:gd name="adj" fmla="val 13987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391F7B"/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A8AFFFDA-132E-40D8-B77B-E823CDF039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2321" y="1158892"/>
            <a:ext cx="5786272" cy="3279177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id="{BBE2987A-ACF6-48F6-9A99-9E185D06D4EE}"/>
              </a:ext>
            </a:extLst>
          </p:cNvPr>
          <p:cNvGrpSpPr/>
          <p:nvPr/>
        </p:nvGrpSpPr>
        <p:grpSpPr>
          <a:xfrm>
            <a:off x="323455" y="1742943"/>
            <a:ext cx="2471661" cy="536292"/>
            <a:chOff x="3537450" y="580290"/>
            <a:chExt cx="2471661" cy="536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AED70A11-1B71-44A6-B3C5-01A0A60B0E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98801" y="580290"/>
              <a:ext cx="1271212" cy="389614"/>
            </a:xfrm>
            <a:prstGeom prst="rect">
              <a:avLst/>
            </a:prstGeom>
          </p:spPr>
        </p:pic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B4A7D36C-05FD-4212-A871-651DCF13139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37450" y="580290"/>
              <a:ext cx="1271212" cy="536292"/>
            </a:xfrm>
            <a:prstGeom prst="rect">
              <a:avLst/>
            </a:prstGeom>
          </p:spPr>
        </p:pic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25FE9A7D-DC5A-4B59-B66F-DF1D0AC10FC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37899" y="580290"/>
              <a:ext cx="1271212" cy="389614"/>
            </a:xfrm>
            <a:prstGeom prst="rect">
              <a:avLst/>
            </a:prstGeom>
          </p:spPr>
        </p:pic>
      </p:grpSp>
      <p:sp>
        <p:nvSpPr>
          <p:cNvPr id="11" name="Shape 246">
            <a:extLst>
              <a:ext uri="{FF2B5EF4-FFF2-40B4-BE49-F238E27FC236}">
                <a16:creationId xmlns:a16="http://schemas.microsoft.com/office/drawing/2014/main" id="{326D4A5F-DD50-4B73-B052-3661547BCA3D}"/>
              </a:ext>
            </a:extLst>
          </p:cNvPr>
          <p:cNvSpPr txBox="1"/>
          <p:nvPr/>
        </p:nvSpPr>
        <p:spPr>
          <a:xfrm>
            <a:off x="312277" y="1722350"/>
            <a:ext cx="24180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地點  </a:t>
            </a:r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QNAP </a:t>
            </a: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新竹辦公室</a:t>
            </a: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78B96432-2908-44B2-98C0-15758B11B24C}"/>
              </a:ext>
            </a:extLst>
          </p:cNvPr>
          <p:cNvGrpSpPr/>
          <p:nvPr/>
        </p:nvGrpSpPr>
        <p:grpSpPr>
          <a:xfrm>
            <a:off x="323455" y="2530335"/>
            <a:ext cx="2958603" cy="536292"/>
            <a:chOff x="3537450" y="580290"/>
            <a:chExt cx="2958603" cy="536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506E9FE2-D67E-4F99-A547-9F6B870693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98801" y="580290"/>
              <a:ext cx="1271212" cy="389614"/>
            </a:xfrm>
            <a:prstGeom prst="rect">
              <a:avLst/>
            </a:prstGeom>
          </p:spPr>
        </p:pic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0B93185F-FA63-439F-9BC8-A73293C1359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37450" y="580290"/>
              <a:ext cx="1271212" cy="536292"/>
            </a:xfrm>
            <a:prstGeom prst="rect">
              <a:avLst/>
            </a:prstGeom>
          </p:spPr>
        </p:pic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6BE7CDC8-039D-4BDB-8197-406931320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24841" y="580290"/>
              <a:ext cx="1271212" cy="389614"/>
            </a:xfrm>
            <a:prstGeom prst="rect">
              <a:avLst/>
            </a:prstGeom>
          </p:spPr>
        </p:pic>
      </p:grpSp>
      <p:sp>
        <p:nvSpPr>
          <p:cNvPr id="17" name="Shape 246">
            <a:extLst>
              <a:ext uri="{FF2B5EF4-FFF2-40B4-BE49-F238E27FC236}">
                <a16:creationId xmlns:a16="http://schemas.microsoft.com/office/drawing/2014/main" id="{CEA8726D-1B4A-4BFF-85F4-8D4410B37578}"/>
              </a:ext>
            </a:extLst>
          </p:cNvPr>
          <p:cNvSpPr txBox="1"/>
          <p:nvPr/>
        </p:nvSpPr>
        <p:spPr>
          <a:xfrm>
            <a:off x="312277" y="2509742"/>
            <a:ext cx="2923292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時間  </a:t>
            </a:r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2018/4/26 2:00 - 9:00</a:t>
            </a:r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2644B3A4-F28C-4FCB-BF09-4F8CC4815932}"/>
              </a:ext>
            </a:extLst>
          </p:cNvPr>
          <p:cNvGrpSpPr/>
          <p:nvPr/>
        </p:nvGrpSpPr>
        <p:grpSpPr>
          <a:xfrm>
            <a:off x="323455" y="3333600"/>
            <a:ext cx="2267438" cy="536292"/>
            <a:chOff x="3537450" y="580290"/>
            <a:chExt cx="2267438" cy="536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9" name="圖片 18">
              <a:extLst>
                <a:ext uri="{FF2B5EF4-FFF2-40B4-BE49-F238E27FC236}">
                  <a16:creationId xmlns:a16="http://schemas.microsoft.com/office/drawing/2014/main" id="{C10D82B7-29D4-4676-919C-A929AA5342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98801" y="580290"/>
              <a:ext cx="1271212" cy="389614"/>
            </a:xfrm>
            <a:prstGeom prst="rect">
              <a:avLst/>
            </a:prstGeom>
          </p:spPr>
        </p:pic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9C5DE1D1-BB30-451F-A433-5C6F4A87862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37450" y="580290"/>
              <a:ext cx="1271212" cy="536292"/>
            </a:xfrm>
            <a:prstGeom prst="rect">
              <a:avLst/>
            </a:prstGeom>
          </p:spPr>
        </p:pic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657B30B6-85F0-4316-87CC-D29041B296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33676" y="580290"/>
              <a:ext cx="1271212" cy="389614"/>
            </a:xfrm>
            <a:prstGeom prst="rect">
              <a:avLst/>
            </a:prstGeom>
          </p:spPr>
        </p:pic>
      </p:grpSp>
      <p:sp>
        <p:nvSpPr>
          <p:cNvPr id="22" name="Shape 246">
            <a:extLst>
              <a:ext uri="{FF2B5EF4-FFF2-40B4-BE49-F238E27FC236}">
                <a16:creationId xmlns:a16="http://schemas.microsoft.com/office/drawing/2014/main" id="{46E251DC-4046-433E-9A0A-1E973942A3AF}"/>
              </a:ext>
            </a:extLst>
          </p:cNvPr>
          <p:cNvSpPr txBox="1"/>
          <p:nvPr/>
        </p:nvSpPr>
        <p:spPr>
          <a:xfrm>
            <a:off x="312277" y="3313007"/>
            <a:ext cx="2143741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畫格時間間隔  </a:t>
            </a:r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128</a:t>
            </a: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秒 </a:t>
            </a:r>
          </a:p>
        </p:txBody>
      </p:sp>
      <p:sp>
        <p:nvSpPr>
          <p:cNvPr id="23" name="標題 1">
            <a:extLst>
              <a:ext uri="{FF2B5EF4-FFF2-40B4-BE49-F238E27FC236}">
                <a16:creationId xmlns:a16="http://schemas.microsoft.com/office/drawing/2014/main" id="{3207F610-7336-4AB5-9B51-91C6FB25B16B}"/>
              </a:ext>
            </a:extLst>
          </p:cNvPr>
          <p:cNvSpPr txBox="1">
            <a:spLocks/>
          </p:cNvSpPr>
          <p:nvPr/>
        </p:nvSpPr>
        <p:spPr>
          <a:xfrm>
            <a:off x="935020" y="238905"/>
            <a:ext cx="3662407" cy="609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3200" b="1">
                <a:solidFill>
                  <a:srgbClr val="391F7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長時間錄製 </a:t>
            </a: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2B79BE1D-6C5E-43F6-A28C-6A43D212FC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0664" y="239809"/>
            <a:ext cx="606701" cy="60814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: 圓角化單一角落 30">
            <a:extLst>
              <a:ext uri="{FF2B5EF4-FFF2-40B4-BE49-F238E27FC236}">
                <a16:creationId xmlns:a16="http://schemas.microsoft.com/office/drawing/2014/main" id="{C8D4C8F3-80FA-41D0-A4AE-BD9963360ECD}"/>
              </a:ext>
            </a:extLst>
          </p:cNvPr>
          <p:cNvSpPr/>
          <p:nvPr/>
        </p:nvSpPr>
        <p:spPr>
          <a:xfrm>
            <a:off x="1" y="1420689"/>
            <a:ext cx="8788400" cy="3091754"/>
          </a:xfrm>
          <a:prstGeom prst="round1Rect">
            <a:avLst>
              <a:gd name="adj" fmla="val 13987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391F7B"/>
              </a:solidFill>
            </a:endParaRPr>
          </a:p>
        </p:txBody>
      </p:sp>
      <p:sp>
        <p:nvSpPr>
          <p:cNvPr id="281" name="Shape 281"/>
          <p:cNvSpPr txBox="1"/>
          <p:nvPr/>
        </p:nvSpPr>
        <p:spPr>
          <a:xfrm>
            <a:off x="6866294" y="1016754"/>
            <a:ext cx="2042699" cy="41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存底翻玩 多元應用</a:t>
            </a:r>
            <a:endParaRPr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2" name="Shape 282"/>
          <p:cNvSpPr txBox="1"/>
          <p:nvPr/>
        </p:nvSpPr>
        <p:spPr>
          <a:xfrm>
            <a:off x="1808496" y="1030931"/>
            <a:ext cx="1877695" cy="382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動態記錄 趣味性高</a:t>
            </a:r>
            <a:endParaRPr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6FF87147-F0E3-4D66-BFC9-19893A506EFC}"/>
              </a:ext>
            </a:extLst>
          </p:cNvPr>
          <p:cNvGrpSpPr/>
          <p:nvPr/>
        </p:nvGrpSpPr>
        <p:grpSpPr>
          <a:xfrm>
            <a:off x="5625762" y="1413719"/>
            <a:ext cx="2005786" cy="3564670"/>
            <a:chOff x="6192521" y="1592218"/>
            <a:chExt cx="1891929" cy="3362324"/>
          </a:xfrm>
        </p:grpSpPr>
        <p:pic>
          <p:nvPicPr>
            <p:cNvPr id="283" name="Shape 283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94099" y="1592218"/>
              <a:ext cx="1890351" cy="33623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4" name="Shape 284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68796" y="1912315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5" name="Shape 285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45061" y="1912315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6" name="Shape 286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21322" y="1912315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7" name="Shape 287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94099" y="2388565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8" name="Shape 288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68796" y="2388565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9" name="Shape 289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45070" y="2388565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0" name="Shape 290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21350" y="2388565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1" name="Shape 291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94099" y="2869590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2" name="Shape 292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68796" y="2864815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3" name="Shape 293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43497" y="2869590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4" name="Shape 294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21350" y="2869590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5" name="Shape 295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21350" y="3350616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6" name="Shape 296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45070" y="3350616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7" name="Shape 297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68796" y="3341066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8" name="Shape 298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92521" y="3350616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9" name="Shape 299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21350" y="3831641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0" name="Shape 300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45070" y="3831641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1" name="Shape 301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68796" y="3817315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2" name="Shape 302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92521" y="3831641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3" name="Shape 303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94099" y="4312666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4" name="Shape 304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68796" y="4312666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5" name="Shape 305"/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94099" y="1912315"/>
              <a:ext cx="461976" cy="4563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6" name="Shape 306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346785" y="2062629"/>
              <a:ext cx="156600" cy="155700"/>
            </a:xfrm>
            <a:prstGeom prst="ellipse">
              <a:avLst/>
            </a:prstGeom>
            <a:noFill/>
            <a:ln>
              <a:noFill/>
            </a:ln>
          </p:spPr>
        </p:pic>
      </p:grpSp>
      <p:sp>
        <p:nvSpPr>
          <p:cNvPr id="29" name="標題 1">
            <a:extLst>
              <a:ext uri="{FF2B5EF4-FFF2-40B4-BE49-F238E27FC236}">
                <a16:creationId xmlns:a16="http://schemas.microsoft.com/office/drawing/2014/main" id="{A6534EBE-33AD-43C6-9E89-1CD541EA6120}"/>
              </a:ext>
            </a:extLst>
          </p:cNvPr>
          <p:cNvSpPr txBox="1">
            <a:spLocks/>
          </p:cNvSpPr>
          <p:nvPr/>
        </p:nvSpPr>
        <p:spPr>
          <a:xfrm>
            <a:off x="935020" y="238905"/>
            <a:ext cx="3160730" cy="609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3200" b="1">
                <a:solidFill>
                  <a:srgbClr val="391F7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另存為連拍照片</a:t>
            </a:r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id="{9105FAC7-D6A2-41E5-9E04-2EE94B751E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0664" y="239809"/>
            <a:ext cx="606701" cy="608149"/>
          </a:xfrm>
          <a:prstGeom prst="rect">
            <a:avLst/>
          </a:prstGeom>
        </p:spPr>
      </p:pic>
      <p:pic>
        <p:nvPicPr>
          <p:cNvPr id="34" name="圖片 33">
            <a:extLst>
              <a:ext uri="{FF2B5EF4-FFF2-40B4-BE49-F238E27FC236}">
                <a16:creationId xmlns:a16="http://schemas.microsoft.com/office/drawing/2014/main" id="{6D117C80-7E5F-4018-B375-EFC0556DF0C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888" y="1030081"/>
            <a:ext cx="1271212" cy="536292"/>
          </a:xfrm>
          <a:prstGeom prst="rect">
            <a:avLst/>
          </a:prstGeom>
        </p:spPr>
      </p:pic>
      <p:sp>
        <p:nvSpPr>
          <p:cNvPr id="36" name="Shape 246">
            <a:extLst>
              <a:ext uri="{FF2B5EF4-FFF2-40B4-BE49-F238E27FC236}">
                <a16:creationId xmlns:a16="http://schemas.microsoft.com/office/drawing/2014/main" id="{D15E829C-16A9-49E2-926A-09BEC8523248}"/>
              </a:ext>
            </a:extLst>
          </p:cNvPr>
          <p:cNvSpPr txBox="1"/>
          <p:nvPr/>
        </p:nvSpPr>
        <p:spPr>
          <a:xfrm>
            <a:off x="535710" y="1009488"/>
            <a:ext cx="1197338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縮時攝影</a:t>
            </a:r>
          </a:p>
        </p:txBody>
      </p: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DAEAA5FD-ABA8-4424-B2E3-FC13DC602ECB}"/>
              </a:ext>
            </a:extLst>
          </p:cNvPr>
          <p:cNvGrpSpPr/>
          <p:nvPr/>
        </p:nvGrpSpPr>
        <p:grpSpPr>
          <a:xfrm>
            <a:off x="4658283" y="1032797"/>
            <a:ext cx="2208011" cy="536292"/>
            <a:chOff x="3537450" y="580290"/>
            <a:chExt cx="2208011" cy="536292"/>
          </a:xfrm>
          <a:effectLst/>
        </p:grpSpPr>
        <p:pic>
          <p:nvPicPr>
            <p:cNvPr id="39" name="圖片 38">
              <a:extLst>
                <a:ext uri="{FF2B5EF4-FFF2-40B4-BE49-F238E27FC236}">
                  <a16:creationId xmlns:a16="http://schemas.microsoft.com/office/drawing/2014/main" id="{168DA28F-96E9-4F6F-A566-7EB40AB5E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98801" y="580290"/>
              <a:ext cx="1271212" cy="389614"/>
            </a:xfrm>
            <a:prstGeom prst="rect">
              <a:avLst/>
            </a:prstGeom>
          </p:spPr>
        </p:pic>
        <p:pic>
          <p:nvPicPr>
            <p:cNvPr id="40" name="圖片 39">
              <a:extLst>
                <a:ext uri="{FF2B5EF4-FFF2-40B4-BE49-F238E27FC236}">
                  <a16:creationId xmlns:a16="http://schemas.microsoft.com/office/drawing/2014/main" id="{BDEC3304-4BBB-4691-9A08-CD45658390D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37450" y="580290"/>
              <a:ext cx="1271212" cy="536292"/>
            </a:xfrm>
            <a:prstGeom prst="rect">
              <a:avLst/>
            </a:prstGeom>
          </p:spPr>
        </p:pic>
        <p:pic>
          <p:nvPicPr>
            <p:cNvPr id="41" name="圖片 40">
              <a:extLst>
                <a:ext uri="{FF2B5EF4-FFF2-40B4-BE49-F238E27FC236}">
                  <a16:creationId xmlns:a16="http://schemas.microsoft.com/office/drawing/2014/main" id="{486E3205-D511-4A95-9408-18357CC4E1B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74249" y="580290"/>
              <a:ext cx="1271212" cy="389614"/>
            </a:xfrm>
            <a:prstGeom prst="rect">
              <a:avLst/>
            </a:prstGeom>
          </p:spPr>
        </p:pic>
      </p:grpSp>
      <p:sp>
        <p:nvSpPr>
          <p:cNvPr id="42" name="Shape 246">
            <a:extLst>
              <a:ext uri="{FF2B5EF4-FFF2-40B4-BE49-F238E27FC236}">
                <a16:creationId xmlns:a16="http://schemas.microsoft.com/office/drawing/2014/main" id="{F334D925-B751-4CE0-A74D-E3A365009227}"/>
              </a:ext>
            </a:extLst>
          </p:cNvPr>
          <p:cNvSpPr txBox="1"/>
          <p:nvPr/>
        </p:nvSpPr>
        <p:spPr>
          <a:xfrm>
            <a:off x="4647104" y="1012204"/>
            <a:ext cx="2105333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同時留下靜態照片</a:t>
            </a: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2C05D8EE-940E-4FA8-80E0-75C664E0C448}"/>
              </a:ext>
            </a:extLst>
          </p:cNvPr>
          <p:cNvGrpSpPr/>
          <p:nvPr/>
        </p:nvGrpSpPr>
        <p:grpSpPr>
          <a:xfrm>
            <a:off x="546888" y="1621506"/>
            <a:ext cx="3858500" cy="3176770"/>
            <a:chOff x="493762" y="1659875"/>
            <a:chExt cx="3858500" cy="3176770"/>
          </a:xfrm>
        </p:grpSpPr>
        <p:pic>
          <p:nvPicPr>
            <p:cNvPr id="44" name="Shape 280">
              <a:hlinkClick r:id="rId10"/>
              <a:extLst>
                <a:ext uri="{FF2B5EF4-FFF2-40B4-BE49-F238E27FC236}">
                  <a16:creationId xmlns:a16="http://schemas.microsoft.com/office/drawing/2014/main" id="{4E87A8B9-E179-429C-A961-B4E39421112A}"/>
                </a:ext>
              </a:extLst>
            </p:cNvPr>
            <p:cNvPicPr preferRelativeResize="0"/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15187" y="1659875"/>
              <a:ext cx="1037075" cy="31767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0" name="Shape 280">
              <a:hlinkClick r:id="rId10"/>
            </p:cNvPr>
            <p:cNvPicPr preferRelativeResize="0"/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93762" y="1659875"/>
              <a:ext cx="1037075" cy="31767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" name="Shape 280">
              <a:hlinkClick r:id="rId10"/>
              <a:extLst>
                <a:ext uri="{FF2B5EF4-FFF2-40B4-BE49-F238E27FC236}">
                  <a16:creationId xmlns:a16="http://schemas.microsoft.com/office/drawing/2014/main" id="{94D966B4-0329-4E2B-88E7-B04018DD4F57}"/>
                </a:ext>
              </a:extLst>
            </p:cNvPr>
            <p:cNvPicPr preferRelativeResize="0"/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30858" y="1659875"/>
              <a:ext cx="1797029" cy="317677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: 圓角化單一角落 23">
            <a:extLst>
              <a:ext uri="{FF2B5EF4-FFF2-40B4-BE49-F238E27FC236}">
                <a16:creationId xmlns:a16="http://schemas.microsoft.com/office/drawing/2014/main" id="{6A3E99C6-973C-4851-BC87-4A5042BA5EDF}"/>
              </a:ext>
            </a:extLst>
          </p:cNvPr>
          <p:cNvSpPr/>
          <p:nvPr/>
        </p:nvSpPr>
        <p:spPr>
          <a:xfrm>
            <a:off x="-44450" y="1373950"/>
            <a:ext cx="8083550" cy="2982149"/>
          </a:xfrm>
          <a:prstGeom prst="round1Rect">
            <a:avLst>
              <a:gd name="adj" fmla="val 17116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391F7B"/>
              </a:solidFill>
            </a:endParaRPr>
          </a:p>
        </p:txBody>
      </p:sp>
      <p:pic>
        <p:nvPicPr>
          <p:cNvPr id="25" name="圖片 24">
            <a:extLst>
              <a:ext uri="{FF2B5EF4-FFF2-40B4-BE49-F238E27FC236}">
                <a16:creationId xmlns:a16="http://schemas.microsoft.com/office/drawing/2014/main" id="{44E4D10F-4266-437A-8F57-6BEB97805E1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24096" y="1356569"/>
            <a:ext cx="2264879" cy="3689439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D6C11730-EB8D-43AD-AEEA-056F23D675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5445" y="1356569"/>
            <a:ext cx="2264879" cy="3689439"/>
          </a:xfrm>
          <a:prstGeom prst="rect">
            <a:avLst/>
          </a:prstGeom>
        </p:spPr>
      </p:pic>
      <p:sp>
        <p:nvSpPr>
          <p:cNvPr id="15" name="Shape 281">
            <a:extLst>
              <a:ext uri="{FF2B5EF4-FFF2-40B4-BE49-F238E27FC236}">
                <a16:creationId xmlns:a16="http://schemas.microsoft.com/office/drawing/2014/main" id="{9A756DA3-C3BA-4E2A-8D3F-1ACEF847D8E0}"/>
              </a:ext>
            </a:extLst>
          </p:cNvPr>
          <p:cNvSpPr txBox="1"/>
          <p:nvPr/>
        </p:nvSpPr>
        <p:spPr>
          <a:xfrm>
            <a:off x="6109255" y="959604"/>
            <a:ext cx="2042699" cy="41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600" b="1"/>
              <a:t>畫格時間設定：</a:t>
            </a:r>
            <a:r>
              <a:rPr lang="en-US" altLang="zh-TW" sz="1600" b="1"/>
              <a:t>4</a:t>
            </a:r>
            <a:r>
              <a:rPr lang="zh-TW" altLang="en-US" sz="1600" b="1"/>
              <a:t>秒</a:t>
            </a:r>
          </a:p>
        </p:txBody>
      </p:sp>
      <p:sp>
        <p:nvSpPr>
          <p:cNvPr id="16" name="Shape 282">
            <a:extLst>
              <a:ext uri="{FF2B5EF4-FFF2-40B4-BE49-F238E27FC236}">
                <a16:creationId xmlns:a16="http://schemas.microsoft.com/office/drawing/2014/main" id="{CCC5B884-D139-45D2-B04E-B317BCBBCE24}"/>
              </a:ext>
            </a:extLst>
          </p:cNvPr>
          <p:cNvSpPr txBox="1"/>
          <p:nvPr/>
        </p:nvSpPr>
        <p:spPr>
          <a:xfrm>
            <a:off x="2207806" y="973781"/>
            <a:ext cx="2159985" cy="382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連拍時間間隔：</a:t>
            </a:r>
            <a:r>
              <a:rPr lang="en-US" altLang="zh-TW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秒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AF51EB64-7984-4C49-8130-D85B215C225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198" y="972931"/>
            <a:ext cx="1271212" cy="536292"/>
          </a:xfrm>
          <a:prstGeom prst="rect">
            <a:avLst/>
          </a:prstGeom>
        </p:spPr>
      </p:pic>
      <p:sp>
        <p:nvSpPr>
          <p:cNvPr id="18" name="Shape 246">
            <a:extLst>
              <a:ext uri="{FF2B5EF4-FFF2-40B4-BE49-F238E27FC236}">
                <a16:creationId xmlns:a16="http://schemas.microsoft.com/office/drawing/2014/main" id="{39D6E657-09E4-4C25-9A1D-7E9D6D272D73}"/>
              </a:ext>
            </a:extLst>
          </p:cNvPr>
          <p:cNvSpPr txBox="1"/>
          <p:nvPr/>
        </p:nvSpPr>
        <p:spPr>
          <a:xfrm>
            <a:off x="935020" y="952338"/>
            <a:ext cx="1197338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zh-TW" altLang="en-US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原檔</a:t>
            </a:r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279CAE81-62B3-444B-AEEE-4FB185CED4D7}"/>
              </a:ext>
            </a:extLst>
          </p:cNvPr>
          <p:cNvGrpSpPr/>
          <p:nvPr/>
        </p:nvGrpSpPr>
        <p:grpSpPr>
          <a:xfrm>
            <a:off x="4511567" y="975647"/>
            <a:ext cx="1535663" cy="536292"/>
            <a:chOff x="3537450" y="580290"/>
            <a:chExt cx="1535663" cy="536292"/>
          </a:xfrm>
          <a:effectLst/>
        </p:grpSpPr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91B4A603-857E-458E-B98F-9382BFCBB26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01901" y="580290"/>
              <a:ext cx="1271212" cy="389614"/>
            </a:xfrm>
            <a:prstGeom prst="rect">
              <a:avLst/>
            </a:prstGeom>
          </p:spPr>
        </p:pic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A63423F5-BE30-4401-9BAE-20EF2D84E5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37450" y="580290"/>
              <a:ext cx="1271212" cy="536292"/>
            </a:xfrm>
            <a:prstGeom prst="rect">
              <a:avLst/>
            </a:prstGeom>
          </p:spPr>
        </p:pic>
      </p:grpSp>
      <p:sp>
        <p:nvSpPr>
          <p:cNvPr id="23" name="Shape 246">
            <a:extLst>
              <a:ext uri="{FF2B5EF4-FFF2-40B4-BE49-F238E27FC236}">
                <a16:creationId xmlns:a16="http://schemas.microsoft.com/office/drawing/2014/main" id="{BBF0306A-11C7-4EBA-BDE8-065FD3E3F691}"/>
              </a:ext>
            </a:extLst>
          </p:cNvPr>
          <p:cNvSpPr txBox="1"/>
          <p:nvPr/>
        </p:nvSpPr>
        <p:spPr>
          <a:xfrm>
            <a:off x="4525789" y="955054"/>
            <a:ext cx="1380286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zh-TW" altLang="en-US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再製過後</a:t>
            </a:r>
          </a:p>
        </p:txBody>
      </p:sp>
      <p:sp>
        <p:nvSpPr>
          <p:cNvPr id="10" name="標題 1">
            <a:extLst>
              <a:ext uri="{FF2B5EF4-FFF2-40B4-BE49-F238E27FC236}">
                <a16:creationId xmlns:a16="http://schemas.microsoft.com/office/drawing/2014/main" id="{9541E73E-5D92-40E6-B086-D6B6844B2EA2}"/>
              </a:ext>
            </a:extLst>
          </p:cNvPr>
          <p:cNvSpPr txBox="1">
            <a:spLocks/>
          </p:cNvSpPr>
          <p:nvPr/>
        </p:nvSpPr>
        <p:spPr>
          <a:xfrm>
            <a:off x="935020" y="238905"/>
            <a:ext cx="1943833" cy="609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3200" b="1">
                <a:solidFill>
                  <a:srgbClr val="391F7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再製縮時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7E0711CC-FEF2-4663-A52B-2324F00933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0664" y="239809"/>
            <a:ext cx="606701" cy="608149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群組 7">
            <a:extLst>
              <a:ext uri="{FF2B5EF4-FFF2-40B4-BE49-F238E27FC236}">
                <a16:creationId xmlns:a16="http://schemas.microsoft.com/office/drawing/2014/main" id="{9E35B602-12CA-47A8-81AD-A60C17D86A35}"/>
              </a:ext>
            </a:extLst>
          </p:cNvPr>
          <p:cNvGrpSpPr/>
          <p:nvPr/>
        </p:nvGrpSpPr>
        <p:grpSpPr>
          <a:xfrm>
            <a:off x="3167019" y="1439428"/>
            <a:ext cx="2378716" cy="506289"/>
            <a:chOff x="3378035" y="1697525"/>
            <a:chExt cx="2378716" cy="506289"/>
          </a:xfrm>
        </p:grpSpPr>
        <p:pic>
          <p:nvPicPr>
            <p:cNvPr id="22" name="圖片 21">
              <a:extLst>
                <a:ext uri="{FF2B5EF4-FFF2-40B4-BE49-F238E27FC236}">
                  <a16:creationId xmlns:a16="http://schemas.microsoft.com/office/drawing/2014/main" id="{5C197102-D40E-4385-B06D-A6A52AE5CE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99848" y="1742741"/>
              <a:ext cx="1956903" cy="38320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2" name="群組 1">
              <a:extLst>
                <a:ext uri="{FF2B5EF4-FFF2-40B4-BE49-F238E27FC236}">
                  <a16:creationId xmlns:a16="http://schemas.microsoft.com/office/drawing/2014/main" id="{EC9069AA-88A8-4ADB-B78C-26AA017821D9}"/>
                </a:ext>
              </a:extLst>
            </p:cNvPr>
            <p:cNvGrpSpPr/>
            <p:nvPr/>
          </p:nvGrpSpPr>
          <p:grpSpPr>
            <a:xfrm>
              <a:off x="3378035" y="1697525"/>
              <a:ext cx="433459" cy="506289"/>
              <a:chOff x="3449470" y="1714283"/>
              <a:chExt cx="358555" cy="418800"/>
            </a:xfrm>
          </p:grpSpPr>
          <p:pic>
            <p:nvPicPr>
              <p:cNvPr id="329" name="Shape 329"/>
              <p:cNvPicPr preferRelativeResize="0"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61790" y="1714283"/>
                <a:ext cx="346235" cy="41880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6" name="文字方塊 15">
                <a:extLst>
                  <a:ext uri="{FF2B5EF4-FFF2-40B4-BE49-F238E27FC236}">
                    <a16:creationId xmlns:a16="http://schemas.microsoft.com/office/drawing/2014/main" id="{59BC8A04-3FDA-4B53-9030-3DBB935284E6}"/>
                  </a:ext>
                </a:extLst>
              </p:cNvPr>
              <p:cNvSpPr txBox="1"/>
              <p:nvPr/>
            </p:nvSpPr>
            <p:spPr>
              <a:xfrm>
                <a:off x="3449470" y="1755322"/>
                <a:ext cx="331596" cy="3309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" altLang="zh-TW" sz="2000" b="1">
                    <a:solidFill>
                      <a:schemeClr val="bg1"/>
                    </a:solidFill>
                  </a:rPr>
                  <a:t>①</a:t>
                </a:r>
                <a:endParaRPr lang="zh-TW" altLang="en-US" sz="200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id="{001FFEF1-4E99-4B78-B9B6-F782C5A23D1A}"/>
              </a:ext>
            </a:extLst>
          </p:cNvPr>
          <p:cNvGrpSpPr/>
          <p:nvPr/>
        </p:nvGrpSpPr>
        <p:grpSpPr>
          <a:xfrm>
            <a:off x="3157801" y="2640484"/>
            <a:ext cx="2378716" cy="506289"/>
            <a:chOff x="3378035" y="2806403"/>
            <a:chExt cx="2378716" cy="506289"/>
          </a:xfrm>
        </p:grpSpPr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8ABAAD70-91AA-4854-9A32-35C0DB99D0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99848" y="2856631"/>
              <a:ext cx="1956903" cy="38320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3" name="群組 2">
              <a:extLst>
                <a:ext uri="{FF2B5EF4-FFF2-40B4-BE49-F238E27FC236}">
                  <a16:creationId xmlns:a16="http://schemas.microsoft.com/office/drawing/2014/main" id="{C644C969-F086-4495-9C88-BACF7935EAF5}"/>
                </a:ext>
              </a:extLst>
            </p:cNvPr>
            <p:cNvGrpSpPr/>
            <p:nvPr/>
          </p:nvGrpSpPr>
          <p:grpSpPr>
            <a:xfrm>
              <a:off x="3378035" y="2806403"/>
              <a:ext cx="433459" cy="506289"/>
              <a:chOff x="3449470" y="2825765"/>
              <a:chExt cx="358555" cy="418800"/>
            </a:xfrm>
          </p:grpSpPr>
          <p:pic>
            <p:nvPicPr>
              <p:cNvPr id="331" name="Shape 331"/>
              <p:cNvPicPr preferRelativeResize="0"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61790" y="2825765"/>
                <a:ext cx="346235" cy="41880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AC8357A4-EBCC-4CE5-8F26-9FCF2F7F86D9}"/>
                  </a:ext>
                </a:extLst>
              </p:cNvPr>
              <p:cNvSpPr txBox="1"/>
              <p:nvPr/>
            </p:nvSpPr>
            <p:spPr>
              <a:xfrm>
                <a:off x="3449470" y="2871688"/>
                <a:ext cx="331596" cy="3309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" altLang="zh-TW" sz="2000" b="1">
                    <a:solidFill>
                      <a:schemeClr val="bg1"/>
                    </a:solidFill>
                  </a:rPr>
                  <a:t>②</a:t>
                </a:r>
                <a:endParaRPr lang="zh-TW" altLang="en-US" sz="200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0" name="群組 9">
            <a:extLst>
              <a:ext uri="{FF2B5EF4-FFF2-40B4-BE49-F238E27FC236}">
                <a16:creationId xmlns:a16="http://schemas.microsoft.com/office/drawing/2014/main" id="{648ED821-9EAE-449C-8B33-C58C247BF283}"/>
              </a:ext>
            </a:extLst>
          </p:cNvPr>
          <p:cNvGrpSpPr/>
          <p:nvPr/>
        </p:nvGrpSpPr>
        <p:grpSpPr>
          <a:xfrm>
            <a:off x="3158391" y="3940389"/>
            <a:ext cx="2387344" cy="506289"/>
            <a:chOff x="3369407" y="3940389"/>
            <a:chExt cx="2387344" cy="506289"/>
          </a:xfrm>
        </p:grpSpPr>
        <p:pic>
          <p:nvPicPr>
            <p:cNvPr id="30" name="圖片 29">
              <a:extLst>
                <a:ext uri="{FF2B5EF4-FFF2-40B4-BE49-F238E27FC236}">
                  <a16:creationId xmlns:a16="http://schemas.microsoft.com/office/drawing/2014/main" id="{38DC5936-A393-4E09-AE16-33EA464AA9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99848" y="3980581"/>
              <a:ext cx="1956903" cy="38320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4" name="群組 3">
              <a:extLst>
                <a:ext uri="{FF2B5EF4-FFF2-40B4-BE49-F238E27FC236}">
                  <a16:creationId xmlns:a16="http://schemas.microsoft.com/office/drawing/2014/main" id="{9B64C4AB-8448-4B9B-81E9-634652A67CA9}"/>
                </a:ext>
              </a:extLst>
            </p:cNvPr>
            <p:cNvGrpSpPr/>
            <p:nvPr/>
          </p:nvGrpSpPr>
          <p:grpSpPr>
            <a:xfrm>
              <a:off x="3369407" y="3940389"/>
              <a:ext cx="441826" cy="506289"/>
              <a:chOff x="3442290" y="3958015"/>
              <a:chExt cx="365476" cy="418800"/>
            </a:xfrm>
          </p:grpSpPr>
          <p:pic>
            <p:nvPicPr>
              <p:cNvPr id="332" name="Shape 332"/>
              <p:cNvPicPr preferRelativeResize="0"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462049" y="3958015"/>
                <a:ext cx="345717" cy="41880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20" name="文字方塊 19">
                <a:extLst>
                  <a:ext uri="{FF2B5EF4-FFF2-40B4-BE49-F238E27FC236}">
                    <a16:creationId xmlns:a16="http://schemas.microsoft.com/office/drawing/2014/main" id="{CDDFE23D-4CCA-47EC-BEA8-A61D7F2E553B}"/>
                  </a:ext>
                </a:extLst>
              </p:cNvPr>
              <p:cNvSpPr txBox="1"/>
              <p:nvPr/>
            </p:nvSpPr>
            <p:spPr>
              <a:xfrm>
                <a:off x="3442290" y="4004181"/>
                <a:ext cx="331596" cy="3309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" altLang="zh-TW" sz="2000" b="1">
                    <a:solidFill>
                      <a:schemeClr val="bg1"/>
                    </a:solidFill>
                  </a:rPr>
                  <a:t>③</a:t>
                </a:r>
                <a:endParaRPr lang="zh-TW" altLang="en-US" sz="200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326" name="Shape 326"/>
          <p:cNvSpPr txBox="1"/>
          <p:nvPr/>
        </p:nvSpPr>
        <p:spPr>
          <a:xfrm>
            <a:off x="2871352" y="1283525"/>
            <a:ext cx="3270600" cy="870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" sz="2400" b="1">
                <a:solidFill>
                  <a:schemeClr val="accent3">
                    <a:lumMod val="50000"/>
                  </a:schemeClr>
                </a:solidFill>
              </a:rPr>
              <a:t>自動連拍</a:t>
            </a:r>
            <a:endParaRPr lang="en-US" sz="2400" b="1">
              <a:solidFill>
                <a:schemeClr val="accent3">
                  <a:lumMod val="50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zh-TW" altLang="en-US" sz="1600" b="1">
                <a:solidFill>
                  <a:schemeClr val="accent3">
                    <a:lumMod val="50000"/>
                  </a:schemeClr>
                </a:solidFill>
              </a:rPr>
              <a:t>拍攝張數  拍攝間隔</a:t>
            </a:r>
          </a:p>
        </p:txBody>
      </p:sp>
      <p:sp>
        <p:nvSpPr>
          <p:cNvPr id="34" name="Shape 326">
            <a:extLst>
              <a:ext uri="{FF2B5EF4-FFF2-40B4-BE49-F238E27FC236}">
                <a16:creationId xmlns:a16="http://schemas.microsoft.com/office/drawing/2014/main" id="{D2609AFF-462D-481A-A54C-52072B9BA8AB}"/>
              </a:ext>
            </a:extLst>
          </p:cNvPr>
          <p:cNvSpPr txBox="1"/>
          <p:nvPr/>
        </p:nvSpPr>
        <p:spPr>
          <a:xfrm>
            <a:off x="2871352" y="3774840"/>
            <a:ext cx="3270600" cy="912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" sz="2400" b="1" err="1">
                <a:solidFill>
                  <a:schemeClr val="accent3">
                    <a:lumMod val="50000"/>
                  </a:schemeClr>
                </a:solidFill>
              </a:rPr>
              <a:t>解析度</a:t>
            </a:r>
            <a:endParaRPr lang="zh-TW" altLang="en-US" sz="2400" b="1" err="1">
              <a:solidFill>
                <a:schemeClr val="accent3">
                  <a:lumMod val="50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" sz="1800" b="1">
                <a:solidFill>
                  <a:schemeClr val="accent3">
                    <a:lumMod val="50000"/>
                  </a:schemeClr>
                </a:solidFill>
              </a:rPr>
              <a:t>         </a:t>
            </a:r>
            <a:r>
              <a:rPr lang="en" sz="1800" b="1" err="1">
                <a:solidFill>
                  <a:schemeClr val="accent3">
                    <a:lumMod val="50000"/>
                  </a:schemeClr>
                </a:solidFill>
              </a:rPr>
              <a:t>影</a:t>
            </a:r>
            <a:r>
              <a:rPr lang="en" sz="1600" b="1" err="1">
                <a:solidFill>
                  <a:schemeClr val="accent3">
                    <a:lumMod val="50000"/>
                  </a:schemeClr>
                </a:solidFill>
              </a:rPr>
              <a:t>片</a:t>
            </a:r>
            <a:r>
              <a:rPr lang="en" sz="1600" b="1">
                <a:solidFill>
                  <a:schemeClr val="accent3">
                    <a:lumMod val="50000"/>
                  </a:schemeClr>
                </a:solidFill>
              </a:rPr>
              <a:t>  </a:t>
            </a:r>
            <a:r>
              <a:rPr lang="en" sz="1600" b="1" err="1">
                <a:solidFill>
                  <a:schemeClr val="accent3">
                    <a:lumMod val="50000"/>
                  </a:schemeClr>
                </a:solidFill>
              </a:rPr>
              <a:t>縮時攝影</a:t>
            </a:r>
            <a:r>
              <a:rPr lang="zh-TW" altLang="en-US" sz="1600" b="1">
                <a:solidFill>
                  <a:schemeClr val="accent3">
                    <a:lumMod val="50000"/>
                  </a:schemeClr>
                </a:solidFill>
              </a:rPr>
              <a:t>       </a:t>
            </a:r>
            <a:endParaRPr sz="1600" b="1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5" name="Shape 326">
            <a:extLst>
              <a:ext uri="{FF2B5EF4-FFF2-40B4-BE49-F238E27FC236}">
                <a16:creationId xmlns:a16="http://schemas.microsoft.com/office/drawing/2014/main" id="{82FB479D-D739-4195-99FC-2FFD267464E2}"/>
              </a:ext>
            </a:extLst>
          </p:cNvPr>
          <p:cNvSpPr txBox="1"/>
          <p:nvPr/>
        </p:nvSpPr>
        <p:spPr>
          <a:xfrm>
            <a:off x="2862134" y="2508024"/>
            <a:ext cx="3270600" cy="836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accent3">
                    <a:lumMod val="50000"/>
                  </a:schemeClr>
                </a:solidFill>
              </a:rPr>
              <a:t>縮時攝影</a:t>
            </a:r>
            <a:endParaRPr lang="zh-TW" altLang="en-US" sz="2400" b="1">
              <a:solidFill>
                <a:schemeClr val="accent3">
                  <a:lumMod val="50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" sz="1600" b="1" err="1">
                <a:solidFill>
                  <a:schemeClr val="accent3">
                    <a:lumMod val="50000"/>
                  </a:schemeClr>
                </a:solidFill>
              </a:rPr>
              <a:t>時間長度</a:t>
            </a:r>
            <a:r>
              <a:rPr lang="en" sz="1600" b="1">
                <a:solidFill>
                  <a:schemeClr val="accent3">
                    <a:lumMod val="50000"/>
                  </a:schemeClr>
                </a:solidFill>
              </a:rPr>
              <a:t>  </a:t>
            </a:r>
            <a:r>
              <a:rPr lang="zh-TW" altLang="en" sz="1600" b="1">
                <a:solidFill>
                  <a:schemeClr val="accent3">
                    <a:lumMod val="50000"/>
                  </a:schemeClr>
                </a:solidFill>
              </a:rPr>
              <a:t>畫格間隔</a:t>
            </a:r>
            <a:r>
              <a:rPr lang="en" sz="1600" b="1">
                <a:solidFill>
                  <a:schemeClr val="accent3">
                    <a:lumMod val="50000"/>
                  </a:schemeClr>
                </a:solidFill>
              </a:rPr>
              <a:t>  </a:t>
            </a:r>
            <a:r>
              <a:rPr lang="en" sz="1600" b="1" err="1">
                <a:solidFill>
                  <a:schemeClr val="accent3">
                    <a:lumMod val="50000"/>
                  </a:schemeClr>
                </a:solidFill>
              </a:rPr>
              <a:t>另存照片</a:t>
            </a:r>
            <a:endParaRPr sz="1600" b="1" err="1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321" name="Shape 321"/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3359" y="152400"/>
            <a:ext cx="2720409" cy="4838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Shape 322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5825" y="4088975"/>
            <a:ext cx="2720550" cy="902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Shape 323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522"/>
          <a:stretch/>
        </p:blipFill>
        <p:spPr>
          <a:xfrm>
            <a:off x="155825" y="152400"/>
            <a:ext cx="2761851" cy="57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Shape 324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5975" y="731700"/>
            <a:ext cx="2720400" cy="3357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Shape 325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91975" y="216950"/>
            <a:ext cx="810600" cy="806700"/>
          </a:xfrm>
          <a:prstGeom prst="ellipse">
            <a:avLst/>
          </a:prstGeom>
          <a:noFill/>
          <a:ln w="38100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27" name="Shape 327"/>
          <p:cNvSpPr txBox="1"/>
          <p:nvPr/>
        </p:nvSpPr>
        <p:spPr>
          <a:xfrm>
            <a:off x="3065333" y="254035"/>
            <a:ext cx="3003900" cy="8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 err="1"/>
              <a:t>相機設定</a:t>
            </a:r>
            <a:r>
              <a:rPr lang="en" sz="4800" b="1"/>
              <a:t> </a:t>
            </a:r>
            <a:endParaRPr sz="4800"/>
          </a:p>
        </p:txBody>
      </p:sp>
      <p:sp>
        <p:nvSpPr>
          <p:cNvPr id="328" name="Shape 328"/>
          <p:cNvSpPr/>
          <p:nvPr/>
        </p:nvSpPr>
        <p:spPr>
          <a:xfrm>
            <a:off x="6253375" y="2984589"/>
            <a:ext cx="2761800" cy="308187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C3E86CC0-4F04-4909-89C5-3C6157441320}"/>
              </a:ext>
            </a:extLst>
          </p:cNvPr>
          <p:cNvGrpSpPr/>
          <p:nvPr/>
        </p:nvGrpSpPr>
        <p:grpSpPr>
          <a:xfrm>
            <a:off x="5909559" y="594168"/>
            <a:ext cx="441643" cy="506289"/>
            <a:chOff x="5942043" y="604850"/>
            <a:chExt cx="365324" cy="418800"/>
          </a:xfrm>
        </p:grpSpPr>
        <p:pic>
          <p:nvPicPr>
            <p:cNvPr id="330" name="Shape 330"/>
            <p:cNvPicPr preferRelativeResize="0"/>
            <p:nvPr/>
          </p:nvPicPr>
          <p:blipFill>
            <a:blip r:embed="rId4"/>
            <a:stretch>
              <a:fillRect/>
            </a:stretch>
          </p:blipFill>
          <p:spPr>
            <a:xfrm>
              <a:off x="5961132" y="604850"/>
              <a:ext cx="346235" cy="418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8F8DFBC3-C37C-4D10-A415-5E92E2092B53}"/>
                </a:ext>
              </a:extLst>
            </p:cNvPr>
            <p:cNvSpPr txBox="1"/>
            <p:nvPr/>
          </p:nvSpPr>
          <p:spPr>
            <a:xfrm>
              <a:off x="5942043" y="650360"/>
              <a:ext cx="331596" cy="3309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" altLang="zh-TW" sz="2000" b="1">
                  <a:solidFill>
                    <a:schemeClr val="bg1"/>
                  </a:solidFill>
                </a:rPr>
                <a:t>①</a:t>
              </a:r>
              <a:endParaRPr lang="zh-TW" altLang="en-US" sz="200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群組 5">
            <a:extLst>
              <a:ext uri="{FF2B5EF4-FFF2-40B4-BE49-F238E27FC236}">
                <a16:creationId xmlns:a16="http://schemas.microsoft.com/office/drawing/2014/main" id="{13581AB0-BDC0-45CF-83A3-FF61A3B17FA6}"/>
              </a:ext>
            </a:extLst>
          </p:cNvPr>
          <p:cNvGrpSpPr/>
          <p:nvPr/>
        </p:nvGrpSpPr>
        <p:grpSpPr>
          <a:xfrm>
            <a:off x="5912257" y="2066068"/>
            <a:ext cx="436248" cy="506289"/>
            <a:chOff x="5946506" y="2076750"/>
            <a:chExt cx="360861" cy="418800"/>
          </a:xfrm>
        </p:grpSpPr>
        <p:pic>
          <p:nvPicPr>
            <p:cNvPr id="333" name="Shape 333"/>
            <p:cNvPicPr preferRelativeResize="0"/>
            <p:nvPr/>
          </p:nvPicPr>
          <p:blipFill>
            <a:blip r:embed="rId5"/>
            <a:stretch>
              <a:fillRect/>
            </a:stretch>
          </p:blipFill>
          <p:spPr>
            <a:xfrm>
              <a:off x="5961132" y="2076750"/>
              <a:ext cx="346235" cy="418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51A55E69-7581-4EAA-BDA8-F3DC951F2E02}"/>
                </a:ext>
              </a:extLst>
            </p:cNvPr>
            <p:cNvSpPr txBox="1"/>
            <p:nvPr/>
          </p:nvSpPr>
          <p:spPr>
            <a:xfrm>
              <a:off x="5946506" y="2125261"/>
              <a:ext cx="331596" cy="3309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" altLang="zh-TW" sz="2000" b="1">
                  <a:solidFill>
                    <a:schemeClr val="bg1"/>
                  </a:solidFill>
                </a:rPr>
                <a:t>②</a:t>
              </a:r>
              <a:endParaRPr lang="zh-TW" altLang="en-US" sz="2000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群組 6">
            <a:extLst>
              <a:ext uri="{FF2B5EF4-FFF2-40B4-BE49-F238E27FC236}">
                <a16:creationId xmlns:a16="http://schemas.microsoft.com/office/drawing/2014/main" id="{A82CEAF5-B9EE-4390-B2B7-CD97DAA2051F}"/>
              </a:ext>
            </a:extLst>
          </p:cNvPr>
          <p:cNvGrpSpPr/>
          <p:nvPr/>
        </p:nvGrpSpPr>
        <p:grpSpPr>
          <a:xfrm>
            <a:off x="5906409" y="3475126"/>
            <a:ext cx="429516" cy="506289"/>
            <a:chOff x="5951815" y="3670163"/>
            <a:chExt cx="355293" cy="418800"/>
          </a:xfrm>
        </p:grpSpPr>
        <p:pic>
          <p:nvPicPr>
            <p:cNvPr id="334" name="Shape 334"/>
            <p:cNvPicPr preferRelativeResize="0"/>
            <p:nvPr/>
          </p:nvPicPr>
          <p:blipFill>
            <a:blip r:embed="rId6"/>
            <a:stretch>
              <a:fillRect/>
            </a:stretch>
          </p:blipFill>
          <p:spPr>
            <a:xfrm>
              <a:off x="5961391" y="3670163"/>
              <a:ext cx="345717" cy="418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id="{7533CB95-3BF1-48CC-B04D-A81E6F5A390D}"/>
                </a:ext>
              </a:extLst>
            </p:cNvPr>
            <p:cNvSpPr txBox="1"/>
            <p:nvPr/>
          </p:nvSpPr>
          <p:spPr>
            <a:xfrm>
              <a:off x="5951815" y="3711519"/>
              <a:ext cx="331596" cy="3309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" altLang="zh-TW" sz="2000" b="1">
                  <a:solidFill>
                    <a:schemeClr val="bg1"/>
                  </a:solidFill>
                </a:rPr>
                <a:t>③</a:t>
              </a:r>
              <a:endParaRPr lang="zh-TW" altLang="en-US" sz="200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9" name="Shape 339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3998" cy="5292471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Shape 340"/>
          <p:cNvSpPr txBox="1"/>
          <p:nvPr/>
        </p:nvSpPr>
        <p:spPr>
          <a:xfrm>
            <a:off x="5122455" y="1752925"/>
            <a:ext cx="2329500" cy="8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41" name="Shape 341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4491" y="2183725"/>
            <a:ext cx="2190600" cy="2190600"/>
          </a:xfrm>
          <a:prstGeom prst="ellipse">
            <a:avLst/>
          </a:prstGeom>
          <a:noFill/>
          <a:ln w="76200" cap="flat" cmpd="sng">
            <a:solidFill>
              <a:srgbClr val="9FC5E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42" name="Shape 342"/>
          <p:cNvSpPr/>
          <p:nvPr/>
        </p:nvSpPr>
        <p:spPr>
          <a:xfrm>
            <a:off x="4034412" y="-50"/>
            <a:ext cx="5109588" cy="5292600"/>
          </a:xfrm>
          <a:prstGeom prst="rect">
            <a:avLst/>
          </a:prstGeom>
          <a:solidFill>
            <a:srgbClr val="EEEEEE">
              <a:alpha val="86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Shape 343"/>
          <p:cNvSpPr/>
          <p:nvPr/>
        </p:nvSpPr>
        <p:spPr>
          <a:xfrm flipH="1">
            <a:off x="2009669" y="-50"/>
            <a:ext cx="2024743" cy="5292599"/>
          </a:xfrm>
          <a:prstGeom prst="rtTriangle">
            <a:avLst/>
          </a:prstGeom>
          <a:solidFill>
            <a:srgbClr val="EEEEEE">
              <a:alpha val="86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Shape 344"/>
          <p:cNvSpPr txBox="1"/>
          <p:nvPr/>
        </p:nvSpPr>
        <p:spPr>
          <a:xfrm>
            <a:off x="3807425" y="1225675"/>
            <a:ext cx="5184000" cy="8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/>
              <a:t>Photo Station 5.7 </a:t>
            </a:r>
            <a:endParaRPr sz="4800"/>
          </a:p>
        </p:txBody>
      </p:sp>
      <p:sp>
        <p:nvSpPr>
          <p:cNvPr id="345" name="Shape 345"/>
          <p:cNvSpPr txBox="1"/>
          <p:nvPr/>
        </p:nvSpPr>
        <p:spPr>
          <a:xfrm>
            <a:off x="3877775" y="2159650"/>
            <a:ext cx="5043300" cy="16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800" b="1" err="1"/>
              <a:t>狀態追蹤</a:t>
            </a: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800" b="1" err="1"/>
              <a:t>連拍、縮時檢視</a:t>
            </a: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800" b="1" err="1"/>
              <a:t>重新建立縮時攝影影片</a:t>
            </a: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err="1">
                <a:latin typeface="Microsoft JhengHei"/>
                <a:ea typeface="Microsoft JhengHei"/>
              </a:rPr>
              <a:t>最完整的即拍即傳解決方案</a:t>
            </a:r>
            <a:r>
              <a:rPr lang="en" sz="2800" b="1"/>
              <a:t>！</a:t>
            </a:r>
            <a:endParaRPr sz="2800" b="1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" name="Shape 350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1898" y="-2"/>
            <a:ext cx="8857624" cy="5192418"/>
          </a:xfrm>
          <a:prstGeom prst="rect">
            <a:avLst/>
          </a:prstGeom>
          <a:noFill/>
          <a:ln>
            <a:solidFill>
              <a:schemeClr val="tx2">
                <a:lumMod val="90000"/>
              </a:schemeClr>
            </a:solidFill>
          </a:ln>
        </p:spPr>
      </p:pic>
      <p:sp>
        <p:nvSpPr>
          <p:cNvPr id="351" name="Shape 351"/>
          <p:cNvSpPr/>
          <p:nvPr/>
        </p:nvSpPr>
        <p:spPr>
          <a:xfrm>
            <a:off x="1596897" y="1475075"/>
            <a:ext cx="7460964" cy="581052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F34B5639-E115-4F5E-BE40-CB62289EA2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52816">
            <a:off x="5567592" y="1825471"/>
            <a:ext cx="2302783" cy="176249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53" name="Shape 353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5421" y="2854237"/>
            <a:ext cx="1065276" cy="304349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Shape 354"/>
          <p:cNvSpPr txBox="1"/>
          <p:nvPr/>
        </p:nvSpPr>
        <p:spPr>
          <a:xfrm>
            <a:off x="5816055" y="2255501"/>
            <a:ext cx="1713600" cy="10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b="1">
                <a:solidFill>
                  <a:schemeClr val="accent5">
                    <a:lumMod val="75000"/>
                  </a:schemeClr>
                </a:solidFill>
                <a:latin typeface="Microsoft JhengHei"/>
                <a:ea typeface="Microsoft JhengHei"/>
              </a:rPr>
              <a:t>錄製中的</a:t>
            </a:r>
            <a:r>
              <a:rPr lang="zh-TW" altLang="en-US" sz="1800" b="1">
                <a:solidFill>
                  <a:srgbClr val="00717D"/>
                </a:solidFill>
                <a:latin typeface="Microsoft JhengHei"/>
                <a:ea typeface="Microsoft JhengHei"/>
              </a:rPr>
              <a:t>影片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b="1">
                <a:solidFill>
                  <a:srgbClr val="00717D"/>
                </a:solidFill>
                <a:latin typeface="Microsoft JhengHei"/>
                <a:ea typeface="Microsoft JhengHei"/>
              </a:rPr>
              <a:t>則標記為</a:t>
            </a:r>
          </a:p>
          <a:p>
            <a:pPr algn="ctr"/>
            <a:r>
              <a:rPr lang="zh-TW" altLang="en-US" sz="1800" b="1">
                <a:solidFill>
                  <a:srgbClr val="00717D"/>
                </a:solidFill>
                <a:latin typeface="Microsoft JhengHei"/>
                <a:ea typeface="Microsoft JhengHei"/>
              </a:rPr>
              <a:t>「</a:t>
            </a:r>
            <a:r>
              <a:rPr lang="zh-TW" altLang="en-US" sz="1800" b="1">
                <a:solidFill>
                  <a:srgbClr val="434343"/>
                </a:solidFill>
              </a:rPr>
              <a:t>              </a:t>
            </a:r>
            <a:r>
              <a:rPr lang="zh-TW" altLang="en-US" sz="1800" b="1">
                <a:solidFill>
                  <a:srgbClr val="00717D"/>
                </a:solidFill>
                <a:latin typeface="Microsoft JhengHei"/>
                <a:ea typeface="Microsoft JhengHei"/>
              </a:rPr>
              <a:t>  」  </a:t>
            </a: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6CE6245C-9989-464A-BF70-C3796D682713}"/>
              </a:ext>
            </a:extLst>
          </p:cNvPr>
          <p:cNvGrpSpPr/>
          <p:nvPr/>
        </p:nvGrpSpPr>
        <p:grpSpPr>
          <a:xfrm>
            <a:off x="55587" y="553123"/>
            <a:ext cx="3074530" cy="651101"/>
            <a:chOff x="4243545" y="1958155"/>
            <a:chExt cx="3507989" cy="74289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1" name="群組 10">
              <a:extLst>
                <a:ext uri="{FF2B5EF4-FFF2-40B4-BE49-F238E27FC236}">
                  <a16:creationId xmlns:a16="http://schemas.microsoft.com/office/drawing/2014/main" id="{FEFAA50F-C07C-4358-93E1-7E7B32C818E6}"/>
                </a:ext>
              </a:extLst>
            </p:cNvPr>
            <p:cNvGrpSpPr/>
            <p:nvPr/>
          </p:nvGrpSpPr>
          <p:grpSpPr>
            <a:xfrm>
              <a:off x="4243545" y="1989575"/>
              <a:ext cx="3507989" cy="711478"/>
              <a:chOff x="3399839" y="1173959"/>
              <a:chExt cx="2987770" cy="605969"/>
            </a:xfrm>
          </p:grpSpPr>
          <p:pic>
            <p:nvPicPr>
              <p:cNvPr id="13" name="圖片 12">
                <a:extLst>
                  <a:ext uri="{FF2B5EF4-FFF2-40B4-BE49-F238E27FC236}">
                    <a16:creationId xmlns:a16="http://schemas.microsoft.com/office/drawing/2014/main" id="{8771B34E-E66F-471A-8B39-91409E9FA4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951237" y="1173959"/>
                <a:ext cx="1436372" cy="440234"/>
              </a:xfrm>
              <a:prstGeom prst="rect">
                <a:avLst/>
              </a:prstGeom>
            </p:spPr>
          </p:pic>
          <p:pic>
            <p:nvPicPr>
              <p:cNvPr id="14" name="圖片 13">
                <a:extLst>
                  <a:ext uri="{FF2B5EF4-FFF2-40B4-BE49-F238E27FC236}">
                    <a16:creationId xmlns:a16="http://schemas.microsoft.com/office/drawing/2014/main" id="{FE3F5876-F8D4-4653-A96B-FFC2C9CA5A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399839" y="1173959"/>
                <a:ext cx="1436372" cy="605969"/>
              </a:xfrm>
              <a:prstGeom prst="rect">
                <a:avLst/>
              </a:prstGeom>
            </p:spPr>
          </p:pic>
          <p:pic>
            <p:nvPicPr>
              <p:cNvPr id="15" name="圖片 14">
                <a:extLst>
                  <a:ext uri="{FF2B5EF4-FFF2-40B4-BE49-F238E27FC236}">
                    <a16:creationId xmlns:a16="http://schemas.microsoft.com/office/drawing/2014/main" id="{3A26349F-AD67-4F60-805E-0CE9F6CD62D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201492" y="1173959"/>
                <a:ext cx="1436372" cy="440234"/>
              </a:xfrm>
              <a:prstGeom prst="rect">
                <a:avLst/>
              </a:prstGeom>
            </p:spPr>
          </p:pic>
        </p:grpSp>
        <p:sp>
          <p:nvSpPr>
            <p:cNvPr id="12" name="Shape 145">
              <a:extLst>
                <a:ext uri="{FF2B5EF4-FFF2-40B4-BE49-F238E27FC236}">
                  <a16:creationId xmlns:a16="http://schemas.microsoft.com/office/drawing/2014/main" id="{0D183C5C-31F6-4E4E-BF8A-9C3E455BB71B}"/>
                </a:ext>
              </a:extLst>
            </p:cNvPr>
            <p:cNvSpPr txBox="1"/>
            <p:nvPr/>
          </p:nvSpPr>
          <p:spPr>
            <a:xfrm>
              <a:off x="4289041" y="1958155"/>
              <a:ext cx="3267527" cy="5442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zh-TW" altLang="en-US" sz="24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狀態追蹤   一目了然 </a:t>
              </a: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" name="Shape 360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968" y="-1"/>
            <a:ext cx="8943032" cy="5143501"/>
          </a:xfrm>
          <a:prstGeom prst="rect">
            <a:avLst/>
          </a:prstGeom>
          <a:noFill/>
          <a:ln>
            <a:solidFill>
              <a:schemeClr val="tx2">
                <a:lumMod val="90000"/>
              </a:schemeClr>
            </a:solidFill>
          </a:ln>
        </p:spPr>
      </p:pic>
      <p:sp>
        <p:nvSpPr>
          <p:cNvPr id="361" name="Shape 361"/>
          <p:cNvSpPr/>
          <p:nvPr/>
        </p:nvSpPr>
        <p:spPr>
          <a:xfrm>
            <a:off x="4279017" y="3605548"/>
            <a:ext cx="1386672" cy="302432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62" name="Shape 362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44651" y="1787551"/>
            <a:ext cx="3259649" cy="1941675"/>
          </a:xfrm>
          <a:prstGeom prst="rect">
            <a:avLst/>
          </a:prstGeom>
          <a:noFill/>
          <a:ln>
            <a:solidFill>
              <a:srgbClr val="C00000"/>
            </a:solidFill>
          </a:ln>
          <a:effectLst>
            <a:outerShdw blurRad="271463" dist="133350" dir="7980000" algn="bl" rotWithShape="0">
              <a:srgbClr val="666666">
                <a:alpha val="50000"/>
              </a:srgbClr>
            </a:outerShdw>
          </a:effectLst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id="{AF913069-AE61-44C2-B485-FFB0F554288E}"/>
              </a:ext>
            </a:extLst>
          </p:cNvPr>
          <p:cNvGrpSpPr/>
          <p:nvPr/>
        </p:nvGrpSpPr>
        <p:grpSpPr>
          <a:xfrm>
            <a:off x="55587" y="553123"/>
            <a:ext cx="3074530" cy="651101"/>
            <a:chOff x="4243545" y="1958155"/>
            <a:chExt cx="3507989" cy="74289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9" name="群組 8">
              <a:extLst>
                <a:ext uri="{FF2B5EF4-FFF2-40B4-BE49-F238E27FC236}">
                  <a16:creationId xmlns:a16="http://schemas.microsoft.com/office/drawing/2014/main" id="{B77E82B2-B7E8-48D9-A6E9-DD7207889FAC}"/>
                </a:ext>
              </a:extLst>
            </p:cNvPr>
            <p:cNvGrpSpPr/>
            <p:nvPr/>
          </p:nvGrpSpPr>
          <p:grpSpPr>
            <a:xfrm>
              <a:off x="4243545" y="1989575"/>
              <a:ext cx="3507989" cy="711478"/>
              <a:chOff x="3399839" y="1173959"/>
              <a:chExt cx="2987770" cy="605969"/>
            </a:xfrm>
          </p:grpSpPr>
          <p:pic>
            <p:nvPicPr>
              <p:cNvPr id="11" name="圖片 10">
                <a:extLst>
                  <a:ext uri="{FF2B5EF4-FFF2-40B4-BE49-F238E27FC236}">
                    <a16:creationId xmlns:a16="http://schemas.microsoft.com/office/drawing/2014/main" id="{25DCDC3E-0132-4A47-BC5B-522D3CE3EB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951237" y="1173959"/>
                <a:ext cx="1436372" cy="440234"/>
              </a:xfrm>
              <a:prstGeom prst="rect">
                <a:avLst/>
              </a:prstGeom>
            </p:spPr>
          </p:pic>
          <p:pic>
            <p:nvPicPr>
              <p:cNvPr id="12" name="圖片 11">
                <a:extLst>
                  <a:ext uri="{FF2B5EF4-FFF2-40B4-BE49-F238E27FC236}">
                    <a16:creationId xmlns:a16="http://schemas.microsoft.com/office/drawing/2014/main" id="{475A42D4-2A5B-4350-A3CB-259D3F15CA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399839" y="1173959"/>
                <a:ext cx="1436372" cy="605969"/>
              </a:xfrm>
              <a:prstGeom prst="rect">
                <a:avLst/>
              </a:prstGeom>
            </p:spPr>
          </p:pic>
          <p:pic>
            <p:nvPicPr>
              <p:cNvPr id="13" name="圖片 12">
                <a:extLst>
                  <a:ext uri="{FF2B5EF4-FFF2-40B4-BE49-F238E27FC236}">
                    <a16:creationId xmlns:a16="http://schemas.microsoft.com/office/drawing/2014/main" id="{4A702711-563D-45D2-9B46-74E5F8F209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201492" y="1173959"/>
                <a:ext cx="1436372" cy="440234"/>
              </a:xfrm>
              <a:prstGeom prst="rect">
                <a:avLst/>
              </a:prstGeom>
            </p:spPr>
          </p:pic>
        </p:grpSp>
        <p:sp>
          <p:nvSpPr>
            <p:cNvPr id="10" name="Shape 145">
              <a:extLst>
                <a:ext uri="{FF2B5EF4-FFF2-40B4-BE49-F238E27FC236}">
                  <a16:creationId xmlns:a16="http://schemas.microsoft.com/office/drawing/2014/main" id="{23FBAACB-EDA1-4423-A87E-48DA6D829DFE}"/>
                </a:ext>
              </a:extLst>
            </p:cNvPr>
            <p:cNvSpPr txBox="1"/>
            <p:nvPr/>
          </p:nvSpPr>
          <p:spPr>
            <a:xfrm>
              <a:off x="4289041" y="1958155"/>
              <a:ext cx="3267527" cy="5442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zh-TW" altLang="en-US" sz="24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重製縮時   輕鬆快速</a:t>
              </a:r>
            </a:p>
          </p:txBody>
        </p:sp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EC91209A-CBE8-4111-A284-8B30B4FEE965}"/>
              </a:ext>
            </a:extLst>
          </p:cNvPr>
          <p:cNvGrpSpPr/>
          <p:nvPr/>
        </p:nvGrpSpPr>
        <p:grpSpPr>
          <a:xfrm rot="466093">
            <a:off x="503945" y="3964732"/>
            <a:ext cx="1471149" cy="1125984"/>
            <a:chOff x="126248" y="4071748"/>
            <a:chExt cx="2302783" cy="1762497"/>
          </a:xfrm>
        </p:grpSpPr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31422D1A-5A6A-45C5-AA3E-BC6311408C6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725278">
              <a:off x="126248" y="4071748"/>
              <a:ext cx="2302783" cy="1762497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5" name="Shape 354">
              <a:extLst>
                <a:ext uri="{FF2B5EF4-FFF2-40B4-BE49-F238E27FC236}">
                  <a16:creationId xmlns:a16="http://schemas.microsoft.com/office/drawing/2014/main" id="{CE249D9D-A838-423C-947A-ADCDD638EE78}"/>
                </a:ext>
              </a:extLst>
            </p:cNvPr>
            <p:cNvSpPr txBox="1"/>
            <p:nvPr/>
          </p:nvSpPr>
          <p:spPr>
            <a:xfrm rot="190286">
              <a:off x="227841" y="4309643"/>
              <a:ext cx="1986236" cy="10430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algn="ctr"/>
              <a:r>
                <a:rPr lang="zh-TW" altLang="en-US" sz="1500" b="1">
                  <a:solidFill>
                    <a:srgbClr val="00717D"/>
                  </a:solidFill>
                  <a:latin typeface="Microsoft JhengHei"/>
                  <a:ea typeface="Microsoft JhengHei"/>
                </a:rPr>
                <a:t>！提醒！</a:t>
              </a:r>
            </a:p>
            <a:p>
              <a:pPr algn="ctr"/>
              <a:r>
                <a:rPr lang="zh-TW" altLang="en-US" sz="1500" b="1">
                  <a:solidFill>
                    <a:srgbClr val="00717D"/>
                  </a:solidFill>
                  <a:latin typeface="Microsoft JhengHei"/>
                  <a:ea typeface="Microsoft JhengHei"/>
                </a:rPr>
                <a:t>原檔之照片</a:t>
              </a:r>
            </a:p>
            <a:p>
              <a:pPr algn="ctr"/>
              <a:r>
                <a:rPr lang="zh-TW" altLang="en-US" sz="1500" b="1">
                  <a:solidFill>
                    <a:srgbClr val="00717D"/>
                  </a:solidFill>
                  <a:latin typeface="Microsoft JhengHei"/>
                  <a:ea typeface="Microsoft JhengHei"/>
                </a:rPr>
                <a:t>須全數保留</a:t>
              </a: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0" name="Shape 370"/>
          <p:cNvCxnSpPr/>
          <p:nvPr/>
        </p:nvCxnSpPr>
        <p:spPr>
          <a:xfrm>
            <a:off x="672387" y="774425"/>
            <a:ext cx="776100" cy="0"/>
          </a:xfrm>
          <a:prstGeom prst="straightConnector1">
            <a:avLst/>
          </a:prstGeom>
          <a:noFill/>
          <a:ln w="28575" cap="flat" cmpd="sng">
            <a:solidFill>
              <a:srgbClr val="6FA8DC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71" name="Shape 371"/>
          <p:cNvCxnSpPr/>
          <p:nvPr/>
        </p:nvCxnSpPr>
        <p:spPr>
          <a:xfrm>
            <a:off x="1448538" y="774425"/>
            <a:ext cx="776100" cy="0"/>
          </a:xfrm>
          <a:prstGeom prst="straightConnector1">
            <a:avLst/>
          </a:prstGeom>
          <a:noFill/>
          <a:ln w="28575" cap="flat" cmpd="sng">
            <a:solidFill>
              <a:srgbClr val="6FA8DC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72" name="Shape 372"/>
          <p:cNvCxnSpPr/>
          <p:nvPr/>
        </p:nvCxnSpPr>
        <p:spPr>
          <a:xfrm>
            <a:off x="2224689" y="774425"/>
            <a:ext cx="776100" cy="0"/>
          </a:xfrm>
          <a:prstGeom prst="straightConnector1">
            <a:avLst/>
          </a:prstGeom>
          <a:noFill/>
          <a:ln w="28575" cap="flat" cmpd="sng">
            <a:solidFill>
              <a:srgbClr val="6FA8DC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73" name="Shape 373"/>
          <p:cNvCxnSpPr/>
          <p:nvPr/>
        </p:nvCxnSpPr>
        <p:spPr>
          <a:xfrm>
            <a:off x="3010392" y="774425"/>
            <a:ext cx="776100" cy="0"/>
          </a:xfrm>
          <a:prstGeom prst="straightConnector1">
            <a:avLst/>
          </a:prstGeom>
          <a:noFill/>
          <a:ln w="28575" cap="flat" cmpd="sng">
            <a:solidFill>
              <a:srgbClr val="6FA8DC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74" name="Shape 374"/>
          <p:cNvCxnSpPr/>
          <p:nvPr/>
        </p:nvCxnSpPr>
        <p:spPr>
          <a:xfrm>
            <a:off x="3767440" y="774425"/>
            <a:ext cx="776100" cy="0"/>
          </a:xfrm>
          <a:prstGeom prst="straightConnector1">
            <a:avLst/>
          </a:prstGeom>
          <a:noFill/>
          <a:ln w="28575" cap="flat" cmpd="sng">
            <a:solidFill>
              <a:srgbClr val="6FA8DC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75" name="Shape 375"/>
          <p:cNvCxnSpPr/>
          <p:nvPr/>
        </p:nvCxnSpPr>
        <p:spPr>
          <a:xfrm>
            <a:off x="4562694" y="774425"/>
            <a:ext cx="776100" cy="0"/>
          </a:xfrm>
          <a:prstGeom prst="straightConnector1">
            <a:avLst/>
          </a:prstGeom>
          <a:noFill/>
          <a:ln w="28575" cap="flat" cmpd="sng">
            <a:solidFill>
              <a:srgbClr val="6FA8DC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76" name="Shape 376"/>
          <p:cNvCxnSpPr/>
          <p:nvPr/>
        </p:nvCxnSpPr>
        <p:spPr>
          <a:xfrm>
            <a:off x="5357948" y="774425"/>
            <a:ext cx="776100" cy="0"/>
          </a:xfrm>
          <a:prstGeom prst="straightConnector1">
            <a:avLst/>
          </a:prstGeom>
          <a:noFill/>
          <a:ln w="28575" cap="flat" cmpd="sng">
            <a:solidFill>
              <a:srgbClr val="6FA8DC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77" name="Shape 377"/>
          <p:cNvCxnSpPr/>
          <p:nvPr/>
        </p:nvCxnSpPr>
        <p:spPr>
          <a:xfrm>
            <a:off x="6134099" y="774425"/>
            <a:ext cx="776100" cy="0"/>
          </a:xfrm>
          <a:prstGeom prst="straightConnector1">
            <a:avLst/>
          </a:prstGeom>
          <a:noFill/>
          <a:ln w="28575" cap="flat" cmpd="sng">
            <a:solidFill>
              <a:srgbClr val="6FA8DC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78" name="Shape 378"/>
          <p:cNvCxnSpPr/>
          <p:nvPr/>
        </p:nvCxnSpPr>
        <p:spPr>
          <a:xfrm>
            <a:off x="6910250" y="774425"/>
            <a:ext cx="776100" cy="0"/>
          </a:xfrm>
          <a:prstGeom prst="straightConnector1">
            <a:avLst/>
          </a:prstGeom>
          <a:noFill/>
          <a:ln w="28575" cap="flat" cmpd="sng">
            <a:solidFill>
              <a:srgbClr val="6FA8DC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79" name="Shape 379"/>
          <p:cNvCxnSpPr/>
          <p:nvPr/>
        </p:nvCxnSpPr>
        <p:spPr>
          <a:xfrm>
            <a:off x="7686355" y="774450"/>
            <a:ext cx="776100" cy="0"/>
          </a:xfrm>
          <a:prstGeom prst="straightConnector1">
            <a:avLst/>
          </a:prstGeom>
          <a:noFill/>
          <a:ln w="28575" cap="flat" cmpd="sng">
            <a:solidFill>
              <a:srgbClr val="6FA8DC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380" name="Shape 380"/>
          <p:cNvSpPr txBox="1"/>
          <p:nvPr/>
        </p:nvSpPr>
        <p:spPr>
          <a:xfrm>
            <a:off x="1231396" y="908825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1</a:t>
            </a:r>
            <a:endParaRPr sz="2400" b="1"/>
          </a:p>
        </p:txBody>
      </p:sp>
      <p:sp>
        <p:nvSpPr>
          <p:cNvPr id="381" name="Shape 381"/>
          <p:cNvSpPr txBox="1"/>
          <p:nvPr/>
        </p:nvSpPr>
        <p:spPr>
          <a:xfrm>
            <a:off x="1982340" y="908825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2</a:t>
            </a:r>
            <a:endParaRPr sz="2400" b="1"/>
          </a:p>
        </p:txBody>
      </p:sp>
      <p:sp>
        <p:nvSpPr>
          <p:cNvPr id="382" name="Shape 382"/>
          <p:cNvSpPr txBox="1"/>
          <p:nvPr/>
        </p:nvSpPr>
        <p:spPr>
          <a:xfrm>
            <a:off x="2733283" y="908825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3</a:t>
            </a:r>
            <a:endParaRPr sz="2400" b="1"/>
          </a:p>
        </p:txBody>
      </p:sp>
      <p:sp>
        <p:nvSpPr>
          <p:cNvPr id="383" name="Shape 383"/>
          <p:cNvSpPr txBox="1"/>
          <p:nvPr/>
        </p:nvSpPr>
        <p:spPr>
          <a:xfrm>
            <a:off x="3513064" y="908825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4</a:t>
            </a:r>
            <a:endParaRPr sz="2400" b="1"/>
          </a:p>
        </p:txBody>
      </p:sp>
      <p:sp>
        <p:nvSpPr>
          <p:cNvPr id="384" name="Shape 384"/>
          <p:cNvSpPr txBox="1"/>
          <p:nvPr/>
        </p:nvSpPr>
        <p:spPr>
          <a:xfrm>
            <a:off x="4307272" y="908825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5</a:t>
            </a:r>
            <a:endParaRPr sz="2400" b="1"/>
          </a:p>
        </p:txBody>
      </p:sp>
      <p:sp>
        <p:nvSpPr>
          <p:cNvPr id="385" name="Shape 385"/>
          <p:cNvSpPr txBox="1"/>
          <p:nvPr/>
        </p:nvSpPr>
        <p:spPr>
          <a:xfrm>
            <a:off x="5101493" y="908825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6</a:t>
            </a:r>
            <a:endParaRPr sz="2400" b="1"/>
          </a:p>
        </p:txBody>
      </p:sp>
      <p:sp>
        <p:nvSpPr>
          <p:cNvPr id="386" name="Shape 386"/>
          <p:cNvSpPr txBox="1"/>
          <p:nvPr/>
        </p:nvSpPr>
        <p:spPr>
          <a:xfrm>
            <a:off x="5895711" y="908825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7</a:t>
            </a:r>
            <a:endParaRPr sz="2400" b="1"/>
          </a:p>
        </p:txBody>
      </p:sp>
      <p:sp>
        <p:nvSpPr>
          <p:cNvPr id="387" name="Shape 387"/>
          <p:cNvSpPr txBox="1"/>
          <p:nvPr/>
        </p:nvSpPr>
        <p:spPr>
          <a:xfrm>
            <a:off x="6689930" y="908825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8</a:t>
            </a:r>
            <a:endParaRPr sz="2400" b="1"/>
          </a:p>
        </p:txBody>
      </p:sp>
      <p:sp>
        <p:nvSpPr>
          <p:cNvPr id="388" name="Shape 388"/>
          <p:cNvSpPr txBox="1"/>
          <p:nvPr/>
        </p:nvSpPr>
        <p:spPr>
          <a:xfrm>
            <a:off x="7469698" y="908825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9</a:t>
            </a:r>
            <a:endParaRPr sz="2400" b="1"/>
          </a:p>
        </p:txBody>
      </p:sp>
      <p:sp>
        <p:nvSpPr>
          <p:cNvPr id="389" name="Shape 389"/>
          <p:cNvSpPr txBox="1"/>
          <p:nvPr/>
        </p:nvSpPr>
        <p:spPr>
          <a:xfrm>
            <a:off x="8105267" y="908825"/>
            <a:ext cx="7761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10</a:t>
            </a:r>
            <a:endParaRPr sz="2400" b="1"/>
          </a:p>
        </p:txBody>
      </p:sp>
      <p:sp>
        <p:nvSpPr>
          <p:cNvPr id="390" name="Shape 390"/>
          <p:cNvSpPr/>
          <p:nvPr/>
        </p:nvSpPr>
        <p:spPr>
          <a:xfrm>
            <a:off x="488125" y="2074600"/>
            <a:ext cx="709200" cy="5811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Shape 391"/>
          <p:cNvSpPr/>
          <p:nvPr/>
        </p:nvSpPr>
        <p:spPr>
          <a:xfrm>
            <a:off x="1315525" y="2074600"/>
            <a:ext cx="709200" cy="5811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Shape 392"/>
          <p:cNvSpPr/>
          <p:nvPr/>
        </p:nvSpPr>
        <p:spPr>
          <a:xfrm>
            <a:off x="2142925" y="2074600"/>
            <a:ext cx="709200" cy="5811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Shape 393"/>
          <p:cNvSpPr/>
          <p:nvPr/>
        </p:nvSpPr>
        <p:spPr>
          <a:xfrm>
            <a:off x="2970325" y="2074600"/>
            <a:ext cx="709200" cy="5811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Shape 394"/>
          <p:cNvSpPr/>
          <p:nvPr/>
        </p:nvSpPr>
        <p:spPr>
          <a:xfrm>
            <a:off x="3797725" y="2074600"/>
            <a:ext cx="709200" cy="5811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Shape 395"/>
          <p:cNvSpPr/>
          <p:nvPr/>
        </p:nvSpPr>
        <p:spPr>
          <a:xfrm>
            <a:off x="4625126" y="2074600"/>
            <a:ext cx="709200" cy="5811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Shape 396"/>
          <p:cNvSpPr/>
          <p:nvPr/>
        </p:nvSpPr>
        <p:spPr>
          <a:xfrm>
            <a:off x="5452526" y="2074600"/>
            <a:ext cx="709200" cy="5811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Shape 397"/>
          <p:cNvSpPr/>
          <p:nvPr/>
        </p:nvSpPr>
        <p:spPr>
          <a:xfrm>
            <a:off x="6279926" y="2074600"/>
            <a:ext cx="709200" cy="5811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Shape 398"/>
          <p:cNvSpPr/>
          <p:nvPr/>
        </p:nvSpPr>
        <p:spPr>
          <a:xfrm>
            <a:off x="7107326" y="2074600"/>
            <a:ext cx="709200" cy="5811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Shape 399"/>
          <p:cNvSpPr/>
          <p:nvPr/>
        </p:nvSpPr>
        <p:spPr>
          <a:xfrm>
            <a:off x="7934725" y="2074600"/>
            <a:ext cx="709200" cy="5811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Shape 400"/>
          <p:cNvSpPr txBox="1"/>
          <p:nvPr/>
        </p:nvSpPr>
        <p:spPr>
          <a:xfrm>
            <a:off x="2624850" y="1663300"/>
            <a:ext cx="3894300" cy="4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/>
              <a:t>原畫格拍攝間隔為1秒</a:t>
            </a:r>
            <a:endParaRPr sz="18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Shape 401"/>
          <p:cNvSpPr/>
          <p:nvPr/>
        </p:nvSpPr>
        <p:spPr>
          <a:xfrm>
            <a:off x="494100" y="3351300"/>
            <a:ext cx="709200" cy="5811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Shape 402"/>
          <p:cNvSpPr/>
          <p:nvPr/>
        </p:nvSpPr>
        <p:spPr>
          <a:xfrm>
            <a:off x="1321500" y="3351300"/>
            <a:ext cx="709200" cy="5811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Shape 403"/>
          <p:cNvSpPr/>
          <p:nvPr/>
        </p:nvSpPr>
        <p:spPr>
          <a:xfrm>
            <a:off x="2148900" y="3351300"/>
            <a:ext cx="709200" cy="5811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Shape 404"/>
          <p:cNvSpPr/>
          <p:nvPr/>
        </p:nvSpPr>
        <p:spPr>
          <a:xfrm>
            <a:off x="2976300" y="3351300"/>
            <a:ext cx="709200" cy="5811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Shape 405"/>
          <p:cNvSpPr/>
          <p:nvPr/>
        </p:nvSpPr>
        <p:spPr>
          <a:xfrm>
            <a:off x="3803700" y="3351300"/>
            <a:ext cx="709200" cy="5811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Shape 406"/>
          <p:cNvSpPr/>
          <p:nvPr/>
        </p:nvSpPr>
        <p:spPr>
          <a:xfrm>
            <a:off x="4631101" y="3351300"/>
            <a:ext cx="709200" cy="5811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Shape 407"/>
          <p:cNvSpPr/>
          <p:nvPr/>
        </p:nvSpPr>
        <p:spPr>
          <a:xfrm>
            <a:off x="5458501" y="3351300"/>
            <a:ext cx="709200" cy="5811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Shape 408"/>
          <p:cNvSpPr/>
          <p:nvPr/>
        </p:nvSpPr>
        <p:spPr>
          <a:xfrm>
            <a:off x="6285901" y="3351300"/>
            <a:ext cx="709200" cy="5811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Shape 409"/>
          <p:cNvSpPr/>
          <p:nvPr/>
        </p:nvSpPr>
        <p:spPr>
          <a:xfrm>
            <a:off x="7113301" y="3351300"/>
            <a:ext cx="709200" cy="5811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Shape 410"/>
          <p:cNvSpPr/>
          <p:nvPr/>
        </p:nvSpPr>
        <p:spPr>
          <a:xfrm>
            <a:off x="7940700" y="3351300"/>
            <a:ext cx="709200" cy="5811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Shape 411"/>
          <p:cNvSpPr txBox="1"/>
          <p:nvPr/>
        </p:nvSpPr>
        <p:spPr>
          <a:xfrm>
            <a:off x="3147000" y="2937475"/>
            <a:ext cx="2850000" cy="4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/>
              <a:t>以畫隔間隔2秒再製縮時</a:t>
            </a:r>
            <a:endParaRPr sz="18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Shape 412"/>
          <p:cNvSpPr txBox="1"/>
          <p:nvPr/>
        </p:nvSpPr>
        <p:spPr>
          <a:xfrm>
            <a:off x="262638" y="839800"/>
            <a:ext cx="1084200" cy="8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/>
              <a:t>拍攝</a:t>
            </a:r>
            <a:endParaRPr sz="1800" b="1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/>
              <a:t>秒數</a:t>
            </a:r>
            <a:endParaRPr sz="1800" b="1"/>
          </a:p>
        </p:txBody>
      </p:sp>
      <p:pic>
        <p:nvPicPr>
          <p:cNvPr id="413" name="Shape 413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638" y="391325"/>
            <a:ext cx="517500" cy="517500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Shape 414"/>
          <p:cNvSpPr txBox="1"/>
          <p:nvPr/>
        </p:nvSpPr>
        <p:spPr>
          <a:xfrm>
            <a:off x="171779" y="4270072"/>
            <a:ext cx="6471000" cy="4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/>
              <a:t>畫格間隔時間長 ＝ 影片加速度明顯</a:t>
            </a:r>
            <a:endParaRPr sz="3000" b="1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Shape 415"/>
          <p:cNvSpPr txBox="1"/>
          <p:nvPr/>
        </p:nvSpPr>
        <p:spPr>
          <a:xfrm>
            <a:off x="993946" y="2303163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1">
                <a:solidFill>
                  <a:srgbClr val="3D85C6"/>
                </a:solidFill>
              </a:rPr>
              <a:t>1</a:t>
            </a:r>
            <a:endParaRPr sz="2400" b="1" i="1">
              <a:solidFill>
                <a:srgbClr val="3D85C6"/>
              </a:solidFill>
            </a:endParaRPr>
          </a:p>
        </p:txBody>
      </p:sp>
      <p:sp>
        <p:nvSpPr>
          <p:cNvPr id="416" name="Shape 416"/>
          <p:cNvSpPr txBox="1"/>
          <p:nvPr/>
        </p:nvSpPr>
        <p:spPr>
          <a:xfrm>
            <a:off x="1821090" y="2303163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1">
                <a:solidFill>
                  <a:srgbClr val="3D85C6"/>
                </a:solidFill>
              </a:rPr>
              <a:t>2</a:t>
            </a:r>
            <a:endParaRPr sz="2400" b="1" i="1">
              <a:solidFill>
                <a:srgbClr val="3D85C6"/>
              </a:solidFill>
            </a:endParaRPr>
          </a:p>
        </p:txBody>
      </p:sp>
      <p:sp>
        <p:nvSpPr>
          <p:cNvPr id="417" name="Shape 417"/>
          <p:cNvSpPr txBox="1"/>
          <p:nvPr/>
        </p:nvSpPr>
        <p:spPr>
          <a:xfrm>
            <a:off x="2648233" y="2303163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1">
                <a:solidFill>
                  <a:srgbClr val="3D85C6"/>
                </a:solidFill>
              </a:rPr>
              <a:t>3</a:t>
            </a:r>
            <a:endParaRPr sz="2400" b="1" i="1">
              <a:solidFill>
                <a:srgbClr val="3D85C6"/>
              </a:solidFill>
            </a:endParaRPr>
          </a:p>
        </p:txBody>
      </p:sp>
      <p:sp>
        <p:nvSpPr>
          <p:cNvPr id="418" name="Shape 418"/>
          <p:cNvSpPr txBox="1"/>
          <p:nvPr/>
        </p:nvSpPr>
        <p:spPr>
          <a:xfrm>
            <a:off x="3504214" y="2303163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1">
                <a:solidFill>
                  <a:srgbClr val="3D85C6"/>
                </a:solidFill>
              </a:rPr>
              <a:t>4</a:t>
            </a:r>
            <a:endParaRPr sz="2400" b="1" i="1">
              <a:solidFill>
                <a:srgbClr val="3D85C6"/>
              </a:solidFill>
            </a:endParaRPr>
          </a:p>
        </p:txBody>
      </p:sp>
      <p:sp>
        <p:nvSpPr>
          <p:cNvPr id="419" name="Shape 419"/>
          <p:cNvSpPr txBox="1"/>
          <p:nvPr/>
        </p:nvSpPr>
        <p:spPr>
          <a:xfrm>
            <a:off x="4298435" y="2303163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1">
                <a:solidFill>
                  <a:srgbClr val="3D85C6"/>
                </a:solidFill>
              </a:rPr>
              <a:t>5</a:t>
            </a:r>
            <a:endParaRPr sz="2400" b="1" i="1">
              <a:solidFill>
                <a:srgbClr val="3D85C6"/>
              </a:solidFill>
            </a:endParaRPr>
          </a:p>
        </p:txBody>
      </p:sp>
      <p:sp>
        <p:nvSpPr>
          <p:cNvPr id="420" name="Shape 420"/>
          <p:cNvSpPr txBox="1"/>
          <p:nvPr/>
        </p:nvSpPr>
        <p:spPr>
          <a:xfrm>
            <a:off x="5092643" y="2303163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1">
                <a:solidFill>
                  <a:srgbClr val="3D85C6"/>
                </a:solidFill>
              </a:rPr>
              <a:t>6</a:t>
            </a:r>
            <a:endParaRPr sz="2400" b="1" i="1">
              <a:solidFill>
                <a:srgbClr val="3D85C6"/>
              </a:solidFill>
            </a:endParaRPr>
          </a:p>
        </p:txBody>
      </p:sp>
      <p:sp>
        <p:nvSpPr>
          <p:cNvPr id="421" name="Shape 421"/>
          <p:cNvSpPr txBox="1"/>
          <p:nvPr/>
        </p:nvSpPr>
        <p:spPr>
          <a:xfrm>
            <a:off x="5963061" y="2303163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1">
                <a:solidFill>
                  <a:srgbClr val="3D85C6"/>
                </a:solidFill>
              </a:rPr>
              <a:t>7</a:t>
            </a:r>
            <a:endParaRPr sz="2400" b="1" i="1">
              <a:solidFill>
                <a:srgbClr val="3D85C6"/>
              </a:solidFill>
            </a:endParaRPr>
          </a:p>
        </p:txBody>
      </p:sp>
      <p:sp>
        <p:nvSpPr>
          <p:cNvPr id="422" name="Shape 422"/>
          <p:cNvSpPr txBox="1"/>
          <p:nvPr/>
        </p:nvSpPr>
        <p:spPr>
          <a:xfrm>
            <a:off x="6757280" y="2303163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1">
                <a:solidFill>
                  <a:srgbClr val="3D85C6"/>
                </a:solidFill>
              </a:rPr>
              <a:t>8</a:t>
            </a:r>
            <a:endParaRPr sz="2400" b="1" i="1">
              <a:solidFill>
                <a:srgbClr val="3D85C6"/>
              </a:solidFill>
            </a:endParaRPr>
          </a:p>
        </p:txBody>
      </p:sp>
      <p:sp>
        <p:nvSpPr>
          <p:cNvPr id="423" name="Shape 423"/>
          <p:cNvSpPr txBox="1"/>
          <p:nvPr/>
        </p:nvSpPr>
        <p:spPr>
          <a:xfrm>
            <a:off x="7613248" y="2303163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1">
                <a:solidFill>
                  <a:srgbClr val="3D85C6"/>
                </a:solidFill>
              </a:rPr>
              <a:t>9</a:t>
            </a:r>
            <a:endParaRPr sz="2400" b="1" i="1">
              <a:solidFill>
                <a:srgbClr val="3D85C6"/>
              </a:solidFill>
            </a:endParaRPr>
          </a:p>
        </p:txBody>
      </p:sp>
      <p:sp>
        <p:nvSpPr>
          <p:cNvPr id="424" name="Shape 424"/>
          <p:cNvSpPr txBox="1"/>
          <p:nvPr/>
        </p:nvSpPr>
        <p:spPr>
          <a:xfrm>
            <a:off x="8325017" y="2303163"/>
            <a:ext cx="7761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1">
                <a:solidFill>
                  <a:srgbClr val="3D85C6"/>
                </a:solidFill>
              </a:rPr>
              <a:t>10</a:t>
            </a:r>
            <a:endParaRPr sz="2400" b="1" i="1">
              <a:solidFill>
                <a:srgbClr val="3D85C6"/>
              </a:solidFill>
            </a:endParaRPr>
          </a:p>
        </p:txBody>
      </p:sp>
      <p:sp>
        <p:nvSpPr>
          <p:cNvPr id="425" name="Shape 425"/>
          <p:cNvSpPr txBox="1"/>
          <p:nvPr/>
        </p:nvSpPr>
        <p:spPr>
          <a:xfrm>
            <a:off x="993959" y="3574838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1">
                <a:solidFill>
                  <a:srgbClr val="3D85C6"/>
                </a:solidFill>
              </a:rPr>
              <a:t>1</a:t>
            </a:r>
            <a:endParaRPr sz="2400" b="1" i="1">
              <a:solidFill>
                <a:srgbClr val="3D85C6"/>
              </a:solidFill>
            </a:endParaRPr>
          </a:p>
        </p:txBody>
      </p:sp>
      <p:sp>
        <p:nvSpPr>
          <p:cNvPr id="426" name="Shape 426"/>
          <p:cNvSpPr txBox="1"/>
          <p:nvPr/>
        </p:nvSpPr>
        <p:spPr>
          <a:xfrm>
            <a:off x="2658452" y="3560288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1">
                <a:solidFill>
                  <a:srgbClr val="3D85C6"/>
                </a:solidFill>
              </a:rPr>
              <a:t>2</a:t>
            </a:r>
            <a:endParaRPr sz="2400" b="1" i="1">
              <a:solidFill>
                <a:srgbClr val="3D85C6"/>
              </a:solidFill>
            </a:endParaRPr>
          </a:p>
        </p:txBody>
      </p:sp>
      <p:sp>
        <p:nvSpPr>
          <p:cNvPr id="427" name="Shape 427"/>
          <p:cNvSpPr txBox="1"/>
          <p:nvPr/>
        </p:nvSpPr>
        <p:spPr>
          <a:xfrm>
            <a:off x="4296121" y="3574838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1">
                <a:solidFill>
                  <a:srgbClr val="3D85C6"/>
                </a:solidFill>
              </a:rPr>
              <a:t>3</a:t>
            </a:r>
            <a:endParaRPr sz="2400" b="1" i="1">
              <a:solidFill>
                <a:srgbClr val="3D85C6"/>
              </a:solidFill>
            </a:endParaRPr>
          </a:p>
        </p:txBody>
      </p:sp>
      <p:sp>
        <p:nvSpPr>
          <p:cNvPr id="428" name="Shape 428"/>
          <p:cNvSpPr txBox="1"/>
          <p:nvPr/>
        </p:nvSpPr>
        <p:spPr>
          <a:xfrm>
            <a:off x="5914102" y="3574838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1">
                <a:solidFill>
                  <a:srgbClr val="3D85C6"/>
                </a:solidFill>
              </a:rPr>
              <a:t>4</a:t>
            </a:r>
            <a:endParaRPr sz="2400" b="1" i="1">
              <a:solidFill>
                <a:srgbClr val="3D85C6"/>
              </a:solidFill>
            </a:endParaRPr>
          </a:p>
        </p:txBody>
      </p:sp>
      <p:sp>
        <p:nvSpPr>
          <p:cNvPr id="429" name="Shape 429"/>
          <p:cNvSpPr txBox="1"/>
          <p:nvPr/>
        </p:nvSpPr>
        <p:spPr>
          <a:xfrm>
            <a:off x="7622710" y="3574838"/>
            <a:ext cx="5175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1">
                <a:solidFill>
                  <a:srgbClr val="3D85C6"/>
                </a:solidFill>
              </a:rPr>
              <a:t>5</a:t>
            </a:r>
            <a:endParaRPr sz="2400" b="1" i="1">
              <a:solidFill>
                <a:srgbClr val="3D85C6"/>
              </a:solidFill>
            </a:endParaRPr>
          </a:p>
        </p:txBody>
      </p:sp>
      <p:sp>
        <p:nvSpPr>
          <p:cNvPr id="430" name="Shape 430"/>
          <p:cNvSpPr txBox="1"/>
          <p:nvPr/>
        </p:nvSpPr>
        <p:spPr>
          <a:xfrm>
            <a:off x="7125450" y="2655700"/>
            <a:ext cx="19362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3D85C6"/>
                </a:solidFill>
              </a:rPr>
              <a:t>（畫格數：10）</a:t>
            </a:r>
            <a:endParaRPr sz="1800" b="1">
              <a:solidFill>
                <a:srgbClr val="3D85C6"/>
              </a:solidFill>
            </a:endParaRPr>
          </a:p>
        </p:txBody>
      </p:sp>
      <p:sp>
        <p:nvSpPr>
          <p:cNvPr id="431" name="Shape 431"/>
          <p:cNvSpPr txBox="1"/>
          <p:nvPr/>
        </p:nvSpPr>
        <p:spPr>
          <a:xfrm>
            <a:off x="7207425" y="3955875"/>
            <a:ext cx="19362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3D85C6"/>
                </a:solidFill>
              </a:rPr>
              <a:t>（畫格數：5）</a:t>
            </a:r>
            <a:endParaRPr sz="1800" b="1">
              <a:solidFill>
                <a:srgbClr val="3D85C6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3" name="Shape 443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0"/>
            <a:ext cx="9143998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447" name="Shape 447"/>
          <p:cNvSpPr txBox="1"/>
          <p:nvPr/>
        </p:nvSpPr>
        <p:spPr>
          <a:xfrm>
            <a:off x="1507950" y="341050"/>
            <a:ext cx="7995000" cy="68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600" b="1">
                <a:solidFill>
                  <a:schemeClr val="bg1"/>
                </a:solidFill>
              </a:rPr>
              <a:t>將</a:t>
            </a:r>
            <a:r>
              <a:rPr lang="en-US" sz="3600" b="1">
                <a:solidFill>
                  <a:schemeClr val="bg1"/>
                </a:solidFill>
              </a:rPr>
              <a:t>Google</a:t>
            </a:r>
            <a:r>
              <a:rPr lang="zh-TW" altLang="en-US" sz="3600" b="1">
                <a:solidFill>
                  <a:schemeClr val="bg1"/>
                </a:solidFill>
              </a:rPr>
              <a:t>相簿的照片同步至</a:t>
            </a:r>
            <a:r>
              <a:rPr lang="en-US" sz="3600" b="1">
                <a:solidFill>
                  <a:schemeClr val="bg1"/>
                </a:solidFill>
              </a:rPr>
              <a:t>NAS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36696316-165D-492A-A24E-2433CCDC69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8" name="Shape 60">
            <a:extLst>
              <a:ext uri="{FF2B5EF4-FFF2-40B4-BE49-F238E27FC236}">
                <a16:creationId xmlns:a16="http://schemas.microsoft.com/office/drawing/2014/main" id="{4FA34848-5816-437B-AA04-9ADBCC67975A}"/>
              </a:ext>
            </a:extLst>
          </p:cNvPr>
          <p:cNvSpPr txBox="1">
            <a:spLocks/>
          </p:cNvSpPr>
          <p:nvPr/>
        </p:nvSpPr>
        <p:spPr>
          <a:xfrm>
            <a:off x="0" y="550650"/>
            <a:ext cx="4890655" cy="841800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b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「這個必須拍！」</a:t>
            </a:r>
            <a:endParaRPr lang="zh-TW" altLang="en-US" b="1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2" name="Shape 452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337179"/>
          </a:xfrm>
          <a:prstGeom prst="rect">
            <a:avLst/>
          </a:prstGeom>
          <a:noFill/>
          <a:ln>
            <a:noFill/>
          </a:ln>
        </p:spPr>
      </p:pic>
      <p:sp>
        <p:nvSpPr>
          <p:cNvPr id="453" name="Shape 453"/>
          <p:cNvSpPr/>
          <p:nvPr/>
        </p:nvSpPr>
        <p:spPr>
          <a:xfrm>
            <a:off x="2012200" y="3433475"/>
            <a:ext cx="5659800" cy="710100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37CC4477-B328-42D4-AD4C-03905028E3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8953" y="277029"/>
            <a:ext cx="3234739" cy="38320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0" name="群組 9">
            <a:extLst>
              <a:ext uri="{FF2B5EF4-FFF2-40B4-BE49-F238E27FC236}">
                <a16:creationId xmlns:a16="http://schemas.microsoft.com/office/drawing/2014/main" id="{A7FAEC47-228F-4BD1-A790-65F5CCD94E47}"/>
              </a:ext>
            </a:extLst>
          </p:cNvPr>
          <p:cNvGrpSpPr/>
          <p:nvPr/>
        </p:nvGrpSpPr>
        <p:grpSpPr>
          <a:xfrm>
            <a:off x="1291487" y="240334"/>
            <a:ext cx="446436" cy="540000"/>
            <a:chOff x="1291487" y="240334"/>
            <a:chExt cx="446436" cy="540000"/>
          </a:xfrm>
        </p:grpSpPr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93A3410A-F63A-4BE2-A9D6-2E7D4E17BE9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91487" y="240334"/>
              <a:ext cx="446436" cy="540000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C6734CCE-4096-4956-A242-5322EFCC0498}"/>
                </a:ext>
              </a:extLst>
            </p:cNvPr>
            <p:cNvSpPr txBox="1"/>
            <p:nvPr/>
          </p:nvSpPr>
          <p:spPr>
            <a:xfrm>
              <a:off x="1291487" y="322183"/>
              <a:ext cx="3315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" altLang="zh-TW" sz="2000" b="1">
                  <a:solidFill>
                    <a:schemeClr val="bg1"/>
                  </a:solidFill>
                </a:rPr>
                <a:t>①</a:t>
              </a:r>
              <a:endParaRPr lang="zh-TW" altLang="en-US" sz="2000">
                <a:solidFill>
                  <a:schemeClr val="bg1"/>
                </a:solidFill>
              </a:endParaRPr>
            </a:p>
          </p:txBody>
        </p:sp>
      </p:grp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7100079F-D93C-47F7-96B8-2AF15D1B7FE2}"/>
              </a:ext>
            </a:extLst>
          </p:cNvPr>
          <p:cNvSpPr txBox="1"/>
          <p:nvPr/>
        </p:nvSpPr>
        <p:spPr>
          <a:xfrm>
            <a:off x="1788607" y="281990"/>
            <a:ext cx="3135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altLang="zh-TW" sz="1800" b="1">
                <a:solidFill>
                  <a:schemeClr val="accent3">
                    <a:lumMod val="50000"/>
                  </a:schemeClr>
                </a:solidFill>
              </a:rPr>
              <a:t>進入Google雲端硬碟設定區</a:t>
            </a:r>
            <a:endParaRPr lang="zh-TW" altLang="en-US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D619D5AC-E295-4EBA-AE3D-D758BB6F43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2189" y="2910442"/>
            <a:ext cx="6614224" cy="38320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id="{26C19256-E735-44F5-A234-D99FE0246CAD}"/>
              </a:ext>
            </a:extLst>
          </p:cNvPr>
          <p:cNvSpPr txBox="1"/>
          <p:nvPr/>
        </p:nvSpPr>
        <p:spPr>
          <a:xfrm>
            <a:off x="2041599" y="2915403"/>
            <a:ext cx="6564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b="1">
                <a:solidFill>
                  <a:schemeClr val="accent3">
                    <a:lumMod val="50000"/>
                  </a:schemeClr>
                </a:solidFill>
              </a:rPr>
              <a:t>勾選 自動將</a:t>
            </a:r>
            <a:r>
              <a:rPr lang="en-US" altLang="zh-TW" sz="1800" b="1">
                <a:solidFill>
                  <a:schemeClr val="accent3">
                    <a:lumMod val="50000"/>
                  </a:schemeClr>
                </a:solidFill>
              </a:rPr>
              <a:t>Google</a:t>
            </a:r>
            <a:r>
              <a:rPr lang="zh-TW" altLang="en-US" sz="1800" b="1">
                <a:solidFill>
                  <a:schemeClr val="accent3">
                    <a:lumMod val="50000"/>
                  </a:schemeClr>
                </a:solidFill>
              </a:rPr>
              <a:t>相簿內容放到「我的雲端硬碟」中的資料夾</a:t>
            </a:r>
            <a:endParaRPr lang="zh-TW" altLang="en-US">
              <a:solidFill>
                <a:schemeClr val="accent3">
                  <a:lumMod val="50000"/>
                </a:schemeClr>
              </a:solidFill>
            </a:endParaRP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3E8D1016-33C7-48B6-96E6-2ABA4C6DC92F}"/>
              </a:ext>
            </a:extLst>
          </p:cNvPr>
          <p:cNvGrpSpPr/>
          <p:nvPr/>
        </p:nvGrpSpPr>
        <p:grpSpPr>
          <a:xfrm>
            <a:off x="1565765" y="2881215"/>
            <a:ext cx="446435" cy="540000"/>
            <a:chOff x="3553967" y="1340356"/>
            <a:chExt cx="446435" cy="540000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0A8EA1C8-4A25-48DE-8F5B-8B73C13B9BA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553967" y="1340356"/>
              <a:ext cx="446435" cy="540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5ED2C151-13E9-4B5B-9EED-A1AE36752C6F}"/>
                </a:ext>
              </a:extLst>
            </p:cNvPr>
            <p:cNvSpPr txBox="1"/>
            <p:nvPr/>
          </p:nvSpPr>
          <p:spPr>
            <a:xfrm>
              <a:off x="3558362" y="1416373"/>
              <a:ext cx="3315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" altLang="zh-TW" sz="2000" b="1">
                  <a:solidFill>
                    <a:schemeClr val="bg1"/>
                  </a:solidFill>
                </a:rPr>
                <a:t>②</a:t>
              </a:r>
              <a:endParaRPr lang="zh-TW" altLang="en-US" sz="200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" name="Shape 460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22285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Shape 461"/>
          <p:cNvSpPr/>
          <p:nvPr/>
        </p:nvSpPr>
        <p:spPr>
          <a:xfrm>
            <a:off x="4893546" y="1788606"/>
            <a:ext cx="894305" cy="879231"/>
          </a:xfrm>
          <a:prstGeom prst="rect">
            <a:avLst/>
          </a:pr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13CD0EFD-3E6C-40EE-AB54-3034A5C5CF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2289" y="112895"/>
            <a:ext cx="5068564" cy="38320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id="{7E34B018-CAF1-4343-A0B3-ED7E64786636}"/>
              </a:ext>
            </a:extLst>
          </p:cNvPr>
          <p:cNvGrpSpPr/>
          <p:nvPr/>
        </p:nvGrpSpPr>
        <p:grpSpPr>
          <a:xfrm>
            <a:off x="1984823" y="76200"/>
            <a:ext cx="446101" cy="540000"/>
            <a:chOff x="1291487" y="240334"/>
            <a:chExt cx="446101" cy="540000"/>
          </a:xfrm>
        </p:grpSpPr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CCB48569-F507-4C87-8254-591C308CAA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91821" y="240334"/>
              <a:ext cx="445767" cy="540000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FF2391B6-51D4-4988-B5FD-882685175856}"/>
                </a:ext>
              </a:extLst>
            </p:cNvPr>
            <p:cNvSpPr txBox="1"/>
            <p:nvPr/>
          </p:nvSpPr>
          <p:spPr>
            <a:xfrm>
              <a:off x="1291487" y="322183"/>
              <a:ext cx="3315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" altLang="zh-TW" sz="2000" b="1">
                  <a:solidFill>
                    <a:schemeClr val="bg1"/>
                  </a:solidFill>
                </a:rPr>
                <a:t>③</a:t>
              </a:r>
              <a:endParaRPr lang="zh-TW" altLang="en-US" sz="2000">
                <a:solidFill>
                  <a:schemeClr val="bg1"/>
                </a:solidFill>
              </a:endParaRPr>
            </a:p>
          </p:txBody>
        </p:sp>
      </p:grp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8B59F51A-B0C4-4340-BB2D-3670AF1AAAF3}"/>
              </a:ext>
            </a:extLst>
          </p:cNvPr>
          <p:cNvSpPr txBox="1"/>
          <p:nvPr/>
        </p:nvSpPr>
        <p:spPr>
          <a:xfrm>
            <a:off x="2481943" y="117856"/>
            <a:ext cx="5039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b="1">
                <a:solidFill>
                  <a:schemeClr val="accent3">
                    <a:lumMod val="50000"/>
                  </a:schemeClr>
                </a:solidFill>
              </a:rPr>
              <a:t>進入</a:t>
            </a:r>
            <a:r>
              <a:rPr lang="en-US" altLang="zh-TW" sz="1800" b="1">
                <a:solidFill>
                  <a:schemeClr val="accent3">
                    <a:lumMod val="50000"/>
                  </a:schemeClr>
                </a:solidFill>
              </a:rPr>
              <a:t>QTS</a:t>
            </a:r>
            <a:r>
              <a:rPr lang="zh-TW" altLang="en-US" sz="1800" b="1">
                <a:solidFill>
                  <a:schemeClr val="accent3">
                    <a:lumMod val="50000"/>
                  </a:schemeClr>
                </a:solidFill>
              </a:rPr>
              <a:t>，打開</a:t>
            </a:r>
            <a:r>
              <a:rPr lang="en-US" altLang="zh-TW" sz="1800" b="1">
                <a:solidFill>
                  <a:schemeClr val="accent3">
                    <a:lumMod val="50000"/>
                  </a:schemeClr>
                </a:solidFill>
              </a:rPr>
              <a:t>Hybrid Backup Sync</a:t>
            </a:r>
            <a:r>
              <a:rPr lang="zh-TW" altLang="en-US" sz="1800" b="1">
                <a:solidFill>
                  <a:schemeClr val="accent3">
                    <a:lumMod val="50000"/>
                  </a:schemeClr>
                </a:solidFill>
              </a:rPr>
              <a:t>應用程式</a:t>
            </a:r>
            <a:endParaRPr lang="zh-TW" altLang="en-US">
              <a:solidFill>
                <a:schemeClr val="accent3">
                  <a:lumMod val="50000"/>
                </a:schemeClr>
              </a:solidFill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56E06E1A-A60A-4502-BF21-890FD7841112}"/>
              </a:ext>
            </a:extLst>
          </p:cNvPr>
          <p:cNvGrpSpPr/>
          <p:nvPr/>
        </p:nvGrpSpPr>
        <p:grpSpPr>
          <a:xfrm>
            <a:off x="2540455" y="1065553"/>
            <a:ext cx="3810102" cy="539999"/>
            <a:chOff x="2259101" y="2717081"/>
            <a:chExt cx="3810102" cy="539999"/>
          </a:xfrm>
        </p:grpSpPr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BDD8A8AF-6CDB-4A8A-9FA6-2A6126DD678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85524" y="2746308"/>
              <a:ext cx="3383679" cy="38320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C2EB4B68-8626-4DF1-B4C5-8E57855317E4}"/>
                </a:ext>
              </a:extLst>
            </p:cNvPr>
            <p:cNvSpPr txBox="1"/>
            <p:nvPr/>
          </p:nvSpPr>
          <p:spPr>
            <a:xfrm>
              <a:off x="2734935" y="2751269"/>
              <a:ext cx="32402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800" b="1">
                  <a:solidFill>
                    <a:schemeClr val="accent3">
                      <a:lumMod val="50000"/>
                    </a:schemeClr>
                  </a:solidFill>
                </a:rPr>
                <a:t>於新增工作欄位，選取「同步」</a:t>
              </a:r>
              <a:endParaRPr lang="zh-TW" altLang="en-US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grpSp>
          <p:nvGrpSpPr>
            <p:cNvPr id="14" name="群組 13">
              <a:extLst>
                <a:ext uri="{FF2B5EF4-FFF2-40B4-BE49-F238E27FC236}">
                  <a16:creationId xmlns:a16="http://schemas.microsoft.com/office/drawing/2014/main" id="{230BEA2F-2F4C-41E1-9048-76FC80B0FD43}"/>
                </a:ext>
              </a:extLst>
            </p:cNvPr>
            <p:cNvGrpSpPr/>
            <p:nvPr/>
          </p:nvGrpSpPr>
          <p:grpSpPr>
            <a:xfrm>
              <a:off x="2259101" y="2717081"/>
              <a:ext cx="446435" cy="539999"/>
              <a:chOff x="3553967" y="1340356"/>
              <a:chExt cx="446435" cy="539999"/>
            </a:xfrm>
          </p:grpSpPr>
          <p:pic>
            <p:nvPicPr>
              <p:cNvPr id="15" name="圖片 14">
                <a:extLst>
                  <a:ext uri="{FF2B5EF4-FFF2-40B4-BE49-F238E27FC236}">
                    <a16:creationId xmlns:a16="http://schemas.microsoft.com/office/drawing/2014/main" id="{ED7D8CE6-994E-4954-99B4-D85F8497FF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553967" y="1340356"/>
                <a:ext cx="446435" cy="53999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6" name="文字方塊 15">
                <a:extLst>
                  <a:ext uri="{FF2B5EF4-FFF2-40B4-BE49-F238E27FC236}">
                    <a16:creationId xmlns:a16="http://schemas.microsoft.com/office/drawing/2014/main" id="{8DCC9E51-0080-4FC6-9220-1F4D66E15021}"/>
                  </a:ext>
                </a:extLst>
              </p:cNvPr>
              <p:cNvSpPr txBox="1"/>
              <p:nvPr/>
            </p:nvSpPr>
            <p:spPr>
              <a:xfrm>
                <a:off x="3558362" y="1416373"/>
                <a:ext cx="33159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" altLang="zh-TW" sz="2000" b="1">
                    <a:solidFill>
                      <a:schemeClr val="bg1"/>
                    </a:solidFill>
                  </a:rPr>
                  <a:t>④</a:t>
                </a:r>
                <a:endParaRPr lang="zh-TW" altLang="en-US" sz="2000">
                  <a:solidFill>
                    <a:schemeClr val="bg1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8" name="Shape 468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255528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Shape 469"/>
          <p:cNvSpPr/>
          <p:nvPr/>
        </p:nvSpPr>
        <p:spPr>
          <a:xfrm>
            <a:off x="5556738" y="2270927"/>
            <a:ext cx="2185518" cy="1678075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693E32AC-0F7E-4962-B5BA-F72A6D7DFA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7842" y="901691"/>
            <a:ext cx="6514804" cy="38320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id="{5D109423-2F0D-4657-B529-DEE2A7AF7538}"/>
              </a:ext>
            </a:extLst>
          </p:cNvPr>
          <p:cNvGrpSpPr/>
          <p:nvPr/>
        </p:nvGrpSpPr>
        <p:grpSpPr>
          <a:xfrm>
            <a:off x="1950377" y="864996"/>
            <a:ext cx="466935" cy="539999"/>
            <a:chOff x="1291487" y="240334"/>
            <a:chExt cx="446101" cy="539999"/>
          </a:xfrm>
        </p:grpSpPr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73DE9CD8-FFD3-4567-8850-0693B49AE56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91821" y="240334"/>
              <a:ext cx="445767" cy="539999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DF60D7A1-4DF3-48F5-9FAB-F5D22F6615FA}"/>
                </a:ext>
              </a:extLst>
            </p:cNvPr>
            <p:cNvSpPr txBox="1"/>
            <p:nvPr/>
          </p:nvSpPr>
          <p:spPr>
            <a:xfrm>
              <a:off x="1291487" y="322183"/>
              <a:ext cx="3315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" altLang="zh-TW" sz="2000" b="1">
                  <a:solidFill>
                    <a:schemeClr val="bg1"/>
                  </a:solidFill>
                </a:rPr>
                <a:t>⑤</a:t>
              </a:r>
              <a:endParaRPr lang="zh-TW" altLang="en-US" sz="2000">
                <a:solidFill>
                  <a:schemeClr val="bg1"/>
                </a:solidFill>
              </a:endParaRPr>
            </a:p>
          </p:txBody>
        </p:sp>
      </p:grpSp>
      <p:sp>
        <p:nvSpPr>
          <p:cNvPr id="10" name="文字方塊 9">
            <a:extLst>
              <a:ext uri="{FF2B5EF4-FFF2-40B4-BE49-F238E27FC236}">
                <a16:creationId xmlns:a16="http://schemas.microsoft.com/office/drawing/2014/main" id="{7D797AAE-11EB-4E39-B3EF-2195EB00FBAA}"/>
              </a:ext>
            </a:extLst>
          </p:cNvPr>
          <p:cNvSpPr txBox="1"/>
          <p:nvPr/>
        </p:nvSpPr>
        <p:spPr>
          <a:xfrm>
            <a:off x="2482665" y="911676"/>
            <a:ext cx="6342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b="1">
                <a:solidFill>
                  <a:schemeClr val="accent3">
                    <a:lumMod val="50000"/>
                  </a:schemeClr>
                </a:solidFill>
              </a:rPr>
              <a:t>單向同步</a:t>
            </a:r>
            <a:r>
              <a:rPr lang="en-US" altLang="zh-TW" sz="1800" b="1">
                <a:solidFill>
                  <a:schemeClr val="accent3">
                    <a:lumMod val="50000"/>
                  </a:schemeClr>
                </a:solidFill>
              </a:rPr>
              <a:t>&gt;&gt;</a:t>
            </a:r>
            <a:r>
              <a:rPr lang="zh-TW" altLang="en-US" sz="1800" b="1">
                <a:solidFill>
                  <a:schemeClr val="accent3">
                    <a:lumMod val="50000"/>
                  </a:schemeClr>
                </a:solidFill>
              </a:rPr>
              <a:t>和雲端同步</a:t>
            </a:r>
            <a:r>
              <a:rPr lang="en-US" altLang="zh-TW" sz="1800" b="1">
                <a:solidFill>
                  <a:schemeClr val="accent3">
                    <a:lumMod val="50000"/>
                  </a:schemeClr>
                </a:solidFill>
              </a:rPr>
              <a:t>&gt;&gt;</a:t>
            </a:r>
            <a:r>
              <a:rPr lang="zh-TW" altLang="en-US" sz="1800" b="1">
                <a:solidFill>
                  <a:schemeClr val="accent3">
                    <a:lumMod val="50000"/>
                  </a:schemeClr>
                </a:solidFill>
              </a:rPr>
              <a:t>雲端同步到本地端</a:t>
            </a:r>
            <a:r>
              <a:rPr lang="en-US" altLang="zh-TW" sz="1800" b="1">
                <a:solidFill>
                  <a:schemeClr val="accent3">
                    <a:lumMod val="50000"/>
                  </a:schemeClr>
                </a:solidFill>
              </a:rPr>
              <a:t>&gt;&gt;Google Drive</a:t>
            </a:r>
            <a:endParaRPr lang="zh-TW" altLang="en-US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5" name="Shape 475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332041"/>
          </a:xfrm>
          <a:prstGeom prst="rect">
            <a:avLst/>
          </a:prstGeom>
          <a:noFill/>
          <a:ln>
            <a:noFill/>
          </a:ln>
        </p:spPr>
      </p:pic>
      <p:sp>
        <p:nvSpPr>
          <p:cNvPr id="476" name="Shape 476"/>
          <p:cNvSpPr/>
          <p:nvPr/>
        </p:nvSpPr>
        <p:spPr>
          <a:xfrm>
            <a:off x="1210100" y="1520925"/>
            <a:ext cx="6645000" cy="555675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1E0B0B23-969C-48D0-AA38-34EC279E5D9F}"/>
              </a:ext>
            </a:extLst>
          </p:cNvPr>
          <p:cNvGrpSpPr/>
          <p:nvPr/>
        </p:nvGrpSpPr>
        <p:grpSpPr>
          <a:xfrm>
            <a:off x="2329439" y="888003"/>
            <a:ext cx="6704029" cy="539999"/>
            <a:chOff x="2259101" y="2717081"/>
            <a:chExt cx="6704029" cy="539999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A5F71ECA-06FF-4E0C-AF0B-81BFA8B836C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85524" y="2746308"/>
              <a:ext cx="6277606" cy="38320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5C0D8BC4-2841-4C20-ADC1-0BA6E32687B2}"/>
                </a:ext>
              </a:extLst>
            </p:cNvPr>
            <p:cNvSpPr txBox="1"/>
            <p:nvPr/>
          </p:nvSpPr>
          <p:spPr>
            <a:xfrm>
              <a:off x="2734936" y="2751269"/>
              <a:ext cx="62281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800" b="1">
                  <a:solidFill>
                    <a:schemeClr val="accent3">
                      <a:lumMod val="50000"/>
                    </a:schemeClr>
                  </a:solidFill>
                </a:rPr>
                <a:t>將</a:t>
              </a:r>
              <a:r>
                <a:rPr lang="en-US" altLang="zh-TW" sz="1800" b="1">
                  <a:solidFill>
                    <a:schemeClr val="accent3">
                      <a:lumMod val="50000"/>
                    </a:schemeClr>
                  </a:solidFill>
                </a:rPr>
                <a:t>Google</a:t>
              </a:r>
              <a:r>
                <a:rPr lang="zh-TW" altLang="en-US" sz="1800" b="1">
                  <a:solidFill>
                    <a:schemeClr val="accent3">
                      <a:lumMod val="50000"/>
                    </a:schemeClr>
                  </a:solidFill>
                </a:rPr>
                <a:t>相簿設為來源資料夾，媒體資料夾設為目標資料夾</a:t>
              </a:r>
              <a:endParaRPr lang="zh-TW" altLang="en-US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grpSp>
          <p:nvGrpSpPr>
            <p:cNvPr id="9" name="群組 8">
              <a:extLst>
                <a:ext uri="{FF2B5EF4-FFF2-40B4-BE49-F238E27FC236}">
                  <a16:creationId xmlns:a16="http://schemas.microsoft.com/office/drawing/2014/main" id="{3718B705-4E48-46D1-BF17-8DBF7E3DAA8B}"/>
                </a:ext>
              </a:extLst>
            </p:cNvPr>
            <p:cNvGrpSpPr/>
            <p:nvPr/>
          </p:nvGrpSpPr>
          <p:grpSpPr>
            <a:xfrm>
              <a:off x="2259101" y="2717081"/>
              <a:ext cx="446435" cy="539999"/>
              <a:chOff x="3553967" y="1340356"/>
              <a:chExt cx="446435" cy="539999"/>
            </a:xfrm>
          </p:grpSpPr>
          <p:pic>
            <p:nvPicPr>
              <p:cNvPr id="10" name="圖片 9">
                <a:extLst>
                  <a:ext uri="{FF2B5EF4-FFF2-40B4-BE49-F238E27FC236}">
                    <a16:creationId xmlns:a16="http://schemas.microsoft.com/office/drawing/2014/main" id="{D37C7FE2-27E2-494D-9A5A-39A73D4BD2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53967" y="1340356"/>
                <a:ext cx="446435" cy="53999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1" name="文字方塊 10">
                <a:extLst>
                  <a:ext uri="{FF2B5EF4-FFF2-40B4-BE49-F238E27FC236}">
                    <a16:creationId xmlns:a16="http://schemas.microsoft.com/office/drawing/2014/main" id="{BC110319-8EB6-44F6-B1EA-95EE7C905AB4}"/>
                  </a:ext>
                </a:extLst>
              </p:cNvPr>
              <p:cNvSpPr txBox="1"/>
              <p:nvPr/>
            </p:nvSpPr>
            <p:spPr>
              <a:xfrm>
                <a:off x="3558362" y="1416373"/>
                <a:ext cx="33159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" altLang="zh-TW" sz="2000" b="1">
                    <a:solidFill>
                      <a:schemeClr val="bg1"/>
                    </a:solidFill>
                  </a:rPr>
                  <a:t>⑥</a:t>
                </a:r>
                <a:endParaRPr lang="zh-TW" altLang="en-US" sz="2000">
                  <a:solidFill>
                    <a:schemeClr val="bg1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Shape 489"/>
          <p:cNvSpPr txBox="1">
            <a:spLocks noGrp="1"/>
          </p:cNvSpPr>
          <p:nvPr>
            <p:ph type="title" idx="4294967295"/>
          </p:nvPr>
        </p:nvSpPr>
        <p:spPr>
          <a:xfrm>
            <a:off x="287431" y="1860760"/>
            <a:ext cx="1876161" cy="20392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6600" b="1">
                <a:solidFill>
                  <a:srgbClr val="7030A0"/>
                </a:solidFill>
              </a:rPr>
              <a:t>總結</a:t>
            </a:r>
            <a:br>
              <a:rPr lang="zh-TW" altLang="en-US" sz="6600" b="1">
                <a:solidFill>
                  <a:srgbClr val="7030A0"/>
                </a:solidFill>
              </a:rPr>
            </a:br>
            <a:endParaRPr lang="zh-TW" altLang="en-US" sz="6600" b="1">
              <a:solidFill>
                <a:srgbClr val="7030A0"/>
              </a:solidFill>
            </a:endParaRPr>
          </a:p>
        </p:txBody>
      </p:sp>
      <p:sp>
        <p:nvSpPr>
          <p:cNvPr id="490" name="Shape 490"/>
          <p:cNvSpPr txBox="1">
            <a:spLocks noGrp="1"/>
          </p:cNvSpPr>
          <p:nvPr>
            <p:ph type="body" idx="4294967295"/>
          </p:nvPr>
        </p:nvSpPr>
        <p:spPr>
          <a:xfrm>
            <a:off x="2789407" y="775486"/>
            <a:ext cx="5725943" cy="62021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>
              <a:buNone/>
            </a:pPr>
            <a:r>
              <a:rPr lang="en" sz="3200" b="1">
                <a:solidFill>
                  <a:srgbClr val="262626"/>
                </a:solidFill>
              </a:rPr>
              <a:t>Qphoto 即拍即傳再進化 </a:t>
            </a:r>
            <a:endParaRPr lang="zh-TW" altLang="en-US" sz="3200" b="1">
              <a:solidFill>
                <a:srgbClr val="262626"/>
              </a:solidFill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C19E2D22-83D5-44CE-8039-D7B117E3B28A}"/>
              </a:ext>
            </a:extLst>
          </p:cNvPr>
          <p:cNvSpPr/>
          <p:nvPr/>
        </p:nvSpPr>
        <p:spPr>
          <a:xfrm>
            <a:off x="2884657" y="2757944"/>
            <a:ext cx="35445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1600"/>
              </a:spcBef>
            </a:pPr>
            <a:r>
              <a:rPr lang="zh-TW" altLang="en-US" sz="2000" b="1">
                <a:solidFill>
                  <a:srgbClr val="7030A0"/>
                </a:solidFill>
                <a:latin typeface="+mj-lt"/>
                <a:ea typeface="微軟正黑體" panose="020B0604030504040204" pitchFamily="34" charset="-120"/>
              </a:rPr>
              <a:t>狀態追蹤  縮時編輯  智慧管理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3FAC53C4-2A78-4DE9-B8A7-09DF5D34778A}"/>
              </a:ext>
            </a:extLst>
          </p:cNvPr>
          <p:cNvSpPr/>
          <p:nvPr/>
        </p:nvSpPr>
        <p:spPr>
          <a:xfrm>
            <a:off x="2884657" y="1359647"/>
            <a:ext cx="35445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1600"/>
              </a:spcBef>
            </a:pPr>
            <a:r>
              <a:rPr lang="zh-TW" altLang="en-US" sz="2000" b="1">
                <a:solidFill>
                  <a:srgbClr val="7030A0"/>
                </a:solidFill>
                <a:latin typeface="+mj-lt"/>
                <a:ea typeface="微軟正黑體" panose="020B0604030504040204" pitchFamily="34" charset="-120"/>
              </a:rPr>
              <a:t>想怎麼拍  想拍多久  你說了算</a:t>
            </a:r>
          </a:p>
        </p:txBody>
      </p: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1055607A-4C30-4EA1-9825-19C9ED3961F4}"/>
              </a:ext>
            </a:extLst>
          </p:cNvPr>
          <p:cNvCxnSpPr/>
          <p:nvPr/>
        </p:nvCxnSpPr>
        <p:spPr>
          <a:xfrm>
            <a:off x="2396836" y="649272"/>
            <a:ext cx="0" cy="363256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6" name="流程圖: 換頁接點 5">
            <a:extLst>
              <a:ext uri="{FF2B5EF4-FFF2-40B4-BE49-F238E27FC236}">
                <a16:creationId xmlns:a16="http://schemas.microsoft.com/office/drawing/2014/main" id="{E011A205-F0FF-45F9-B697-97FCFB7E4245}"/>
              </a:ext>
            </a:extLst>
          </p:cNvPr>
          <p:cNvSpPr/>
          <p:nvPr/>
        </p:nvSpPr>
        <p:spPr>
          <a:xfrm rot="16200000">
            <a:off x="2396836" y="1026391"/>
            <a:ext cx="159327" cy="159327"/>
          </a:xfrm>
          <a:prstGeom prst="flowChartOffpageConnector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7030A0"/>
              </a:solidFill>
            </a:endParaRPr>
          </a:p>
        </p:txBody>
      </p:sp>
      <p:sp>
        <p:nvSpPr>
          <p:cNvPr id="9" name="流程圖: 換頁接點 8">
            <a:extLst>
              <a:ext uri="{FF2B5EF4-FFF2-40B4-BE49-F238E27FC236}">
                <a16:creationId xmlns:a16="http://schemas.microsoft.com/office/drawing/2014/main" id="{0CD2EEE8-AA3F-453A-A8BA-AB57DB09720A}"/>
              </a:ext>
            </a:extLst>
          </p:cNvPr>
          <p:cNvSpPr/>
          <p:nvPr/>
        </p:nvSpPr>
        <p:spPr>
          <a:xfrm rot="16200000">
            <a:off x="2396836" y="2390485"/>
            <a:ext cx="159327" cy="159327"/>
          </a:xfrm>
          <a:prstGeom prst="flowChartOffpageConnector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7030A0"/>
              </a:solidFill>
            </a:endParaRPr>
          </a:p>
        </p:txBody>
      </p:sp>
      <p:sp>
        <p:nvSpPr>
          <p:cNvPr id="10" name="流程圖: 換頁接點 9">
            <a:extLst>
              <a:ext uri="{FF2B5EF4-FFF2-40B4-BE49-F238E27FC236}">
                <a16:creationId xmlns:a16="http://schemas.microsoft.com/office/drawing/2014/main" id="{8D6B82D2-F861-4A65-AF44-284B74F4BFD8}"/>
              </a:ext>
            </a:extLst>
          </p:cNvPr>
          <p:cNvSpPr/>
          <p:nvPr/>
        </p:nvSpPr>
        <p:spPr>
          <a:xfrm rot="16200000">
            <a:off x="2396836" y="3696277"/>
            <a:ext cx="159327" cy="159327"/>
          </a:xfrm>
          <a:prstGeom prst="flowChartOffpageConnector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7030A0"/>
              </a:solidFill>
            </a:endParaRPr>
          </a:p>
        </p:txBody>
      </p:sp>
      <p:sp>
        <p:nvSpPr>
          <p:cNvPr id="12" name="Shape 490">
            <a:extLst>
              <a:ext uri="{FF2B5EF4-FFF2-40B4-BE49-F238E27FC236}">
                <a16:creationId xmlns:a16="http://schemas.microsoft.com/office/drawing/2014/main" id="{6223D24E-DBA0-4AB0-876C-8EAE0D9F10ED}"/>
              </a:ext>
            </a:extLst>
          </p:cNvPr>
          <p:cNvSpPr txBox="1">
            <a:spLocks/>
          </p:cNvSpPr>
          <p:nvPr/>
        </p:nvSpPr>
        <p:spPr>
          <a:xfrm>
            <a:off x="2789407" y="2126724"/>
            <a:ext cx="5725943" cy="52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spcBef>
                <a:spcPts val="1600"/>
              </a:spcBef>
              <a:buFont typeface="Arial"/>
              <a:buNone/>
            </a:pPr>
            <a:r>
              <a:rPr lang="zh-TW" altLang="en-US" sz="3200" b="1">
                <a:solidFill>
                  <a:srgbClr val="262626"/>
                </a:solidFill>
              </a:rPr>
              <a:t>搭配</a:t>
            </a:r>
            <a:r>
              <a:rPr lang="en-US" sz="3200" b="1">
                <a:solidFill>
                  <a:srgbClr val="262626"/>
                </a:solidFill>
              </a:rPr>
              <a:t>Photo Station 5.7</a:t>
            </a:r>
          </a:p>
        </p:txBody>
      </p:sp>
      <p:sp>
        <p:nvSpPr>
          <p:cNvPr id="13" name="Shape 490">
            <a:extLst>
              <a:ext uri="{FF2B5EF4-FFF2-40B4-BE49-F238E27FC236}">
                <a16:creationId xmlns:a16="http://schemas.microsoft.com/office/drawing/2014/main" id="{2DF57947-2E9D-446F-B632-DEBD6004BCFE}"/>
              </a:ext>
            </a:extLst>
          </p:cNvPr>
          <p:cNvSpPr txBox="1">
            <a:spLocks/>
          </p:cNvSpPr>
          <p:nvPr/>
        </p:nvSpPr>
        <p:spPr>
          <a:xfrm>
            <a:off x="2789407" y="3531231"/>
            <a:ext cx="5725943" cy="52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1600"/>
              </a:spcBef>
              <a:spcAft>
                <a:spcPts val="1600"/>
              </a:spcAft>
              <a:buNone/>
            </a:pPr>
            <a:r>
              <a:rPr lang="zh-TW" altLang="en-US" sz="3200" b="1">
                <a:solidFill>
                  <a:srgbClr val="262626"/>
                </a:solidFill>
              </a:rPr>
              <a:t>最聰明的行動影像解決方案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8A844B1E-7808-4AFD-A65B-7DE850F6767E}"/>
              </a:ext>
            </a:extLst>
          </p:cNvPr>
          <p:cNvSpPr txBox="1"/>
          <p:nvPr/>
        </p:nvSpPr>
        <p:spPr>
          <a:xfrm>
            <a:off x="306482" y="4506242"/>
            <a:ext cx="7498510" cy="33855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600" b="1"/>
              <a:t>* Qphoto iOS 3.5/ Android 3.3 (Coming soon)/ QTS 4.3.4</a:t>
            </a:r>
          </a:p>
        </p:txBody>
      </p:sp>
    </p:spTree>
    <p:extLst>
      <p:ext uri="{BB962C8B-B14F-4D97-AF65-F5344CB8AC3E}">
        <p14:creationId xmlns:p14="http://schemas.microsoft.com/office/powerpoint/2010/main" val="1216762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副標題 16">
            <a:extLst>
              <a:ext uri="{FF2B5EF4-FFF2-40B4-BE49-F238E27FC236}">
                <a16:creationId xmlns:a16="http://schemas.microsoft.com/office/drawing/2014/main" id="{4ED95CC1-0A64-4FA5-BB32-8ED9C48121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76246" y="4887867"/>
            <a:ext cx="5767754" cy="255633"/>
          </a:xfrm>
        </p:spPr>
        <p:txBody>
          <a:bodyPr/>
          <a:lstStyle/>
          <a:p>
            <a:r>
              <a:rPr lang="en-US" altLang="zh-TW" sz="500" b="1"/>
              <a:t>©2018</a:t>
            </a:r>
            <a:r>
              <a:rPr lang="zh-TW" altLang="en-US" sz="500" b="1"/>
              <a:t>著作權為威聯通科技股份有限公司所有。威聯通科技並保留所有權利。威聯通科技股份有限公司所使用或註冊之商標或標章。檔案中所提及之產品及公司名稱可能為其他公司所有之商標。</a:t>
            </a:r>
            <a:endParaRPr lang="zh-TW" altLang="en-US" sz="500"/>
          </a:p>
        </p:txBody>
      </p:sp>
      <p:sp>
        <p:nvSpPr>
          <p:cNvPr id="20" name="Shape 54">
            <a:extLst>
              <a:ext uri="{FF2B5EF4-FFF2-40B4-BE49-F238E27FC236}">
                <a16:creationId xmlns:a16="http://schemas.microsoft.com/office/drawing/2014/main" id="{15237D6D-ECF8-4633-8E2B-FA0119FE5A8B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06676" y="3975880"/>
            <a:ext cx="8520600" cy="75052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>
                <a:latin typeface="+mj-lt"/>
              </a:rPr>
              <a:t>Qphoto</a:t>
            </a:r>
            <a:r>
              <a:rPr lang="zh-TW" altLang="en-US" sz="5400">
                <a:latin typeface="+mj-lt"/>
              </a:rPr>
              <a:t> </a:t>
            </a:r>
            <a:r>
              <a:rPr lang="zh-TW" altLang="en-US" sz="5400"/>
              <a:t>是您最好的選擇</a:t>
            </a:r>
            <a:r>
              <a:rPr lang="en-US" altLang="zh-TW" sz="5400"/>
              <a:t>!</a:t>
            </a:r>
            <a:endParaRPr sz="5400"/>
          </a:p>
        </p:txBody>
      </p:sp>
    </p:spTree>
    <p:extLst>
      <p:ext uri="{BB962C8B-B14F-4D97-AF65-F5344CB8AC3E}">
        <p14:creationId xmlns:p14="http://schemas.microsoft.com/office/powerpoint/2010/main" val="1911752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一張含有 樹, 草, 室外, 曠野 的圖片&#10;&#10;描述是以非常高的可信度產生">
            <a:extLst>
              <a:ext uri="{FF2B5EF4-FFF2-40B4-BE49-F238E27FC236}">
                <a16:creationId xmlns:a16="http://schemas.microsoft.com/office/drawing/2014/main" id="{71EE6FA1-B4EC-4CB2-9397-2261DACCE3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00" y="0"/>
            <a:ext cx="914394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群組 9">
            <a:extLst>
              <a:ext uri="{FF2B5EF4-FFF2-40B4-BE49-F238E27FC236}">
                <a16:creationId xmlns:a16="http://schemas.microsoft.com/office/drawing/2014/main" id="{41DEFF45-8AF2-4FF7-8FA7-8863C8BE887F}"/>
              </a:ext>
            </a:extLst>
          </p:cNvPr>
          <p:cNvGrpSpPr/>
          <p:nvPr/>
        </p:nvGrpSpPr>
        <p:grpSpPr>
          <a:xfrm>
            <a:off x="-6350" y="-17931"/>
            <a:ext cx="889000" cy="5199000"/>
            <a:chOff x="0" y="322647"/>
            <a:chExt cx="879510" cy="4820854"/>
          </a:xfrm>
        </p:grpSpPr>
        <p:grpSp>
          <p:nvGrpSpPr>
            <p:cNvPr id="11" name="群組 10">
              <a:extLst>
                <a:ext uri="{FF2B5EF4-FFF2-40B4-BE49-F238E27FC236}">
                  <a16:creationId xmlns:a16="http://schemas.microsoft.com/office/drawing/2014/main" id="{1CB8429F-B886-4B6C-954B-F8A71E33440C}"/>
                </a:ext>
              </a:extLst>
            </p:cNvPr>
            <p:cNvGrpSpPr/>
            <p:nvPr/>
          </p:nvGrpSpPr>
          <p:grpSpPr>
            <a:xfrm>
              <a:off x="0" y="322647"/>
              <a:ext cx="879510" cy="2409474"/>
              <a:chOff x="2757307" y="-28082"/>
              <a:chExt cx="879510" cy="2660447"/>
            </a:xfrm>
          </p:grpSpPr>
          <p:grpSp>
            <p:nvGrpSpPr>
              <p:cNvPr id="23" name="群組 22">
                <a:extLst>
                  <a:ext uri="{FF2B5EF4-FFF2-40B4-BE49-F238E27FC236}">
                    <a16:creationId xmlns:a16="http://schemas.microsoft.com/office/drawing/2014/main" id="{57F048D4-8BA0-4C17-A866-A1A80DC70459}"/>
                  </a:ext>
                </a:extLst>
              </p:cNvPr>
              <p:cNvGrpSpPr/>
              <p:nvPr/>
            </p:nvGrpSpPr>
            <p:grpSpPr>
              <a:xfrm>
                <a:off x="2757307" y="-28082"/>
                <a:ext cx="879510" cy="1330409"/>
                <a:chOff x="2757307" y="-28082"/>
                <a:chExt cx="879510" cy="1330409"/>
              </a:xfrm>
            </p:grpSpPr>
            <p:sp>
              <p:nvSpPr>
                <p:cNvPr id="29" name="矩形 28">
                  <a:extLst>
                    <a:ext uri="{FF2B5EF4-FFF2-40B4-BE49-F238E27FC236}">
                      <a16:creationId xmlns:a16="http://schemas.microsoft.com/office/drawing/2014/main" id="{EF172CBC-6C79-43DA-B1E4-29798A4CCEC2}"/>
                    </a:ext>
                  </a:extLst>
                </p:cNvPr>
                <p:cNvSpPr/>
                <p:nvPr/>
              </p:nvSpPr>
              <p:spPr>
                <a:xfrm flipH="1">
                  <a:off x="2757307" y="-28082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0" name="矩形 29">
                  <a:extLst>
                    <a:ext uri="{FF2B5EF4-FFF2-40B4-BE49-F238E27FC236}">
                      <a16:creationId xmlns:a16="http://schemas.microsoft.com/office/drawing/2014/main" id="{B33E4EE2-C21F-481F-8553-5DEC2EF7F5E4}"/>
                    </a:ext>
                  </a:extLst>
                </p:cNvPr>
                <p:cNvSpPr/>
                <p:nvPr/>
              </p:nvSpPr>
              <p:spPr>
                <a:xfrm flipH="1">
                  <a:off x="3013616" y="304427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1" name="矩形 30">
                  <a:extLst>
                    <a:ext uri="{FF2B5EF4-FFF2-40B4-BE49-F238E27FC236}">
                      <a16:creationId xmlns:a16="http://schemas.microsoft.com/office/drawing/2014/main" id="{749D988A-2603-432B-983A-5B4503E86272}"/>
                    </a:ext>
                  </a:extLst>
                </p:cNvPr>
                <p:cNvSpPr/>
                <p:nvPr/>
              </p:nvSpPr>
              <p:spPr>
                <a:xfrm flipH="1">
                  <a:off x="2757307" y="636936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2" name="矩形 31">
                  <a:extLst>
                    <a:ext uri="{FF2B5EF4-FFF2-40B4-BE49-F238E27FC236}">
                      <a16:creationId xmlns:a16="http://schemas.microsoft.com/office/drawing/2014/main" id="{FE9C6608-2B23-4657-A8CD-388BCFC669DB}"/>
                    </a:ext>
                  </a:extLst>
                </p:cNvPr>
                <p:cNvSpPr/>
                <p:nvPr/>
              </p:nvSpPr>
              <p:spPr>
                <a:xfrm flipH="1">
                  <a:off x="3013616" y="969445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4" name="群組 23">
                <a:extLst>
                  <a:ext uri="{FF2B5EF4-FFF2-40B4-BE49-F238E27FC236}">
                    <a16:creationId xmlns:a16="http://schemas.microsoft.com/office/drawing/2014/main" id="{F75F4394-021C-4C59-9E4E-8E900AE78C22}"/>
                  </a:ext>
                </a:extLst>
              </p:cNvPr>
              <p:cNvGrpSpPr/>
              <p:nvPr/>
            </p:nvGrpSpPr>
            <p:grpSpPr>
              <a:xfrm>
                <a:off x="2757307" y="1301955"/>
                <a:ext cx="879510" cy="1330410"/>
                <a:chOff x="2757307" y="-28082"/>
                <a:chExt cx="879510" cy="1330410"/>
              </a:xfrm>
            </p:grpSpPr>
            <p:sp>
              <p:nvSpPr>
                <p:cNvPr id="25" name="矩形 24">
                  <a:extLst>
                    <a:ext uri="{FF2B5EF4-FFF2-40B4-BE49-F238E27FC236}">
                      <a16:creationId xmlns:a16="http://schemas.microsoft.com/office/drawing/2014/main" id="{1A514DD6-1ACC-400F-BB8C-79985ED3A218}"/>
                    </a:ext>
                  </a:extLst>
                </p:cNvPr>
                <p:cNvSpPr/>
                <p:nvPr/>
              </p:nvSpPr>
              <p:spPr>
                <a:xfrm flipH="1">
                  <a:off x="2757307" y="-28082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6" name="矩形 25">
                  <a:extLst>
                    <a:ext uri="{FF2B5EF4-FFF2-40B4-BE49-F238E27FC236}">
                      <a16:creationId xmlns:a16="http://schemas.microsoft.com/office/drawing/2014/main" id="{9AC4C20C-4455-430C-9559-1EA8B2CEB7A3}"/>
                    </a:ext>
                  </a:extLst>
                </p:cNvPr>
                <p:cNvSpPr/>
                <p:nvPr/>
              </p:nvSpPr>
              <p:spPr>
                <a:xfrm flipH="1">
                  <a:off x="3013616" y="304427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7" name="矩形 26">
                  <a:extLst>
                    <a:ext uri="{FF2B5EF4-FFF2-40B4-BE49-F238E27FC236}">
                      <a16:creationId xmlns:a16="http://schemas.microsoft.com/office/drawing/2014/main" id="{49D60BBA-059E-4AAA-AD62-729FE0551442}"/>
                    </a:ext>
                  </a:extLst>
                </p:cNvPr>
                <p:cNvSpPr/>
                <p:nvPr/>
              </p:nvSpPr>
              <p:spPr>
                <a:xfrm flipH="1">
                  <a:off x="2757307" y="636936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8" name="矩形 27">
                  <a:extLst>
                    <a:ext uri="{FF2B5EF4-FFF2-40B4-BE49-F238E27FC236}">
                      <a16:creationId xmlns:a16="http://schemas.microsoft.com/office/drawing/2014/main" id="{5D635CB0-42CA-45BF-925A-B50A7EEA052C}"/>
                    </a:ext>
                  </a:extLst>
                </p:cNvPr>
                <p:cNvSpPr/>
                <p:nvPr/>
              </p:nvSpPr>
              <p:spPr>
                <a:xfrm flipH="1">
                  <a:off x="3013616" y="969445"/>
                  <a:ext cx="623201" cy="332883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12" name="群組 11">
              <a:extLst>
                <a:ext uri="{FF2B5EF4-FFF2-40B4-BE49-F238E27FC236}">
                  <a16:creationId xmlns:a16="http://schemas.microsoft.com/office/drawing/2014/main" id="{E0626D6F-E999-4BCB-8AB9-AEBCACAE4CC3}"/>
                </a:ext>
              </a:extLst>
            </p:cNvPr>
            <p:cNvGrpSpPr/>
            <p:nvPr/>
          </p:nvGrpSpPr>
          <p:grpSpPr>
            <a:xfrm>
              <a:off x="0" y="2734028"/>
              <a:ext cx="879510" cy="2409473"/>
              <a:chOff x="2757307" y="-28082"/>
              <a:chExt cx="879510" cy="2660446"/>
            </a:xfrm>
          </p:grpSpPr>
          <p:grpSp>
            <p:nvGrpSpPr>
              <p:cNvPr id="13" name="群組 12">
                <a:extLst>
                  <a:ext uri="{FF2B5EF4-FFF2-40B4-BE49-F238E27FC236}">
                    <a16:creationId xmlns:a16="http://schemas.microsoft.com/office/drawing/2014/main" id="{C749A1DF-9D5F-44A4-98BE-5EFD73EE44DD}"/>
                  </a:ext>
                </a:extLst>
              </p:cNvPr>
              <p:cNvGrpSpPr/>
              <p:nvPr/>
            </p:nvGrpSpPr>
            <p:grpSpPr>
              <a:xfrm>
                <a:off x="2757307" y="-28082"/>
                <a:ext cx="879510" cy="1330409"/>
                <a:chOff x="2757307" y="-28082"/>
                <a:chExt cx="879510" cy="1330409"/>
              </a:xfrm>
            </p:grpSpPr>
            <p:sp>
              <p:nvSpPr>
                <p:cNvPr id="19" name="矩形 18">
                  <a:extLst>
                    <a:ext uri="{FF2B5EF4-FFF2-40B4-BE49-F238E27FC236}">
                      <a16:creationId xmlns:a16="http://schemas.microsoft.com/office/drawing/2014/main" id="{71EA5097-5896-40E4-B7AF-47BAD125D676}"/>
                    </a:ext>
                  </a:extLst>
                </p:cNvPr>
                <p:cNvSpPr/>
                <p:nvPr/>
              </p:nvSpPr>
              <p:spPr>
                <a:xfrm flipH="1">
                  <a:off x="2757307" y="-28082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0" name="矩形 19">
                  <a:extLst>
                    <a:ext uri="{FF2B5EF4-FFF2-40B4-BE49-F238E27FC236}">
                      <a16:creationId xmlns:a16="http://schemas.microsoft.com/office/drawing/2014/main" id="{E99E2742-F7F7-4BEF-9382-DB8606F293A1}"/>
                    </a:ext>
                  </a:extLst>
                </p:cNvPr>
                <p:cNvSpPr/>
                <p:nvPr/>
              </p:nvSpPr>
              <p:spPr>
                <a:xfrm flipH="1">
                  <a:off x="3013616" y="304427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1" name="矩形 20">
                  <a:extLst>
                    <a:ext uri="{FF2B5EF4-FFF2-40B4-BE49-F238E27FC236}">
                      <a16:creationId xmlns:a16="http://schemas.microsoft.com/office/drawing/2014/main" id="{AB6EE232-1924-4195-878B-D21ABEA2298C}"/>
                    </a:ext>
                  </a:extLst>
                </p:cNvPr>
                <p:cNvSpPr/>
                <p:nvPr/>
              </p:nvSpPr>
              <p:spPr>
                <a:xfrm flipH="1">
                  <a:off x="2757307" y="636936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2" name="矩形 21">
                  <a:extLst>
                    <a:ext uri="{FF2B5EF4-FFF2-40B4-BE49-F238E27FC236}">
                      <a16:creationId xmlns:a16="http://schemas.microsoft.com/office/drawing/2014/main" id="{B447D332-6B25-481F-9F6A-D4FC82162711}"/>
                    </a:ext>
                  </a:extLst>
                </p:cNvPr>
                <p:cNvSpPr/>
                <p:nvPr/>
              </p:nvSpPr>
              <p:spPr>
                <a:xfrm flipH="1">
                  <a:off x="3013616" y="969445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14" name="群組 13">
                <a:extLst>
                  <a:ext uri="{FF2B5EF4-FFF2-40B4-BE49-F238E27FC236}">
                    <a16:creationId xmlns:a16="http://schemas.microsoft.com/office/drawing/2014/main" id="{0DA7F07F-A8F8-4436-841E-332C660760E5}"/>
                  </a:ext>
                </a:extLst>
              </p:cNvPr>
              <p:cNvGrpSpPr/>
              <p:nvPr/>
            </p:nvGrpSpPr>
            <p:grpSpPr>
              <a:xfrm>
                <a:off x="2757307" y="1301955"/>
                <a:ext cx="879510" cy="1330409"/>
                <a:chOff x="2757307" y="-28082"/>
                <a:chExt cx="879510" cy="1330409"/>
              </a:xfrm>
            </p:grpSpPr>
            <p:sp>
              <p:nvSpPr>
                <p:cNvPr id="15" name="矩形 14">
                  <a:extLst>
                    <a:ext uri="{FF2B5EF4-FFF2-40B4-BE49-F238E27FC236}">
                      <a16:creationId xmlns:a16="http://schemas.microsoft.com/office/drawing/2014/main" id="{F6643F0F-3AF7-48C8-A7A7-DD3D23A647D9}"/>
                    </a:ext>
                  </a:extLst>
                </p:cNvPr>
                <p:cNvSpPr/>
                <p:nvPr/>
              </p:nvSpPr>
              <p:spPr>
                <a:xfrm flipH="1">
                  <a:off x="2757307" y="-28082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6" name="矩形 15">
                  <a:extLst>
                    <a:ext uri="{FF2B5EF4-FFF2-40B4-BE49-F238E27FC236}">
                      <a16:creationId xmlns:a16="http://schemas.microsoft.com/office/drawing/2014/main" id="{D17302AD-0EA9-40C9-9BC8-28B3AEB07755}"/>
                    </a:ext>
                  </a:extLst>
                </p:cNvPr>
                <p:cNvSpPr/>
                <p:nvPr/>
              </p:nvSpPr>
              <p:spPr>
                <a:xfrm flipH="1">
                  <a:off x="3013616" y="304427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7" name="矩形 16">
                  <a:extLst>
                    <a:ext uri="{FF2B5EF4-FFF2-40B4-BE49-F238E27FC236}">
                      <a16:creationId xmlns:a16="http://schemas.microsoft.com/office/drawing/2014/main" id="{495A9994-EC43-42E4-9146-258E68FC5E54}"/>
                    </a:ext>
                  </a:extLst>
                </p:cNvPr>
                <p:cNvSpPr/>
                <p:nvPr/>
              </p:nvSpPr>
              <p:spPr>
                <a:xfrm flipH="1">
                  <a:off x="2757307" y="636936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8" name="矩形 17">
                  <a:extLst>
                    <a:ext uri="{FF2B5EF4-FFF2-40B4-BE49-F238E27FC236}">
                      <a16:creationId xmlns:a16="http://schemas.microsoft.com/office/drawing/2014/main" id="{937531C7-8315-4518-A5D7-52736A728370}"/>
                    </a:ext>
                  </a:extLst>
                </p:cNvPr>
                <p:cNvSpPr/>
                <p:nvPr/>
              </p:nvSpPr>
              <p:spPr>
                <a:xfrm flipH="1">
                  <a:off x="3013616" y="969445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</p:grpSp>
      <p:pic>
        <p:nvPicPr>
          <p:cNvPr id="34" name="Shape 69">
            <a:extLst>
              <a:ext uri="{FF2B5EF4-FFF2-40B4-BE49-F238E27FC236}">
                <a16:creationId xmlns:a16="http://schemas.microsoft.com/office/drawing/2014/main" id="{E687F782-2443-45E0-91D3-F96B7C521FB9}"/>
              </a:ext>
            </a:extLst>
          </p:cNvPr>
          <p:cNvPicPr preferRelativeResize="0"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80775">
            <a:off x="6184739" y="1742656"/>
            <a:ext cx="2301659" cy="1584519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chemeClr val="bg1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</p:spPr>
      </p:pic>
      <p:pic>
        <p:nvPicPr>
          <p:cNvPr id="35" name="Shape 65">
            <a:extLst>
              <a:ext uri="{FF2B5EF4-FFF2-40B4-BE49-F238E27FC236}">
                <a16:creationId xmlns:a16="http://schemas.microsoft.com/office/drawing/2014/main" id="{7B6903D4-3824-418D-A3C0-9D8F6A711873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88928">
            <a:off x="6693900" y="3481540"/>
            <a:ext cx="2301659" cy="1610287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chemeClr val="bg1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</p:spPr>
      </p:pic>
      <p:pic>
        <p:nvPicPr>
          <p:cNvPr id="36" name="Shape 66">
            <a:extLst>
              <a:ext uri="{FF2B5EF4-FFF2-40B4-BE49-F238E27FC236}">
                <a16:creationId xmlns:a16="http://schemas.microsoft.com/office/drawing/2014/main" id="{9F307BF9-10D9-4242-8F92-F89726437FCD}"/>
              </a:ext>
            </a:extLst>
          </p:cNvPr>
          <p:cNvPicPr preferRelativeResize="0"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1316">
            <a:off x="4678268" y="2637604"/>
            <a:ext cx="2297002" cy="1584519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chemeClr val="bg1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  <a:reflection endPos="0" dir="5400000" sy="-100000" algn="bl" rotWithShape="0"/>
          </a:effectLst>
        </p:spPr>
      </p:pic>
      <p:sp>
        <p:nvSpPr>
          <p:cNvPr id="37" name="Shape 67">
            <a:extLst>
              <a:ext uri="{FF2B5EF4-FFF2-40B4-BE49-F238E27FC236}">
                <a16:creationId xmlns:a16="http://schemas.microsoft.com/office/drawing/2014/main" id="{268B1C1F-A226-4E9B-9B79-4AA71A44F10E}"/>
              </a:ext>
            </a:extLst>
          </p:cNvPr>
          <p:cNvSpPr txBox="1"/>
          <p:nvPr/>
        </p:nvSpPr>
        <p:spPr>
          <a:xfrm>
            <a:off x="5129353" y="94759"/>
            <a:ext cx="3437567" cy="8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gradFill flip="none" rotWithShape="1">
                  <a:gsLst>
                    <a:gs pos="0">
                      <a:schemeClr val="accent5">
                        <a:lumMod val="40000"/>
                        <a:lumOff val="60000"/>
                      </a:schemeClr>
                    </a:gs>
                    <a:gs pos="46000">
                      <a:schemeClr val="accent5">
                        <a:lumMod val="95000"/>
                        <a:lumOff val="5000"/>
                      </a:schemeClr>
                    </a:gs>
                    <a:gs pos="100000">
                      <a:schemeClr val="accent5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  <a:tileRect/>
                </a:gradFill>
                <a:latin typeface="微軟正黑體" pitchFamily="34" charset="-120"/>
                <a:ea typeface="微軟正黑體" pitchFamily="34" charset="-120"/>
              </a:rPr>
              <a:t>錯過不再的</a:t>
            </a:r>
            <a:endParaRPr sz="2400" b="1">
              <a:gradFill flip="none" rotWithShape="1">
                <a:gsLst>
                  <a:gs pos="0">
                    <a:schemeClr val="accent5">
                      <a:lumMod val="40000"/>
                      <a:lumOff val="60000"/>
                    </a:schemeClr>
                  </a:gs>
                  <a:gs pos="46000">
                    <a:schemeClr val="accent5">
                      <a:lumMod val="95000"/>
                      <a:lumOff val="5000"/>
                    </a:schemeClr>
                  </a:gs>
                  <a:gs pos="100000">
                    <a:schemeClr val="accent5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  <a:latin typeface="微軟正黑體" pitchFamily="34" charset="-120"/>
              <a:ea typeface="微軟正黑體" pitchFamily="34" charset="-12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b="1">
                <a:gradFill flip="none" rotWithShape="1">
                  <a:gsLst>
                    <a:gs pos="0">
                      <a:schemeClr val="accent5">
                        <a:lumMod val="40000"/>
                        <a:lumOff val="60000"/>
                      </a:schemeClr>
                    </a:gs>
                    <a:gs pos="46000">
                      <a:schemeClr val="accent5">
                        <a:lumMod val="95000"/>
                        <a:lumOff val="5000"/>
                      </a:schemeClr>
                    </a:gs>
                    <a:gs pos="100000">
                      <a:schemeClr val="accent5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  <a:tileRect/>
                </a:gradFill>
                <a:latin typeface="微軟正黑體" pitchFamily="34" charset="-120"/>
                <a:ea typeface="微軟正黑體" pitchFamily="34" charset="-120"/>
              </a:rPr>
              <a:t>珍貴時刻</a:t>
            </a:r>
            <a:r>
              <a:rPr lang="en" sz="4800" b="1">
                <a:gradFill flip="none" rotWithShape="1">
                  <a:gsLst>
                    <a:gs pos="0">
                      <a:schemeClr val="accent5">
                        <a:lumMod val="40000"/>
                        <a:lumOff val="60000"/>
                      </a:schemeClr>
                    </a:gs>
                    <a:gs pos="46000">
                      <a:schemeClr val="accent5">
                        <a:lumMod val="95000"/>
                        <a:lumOff val="5000"/>
                      </a:schemeClr>
                    </a:gs>
                    <a:gs pos="100000">
                      <a:schemeClr val="accent5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  <a:tileRect/>
                </a:gradFill>
                <a:latin typeface="微軟正黑體" pitchFamily="34" charset="-120"/>
                <a:ea typeface="微軟正黑體" pitchFamily="34" charset="-120"/>
              </a:rPr>
              <a:t> </a:t>
            </a:r>
            <a:endParaRPr sz="4800">
              <a:gradFill flip="none" rotWithShape="1">
                <a:gsLst>
                  <a:gs pos="0">
                    <a:schemeClr val="accent5">
                      <a:lumMod val="40000"/>
                      <a:lumOff val="60000"/>
                    </a:schemeClr>
                  </a:gs>
                  <a:gs pos="46000">
                    <a:schemeClr val="accent5">
                      <a:lumMod val="95000"/>
                      <a:lumOff val="5000"/>
                    </a:schemeClr>
                  </a:gs>
                  <a:gs pos="100000">
                    <a:schemeClr val="accent5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hape 78">
            <a:extLst>
              <a:ext uri="{FF2B5EF4-FFF2-40B4-BE49-F238E27FC236}">
                <a16:creationId xmlns:a16="http://schemas.microsoft.com/office/drawing/2014/main" id="{9A01425A-FEF3-499A-8176-4B79E3DC4EBE}"/>
              </a:ext>
            </a:extLst>
          </p:cNvPr>
          <p:cNvPicPr preferRelativeResize="0"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771" y="1888018"/>
            <a:ext cx="2460088" cy="3255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79">
            <a:extLst>
              <a:ext uri="{FF2B5EF4-FFF2-40B4-BE49-F238E27FC236}">
                <a16:creationId xmlns:a16="http://schemas.microsoft.com/office/drawing/2014/main" id="{5C338D5B-C0D0-4E86-98F2-EC23AF8758E1}"/>
              </a:ext>
            </a:extLst>
          </p:cNvPr>
          <p:cNvPicPr preferRelativeResize="0"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01175" y="0"/>
            <a:ext cx="664282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80">
            <a:extLst>
              <a:ext uri="{FF2B5EF4-FFF2-40B4-BE49-F238E27FC236}">
                <a16:creationId xmlns:a16="http://schemas.microsoft.com/office/drawing/2014/main" id="{E936F695-39EB-44B4-BB87-54D55AD8CE06}"/>
              </a:ext>
            </a:extLst>
          </p:cNvPr>
          <p:cNvPicPr preferRelativeResize="0"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2460088" cy="186289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97">
            <a:extLst>
              <a:ext uri="{FF2B5EF4-FFF2-40B4-BE49-F238E27FC236}">
                <a16:creationId xmlns:a16="http://schemas.microsoft.com/office/drawing/2014/main" id="{4478A0D0-4207-47B2-A14F-E6AEAF5E48D7}"/>
              </a:ext>
            </a:extLst>
          </p:cNvPr>
          <p:cNvSpPr/>
          <p:nvPr/>
        </p:nvSpPr>
        <p:spPr>
          <a:xfrm>
            <a:off x="2499758" y="4116586"/>
            <a:ext cx="2550228" cy="482125"/>
          </a:xfrm>
          <a:prstGeom prst="round1Rect">
            <a:avLst>
              <a:gd name="adj" fmla="val 39056"/>
            </a:avLst>
          </a:prstGeom>
          <a:solidFill>
            <a:schemeClr val="lt2">
              <a:alpha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zh-TW" altLang="en-US" sz="2000" b="1">
                <a:solidFill>
                  <a:srgbClr val="00717D"/>
                </a:solidFill>
                <a:latin typeface="微軟正黑體" pitchFamily="34" charset="-120"/>
                <a:ea typeface="微軟正黑體" pitchFamily="34" charset="-120"/>
              </a:rPr>
              <a:t>朋友聚會，有人出糗</a:t>
            </a:r>
          </a:p>
        </p:txBody>
      </p:sp>
      <p:sp>
        <p:nvSpPr>
          <p:cNvPr id="13" name="Shape 97">
            <a:extLst>
              <a:ext uri="{FF2B5EF4-FFF2-40B4-BE49-F238E27FC236}">
                <a16:creationId xmlns:a16="http://schemas.microsoft.com/office/drawing/2014/main" id="{6DE8059E-5480-47B0-9538-3A0BD2057425}"/>
              </a:ext>
            </a:extLst>
          </p:cNvPr>
          <p:cNvSpPr/>
          <p:nvPr/>
        </p:nvSpPr>
        <p:spPr>
          <a:xfrm>
            <a:off x="-5832" y="4714045"/>
            <a:ext cx="2394103" cy="427964"/>
          </a:xfrm>
          <a:prstGeom prst="round1Rect">
            <a:avLst>
              <a:gd name="adj" fmla="val 39056"/>
            </a:avLst>
          </a:prstGeom>
          <a:solidFill>
            <a:schemeClr val="lt2">
              <a:alpha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zh-TW" altLang="en-US" sz="2000" b="1">
                <a:solidFill>
                  <a:srgbClr val="00717D"/>
                </a:solidFill>
                <a:latin typeface="微軟正黑體" pitchFamily="34" charset="-120"/>
                <a:ea typeface="微軟正黑體" pitchFamily="34" charset="-120"/>
              </a:rPr>
              <a:t>孩子的每個第一次</a:t>
            </a:r>
          </a:p>
        </p:txBody>
      </p:sp>
      <p:sp>
        <p:nvSpPr>
          <p:cNvPr id="14" name="Shape 97">
            <a:extLst>
              <a:ext uri="{FF2B5EF4-FFF2-40B4-BE49-F238E27FC236}">
                <a16:creationId xmlns:a16="http://schemas.microsoft.com/office/drawing/2014/main" id="{B8C26DF0-47FA-4F25-92D3-D89D195CBC2E}"/>
              </a:ext>
            </a:extLst>
          </p:cNvPr>
          <p:cNvSpPr/>
          <p:nvPr/>
        </p:nvSpPr>
        <p:spPr>
          <a:xfrm>
            <a:off x="-5832" y="1458601"/>
            <a:ext cx="2394103" cy="404297"/>
          </a:xfrm>
          <a:prstGeom prst="round1Rect">
            <a:avLst>
              <a:gd name="adj" fmla="val 39056"/>
            </a:avLst>
          </a:prstGeom>
          <a:solidFill>
            <a:schemeClr val="lt2">
              <a:alpha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zh-TW" altLang="en-US" sz="2000" b="1">
                <a:solidFill>
                  <a:srgbClr val="00717D"/>
                </a:solidFill>
                <a:latin typeface="微軟正黑體" pitchFamily="34" charset="-120"/>
                <a:ea typeface="微軟正黑體" pitchFamily="34" charset="-120"/>
              </a:rPr>
              <a:t>你的貓從來不撒嬌</a:t>
            </a:r>
            <a:r>
              <a:rPr lang="en-US" altLang="zh-TW" sz="2000" b="1">
                <a:solidFill>
                  <a:srgbClr val="00717D"/>
                </a:solidFill>
                <a:latin typeface="微軟正黑體" pitchFamily="34" charset="-120"/>
                <a:ea typeface="微軟正黑體" pitchFamily="34" charset="-120"/>
              </a:rPr>
              <a:t>...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hape 86">
            <a:extLst>
              <a:ext uri="{FF2B5EF4-FFF2-40B4-BE49-F238E27FC236}">
                <a16:creationId xmlns:a16="http://schemas.microsoft.com/office/drawing/2014/main" id="{C82CD9B5-1162-4DD9-A851-9461CEB925BA}"/>
              </a:ext>
            </a:extLst>
          </p:cNvPr>
          <p:cNvPicPr preferRelativeResize="0"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27253" y="0"/>
            <a:ext cx="711674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矩形 36">
            <a:extLst>
              <a:ext uri="{FF2B5EF4-FFF2-40B4-BE49-F238E27FC236}">
                <a16:creationId xmlns:a16="http://schemas.microsoft.com/office/drawing/2014/main" id="{9449365C-AB83-45D3-8864-9E6931C1DB2F}"/>
              </a:ext>
            </a:extLst>
          </p:cNvPr>
          <p:cNvSpPr/>
          <p:nvPr/>
        </p:nvSpPr>
        <p:spPr>
          <a:xfrm flipH="1">
            <a:off x="2011901" y="-4946"/>
            <a:ext cx="1852017" cy="5173091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alpha val="71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Shape 67">
            <a:extLst>
              <a:ext uri="{FF2B5EF4-FFF2-40B4-BE49-F238E27FC236}">
                <a16:creationId xmlns:a16="http://schemas.microsoft.com/office/drawing/2014/main" id="{5CDEBD09-F91D-48CC-9355-7CC51124DA29}"/>
              </a:ext>
            </a:extLst>
          </p:cNvPr>
          <p:cNvSpPr txBox="1"/>
          <p:nvPr/>
        </p:nvSpPr>
        <p:spPr>
          <a:xfrm>
            <a:off x="83629" y="207026"/>
            <a:ext cx="4154204" cy="8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2400" b="1">
                <a:gradFill flip="none" rotWithShape="1">
                  <a:gsLst>
                    <a:gs pos="0">
                      <a:srgbClr val="CC99FF"/>
                    </a:gs>
                    <a:gs pos="46000">
                      <a:srgbClr val="7030A0"/>
                    </a:gs>
                    <a:gs pos="100000">
                      <a:srgbClr val="660066"/>
                    </a:gs>
                  </a:gsLst>
                  <a:path path="circle">
                    <a:fillToRect l="50000" t="130000" r="50000" b="-30000"/>
                  </a:path>
                  <a:tileRect/>
                </a:gradFill>
                <a:latin typeface="微軟正黑體" pitchFamily="34" charset="-120"/>
                <a:ea typeface="微軟正黑體" pitchFamily="34" charset="-120"/>
              </a:rPr>
              <a:t>不屈就容量限制</a:t>
            </a:r>
          </a:p>
          <a:p>
            <a:pPr lvl="0" algn="ctr"/>
            <a:r>
              <a:rPr lang="zh-TW" altLang="en-US" sz="5400" b="1">
                <a:gradFill flip="none" rotWithShape="1">
                  <a:gsLst>
                    <a:gs pos="0">
                      <a:srgbClr val="CC99FF"/>
                    </a:gs>
                    <a:gs pos="46000">
                      <a:srgbClr val="7030A0"/>
                    </a:gs>
                    <a:gs pos="100000">
                      <a:srgbClr val="660066"/>
                    </a:gs>
                  </a:gsLst>
                  <a:path path="circle">
                    <a:fillToRect l="50000" t="130000" r="50000" b="-30000"/>
                  </a:path>
                  <a:tileRect/>
                </a:gradFill>
                <a:latin typeface="微軟正黑體" pitchFamily="34" charset="-120"/>
                <a:ea typeface="微軟正黑體" pitchFamily="34" charset="-120"/>
              </a:rPr>
              <a:t>紀錄每一刻</a:t>
            </a:r>
            <a:endParaRPr sz="4400">
              <a:gradFill flip="none" rotWithShape="1">
                <a:gsLst>
                  <a:gs pos="0">
                    <a:srgbClr val="CC99FF"/>
                  </a:gs>
                  <a:gs pos="46000">
                    <a:srgbClr val="7030A0"/>
                  </a:gs>
                  <a:gs pos="100000">
                    <a:srgbClr val="660066"/>
                  </a:gs>
                </a:gsLst>
                <a:path path="circle">
                  <a:fillToRect l="50000" t="130000" r="50000" b="-30000"/>
                </a:path>
                <a:tileRect/>
              </a:gra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BBC0D9D3-61CE-4DC7-9760-03213F85941C}"/>
              </a:ext>
            </a:extLst>
          </p:cNvPr>
          <p:cNvGrpSpPr/>
          <p:nvPr/>
        </p:nvGrpSpPr>
        <p:grpSpPr>
          <a:xfrm flipH="1">
            <a:off x="8134350" y="0"/>
            <a:ext cx="1009650" cy="5171915"/>
            <a:chOff x="0" y="322647"/>
            <a:chExt cx="879510" cy="4820854"/>
          </a:xfrm>
        </p:grpSpPr>
        <p:grpSp>
          <p:nvGrpSpPr>
            <p:cNvPr id="12" name="群組 11">
              <a:extLst>
                <a:ext uri="{FF2B5EF4-FFF2-40B4-BE49-F238E27FC236}">
                  <a16:creationId xmlns:a16="http://schemas.microsoft.com/office/drawing/2014/main" id="{D1D15113-B6BC-441F-9A3C-6B89B2FD61B8}"/>
                </a:ext>
              </a:extLst>
            </p:cNvPr>
            <p:cNvGrpSpPr/>
            <p:nvPr/>
          </p:nvGrpSpPr>
          <p:grpSpPr>
            <a:xfrm>
              <a:off x="0" y="322647"/>
              <a:ext cx="879510" cy="2409474"/>
              <a:chOff x="2757307" y="-28082"/>
              <a:chExt cx="879510" cy="2660447"/>
            </a:xfrm>
          </p:grpSpPr>
          <p:grpSp>
            <p:nvGrpSpPr>
              <p:cNvPr id="24" name="群組 23">
                <a:extLst>
                  <a:ext uri="{FF2B5EF4-FFF2-40B4-BE49-F238E27FC236}">
                    <a16:creationId xmlns:a16="http://schemas.microsoft.com/office/drawing/2014/main" id="{22306E66-AACD-4316-B547-C5E230AC3F44}"/>
                  </a:ext>
                </a:extLst>
              </p:cNvPr>
              <p:cNvGrpSpPr/>
              <p:nvPr/>
            </p:nvGrpSpPr>
            <p:grpSpPr>
              <a:xfrm>
                <a:off x="2757307" y="-28082"/>
                <a:ext cx="879510" cy="1330409"/>
                <a:chOff x="2757307" y="-28082"/>
                <a:chExt cx="879510" cy="1330409"/>
              </a:xfrm>
            </p:grpSpPr>
            <p:sp>
              <p:nvSpPr>
                <p:cNvPr id="30" name="矩形 29">
                  <a:extLst>
                    <a:ext uri="{FF2B5EF4-FFF2-40B4-BE49-F238E27FC236}">
                      <a16:creationId xmlns:a16="http://schemas.microsoft.com/office/drawing/2014/main" id="{A1833C4C-DB1D-44CD-86EC-A2B3BD5E5225}"/>
                    </a:ext>
                  </a:extLst>
                </p:cNvPr>
                <p:cNvSpPr/>
                <p:nvPr/>
              </p:nvSpPr>
              <p:spPr>
                <a:xfrm flipH="1">
                  <a:off x="2757307" y="-28082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1" name="矩形 30">
                  <a:extLst>
                    <a:ext uri="{FF2B5EF4-FFF2-40B4-BE49-F238E27FC236}">
                      <a16:creationId xmlns:a16="http://schemas.microsoft.com/office/drawing/2014/main" id="{9D0F556A-CEAE-4E7A-9C57-8F06E34206A4}"/>
                    </a:ext>
                  </a:extLst>
                </p:cNvPr>
                <p:cNvSpPr/>
                <p:nvPr/>
              </p:nvSpPr>
              <p:spPr>
                <a:xfrm flipH="1">
                  <a:off x="3013616" y="304427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2" name="矩形 31">
                  <a:extLst>
                    <a:ext uri="{FF2B5EF4-FFF2-40B4-BE49-F238E27FC236}">
                      <a16:creationId xmlns:a16="http://schemas.microsoft.com/office/drawing/2014/main" id="{FF2FB69A-D8BD-4808-8FA4-B7D1FCD7B4D2}"/>
                    </a:ext>
                  </a:extLst>
                </p:cNvPr>
                <p:cNvSpPr/>
                <p:nvPr/>
              </p:nvSpPr>
              <p:spPr>
                <a:xfrm flipH="1">
                  <a:off x="2757307" y="636936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3" name="矩形 32">
                  <a:extLst>
                    <a:ext uri="{FF2B5EF4-FFF2-40B4-BE49-F238E27FC236}">
                      <a16:creationId xmlns:a16="http://schemas.microsoft.com/office/drawing/2014/main" id="{24F3DF94-EFBA-49AE-AAAB-963426231CC3}"/>
                    </a:ext>
                  </a:extLst>
                </p:cNvPr>
                <p:cNvSpPr/>
                <p:nvPr/>
              </p:nvSpPr>
              <p:spPr>
                <a:xfrm flipH="1">
                  <a:off x="3013616" y="969445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5" name="群組 24">
                <a:extLst>
                  <a:ext uri="{FF2B5EF4-FFF2-40B4-BE49-F238E27FC236}">
                    <a16:creationId xmlns:a16="http://schemas.microsoft.com/office/drawing/2014/main" id="{535A03CF-B769-44C1-BA4F-83B528C28122}"/>
                  </a:ext>
                </a:extLst>
              </p:cNvPr>
              <p:cNvGrpSpPr/>
              <p:nvPr/>
            </p:nvGrpSpPr>
            <p:grpSpPr>
              <a:xfrm>
                <a:off x="2757307" y="1301955"/>
                <a:ext cx="879510" cy="1330410"/>
                <a:chOff x="2757307" y="-28082"/>
                <a:chExt cx="879510" cy="1330410"/>
              </a:xfrm>
            </p:grpSpPr>
            <p:sp>
              <p:nvSpPr>
                <p:cNvPr id="26" name="矩形 25">
                  <a:extLst>
                    <a:ext uri="{FF2B5EF4-FFF2-40B4-BE49-F238E27FC236}">
                      <a16:creationId xmlns:a16="http://schemas.microsoft.com/office/drawing/2014/main" id="{0D3E205B-805E-4369-96EC-185A6CCDA23D}"/>
                    </a:ext>
                  </a:extLst>
                </p:cNvPr>
                <p:cNvSpPr/>
                <p:nvPr/>
              </p:nvSpPr>
              <p:spPr>
                <a:xfrm flipH="1">
                  <a:off x="2757307" y="-28082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7" name="矩形 26">
                  <a:extLst>
                    <a:ext uri="{FF2B5EF4-FFF2-40B4-BE49-F238E27FC236}">
                      <a16:creationId xmlns:a16="http://schemas.microsoft.com/office/drawing/2014/main" id="{3A2FEDC6-6815-4DBC-9E69-F68133A41630}"/>
                    </a:ext>
                  </a:extLst>
                </p:cNvPr>
                <p:cNvSpPr/>
                <p:nvPr/>
              </p:nvSpPr>
              <p:spPr>
                <a:xfrm flipH="1">
                  <a:off x="3013616" y="304427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8" name="矩形 27">
                  <a:extLst>
                    <a:ext uri="{FF2B5EF4-FFF2-40B4-BE49-F238E27FC236}">
                      <a16:creationId xmlns:a16="http://schemas.microsoft.com/office/drawing/2014/main" id="{7019E47A-82E0-4B62-BA1A-21671FEE30A5}"/>
                    </a:ext>
                  </a:extLst>
                </p:cNvPr>
                <p:cNvSpPr/>
                <p:nvPr/>
              </p:nvSpPr>
              <p:spPr>
                <a:xfrm flipH="1">
                  <a:off x="2757307" y="636936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9" name="矩形 28">
                  <a:extLst>
                    <a:ext uri="{FF2B5EF4-FFF2-40B4-BE49-F238E27FC236}">
                      <a16:creationId xmlns:a16="http://schemas.microsoft.com/office/drawing/2014/main" id="{902FD485-6A2A-42CD-A18F-F4B168BB7EC5}"/>
                    </a:ext>
                  </a:extLst>
                </p:cNvPr>
                <p:cNvSpPr/>
                <p:nvPr/>
              </p:nvSpPr>
              <p:spPr>
                <a:xfrm flipH="1">
                  <a:off x="3013616" y="969445"/>
                  <a:ext cx="623201" cy="332883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13" name="群組 12">
              <a:extLst>
                <a:ext uri="{FF2B5EF4-FFF2-40B4-BE49-F238E27FC236}">
                  <a16:creationId xmlns:a16="http://schemas.microsoft.com/office/drawing/2014/main" id="{6F050DEF-45DD-4EFF-9064-A14F1E0AA466}"/>
                </a:ext>
              </a:extLst>
            </p:cNvPr>
            <p:cNvGrpSpPr/>
            <p:nvPr/>
          </p:nvGrpSpPr>
          <p:grpSpPr>
            <a:xfrm>
              <a:off x="0" y="2734028"/>
              <a:ext cx="879510" cy="2409473"/>
              <a:chOff x="2757307" y="-28082"/>
              <a:chExt cx="879510" cy="2660446"/>
            </a:xfrm>
          </p:grpSpPr>
          <p:grpSp>
            <p:nvGrpSpPr>
              <p:cNvPr id="14" name="群組 13">
                <a:extLst>
                  <a:ext uri="{FF2B5EF4-FFF2-40B4-BE49-F238E27FC236}">
                    <a16:creationId xmlns:a16="http://schemas.microsoft.com/office/drawing/2014/main" id="{14E4A873-0A46-4F0A-81FA-4A9BCA51A565}"/>
                  </a:ext>
                </a:extLst>
              </p:cNvPr>
              <p:cNvGrpSpPr/>
              <p:nvPr/>
            </p:nvGrpSpPr>
            <p:grpSpPr>
              <a:xfrm>
                <a:off x="2757307" y="-28082"/>
                <a:ext cx="879510" cy="1330409"/>
                <a:chOff x="2757307" y="-28082"/>
                <a:chExt cx="879510" cy="1330409"/>
              </a:xfrm>
            </p:grpSpPr>
            <p:sp>
              <p:nvSpPr>
                <p:cNvPr id="20" name="矩形 19">
                  <a:extLst>
                    <a:ext uri="{FF2B5EF4-FFF2-40B4-BE49-F238E27FC236}">
                      <a16:creationId xmlns:a16="http://schemas.microsoft.com/office/drawing/2014/main" id="{8AD45FA9-04CB-4AF7-AFC8-F0427B8CAE4D}"/>
                    </a:ext>
                  </a:extLst>
                </p:cNvPr>
                <p:cNvSpPr/>
                <p:nvPr/>
              </p:nvSpPr>
              <p:spPr>
                <a:xfrm flipH="1">
                  <a:off x="2757307" y="-28082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1" name="矩形 20">
                  <a:extLst>
                    <a:ext uri="{FF2B5EF4-FFF2-40B4-BE49-F238E27FC236}">
                      <a16:creationId xmlns:a16="http://schemas.microsoft.com/office/drawing/2014/main" id="{4BF81412-A826-4A33-9A71-C199EA0DBE1B}"/>
                    </a:ext>
                  </a:extLst>
                </p:cNvPr>
                <p:cNvSpPr/>
                <p:nvPr/>
              </p:nvSpPr>
              <p:spPr>
                <a:xfrm flipH="1">
                  <a:off x="3013616" y="304427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2" name="矩形 21">
                  <a:extLst>
                    <a:ext uri="{FF2B5EF4-FFF2-40B4-BE49-F238E27FC236}">
                      <a16:creationId xmlns:a16="http://schemas.microsoft.com/office/drawing/2014/main" id="{EBF7707A-6B38-4991-98DC-9750D687CA9B}"/>
                    </a:ext>
                  </a:extLst>
                </p:cNvPr>
                <p:cNvSpPr/>
                <p:nvPr/>
              </p:nvSpPr>
              <p:spPr>
                <a:xfrm flipH="1">
                  <a:off x="2757307" y="636936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3" name="矩形 22">
                  <a:extLst>
                    <a:ext uri="{FF2B5EF4-FFF2-40B4-BE49-F238E27FC236}">
                      <a16:creationId xmlns:a16="http://schemas.microsoft.com/office/drawing/2014/main" id="{6DB5C847-3262-43D9-AD9C-FB4E30E7965E}"/>
                    </a:ext>
                  </a:extLst>
                </p:cNvPr>
                <p:cNvSpPr/>
                <p:nvPr/>
              </p:nvSpPr>
              <p:spPr>
                <a:xfrm flipH="1">
                  <a:off x="3013616" y="969445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15" name="群組 14">
                <a:extLst>
                  <a:ext uri="{FF2B5EF4-FFF2-40B4-BE49-F238E27FC236}">
                    <a16:creationId xmlns:a16="http://schemas.microsoft.com/office/drawing/2014/main" id="{0B65FF65-95D0-4106-B785-580188E37857}"/>
                  </a:ext>
                </a:extLst>
              </p:cNvPr>
              <p:cNvGrpSpPr/>
              <p:nvPr/>
            </p:nvGrpSpPr>
            <p:grpSpPr>
              <a:xfrm>
                <a:off x="2757307" y="1301955"/>
                <a:ext cx="879510" cy="1330409"/>
                <a:chOff x="2757307" y="-28082"/>
                <a:chExt cx="879510" cy="1330409"/>
              </a:xfrm>
            </p:grpSpPr>
            <p:sp>
              <p:nvSpPr>
                <p:cNvPr id="16" name="矩形 15">
                  <a:extLst>
                    <a:ext uri="{FF2B5EF4-FFF2-40B4-BE49-F238E27FC236}">
                      <a16:creationId xmlns:a16="http://schemas.microsoft.com/office/drawing/2014/main" id="{01D1A3BC-D252-4377-95E2-E79CD6820BFE}"/>
                    </a:ext>
                  </a:extLst>
                </p:cNvPr>
                <p:cNvSpPr/>
                <p:nvPr/>
              </p:nvSpPr>
              <p:spPr>
                <a:xfrm flipH="1">
                  <a:off x="2757307" y="-28082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7" name="矩形 16">
                  <a:extLst>
                    <a:ext uri="{FF2B5EF4-FFF2-40B4-BE49-F238E27FC236}">
                      <a16:creationId xmlns:a16="http://schemas.microsoft.com/office/drawing/2014/main" id="{520C6E69-FFA1-4A7A-90AC-442942A42521}"/>
                    </a:ext>
                  </a:extLst>
                </p:cNvPr>
                <p:cNvSpPr/>
                <p:nvPr/>
              </p:nvSpPr>
              <p:spPr>
                <a:xfrm flipH="1">
                  <a:off x="3013616" y="304427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8" name="矩形 17">
                  <a:extLst>
                    <a:ext uri="{FF2B5EF4-FFF2-40B4-BE49-F238E27FC236}">
                      <a16:creationId xmlns:a16="http://schemas.microsoft.com/office/drawing/2014/main" id="{DCF4A4AD-AB71-4735-96FB-59CC613267C7}"/>
                    </a:ext>
                  </a:extLst>
                </p:cNvPr>
                <p:cNvSpPr/>
                <p:nvPr/>
              </p:nvSpPr>
              <p:spPr>
                <a:xfrm flipH="1">
                  <a:off x="2757307" y="636936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9" name="矩形 18">
                  <a:extLst>
                    <a:ext uri="{FF2B5EF4-FFF2-40B4-BE49-F238E27FC236}">
                      <a16:creationId xmlns:a16="http://schemas.microsoft.com/office/drawing/2014/main" id="{2C32B861-CDF7-4285-9DDA-8FE4E8100871}"/>
                    </a:ext>
                  </a:extLst>
                </p:cNvPr>
                <p:cNvSpPr/>
                <p:nvPr/>
              </p:nvSpPr>
              <p:spPr>
                <a:xfrm flipH="1">
                  <a:off x="3013616" y="969445"/>
                  <a:ext cx="623201" cy="332882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</p:grpSp>
      <p:pic>
        <p:nvPicPr>
          <p:cNvPr id="34" name="Shape 65">
            <a:extLst>
              <a:ext uri="{FF2B5EF4-FFF2-40B4-BE49-F238E27FC236}">
                <a16:creationId xmlns:a16="http://schemas.microsoft.com/office/drawing/2014/main" id="{52B12D4B-8DC8-4A0D-B661-11EC6E0E114B}"/>
              </a:ext>
            </a:extLst>
          </p:cNvPr>
          <p:cNvPicPr preferRelativeResize="0"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30649">
            <a:off x="819249" y="1990609"/>
            <a:ext cx="1572119" cy="1828652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chemeClr val="bg1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</p:spPr>
      </p:pic>
      <p:pic>
        <p:nvPicPr>
          <p:cNvPr id="35" name="Shape 66">
            <a:extLst>
              <a:ext uri="{FF2B5EF4-FFF2-40B4-BE49-F238E27FC236}">
                <a16:creationId xmlns:a16="http://schemas.microsoft.com/office/drawing/2014/main" id="{54739FE7-2B55-4D33-A504-EC069EC770DC}"/>
              </a:ext>
            </a:extLst>
          </p:cNvPr>
          <p:cNvPicPr preferRelativeResize="0"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35332">
            <a:off x="1728589" y="3465318"/>
            <a:ext cx="2037727" cy="1358838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chemeClr val="bg1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</p:spPr>
      </p:pic>
      <p:pic>
        <p:nvPicPr>
          <p:cNvPr id="36" name="Shape 69">
            <a:extLst>
              <a:ext uri="{FF2B5EF4-FFF2-40B4-BE49-F238E27FC236}">
                <a16:creationId xmlns:a16="http://schemas.microsoft.com/office/drawing/2014/main" id="{E36F826B-B671-4D02-8231-87AF20E8B153}"/>
              </a:ext>
            </a:extLst>
          </p:cNvPr>
          <p:cNvPicPr preferRelativeResize="0"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1532">
            <a:off x="237568" y="3441904"/>
            <a:ext cx="1405846" cy="1405665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chemeClr val="bg1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</p:spPr>
      </p:pic>
      <p:sp>
        <p:nvSpPr>
          <p:cNvPr id="85" name="Shape 85"/>
          <p:cNvSpPr txBox="1"/>
          <p:nvPr/>
        </p:nvSpPr>
        <p:spPr>
          <a:xfrm>
            <a:off x="1829275" y="475950"/>
            <a:ext cx="2022900" cy="4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hape 99">
            <a:extLst>
              <a:ext uri="{FF2B5EF4-FFF2-40B4-BE49-F238E27FC236}">
                <a16:creationId xmlns:a16="http://schemas.microsoft.com/office/drawing/2014/main" id="{7257D227-B8AE-4ED8-96EE-A19990B05951}"/>
              </a:ext>
            </a:extLst>
          </p:cNvPr>
          <p:cNvPicPr preferRelativeResize="0"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6836" y="-2"/>
            <a:ext cx="3085117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98">
            <a:extLst>
              <a:ext uri="{FF2B5EF4-FFF2-40B4-BE49-F238E27FC236}">
                <a16:creationId xmlns:a16="http://schemas.microsoft.com/office/drawing/2014/main" id="{E6FA5D60-F37A-4E63-9BCE-1A33AB820E97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51953" y="-2"/>
            <a:ext cx="2993334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100">
            <a:extLst>
              <a:ext uri="{FF2B5EF4-FFF2-40B4-BE49-F238E27FC236}">
                <a16:creationId xmlns:a16="http://schemas.microsoft.com/office/drawing/2014/main" id="{6FC7E9DE-9773-4BB5-B6A7-BB0038D4FA8C}"/>
              </a:ext>
            </a:extLst>
          </p:cNvPr>
          <p:cNvPicPr preferRelativeResize="0"/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"/>
            <a:ext cx="3066836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95">
            <a:extLst>
              <a:ext uri="{FF2B5EF4-FFF2-40B4-BE49-F238E27FC236}">
                <a16:creationId xmlns:a16="http://schemas.microsoft.com/office/drawing/2014/main" id="{5403259F-7B3B-4DEF-8672-3D3E20263534}"/>
              </a:ext>
            </a:extLst>
          </p:cNvPr>
          <p:cNvSpPr/>
          <p:nvPr/>
        </p:nvSpPr>
        <p:spPr>
          <a:xfrm>
            <a:off x="6151953" y="2416321"/>
            <a:ext cx="2714100" cy="615543"/>
          </a:xfrm>
          <a:prstGeom prst="round1Rect">
            <a:avLst>
              <a:gd name="adj" fmla="val 39056"/>
            </a:avLst>
          </a:prstGeom>
          <a:solidFill>
            <a:schemeClr val="lt2">
              <a:alpha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>
                <a:solidFill>
                  <a:srgbClr val="7030A0"/>
                </a:solidFill>
              </a:rPr>
              <a:t>最硬的那堂必修課</a:t>
            </a:r>
          </a:p>
        </p:txBody>
      </p:sp>
      <p:sp>
        <p:nvSpPr>
          <p:cNvPr id="13" name="Shape 96">
            <a:extLst>
              <a:ext uri="{FF2B5EF4-FFF2-40B4-BE49-F238E27FC236}">
                <a16:creationId xmlns:a16="http://schemas.microsoft.com/office/drawing/2014/main" id="{C726EB73-6869-4F00-A145-BA4134B16894}"/>
              </a:ext>
            </a:extLst>
          </p:cNvPr>
          <p:cNvSpPr/>
          <p:nvPr/>
        </p:nvSpPr>
        <p:spPr>
          <a:xfrm>
            <a:off x="3066836" y="256390"/>
            <a:ext cx="2714100" cy="615543"/>
          </a:xfrm>
          <a:prstGeom prst="round1Rect">
            <a:avLst>
              <a:gd name="adj" fmla="val 39056"/>
            </a:avLst>
          </a:prstGeom>
          <a:solidFill>
            <a:schemeClr val="lt2">
              <a:alpha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>
                <a:solidFill>
                  <a:srgbClr val="7030A0"/>
                </a:solidFill>
              </a:rPr>
              <a:t>徹夜排到的演唱會</a:t>
            </a:r>
          </a:p>
        </p:txBody>
      </p:sp>
      <p:sp>
        <p:nvSpPr>
          <p:cNvPr id="14" name="Shape 97">
            <a:extLst>
              <a:ext uri="{FF2B5EF4-FFF2-40B4-BE49-F238E27FC236}">
                <a16:creationId xmlns:a16="http://schemas.microsoft.com/office/drawing/2014/main" id="{D2F4E827-B6FF-45B6-B4E0-5172C577835D}"/>
              </a:ext>
            </a:extLst>
          </p:cNvPr>
          <p:cNvSpPr/>
          <p:nvPr/>
        </p:nvSpPr>
        <p:spPr>
          <a:xfrm>
            <a:off x="0" y="4270836"/>
            <a:ext cx="2714100" cy="615543"/>
          </a:xfrm>
          <a:prstGeom prst="round1Rect">
            <a:avLst>
              <a:gd name="adj" fmla="val 39056"/>
            </a:avLst>
          </a:prstGeom>
          <a:solidFill>
            <a:schemeClr val="lt2">
              <a:alpha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>
                <a:solidFill>
                  <a:srgbClr val="7030A0"/>
                </a:solidFill>
              </a:rPr>
              <a:t>期待已久的旅行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125AAB66-7E04-43A7-A90F-AF6ADE10CD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72560" y="1"/>
            <a:ext cx="10030174" cy="5340925"/>
          </a:xfrm>
          <a:prstGeom prst="rect">
            <a:avLst/>
          </a:prstGeom>
        </p:spPr>
      </p:pic>
      <p:sp>
        <p:nvSpPr>
          <p:cNvPr id="5" name="Shape 60">
            <a:extLst>
              <a:ext uri="{FF2B5EF4-FFF2-40B4-BE49-F238E27FC236}">
                <a16:creationId xmlns:a16="http://schemas.microsoft.com/office/drawing/2014/main" id="{CD8E7408-80CC-432D-AB3C-ADFB042A7FA3}"/>
              </a:ext>
            </a:extLst>
          </p:cNvPr>
          <p:cNvSpPr txBox="1">
            <a:spLocks/>
          </p:cNvSpPr>
          <p:nvPr/>
        </p:nvSpPr>
        <p:spPr>
          <a:xfrm>
            <a:off x="3114989" y="549226"/>
            <a:ext cx="6542625" cy="841800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b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你的手機「肚量夠大」嗎？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Shape 112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04326" cy="510044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225">
            <a:extLst>
              <a:ext uri="{FF2B5EF4-FFF2-40B4-BE49-F238E27FC236}">
                <a16:creationId xmlns:a16="http://schemas.microsoft.com/office/drawing/2014/main" id="{0B0D1C4B-676A-45EB-B727-9342990F702D}"/>
              </a:ext>
            </a:extLst>
          </p:cNvPr>
          <p:cNvSpPr/>
          <p:nvPr/>
        </p:nvSpPr>
        <p:spPr>
          <a:xfrm>
            <a:off x="2023779" y="1386417"/>
            <a:ext cx="1380822" cy="404284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Shape 225">
            <a:extLst>
              <a:ext uri="{FF2B5EF4-FFF2-40B4-BE49-F238E27FC236}">
                <a16:creationId xmlns:a16="http://schemas.microsoft.com/office/drawing/2014/main" id="{BB7FB9EA-95CA-428E-941D-4882E52DCC4E}"/>
              </a:ext>
            </a:extLst>
          </p:cNvPr>
          <p:cNvSpPr/>
          <p:nvPr/>
        </p:nvSpPr>
        <p:spPr>
          <a:xfrm>
            <a:off x="130629" y="2348082"/>
            <a:ext cx="1351504" cy="404284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圖片 8" descr="圖片1.png">
            <a:extLst>
              <a:ext uri="{FF2B5EF4-FFF2-40B4-BE49-F238E27FC236}">
                <a16:creationId xmlns:a16="http://schemas.microsoft.com/office/drawing/2014/main" id="{3173AFCE-3A3B-4E49-9ABD-E7FD2005A9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657222" y="1190730"/>
            <a:ext cx="3089649" cy="3967842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7456AD3A-B083-45F1-85EC-E350EF6570B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9143998" cy="514349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703</Words>
  <Application>Microsoft Office PowerPoint</Application>
  <PresentationFormat>如螢幕大小 (16:9)</PresentationFormat>
  <Paragraphs>175</Paragraphs>
  <Slides>35</Slides>
  <Notes>35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35</vt:i4>
      </vt:variant>
    </vt:vector>
  </HeadingPairs>
  <TitlesOfParts>
    <vt:vector size="41" baseType="lpstr">
      <vt:lpstr>Meiryo</vt:lpstr>
      <vt:lpstr>Microsoft JhengHei</vt:lpstr>
      <vt:lpstr>Microsoft JhengHei</vt:lpstr>
      <vt:lpstr>新細明體</vt:lpstr>
      <vt:lpstr>Arial</vt:lpstr>
      <vt:lpstr>Simple Light</vt:lpstr>
      <vt:lpstr>PowerPoint 簡報</vt:lpstr>
      <vt:lpstr>Qphoto 即拍即傳再進化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裝了Google相簿，不怕手機沒容量？ </vt:lpstr>
      <vt:lpstr>凡人等級相簿空間管理術</vt:lpstr>
      <vt:lpstr>神人等級相簿空間管理術</vt:lpstr>
      <vt:lpstr>Qphoto即拍即傳，檔案直接儲存於NAS</vt:lpstr>
      <vt:lpstr>開啟Qphoto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總結 </vt:lpstr>
      <vt:lpstr>Qphoto 是您最好的選擇!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Qphoto即拍即傳再進化</dc:title>
  <dc:creator>Yvonne Tsai</dc:creator>
  <cp:lastModifiedBy>QNAP_Sabrina Wang</cp:lastModifiedBy>
  <cp:revision>3</cp:revision>
  <dcterms:modified xsi:type="dcterms:W3CDTF">2018-06-04T02:36:40Z</dcterms:modified>
</cp:coreProperties>
</file>