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91" r:id="rId2"/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92" r:id="rId35"/>
    <p:sldId id="296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F7B"/>
    <a:srgbClr val="0096FF"/>
    <a:srgbClr val="76D6FF"/>
    <a:srgbClr val="555885"/>
    <a:srgbClr val="393B59"/>
    <a:srgbClr val="FDD1A9"/>
    <a:srgbClr val="F6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6DB7B-73A7-4257-A363-ABDB92F3A2EF}" v="5" dt="2018-05-30T02:07:01.818"/>
    <p1510:client id="{A77198A2-EA50-4F10-A236-ED56C027CB4B}" v="127" dt="2018-05-30T07:38:11.510"/>
    <p1510:client id="{A27F173E-5A28-45A4-9A82-39125D19DACE}" v="1" dt="2018-05-30T10:42:05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232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Qphoto</a:t>
            </a:r>
            <a:r>
              <a:rPr lang="zh-TW" altLang="en-US" err="1"/>
              <a:t>能一步做到所有事情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  <a:latin typeface="Meiryo"/>
                <a:ea typeface="Meiryo"/>
                <a:cs typeface="Meiryo"/>
                <a:sym typeface="Meiryo"/>
              </a:rPr>
              <a:t>圖片編號 : 39298990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自身的使用情境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963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敘述連到截圖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濾鏡不透明（讓字明顯）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狀態追蹤：確認拍攝狀況（e.g.放在公司拍縮時）、上傳進度、直接檢視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放標題做重點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（加文字提醒：一張都不能少）、解釋畫格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建立同步工作加一頁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197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23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生活中有許多無法預期、想記錄下來的珍貴時刻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圖片編號 : 73565714</a:t>
            </a:r>
            <a:endParaRPr sz="900">
              <a:solidFill>
                <a:srgbClr val="333333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圖片編號 : 59039374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  <a:latin typeface="Meiryo"/>
                <a:ea typeface="Meiryo"/>
                <a:cs typeface="Meiryo"/>
                <a:sym typeface="Meiryo"/>
              </a:rPr>
              <a:t>圖片編號 : 32817412、</a:t>
            </a: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圖片編號 : 31054367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err="1"/>
              <a:t>自身的使用情境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80F8A11-4575-4094-A4E7-07ECB9D85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6" cy="5143498"/>
          </a:xfrm>
          <a:prstGeom prst="rect">
            <a:avLst/>
          </a:prstGeom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0" y="3689502"/>
            <a:ext cx="8520600" cy="75052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430633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40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5CA1DC-535D-4CDC-8F18-0F7B4005C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22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5CA1DC-535D-4CDC-8F18-0F7B4005C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23163" y="11508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26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2" r:id="rId4"/>
    <p:sldLayoutId id="2147483662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34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27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35.png"/><Relationship Id="rId7" Type="http://schemas.openxmlformats.org/officeDocument/2006/relationships/image" Target="../media/image73.jpe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11" Type="http://schemas.openxmlformats.org/officeDocument/2006/relationships/image" Target="../media/image75.png"/><Relationship Id="rId5" Type="http://schemas.openxmlformats.org/officeDocument/2006/relationships/image" Target="../media/image71.jpeg"/><Relationship Id="rId10" Type="http://schemas.openxmlformats.org/officeDocument/2006/relationships/hyperlink" Target="http://drive.google.com/file/d/1ErGHncpVmqrnhrr4UDvxMNR3s6x9gwuM/view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2C00DC-FC5B-4A46-8823-71AD498C1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2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1EB2A26-96B3-4C5E-9F63-0C41217D0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876" y="783112"/>
            <a:ext cx="7472243" cy="4719878"/>
          </a:xfrm>
          <a:prstGeom prst="rect">
            <a:avLst/>
          </a:prstGeom>
        </p:spPr>
      </p:pic>
      <p:sp>
        <p:nvSpPr>
          <p:cNvPr id="120" name="Shape 120"/>
          <p:cNvSpPr txBox="1"/>
          <p:nvPr/>
        </p:nvSpPr>
        <p:spPr>
          <a:xfrm>
            <a:off x="1417493" y="267104"/>
            <a:ext cx="66639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C993985-0406-4D3E-A460-E4E6EC6065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1924" y="211840"/>
            <a:ext cx="8215842" cy="592138"/>
          </a:xfrm>
        </p:spPr>
        <p:txBody>
          <a:bodyPr/>
          <a:lstStyle/>
          <a:p>
            <a:pPr algn="ctr"/>
            <a:r>
              <a:rPr lang="fr-CA" altLang="zh-TW" sz="2400" b="1">
                <a:solidFill>
                  <a:srgbClr val="391F7B"/>
                </a:solidFill>
              </a:rPr>
              <a:t>“</a:t>
            </a:r>
            <a:r>
              <a:rPr lang="fr-CA" altLang="zh-TW" sz="2400" b="1" err="1">
                <a:solidFill>
                  <a:srgbClr val="391F7B"/>
                </a:solidFill>
              </a:rPr>
              <a:t>Get</a:t>
            </a:r>
            <a:r>
              <a:rPr lang="fr-CA" altLang="zh-TW" sz="2400" b="1">
                <a:solidFill>
                  <a:srgbClr val="391F7B"/>
                </a:solidFill>
              </a:rPr>
              <a:t> Google Photos and </a:t>
            </a:r>
            <a:r>
              <a:rPr lang="fr-CA" altLang="zh-TW" sz="2400" b="1" err="1">
                <a:solidFill>
                  <a:srgbClr val="391F7B"/>
                </a:solidFill>
              </a:rPr>
              <a:t>get</a:t>
            </a:r>
            <a:r>
              <a:rPr lang="fr-CA" altLang="zh-TW" sz="2400" b="1">
                <a:solidFill>
                  <a:srgbClr val="391F7B"/>
                </a:solidFill>
              </a:rPr>
              <a:t> </a:t>
            </a:r>
            <a:r>
              <a:rPr lang="fr-CA" altLang="zh-TW" sz="2400" b="1" err="1">
                <a:solidFill>
                  <a:srgbClr val="391F7B"/>
                </a:solidFill>
              </a:rPr>
              <a:t>rid</a:t>
            </a:r>
            <a:r>
              <a:rPr lang="fr-CA" altLang="zh-TW" sz="2400" b="1">
                <a:solidFill>
                  <a:srgbClr val="391F7B"/>
                </a:solidFill>
              </a:rPr>
              <a:t> of </a:t>
            </a:r>
            <a:r>
              <a:rPr lang="fr-CA" altLang="zh-TW" sz="2400" b="1" err="1">
                <a:solidFill>
                  <a:srgbClr val="391F7B"/>
                </a:solidFill>
              </a:rPr>
              <a:t>storage</a:t>
            </a:r>
            <a:r>
              <a:rPr lang="fr-CA" altLang="zh-TW" sz="2400" b="1">
                <a:solidFill>
                  <a:srgbClr val="391F7B"/>
                </a:solidFill>
              </a:rPr>
              <a:t> limitations?”</a:t>
            </a:r>
            <a:br>
              <a:rPr lang="zh-TW" altLang="en-US" sz="3200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D0A83F7-AA4F-49A0-8E5E-4AC55A20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" y="183380"/>
            <a:ext cx="667641" cy="66923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1B27A24-BF9B-47E5-AAF5-0E7C37FF1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269" y="627472"/>
            <a:ext cx="6199565" cy="45160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01E572E-EE05-2742-AF71-C71A21904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98934">
            <a:off x="435819" y="972929"/>
            <a:ext cx="2620072" cy="2605270"/>
          </a:xfrm>
          <a:prstGeom prst="ellipse">
            <a:avLst/>
          </a:prstGeom>
          <a:ln w="57150">
            <a:solidFill>
              <a:schemeClr val="tx2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化單一角落 20">
            <a:extLst>
              <a:ext uri="{FF2B5EF4-FFF2-40B4-BE49-F238E27FC236}">
                <a16:creationId xmlns:a16="http://schemas.microsoft.com/office/drawing/2014/main" id="{B33E1EF9-D2FC-40B7-AB66-3BA7522FE998}"/>
              </a:ext>
            </a:extLst>
          </p:cNvPr>
          <p:cNvSpPr/>
          <p:nvPr/>
        </p:nvSpPr>
        <p:spPr>
          <a:xfrm>
            <a:off x="301336" y="1270407"/>
            <a:ext cx="8513286" cy="3135340"/>
          </a:xfrm>
          <a:prstGeom prst="round1Rect">
            <a:avLst>
              <a:gd name="adj" fmla="val 1259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81" y="2119970"/>
            <a:ext cx="1253992" cy="1261778"/>
          </a:xfrm>
          <a:prstGeom prst="roundRect">
            <a:avLst>
              <a:gd name="adj" fmla="val 174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0"/>
            </a:lightRig>
          </a:scene3d>
          <a:sp3d prstMaterial="plastic">
            <a:bevelT w="0" h="0" prst="relaxedInset"/>
            <a:contourClr>
              <a:srgbClr val="969696"/>
            </a:contourClr>
          </a:sp3d>
        </p:spPr>
      </p:pic>
      <p:sp>
        <p:nvSpPr>
          <p:cNvPr id="126" name="Shape 126"/>
          <p:cNvSpPr/>
          <p:nvPr/>
        </p:nvSpPr>
        <p:spPr>
          <a:xfrm>
            <a:off x="4133610" y="2597728"/>
            <a:ext cx="516600" cy="3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735" y="2088140"/>
            <a:ext cx="1341975" cy="13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1991935" y="2597740"/>
            <a:ext cx="516600" cy="3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7369" y="1941928"/>
            <a:ext cx="1634416" cy="163441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6498935" y="2597703"/>
            <a:ext cx="516600" cy="3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660" y="2707121"/>
            <a:ext cx="723000" cy="7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360560" y="3576340"/>
            <a:ext cx="15279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b="1">
                <a:solidFill>
                  <a:schemeClr val="accent5">
                    <a:lumMod val="50000"/>
                  </a:schemeClr>
                </a:solidFill>
              </a:rPr>
              <a:t>Take pics</a:t>
            </a:r>
          </a:p>
          <a:p>
            <a:pPr lvl="0" algn="ctr"/>
            <a:r>
              <a:rPr lang="fr-CA" altLang="zh-TW">
                <a:solidFill>
                  <a:schemeClr val="accent5">
                    <a:lumMod val="50000"/>
                  </a:schemeClr>
                </a:solidFill>
              </a:rPr>
              <a:t>camera app</a:t>
            </a:r>
            <a:endParaRPr lang="zh-TW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2576385" y="3576340"/>
            <a:ext cx="15279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b="1">
                <a:solidFill>
                  <a:schemeClr val="accent5">
                    <a:lumMod val="50000"/>
                  </a:schemeClr>
                </a:solidFill>
              </a:rPr>
              <a:t>Save to local</a:t>
            </a:r>
          </a:p>
          <a:p>
            <a:pPr lvl="0" algn="ctr"/>
            <a:r>
              <a:rPr lang="fr-CA" altLang="zh-TW">
                <a:solidFill>
                  <a:schemeClr val="accent5">
                    <a:lumMod val="50000"/>
                  </a:schemeClr>
                </a:solidFill>
              </a:rPr>
              <a:t>album </a:t>
            </a:r>
            <a:r>
              <a:rPr lang="fr-CA" altLang="zh-TW" err="1">
                <a:solidFill>
                  <a:schemeClr val="accent5">
                    <a:lumMod val="50000"/>
                  </a:schemeClr>
                </a:solidFill>
              </a:rPr>
              <a:t>app</a:t>
            </a:r>
            <a:endParaRPr lang="zh-TW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4792223" y="3576340"/>
            <a:ext cx="1706712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b="1" err="1">
                <a:solidFill>
                  <a:schemeClr val="accent5">
                    <a:lumMod val="50000"/>
                  </a:schemeClr>
                </a:solidFill>
              </a:rPr>
              <a:t>Upload</a:t>
            </a:r>
            <a:r>
              <a:rPr lang="fr-CA" altLang="zh-TW" b="1">
                <a:solidFill>
                  <a:schemeClr val="accent5">
                    <a:lumMod val="50000"/>
                  </a:schemeClr>
                </a:solidFill>
              </a:rPr>
              <a:t> to Cloud</a:t>
            </a:r>
          </a:p>
          <a:p>
            <a:pPr lvl="0" algn="ctr"/>
            <a:r>
              <a:rPr lang="fr-CA" altLang="zh-TW">
                <a:solidFill>
                  <a:schemeClr val="accent5">
                    <a:lumMod val="50000"/>
                  </a:schemeClr>
                </a:solidFill>
              </a:rPr>
              <a:t>Google Photos</a:t>
            </a: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6771622" y="3576340"/>
            <a:ext cx="2043000" cy="7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b="1" err="1">
                <a:solidFill>
                  <a:schemeClr val="accent5">
                    <a:lumMod val="50000"/>
                  </a:schemeClr>
                </a:solidFill>
              </a:rPr>
              <a:t>Clear</a:t>
            </a:r>
            <a:r>
              <a:rPr lang="fr-CA" altLang="zh-TW" b="1">
                <a:solidFill>
                  <a:schemeClr val="accent5">
                    <a:lumMod val="50000"/>
                  </a:schemeClr>
                </a:solidFill>
              </a:rPr>
              <a:t> local </a:t>
            </a:r>
            <a:r>
              <a:rPr lang="fr-CA" altLang="zh-TW" b="1" err="1">
                <a:solidFill>
                  <a:schemeClr val="accent5">
                    <a:lumMod val="50000"/>
                  </a:schemeClr>
                </a:solidFill>
              </a:rPr>
              <a:t>device</a:t>
            </a:r>
            <a:endParaRPr lang="fr-CA" altLang="zh-TW" b="1">
              <a:solidFill>
                <a:schemeClr val="accent5">
                  <a:lumMod val="50000"/>
                </a:schemeClr>
              </a:solidFill>
            </a:endParaRPr>
          </a:p>
          <a:p>
            <a:pPr lvl="0" algn="ctr"/>
            <a:r>
              <a:rPr lang="fr-CA" altLang="zh-TW">
                <a:solidFill>
                  <a:schemeClr val="accent5">
                    <a:lumMod val="50000"/>
                  </a:schemeClr>
                </a:solidFill>
              </a:rPr>
              <a:t>Album/ Google Photos</a:t>
            </a:r>
            <a:endParaRPr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88" y="1941935"/>
            <a:ext cx="1033300" cy="103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Shape 137"/>
          <p:cNvCxnSpPr/>
          <p:nvPr/>
        </p:nvCxnSpPr>
        <p:spPr>
          <a:xfrm rot="10800000" flipH="1">
            <a:off x="7268135" y="2221940"/>
            <a:ext cx="1280400" cy="1076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9CFE75A1-72AC-41C7-820C-8F326076B0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1790" y="305921"/>
            <a:ext cx="7264198" cy="573088"/>
          </a:xfrm>
        </p:spPr>
        <p:txBody>
          <a:bodyPr/>
          <a:lstStyle/>
          <a:p>
            <a:r>
              <a:rPr lang="fr-CA" altLang="zh-TW" b="1">
                <a:solidFill>
                  <a:srgbClr val="391F7B"/>
                </a:solidFill>
              </a:rPr>
              <a:t>How people struggle with storage limits</a:t>
            </a:r>
            <a:endParaRPr lang="zh-TW" altLang="en-US" sz="32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F8C5F8B-8A64-4542-9A45-4E6D5F9C871B}"/>
              </a:ext>
            </a:extLst>
          </p:cNvPr>
          <p:cNvGrpSpPr/>
          <p:nvPr/>
        </p:nvGrpSpPr>
        <p:grpSpPr>
          <a:xfrm>
            <a:off x="140874" y="1155351"/>
            <a:ext cx="2993761" cy="711478"/>
            <a:chOff x="3399839" y="1173959"/>
            <a:chExt cx="2549800" cy="605969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2A911D6-0CC8-4C39-9764-8ABA51132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3267" y="1173959"/>
              <a:ext cx="1436372" cy="440234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66D268B2-92AB-4A97-9DF1-49AC1C863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9839" y="1173959"/>
              <a:ext cx="1436372" cy="605969"/>
            </a:xfrm>
            <a:prstGeom prst="rect">
              <a:avLst/>
            </a:prstGeom>
          </p:spPr>
        </p:pic>
      </p:grpSp>
      <p:sp>
        <p:nvSpPr>
          <p:cNvPr id="26" name="Shape 145">
            <a:extLst>
              <a:ext uri="{FF2B5EF4-FFF2-40B4-BE49-F238E27FC236}">
                <a16:creationId xmlns:a16="http://schemas.microsoft.com/office/drawing/2014/main" id="{C9A1136B-FD39-4D28-A6AF-559945B473A1}"/>
              </a:ext>
            </a:extLst>
          </p:cNvPr>
          <p:cNvSpPr txBox="1"/>
          <p:nvPr/>
        </p:nvSpPr>
        <p:spPr>
          <a:xfrm>
            <a:off x="157830" y="1151772"/>
            <a:ext cx="3062668" cy="544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A" altLang="zh-TW" sz="2000" b="1">
                <a:solidFill>
                  <a:schemeClr val="bg1"/>
                </a:solidFill>
              </a:rPr>
              <a:t>step by </a:t>
            </a:r>
            <a:r>
              <a:rPr lang="fr-CA" altLang="zh-TW" sz="2000" b="1" err="1">
                <a:solidFill>
                  <a:schemeClr val="bg1"/>
                </a:solidFill>
              </a:rPr>
              <a:t>step</a:t>
            </a:r>
            <a:r>
              <a:rPr lang="fr-CA" altLang="zh-TW" sz="2000" b="1">
                <a:solidFill>
                  <a:schemeClr val="bg1"/>
                </a:solidFill>
              </a:rPr>
              <a:t>…</a:t>
            </a:r>
            <a:endParaRPr lang="zh-TW" altLang="en-US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638B6D9-4A58-4C59-B242-AFE9DCA277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149" y="243840"/>
            <a:ext cx="667641" cy="6692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化單一角落 5">
            <a:extLst>
              <a:ext uri="{FF2B5EF4-FFF2-40B4-BE49-F238E27FC236}">
                <a16:creationId xmlns:a16="http://schemas.microsoft.com/office/drawing/2014/main" id="{EDBB22B0-CC28-44A5-8FBE-E73EF77B4892}"/>
              </a:ext>
            </a:extLst>
          </p:cNvPr>
          <p:cNvSpPr/>
          <p:nvPr/>
        </p:nvSpPr>
        <p:spPr>
          <a:xfrm>
            <a:off x="4541294" y="2209580"/>
            <a:ext cx="4396384" cy="1464929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Shape 144"/>
          <p:cNvSpPr txBox="1"/>
          <p:nvPr/>
        </p:nvSpPr>
        <p:spPr>
          <a:xfrm>
            <a:off x="4654049" y="2610823"/>
            <a:ext cx="4283628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A" altLang="zh-TW" sz="1800" b="1">
                <a:solidFill>
                  <a:schemeClr val="accent5">
                    <a:lumMod val="50000"/>
                  </a:schemeClr>
                </a:solidFill>
              </a:rPr>
              <a:t>Brand New Qphoto + Photo Station</a:t>
            </a:r>
          </a:p>
          <a:p>
            <a:pPr lvl="0"/>
            <a:r>
              <a:rPr lang="fr-CA" altLang="zh-TW" sz="1800" b="1">
                <a:solidFill>
                  <a:schemeClr val="accent5">
                    <a:lumMod val="50000"/>
                  </a:schemeClr>
                </a:solidFill>
              </a:rPr>
              <a:t>With time-lapse and burst function, </a:t>
            </a:r>
          </a:p>
          <a:p>
            <a:pPr lvl="0"/>
            <a:r>
              <a:rPr lang="fr-CA" altLang="zh-TW" sz="1800" b="1">
                <a:solidFill>
                  <a:schemeClr val="accent5">
                    <a:lumMod val="50000"/>
                  </a:schemeClr>
                </a:solidFill>
              </a:rPr>
              <a:t>capture </a:t>
            </a:r>
            <a:r>
              <a:rPr lang="fr-CA" altLang="zh-TW" sz="1800" b="1" err="1">
                <a:solidFill>
                  <a:schemeClr val="accent5">
                    <a:lumMod val="50000"/>
                  </a:schemeClr>
                </a:solidFill>
              </a:rPr>
              <a:t>every</a:t>
            </a:r>
            <a:r>
              <a:rPr lang="fr-CA" altLang="zh-TW" sz="18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CA" altLang="zh-TW" sz="1800" b="1" err="1">
                <a:solidFill>
                  <a:schemeClr val="accent5">
                    <a:lumMod val="50000"/>
                  </a:schemeClr>
                </a:solidFill>
              </a:rPr>
              <a:t>precious</a:t>
            </a:r>
            <a:r>
              <a:rPr lang="fr-CA" altLang="zh-TW" sz="1800" b="1">
                <a:solidFill>
                  <a:schemeClr val="accent5">
                    <a:lumMod val="50000"/>
                  </a:schemeClr>
                </a:solidFill>
              </a:rPr>
              <a:t> moment</a:t>
            </a:r>
            <a:endParaRPr lang="zh-TW" altLang="en-US" sz="2800" b="1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30F4A59-AA96-410F-94F5-1D8342950A2F}"/>
              </a:ext>
            </a:extLst>
          </p:cNvPr>
          <p:cNvGrpSpPr/>
          <p:nvPr/>
        </p:nvGrpSpPr>
        <p:grpSpPr>
          <a:xfrm>
            <a:off x="4388974" y="2044735"/>
            <a:ext cx="3033391" cy="678159"/>
            <a:chOff x="4243545" y="1946983"/>
            <a:chExt cx="3372935" cy="75407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CB908B9-9368-49EF-81DE-53B12B8037E2}"/>
                </a:ext>
              </a:extLst>
            </p:cNvPr>
            <p:cNvGrpSpPr/>
            <p:nvPr/>
          </p:nvGrpSpPr>
          <p:grpSpPr>
            <a:xfrm>
              <a:off x="4243545" y="1989575"/>
              <a:ext cx="3372935" cy="711478"/>
              <a:chOff x="3399839" y="1173959"/>
              <a:chExt cx="2872744" cy="60596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5C50341-3D8A-46C6-AD76-6F516D7D4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6211" y="1173959"/>
                <a:ext cx="1436372" cy="440234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7A0E75E3-FF30-45ED-888A-0490AA5E3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9839" y="1173959"/>
                <a:ext cx="1436372" cy="605969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7D5F9E73-B06C-46D7-9634-261E3D5FB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1492" y="1173959"/>
                <a:ext cx="1436372" cy="440234"/>
              </a:xfrm>
              <a:prstGeom prst="rect">
                <a:avLst/>
              </a:prstGeom>
            </p:spPr>
          </p:pic>
        </p:grpSp>
        <p:sp>
          <p:nvSpPr>
            <p:cNvPr id="145" name="Shape 145"/>
            <p:cNvSpPr txBox="1"/>
            <p:nvPr/>
          </p:nvSpPr>
          <p:spPr>
            <a:xfrm>
              <a:off x="4333110" y="1946983"/>
              <a:ext cx="3124995" cy="544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fr-CA" altLang="zh-TW" sz="2000" b="1">
                  <a:solidFill>
                    <a:schemeClr val="bg1"/>
                  </a:solidFill>
                </a:rPr>
                <a:t>One click </a:t>
              </a:r>
              <a:r>
                <a:rPr lang="fr-CA" altLang="zh-TW" sz="2000" b="1" err="1">
                  <a:solidFill>
                    <a:schemeClr val="bg1"/>
                  </a:solidFill>
                </a:rPr>
                <a:t>does</a:t>
              </a:r>
              <a:r>
                <a:rPr lang="fr-CA" altLang="zh-TW" sz="2000" b="1">
                  <a:solidFill>
                    <a:schemeClr val="bg1"/>
                  </a:solidFill>
                </a:rPr>
                <a:t> </a:t>
              </a:r>
              <a:r>
                <a:rPr lang="fr-CA" altLang="zh-TW" sz="2000" b="1" err="1">
                  <a:solidFill>
                    <a:schemeClr val="bg1"/>
                  </a:solidFill>
                </a:rPr>
                <a:t>it</a:t>
              </a:r>
              <a:r>
                <a:rPr lang="fr-CA" altLang="zh-TW" sz="2000" b="1">
                  <a:solidFill>
                    <a:schemeClr val="bg1"/>
                  </a:solidFill>
                </a:rPr>
                <a:t> all</a:t>
              </a:r>
              <a:endPara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3D7ACD6-2FC8-4F3E-95E9-DDA6CDF903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1790" y="291913"/>
            <a:ext cx="5259628" cy="573088"/>
          </a:xfrm>
        </p:spPr>
        <p:txBody>
          <a:bodyPr anchor="ctr"/>
          <a:lstStyle/>
          <a:p>
            <a:r>
              <a:rPr lang="fr-CA" altLang="zh-TW" b="1">
                <a:solidFill>
                  <a:srgbClr val="391F7B"/>
                </a:solidFill>
              </a:rPr>
              <a:t>What smart people would do</a:t>
            </a:r>
            <a:endParaRPr lang="zh-TW" altLang="en-US" sz="32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D0E7EA6-24DE-4A32-BD65-386151F575EE}"/>
              </a:ext>
            </a:extLst>
          </p:cNvPr>
          <p:cNvGrpSpPr/>
          <p:nvPr/>
        </p:nvGrpSpPr>
        <p:grpSpPr>
          <a:xfrm>
            <a:off x="-122366" y="1536495"/>
            <a:ext cx="4865171" cy="2533579"/>
            <a:chOff x="321374" y="1501939"/>
            <a:chExt cx="3029578" cy="1577678"/>
          </a:xfrm>
        </p:grpSpPr>
        <p:pic>
          <p:nvPicPr>
            <p:cNvPr id="143" name="Shape 143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21374" y="1501939"/>
              <a:ext cx="3029578" cy="1577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4A84F2B9-7007-46A0-A538-41B7A00C53E2}"/>
                </a:ext>
              </a:extLst>
            </p:cNvPr>
            <p:cNvSpPr txBox="1"/>
            <p:nvPr/>
          </p:nvSpPr>
          <p:spPr>
            <a:xfrm>
              <a:off x="1441232" y="1901914"/>
              <a:ext cx="803868" cy="19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altLang="zh-TW" b="1" err="1">
                  <a:solidFill>
                    <a:schemeClr val="bg1"/>
                  </a:solidFill>
                </a:rPr>
                <a:t>take</a:t>
              </a:r>
              <a:r>
                <a:rPr lang="fr-CA" altLang="zh-TW" b="1">
                  <a:solidFill>
                    <a:schemeClr val="bg1"/>
                  </a:solidFill>
                </a:rPr>
                <a:t> pic</a:t>
              </a:r>
              <a:endPara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110584C-E46A-4823-8CFA-32D8A28DA080}"/>
                </a:ext>
              </a:extLst>
            </p:cNvPr>
            <p:cNvSpPr txBox="1"/>
            <p:nvPr/>
          </p:nvSpPr>
          <p:spPr>
            <a:xfrm>
              <a:off x="2359371" y="2446380"/>
              <a:ext cx="803868" cy="19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altLang="zh-TW" b="1" err="1">
                  <a:solidFill>
                    <a:schemeClr val="bg1"/>
                  </a:solidFill>
                </a:rPr>
                <a:t>upload</a:t>
              </a:r>
              <a:endPara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787506E-F038-4086-AF3B-A43B5B4BE2F7}"/>
                </a:ext>
              </a:extLst>
            </p:cNvPr>
            <p:cNvSpPr txBox="1"/>
            <p:nvPr/>
          </p:nvSpPr>
          <p:spPr>
            <a:xfrm>
              <a:off x="590065" y="2290778"/>
              <a:ext cx="573543" cy="59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altLang="zh-TW" b="1">
                  <a:solidFill>
                    <a:schemeClr val="bg1"/>
                  </a:solidFill>
                </a:rPr>
                <a:t>free your local memory</a:t>
              </a:r>
              <a:endPara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E775695-C9A2-4001-B2DF-E480FD531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49" y="243840"/>
            <a:ext cx="667641" cy="6692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圓角化單一角落 44">
            <a:extLst>
              <a:ext uri="{FF2B5EF4-FFF2-40B4-BE49-F238E27FC236}">
                <a16:creationId xmlns:a16="http://schemas.microsoft.com/office/drawing/2014/main" id="{571946AC-14E6-4BEC-AB0F-4F918498D639}"/>
              </a:ext>
            </a:extLst>
          </p:cNvPr>
          <p:cNvSpPr/>
          <p:nvPr/>
        </p:nvSpPr>
        <p:spPr>
          <a:xfrm>
            <a:off x="416210" y="1285992"/>
            <a:ext cx="7951935" cy="3317660"/>
          </a:xfrm>
          <a:prstGeom prst="round1Rect">
            <a:avLst>
              <a:gd name="adj" fmla="val 12595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46" name="Shape 156">
            <a:extLst>
              <a:ext uri="{FF2B5EF4-FFF2-40B4-BE49-F238E27FC236}">
                <a16:creationId xmlns:a16="http://schemas.microsoft.com/office/drawing/2014/main" id="{C2A3E3C8-DCEE-46F7-B2A1-A93B37E23553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948" y="2229191"/>
            <a:ext cx="1010407" cy="132424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4" name="Shape 184"/>
          <p:cNvSpPr/>
          <p:nvPr/>
        </p:nvSpPr>
        <p:spPr>
          <a:xfrm>
            <a:off x="1607136" y="1818490"/>
            <a:ext cx="1934797" cy="410700"/>
          </a:xfrm>
          <a:prstGeom prst="roundRect">
            <a:avLst>
              <a:gd name="adj" fmla="val 16667"/>
            </a:avLst>
          </a:prstGeom>
          <a:solidFill>
            <a:srgbClr val="5558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CA" altLang="zh-TW" b="1">
                <a:solidFill>
                  <a:schemeClr val="bg1"/>
                </a:solidFill>
              </a:rPr>
              <a:t>16 GB local storage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A848234-44A3-4F3D-82B8-BA1C3F6DCAB3}"/>
              </a:ext>
            </a:extLst>
          </p:cNvPr>
          <p:cNvGrpSpPr/>
          <p:nvPr/>
        </p:nvGrpSpPr>
        <p:grpSpPr>
          <a:xfrm>
            <a:off x="251219" y="1125423"/>
            <a:ext cx="5505108" cy="693043"/>
            <a:chOff x="3399839" y="1173959"/>
            <a:chExt cx="4570169" cy="605969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942DAA4-4C4F-4865-801D-C5670D917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0872" y="1173959"/>
              <a:ext cx="1635667" cy="440234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FDAD57C6-91C7-4C49-9775-5214030FD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9839" y="1173959"/>
              <a:ext cx="1436372" cy="605969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3721BAAB-5BE4-4F02-83EC-436FC647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0272" y="1173959"/>
              <a:ext cx="1436372" cy="440234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DEC5004-4506-4740-AA36-265137367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3636" y="1173959"/>
              <a:ext cx="1436372" cy="440234"/>
            </a:xfrm>
            <a:prstGeom prst="rect">
              <a:avLst/>
            </a:prstGeom>
          </p:spPr>
        </p:pic>
      </p:grpSp>
      <p:pic>
        <p:nvPicPr>
          <p:cNvPr id="153" name="Shape 153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7" y="2612571"/>
            <a:ext cx="1539870" cy="1880549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6" name="Shape 186"/>
          <p:cNvSpPr txBox="1"/>
          <p:nvPr/>
        </p:nvSpPr>
        <p:spPr>
          <a:xfrm>
            <a:off x="24025" y="1122914"/>
            <a:ext cx="5783921" cy="47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fr-CA" altLang="zh-TW" sz="1600" b="1">
                <a:solidFill>
                  <a:schemeClr val="bg1"/>
                </a:solidFill>
              </a:rPr>
              <a:t>Just a single app </a:t>
            </a:r>
            <a:r>
              <a:rPr lang="fr-CA" altLang="zh-TW" sz="1600" b="1" err="1">
                <a:solidFill>
                  <a:schemeClr val="bg1"/>
                </a:solidFill>
              </a:rPr>
              <a:t>needed</a:t>
            </a:r>
            <a:r>
              <a:rPr lang="fr-CA" altLang="zh-TW" sz="1600" b="1">
                <a:solidFill>
                  <a:schemeClr val="bg1"/>
                </a:solidFill>
              </a:rPr>
              <a:t>, no local storage clean-up</a:t>
            </a:r>
            <a:endParaRPr sz="1600" b="1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EE9F8E6-9A43-444F-8428-2DE20BCF90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435" y="256705"/>
            <a:ext cx="7883516" cy="609958"/>
          </a:xfrm>
        </p:spPr>
        <p:txBody>
          <a:bodyPr anchor="ctr"/>
          <a:lstStyle/>
          <a:p>
            <a:r>
              <a:rPr lang="fr-CA" altLang="zh-TW" b="1">
                <a:solidFill>
                  <a:srgbClr val="391F7B"/>
                </a:solidFill>
              </a:rPr>
              <a:t>Save </a:t>
            </a:r>
            <a:r>
              <a:rPr lang="fr-CA" altLang="zh-TW" b="1" err="1">
                <a:solidFill>
                  <a:srgbClr val="391F7B"/>
                </a:solidFill>
              </a:rPr>
              <a:t>your</a:t>
            </a:r>
            <a:r>
              <a:rPr lang="fr-CA" altLang="zh-TW" b="1">
                <a:solidFill>
                  <a:srgbClr val="391F7B"/>
                </a:solidFill>
              </a:rPr>
              <a:t> files directly to NAS</a:t>
            </a:r>
            <a:endParaRPr lang="zh-TW" altLang="en-US" sz="32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AAEE585D-8E5C-425F-876B-0B52A1131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219" y="255737"/>
            <a:ext cx="606701" cy="608149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190AE91D-A787-4CA8-A851-D9050798AFBB}"/>
              </a:ext>
            </a:extLst>
          </p:cNvPr>
          <p:cNvGrpSpPr/>
          <p:nvPr/>
        </p:nvGrpSpPr>
        <p:grpSpPr>
          <a:xfrm>
            <a:off x="5823794" y="2455735"/>
            <a:ext cx="2271328" cy="1948295"/>
            <a:chOff x="5823794" y="2455735"/>
            <a:chExt cx="2271328" cy="19482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9E9F5412-C2EE-47A3-A5DA-5085F18A02E7}"/>
                </a:ext>
              </a:extLst>
            </p:cNvPr>
            <p:cNvSpPr/>
            <p:nvPr/>
          </p:nvSpPr>
          <p:spPr>
            <a:xfrm rot="18312880">
              <a:off x="6003765" y="3437865"/>
              <a:ext cx="914400" cy="914400"/>
            </a:xfrm>
            <a:prstGeom prst="arc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1ABC71A-6A9C-4F7C-8C0C-C2153990E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3794" y="2455735"/>
              <a:ext cx="2271328" cy="1948295"/>
            </a:xfrm>
            <a:prstGeom prst="rect">
              <a:avLst/>
            </a:prstGeom>
          </p:spPr>
        </p:pic>
      </p:grpSp>
      <p:sp>
        <p:nvSpPr>
          <p:cNvPr id="185" name="Shape 185"/>
          <p:cNvSpPr/>
          <p:nvPr/>
        </p:nvSpPr>
        <p:spPr>
          <a:xfrm>
            <a:off x="5323473" y="1755235"/>
            <a:ext cx="3216120" cy="700500"/>
          </a:xfrm>
          <a:prstGeom prst="roundRect">
            <a:avLst>
              <a:gd name="adj" fmla="val 16667"/>
            </a:avLst>
          </a:prstGeom>
          <a:solidFill>
            <a:srgbClr val="5558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CA" altLang="zh-TW" b="1">
                <a:solidFill>
                  <a:schemeClr val="bg1"/>
                </a:solidFill>
              </a:rPr>
              <a:t>Through Wifi/ 4G</a:t>
            </a:r>
          </a:p>
          <a:p>
            <a:pPr algn="ctr"/>
            <a:r>
              <a:rPr lang="fr-CA" altLang="zh-TW" b="1">
                <a:solidFill>
                  <a:schemeClr val="bg1"/>
                </a:solidFill>
              </a:rPr>
              <a:t>16 GB mobile storage + 2 TB NAS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396" y="2065319"/>
            <a:ext cx="1819436" cy="244896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CF26D3D-EA95-A74A-B907-EB93F2EA4FB3}"/>
              </a:ext>
            </a:extLst>
          </p:cNvPr>
          <p:cNvSpPr txBox="1"/>
          <p:nvPr/>
        </p:nvSpPr>
        <p:spPr>
          <a:xfrm>
            <a:off x="382690" y="4642909"/>
            <a:ext cx="4607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>
                <a:solidFill>
                  <a:srgbClr val="002060"/>
                </a:solidFill>
              </a:rPr>
              <a:t>* </a:t>
            </a:r>
            <a:r>
              <a:rPr kumimoji="1" lang="en-US" altLang="zh-TW" b="1">
                <a:solidFill>
                  <a:srgbClr val="002060"/>
                </a:solidFill>
              </a:rPr>
              <a:t>Minimal local storage: </a:t>
            </a:r>
            <a:r>
              <a:rPr lang="fr-CA" altLang="zh-TW" b="1">
                <a:solidFill>
                  <a:srgbClr val="002060"/>
                </a:solidFill>
              </a:rPr>
              <a:t>Android 150MB, iOS 300MB</a:t>
            </a:r>
            <a:endParaRPr kumimoji="1" lang="zh-TW" altLang="en-US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064" y="3980"/>
            <a:ext cx="2891798" cy="514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970" y="1619232"/>
            <a:ext cx="2238262" cy="2276136"/>
          </a:xfrm>
          <a:prstGeom prst="ellipse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6B977F-5001-4261-9610-9BF9B6316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7600" y="1976976"/>
            <a:ext cx="2676109" cy="591523"/>
          </a:xfrm>
        </p:spPr>
        <p:txBody>
          <a:bodyPr anchor="ctr"/>
          <a:lstStyle/>
          <a:p>
            <a:r>
              <a:rPr lang="en-US" altLang="zh-TW" b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Inside </a:t>
            </a:r>
            <a:r>
              <a:rPr lang="en-US" altLang="zh-TW" b="1" err="1">
                <a:solidFill>
                  <a:srgbClr val="391F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Qphoto</a:t>
            </a:r>
            <a:endParaRPr lang="zh-TW" altLang="en-US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D2E0D1-9EA7-47BC-A5B9-36F07163CC69}"/>
              </a:ext>
            </a:extLst>
          </p:cNvPr>
          <p:cNvGrpSpPr/>
          <p:nvPr/>
        </p:nvGrpSpPr>
        <p:grpSpPr>
          <a:xfrm>
            <a:off x="624624" y="2662625"/>
            <a:ext cx="3089546" cy="438781"/>
            <a:chOff x="155748" y="2646428"/>
            <a:chExt cx="3002707" cy="426448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80F09E53-FD30-4026-AD66-C9BA5541EFA0}"/>
                </a:ext>
              </a:extLst>
            </p:cNvPr>
            <p:cNvSpPr txBox="1"/>
            <p:nvPr/>
          </p:nvSpPr>
          <p:spPr>
            <a:xfrm>
              <a:off x="155748" y="2706015"/>
              <a:ext cx="30027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/>
                <a:t>(</a:t>
              </a:r>
              <a:r>
                <a:rPr lang="zh-TW" altLang="en-US"/>
                <a:t>        </a:t>
              </a:r>
              <a:r>
                <a:rPr lang="en-US" altLang="zh-TW"/>
                <a:t>iOS 3.5</a:t>
              </a:r>
              <a:r>
                <a:rPr lang="zh-TW" altLang="en-US"/>
                <a:t> </a:t>
              </a:r>
              <a:r>
                <a:rPr lang="en-US" altLang="zh-TW"/>
                <a:t>/</a:t>
              </a:r>
              <a:r>
                <a:rPr lang="zh-TW" altLang="en-US"/>
                <a:t>          </a:t>
              </a:r>
              <a:r>
                <a:rPr lang="en-US" altLang="zh-TW"/>
                <a:t>Android 3.3</a:t>
              </a:r>
              <a:r>
                <a:rPr lang="zh-TW" altLang="en-US"/>
                <a:t> </a:t>
              </a:r>
              <a:r>
                <a:rPr lang="en-US" altLang="zh-TW"/>
                <a:t>)</a:t>
              </a:r>
              <a:endParaRPr lang="zh-TW" altLang="en-US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C2DBCA9-0FDA-476D-96EE-6406807A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289" y="2646428"/>
              <a:ext cx="393099" cy="387187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3B5E5C2-1E4B-4883-A3F6-478271DF2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8396" y="2657319"/>
              <a:ext cx="349691" cy="415557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CBF67C0-333A-4728-9D10-3646E30ED4C7}"/>
              </a:ext>
            </a:extLst>
          </p:cNvPr>
          <p:cNvGrpSpPr/>
          <p:nvPr/>
        </p:nvGrpSpPr>
        <p:grpSpPr>
          <a:xfrm>
            <a:off x="3313393" y="483112"/>
            <a:ext cx="3986958" cy="711478"/>
            <a:chOff x="3399839" y="1173959"/>
            <a:chExt cx="3145996" cy="605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20931D7-5C10-4629-8F0D-9A0264D6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463" y="1173959"/>
              <a:ext cx="1436372" cy="44023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E13EDF5-B892-4BD5-9E5B-08ACD4EB7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9839" y="1173959"/>
              <a:ext cx="1436372" cy="605969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461C13B-6214-40B0-9A1B-76021B625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3861" y="1173959"/>
              <a:ext cx="1436372" cy="440234"/>
            </a:xfrm>
            <a:prstGeom prst="rect">
              <a:avLst/>
            </a:prstGeom>
          </p:spPr>
        </p:pic>
      </p:grpSp>
      <p:sp>
        <p:nvSpPr>
          <p:cNvPr id="11" name="Shape 145">
            <a:extLst>
              <a:ext uri="{FF2B5EF4-FFF2-40B4-BE49-F238E27FC236}">
                <a16:creationId xmlns:a16="http://schemas.microsoft.com/office/drawing/2014/main" id="{133A6683-2C38-4381-B027-04A753AB80FB}"/>
              </a:ext>
            </a:extLst>
          </p:cNvPr>
          <p:cNvSpPr txBox="1"/>
          <p:nvPr/>
        </p:nvSpPr>
        <p:spPr>
          <a:xfrm>
            <a:off x="3355640" y="497174"/>
            <a:ext cx="3857957" cy="47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A" altLang="zh-TW" sz="1800" b="1">
                <a:solidFill>
                  <a:schemeClr val="bg1"/>
                </a:solidFill>
              </a:rPr>
              <a:t>Click the Instant Upload buttons</a:t>
            </a:r>
            <a:endParaRPr lang="zh-TW" alt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45D0E9B-1FE9-4D7D-ADCC-854E1E484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62" y="1977880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化單一角落 43">
            <a:extLst>
              <a:ext uri="{FF2B5EF4-FFF2-40B4-BE49-F238E27FC236}">
                <a16:creationId xmlns:a16="http://schemas.microsoft.com/office/drawing/2014/main" id="{9BBFF40F-F454-4194-BC5F-1E5DEEFB17C2}"/>
              </a:ext>
            </a:extLst>
          </p:cNvPr>
          <p:cNvSpPr/>
          <p:nvPr/>
        </p:nvSpPr>
        <p:spPr>
          <a:xfrm>
            <a:off x="0" y="797206"/>
            <a:ext cx="8886046" cy="3528609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6523190-37FC-4C11-98B2-FEEBA717C79F}"/>
              </a:ext>
            </a:extLst>
          </p:cNvPr>
          <p:cNvGrpSpPr/>
          <p:nvPr/>
        </p:nvGrpSpPr>
        <p:grpSpPr>
          <a:xfrm>
            <a:off x="3185659" y="169116"/>
            <a:ext cx="2255516" cy="4544040"/>
            <a:chOff x="3177898" y="169116"/>
            <a:chExt cx="2691075" cy="542153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FC94FC82-0A67-4C1B-990A-9DE39BF7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650" y="447152"/>
              <a:ext cx="2582323" cy="5143500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ADA1009-2792-41C9-B3B8-F294B7628AC0}"/>
                </a:ext>
              </a:extLst>
            </p:cNvPr>
            <p:cNvGrpSpPr/>
            <p:nvPr/>
          </p:nvGrpSpPr>
          <p:grpSpPr>
            <a:xfrm>
              <a:off x="3177898" y="411582"/>
              <a:ext cx="1756910" cy="683404"/>
              <a:chOff x="4181818" y="1941151"/>
              <a:chExt cx="1953571" cy="759901"/>
            </a:xfrm>
          </p:grpSpPr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8800A36D-C5FB-4A07-8EA4-D44A4FBA7B9A}"/>
                  </a:ext>
                </a:extLst>
              </p:cNvPr>
              <p:cNvGrpSpPr/>
              <p:nvPr/>
            </p:nvGrpSpPr>
            <p:grpSpPr>
              <a:xfrm>
                <a:off x="4243544" y="1989574"/>
                <a:ext cx="1891845" cy="711478"/>
                <a:chOff x="3399839" y="1173959"/>
                <a:chExt cx="1611293" cy="605969"/>
              </a:xfrm>
            </p:grpSpPr>
            <p:pic>
              <p:nvPicPr>
                <p:cNvPr id="36" name="圖片 35">
                  <a:extLst>
                    <a:ext uri="{FF2B5EF4-FFF2-40B4-BE49-F238E27FC236}">
                      <a16:creationId xmlns:a16="http://schemas.microsoft.com/office/drawing/2014/main" id="{171FBAFA-E25A-4BB6-B894-B66015621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4760" y="1173959"/>
                  <a:ext cx="1436372" cy="440234"/>
                </a:xfrm>
                <a:prstGeom prst="rect">
                  <a:avLst/>
                </a:prstGeom>
              </p:spPr>
            </p:pic>
            <p:pic>
              <p:nvPicPr>
                <p:cNvPr id="37" name="圖片 36">
                  <a:extLst>
                    <a:ext uri="{FF2B5EF4-FFF2-40B4-BE49-F238E27FC236}">
                      <a16:creationId xmlns:a16="http://schemas.microsoft.com/office/drawing/2014/main" id="{1B8C9E25-ADB0-41CD-87E2-B84D10D904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9839" y="1173959"/>
                  <a:ext cx="1436372" cy="605969"/>
                </a:xfrm>
                <a:prstGeom prst="rect">
                  <a:avLst/>
                </a:prstGeom>
              </p:spPr>
            </p:pic>
          </p:grpSp>
          <p:sp>
            <p:nvSpPr>
              <p:cNvPr id="35" name="Shape 145">
                <a:extLst>
                  <a:ext uri="{FF2B5EF4-FFF2-40B4-BE49-F238E27FC236}">
                    <a16:creationId xmlns:a16="http://schemas.microsoft.com/office/drawing/2014/main" id="{14D26343-150D-440F-879D-9B7C00DAD6BD}"/>
                  </a:ext>
                </a:extLst>
              </p:cNvPr>
              <p:cNvSpPr txBox="1"/>
              <p:nvPr/>
            </p:nvSpPr>
            <p:spPr>
              <a:xfrm>
                <a:off x="4181818" y="1941151"/>
                <a:ext cx="1900250" cy="5442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fr-CA" altLang="zh-TW" sz="1800" b="1">
                    <a:solidFill>
                      <a:schemeClr val="bg1"/>
                    </a:solidFill>
                  </a:rPr>
                  <a:t>Time-lapse</a:t>
                </a:r>
                <a:endPara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2196C5B8-7849-4AEF-BC95-68AB3C01C203}"/>
                </a:ext>
              </a:extLst>
            </p:cNvPr>
            <p:cNvGrpSpPr/>
            <p:nvPr/>
          </p:nvGrpSpPr>
          <p:grpSpPr>
            <a:xfrm>
              <a:off x="3538893" y="1129937"/>
              <a:ext cx="2109898" cy="3748018"/>
              <a:chOff x="6084623" y="1421434"/>
              <a:chExt cx="1843628" cy="3275016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204" name="Shape 204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4623" y="4085144"/>
                <a:ext cx="1843424" cy="6113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Shape 207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4725" y="1421434"/>
                <a:ext cx="1843424" cy="3123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Shape 210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84725" y="1733788"/>
                <a:ext cx="1843526" cy="2355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5" name="Shape 215"/>
            <p:cNvPicPr preferRelativeResize="0"/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90588">
              <a:off x="4472640" y="169116"/>
              <a:ext cx="511616" cy="511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07083DF9-30B3-4B53-BC46-45637DEDE2C5}"/>
              </a:ext>
            </a:extLst>
          </p:cNvPr>
          <p:cNvGrpSpPr/>
          <p:nvPr/>
        </p:nvGrpSpPr>
        <p:grpSpPr>
          <a:xfrm>
            <a:off x="5744645" y="135116"/>
            <a:ext cx="2436190" cy="4572538"/>
            <a:chOff x="5974360" y="135115"/>
            <a:chExt cx="2906641" cy="545553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47F68BD-3E9E-4DA0-86BE-3EE4FB9F0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4831" y="447152"/>
              <a:ext cx="2582323" cy="5143500"/>
            </a:xfrm>
            <a:prstGeom prst="rect">
              <a:avLst/>
            </a:prstGeom>
          </p:spPr>
        </p:pic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E0945C9F-BC46-4560-978D-3C9EF0459277}"/>
                </a:ext>
              </a:extLst>
            </p:cNvPr>
            <p:cNvGrpSpPr/>
            <p:nvPr/>
          </p:nvGrpSpPr>
          <p:grpSpPr>
            <a:xfrm>
              <a:off x="6306771" y="1118076"/>
              <a:ext cx="2130250" cy="3774234"/>
              <a:chOff x="338999" y="1421435"/>
              <a:chExt cx="1843526" cy="3266235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202" name="Shape 202"/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9000" y="4076364"/>
                <a:ext cx="1843440" cy="6113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Shape 205"/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9000" y="1421435"/>
                <a:ext cx="1843424" cy="3123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Shape 208"/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8999" y="1733788"/>
                <a:ext cx="1843526" cy="23551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25BFE6A3-73EF-48DE-B26C-F4E7781EFD42}"/>
                </a:ext>
              </a:extLst>
            </p:cNvPr>
            <p:cNvGrpSpPr/>
            <p:nvPr/>
          </p:nvGrpSpPr>
          <p:grpSpPr>
            <a:xfrm>
              <a:off x="5974360" y="429562"/>
              <a:ext cx="2906641" cy="665422"/>
              <a:chOff x="4202148" y="1961146"/>
              <a:chExt cx="3231998" cy="739907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431894E4-59A4-4DE0-9D84-53D75EDDE4FD}"/>
                  </a:ext>
                </a:extLst>
              </p:cNvPr>
              <p:cNvGrpSpPr/>
              <p:nvPr/>
            </p:nvGrpSpPr>
            <p:grpSpPr>
              <a:xfrm>
                <a:off x="4243545" y="1989575"/>
                <a:ext cx="3190601" cy="711478"/>
                <a:chOff x="3399839" y="1173959"/>
                <a:chExt cx="2717449" cy="605969"/>
              </a:xfrm>
            </p:grpSpPr>
            <p:pic>
              <p:nvPicPr>
                <p:cNvPr id="22" name="圖片 21">
                  <a:extLst>
                    <a:ext uri="{FF2B5EF4-FFF2-40B4-BE49-F238E27FC236}">
                      <a16:creationId xmlns:a16="http://schemas.microsoft.com/office/drawing/2014/main" id="{C4B3D7B4-EE92-4F52-A0D0-802FB6B6C6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0916" y="1173959"/>
                  <a:ext cx="1436372" cy="440234"/>
                </a:xfrm>
                <a:prstGeom prst="rect">
                  <a:avLst/>
                </a:prstGeom>
              </p:spPr>
            </p:pic>
            <p:pic>
              <p:nvPicPr>
                <p:cNvPr id="23" name="圖片 22">
                  <a:extLst>
                    <a:ext uri="{FF2B5EF4-FFF2-40B4-BE49-F238E27FC236}">
                      <a16:creationId xmlns:a16="http://schemas.microsoft.com/office/drawing/2014/main" id="{FBE2C650-8202-41A3-8C3A-BD0AD7D93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9839" y="1173959"/>
                  <a:ext cx="1436372" cy="605969"/>
                </a:xfrm>
                <a:prstGeom prst="rect">
                  <a:avLst/>
                </a:prstGeom>
              </p:spPr>
            </p:pic>
            <p:pic>
              <p:nvPicPr>
                <p:cNvPr id="24" name="圖片 23">
                  <a:extLst>
                    <a:ext uri="{FF2B5EF4-FFF2-40B4-BE49-F238E27FC236}">
                      <a16:creationId xmlns:a16="http://schemas.microsoft.com/office/drawing/2014/main" id="{DDF0B554-77D8-4967-8F81-2BBAECBD5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1492" y="1173959"/>
                  <a:ext cx="1436372" cy="440234"/>
                </a:xfrm>
                <a:prstGeom prst="rect">
                  <a:avLst/>
                </a:prstGeom>
              </p:spPr>
            </p:pic>
          </p:grpSp>
          <p:sp>
            <p:nvSpPr>
              <p:cNvPr id="21" name="Shape 145">
                <a:extLst>
                  <a:ext uri="{FF2B5EF4-FFF2-40B4-BE49-F238E27FC236}">
                    <a16:creationId xmlns:a16="http://schemas.microsoft.com/office/drawing/2014/main" id="{C3C94A16-20BC-4AAC-BCCA-A1EDBA463DF6}"/>
                  </a:ext>
                </a:extLst>
              </p:cNvPr>
              <p:cNvSpPr txBox="1"/>
              <p:nvPr/>
            </p:nvSpPr>
            <p:spPr>
              <a:xfrm>
                <a:off x="4202148" y="1961146"/>
                <a:ext cx="3124995" cy="544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fr-CA" altLang="zh-TW" sz="1800" b="1">
                    <a:solidFill>
                      <a:schemeClr val="bg1"/>
                    </a:solidFill>
                  </a:rPr>
                  <a:t>Photo</a:t>
                </a:r>
                <a:r>
                  <a:rPr lang="zh-TW" altLang="en-US" sz="1800" b="1">
                    <a:solidFill>
                      <a:schemeClr val="bg1"/>
                    </a:solidFill>
                  </a:rPr>
                  <a:t> </a:t>
                </a:r>
                <a:r>
                  <a:rPr lang="en-US" altLang="zh-TW" sz="1800" b="1">
                    <a:solidFill>
                      <a:schemeClr val="bg1"/>
                    </a:solidFill>
                  </a:rPr>
                  <a:t>and</a:t>
                </a:r>
                <a:r>
                  <a:rPr lang="fr-CA" altLang="zh-TW" sz="1800" b="1">
                    <a:solidFill>
                      <a:schemeClr val="bg1"/>
                    </a:solidFill>
                  </a:rPr>
                  <a:t> </a:t>
                </a:r>
                <a:r>
                  <a:rPr lang="fr-CA" altLang="zh-TW" sz="1800" b="1" err="1">
                    <a:solidFill>
                      <a:schemeClr val="bg1"/>
                    </a:solidFill>
                  </a:rPr>
                  <a:t>Bursts</a:t>
                </a:r>
                <a:endPara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214" name="Shape 214"/>
            <p:cNvPicPr preferRelativeResize="0"/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90588">
              <a:off x="8349674" y="135115"/>
              <a:ext cx="511616" cy="511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8CDD3702-A2AE-4480-A70B-752DF84770FF}"/>
              </a:ext>
            </a:extLst>
          </p:cNvPr>
          <p:cNvGrpSpPr/>
          <p:nvPr/>
        </p:nvGrpSpPr>
        <p:grpSpPr>
          <a:xfrm>
            <a:off x="607614" y="376882"/>
            <a:ext cx="2240193" cy="4330772"/>
            <a:chOff x="342448" y="423568"/>
            <a:chExt cx="2672795" cy="5167084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2C4D16E-6304-4C57-B1CF-A427FC52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920" y="447152"/>
              <a:ext cx="2582323" cy="5143500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8E1007E-95F5-4C88-8ED6-BA44334BC82C}"/>
                </a:ext>
              </a:extLst>
            </p:cNvPr>
            <p:cNvGrpSpPr/>
            <p:nvPr/>
          </p:nvGrpSpPr>
          <p:grpSpPr>
            <a:xfrm>
              <a:off x="676253" y="1123681"/>
              <a:ext cx="2164026" cy="3786786"/>
              <a:chOff x="3211800" y="1421435"/>
              <a:chExt cx="1871513" cy="3274924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203" name="Shape 203"/>
              <p:cNvPicPr preferRelativeResize="0"/>
              <p:nvPr/>
            </p:nvPicPr>
            <p:blipFill rotWithShape="1"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11800" y="4085053"/>
                <a:ext cx="1843526" cy="6113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Shape 206"/>
              <p:cNvPicPr preferRelativeResize="0"/>
              <p:nvPr/>
            </p:nvPicPr>
            <p:blipFill rotWithShape="1">
              <a:blip r:embed="rId1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522"/>
              <a:stretch/>
            </p:blipFill>
            <p:spPr>
              <a:xfrm>
                <a:off x="3211801" y="1421435"/>
                <a:ext cx="1871512" cy="3925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Shape 209"/>
              <p:cNvPicPr preferRelativeResize="0"/>
              <p:nvPr/>
            </p:nvPicPr>
            <p:blipFill rotWithShape="1">
              <a:blip r:embed="rId1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11800" y="1813985"/>
                <a:ext cx="1843526" cy="22749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6A2438CC-82F7-4405-B35A-1F2CC92A5124}"/>
                </a:ext>
              </a:extLst>
            </p:cNvPr>
            <p:cNvGrpSpPr/>
            <p:nvPr/>
          </p:nvGrpSpPr>
          <p:grpSpPr>
            <a:xfrm>
              <a:off x="342448" y="423568"/>
              <a:ext cx="1553925" cy="671416"/>
              <a:chOff x="4202147" y="1954481"/>
              <a:chExt cx="1727865" cy="746572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0E1CD342-6C16-48D2-8DF1-5DDC36B09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3545" y="1989575"/>
                <a:ext cx="1686467" cy="711478"/>
              </a:xfrm>
              <a:prstGeom prst="rect">
                <a:avLst/>
              </a:prstGeom>
            </p:spPr>
          </p:pic>
          <p:sp>
            <p:nvSpPr>
              <p:cNvPr id="28" name="Shape 145">
                <a:extLst>
                  <a:ext uri="{FF2B5EF4-FFF2-40B4-BE49-F238E27FC236}">
                    <a16:creationId xmlns:a16="http://schemas.microsoft.com/office/drawing/2014/main" id="{2F014978-7251-45B8-9B75-17F77F2578E7}"/>
                  </a:ext>
                </a:extLst>
              </p:cNvPr>
              <p:cNvSpPr txBox="1"/>
              <p:nvPr/>
            </p:nvSpPr>
            <p:spPr>
              <a:xfrm>
                <a:off x="4202147" y="1954481"/>
                <a:ext cx="1621009" cy="544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ctr"/>
                <a:r>
                  <a:rPr lang="fr-CA" altLang="zh-TW" sz="1800" b="1" err="1">
                    <a:solidFill>
                      <a:schemeClr val="bg1"/>
                    </a:solidFill>
                  </a:rPr>
                  <a:t>Video</a:t>
                </a:r>
                <a:endPara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18442C8-0357-1549-A14D-6771F8D3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512" y="714311"/>
            <a:ext cx="2472429" cy="439762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B0CAF80-3000-1641-B25F-A28158D59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1" y="714311"/>
            <a:ext cx="2476052" cy="4404072"/>
          </a:xfrm>
          <a:prstGeom prst="rect">
            <a:avLst/>
          </a:prstGeom>
        </p:spPr>
      </p:pic>
      <p:sp>
        <p:nvSpPr>
          <p:cNvPr id="222" name="Shape 222"/>
          <p:cNvSpPr txBox="1"/>
          <p:nvPr/>
        </p:nvSpPr>
        <p:spPr>
          <a:xfrm>
            <a:off x="2790436" y="2144855"/>
            <a:ext cx="3270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CA" altLang="zh-TW" sz="1800" b="1">
                <a:solidFill>
                  <a:srgbClr val="002060"/>
                </a:solidFill>
              </a:rPr>
              <a:t>All photos and videos</a:t>
            </a:r>
            <a:endParaRPr lang="fr-CA" altLang="zh-TW" sz="4000" b="1">
              <a:solidFill>
                <a:srgbClr val="002060"/>
              </a:solidFill>
            </a:endParaRPr>
          </a:p>
          <a:p>
            <a:pPr algn="ctr"/>
            <a:r>
              <a:rPr lang="fr-CA" altLang="zh-TW" sz="1200" b="1">
                <a:solidFill>
                  <a:srgbClr val="002060"/>
                </a:solidFill>
              </a:rPr>
              <a:t>are available in Shared Photos</a:t>
            </a:r>
            <a:endParaRPr lang="zh-TW" altLang="en-US" sz="2800" b="1">
              <a:solidFill>
                <a:srgbClr val="00206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200" b="1">
              <a:solidFill>
                <a:srgbClr val="002060"/>
              </a:solidFill>
            </a:endParaRPr>
          </a:p>
        </p:txBody>
      </p:sp>
      <p:sp>
        <p:nvSpPr>
          <p:cNvPr id="223" name="Shape 223"/>
          <p:cNvSpPr/>
          <p:nvPr/>
        </p:nvSpPr>
        <p:spPr>
          <a:xfrm rot="21005372" flipH="1">
            <a:off x="3496248" y="2636477"/>
            <a:ext cx="2276475" cy="605225"/>
          </a:xfrm>
          <a:custGeom>
            <a:avLst/>
            <a:gdLst/>
            <a:ahLst/>
            <a:cxnLst/>
            <a:rect l="0" t="0" r="0" b="0"/>
            <a:pathLst>
              <a:path w="91059" h="24209" extrusionOk="0">
                <a:moveTo>
                  <a:pt x="91059" y="0"/>
                </a:moveTo>
                <a:cubicBezTo>
                  <a:pt x="76556" y="27192"/>
                  <a:pt x="27565" y="29784"/>
                  <a:pt x="0" y="16002"/>
                </a:cubicBezTo>
              </a:path>
            </a:pathLst>
          </a:custGeom>
          <a:ln w="57150">
            <a:prstDash val="solid"/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25" name="Shape 225"/>
          <p:cNvSpPr/>
          <p:nvPr/>
        </p:nvSpPr>
        <p:spPr>
          <a:xfrm>
            <a:off x="897148" y="1295303"/>
            <a:ext cx="2147977" cy="309210"/>
          </a:xfrm>
          <a:prstGeom prst="roundRect">
            <a:avLst>
              <a:gd name="adj" fmla="val 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45A48C1-7E3B-4A8F-885E-D03054B90A91}"/>
              </a:ext>
            </a:extLst>
          </p:cNvPr>
          <p:cNvSpPr txBox="1">
            <a:spLocks/>
          </p:cNvSpPr>
          <p:nvPr/>
        </p:nvSpPr>
        <p:spPr>
          <a:xfrm>
            <a:off x="788044" y="186708"/>
            <a:ext cx="336831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sz="3200" b="1">
                <a:solidFill>
                  <a:srgbClr val="391F7B"/>
                </a:solidFill>
              </a:rPr>
              <a:t>View contents</a:t>
            </a:r>
            <a:endParaRPr lang="zh-TW" altLang="en-US" sz="36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97620C1-62A0-4483-911C-614C90A1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24" y="169177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5E3BBDE-50E3-5740-BBED-21EAD7589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340" y="895062"/>
            <a:ext cx="2381687" cy="424590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12D25E-24BA-F24E-9380-67A7A7DBA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27" y="895729"/>
            <a:ext cx="2386378" cy="4244570"/>
          </a:xfrm>
          <a:prstGeom prst="rect">
            <a:avLst/>
          </a:prstGeom>
        </p:spPr>
      </p:pic>
      <p:sp>
        <p:nvSpPr>
          <p:cNvPr id="231" name="Shape 231"/>
          <p:cNvSpPr txBox="1"/>
          <p:nvPr/>
        </p:nvSpPr>
        <p:spPr>
          <a:xfrm>
            <a:off x="3077714" y="1759199"/>
            <a:ext cx="3270600" cy="1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 b="1">
              <a:solidFill>
                <a:srgbClr val="002060"/>
              </a:solidFill>
            </a:endParaRPr>
          </a:p>
          <a:p>
            <a:pPr algn="ctr"/>
            <a:r>
              <a:rPr lang="fr-CA" altLang="zh-TW" sz="2400" b="1">
                <a:solidFill>
                  <a:srgbClr val="002060"/>
                </a:solidFill>
              </a:rPr>
              <a:t>Bursts</a:t>
            </a:r>
          </a:p>
          <a:p>
            <a:pPr algn="ctr"/>
            <a:r>
              <a:rPr lang="fr-CA" altLang="zh-TW" sz="2400" b="1">
                <a:solidFill>
                  <a:srgbClr val="002060"/>
                </a:solidFill>
              </a:rPr>
              <a:t>And</a:t>
            </a:r>
          </a:p>
          <a:p>
            <a:pPr algn="ctr"/>
            <a:r>
              <a:rPr lang="fr-CA" altLang="zh-TW" sz="2400" b="1">
                <a:solidFill>
                  <a:srgbClr val="002060"/>
                </a:solidFill>
              </a:rPr>
              <a:t>Time-Lapse videos</a:t>
            </a:r>
            <a:endParaRPr lang="fr-CA" altLang="zh-TW" sz="4800" b="1">
              <a:solidFill>
                <a:srgbClr val="002060"/>
              </a:solidFill>
            </a:endParaRPr>
          </a:p>
          <a:p>
            <a:pPr algn="ctr"/>
            <a:r>
              <a:rPr lang="fr-CA" altLang="zh-TW" b="1" err="1">
                <a:solidFill>
                  <a:srgbClr val="002060"/>
                </a:solidFill>
              </a:rPr>
              <a:t>Each</a:t>
            </a:r>
            <a:r>
              <a:rPr lang="fr-CA" altLang="zh-TW" b="1">
                <a:solidFill>
                  <a:srgbClr val="002060"/>
                </a:solidFill>
              </a:rPr>
              <a:t> has </a:t>
            </a:r>
            <a:r>
              <a:rPr lang="fr-CA" altLang="zh-TW" b="1" err="1">
                <a:solidFill>
                  <a:srgbClr val="002060"/>
                </a:solidFill>
              </a:rPr>
              <a:t>own</a:t>
            </a:r>
            <a:r>
              <a:rPr lang="fr-CA" altLang="zh-TW" b="1">
                <a:solidFill>
                  <a:srgbClr val="002060"/>
                </a:solidFill>
              </a:rPr>
              <a:t> isolated category</a:t>
            </a:r>
            <a:endParaRPr lang="zh-TW" altLang="en-US" sz="3000" b="1">
              <a:solidFill>
                <a:srgbClr val="00206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b="1">
              <a:solidFill>
                <a:srgbClr val="002060"/>
              </a:solidFill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97F3DDA-2546-43D3-AACF-1961ACD80488}"/>
              </a:ext>
            </a:extLst>
          </p:cNvPr>
          <p:cNvSpPr txBox="1">
            <a:spLocks/>
          </p:cNvSpPr>
          <p:nvPr/>
        </p:nvSpPr>
        <p:spPr>
          <a:xfrm>
            <a:off x="808825" y="204238"/>
            <a:ext cx="3221728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sz="3200" b="1">
                <a:solidFill>
                  <a:srgbClr val="391F7B"/>
                </a:solidFill>
              </a:rPr>
              <a:t>View</a:t>
            </a:r>
            <a:r>
              <a:rPr lang="zh-TW" altLang="en-US" sz="3200" b="1">
                <a:solidFill>
                  <a:srgbClr val="391F7B"/>
                </a:solidFill>
              </a:rPr>
              <a:t> </a:t>
            </a:r>
            <a:r>
              <a:rPr lang="fr-CA" altLang="zh-TW" sz="3200" b="1">
                <a:solidFill>
                  <a:srgbClr val="391F7B"/>
                </a:solidFill>
              </a:rPr>
              <a:t>contents</a:t>
            </a:r>
            <a:endParaRPr lang="zh-TW" altLang="en-US" sz="60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2FE6F1-451D-4FF3-A34F-9B9524B4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24" y="169177"/>
            <a:ext cx="606701" cy="608149"/>
          </a:xfrm>
          <a:prstGeom prst="rect">
            <a:avLst/>
          </a:prstGeom>
        </p:spPr>
      </p:pic>
      <p:sp>
        <p:nvSpPr>
          <p:cNvPr id="9" name="Shape 223">
            <a:extLst>
              <a:ext uri="{FF2B5EF4-FFF2-40B4-BE49-F238E27FC236}">
                <a16:creationId xmlns:a16="http://schemas.microsoft.com/office/drawing/2014/main" id="{0ABFE21F-6844-42FB-99AE-12E9B89A5E4E}"/>
              </a:ext>
            </a:extLst>
          </p:cNvPr>
          <p:cNvSpPr/>
          <p:nvPr/>
        </p:nvSpPr>
        <p:spPr>
          <a:xfrm rot="21291801" flipH="1" flipV="1">
            <a:off x="4053075" y="1390565"/>
            <a:ext cx="2276475" cy="605225"/>
          </a:xfrm>
          <a:custGeom>
            <a:avLst/>
            <a:gdLst/>
            <a:ahLst/>
            <a:cxnLst/>
            <a:rect l="0" t="0" r="0" b="0"/>
            <a:pathLst>
              <a:path w="91059" h="24209" extrusionOk="0">
                <a:moveTo>
                  <a:pt x="91059" y="0"/>
                </a:moveTo>
                <a:cubicBezTo>
                  <a:pt x="76556" y="27192"/>
                  <a:pt x="27565" y="29784"/>
                  <a:pt x="0" y="16002"/>
                </a:cubicBezTo>
              </a:path>
            </a:pathLst>
          </a:custGeom>
          <a:ln w="57150">
            <a:prstDash val="solid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9A1E976-CF42-5140-8B3C-30CF964F8F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084" y="2907202"/>
            <a:ext cx="1692032" cy="1698655"/>
          </a:xfrm>
          <a:prstGeom prst="ellipse">
            <a:avLst/>
          </a:prstGeom>
          <a:ln w="38100">
            <a:solidFill>
              <a:srgbClr val="0096FF">
                <a:alpha val="65882"/>
              </a:srgb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9D0BD4B9-ECFD-4835-A058-96E92C48F685}"/>
              </a:ext>
            </a:extLst>
          </p:cNvPr>
          <p:cNvSpPr/>
          <p:nvPr/>
        </p:nvSpPr>
        <p:spPr>
          <a:xfrm>
            <a:off x="0" y="1668561"/>
            <a:ext cx="8886046" cy="2568632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B1187E8-C32F-4D2E-90CD-5C97C613D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96" y="1802815"/>
            <a:ext cx="2880000" cy="2880000"/>
          </a:xfrm>
          <a:prstGeom prst="ellipse">
            <a:avLst/>
          </a:prstGeom>
          <a:effectLst>
            <a:outerShdw blurRad="139700" dist="86360" dir="8640000" algn="r" rotWithShape="0">
              <a:prstClr val="black">
                <a:alpha val="50000"/>
              </a:prstClr>
            </a:outerShdw>
          </a:effectLst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4D1B3FD5-D838-4661-81EA-79C97537B255}"/>
              </a:ext>
            </a:extLst>
          </p:cNvPr>
          <p:cNvGrpSpPr/>
          <p:nvPr/>
        </p:nvGrpSpPr>
        <p:grpSpPr>
          <a:xfrm>
            <a:off x="6154729" y="1282877"/>
            <a:ext cx="2471661" cy="536292"/>
            <a:chOff x="3537450" y="580290"/>
            <a:chExt cx="2471661" cy="53629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48EE5CDD-7213-467A-B1C1-1C0EF6E22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CE85339-E06B-4314-A41A-4DB66FD5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4115B981-6895-4D09-9FB0-C4BD970A0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899" y="580290"/>
              <a:ext cx="1271212" cy="389614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7189A93-1856-42C0-8592-6511B3F3BC45}"/>
              </a:ext>
            </a:extLst>
          </p:cNvPr>
          <p:cNvGrpSpPr/>
          <p:nvPr/>
        </p:nvGrpSpPr>
        <p:grpSpPr>
          <a:xfrm>
            <a:off x="3800069" y="1282877"/>
            <a:ext cx="1556306" cy="536292"/>
            <a:chOff x="3828613" y="580290"/>
            <a:chExt cx="1556306" cy="536292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27D79DF-6854-48E0-9752-B22005A79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8613" y="580290"/>
              <a:ext cx="989626" cy="536292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6E046C9-2F79-4756-A2A6-FB4934E8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23" name="Shape 244">
            <a:extLst>
              <a:ext uri="{FF2B5EF4-FFF2-40B4-BE49-F238E27FC236}">
                <a16:creationId xmlns:a16="http://schemas.microsoft.com/office/drawing/2014/main" id="{1AD3EF99-9FDB-4526-83BF-C0EDB080686C}"/>
              </a:ext>
            </a:extLst>
          </p:cNvPr>
          <p:cNvSpPr txBox="1"/>
          <p:nvPr/>
        </p:nvSpPr>
        <p:spPr>
          <a:xfrm>
            <a:off x="4016565" y="1237761"/>
            <a:ext cx="1285191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CA" altLang="zh-TW" sz="1600" b="1">
                <a:solidFill>
                  <a:schemeClr val="bg1"/>
                </a:solidFill>
              </a:rPr>
              <a:t>Jumping</a:t>
            </a:r>
            <a:endParaRPr lang="fr-CA" altLang="zh-TW" sz="2000" b="1">
              <a:solidFill>
                <a:schemeClr val="bg1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5D1AA40-8468-4410-A871-192C734D918C}"/>
              </a:ext>
            </a:extLst>
          </p:cNvPr>
          <p:cNvGrpSpPr/>
          <p:nvPr/>
        </p:nvGrpSpPr>
        <p:grpSpPr>
          <a:xfrm>
            <a:off x="530573" y="1282793"/>
            <a:ext cx="2598974" cy="536292"/>
            <a:chOff x="3547027" y="580290"/>
            <a:chExt cx="2122986" cy="53629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3937D5B-053B-4652-8705-5616A470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75D0475E-1A48-4E3F-84D4-6E2617D6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027" y="580290"/>
              <a:ext cx="1271212" cy="53629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B58AF97-A387-401B-AD54-8905582D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271212" cy="389614"/>
            </a:xfrm>
            <a:prstGeom prst="rect">
              <a:avLst/>
            </a:prstGeom>
          </p:spPr>
        </p:pic>
      </p:grpSp>
      <p:pic>
        <p:nvPicPr>
          <p:cNvPr id="241" name="Shape 24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324" y="1806745"/>
            <a:ext cx="2862600" cy="2899500"/>
          </a:xfrm>
          <a:prstGeom prst="ellipse">
            <a:avLst/>
          </a:prstGeom>
          <a:noFill/>
          <a:ln>
            <a:noFill/>
          </a:ln>
          <a:effectLst>
            <a:outerShdw blurRad="142875" dist="85725" dir="86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4" name="Shape 244"/>
          <p:cNvSpPr txBox="1"/>
          <p:nvPr/>
        </p:nvSpPr>
        <p:spPr>
          <a:xfrm>
            <a:off x="632292" y="1237677"/>
            <a:ext cx="2266568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1600" b="1" err="1">
                <a:solidFill>
                  <a:schemeClr val="bg1"/>
                </a:solidFill>
              </a:rPr>
              <a:t>Athletes</a:t>
            </a:r>
            <a:r>
              <a:rPr lang="fr-CA" altLang="zh-TW" sz="1600" b="1">
                <a:solidFill>
                  <a:schemeClr val="bg1"/>
                </a:solidFill>
              </a:rPr>
              <a:t>’ movement</a:t>
            </a:r>
            <a:endParaRPr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6143551" y="1262284"/>
            <a:ext cx="241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1600" b="1">
                <a:solidFill>
                  <a:schemeClr val="bg1"/>
                </a:solidFill>
              </a:rPr>
              <a:t>One of a million</a:t>
            </a:r>
            <a:endParaRPr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4A0748E4-44FD-4784-A57F-0271DD9AB6A4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4980158" cy="63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b="1">
                <a:solidFill>
                  <a:srgbClr val="391F7B"/>
                </a:solidFill>
              </a:rPr>
              <a:t>Have fun with burst mode</a:t>
            </a:r>
            <a:endParaRPr lang="zh-TW" altLang="en-US" sz="32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AD1337F-C0D0-400C-85D7-AE8964BDC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224A51B-0266-409B-BF48-EC9A2DBEE8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178" y="1816495"/>
            <a:ext cx="2880000" cy="2880000"/>
          </a:xfrm>
          <a:prstGeom prst="ellipse">
            <a:avLst/>
          </a:prstGeom>
          <a:effectLst>
            <a:outerShdw blurRad="142875" dist="86360" dir="8640000" algn="tr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D184BA0D-9BB8-423E-8BE2-955A8F8EF3EB}"/>
              </a:ext>
            </a:extLst>
          </p:cNvPr>
          <p:cNvSpPr/>
          <p:nvPr/>
        </p:nvSpPr>
        <p:spPr>
          <a:xfrm>
            <a:off x="0" y="1668561"/>
            <a:ext cx="8886046" cy="2568632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09A7194-210A-433F-BCDC-2EF42EFB4C37}"/>
              </a:ext>
            </a:extLst>
          </p:cNvPr>
          <p:cNvGrpSpPr/>
          <p:nvPr/>
        </p:nvGrpSpPr>
        <p:grpSpPr>
          <a:xfrm>
            <a:off x="6028190" y="1282877"/>
            <a:ext cx="3038211" cy="536292"/>
            <a:chOff x="3430034" y="580290"/>
            <a:chExt cx="2579077" cy="53629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9958BDF-341C-4F6C-8615-472D28B83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360BFAE2-2B3A-4C63-8389-AFFAA45A4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0034" y="580290"/>
              <a:ext cx="1271212" cy="53629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F14F9A5-AF4A-4B43-B08D-013B74F4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899" y="580290"/>
              <a:ext cx="1271212" cy="389614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2A84F55-5FE4-4CB3-A482-EDFEA553ABB6}"/>
              </a:ext>
            </a:extLst>
          </p:cNvPr>
          <p:cNvGrpSpPr/>
          <p:nvPr/>
        </p:nvGrpSpPr>
        <p:grpSpPr>
          <a:xfrm>
            <a:off x="3529658" y="1270045"/>
            <a:ext cx="2273246" cy="536292"/>
            <a:chOff x="3828613" y="580290"/>
            <a:chExt cx="1440779" cy="536292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0E40DBA7-D20B-4795-9665-045A62C7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8613" y="580290"/>
              <a:ext cx="989626" cy="53629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069A33E-F28F-447F-B51B-3F35F530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155685" cy="389614"/>
            </a:xfrm>
            <a:prstGeom prst="rect">
              <a:avLst/>
            </a:prstGeom>
          </p:spPr>
        </p:pic>
      </p:grpSp>
      <p:sp>
        <p:nvSpPr>
          <p:cNvPr id="20" name="Shape 244">
            <a:extLst>
              <a:ext uri="{FF2B5EF4-FFF2-40B4-BE49-F238E27FC236}">
                <a16:creationId xmlns:a16="http://schemas.microsoft.com/office/drawing/2014/main" id="{A3249EA8-473E-4768-8BB8-AA14169391D0}"/>
              </a:ext>
            </a:extLst>
          </p:cNvPr>
          <p:cNvSpPr txBox="1"/>
          <p:nvPr/>
        </p:nvSpPr>
        <p:spPr>
          <a:xfrm>
            <a:off x="3392770" y="1260319"/>
            <a:ext cx="239506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1600" b="1" err="1">
                <a:solidFill>
                  <a:schemeClr val="bg1"/>
                </a:solidFill>
              </a:rPr>
              <a:t>Process</a:t>
            </a:r>
            <a:r>
              <a:rPr lang="fr-CA" altLang="zh-TW" sz="1600" b="1">
                <a:solidFill>
                  <a:schemeClr val="bg1"/>
                </a:solidFill>
              </a:rPr>
              <a:t> of </a:t>
            </a:r>
            <a:r>
              <a:rPr lang="fr-CA" altLang="zh-TW" sz="1600" b="1" err="1">
                <a:solidFill>
                  <a:schemeClr val="bg1"/>
                </a:solidFill>
              </a:rPr>
              <a:t>creation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C9B2A72-FCA4-4D14-8E5F-93AE9E3611C1}"/>
              </a:ext>
            </a:extLst>
          </p:cNvPr>
          <p:cNvGrpSpPr/>
          <p:nvPr/>
        </p:nvGrpSpPr>
        <p:grpSpPr>
          <a:xfrm>
            <a:off x="543699" y="1282877"/>
            <a:ext cx="2605784" cy="536292"/>
            <a:chOff x="3547027" y="580290"/>
            <a:chExt cx="2191912" cy="536292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8399FC2-9CC6-42C7-981B-CE66E491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7727" y="580290"/>
              <a:ext cx="1271212" cy="389614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AE97216-8F46-4731-8851-A5D78DC8D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027" y="580290"/>
              <a:ext cx="1271212" cy="536292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791FFE42-CAFE-4C6C-9F86-84D4E113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707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25" name="Shape 244">
            <a:extLst>
              <a:ext uri="{FF2B5EF4-FFF2-40B4-BE49-F238E27FC236}">
                <a16:creationId xmlns:a16="http://schemas.microsoft.com/office/drawing/2014/main" id="{5DEA903F-42DC-4F64-BF39-4216626CF3A1}"/>
              </a:ext>
            </a:extLst>
          </p:cNvPr>
          <p:cNvSpPr txBox="1"/>
          <p:nvPr/>
        </p:nvSpPr>
        <p:spPr>
          <a:xfrm>
            <a:off x="586547" y="1237761"/>
            <a:ext cx="2536663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CA" altLang="zh-TW" sz="1600" b="1">
                <a:solidFill>
                  <a:schemeClr val="bg1"/>
                </a:solidFill>
              </a:rPr>
              <a:t>Scenery transformation</a:t>
            </a:r>
            <a:endParaRPr lang="fr-CA" altLang="zh-TW" sz="2000" b="1">
              <a:solidFill>
                <a:schemeClr val="bg1"/>
              </a:solidFill>
            </a:endParaRPr>
          </a:p>
        </p:txBody>
      </p:sp>
      <p:sp>
        <p:nvSpPr>
          <p:cNvPr id="26" name="Shape 246">
            <a:extLst>
              <a:ext uri="{FF2B5EF4-FFF2-40B4-BE49-F238E27FC236}">
                <a16:creationId xmlns:a16="http://schemas.microsoft.com/office/drawing/2014/main" id="{9020DF88-5241-49D7-987E-3DA52DD5A991}"/>
              </a:ext>
            </a:extLst>
          </p:cNvPr>
          <p:cNvSpPr txBox="1"/>
          <p:nvPr/>
        </p:nvSpPr>
        <p:spPr>
          <a:xfrm>
            <a:off x="5978563" y="1260319"/>
            <a:ext cx="3064178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1600" b="1">
                <a:solidFill>
                  <a:schemeClr val="bg1"/>
                </a:solidFill>
              </a:rPr>
              <a:t>Botanic growth documentary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47" y="1713409"/>
            <a:ext cx="2908200" cy="2945100"/>
          </a:xfrm>
          <a:prstGeom prst="ellipse">
            <a:avLst/>
          </a:prstGeom>
          <a:noFill/>
          <a:ln>
            <a:noFill/>
          </a:ln>
          <a:effectLst>
            <a:outerShdw blurRad="185738" dist="114300" dir="83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2" name="Shape 25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938" y="1736209"/>
            <a:ext cx="2822700" cy="2899500"/>
          </a:xfrm>
          <a:prstGeom prst="ellipse">
            <a:avLst/>
          </a:prstGeom>
          <a:noFill/>
          <a:ln>
            <a:noFill/>
          </a:ln>
          <a:effectLst>
            <a:outerShdw blurRad="114300" dist="114300" dir="75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7" name="Shape 25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1243" y="1759009"/>
            <a:ext cx="2822700" cy="2899500"/>
          </a:xfrm>
          <a:prstGeom prst="ellipse">
            <a:avLst/>
          </a:prstGeom>
          <a:noFill/>
          <a:ln>
            <a:noFill/>
          </a:ln>
          <a:effectLst>
            <a:outerShdw blurRad="114300" dist="114300" dir="75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28B37C4-6504-4D13-A4CC-66C2B753531E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5798289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b="1">
                <a:solidFill>
                  <a:srgbClr val="391F7B"/>
                </a:solidFill>
              </a:rPr>
              <a:t>Have fun </a:t>
            </a:r>
            <a:r>
              <a:rPr lang="fr-CA" altLang="zh-TW" b="1" err="1">
                <a:solidFill>
                  <a:srgbClr val="391F7B"/>
                </a:solidFill>
              </a:rPr>
              <a:t>with</a:t>
            </a:r>
            <a:r>
              <a:rPr lang="fr-CA" altLang="zh-TW" b="1">
                <a:solidFill>
                  <a:srgbClr val="391F7B"/>
                </a:solidFill>
              </a:rPr>
              <a:t> time-lapse video</a:t>
            </a:r>
            <a:endParaRPr lang="fr-CA" altLang="zh-TW" sz="3200" b="1">
              <a:solidFill>
                <a:srgbClr val="391F7B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CAFEB7E-E7EF-4A7C-B93F-635B2F07C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3625665"/>
            <a:ext cx="8520600" cy="750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CA" altLang="zh-TW" sz="4800" err="1">
                <a:latin typeface="+mj-lt"/>
              </a:rPr>
              <a:t>Qphoto</a:t>
            </a:r>
            <a:r>
              <a:rPr lang="fr-CA" altLang="zh-TW" sz="4800">
                <a:latin typeface="+mj-lt"/>
              </a:rPr>
              <a:t> Instant </a:t>
            </a:r>
            <a:r>
              <a:rPr lang="fr-CA" altLang="zh-TW" sz="4800" err="1">
                <a:latin typeface="+mj-lt"/>
              </a:rPr>
              <a:t>Upload</a:t>
            </a:r>
            <a:endParaRPr sz="4400">
              <a:latin typeface="+mj-lt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4350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CA" altLang="zh-TW" sz="2000" b="1" err="1">
                <a:latin typeface="+mj-lt"/>
              </a:rPr>
              <a:t>With</a:t>
            </a:r>
            <a:r>
              <a:rPr lang="fr-CA" altLang="zh-TW" sz="2000" b="1">
                <a:latin typeface="+mj-lt"/>
              </a:rPr>
              <a:t> </a:t>
            </a:r>
            <a:r>
              <a:rPr lang="fr-CA" altLang="zh-TW" sz="2000" b="1" err="1">
                <a:latin typeface="+mj-lt"/>
              </a:rPr>
              <a:t>burst</a:t>
            </a:r>
            <a:r>
              <a:rPr lang="fr-CA" altLang="zh-TW" sz="2000" b="1">
                <a:latin typeface="+mj-lt"/>
              </a:rPr>
              <a:t> mode and time-lapse mode</a:t>
            </a:r>
          </a:p>
          <a:p>
            <a:r>
              <a:rPr lang="fr-CA" altLang="zh-TW" sz="2000" b="1" err="1">
                <a:latin typeface="+mj-lt"/>
              </a:rPr>
              <a:t>Truely</a:t>
            </a:r>
            <a:r>
              <a:rPr lang="fr-CA" altLang="zh-TW" sz="2000" b="1">
                <a:latin typeface="+mj-lt"/>
              </a:rPr>
              <a:t> boosts </a:t>
            </a:r>
            <a:r>
              <a:rPr lang="fr-CA" altLang="zh-TW" sz="2000" b="1" err="1">
                <a:latin typeface="+mj-lt"/>
              </a:rPr>
              <a:t>your</a:t>
            </a:r>
            <a:r>
              <a:rPr lang="fr-CA" altLang="zh-TW" sz="2000" b="1">
                <a:latin typeface="+mj-lt"/>
              </a:rPr>
              <a:t> power of </a:t>
            </a:r>
            <a:r>
              <a:rPr lang="fr-CA" altLang="zh-TW" sz="2000" b="1" err="1">
                <a:latin typeface="+mj-lt"/>
              </a:rPr>
              <a:t>photography</a:t>
            </a:r>
            <a:endParaRPr lang="fr-CA" altLang="zh-TW" sz="2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654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79061"/>
            <a:ext cx="9138861" cy="522256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01D4F5AA-7922-49D8-966C-E4E11F19D608}"/>
              </a:ext>
            </a:extLst>
          </p:cNvPr>
          <p:cNvSpPr/>
          <p:nvPr/>
        </p:nvSpPr>
        <p:spPr>
          <a:xfrm rot="5400000" flipH="1">
            <a:off x="4253300" y="-4341937"/>
            <a:ext cx="637397" cy="9144000"/>
          </a:xfrm>
          <a:prstGeom prst="rect">
            <a:avLst/>
          </a:prstGeom>
          <a:gradFill>
            <a:gsLst>
              <a:gs pos="0">
                <a:schemeClr val="bg1"/>
              </a:gs>
              <a:gs pos="40000">
                <a:schemeClr val="bg1">
                  <a:alpha val="71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97DFDD0-F256-4303-9FFC-EA7FD6808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34" flipH="1">
            <a:off x="-275420" y="2653606"/>
            <a:ext cx="2643894" cy="117344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2CB7BF7-1999-48BA-B1C9-DDA486DC5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34" flipH="1">
            <a:off x="-317500" y="3754043"/>
            <a:ext cx="2459744" cy="1091711"/>
          </a:xfrm>
          <a:prstGeom prst="rect">
            <a:avLst/>
          </a:prstGeom>
        </p:spPr>
      </p:pic>
      <p:sp>
        <p:nvSpPr>
          <p:cNvPr id="263" name="Shape 263"/>
          <p:cNvSpPr txBox="1"/>
          <p:nvPr/>
        </p:nvSpPr>
        <p:spPr>
          <a:xfrm>
            <a:off x="3574469" y="45752"/>
            <a:ext cx="3129105" cy="52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2000" b="1">
                <a:solidFill>
                  <a:schemeClr val="tx2">
                    <a:lumMod val="25000"/>
                  </a:schemeClr>
                </a:solidFill>
              </a:rPr>
              <a:t>Qphoto Instant Upload</a:t>
            </a:r>
            <a:endParaRPr lang="zh-TW" altLang="en-US" sz="6600" b="1">
              <a:solidFill>
                <a:schemeClr val="tx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162D5E-9EA5-4AD9-A53F-2F0881F10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34" flipH="1">
            <a:off x="-214882" y="1524990"/>
            <a:ext cx="2859794" cy="126926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0036B6E-D774-462C-95BE-5904EA6E19A5}"/>
              </a:ext>
            </a:extLst>
          </p:cNvPr>
          <p:cNvSpPr txBox="1"/>
          <p:nvPr/>
        </p:nvSpPr>
        <p:spPr>
          <a:xfrm rot="21225759">
            <a:off x="89919" y="2084742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altLang="zh-TW" b="1">
                <a:solidFill>
                  <a:schemeClr val="bg1"/>
                </a:solidFill>
              </a:rPr>
              <a:t>long </a:t>
            </a:r>
            <a:r>
              <a:rPr lang="fr-CA" altLang="zh-TW" b="1" err="1">
                <a:solidFill>
                  <a:schemeClr val="bg1"/>
                </a:solidFill>
              </a:rPr>
              <a:t>term</a:t>
            </a:r>
            <a:r>
              <a:rPr lang="fr-CA" altLang="zh-TW" b="1">
                <a:solidFill>
                  <a:schemeClr val="bg1"/>
                </a:solidFill>
              </a:rPr>
              <a:t> time-lapse</a:t>
            </a:r>
            <a:endParaRPr lang="zh-TW" alt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E53A548-ABFF-4706-9963-52B4405344F3}"/>
              </a:ext>
            </a:extLst>
          </p:cNvPr>
          <p:cNvSpPr txBox="1"/>
          <p:nvPr/>
        </p:nvSpPr>
        <p:spPr>
          <a:xfrm rot="21225759">
            <a:off x="-86776" y="3118968"/>
            <a:ext cx="224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altLang="zh-TW" b="1" err="1">
                <a:solidFill>
                  <a:schemeClr val="bg1"/>
                </a:solidFill>
              </a:rPr>
              <a:t>save</a:t>
            </a:r>
            <a:r>
              <a:rPr lang="fr-CA" altLang="zh-TW" b="1">
                <a:solidFill>
                  <a:schemeClr val="bg1"/>
                </a:solidFill>
              </a:rPr>
              <a:t> as </a:t>
            </a:r>
            <a:r>
              <a:rPr lang="fr-CA" altLang="zh-TW" b="1" err="1">
                <a:solidFill>
                  <a:schemeClr val="bg1"/>
                </a:solidFill>
              </a:rPr>
              <a:t>burst</a:t>
            </a:r>
            <a:r>
              <a:rPr lang="fr-CA" altLang="zh-TW" b="1">
                <a:solidFill>
                  <a:schemeClr val="bg1"/>
                </a:solidFill>
              </a:rPr>
              <a:t> photos</a:t>
            </a:r>
            <a:endParaRPr lang="zh-TW" alt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2DDE0F7-2163-4974-ADD3-E613A35BD055}"/>
              </a:ext>
            </a:extLst>
          </p:cNvPr>
          <p:cNvSpPr txBox="1"/>
          <p:nvPr/>
        </p:nvSpPr>
        <p:spPr>
          <a:xfrm rot="21225759">
            <a:off x="-216189" y="4090128"/>
            <a:ext cx="2257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altLang="zh-TW" b="1">
                <a:solidFill>
                  <a:schemeClr val="bg1"/>
                </a:solidFill>
              </a:rPr>
              <a:t>recreate time-lapse video</a:t>
            </a:r>
            <a:endParaRPr lang="zh-TW" alt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60">
            <a:extLst>
              <a:ext uri="{FF2B5EF4-FFF2-40B4-BE49-F238E27FC236}">
                <a16:creationId xmlns:a16="http://schemas.microsoft.com/office/drawing/2014/main" id="{CD33F8AA-A0B7-4D50-9E1E-B4D97B846CFC}"/>
              </a:ext>
            </a:extLst>
          </p:cNvPr>
          <p:cNvSpPr txBox="1">
            <a:spLocks/>
          </p:cNvSpPr>
          <p:nvPr/>
        </p:nvSpPr>
        <p:spPr>
          <a:xfrm>
            <a:off x="-2" y="560414"/>
            <a:ext cx="6852063" cy="8418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b="1">
                <a:solidFill>
                  <a:srgbClr val="391F7B"/>
                </a:solidFill>
              </a:rPr>
              <a:t>Boost your time-lapse power</a:t>
            </a:r>
            <a:endParaRPr lang="fr-CA" altLang="zh-TW" sz="4800" b="1">
              <a:solidFill>
                <a:srgbClr val="391F7B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化單一角落 11">
            <a:extLst>
              <a:ext uri="{FF2B5EF4-FFF2-40B4-BE49-F238E27FC236}">
                <a16:creationId xmlns:a16="http://schemas.microsoft.com/office/drawing/2014/main" id="{C65B45A0-D6DC-4598-BF3B-6B96AD20C4D9}"/>
              </a:ext>
            </a:extLst>
          </p:cNvPr>
          <p:cNvSpPr/>
          <p:nvPr/>
        </p:nvSpPr>
        <p:spPr>
          <a:xfrm>
            <a:off x="447152" y="1450238"/>
            <a:ext cx="8380325" cy="2568632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AFFFDA-132E-40D8-B77B-E823CDF03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321" y="1158892"/>
            <a:ext cx="5786272" cy="32791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BE2987A-ACF6-48F6-9A99-9E185D06D4EE}"/>
              </a:ext>
            </a:extLst>
          </p:cNvPr>
          <p:cNvGrpSpPr/>
          <p:nvPr/>
        </p:nvGrpSpPr>
        <p:grpSpPr>
          <a:xfrm>
            <a:off x="323455" y="1742943"/>
            <a:ext cx="3251343" cy="536292"/>
            <a:chOff x="3537450" y="580290"/>
            <a:chExt cx="2642757" cy="536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ED70A11-1B71-44A6-B3C5-01A0A60B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4A7D36C-05FD-4212-A871-651DCF131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5FE9A7D-DC5A-4B59-B66F-DF1D0AC10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8995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11" name="Shape 246">
            <a:extLst>
              <a:ext uri="{FF2B5EF4-FFF2-40B4-BE49-F238E27FC236}">
                <a16:creationId xmlns:a16="http://schemas.microsoft.com/office/drawing/2014/main" id="{326D4A5F-DD50-4B73-B052-3661547BCA3D}"/>
              </a:ext>
            </a:extLst>
          </p:cNvPr>
          <p:cNvSpPr txBox="1"/>
          <p:nvPr/>
        </p:nvSpPr>
        <p:spPr>
          <a:xfrm>
            <a:off x="292179" y="1722350"/>
            <a:ext cx="3214695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CA" altLang="zh-TW" b="1">
                <a:solidFill>
                  <a:schemeClr val="bg1"/>
                </a:solidFill>
              </a:rPr>
              <a:t>Location: QNAP Inc. Hsinchu Office</a:t>
            </a:r>
            <a:endParaRPr lang="fr-CA" altLang="zh-TW" sz="1600" b="1">
              <a:solidFill>
                <a:schemeClr val="bg1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78B96432-2908-44B2-98C0-15758B11B24C}"/>
              </a:ext>
            </a:extLst>
          </p:cNvPr>
          <p:cNvGrpSpPr/>
          <p:nvPr/>
        </p:nvGrpSpPr>
        <p:grpSpPr>
          <a:xfrm>
            <a:off x="323455" y="2530335"/>
            <a:ext cx="2422015" cy="536292"/>
            <a:chOff x="3537450" y="580290"/>
            <a:chExt cx="2422015" cy="536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506E9FE2-D67E-4F99-A547-9F6B87069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B93185F-FA63-439F-9BC8-A73293C1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BE7CDC8-039D-4BDB-8197-40693132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253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17" name="Shape 246">
            <a:extLst>
              <a:ext uri="{FF2B5EF4-FFF2-40B4-BE49-F238E27FC236}">
                <a16:creationId xmlns:a16="http://schemas.microsoft.com/office/drawing/2014/main" id="{CEA8726D-1B4A-4BFF-85F4-8D4410B37578}"/>
              </a:ext>
            </a:extLst>
          </p:cNvPr>
          <p:cNvSpPr txBox="1"/>
          <p:nvPr/>
        </p:nvSpPr>
        <p:spPr>
          <a:xfrm>
            <a:off x="292181" y="2509742"/>
            <a:ext cx="2365608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CA" altLang="zh-TW" b="1">
                <a:solidFill>
                  <a:schemeClr val="bg1"/>
                </a:solidFill>
              </a:rPr>
              <a:t>Time: 2018/4/26 2:00-9:00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644B3A4-F28C-4FCB-BF09-4F8CC4815932}"/>
              </a:ext>
            </a:extLst>
          </p:cNvPr>
          <p:cNvGrpSpPr/>
          <p:nvPr/>
        </p:nvGrpSpPr>
        <p:grpSpPr>
          <a:xfrm>
            <a:off x="323455" y="3333600"/>
            <a:ext cx="1687391" cy="536292"/>
            <a:chOff x="3537450" y="580290"/>
            <a:chExt cx="1687391" cy="536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C10D82B7-29D4-4676-919C-A929AA53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3629" y="580290"/>
              <a:ext cx="1271212" cy="38961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C5DE1D1-BB30-451F-A433-5C6F4A878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</p:grpSp>
      <p:sp>
        <p:nvSpPr>
          <p:cNvPr id="22" name="Shape 246">
            <a:extLst>
              <a:ext uri="{FF2B5EF4-FFF2-40B4-BE49-F238E27FC236}">
                <a16:creationId xmlns:a16="http://schemas.microsoft.com/office/drawing/2014/main" id="{46E251DC-4046-433E-9A0A-1E973942A3AF}"/>
              </a:ext>
            </a:extLst>
          </p:cNvPr>
          <p:cNvSpPr txBox="1"/>
          <p:nvPr/>
        </p:nvSpPr>
        <p:spPr>
          <a:xfrm>
            <a:off x="292182" y="3313007"/>
            <a:ext cx="1802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CA" altLang="zh-TW" b="1">
                <a:solidFill>
                  <a:schemeClr val="bg1"/>
                </a:solidFill>
              </a:rPr>
              <a:t>Interval: 128 sec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3207F610-7336-4AB5-9B51-91C6FB25B16B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4076367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b="1">
                <a:solidFill>
                  <a:srgbClr val="391F7B"/>
                </a:solidFill>
              </a:rPr>
              <a:t>Long term time-lapse</a:t>
            </a:r>
            <a:endParaRPr lang="zh-TW" altLang="en-US" sz="32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79BE1D-6C5E-43F6-A28C-6A43D212F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圓角化單一角落 30">
            <a:extLst>
              <a:ext uri="{FF2B5EF4-FFF2-40B4-BE49-F238E27FC236}">
                <a16:creationId xmlns:a16="http://schemas.microsoft.com/office/drawing/2014/main" id="{C8D4C8F3-80FA-41D0-A4AE-BD9963360ECD}"/>
              </a:ext>
            </a:extLst>
          </p:cNvPr>
          <p:cNvSpPr/>
          <p:nvPr/>
        </p:nvSpPr>
        <p:spPr>
          <a:xfrm>
            <a:off x="1" y="1420689"/>
            <a:ext cx="8788400" cy="3091754"/>
          </a:xfrm>
          <a:prstGeom prst="round1Rect">
            <a:avLst>
              <a:gd name="adj" fmla="val 1398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DF12382-5ECF-48AA-AA14-B6A1D26AEE67}"/>
              </a:ext>
            </a:extLst>
          </p:cNvPr>
          <p:cNvGrpSpPr/>
          <p:nvPr/>
        </p:nvGrpSpPr>
        <p:grpSpPr>
          <a:xfrm>
            <a:off x="372108" y="1027773"/>
            <a:ext cx="1642585" cy="537695"/>
            <a:chOff x="359267" y="1027773"/>
            <a:chExt cx="1642585" cy="537695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6D117C80-7E5F-4018-B375-EFC0556DF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267" y="1029176"/>
              <a:ext cx="1525845" cy="536292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6B0D0913-8C2A-4EAC-8AC6-E57DC426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550" y="1027773"/>
              <a:ext cx="1078302" cy="392328"/>
            </a:xfrm>
            <a:prstGeom prst="rect">
              <a:avLst/>
            </a:prstGeom>
          </p:spPr>
        </p:pic>
      </p:grpSp>
      <p:sp>
        <p:nvSpPr>
          <p:cNvPr id="281" name="Shape 281"/>
          <p:cNvSpPr txBox="1"/>
          <p:nvPr/>
        </p:nvSpPr>
        <p:spPr>
          <a:xfrm>
            <a:off x="6581822" y="1007391"/>
            <a:ext cx="2042699" cy="41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A" altLang="zh-TW" b="1"/>
              <a:t>Flexible and free</a:t>
            </a:r>
            <a:endParaRPr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2040332" y="1037901"/>
            <a:ext cx="1675209" cy="38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A" altLang="zh-TW" b="1"/>
              <a:t>Lively and fun</a:t>
            </a:r>
            <a:endParaRPr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FF87147-F0E3-4D66-BFC9-19893A506EFC}"/>
              </a:ext>
            </a:extLst>
          </p:cNvPr>
          <p:cNvGrpSpPr/>
          <p:nvPr/>
        </p:nvGrpSpPr>
        <p:grpSpPr>
          <a:xfrm>
            <a:off x="5625762" y="1413719"/>
            <a:ext cx="2005786" cy="3564670"/>
            <a:chOff x="6192521" y="1592218"/>
            <a:chExt cx="1891929" cy="3362324"/>
          </a:xfrm>
        </p:grpSpPr>
        <p:pic>
          <p:nvPicPr>
            <p:cNvPr id="283" name="Shape 28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099" y="1592218"/>
              <a:ext cx="1890351" cy="3362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61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Shape 286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22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Shape 289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70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Shape 29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238856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Shape 29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2869590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Shape 29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28648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Shape 29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3497" y="2869590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Shape 294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2869590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Shape 295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335061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Shape 296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70" y="335061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Shape 297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334106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Shape 29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2521" y="335061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Shape 299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1350" y="3831641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Shape 300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70" y="3831641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Shape 30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3817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Shape 302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2521" y="3831641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Shape 30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431266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Shape 304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8796" y="4312666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Shape 305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4099" y="1912315"/>
              <a:ext cx="461976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Shape 306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6785" y="2062629"/>
              <a:ext cx="156600" cy="155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9" name="標題 1">
            <a:extLst>
              <a:ext uri="{FF2B5EF4-FFF2-40B4-BE49-F238E27FC236}">
                <a16:creationId xmlns:a16="http://schemas.microsoft.com/office/drawing/2014/main" id="{A6534EBE-33AD-43C6-9E89-1CD541EA6120}"/>
              </a:ext>
            </a:extLst>
          </p:cNvPr>
          <p:cNvSpPr txBox="1">
            <a:spLocks/>
          </p:cNvSpPr>
          <p:nvPr/>
        </p:nvSpPr>
        <p:spPr>
          <a:xfrm>
            <a:off x="935019" y="238905"/>
            <a:ext cx="4512405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sz="3200" b="1">
                <a:solidFill>
                  <a:srgbClr val="391F7B"/>
                </a:solidFill>
              </a:rPr>
              <a:t>Save as burst photos</a:t>
            </a:r>
            <a:endParaRPr lang="zh-TW" altLang="en-US" sz="4800" b="1">
              <a:solidFill>
                <a:srgbClr val="391F7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105FAC7-D6A2-41E5-9E04-2EE94B751E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DAEAA5FD-ABA8-4424-B2E3-FC13DC602ECB}"/>
              </a:ext>
            </a:extLst>
          </p:cNvPr>
          <p:cNvGrpSpPr/>
          <p:nvPr/>
        </p:nvGrpSpPr>
        <p:grpSpPr>
          <a:xfrm>
            <a:off x="4658283" y="1032797"/>
            <a:ext cx="1927206" cy="536292"/>
            <a:chOff x="3537450" y="580290"/>
            <a:chExt cx="2287814" cy="536292"/>
          </a:xfrm>
          <a:effectLst/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168DA28F-96E9-4F6F-A566-7EB40AB5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8801" y="580290"/>
              <a:ext cx="1271212" cy="389614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DEC3304-4BBB-4691-9A08-CD4565839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86E3205-D511-4A95-9408-18357CC4E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4052" y="580290"/>
              <a:ext cx="1271212" cy="389614"/>
            </a:xfrm>
            <a:prstGeom prst="rect">
              <a:avLst/>
            </a:prstGeom>
          </p:spPr>
        </p:pic>
      </p:grpSp>
      <p:sp>
        <p:nvSpPr>
          <p:cNvPr id="42" name="Shape 246">
            <a:extLst>
              <a:ext uri="{FF2B5EF4-FFF2-40B4-BE49-F238E27FC236}">
                <a16:creationId xmlns:a16="http://schemas.microsoft.com/office/drawing/2014/main" id="{F334D925-B751-4CE0-A74D-E3A365009227}"/>
              </a:ext>
            </a:extLst>
          </p:cNvPr>
          <p:cNvSpPr txBox="1"/>
          <p:nvPr/>
        </p:nvSpPr>
        <p:spPr>
          <a:xfrm>
            <a:off x="4647104" y="1012204"/>
            <a:ext cx="1934718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CA" altLang="zh-TW" b="1">
                <a:solidFill>
                  <a:schemeClr val="bg1"/>
                </a:solidFill>
              </a:rPr>
              <a:t>Save as burst photo</a:t>
            </a:r>
            <a:endParaRPr lang="zh-TW" alt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05D8EE-940E-4FA8-80E0-75C664E0C448}"/>
              </a:ext>
            </a:extLst>
          </p:cNvPr>
          <p:cNvGrpSpPr/>
          <p:nvPr/>
        </p:nvGrpSpPr>
        <p:grpSpPr>
          <a:xfrm>
            <a:off x="546888" y="1621506"/>
            <a:ext cx="3858500" cy="3176770"/>
            <a:chOff x="493762" y="1659875"/>
            <a:chExt cx="3858500" cy="3176770"/>
          </a:xfrm>
        </p:grpSpPr>
        <p:pic>
          <p:nvPicPr>
            <p:cNvPr id="44" name="Shape 280">
              <a:hlinkClick r:id="rId10"/>
              <a:extLst>
                <a:ext uri="{FF2B5EF4-FFF2-40B4-BE49-F238E27FC236}">
                  <a16:creationId xmlns:a16="http://schemas.microsoft.com/office/drawing/2014/main" id="{4E87A8B9-E179-429C-A961-B4E39421112A}"/>
                </a:ext>
              </a:extLst>
            </p:cNvPr>
            <p:cNvPicPr preferRelativeResize="0"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5187" y="1659875"/>
              <a:ext cx="1037075" cy="3176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Shape 280">
              <a:hlinkClick r:id="rId10"/>
            </p:cNvPr>
            <p:cNvPicPr preferRelativeResize="0"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762" y="1659875"/>
              <a:ext cx="1037075" cy="3176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280">
              <a:hlinkClick r:id="rId10"/>
              <a:extLst>
                <a:ext uri="{FF2B5EF4-FFF2-40B4-BE49-F238E27FC236}">
                  <a16:creationId xmlns:a16="http://schemas.microsoft.com/office/drawing/2014/main" id="{94D966B4-0329-4E2B-88E7-B04018DD4F57}"/>
                </a:ext>
              </a:extLst>
            </p:cNvPr>
            <p:cNvPicPr preferRelativeResize="0"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0858" y="1659875"/>
              <a:ext cx="1797029" cy="3176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Shape 246">
            <a:extLst>
              <a:ext uri="{FF2B5EF4-FFF2-40B4-BE49-F238E27FC236}">
                <a16:creationId xmlns:a16="http://schemas.microsoft.com/office/drawing/2014/main" id="{127B5616-5FCC-4AC8-BA93-58F9DCBB780F}"/>
              </a:ext>
            </a:extLst>
          </p:cNvPr>
          <p:cNvSpPr txBox="1"/>
          <p:nvPr/>
        </p:nvSpPr>
        <p:spPr>
          <a:xfrm>
            <a:off x="343505" y="1009488"/>
            <a:ext cx="1826939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CA" altLang="zh-TW" b="1">
                <a:solidFill>
                  <a:schemeClr val="bg1"/>
                </a:solidFill>
              </a:rPr>
              <a:t>Time-lapse video</a:t>
            </a:r>
            <a:endParaRPr lang="zh-TW" alt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化單一角落 23">
            <a:extLst>
              <a:ext uri="{FF2B5EF4-FFF2-40B4-BE49-F238E27FC236}">
                <a16:creationId xmlns:a16="http://schemas.microsoft.com/office/drawing/2014/main" id="{6A3E99C6-973C-4851-BC87-4A5042BA5EDF}"/>
              </a:ext>
            </a:extLst>
          </p:cNvPr>
          <p:cNvSpPr/>
          <p:nvPr/>
        </p:nvSpPr>
        <p:spPr>
          <a:xfrm>
            <a:off x="-44450" y="1373950"/>
            <a:ext cx="8083550" cy="2982149"/>
          </a:xfrm>
          <a:prstGeom prst="round1Rect">
            <a:avLst>
              <a:gd name="adj" fmla="val 1711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91F7B"/>
              </a:solidFill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44E4D10F-4266-437A-8F57-6BEB97805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096" y="1356569"/>
            <a:ext cx="2264879" cy="368943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6C11730-EB8D-43AD-AEEA-056F23D67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45" y="1356569"/>
            <a:ext cx="2264879" cy="3689439"/>
          </a:xfrm>
          <a:prstGeom prst="rect">
            <a:avLst/>
          </a:prstGeom>
        </p:spPr>
      </p:pic>
      <p:sp>
        <p:nvSpPr>
          <p:cNvPr id="15" name="Shape 281">
            <a:extLst>
              <a:ext uri="{FF2B5EF4-FFF2-40B4-BE49-F238E27FC236}">
                <a16:creationId xmlns:a16="http://schemas.microsoft.com/office/drawing/2014/main" id="{9A756DA3-C3BA-4E2A-8D3F-1ACEF847D8E0}"/>
              </a:ext>
            </a:extLst>
          </p:cNvPr>
          <p:cNvSpPr txBox="1"/>
          <p:nvPr/>
        </p:nvSpPr>
        <p:spPr>
          <a:xfrm>
            <a:off x="6109255" y="959604"/>
            <a:ext cx="2042699" cy="41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600" b="1"/>
              <a:t>Interval</a:t>
            </a:r>
            <a:r>
              <a:rPr lang="zh-TW" altLang="en-US" sz="1600" b="1"/>
              <a:t>：</a:t>
            </a:r>
            <a:r>
              <a:rPr lang="en-US" altLang="zh-TW" sz="1600" b="1"/>
              <a:t>4 sec</a:t>
            </a:r>
            <a:endParaRPr lang="zh-TW" altLang="en-US" sz="1600" b="1"/>
          </a:p>
        </p:txBody>
      </p:sp>
      <p:sp>
        <p:nvSpPr>
          <p:cNvPr id="16" name="Shape 282">
            <a:extLst>
              <a:ext uri="{FF2B5EF4-FFF2-40B4-BE49-F238E27FC236}">
                <a16:creationId xmlns:a16="http://schemas.microsoft.com/office/drawing/2014/main" id="{CCC5B884-D139-45D2-B04E-B317BCBBCE24}"/>
              </a:ext>
            </a:extLst>
          </p:cNvPr>
          <p:cNvSpPr txBox="1"/>
          <p:nvPr/>
        </p:nvSpPr>
        <p:spPr>
          <a:xfrm>
            <a:off x="2207806" y="973781"/>
            <a:ext cx="2159985" cy="38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CA" altLang="zh-TW" sz="1600" b="1"/>
              <a:t>Interval: 1 sec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F51EB64-7984-4C49-8130-D85B215C22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98" y="972931"/>
            <a:ext cx="1271212" cy="536292"/>
          </a:xfrm>
          <a:prstGeom prst="rect">
            <a:avLst/>
          </a:prstGeom>
        </p:spPr>
      </p:pic>
      <p:sp>
        <p:nvSpPr>
          <p:cNvPr id="18" name="Shape 246">
            <a:extLst>
              <a:ext uri="{FF2B5EF4-FFF2-40B4-BE49-F238E27FC236}">
                <a16:creationId xmlns:a16="http://schemas.microsoft.com/office/drawing/2014/main" id="{39D6E657-09E4-4C25-9A1D-7E9D6D272D73}"/>
              </a:ext>
            </a:extLst>
          </p:cNvPr>
          <p:cNvSpPr txBox="1"/>
          <p:nvPr/>
        </p:nvSpPr>
        <p:spPr>
          <a:xfrm>
            <a:off x="935020" y="952338"/>
            <a:ext cx="112901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Original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79CAE81-62B3-444B-AEEE-4FB185CED4D7}"/>
              </a:ext>
            </a:extLst>
          </p:cNvPr>
          <p:cNvGrpSpPr/>
          <p:nvPr/>
        </p:nvGrpSpPr>
        <p:grpSpPr>
          <a:xfrm>
            <a:off x="4511567" y="975647"/>
            <a:ext cx="1535663" cy="536292"/>
            <a:chOff x="3537450" y="580290"/>
            <a:chExt cx="1535663" cy="536292"/>
          </a:xfrm>
          <a:effectLst/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1B4A603-857E-458E-B98F-9382BFCBB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901" y="580290"/>
              <a:ext cx="1271212" cy="38961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A63423F5-BE30-4401-9BAE-20EF2D84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7450" y="580290"/>
              <a:ext cx="1271212" cy="536292"/>
            </a:xfrm>
            <a:prstGeom prst="rect">
              <a:avLst/>
            </a:prstGeom>
          </p:spPr>
        </p:pic>
      </p:grpSp>
      <p:sp>
        <p:nvSpPr>
          <p:cNvPr id="23" name="Shape 246">
            <a:extLst>
              <a:ext uri="{FF2B5EF4-FFF2-40B4-BE49-F238E27FC236}">
                <a16:creationId xmlns:a16="http://schemas.microsoft.com/office/drawing/2014/main" id="{BBF0306A-11C7-4EBA-BDE8-065FD3E3F691}"/>
              </a:ext>
            </a:extLst>
          </p:cNvPr>
          <p:cNvSpPr txBox="1"/>
          <p:nvPr/>
        </p:nvSpPr>
        <p:spPr>
          <a:xfrm>
            <a:off x="4525789" y="955054"/>
            <a:ext cx="1301518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Recreated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9541E73E-5D92-40E6-B086-D6B6844B2EA2}"/>
              </a:ext>
            </a:extLst>
          </p:cNvPr>
          <p:cNvSpPr txBox="1">
            <a:spLocks/>
          </p:cNvSpPr>
          <p:nvPr/>
        </p:nvSpPr>
        <p:spPr>
          <a:xfrm>
            <a:off x="935020" y="238905"/>
            <a:ext cx="4637644" cy="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b="1">
                <a:solidFill>
                  <a:srgbClr val="391F7B"/>
                </a:solidFill>
              </a:rPr>
              <a:t>Recreate time-lapse video</a:t>
            </a:r>
            <a:endParaRPr lang="fr-CA" altLang="zh-TW" sz="3200" b="1">
              <a:solidFill>
                <a:srgbClr val="391F7B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E0711CC-FEF2-4663-A52B-2324F0093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64" y="239809"/>
            <a:ext cx="606701" cy="6081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E507B21-8877-9547-A25C-63B9EAA4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14" y="96043"/>
            <a:ext cx="2712122" cy="4823961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091E3D48-D57B-4746-B609-5105787256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88" y="140560"/>
            <a:ext cx="2731420" cy="59114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E35B602-12CA-47A8-81AD-A60C17D86A35}"/>
              </a:ext>
            </a:extLst>
          </p:cNvPr>
          <p:cNvGrpSpPr/>
          <p:nvPr/>
        </p:nvGrpSpPr>
        <p:grpSpPr>
          <a:xfrm>
            <a:off x="3167019" y="1439428"/>
            <a:ext cx="2378716" cy="506289"/>
            <a:chOff x="3378035" y="1697525"/>
            <a:chExt cx="2378716" cy="50628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5C197102-D40E-4385-B06D-A6A52AE5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9848" y="1742741"/>
              <a:ext cx="1956903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EC9069AA-88A8-4ADB-B78C-26AA017821D9}"/>
                </a:ext>
              </a:extLst>
            </p:cNvPr>
            <p:cNvGrpSpPr/>
            <p:nvPr/>
          </p:nvGrpSpPr>
          <p:grpSpPr>
            <a:xfrm>
              <a:off x="3378035" y="1697525"/>
              <a:ext cx="433459" cy="506289"/>
              <a:chOff x="3449470" y="1714283"/>
              <a:chExt cx="358555" cy="418800"/>
            </a:xfrm>
          </p:grpSpPr>
          <p:pic>
            <p:nvPicPr>
              <p:cNvPr id="329" name="Shape 329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1790" y="1714283"/>
                <a:ext cx="346235" cy="418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59BC8A04-3FDA-4B53-9030-3DBB935284E6}"/>
                  </a:ext>
                </a:extLst>
              </p:cNvPr>
              <p:cNvSpPr txBox="1"/>
              <p:nvPr/>
            </p:nvSpPr>
            <p:spPr>
              <a:xfrm>
                <a:off x="3449470" y="1755322"/>
                <a:ext cx="331596" cy="3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①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001FFEF1-4E99-4B78-B9B6-F782C5A23D1A}"/>
              </a:ext>
            </a:extLst>
          </p:cNvPr>
          <p:cNvGrpSpPr/>
          <p:nvPr/>
        </p:nvGrpSpPr>
        <p:grpSpPr>
          <a:xfrm>
            <a:off x="3157801" y="2640484"/>
            <a:ext cx="2748608" cy="506289"/>
            <a:chOff x="3378035" y="2806403"/>
            <a:chExt cx="2748608" cy="506289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8ABAAD70-91AA-4854-9A32-35C0DB99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9848" y="2856631"/>
              <a:ext cx="2326795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C644C969-F086-4495-9C88-BACF7935EAF5}"/>
                </a:ext>
              </a:extLst>
            </p:cNvPr>
            <p:cNvGrpSpPr/>
            <p:nvPr/>
          </p:nvGrpSpPr>
          <p:grpSpPr>
            <a:xfrm>
              <a:off x="3378035" y="2806403"/>
              <a:ext cx="433459" cy="506289"/>
              <a:chOff x="3449470" y="2825765"/>
              <a:chExt cx="358555" cy="418800"/>
            </a:xfrm>
          </p:grpSpPr>
          <p:pic>
            <p:nvPicPr>
              <p:cNvPr id="331" name="Shape 331"/>
              <p:cNvPicPr preferRelativeResize="0"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61790" y="2825765"/>
                <a:ext cx="346235" cy="418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C8357A4-EBCC-4CE5-8F26-9FCF2F7F86D9}"/>
                  </a:ext>
                </a:extLst>
              </p:cNvPr>
              <p:cNvSpPr txBox="1"/>
              <p:nvPr/>
            </p:nvSpPr>
            <p:spPr>
              <a:xfrm>
                <a:off x="3449470" y="2871688"/>
                <a:ext cx="331596" cy="3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②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48ED821-9EAE-449C-8B33-C58C247BF283}"/>
              </a:ext>
            </a:extLst>
          </p:cNvPr>
          <p:cNvGrpSpPr/>
          <p:nvPr/>
        </p:nvGrpSpPr>
        <p:grpSpPr>
          <a:xfrm>
            <a:off x="3158391" y="3940389"/>
            <a:ext cx="2387344" cy="506289"/>
            <a:chOff x="3369407" y="3940389"/>
            <a:chExt cx="2387344" cy="506289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8DC5936-A393-4E09-AE16-33EA464AA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9848" y="3980581"/>
              <a:ext cx="1956903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9B64C4AB-8448-4B9B-81E9-634652A67CA9}"/>
                </a:ext>
              </a:extLst>
            </p:cNvPr>
            <p:cNvGrpSpPr/>
            <p:nvPr/>
          </p:nvGrpSpPr>
          <p:grpSpPr>
            <a:xfrm>
              <a:off x="3369407" y="3940389"/>
              <a:ext cx="441826" cy="506289"/>
              <a:chOff x="3442290" y="3958015"/>
              <a:chExt cx="365476" cy="418800"/>
            </a:xfrm>
          </p:grpSpPr>
          <p:pic>
            <p:nvPicPr>
              <p:cNvPr id="332" name="Shape 332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2049" y="3958015"/>
                <a:ext cx="345717" cy="4188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DDFE23D-4CCA-47EC-BEA8-A61D7F2E553B}"/>
                  </a:ext>
                </a:extLst>
              </p:cNvPr>
              <p:cNvSpPr txBox="1"/>
              <p:nvPr/>
            </p:nvSpPr>
            <p:spPr>
              <a:xfrm>
                <a:off x="3442290" y="4004181"/>
                <a:ext cx="331596" cy="3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③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26" name="Shape 326"/>
          <p:cNvSpPr txBox="1"/>
          <p:nvPr/>
        </p:nvSpPr>
        <p:spPr>
          <a:xfrm>
            <a:off x="2871352" y="1331347"/>
            <a:ext cx="3270600" cy="87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CA" altLang="zh-TW" sz="2000" b="1">
                <a:solidFill>
                  <a:schemeClr val="accent3">
                    <a:lumMod val="50000"/>
                  </a:schemeClr>
                </a:solidFill>
              </a:rPr>
              <a:t>Auto burst</a:t>
            </a:r>
          </a:p>
          <a:p>
            <a:pPr lvl="0" algn="ctr">
              <a:lnSpc>
                <a:spcPct val="150000"/>
              </a:lnSpc>
            </a:pPr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number of photos, shooting interval</a:t>
            </a:r>
            <a:endParaRPr lang="zh-TW" altLang="en-US" sz="16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4" name="Shape 326">
            <a:extLst>
              <a:ext uri="{FF2B5EF4-FFF2-40B4-BE49-F238E27FC236}">
                <a16:creationId xmlns:a16="http://schemas.microsoft.com/office/drawing/2014/main" id="{D2609AFF-462D-481A-A54C-52072B9BA8AB}"/>
              </a:ext>
            </a:extLst>
          </p:cNvPr>
          <p:cNvSpPr txBox="1"/>
          <p:nvPr/>
        </p:nvSpPr>
        <p:spPr>
          <a:xfrm>
            <a:off x="2871352" y="3825601"/>
            <a:ext cx="3270600" cy="91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CA" altLang="zh-TW" sz="2000" b="1" err="1">
                <a:solidFill>
                  <a:schemeClr val="accent3">
                    <a:lumMod val="50000"/>
                  </a:schemeClr>
                </a:solidFill>
              </a:rPr>
              <a:t>Resolution</a:t>
            </a:r>
            <a:endParaRPr lang="fr-CA" altLang="zh-TW" sz="2000" b="1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" sz="1800" b="1">
                <a:solidFill>
                  <a:schemeClr val="accent3">
                    <a:lumMod val="50000"/>
                  </a:schemeClr>
                </a:solidFill>
              </a:rPr>
              <a:t>         </a:t>
            </a:r>
            <a:r>
              <a:rPr lang="fr-CA" altLang="zh-TW" b="1" err="1">
                <a:solidFill>
                  <a:schemeClr val="accent3">
                    <a:lumMod val="50000"/>
                  </a:schemeClr>
                </a:solidFill>
              </a:rPr>
              <a:t>Video</a:t>
            </a:r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, Time-lapse</a:t>
            </a:r>
            <a:r>
              <a:rPr lang="zh-TW" altLang="en-US" sz="1600" b="1">
                <a:solidFill>
                  <a:schemeClr val="accent3">
                    <a:lumMod val="50000"/>
                  </a:schemeClr>
                </a:solidFill>
              </a:rPr>
              <a:t>       </a:t>
            </a:r>
            <a:endParaRPr sz="16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Shape 326">
            <a:extLst>
              <a:ext uri="{FF2B5EF4-FFF2-40B4-BE49-F238E27FC236}">
                <a16:creationId xmlns:a16="http://schemas.microsoft.com/office/drawing/2014/main" id="{82FB479D-D739-4195-99FC-2FFD267464E2}"/>
              </a:ext>
            </a:extLst>
          </p:cNvPr>
          <p:cNvSpPr txBox="1"/>
          <p:nvPr/>
        </p:nvSpPr>
        <p:spPr>
          <a:xfrm>
            <a:off x="3107711" y="2550593"/>
            <a:ext cx="3270600" cy="83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CA" altLang="zh-TW" sz="2000" b="1">
                <a:solidFill>
                  <a:schemeClr val="accent3">
                    <a:lumMod val="50000"/>
                  </a:schemeClr>
                </a:solidFill>
              </a:rPr>
              <a:t>Auto time-lapse</a:t>
            </a:r>
          </a:p>
          <a:p>
            <a:pPr algn="ctr"/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recording time, frame interval, </a:t>
            </a:r>
          </a:p>
          <a:p>
            <a:pPr algn="ctr"/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save as burst photos</a:t>
            </a:r>
            <a:endParaRPr lang="fr-CA" altLang="zh-TW" sz="1600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75" y="731700"/>
            <a:ext cx="2720400" cy="335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975" y="216950"/>
            <a:ext cx="810600" cy="806700"/>
          </a:xfrm>
          <a:prstGeom prst="ellipse">
            <a:avLst/>
          </a:prstGeom>
          <a:noFill/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7" name="Shape 327"/>
          <p:cNvSpPr txBox="1"/>
          <p:nvPr/>
        </p:nvSpPr>
        <p:spPr>
          <a:xfrm>
            <a:off x="3007911" y="256945"/>
            <a:ext cx="3003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CA" altLang="zh-TW" sz="2800" b="1"/>
              <a:t>Camera settings</a:t>
            </a:r>
            <a:br>
              <a:rPr lang="fr-CA" altLang="zh-TW" sz="4800" b="1"/>
            </a:br>
            <a:r>
              <a:rPr lang="en" sz="4800" b="1"/>
              <a:t> </a:t>
            </a:r>
            <a:endParaRPr sz="4800" b="1"/>
          </a:p>
        </p:txBody>
      </p:sp>
      <p:sp>
        <p:nvSpPr>
          <p:cNvPr id="328" name="Shape 328"/>
          <p:cNvSpPr/>
          <p:nvPr/>
        </p:nvSpPr>
        <p:spPr>
          <a:xfrm>
            <a:off x="6253375" y="3112325"/>
            <a:ext cx="2761800" cy="308187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3E86CC0-4F04-4909-89C5-3C6157441320}"/>
              </a:ext>
            </a:extLst>
          </p:cNvPr>
          <p:cNvGrpSpPr/>
          <p:nvPr/>
        </p:nvGrpSpPr>
        <p:grpSpPr>
          <a:xfrm>
            <a:off x="5937267" y="594168"/>
            <a:ext cx="441643" cy="506289"/>
            <a:chOff x="5942043" y="604850"/>
            <a:chExt cx="365324" cy="418800"/>
          </a:xfrm>
        </p:grpSpPr>
        <p:pic>
          <p:nvPicPr>
            <p:cNvPr id="330" name="Shape 330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5961132" y="604850"/>
              <a:ext cx="346235" cy="41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F8DFBC3-C37C-4D10-A415-5E92E2092B53}"/>
                </a:ext>
              </a:extLst>
            </p:cNvPr>
            <p:cNvSpPr txBox="1"/>
            <p:nvPr/>
          </p:nvSpPr>
          <p:spPr>
            <a:xfrm>
              <a:off x="5942043" y="650360"/>
              <a:ext cx="331596" cy="3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①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13581AB0-BDC0-45CF-83A3-FF61A3B17FA6}"/>
              </a:ext>
            </a:extLst>
          </p:cNvPr>
          <p:cNvGrpSpPr/>
          <p:nvPr/>
        </p:nvGrpSpPr>
        <p:grpSpPr>
          <a:xfrm>
            <a:off x="5939965" y="2204613"/>
            <a:ext cx="436248" cy="506289"/>
            <a:chOff x="5946506" y="2076750"/>
            <a:chExt cx="360861" cy="418800"/>
          </a:xfrm>
        </p:grpSpPr>
        <p:pic>
          <p:nvPicPr>
            <p:cNvPr id="333" name="Shape 333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5961132" y="2076750"/>
              <a:ext cx="346235" cy="41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51A55E69-7581-4EAA-BDA8-F3DC951F2E02}"/>
                </a:ext>
              </a:extLst>
            </p:cNvPr>
            <p:cNvSpPr txBox="1"/>
            <p:nvPr/>
          </p:nvSpPr>
          <p:spPr>
            <a:xfrm>
              <a:off x="5946506" y="2125261"/>
              <a:ext cx="331596" cy="3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②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82CEAF5-B9EE-4390-B2B7-CD97DAA2051F}"/>
              </a:ext>
            </a:extLst>
          </p:cNvPr>
          <p:cNvGrpSpPr/>
          <p:nvPr/>
        </p:nvGrpSpPr>
        <p:grpSpPr>
          <a:xfrm>
            <a:off x="5934117" y="3475126"/>
            <a:ext cx="429516" cy="506289"/>
            <a:chOff x="5951815" y="3670163"/>
            <a:chExt cx="355293" cy="418800"/>
          </a:xfrm>
        </p:grpSpPr>
        <p:pic>
          <p:nvPicPr>
            <p:cNvPr id="334" name="Shape 334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5961391" y="3670163"/>
              <a:ext cx="345717" cy="41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533CB95-3BF1-48CC-B04D-A81E6F5A390D}"/>
                </a:ext>
              </a:extLst>
            </p:cNvPr>
            <p:cNvSpPr txBox="1"/>
            <p:nvPr/>
          </p:nvSpPr>
          <p:spPr>
            <a:xfrm>
              <a:off x="5951815" y="3711519"/>
              <a:ext cx="331596" cy="3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③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F7AAF337-C287-6B48-89E9-55865BAADF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27" y="4088977"/>
            <a:ext cx="2691407" cy="875544"/>
          </a:xfrm>
          <a:prstGeom prst="rect">
            <a:avLst/>
          </a:prstGeom>
        </p:spPr>
      </p:pic>
      <p:sp>
        <p:nvSpPr>
          <p:cNvPr id="36" name="Shape 326">
            <a:extLst>
              <a:ext uri="{FF2B5EF4-FFF2-40B4-BE49-F238E27FC236}">
                <a16:creationId xmlns:a16="http://schemas.microsoft.com/office/drawing/2014/main" id="{4F462DD7-1C12-49AC-908E-5D10703BE30F}"/>
              </a:ext>
            </a:extLst>
          </p:cNvPr>
          <p:cNvSpPr txBox="1"/>
          <p:nvPr/>
        </p:nvSpPr>
        <p:spPr>
          <a:xfrm>
            <a:off x="1923369" y="-1850019"/>
            <a:ext cx="3270600" cy="83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>
                    <a:lumMod val="50000"/>
                  </a:schemeClr>
                </a:solidFill>
              </a:rPr>
              <a:t>縮時攝影</a:t>
            </a:r>
            <a:endParaRPr lang="zh-TW" altLang="en-US" sz="2400" b="1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" sz="1600" b="1" err="1">
                <a:solidFill>
                  <a:schemeClr val="accent3">
                    <a:lumMod val="50000"/>
                  </a:schemeClr>
                </a:solidFill>
              </a:rPr>
              <a:t>時間長度</a:t>
            </a:r>
            <a:r>
              <a:rPr lang="en" sz="1600" b="1">
                <a:solidFill>
                  <a:schemeClr val="accent3">
                    <a:lumMod val="50000"/>
                  </a:schemeClr>
                </a:solidFill>
              </a:rPr>
              <a:t>  </a:t>
            </a:r>
            <a:r>
              <a:rPr lang="zh-TW" altLang="en" sz="1600" b="1">
                <a:solidFill>
                  <a:schemeClr val="accent3">
                    <a:lumMod val="50000"/>
                  </a:schemeClr>
                </a:solidFill>
              </a:rPr>
              <a:t>畫格間隔</a:t>
            </a:r>
            <a:r>
              <a:rPr lang="en" sz="1600" b="1">
                <a:solidFill>
                  <a:schemeClr val="accent3">
                    <a:lumMod val="50000"/>
                  </a:schemeClr>
                </a:solidFill>
              </a:rPr>
              <a:t>  </a:t>
            </a:r>
            <a:r>
              <a:rPr lang="en" sz="1600" b="1" err="1">
                <a:solidFill>
                  <a:schemeClr val="accent3">
                    <a:lumMod val="50000"/>
                  </a:schemeClr>
                </a:solidFill>
              </a:rPr>
              <a:t>另存照片</a:t>
            </a:r>
            <a:endParaRPr sz="1600" b="1" err="1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F2EB0F-4BD7-2149-A68A-BCBF08628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1"/>
            <a:ext cx="9144000" cy="5311093"/>
          </a:xfrm>
          <a:prstGeom prst="rect">
            <a:avLst/>
          </a:prstGeom>
        </p:spPr>
      </p:pic>
      <p:sp>
        <p:nvSpPr>
          <p:cNvPr id="340" name="Shape 340"/>
          <p:cNvSpPr txBox="1"/>
          <p:nvPr/>
        </p:nvSpPr>
        <p:spPr>
          <a:xfrm>
            <a:off x="5122455" y="1752925"/>
            <a:ext cx="2329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4034412" y="-50"/>
            <a:ext cx="5109588" cy="5292600"/>
          </a:xfrm>
          <a:prstGeom prst="rect">
            <a:avLst/>
          </a:prstGeom>
          <a:solidFill>
            <a:srgbClr val="EEEEEE">
              <a:alpha val="8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Shape 343"/>
          <p:cNvSpPr/>
          <p:nvPr/>
        </p:nvSpPr>
        <p:spPr>
          <a:xfrm flipH="1">
            <a:off x="2009669" y="-50"/>
            <a:ext cx="2024743" cy="5292599"/>
          </a:xfrm>
          <a:prstGeom prst="rtTriangle">
            <a:avLst/>
          </a:prstGeom>
          <a:solidFill>
            <a:srgbClr val="EEEEEE">
              <a:alpha val="8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3807425" y="1225675"/>
            <a:ext cx="5184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Photo Station 5.7 </a:t>
            </a:r>
            <a:endParaRPr sz="4800"/>
          </a:p>
        </p:txBody>
      </p:sp>
      <p:sp>
        <p:nvSpPr>
          <p:cNvPr id="345" name="Shape 345"/>
          <p:cNvSpPr txBox="1"/>
          <p:nvPr/>
        </p:nvSpPr>
        <p:spPr>
          <a:xfrm>
            <a:off x="3526971" y="2159650"/>
            <a:ext cx="5394104" cy="16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CA" altLang="zh-TW" sz="2000" b="1" err="1"/>
              <a:t>Status</a:t>
            </a:r>
            <a:r>
              <a:rPr lang="fr-CA" altLang="zh-TW" sz="2000" b="1"/>
              <a:t> check</a:t>
            </a:r>
            <a:endParaRPr lang="fr-CA" altLang="zh-TW" sz="4000" b="1"/>
          </a:p>
          <a:p>
            <a:pPr algn="ctr"/>
            <a:r>
              <a:rPr lang="fr-CA" altLang="zh-TW" sz="2000" b="1" err="1"/>
              <a:t>View</a:t>
            </a:r>
            <a:r>
              <a:rPr lang="fr-CA" altLang="zh-TW" sz="2000" b="1"/>
              <a:t> </a:t>
            </a:r>
            <a:r>
              <a:rPr lang="fr-CA" altLang="zh-TW" sz="2000" b="1" err="1"/>
              <a:t>burst</a:t>
            </a:r>
            <a:r>
              <a:rPr lang="fr-CA" altLang="zh-TW" sz="2000" b="1"/>
              <a:t> photos and time-lapse </a:t>
            </a:r>
            <a:r>
              <a:rPr lang="fr-CA" altLang="zh-TW" sz="2000" b="1" err="1"/>
              <a:t>videos</a:t>
            </a:r>
            <a:endParaRPr lang="fr-CA" altLang="zh-TW" sz="4000" b="1"/>
          </a:p>
          <a:p>
            <a:pPr algn="ctr"/>
            <a:r>
              <a:rPr lang="fr-CA" altLang="zh-TW" sz="2000" b="1" err="1"/>
              <a:t>Recreate</a:t>
            </a:r>
            <a:r>
              <a:rPr lang="fr-CA" altLang="zh-TW" sz="2000" b="1"/>
              <a:t> Time-lapse </a:t>
            </a:r>
            <a:r>
              <a:rPr lang="fr-CA" altLang="zh-TW" sz="2000" b="1" err="1"/>
              <a:t>video</a:t>
            </a:r>
            <a:endParaRPr lang="fr-CA" altLang="zh-TW" sz="2000" b="1"/>
          </a:p>
          <a:p>
            <a:pPr algn="ctr"/>
            <a:endParaRPr sz="18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latin typeface="Microsoft JhengHei"/>
                <a:ea typeface="Microsoft JhengHei"/>
              </a:rPr>
              <a:t>Complete your Qphoto Instant Upload Experience</a:t>
            </a:r>
            <a:endParaRPr sz="2800" b="1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CA9689D-A3A6-F847-B53A-E0EE72450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58" y="2087275"/>
            <a:ext cx="2192716" cy="2242132"/>
          </a:xfrm>
          <a:prstGeom prst="ellipse">
            <a:avLst/>
          </a:prstGeom>
          <a:ln w="57150">
            <a:solidFill>
              <a:srgbClr val="0096FF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B4FECA-D1F7-0D4D-AFAD-BC42660494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23" y="89452"/>
            <a:ext cx="9040324" cy="5267739"/>
          </a:xfrm>
          <a:prstGeom prst="rect">
            <a:avLst/>
          </a:prstGeom>
        </p:spPr>
      </p:pic>
      <p:sp>
        <p:nvSpPr>
          <p:cNvPr id="351" name="Shape 351"/>
          <p:cNvSpPr/>
          <p:nvPr/>
        </p:nvSpPr>
        <p:spPr>
          <a:xfrm>
            <a:off x="1527350" y="1583287"/>
            <a:ext cx="7616649" cy="58105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CE6245C-9989-464A-BF70-C3796D682713}"/>
              </a:ext>
            </a:extLst>
          </p:cNvPr>
          <p:cNvGrpSpPr/>
          <p:nvPr/>
        </p:nvGrpSpPr>
        <p:grpSpPr>
          <a:xfrm>
            <a:off x="-1" y="225132"/>
            <a:ext cx="3477491" cy="651101"/>
            <a:chOff x="4243545" y="1958155"/>
            <a:chExt cx="3507989" cy="7428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EFAA50F-C07C-4358-93E1-7E7B32C818E6}"/>
                </a:ext>
              </a:extLst>
            </p:cNvPr>
            <p:cNvGrpSpPr/>
            <p:nvPr/>
          </p:nvGrpSpPr>
          <p:grpSpPr>
            <a:xfrm>
              <a:off x="4243545" y="1989575"/>
              <a:ext cx="3507989" cy="711478"/>
              <a:chOff x="3399839" y="1173959"/>
              <a:chExt cx="2987770" cy="60596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8771B34E-E66F-471A-8B39-91409E9FA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1237" y="1173959"/>
                <a:ext cx="1436372" cy="440234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E3F5876-F8D4-4653-A96B-FFC2C9CA5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9839" y="1173959"/>
                <a:ext cx="1436372" cy="605969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3A26349F-AD67-4F60-805E-0CE9F6CD6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1492" y="1173959"/>
                <a:ext cx="1436372" cy="440234"/>
              </a:xfrm>
              <a:prstGeom prst="rect">
                <a:avLst/>
              </a:prstGeom>
            </p:spPr>
          </p:pic>
        </p:grpSp>
        <p:sp>
          <p:nvSpPr>
            <p:cNvPr id="12" name="Shape 145">
              <a:extLst>
                <a:ext uri="{FF2B5EF4-FFF2-40B4-BE49-F238E27FC236}">
                  <a16:creationId xmlns:a16="http://schemas.microsoft.com/office/drawing/2014/main" id="{0D183C5C-31F6-4E4E-BF8A-9C3E455BB71B}"/>
                </a:ext>
              </a:extLst>
            </p:cNvPr>
            <p:cNvSpPr txBox="1"/>
            <p:nvPr/>
          </p:nvSpPr>
          <p:spPr>
            <a:xfrm>
              <a:off x="4289041" y="1958155"/>
              <a:ext cx="3267527" cy="544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fr-CA" altLang="zh-TW" sz="2000" b="1" err="1">
                  <a:solidFill>
                    <a:schemeClr val="bg1"/>
                  </a:solidFill>
                </a:rPr>
                <a:t>Everything</a:t>
              </a:r>
              <a:r>
                <a:rPr lang="fr-CA" altLang="zh-TW" sz="2000" b="1">
                  <a:solidFill>
                    <a:schemeClr val="bg1"/>
                  </a:solidFill>
                </a:rPr>
                <a:t> at a glance</a:t>
              </a:r>
              <a:endPara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F34B5639-E115-4F5E-BE40-CB62289EA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2816">
            <a:off x="5567592" y="1825471"/>
            <a:ext cx="2302783" cy="17624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1C6A5C96-CF6D-49BC-A8B6-B17CA0F2AABC}"/>
              </a:ext>
            </a:extLst>
          </p:cNvPr>
          <p:cNvGrpSpPr/>
          <p:nvPr/>
        </p:nvGrpSpPr>
        <p:grpSpPr>
          <a:xfrm>
            <a:off x="5691832" y="2211426"/>
            <a:ext cx="2054302" cy="1042261"/>
            <a:chOff x="5691832" y="2211426"/>
            <a:chExt cx="2054302" cy="1042261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DC6473D-F078-9145-BADA-DAE29CD12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6715" y="2545725"/>
              <a:ext cx="1106051" cy="336624"/>
            </a:xfrm>
            <a:prstGeom prst="rect">
              <a:avLst/>
            </a:prstGeom>
          </p:spPr>
        </p:pic>
        <p:sp>
          <p:nvSpPr>
            <p:cNvPr id="354" name="Shape 354"/>
            <p:cNvSpPr txBox="1"/>
            <p:nvPr/>
          </p:nvSpPr>
          <p:spPr>
            <a:xfrm>
              <a:off x="5691832" y="2211426"/>
              <a:ext cx="2054302" cy="10422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fr-CA" altLang="zh-TW" sz="1800" b="1">
                  <a:solidFill>
                    <a:schemeClr val="accent5">
                      <a:lumMod val="75000"/>
                    </a:schemeClr>
                  </a:solidFill>
                </a:rPr>
                <a:t>status shown as</a:t>
              </a:r>
            </a:p>
            <a:p>
              <a:r>
                <a:rPr lang="fr-CA" altLang="zh-TW" sz="1800" b="1">
                  <a:solidFill>
                    <a:schemeClr val="accent5">
                      <a:lumMod val="75000"/>
                    </a:schemeClr>
                  </a:solidFill>
                </a:rPr>
                <a:t> “ </a:t>
              </a:r>
              <a:r>
                <a:rPr lang="zh-TW" altLang="en-US" sz="1800" b="1">
                  <a:solidFill>
                    <a:schemeClr val="accent5">
                      <a:lumMod val="75000"/>
                    </a:schemeClr>
                  </a:solidFill>
                </a:rPr>
                <a:t>                  </a:t>
              </a:r>
              <a:r>
                <a:rPr lang="fr-CA" altLang="zh-TW" sz="1800" b="1">
                  <a:solidFill>
                    <a:schemeClr val="accent5">
                      <a:lumMod val="75000"/>
                    </a:schemeClr>
                  </a:solidFill>
                </a:rPr>
                <a:t>” </a:t>
              </a:r>
            </a:p>
            <a:p>
              <a:r>
                <a:rPr lang="fr-CA" altLang="zh-TW" sz="1800" b="1">
                  <a:solidFill>
                    <a:schemeClr val="accent5">
                      <a:lumMod val="75000"/>
                    </a:schemeClr>
                  </a:solidFill>
                </a:rPr>
                <a:t>when recording</a:t>
              </a:r>
              <a:endParaRPr lang="fr-CA" altLang="zh-TW" sz="24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51C60A5-9F70-0844-87FD-B04B83F95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12" y="34369"/>
            <a:ext cx="8915796" cy="5205143"/>
          </a:xfrm>
          <a:prstGeom prst="rect">
            <a:avLst/>
          </a:prstGeom>
        </p:spPr>
      </p:pic>
      <p:sp>
        <p:nvSpPr>
          <p:cNvPr id="361" name="Shape 361"/>
          <p:cNvSpPr/>
          <p:nvPr/>
        </p:nvSpPr>
        <p:spPr>
          <a:xfrm>
            <a:off x="3821817" y="3686604"/>
            <a:ext cx="1386672" cy="245316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F913069-AE61-44C2-B485-FFB0F554288E}"/>
              </a:ext>
            </a:extLst>
          </p:cNvPr>
          <p:cNvGrpSpPr/>
          <p:nvPr/>
        </p:nvGrpSpPr>
        <p:grpSpPr>
          <a:xfrm>
            <a:off x="30809" y="553123"/>
            <a:ext cx="3099308" cy="651101"/>
            <a:chOff x="4215274" y="1958155"/>
            <a:chExt cx="3536260" cy="7428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B77E82B2-B7E8-48D9-A6E9-DD7207889FAC}"/>
                </a:ext>
              </a:extLst>
            </p:cNvPr>
            <p:cNvGrpSpPr/>
            <p:nvPr/>
          </p:nvGrpSpPr>
          <p:grpSpPr>
            <a:xfrm>
              <a:off x="4243545" y="1989575"/>
              <a:ext cx="3507989" cy="711478"/>
              <a:chOff x="3399839" y="1173959"/>
              <a:chExt cx="2987770" cy="60596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25DCDC3E-0132-4A47-BC5B-522D3CE3E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1237" y="1173959"/>
                <a:ext cx="1436372" cy="440234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475A42D4-2A5B-4350-A3CB-259D3F15C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9839" y="1173959"/>
                <a:ext cx="1436372" cy="605969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A702711-563D-45D2-9B46-74E5F8F20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1492" y="1173959"/>
                <a:ext cx="1436372" cy="440234"/>
              </a:xfrm>
              <a:prstGeom prst="rect">
                <a:avLst/>
              </a:prstGeom>
            </p:spPr>
          </p:pic>
        </p:grpSp>
        <p:sp>
          <p:nvSpPr>
            <p:cNvPr id="10" name="Shape 145">
              <a:extLst>
                <a:ext uri="{FF2B5EF4-FFF2-40B4-BE49-F238E27FC236}">
                  <a16:creationId xmlns:a16="http://schemas.microsoft.com/office/drawing/2014/main" id="{23FBAACB-EDA1-4423-A87E-48DA6D829DFE}"/>
                </a:ext>
              </a:extLst>
            </p:cNvPr>
            <p:cNvSpPr txBox="1"/>
            <p:nvPr/>
          </p:nvSpPr>
          <p:spPr>
            <a:xfrm>
              <a:off x="4215274" y="1958155"/>
              <a:ext cx="3462493" cy="544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fr-CA" altLang="zh-TW" sz="2000" b="1">
                  <a:solidFill>
                    <a:schemeClr val="bg1"/>
                  </a:solidFill>
                </a:rPr>
                <a:t>Easy-peasy to recreate</a:t>
              </a:r>
              <a:endParaRPr lang="fr-CA" altLang="zh-TW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EC91209A-CBE8-4111-A284-8B30B4FEE965}"/>
              </a:ext>
            </a:extLst>
          </p:cNvPr>
          <p:cNvGrpSpPr/>
          <p:nvPr/>
        </p:nvGrpSpPr>
        <p:grpSpPr>
          <a:xfrm>
            <a:off x="95461" y="4133757"/>
            <a:ext cx="2358975" cy="1009743"/>
            <a:chOff x="126248" y="4071748"/>
            <a:chExt cx="2302783" cy="176249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1422D1A-5A6A-45C5-AA3E-BC6311408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5278">
              <a:off x="126248" y="4071748"/>
              <a:ext cx="2302783" cy="17624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Shape 354">
              <a:extLst>
                <a:ext uri="{FF2B5EF4-FFF2-40B4-BE49-F238E27FC236}">
                  <a16:creationId xmlns:a16="http://schemas.microsoft.com/office/drawing/2014/main" id="{CE249D9D-A838-423C-947A-ADCDD638EE78}"/>
                </a:ext>
              </a:extLst>
            </p:cNvPr>
            <p:cNvSpPr txBox="1"/>
            <p:nvPr/>
          </p:nvSpPr>
          <p:spPr>
            <a:xfrm rot="479820">
              <a:off x="227841" y="4309643"/>
              <a:ext cx="1986236" cy="1043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fr-CA" altLang="zh-TW" b="1">
                  <a:solidFill>
                    <a:schemeClr val="accent5">
                      <a:lumMod val="75000"/>
                    </a:schemeClr>
                  </a:solidFill>
                </a:rPr>
                <a:t>!Notice! </a:t>
              </a:r>
            </a:p>
            <a:p>
              <a:pPr algn="ctr"/>
              <a:r>
                <a:rPr lang="fr-CA" altLang="zh-TW" sz="1100" b="1">
                  <a:solidFill>
                    <a:schemeClr val="accent5">
                      <a:lumMod val="75000"/>
                    </a:schemeClr>
                  </a:solidFill>
                </a:rPr>
                <a:t>Burst photo amount </a:t>
              </a:r>
              <a:r>
                <a:rPr lang="fr-CA" altLang="zh-TW" sz="1100" b="1" err="1">
                  <a:solidFill>
                    <a:schemeClr val="accent5">
                      <a:lumMod val="75000"/>
                    </a:schemeClr>
                  </a:solidFill>
                </a:rPr>
                <a:t>should</a:t>
              </a:r>
              <a:r>
                <a:rPr lang="fr-CA" altLang="zh-TW" sz="1100" b="1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fr-CA" altLang="zh-TW" sz="1100" b="1" err="1">
                  <a:solidFill>
                    <a:schemeClr val="accent5">
                      <a:lumMod val="75000"/>
                    </a:schemeClr>
                  </a:solidFill>
                </a:rPr>
                <a:t>remain</a:t>
              </a:r>
              <a:r>
                <a:rPr lang="fr-CA" altLang="zh-TW" sz="1100" b="1">
                  <a:solidFill>
                    <a:schemeClr val="accent5">
                      <a:lumMod val="75000"/>
                    </a:schemeClr>
                  </a:solidFill>
                </a:rPr>
                <a:t> the </a:t>
              </a:r>
              <a:r>
                <a:rPr lang="fr-CA" altLang="zh-TW" sz="1100" b="1" err="1">
                  <a:solidFill>
                    <a:schemeClr val="accent5">
                      <a:lumMod val="75000"/>
                    </a:schemeClr>
                  </a:solidFill>
                </a:rPr>
                <a:t>same</a:t>
              </a:r>
              <a:r>
                <a:rPr lang="fr-CA" altLang="zh-TW" sz="1100" b="1">
                  <a:solidFill>
                    <a:schemeClr val="accent5">
                      <a:lumMod val="75000"/>
                    </a:schemeClr>
                  </a:solidFill>
                </a:rPr>
                <a:t> as original</a:t>
              </a:r>
              <a:endParaRPr lang="fr-CA" altLang="zh-TW" sz="1200" b="1">
                <a:solidFill>
                  <a:schemeClr val="accent5">
                    <a:lumMod val="75000"/>
                  </a:schemeClr>
                </a:solidFill>
              </a:endParaRPr>
            </a:p>
            <a:p>
              <a:br>
                <a:rPr lang="fr-CA" altLang="zh-TW" sz="1600">
                  <a:solidFill>
                    <a:schemeClr val="accent5">
                      <a:lumMod val="75000"/>
                    </a:schemeClr>
                  </a:solidFill>
                </a:rPr>
              </a:br>
              <a:endParaRPr lang="zh-TW" altLang="en-US" sz="1500" b="1">
                <a:solidFill>
                  <a:schemeClr val="accent5">
                    <a:lumMod val="75000"/>
                  </a:schemeClr>
                </a:solidFill>
                <a:latin typeface="Microsoft JhengHei"/>
                <a:ea typeface="Microsoft JhengHei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888A51E7-602B-334F-99E7-29F0D2B54B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876" y="1528064"/>
            <a:ext cx="3043721" cy="204447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0" name="Shape 370"/>
          <p:cNvCxnSpPr/>
          <p:nvPr/>
        </p:nvCxnSpPr>
        <p:spPr>
          <a:xfrm>
            <a:off x="672387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1" name="Shape 371"/>
          <p:cNvCxnSpPr/>
          <p:nvPr/>
        </p:nvCxnSpPr>
        <p:spPr>
          <a:xfrm>
            <a:off x="1448538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2" name="Shape 372"/>
          <p:cNvCxnSpPr/>
          <p:nvPr/>
        </p:nvCxnSpPr>
        <p:spPr>
          <a:xfrm>
            <a:off x="2224689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3" name="Shape 373"/>
          <p:cNvCxnSpPr/>
          <p:nvPr/>
        </p:nvCxnSpPr>
        <p:spPr>
          <a:xfrm>
            <a:off x="3010392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4" name="Shape 374"/>
          <p:cNvCxnSpPr/>
          <p:nvPr/>
        </p:nvCxnSpPr>
        <p:spPr>
          <a:xfrm>
            <a:off x="3767440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5" name="Shape 375"/>
          <p:cNvCxnSpPr/>
          <p:nvPr/>
        </p:nvCxnSpPr>
        <p:spPr>
          <a:xfrm>
            <a:off x="4562694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6" name="Shape 376"/>
          <p:cNvCxnSpPr/>
          <p:nvPr/>
        </p:nvCxnSpPr>
        <p:spPr>
          <a:xfrm>
            <a:off x="5357948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7" name="Shape 377"/>
          <p:cNvCxnSpPr/>
          <p:nvPr/>
        </p:nvCxnSpPr>
        <p:spPr>
          <a:xfrm>
            <a:off x="6134099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8" name="Shape 378"/>
          <p:cNvCxnSpPr/>
          <p:nvPr/>
        </p:nvCxnSpPr>
        <p:spPr>
          <a:xfrm>
            <a:off x="6910250" y="774425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9" name="Shape 379"/>
          <p:cNvCxnSpPr/>
          <p:nvPr/>
        </p:nvCxnSpPr>
        <p:spPr>
          <a:xfrm>
            <a:off x="7686355" y="774450"/>
            <a:ext cx="776100" cy="0"/>
          </a:xfrm>
          <a:prstGeom prst="straightConnector1">
            <a:avLst/>
          </a:prstGeom>
          <a:noFill/>
          <a:ln w="28575" cap="flat" cmpd="sng">
            <a:solidFill>
              <a:srgbClr val="6FA8DC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80" name="Shape 380"/>
          <p:cNvSpPr txBox="1"/>
          <p:nvPr/>
        </p:nvSpPr>
        <p:spPr>
          <a:xfrm>
            <a:off x="1231396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1</a:t>
            </a:r>
            <a:endParaRPr sz="2400" b="1"/>
          </a:p>
        </p:txBody>
      </p:sp>
      <p:sp>
        <p:nvSpPr>
          <p:cNvPr id="381" name="Shape 381"/>
          <p:cNvSpPr txBox="1"/>
          <p:nvPr/>
        </p:nvSpPr>
        <p:spPr>
          <a:xfrm>
            <a:off x="1982340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2</a:t>
            </a:r>
            <a:endParaRPr sz="2400" b="1"/>
          </a:p>
        </p:txBody>
      </p:sp>
      <p:sp>
        <p:nvSpPr>
          <p:cNvPr id="382" name="Shape 382"/>
          <p:cNvSpPr txBox="1"/>
          <p:nvPr/>
        </p:nvSpPr>
        <p:spPr>
          <a:xfrm>
            <a:off x="2733283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3</a:t>
            </a:r>
            <a:endParaRPr sz="2400" b="1"/>
          </a:p>
        </p:txBody>
      </p:sp>
      <p:sp>
        <p:nvSpPr>
          <p:cNvPr id="383" name="Shape 383"/>
          <p:cNvSpPr txBox="1"/>
          <p:nvPr/>
        </p:nvSpPr>
        <p:spPr>
          <a:xfrm>
            <a:off x="3513064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4</a:t>
            </a:r>
            <a:endParaRPr sz="2400" b="1"/>
          </a:p>
        </p:txBody>
      </p:sp>
      <p:sp>
        <p:nvSpPr>
          <p:cNvPr id="384" name="Shape 384"/>
          <p:cNvSpPr txBox="1"/>
          <p:nvPr/>
        </p:nvSpPr>
        <p:spPr>
          <a:xfrm>
            <a:off x="4307272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5</a:t>
            </a:r>
            <a:endParaRPr sz="2400" b="1"/>
          </a:p>
        </p:txBody>
      </p:sp>
      <p:sp>
        <p:nvSpPr>
          <p:cNvPr id="385" name="Shape 385"/>
          <p:cNvSpPr txBox="1"/>
          <p:nvPr/>
        </p:nvSpPr>
        <p:spPr>
          <a:xfrm>
            <a:off x="5101493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6</a:t>
            </a:r>
            <a:endParaRPr sz="2400" b="1"/>
          </a:p>
        </p:txBody>
      </p:sp>
      <p:sp>
        <p:nvSpPr>
          <p:cNvPr id="386" name="Shape 386"/>
          <p:cNvSpPr txBox="1"/>
          <p:nvPr/>
        </p:nvSpPr>
        <p:spPr>
          <a:xfrm>
            <a:off x="5895711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7</a:t>
            </a:r>
            <a:endParaRPr sz="2400" b="1"/>
          </a:p>
        </p:txBody>
      </p:sp>
      <p:sp>
        <p:nvSpPr>
          <p:cNvPr id="387" name="Shape 387"/>
          <p:cNvSpPr txBox="1"/>
          <p:nvPr/>
        </p:nvSpPr>
        <p:spPr>
          <a:xfrm>
            <a:off x="6689930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8</a:t>
            </a:r>
            <a:endParaRPr sz="2400" b="1"/>
          </a:p>
        </p:txBody>
      </p:sp>
      <p:sp>
        <p:nvSpPr>
          <p:cNvPr id="388" name="Shape 388"/>
          <p:cNvSpPr txBox="1"/>
          <p:nvPr/>
        </p:nvSpPr>
        <p:spPr>
          <a:xfrm>
            <a:off x="7469698" y="908825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9</a:t>
            </a:r>
            <a:endParaRPr sz="2400" b="1"/>
          </a:p>
        </p:txBody>
      </p:sp>
      <p:sp>
        <p:nvSpPr>
          <p:cNvPr id="389" name="Shape 389"/>
          <p:cNvSpPr txBox="1"/>
          <p:nvPr/>
        </p:nvSpPr>
        <p:spPr>
          <a:xfrm>
            <a:off x="8105267" y="908825"/>
            <a:ext cx="776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10</a:t>
            </a:r>
            <a:endParaRPr sz="2400" b="1"/>
          </a:p>
        </p:txBody>
      </p:sp>
      <p:sp>
        <p:nvSpPr>
          <p:cNvPr id="390" name="Shape 390"/>
          <p:cNvSpPr/>
          <p:nvPr/>
        </p:nvSpPr>
        <p:spPr>
          <a:xfrm>
            <a:off x="4881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13155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21429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29703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37977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46251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54525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62799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7107326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7934725" y="20746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Shape 400"/>
          <p:cNvSpPr txBox="1"/>
          <p:nvPr/>
        </p:nvSpPr>
        <p:spPr>
          <a:xfrm>
            <a:off x="2024725" y="1701695"/>
            <a:ext cx="5335341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1800" b="1"/>
              <a:t>Original </a:t>
            </a:r>
            <a:r>
              <a:rPr lang="fr-CA" altLang="zh-TW" sz="1800" b="1" err="1"/>
              <a:t>interval</a:t>
            </a:r>
            <a:r>
              <a:rPr lang="fr-CA" altLang="zh-TW" sz="1800" b="1"/>
              <a:t>: 1-second</a:t>
            </a:r>
            <a:endParaRPr sz="36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401" name="Shape 401"/>
          <p:cNvSpPr/>
          <p:nvPr/>
        </p:nvSpPr>
        <p:spPr>
          <a:xfrm>
            <a:off x="494100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1321500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2148900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2976300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3803700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4631101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5458501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6285901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7113301" y="3351300"/>
            <a:ext cx="709200" cy="5811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7940700" y="3351300"/>
            <a:ext cx="709200" cy="581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Shape 411"/>
          <p:cNvSpPr txBox="1"/>
          <p:nvPr/>
        </p:nvSpPr>
        <p:spPr>
          <a:xfrm>
            <a:off x="1748896" y="2945044"/>
            <a:ext cx="5820066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1800" b="1" err="1"/>
              <a:t>Recreate</a:t>
            </a:r>
            <a:r>
              <a:rPr lang="fr-CA" altLang="zh-TW" sz="1800" b="1"/>
              <a:t> time-lapse </a:t>
            </a:r>
            <a:r>
              <a:rPr lang="fr-CA" altLang="zh-TW" sz="1800" b="1" err="1"/>
              <a:t>video</a:t>
            </a:r>
            <a:r>
              <a:rPr lang="fr-CA" altLang="zh-TW" sz="1800" b="1"/>
              <a:t> </a:t>
            </a:r>
            <a:r>
              <a:rPr lang="fr-CA" altLang="zh-TW" sz="1800" b="1" err="1"/>
              <a:t>with</a:t>
            </a:r>
            <a:r>
              <a:rPr lang="fr-CA" altLang="zh-TW" sz="1800" b="1"/>
              <a:t> 2-sencond </a:t>
            </a:r>
            <a:r>
              <a:rPr lang="fr-CA" altLang="zh-TW" sz="1800" b="1" err="1"/>
              <a:t>interval</a:t>
            </a:r>
            <a:endParaRPr sz="36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412" name="Shape 412"/>
          <p:cNvSpPr txBox="1"/>
          <p:nvPr/>
        </p:nvSpPr>
        <p:spPr>
          <a:xfrm>
            <a:off x="262638" y="899077"/>
            <a:ext cx="1084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A" altLang="zh-TW" sz="2000" b="1"/>
              <a:t>(sec)</a:t>
            </a:r>
            <a:endParaRPr sz="2800" b="1"/>
          </a:p>
        </p:txBody>
      </p:sp>
      <p:pic>
        <p:nvPicPr>
          <p:cNvPr id="413" name="Shape 41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38" y="391325"/>
            <a:ext cx="517500" cy="5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 txBox="1"/>
          <p:nvPr/>
        </p:nvSpPr>
        <p:spPr>
          <a:xfrm>
            <a:off x="171779" y="4270072"/>
            <a:ext cx="8153238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CA" altLang="zh-TW" sz="2800" b="1"/>
              <a:t>Longer </a:t>
            </a:r>
            <a:r>
              <a:rPr lang="fr-CA" altLang="zh-TW" sz="2800" b="1" err="1"/>
              <a:t>interval</a:t>
            </a:r>
            <a:r>
              <a:rPr lang="fr-CA" altLang="zh-TW" sz="2800" b="1"/>
              <a:t> = more </a:t>
            </a:r>
            <a:r>
              <a:rPr lang="fr-CA" altLang="zh-TW" sz="2800" b="1" err="1"/>
              <a:t>noticable</a:t>
            </a:r>
            <a:r>
              <a:rPr lang="fr-CA" altLang="zh-TW" sz="2800" b="1"/>
              <a:t> </a:t>
            </a:r>
            <a:r>
              <a:rPr lang="fr-CA" altLang="zh-TW" sz="2800" b="1" err="1"/>
              <a:t>acceleration</a:t>
            </a:r>
            <a:endParaRPr lang="fr-CA" altLang="zh-TW" sz="5400" b="1"/>
          </a:p>
        </p:txBody>
      </p:sp>
      <p:sp>
        <p:nvSpPr>
          <p:cNvPr id="415" name="Shape 415"/>
          <p:cNvSpPr txBox="1"/>
          <p:nvPr/>
        </p:nvSpPr>
        <p:spPr>
          <a:xfrm>
            <a:off x="993946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1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1821090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2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2648233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3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3504214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4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4298435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5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5092643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6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5963061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7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6757280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8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7613248" y="2303163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9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8325017" y="2303163"/>
            <a:ext cx="7761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10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993959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1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2658452" y="356028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2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4296121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3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5914102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4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29" name="Shape 429"/>
          <p:cNvSpPr txBox="1"/>
          <p:nvPr/>
        </p:nvSpPr>
        <p:spPr>
          <a:xfrm>
            <a:off x="7622710" y="3574838"/>
            <a:ext cx="517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3D85C6"/>
                </a:solidFill>
              </a:rPr>
              <a:t>5</a:t>
            </a:r>
            <a:endParaRPr sz="2400" b="1" i="1">
              <a:solidFill>
                <a:srgbClr val="3D85C6"/>
              </a:solidFill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6505586" y="2655700"/>
            <a:ext cx="2556064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CA" altLang="zh-TW" b="1"/>
              <a:t>(total frame </a:t>
            </a:r>
            <a:r>
              <a:rPr lang="fr-CA" altLang="zh-TW" b="1" err="1"/>
              <a:t>number</a:t>
            </a:r>
            <a:r>
              <a:rPr lang="fr-CA" altLang="zh-TW" b="1"/>
              <a:t>: 10)</a:t>
            </a:r>
            <a:endParaRPr lang="fr-CA" altLang="zh-TW" sz="1800" b="1"/>
          </a:p>
          <a:p>
            <a:br>
              <a:rPr lang="fr-CA" altLang="zh-TW" sz="1800" b="1"/>
            </a:br>
            <a:endParaRPr sz="1800" b="1">
              <a:solidFill>
                <a:srgbClr val="3D85C6"/>
              </a:solidFill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6623302" y="3927528"/>
            <a:ext cx="2086693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CA" altLang="zh-TW" b="1"/>
              <a:t>(total frame </a:t>
            </a:r>
            <a:r>
              <a:rPr lang="fr-CA" altLang="zh-TW" b="1" err="1"/>
              <a:t>number</a:t>
            </a:r>
            <a:r>
              <a:rPr lang="fr-CA" altLang="zh-TW" b="1"/>
              <a:t>: 5)</a:t>
            </a:r>
            <a:endParaRPr sz="1800" b="1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Shape 4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 txBox="1"/>
          <p:nvPr/>
        </p:nvSpPr>
        <p:spPr>
          <a:xfrm>
            <a:off x="3509818" y="-7350"/>
            <a:ext cx="5488434" cy="1189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r-CA" altLang="zh-TW" sz="3200" b="1">
                <a:solidFill>
                  <a:schemeClr val="bg1"/>
                </a:solidFill>
              </a:rPr>
              <a:t>Sync photos from Google Photos to your NAS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6696316-165D-492A-A24E-2433CCDC6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Shape 60">
            <a:extLst>
              <a:ext uri="{FF2B5EF4-FFF2-40B4-BE49-F238E27FC236}">
                <a16:creationId xmlns:a16="http://schemas.microsoft.com/office/drawing/2014/main" id="{4FA34848-5816-437B-AA04-9ADBCC67975A}"/>
              </a:ext>
            </a:extLst>
          </p:cNvPr>
          <p:cNvSpPr txBox="1">
            <a:spLocks/>
          </p:cNvSpPr>
          <p:nvPr/>
        </p:nvSpPr>
        <p:spPr>
          <a:xfrm>
            <a:off x="0" y="550650"/>
            <a:ext cx="4890655" cy="8418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b="1">
                <a:solidFill>
                  <a:srgbClr val="391F7B"/>
                </a:solidFill>
              </a:rPr>
              <a:t>“</a:t>
            </a:r>
            <a:r>
              <a:rPr lang="fr-CA" altLang="zh-TW" b="1" err="1">
                <a:solidFill>
                  <a:srgbClr val="391F7B"/>
                </a:solidFill>
              </a:rPr>
              <a:t>Gotta</a:t>
            </a:r>
            <a:r>
              <a:rPr lang="fr-CA" altLang="zh-TW" b="1">
                <a:solidFill>
                  <a:srgbClr val="391F7B"/>
                </a:solidFill>
              </a:rPr>
              <a:t> </a:t>
            </a:r>
            <a:r>
              <a:rPr lang="fr-CA" altLang="zh-TW" b="1" err="1">
                <a:solidFill>
                  <a:srgbClr val="391F7B"/>
                </a:solidFill>
              </a:rPr>
              <a:t>snap</a:t>
            </a:r>
            <a:r>
              <a:rPr lang="fr-CA" altLang="zh-TW" b="1">
                <a:solidFill>
                  <a:srgbClr val="391F7B"/>
                </a:solidFill>
              </a:rPr>
              <a:t>!”</a:t>
            </a:r>
            <a:endParaRPr lang="zh-TW" altLang="en-US" b="1">
              <a:solidFill>
                <a:srgbClr val="391F7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A61710-C8D0-9F46-9DB0-5385243E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62" y="279604"/>
            <a:ext cx="8908184" cy="4690753"/>
          </a:xfrm>
          <a:prstGeom prst="rect">
            <a:avLst/>
          </a:prstGeom>
        </p:spPr>
      </p:pic>
      <p:sp>
        <p:nvSpPr>
          <p:cNvPr id="453" name="Shape 453"/>
          <p:cNvSpPr/>
          <p:nvPr/>
        </p:nvSpPr>
        <p:spPr>
          <a:xfrm>
            <a:off x="2309083" y="3376448"/>
            <a:ext cx="5659800" cy="437881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CC4477-B328-42D4-AD4C-03905028E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953" y="277029"/>
            <a:ext cx="2646911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7FAEC47-228F-4BD1-A790-65F5CCD94E47}"/>
              </a:ext>
            </a:extLst>
          </p:cNvPr>
          <p:cNvGrpSpPr/>
          <p:nvPr/>
        </p:nvGrpSpPr>
        <p:grpSpPr>
          <a:xfrm>
            <a:off x="1291487" y="240334"/>
            <a:ext cx="446436" cy="540000"/>
            <a:chOff x="1291487" y="240334"/>
            <a:chExt cx="446436" cy="54000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3A3410A-F63A-4BE2-A9D6-2E7D4E17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1487" y="240334"/>
              <a:ext cx="446436" cy="5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C6734CCE-4096-4956-A242-5322EFCC0498}"/>
                </a:ext>
              </a:extLst>
            </p:cNvPr>
            <p:cNvSpPr txBox="1"/>
            <p:nvPr/>
          </p:nvSpPr>
          <p:spPr>
            <a:xfrm>
              <a:off x="1291487" y="32218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①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100079F-D93C-47F7-96B8-2AF15D1B7FE2}"/>
              </a:ext>
            </a:extLst>
          </p:cNvPr>
          <p:cNvSpPr txBox="1"/>
          <p:nvPr/>
        </p:nvSpPr>
        <p:spPr>
          <a:xfrm>
            <a:off x="1788608" y="307110"/>
            <a:ext cx="2642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Go to Google Drive settings</a:t>
            </a:r>
            <a:endParaRPr lang="zh-TW" altLang="en-US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619D5AC-E295-4EBA-AE3D-D758BB6F4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189" y="2910442"/>
            <a:ext cx="6614224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6C19256-E735-44F5-A234-D99FE0246CAD}"/>
              </a:ext>
            </a:extLst>
          </p:cNvPr>
          <p:cNvSpPr txBox="1"/>
          <p:nvPr/>
        </p:nvSpPr>
        <p:spPr>
          <a:xfrm>
            <a:off x="2041599" y="2950571"/>
            <a:ext cx="6564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Enable Google to automatically put Google Photos into a folder in My Drive</a:t>
            </a:r>
            <a:endParaRPr lang="zh-TW" altLang="en-US" b="1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E8D1016-33C7-48B6-96E6-2ABA4C6DC92F}"/>
              </a:ext>
            </a:extLst>
          </p:cNvPr>
          <p:cNvGrpSpPr/>
          <p:nvPr/>
        </p:nvGrpSpPr>
        <p:grpSpPr>
          <a:xfrm>
            <a:off x="1565765" y="2881215"/>
            <a:ext cx="446435" cy="540000"/>
            <a:chOff x="3553967" y="1340356"/>
            <a:chExt cx="446435" cy="5400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A8EA1C8-4A25-48DE-8F5B-8B73C13B9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3967" y="1340356"/>
              <a:ext cx="446435" cy="5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ED2C151-13E9-4B5B-9EED-A1AE36752C6F}"/>
                </a:ext>
              </a:extLst>
            </p:cNvPr>
            <p:cNvSpPr txBox="1"/>
            <p:nvPr/>
          </p:nvSpPr>
          <p:spPr>
            <a:xfrm>
              <a:off x="3558362" y="141637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②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89B6417-0FF2-0E40-A03A-A8EFCAEE8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45" y="0"/>
            <a:ext cx="8999953" cy="5143500"/>
          </a:xfrm>
          <a:prstGeom prst="rect">
            <a:avLst/>
          </a:prstGeom>
        </p:spPr>
      </p:pic>
      <p:sp>
        <p:nvSpPr>
          <p:cNvPr id="461" name="Shape 461"/>
          <p:cNvSpPr/>
          <p:nvPr/>
        </p:nvSpPr>
        <p:spPr>
          <a:xfrm>
            <a:off x="4893546" y="1788606"/>
            <a:ext cx="894305" cy="87923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3CD0EFD-3E6C-40EE-AB54-3034A5C5C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289" y="112895"/>
            <a:ext cx="3691941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E34B018-CAF1-4343-A0B3-ED7E64786636}"/>
              </a:ext>
            </a:extLst>
          </p:cNvPr>
          <p:cNvGrpSpPr/>
          <p:nvPr/>
        </p:nvGrpSpPr>
        <p:grpSpPr>
          <a:xfrm>
            <a:off x="1984823" y="76200"/>
            <a:ext cx="446101" cy="540000"/>
            <a:chOff x="1291487" y="240334"/>
            <a:chExt cx="446101" cy="5400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CB48569-F507-4C87-8254-591C308CA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1821" y="240334"/>
              <a:ext cx="445767" cy="5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F2391B6-51D4-4988-B5FD-882685175856}"/>
                </a:ext>
              </a:extLst>
            </p:cNvPr>
            <p:cNvSpPr txBox="1"/>
            <p:nvPr/>
          </p:nvSpPr>
          <p:spPr>
            <a:xfrm>
              <a:off x="1291487" y="32218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③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59F51A-B0C4-4340-BB2D-3670AF1AAAF3}"/>
              </a:ext>
            </a:extLst>
          </p:cNvPr>
          <p:cNvSpPr txBox="1"/>
          <p:nvPr/>
        </p:nvSpPr>
        <p:spPr>
          <a:xfrm>
            <a:off x="2481944" y="148000"/>
            <a:ext cx="3592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Go to Hybrid Backup Sync in QTS</a:t>
            </a:r>
            <a:endParaRPr lang="fr-CA" altLang="zh-TW" sz="1800" b="1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6E06E1A-A60A-4502-BF21-890FD7841112}"/>
              </a:ext>
            </a:extLst>
          </p:cNvPr>
          <p:cNvGrpSpPr/>
          <p:nvPr/>
        </p:nvGrpSpPr>
        <p:grpSpPr>
          <a:xfrm>
            <a:off x="2540455" y="1065553"/>
            <a:ext cx="1890870" cy="539999"/>
            <a:chOff x="2259101" y="2717081"/>
            <a:chExt cx="1890870" cy="53999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DD8A8AF-6CDB-4A8A-9FA6-2A6126DD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5525" y="2746308"/>
              <a:ext cx="1464446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2EB4B68-8626-4DF1-B4C5-8E57855317E4}"/>
                </a:ext>
              </a:extLst>
            </p:cNvPr>
            <p:cNvSpPr txBox="1"/>
            <p:nvPr/>
          </p:nvSpPr>
          <p:spPr>
            <a:xfrm>
              <a:off x="2734936" y="2786437"/>
              <a:ext cx="1415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altLang="zh-TW" b="1">
                  <a:solidFill>
                    <a:schemeClr val="accent3">
                      <a:lumMod val="50000"/>
                    </a:schemeClr>
                  </a:solidFill>
                </a:rPr>
                <a:t>Select “Sync”</a:t>
              </a:r>
              <a:endParaRPr lang="zh-TW" altLang="en-US" b="1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230BEA2F-2F4C-41E1-9048-76FC80B0FD43}"/>
                </a:ext>
              </a:extLst>
            </p:cNvPr>
            <p:cNvGrpSpPr/>
            <p:nvPr/>
          </p:nvGrpSpPr>
          <p:grpSpPr>
            <a:xfrm>
              <a:off x="2259101" y="2717081"/>
              <a:ext cx="446435" cy="539999"/>
              <a:chOff x="3553967" y="1340356"/>
              <a:chExt cx="446435" cy="539999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ED7D8CE6-994E-4954-99B4-D85F8497F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3967" y="1340356"/>
                <a:ext cx="446435" cy="5399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DCC9E51-0080-4FC6-9220-1F4D66E15021}"/>
                  </a:ext>
                </a:extLst>
              </p:cNvPr>
              <p:cNvSpPr txBox="1"/>
              <p:nvPr/>
            </p:nvSpPr>
            <p:spPr>
              <a:xfrm>
                <a:off x="3558362" y="1416373"/>
                <a:ext cx="331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④</a:t>
                </a:r>
                <a:endParaRPr lang="zh-TW" altLang="en-US" sz="2000" b="1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2F224F-C71D-894A-BFAE-5ACD08F775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8" y="0"/>
            <a:ext cx="8908170" cy="5143500"/>
          </a:xfrm>
          <a:prstGeom prst="rect">
            <a:avLst/>
          </a:prstGeom>
        </p:spPr>
      </p:pic>
      <p:sp>
        <p:nvSpPr>
          <p:cNvPr id="469" name="Shape 469"/>
          <p:cNvSpPr/>
          <p:nvPr/>
        </p:nvSpPr>
        <p:spPr>
          <a:xfrm>
            <a:off x="5556738" y="2270927"/>
            <a:ext cx="2185518" cy="1678075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3E32AC-0F7E-4962-B5BA-F72A6D7DF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058" y="975579"/>
            <a:ext cx="6690956" cy="383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5D109423-2F0D-4657-B529-DEE2A7AF7538}"/>
              </a:ext>
            </a:extLst>
          </p:cNvPr>
          <p:cNvGrpSpPr/>
          <p:nvPr/>
        </p:nvGrpSpPr>
        <p:grpSpPr>
          <a:xfrm>
            <a:off x="1802593" y="938884"/>
            <a:ext cx="466935" cy="539999"/>
            <a:chOff x="1291487" y="240334"/>
            <a:chExt cx="446101" cy="53999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73DE9CD8-FFD3-4567-8850-0693B49AE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1821" y="240334"/>
              <a:ext cx="445767" cy="5399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DF60D7A1-4DF3-48F5-9FAB-F5D22F6615FA}"/>
                </a:ext>
              </a:extLst>
            </p:cNvPr>
            <p:cNvSpPr txBox="1"/>
            <p:nvPr/>
          </p:nvSpPr>
          <p:spPr>
            <a:xfrm>
              <a:off x="1291487" y="322183"/>
              <a:ext cx="331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TW" sz="2000" b="1">
                  <a:solidFill>
                    <a:schemeClr val="bg1"/>
                  </a:solidFill>
                </a:rPr>
                <a:t>⑤</a:t>
              </a:r>
              <a:endParaRPr lang="zh-TW" alt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D797AAE-11EB-4E39-B3EF-2195EB00FBAA}"/>
              </a:ext>
            </a:extLst>
          </p:cNvPr>
          <p:cNvSpPr txBox="1"/>
          <p:nvPr/>
        </p:nvSpPr>
        <p:spPr>
          <a:xfrm>
            <a:off x="2334881" y="1013272"/>
            <a:ext cx="677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altLang="zh-TW" b="1">
                <a:solidFill>
                  <a:schemeClr val="accent3">
                    <a:lumMod val="50000"/>
                  </a:schemeClr>
                </a:solidFill>
              </a:rPr>
              <a:t>One-way sync &gt; Sync with the cloud &gt; Cloud to local sync &gt; “Google Cloud”</a:t>
            </a:r>
            <a:endParaRPr lang="fr-CA" altLang="zh-TW" sz="1800" b="1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8C8129-A726-4D4B-8CF1-6162B0A95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28126" cy="5143500"/>
          </a:xfrm>
          <a:prstGeom prst="rect">
            <a:avLst/>
          </a:prstGeom>
        </p:spPr>
      </p:pic>
      <p:sp>
        <p:nvSpPr>
          <p:cNvPr id="476" name="Shape 476"/>
          <p:cNvSpPr/>
          <p:nvPr/>
        </p:nvSpPr>
        <p:spPr>
          <a:xfrm>
            <a:off x="1241563" y="1504019"/>
            <a:ext cx="6645000" cy="713642"/>
          </a:xfrm>
          <a:prstGeom prst="rect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E0B0B23-969C-48D0-AA38-34EC279E5D9F}"/>
              </a:ext>
            </a:extLst>
          </p:cNvPr>
          <p:cNvGrpSpPr/>
          <p:nvPr/>
        </p:nvGrpSpPr>
        <p:grpSpPr>
          <a:xfrm>
            <a:off x="1470417" y="852377"/>
            <a:ext cx="7657709" cy="539999"/>
            <a:chOff x="2259101" y="2717081"/>
            <a:chExt cx="7225109" cy="539999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5F71ECA-06FF-4E0C-AF0B-81BFA8B8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5524" y="2746308"/>
              <a:ext cx="6277606" cy="383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C0D8BC4-2841-4C20-ADC1-0BA6E32687B2}"/>
                </a:ext>
              </a:extLst>
            </p:cNvPr>
            <p:cNvSpPr txBox="1"/>
            <p:nvPr/>
          </p:nvSpPr>
          <p:spPr>
            <a:xfrm>
              <a:off x="2734935" y="2778977"/>
              <a:ext cx="6749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altLang="zh-TW" b="1">
                  <a:solidFill>
                    <a:schemeClr val="accent3">
                      <a:lumMod val="50000"/>
                    </a:schemeClr>
                  </a:solidFill>
                </a:rPr>
                <a:t>Set “Google Photos” as source folder and Multimedia as Destination folder</a:t>
              </a:r>
              <a:endParaRPr lang="zh-TW" altLang="en-US" b="1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3718B705-4E48-46D1-BF17-8DBF7E3DAA8B}"/>
                </a:ext>
              </a:extLst>
            </p:cNvPr>
            <p:cNvGrpSpPr/>
            <p:nvPr/>
          </p:nvGrpSpPr>
          <p:grpSpPr>
            <a:xfrm>
              <a:off x="2259101" y="2717081"/>
              <a:ext cx="446435" cy="539999"/>
              <a:chOff x="3553967" y="1340356"/>
              <a:chExt cx="446435" cy="53999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D37C7FE2-27E2-494D-9A5A-39A73D4BD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3967" y="1340356"/>
                <a:ext cx="446435" cy="5399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C110319-8EB6-44F6-B1EA-95EE7C905AB4}"/>
                  </a:ext>
                </a:extLst>
              </p:cNvPr>
              <p:cNvSpPr txBox="1"/>
              <p:nvPr/>
            </p:nvSpPr>
            <p:spPr>
              <a:xfrm>
                <a:off x="3558362" y="1416373"/>
                <a:ext cx="3315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TW" sz="2000" b="1">
                    <a:solidFill>
                      <a:schemeClr val="bg1"/>
                    </a:solidFill>
                  </a:rPr>
                  <a:t>⑥</a:t>
                </a:r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 idx="4294967295"/>
          </p:nvPr>
        </p:nvSpPr>
        <p:spPr>
          <a:xfrm>
            <a:off x="287431" y="1906940"/>
            <a:ext cx="1876161" cy="2039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zh-TW" altLang="en-US" sz="6600" b="1">
                <a:solidFill>
                  <a:srgbClr val="7030A0"/>
                </a:solidFill>
              </a:rPr>
            </a:br>
            <a:endParaRPr lang="zh-TW" altLang="en-US" sz="6600" b="1">
              <a:solidFill>
                <a:srgbClr val="7030A0"/>
              </a:solidFill>
            </a:endParaRPr>
          </a:p>
        </p:txBody>
      </p:sp>
      <p:sp>
        <p:nvSpPr>
          <p:cNvPr id="490" name="Shape 490"/>
          <p:cNvSpPr txBox="1">
            <a:spLocks noGrp="1"/>
          </p:cNvSpPr>
          <p:nvPr>
            <p:ph type="body" idx="4294967295"/>
          </p:nvPr>
        </p:nvSpPr>
        <p:spPr>
          <a:xfrm>
            <a:off x="1621757" y="493119"/>
            <a:ext cx="5725943" cy="6202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" sz="3200" b="1" err="1">
                <a:solidFill>
                  <a:srgbClr val="262626"/>
                </a:solidFill>
              </a:rPr>
              <a:t>Qphoto</a:t>
            </a:r>
            <a:r>
              <a:rPr lang="en" sz="3200" b="1">
                <a:solidFill>
                  <a:srgbClr val="262626"/>
                </a:solidFill>
              </a:rPr>
              <a:t> Instant Upload </a:t>
            </a:r>
            <a:endParaRPr lang="zh-TW" altLang="en-US" sz="3200" b="1">
              <a:solidFill>
                <a:srgbClr val="262626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9E2D22-83D5-44CE-8039-D7B117E3B28A}"/>
              </a:ext>
            </a:extLst>
          </p:cNvPr>
          <p:cNvSpPr/>
          <p:nvPr/>
        </p:nvSpPr>
        <p:spPr>
          <a:xfrm>
            <a:off x="1717007" y="2475577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600"/>
              </a:spcBef>
            </a:pPr>
            <a:r>
              <a:rPr lang="fr-CA" altLang="zh-TW" sz="1800" b="1">
                <a:solidFill>
                  <a:srgbClr val="7030A0"/>
                </a:solidFill>
              </a:rPr>
              <a:t>To manage and to </a:t>
            </a:r>
            <a:r>
              <a:rPr lang="fr-CA" altLang="zh-TW" sz="1800" b="1" err="1">
                <a:solidFill>
                  <a:srgbClr val="7030A0"/>
                </a:solidFill>
              </a:rPr>
              <a:t>edit</a:t>
            </a:r>
            <a:r>
              <a:rPr lang="fr-CA" altLang="zh-TW" sz="1800" b="1">
                <a:solidFill>
                  <a:srgbClr val="7030A0"/>
                </a:solidFill>
              </a:rPr>
              <a:t> </a:t>
            </a:r>
            <a:r>
              <a:rPr lang="fr-CA" altLang="zh-TW" sz="1800" b="1" err="1">
                <a:solidFill>
                  <a:srgbClr val="7030A0"/>
                </a:solidFill>
              </a:rPr>
              <a:t>with</a:t>
            </a:r>
            <a:r>
              <a:rPr lang="fr-CA" altLang="zh-TW" sz="1800" b="1">
                <a:solidFill>
                  <a:srgbClr val="7030A0"/>
                </a:solidFill>
              </a:rPr>
              <a:t> </a:t>
            </a:r>
            <a:r>
              <a:rPr lang="fr-CA" altLang="zh-TW" sz="1800" b="1" err="1">
                <a:solidFill>
                  <a:srgbClr val="7030A0"/>
                </a:solidFill>
              </a:rPr>
              <a:t>ease</a:t>
            </a:r>
            <a:endParaRPr lang="zh-TW" altLang="en-US" sz="2800" b="1">
              <a:solidFill>
                <a:srgbClr val="7030A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AC53C4-2A78-4DE9-B8A7-09DF5D34778A}"/>
              </a:ext>
            </a:extLst>
          </p:cNvPr>
          <p:cNvSpPr/>
          <p:nvPr/>
        </p:nvSpPr>
        <p:spPr>
          <a:xfrm>
            <a:off x="1717007" y="1077280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600"/>
              </a:spcBef>
            </a:pPr>
            <a:r>
              <a:rPr lang="fr-CA" altLang="zh-TW" sz="1800" b="1">
                <a:solidFill>
                  <a:srgbClr val="7030A0"/>
                </a:solidFill>
              </a:rPr>
              <a:t>Record every of your precious moments</a:t>
            </a:r>
            <a:endParaRPr lang="zh-TW" altLang="en-US" sz="2800" b="1">
              <a:solidFill>
                <a:srgbClr val="7030A0"/>
              </a:solidFill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055607A-4C30-4EA1-9825-19C9ED3961F4}"/>
              </a:ext>
            </a:extLst>
          </p:cNvPr>
          <p:cNvCxnSpPr/>
          <p:nvPr/>
        </p:nvCxnSpPr>
        <p:spPr>
          <a:xfrm>
            <a:off x="1229186" y="366905"/>
            <a:ext cx="0" cy="36325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流程圖: 換頁接點 5">
            <a:extLst>
              <a:ext uri="{FF2B5EF4-FFF2-40B4-BE49-F238E27FC236}">
                <a16:creationId xmlns:a16="http://schemas.microsoft.com/office/drawing/2014/main" id="{E011A205-F0FF-45F9-B697-97FCFB7E4245}"/>
              </a:ext>
            </a:extLst>
          </p:cNvPr>
          <p:cNvSpPr/>
          <p:nvPr/>
        </p:nvSpPr>
        <p:spPr>
          <a:xfrm rot="16200000">
            <a:off x="1229186" y="744024"/>
            <a:ext cx="159327" cy="159327"/>
          </a:xfrm>
          <a:prstGeom prst="flowChartOffpage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9" name="流程圖: 換頁接點 8">
            <a:extLst>
              <a:ext uri="{FF2B5EF4-FFF2-40B4-BE49-F238E27FC236}">
                <a16:creationId xmlns:a16="http://schemas.microsoft.com/office/drawing/2014/main" id="{0CD2EEE8-AA3F-453A-A8BA-AB57DB09720A}"/>
              </a:ext>
            </a:extLst>
          </p:cNvPr>
          <p:cNvSpPr/>
          <p:nvPr/>
        </p:nvSpPr>
        <p:spPr>
          <a:xfrm rot="16200000">
            <a:off x="1229186" y="2108118"/>
            <a:ext cx="159327" cy="159327"/>
          </a:xfrm>
          <a:prstGeom prst="flowChartOffpage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10" name="流程圖: 換頁接點 9">
            <a:extLst>
              <a:ext uri="{FF2B5EF4-FFF2-40B4-BE49-F238E27FC236}">
                <a16:creationId xmlns:a16="http://schemas.microsoft.com/office/drawing/2014/main" id="{8D6B82D2-F861-4A65-AF44-284B74F4BFD8}"/>
              </a:ext>
            </a:extLst>
          </p:cNvPr>
          <p:cNvSpPr/>
          <p:nvPr/>
        </p:nvSpPr>
        <p:spPr>
          <a:xfrm rot="16200000">
            <a:off x="1229186" y="3413910"/>
            <a:ext cx="159327" cy="159327"/>
          </a:xfrm>
          <a:prstGeom prst="flowChartOffpage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12" name="Shape 490">
            <a:extLst>
              <a:ext uri="{FF2B5EF4-FFF2-40B4-BE49-F238E27FC236}">
                <a16:creationId xmlns:a16="http://schemas.microsoft.com/office/drawing/2014/main" id="{6223D24E-DBA0-4AB0-876C-8EAE0D9F10ED}"/>
              </a:ext>
            </a:extLst>
          </p:cNvPr>
          <p:cNvSpPr txBox="1">
            <a:spLocks/>
          </p:cNvSpPr>
          <p:nvPr/>
        </p:nvSpPr>
        <p:spPr>
          <a:xfrm>
            <a:off x="1621757" y="1844357"/>
            <a:ext cx="5725943" cy="52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1600"/>
              </a:spcBef>
              <a:buFont typeface="Arial"/>
              <a:buNone/>
            </a:pPr>
            <a:r>
              <a:rPr lang="en-US" sz="3200" b="1">
                <a:solidFill>
                  <a:srgbClr val="262626"/>
                </a:solidFill>
              </a:rPr>
              <a:t>Photo Station 5.7</a:t>
            </a:r>
          </a:p>
        </p:txBody>
      </p:sp>
      <p:sp>
        <p:nvSpPr>
          <p:cNvPr id="13" name="Shape 490">
            <a:extLst>
              <a:ext uri="{FF2B5EF4-FFF2-40B4-BE49-F238E27FC236}">
                <a16:creationId xmlns:a16="http://schemas.microsoft.com/office/drawing/2014/main" id="{2DF57947-2E9D-446F-B632-DEBD6004BCFE}"/>
              </a:ext>
            </a:extLst>
          </p:cNvPr>
          <p:cNvSpPr txBox="1">
            <a:spLocks/>
          </p:cNvSpPr>
          <p:nvPr/>
        </p:nvSpPr>
        <p:spPr>
          <a:xfrm>
            <a:off x="1621757" y="3248864"/>
            <a:ext cx="5725943" cy="52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-CA" altLang="zh-TW" sz="2800" b="1">
                <a:solidFill>
                  <a:srgbClr val="262626"/>
                </a:solidFill>
              </a:rPr>
              <a:t>Your best mobile photography management solution</a:t>
            </a:r>
            <a:endParaRPr lang="zh-TW" altLang="en-US" sz="2800" b="1">
              <a:solidFill>
                <a:srgbClr val="262626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8461DB7-2153-9043-8105-DBA38CED37D8}"/>
              </a:ext>
            </a:extLst>
          </p:cNvPr>
          <p:cNvSpPr txBox="1"/>
          <p:nvPr/>
        </p:nvSpPr>
        <p:spPr>
          <a:xfrm>
            <a:off x="1225511" y="4333761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800" b="1"/>
              <a:t>* </a:t>
            </a:r>
            <a:r>
              <a:rPr kumimoji="1" lang="en-US" altLang="zh-TW" sz="1800" b="1" err="1"/>
              <a:t>Qphoto</a:t>
            </a:r>
            <a:r>
              <a:rPr kumimoji="1" lang="en-US" altLang="zh-TW" sz="1800" b="1"/>
              <a:t> iOS 3.5/ Android 3.3 (Coming soon)/ QTS 4.3.4</a:t>
            </a:r>
            <a:endParaRPr kumimoji="1" lang="zh-TW" altLang="en-US" sz="1800" b="1"/>
          </a:p>
        </p:txBody>
      </p:sp>
    </p:spTree>
    <p:extLst>
      <p:ext uri="{BB962C8B-B14F-4D97-AF65-F5344CB8AC3E}">
        <p14:creationId xmlns:p14="http://schemas.microsoft.com/office/powerpoint/2010/main" val="121676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副標題 16">
            <a:extLst>
              <a:ext uri="{FF2B5EF4-FFF2-40B4-BE49-F238E27FC236}">
                <a16:creationId xmlns:a16="http://schemas.microsoft.com/office/drawing/2014/main" id="{4ED95CC1-0A64-4FA5-BB32-8ED9C4812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50691"/>
            <a:ext cx="9144000" cy="192809"/>
          </a:xfrm>
        </p:spPr>
        <p:txBody>
          <a:bodyPr/>
          <a:lstStyle/>
          <a:p>
            <a:r>
              <a:rPr lang="en-US" altLang="zh-TW" sz="500" b="1"/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/>
          </a:p>
        </p:txBody>
      </p:sp>
      <p:sp>
        <p:nvSpPr>
          <p:cNvPr id="20" name="Shape 54">
            <a:extLst>
              <a:ext uri="{FF2B5EF4-FFF2-40B4-BE49-F238E27FC236}">
                <a16:creationId xmlns:a16="http://schemas.microsoft.com/office/drawing/2014/main" id="{15237D6D-ECF8-4633-8E2B-FA0119FE5A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6676" y="3975880"/>
            <a:ext cx="8520600" cy="7505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+mj-lt"/>
              </a:rPr>
              <a:t>Qphoto, </a:t>
            </a:r>
            <a:r>
              <a:rPr lang="en-US" sz="4000">
                <a:latin typeface="+mj-lt"/>
              </a:rPr>
              <a:t>your </a:t>
            </a:r>
            <a:r>
              <a:rPr lang="en" sz="4000">
                <a:latin typeface="+mj-lt"/>
              </a:rPr>
              <a:t>best choice</a:t>
            </a:r>
            <a:r>
              <a:rPr lang="en-US" altLang="zh-TW" sz="4000"/>
              <a:t>!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191175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一張含有 樹, 草, 室外, 曠野 的圖片&#10;&#10;描述是以非常高的可信度產生">
            <a:extLst>
              <a:ext uri="{FF2B5EF4-FFF2-40B4-BE49-F238E27FC236}">
                <a16:creationId xmlns:a16="http://schemas.microsoft.com/office/drawing/2014/main" id="{71EE6FA1-B4EC-4CB2-9397-2261DACCE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0" y="0"/>
            <a:ext cx="91439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41DEFF45-8AF2-4FF7-8FA7-8863C8BE887F}"/>
              </a:ext>
            </a:extLst>
          </p:cNvPr>
          <p:cNvGrpSpPr/>
          <p:nvPr/>
        </p:nvGrpSpPr>
        <p:grpSpPr>
          <a:xfrm>
            <a:off x="-6350" y="-17931"/>
            <a:ext cx="889000" cy="5199000"/>
            <a:chOff x="0" y="322647"/>
            <a:chExt cx="879510" cy="4820854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CB8429F-B886-4B6C-954B-F8A71E33440C}"/>
                </a:ext>
              </a:extLst>
            </p:cNvPr>
            <p:cNvGrpSpPr/>
            <p:nvPr/>
          </p:nvGrpSpPr>
          <p:grpSpPr>
            <a:xfrm>
              <a:off x="0" y="322647"/>
              <a:ext cx="879510" cy="2409474"/>
              <a:chOff x="2757307" y="-28082"/>
              <a:chExt cx="879510" cy="2660447"/>
            </a:xfrm>
          </p:grpSpPr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57F048D4-8BA0-4C17-A866-A1A80DC70459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EF172CBC-6C79-43DA-B1E4-29798A4CCEC2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B33E4EE2-C21F-481F-8553-5DEC2EF7F5E4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749D988A-2603-432B-983A-5B4503E86272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FE9C6608-2B23-4657-A8CD-388BCFC669DB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F75F4394-021C-4C59-9E4E-8E900AE78C22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10"/>
                <a:chOff x="2757307" y="-28082"/>
                <a:chExt cx="879510" cy="1330410"/>
              </a:xfrm>
            </p:grpSpPr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1A514DD6-1ACC-400F-BB8C-79985ED3A218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9AC4C20C-4455-430C-9559-1EA8B2CEB7A3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49D60BBA-059E-4AAA-AD62-729FE0551442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5D635CB0-42CA-45BF-925A-B50A7EEA052C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3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0626D6F-E999-4BCB-8AB9-AEBCACAE4CC3}"/>
                </a:ext>
              </a:extLst>
            </p:cNvPr>
            <p:cNvGrpSpPr/>
            <p:nvPr/>
          </p:nvGrpSpPr>
          <p:grpSpPr>
            <a:xfrm>
              <a:off x="0" y="2734028"/>
              <a:ext cx="879510" cy="2409473"/>
              <a:chOff x="2757307" y="-28082"/>
              <a:chExt cx="879510" cy="2660446"/>
            </a:xfrm>
          </p:grpSpPr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C749A1DF-9D5F-44A4-98BE-5EFD73EE44DD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71EA5097-5896-40E4-B7AF-47BAD125D676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E99E2742-F7F7-4BEF-9382-DB8606F293A1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AB6EE232-1924-4195-878B-D21ABEA2298C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B447D332-6B25-481F-9F6A-D4FC82162711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0DA7F07F-A8F8-4436-841E-332C660760E5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09"/>
                <a:chOff x="2757307" y="-28082"/>
                <a:chExt cx="879510" cy="1330409"/>
              </a:xfrm>
            </p:grpSpPr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F6643F0F-3AF7-48C8-A7A7-DD3D23A647D9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D17302AD-0EA9-40C9-9BC8-28B3AEB07755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495A9994-EC43-42E4-9146-258E68FC5E54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937531C7-8315-4518-A5D7-52736A728370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pic>
        <p:nvPicPr>
          <p:cNvPr id="34" name="Shape 69">
            <a:extLst>
              <a:ext uri="{FF2B5EF4-FFF2-40B4-BE49-F238E27FC236}">
                <a16:creationId xmlns:a16="http://schemas.microsoft.com/office/drawing/2014/main" id="{E687F782-2443-45E0-91D3-F96B7C521FB9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0775">
            <a:off x="6184739" y="1742656"/>
            <a:ext cx="2301659" cy="15845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5" name="Shape 65">
            <a:extLst>
              <a:ext uri="{FF2B5EF4-FFF2-40B4-BE49-F238E27FC236}">
                <a16:creationId xmlns:a16="http://schemas.microsoft.com/office/drawing/2014/main" id="{7B6903D4-3824-418D-A3C0-9D8F6A71187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8928">
            <a:off x="6693900" y="3481540"/>
            <a:ext cx="2301659" cy="16102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6" name="Shape 66">
            <a:extLst>
              <a:ext uri="{FF2B5EF4-FFF2-40B4-BE49-F238E27FC236}">
                <a16:creationId xmlns:a16="http://schemas.microsoft.com/office/drawing/2014/main" id="{9F307BF9-10D9-4242-8F92-F89726437FCD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316">
            <a:off x="4678268" y="2637604"/>
            <a:ext cx="2297002" cy="15845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endPos="0" dir="5400000" sy="-100000" algn="bl" rotWithShape="0"/>
          </a:effectLst>
        </p:spPr>
      </p:pic>
      <p:sp>
        <p:nvSpPr>
          <p:cNvPr id="37" name="Shape 67">
            <a:extLst>
              <a:ext uri="{FF2B5EF4-FFF2-40B4-BE49-F238E27FC236}">
                <a16:creationId xmlns:a16="http://schemas.microsoft.com/office/drawing/2014/main" id="{268B1C1F-A226-4E9B-9B79-4AA71A44F10E}"/>
              </a:ext>
            </a:extLst>
          </p:cNvPr>
          <p:cNvSpPr txBox="1"/>
          <p:nvPr/>
        </p:nvSpPr>
        <p:spPr>
          <a:xfrm>
            <a:off x="5129353" y="94759"/>
            <a:ext cx="3437567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CA" altLang="zh-TW" sz="4400" b="1">
                <a:solidFill>
                  <a:srgbClr val="391F7B"/>
                </a:solidFill>
              </a:rPr>
              <a:t>Moments</a:t>
            </a:r>
          </a:p>
          <a:p>
            <a:pPr lvl="0" algn="ctr"/>
            <a:r>
              <a:rPr lang="fr-CA" altLang="zh-TW" sz="2400" b="1" err="1">
                <a:solidFill>
                  <a:srgbClr val="391F7B"/>
                </a:solidFill>
              </a:rPr>
              <a:t>that</a:t>
            </a:r>
            <a:r>
              <a:rPr lang="fr-CA" altLang="zh-TW" sz="2400" b="1">
                <a:solidFill>
                  <a:srgbClr val="391F7B"/>
                </a:solidFill>
              </a:rPr>
              <a:t> </a:t>
            </a:r>
            <a:r>
              <a:rPr lang="fr-CA" altLang="zh-TW" sz="2400" b="1" err="1">
                <a:solidFill>
                  <a:srgbClr val="391F7B"/>
                </a:solidFill>
              </a:rPr>
              <a:t>you</a:t>
            </a:r>
            <a:r>
              <a:rPr lang="fr-CA" altLang="zh-TW" sz="2400" b="1">
                <a:solidFill>
                  <a:srgbClr val="391F7B"/>
                </a:solidFill>
              </a:rPr>
              <a:t> </a:t>
            </a:r>
            <a:r>
              <a:rPr lang="fr-CA" altLang="zh-TW" sz="2400" b="1" err="1">
                <a:solidFill>
                  <a:srgbClr val="391F7B"/>
                </a:solidFill>
              </a:rPr>
              <a:t>can’t</a:t>
            </a:r>
            <a:r>
              <a:rPr lang="fr-CA" altLang="zh-TW" sz="2400" b="1">
                <a:solidFill>
                  <a:srgbClr val="391F7B"/>
                </a:solidFill>
              </a:rPr>
              <a:t> </a:t>
            </a:r>
            <a:r>
              <a:rPr lang="fr-CA" altLang="zh-TW" sz="2400" b="1" err="1">
                <a:solidFill>
                  <a:srgbClr val="391F7B"/>
                </a:solidFill>
              </a:rPr>
              <a:t>recreate</a:t>
            </a:r>
            <a:endParaRPr sz="7200" b="1">
              <a:solidFill>
                <a:srgbClr val="391F7B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78">
            <a:extLst>
              <a:ext uri="{FF2B5EF4-FFF2-40B4-BE49-F238E27FC236}">
                <a16:creationId xmlns:a16="http://schemas.microsoft.com/office/drawing/2014/main" id="{9A01425A-FEF3-499A-8176-4B79E3DC4EBE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72" y="2035246"/>
            <a:ext cx="2842973" cy="310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9">
            <a:extLst>
              <a:ext uri="{FF2B5EF4-FFF2-40B4-BE49-F238E27FC236}">
                <a16:creationId xmlns:a16="http://schemas.microsoft.com/office/drawing/2014/main" id="{5C338D5B-C0D0-4E86-98F2-EC23AF8758E1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"/>
          <a:stretch/>
        </p:blipFill>
        <p:spPr>
          <a:xfrm>
            <a:off x="2883877" y="0"/>
            <a:ext cx="65971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80">
            <a:extLst>
              <a:ext uri="{FF2B5EF4-FFF2-40B4-BE49-F238E27FC236}">
                <a16:creationId xmlns:a16="http://schemas.microsoft.com/office/drawing/2014/main" id="{E936F695-39EB-44B4-BB87-54D55AD8CE06}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2838202" cy="1995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97">
            <a:extLst>
              <a:ext uri="{FF2B5EF4-FFF2-40B4-BE49-F238E27FC236}">
                <a16:creationId xmlns:a16="http://schemas.microsoft.com/office/drawing/2014/main" id="{4478A0D0-4207-47B2-A14F-E6AEAF5E48D7}"/>
              </a:ext>
            </a:extLst>
          </p:cNvPr>
          <p:cNvSpPr/>
          <p:nvPr/>
        </p:nvSpPr>
        <p:spPr>
          <a:xfrm>
            <a:off x="2883417" y="3756261"/>
            <a:ext cx="2970128" cy="497844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CA" altLang="zh-TW" sz="1600" b="1">
                <a:solidFill>
                  <a:srgbClr val="7030A0"/>
                </a:solidFill>
              </a:rPr>
              <a:t>A </a:t>
            </a:r>
            <a:r>
              <a:rPr lang="fr-CA" altLang="zh-TW" sz="1600" b="1" err="1">
                <a:solidFill>
                  <a:srgbClr val="7030A0"/>
                </a:solidFill>
              </a:rPr>
              <a:t>friend</a:t>
            </a:r>
            <a:r>
              <a:rPr lang="fr-CA" altLang="zh-TW" sz="1600" b="1">
                <a:solidFill>
                  <a:srgbClr val="7030A0"/>
                </a:solidFill>
              </a:rPr>
              <a:t> </a:t>
            </a:r>
            <a:r>
              <a:rPr lang="fr-CA" altLang="zh-TW" sz="1600" b="1" err="1">
                <a:solidFill>
                  <a:srgbClr val="7030A0"/>
                </a:solidFill>
              </a:rPr>
              <a:t>telling</a:t>
            </a:r>
            <a:r>
              <a:rPr lang="fr-CA" altLang="zh-TW" sz="1600" b="1">
                <a:solidFill>
                  <a:srgbClr val="7030A0"/>
                </a:solidFill>
              </a:rPr>
              <a:t> a </a:t>
            </a:r>
            <a:r>
              <a:rPr lang="fr-CA" altLang="zh-TW" sz="1600" b="1" err="1">
                <a:solidFill>
                  <a:srgbClr val="7030A0"/>
                </a:solidFill>
              </a:rPr>
              <a:t>funny</a:t>
            </a:r>
            <a:r>
              <a:rPr lang="fr-CA" altLang="zh-TW" sz="1600" b="1">
                <a:solidFill>
                  <a:srgbClr val="7030A0"/>
                </a:solidFill>
              </a:rPr>
              <a:t> joke</a:t>
            </a:r>
            <a:endParaRPr lang="fr-CA" altLang="zh-TW" sz="2400" b="1">
              <a:solidFill>
                <a:srgbClr val="7030A0"/>
              </a:solidFill>
            </a:endParaRPr>
          </a:p>
        </p:txBody>
      </p:sp>
      <p:sp>
        <p:nvSpPr>
          <p:cNvPr id="13" name="Shape 97">
            <a:extLst>
              <a:ext uri="{FF2B5EF4-FFF2-40B4-BE49-F238E27FC236}">
                <a16:creationId xmlns:a16="http://schemas.microsoft.com/office/drawing/2014/main" id="{6DE8059E-5480-47B0-9538-3A0BD2057425}"/>
              </a:ext>
            </a:extLst>
          </p:cNvPr>
          <p:cNvSpPr/>
          <p:nvPr/>
        </p:nvSpPr>
        <p:spPr>
          <a:xfrm>
            <a:off x="-5025" y="4672483"/>
            <a:ext cx="2842868" cy="479576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CA" altLang="zh-TW" b="1" err="1">
                <a:solidFill>
                  <a:srgbClr val="7030A0"/>
                </a:solidFill>
              </a:rPr>
              <a:t>Every</a:t>
            </a:r>
            <a:r>
              <a:rPr lang="fr-CA" altLang="zh-TW" b="1">
                <a:solidFill>
                  <a:srgbClr val="7030A0"/>
                </a:solidFill>
              </a:rPr>
              <a:t> first-time</a:t>
            </a:r>
            <a:r>
              <a:rPr lang="zh-TW" altLang="en-US" b="1">
                <a:solidFill>
                  <a:srgbClr val="7030A0"/>
                </a:solidFill>
              </a:rPr>
              <a:t> </a:t>
            </a:r>
            <a:r>
              <a:rPr lang="fr-CA" altLang="zh-TW" b="1">
                <a:solidFill>
                  <a:srgbClr val="7030A0"/>
                </a:solidFill>
              </a:rPr>
              <a:t>of </a:t>
            </a:r>
            <a:r>
              <a:rPr lang="fr-CA" altLang="zh-TW" b="1" err="1">
                <a:solidFill>
                  <a:srgbClr val="7030A0"/>
                </a:solidFill>
              </a:rPr>
              <a:t>your</a:t>
            </a:r>
            <a:r>
              <a:rPr lang="fr-CA" altLang="zh-TW" b="1">
                <a:solidFill>
                  <a:srgbClr val="7030A0"/>
                </a:solidFill>
              </a:rPr>
              <a:t> baby</a:t>
            </a:r>
            <a:endParaRPr lang="zh-TW" altLang="en-US" b="1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97">
            <a:extLst>
              <a:ext uri="{FF2B5EF4-FFF2-40B4-BE49-F238E27FC236}">
                <a16:creationId xmlns:a16="http://schemas.microsoft.com/office/drawing/2014/main" id="{B8C26DF0-47FA-4F25-92D3-D89D195CBC2E}"/>
              </a:ext>
            </a:extLst>
          </p:cNvPr>
          <p:cNvSpPr/>
          <p:nvPr/>
        </p:nvSpPr>
        <p:spPr>
          <a:xfrm>
            <a:off x="-5715" y="1552469"/>
            <a:ext cx="2843558" cy="442585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fr-CA" altLang="zh-TW" sz="1600" b="1">
                <a:solidFill>
                  <a:srgbClr val="7030A0"/>
                </a:solidFill>
              </a:rPr>
              <a:t>Your cat being</a:t>
            </a:r>
            <a:r>
              <a:rPr lang="zh-TW" altLang="en-US" sz="1600" b="1">
                <a:solidFill>
                  <a:srgbClr val="7030A0"/>
                </a:solidFill>
              </a:rPr>
              <a:t> </a:t>
            </a:r>
            <a:r>
              <a:rPr lang="fr-CA" altLang="zh-TW" sz="1600" b="1">
                <a:solidFill>
                  <a:srgbClr val="7030A0"/>
                </a:solidFill>
              </a:rPr>
              <a:t>affectionate</a:t>
            </a:r>
            <a:endParaRPr lang="fr-CA" altLang="zh-TW" sz="2400" b="1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86">
            <a:extLst>
              <a:ext uri="{FF2B5EF4-FFF2-40B4-BE49-F238E27FC236}">
                <a16:creationId xmlns:a16="http://schemas.microsoft.com/office/drawing/2014/main" id="{C82CD9B5-1162-4DD9-A851-9461CEB925BA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253" y="0"/>
            <a:ext cx="71167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9449365C-AB83-45D3-8864-9E6931C1DB2F}"/>
              </a:ext>
            </a:extLst>
          </p:cNvPr>
          <p:cNvSpPr/>
          <p:nvPr/>
        </p:nvSpPr>
        <p:spPr>
          <a:xfrm flipH="1">
            <a:off x="1989598" y="-1611"/>
            <a:ext cx="2022900" cy="517309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71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67">
            <a:extLst>
              <a:ext uri="{FF2B5EF4-FFF2-40B4-BE49-F238E27FC236}">
                <a16:creationId xmlns:a16="http://schemas.microsoft.com/office/drawing/2014/main" id="{5CDEBD09-F91D-48CC-9355-7CC51124DA29}"/>
              </a:ext>
            </a:extLst>
          </p:cNvPr>
          <p:cNvSpPr txBox="1"/>
          <p:nvPr/>
        </p:nvSpPr>
        <p:spPr>
          <a:xfrm>
            <a:off x="90828" y="389222"/>
            <a:ext cx="3606965" cy="8616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CA" altLang="zh-TW" sz="3600" b="1" err="1">
                <a:solidFill>
                  <a:srgbClr val="391F7B"/>
                </a:solidFill>
              </a:rPr>
              <a:t>Memories</a:t>
            </a:r>
            <a:endParaRPr lang="fr-CA" altLang="zh-TW" sz="3600" b="1">
              <a:solidFill>
                <a:srgbClr val="391F7B"/>
              </a:solidFill>
            </a:endParaRPr>
          </a:p>
          <a:p>
            <a:pPr algn="ctr"/>
            <a:r>
              <a:rPr lang="fr-CA" altLang="zh-TW" sz="2000" b="1" err="1">
                <a:solidFill>
                  <a:srgbClr val="391F7B"/>
                </a:solidFill>
              </a:rPr>
              <a:t>that</a:t>
            </a:r>
            <a:r>
              <a:rPr lang="fr-CA" altLang="zh-TW" sz="2000" b="1">
                <a:solidFill>
                  <a:srgbClr val="391F7B"/>
                </a:solidFill>
              </a:rPr>
              <a:t> </a:t>
            </a:r>
            <a:r>
              <a:rPr lang="fr-CA" altLang="zh-TW" sz="2000" b="1" err="1">
                <a:solidFill>
                  <a:srgbClr val="391F7B"/>
                </a:solidFill>
              </a:rPr>
              <a:t>you</a:t>
            </a:r>
            <a:r>
              <a:rPr lang="fr-CA" altLang="zh-TW" sz="2000" b="1">
                <a:solidFill>
                  <a:srgbClr val="391F7B"/>
                </a:solidFill>
              </a:rPr>
              <a:t> </a:t>
            </a:r>
            <a:r>
              <a:rPr lang="fr-CA" altLang="zh-TW" sz="2000" b="1" err="1">
                <a:solidFill>
                  <a:srgbClr val="391F7B"/>
                </a:solidFill>
              </a:rPr>
              <a:t>can’t</a:t>
            </a:r>
            <a:r>
              <a:rPr lang="fr-CA" altLang="zh-TW" sz="2000" b="1">
                <a:solidFill>
                  <a:srgbClr val="391F7B"/>
                </a:solidFill>
              </a:rPr>
              <a:t> </a:t>
            </a:r>
            <a:r>
              <a:rPr lang="fr-CA" altLang="zh-TW" sz="2000" b="1" err="1">
                <a:solidFill>
                  <a:srgbClr val="391F7B"/>
                </a:solidFill>
              </a:rPr>
              <a:t>afford</a:t>
            </a:r>
            <a:r>
              <a:rPr lang="fr-CA" altLang="zh-TW" sz="2000" b="1">
                <a:solidFill>
                  <a:srgbClr val="391F7B"/>
                </a:solidFill>
              </a:rPr>
              <a:t> </a:t>
            </a:r>
            <a:r>
              <a:rPr lang="fr-CA" altLang="zh-TW" sz="2000" b="1" err="1">
                <a:solidFill>
                  <a:srgbClr val="391F7B"/>
                </a:solidFill>
              </a:rPr>
              <a:t>losing</a:t>
            </a:r>
            <a:endParaRPr lang="fr-CA" altLang="zh-TW" sz="3600" b="1">
              <a:solidFill>
                <a:srgbClr val="391F7B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BC0D9D3-61CE-4DC7-9760-03213F85941C}"/>
              </a:ext>
            </a:extLst>
          </p:cNvPr>
          <p:cNvGrpSpPr/>
          <p:nvPr/>
        </p:nvGrpSpPr>
        <p:grpSpPr>
          <a:xfrm flipH="1">
            <a:off x="8134350" y="0"/>
            <a:ext cx="1009650" cy="5171915"/>
            <a:chOff x="0" y="322647"/>
            <a:chExt cx="879510" cy="4820854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D1D15113-B6BC-441F-9A3C-6B89B2FD61B8}"/>
                </a:ext>
              </a:extLst>
            </p:cNvPr>
            <p:cNvGrpSpPr/>
            <p:nvPr/>
          </p:nvGrpSpPr>
          <p:grpSpPr>
            <a:xfrm>
              <a:off x="0" y="322647"/>
              <a:ext cx="879510" cy="2409474"/>
              <a:chOff x="2757307" y="-28082"/>
              <a:chExt cx="879510" cy="2660447"/>
            </a:xfrm>
          </p:grpSpPr>
          <p:grpSp>
            <p:nvGrpSpPr>
              <p:cNvPr id="24" name="群組 23">
                <a:extLst>
                  <a:ext uri="{FF2B5EF4-FFF2-40B4-BE49-F238E27FC236}">
                    <a16:creationId xmlns:a16="http://schemas.microsoft.com/office/drawing/2014/main" id="{22306E66-AACD-4316-B547-C5E230AC3F44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A1833C4C-DB1D-44CD-86EC-A2B3BD5E5225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9D0F556A-CEAE-4E7A-9C57-8F06E34206A4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FF2FB69A-D8BD-4808-8FA4-B7D1FCD7B4D2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24F3DF94-EFBA-49AE-AAAB-963426231CC3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535A03CF-B769-44C1-BA4F-83B528C28122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10"/>
                <a:chOff x="2757307" y="-28082"/>
                <a:chExt cx="879510" cy="1330410"/>
              </a:xfrm>
            </p:grpSpPr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0D3E205B-805E-4369-96EC-185A6CCDA23D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3A2FEDC6-6815-4DBC-9E69-F68133A41630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7019E47A-82E0-4B62-BA1A-21671FEE30A5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902FD485-6A2A-42CD-A18F-F4B168BB7EC5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3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6F050DEF-45DD-4EFF-9064-A14F1E0AA466}"/>
                </a:ext>
              </a:extLst>
            </p:cNvPr>
            <p:cNvGrpSpPr/>
            <p:nvPr/>
          </p:nvGrpSpPr>
          <p:grpSpPr>
            <a:xfrm>
              <a:off x="0" y="2734028"/>
              <a:ext cx="879510" cy="2409473"/>
              <a:chOff x="2757307" y="-28082"/>
              <a:chExt cx="879510" cy="2660446"/>
            </a:xfrm>
          </p:grpSpPr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14E4A873-0A46-4F0A-81FA-4A9BCA51A565}"/>
                  </a:ext>
                </a:extLst>
              </p:cNvPr>
              <p:cNvGrpSpPr/>
              <p:nvPr/>
            </p:nvGrpSpPr>
            <p:grpSpPr>
              <a:xfrm>
                <a:off x="2757307" y="-28082"/>
                <a:ext cx="879510" cy="1330409"/>
                <a:chOff x="2757307" y="-28082"/>
                <a:chExt cx="879510" cy="1330409"/>
              </a:xfrm>
            </p:grpSpPr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8AD45FA9-04CB-4AF7-AFC8-F0427B8CAE4D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4BF81412-A826-4A33-9A71-C199EA0DBE1B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EBF7707A-6B38-4991-98DC-9750D687CA9B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6DB5C847-3262-43D9-AD9C-FB4E30E7965E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0B65FF65-95D0-4106-B785-580188E37857}"/>
                  </a:ext>
                </a:extLst>
              </p:cNvPr>
              <p:cNvGrpSpPr/>
              <p:nvPr/>
            </p:nvGrpSpPr>
            <p:grpSpPr>
              <a:xfrm>
                <a:off x="2757307" y="1301955"/>
                <a:ext cx="879510" cy="1330409"/>
                <a:chOff x="2757307" y="-28082"/>
                <a:chExt cx="879510" cy="1330409"/>
              </a:xfrm>
            </p:grpSpPr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01D1A3BC-D252-4377-95E2-E79CD6820BFE}"/>
                    </a:ext>
                  </a:extLst>
                </p:cNvPr>
                <p:cNvSpPr/>
                <p:nvPr/>
              </p:nvSpPr>
              <p:spPr>
                <a:xfrm flipH="1">
                  <a:off x="2757307" y="-28082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520C6E69-FFA1-4A7A-90AC-442942A42521}"/>
                    </a:ext>
                  </a:extLst>
                </p:cNvPr>
                <p:cNvSpPr/>
                <p:nvPr/>
              </p:nvSpPr>
              <p:spPr>
                <a:xfrm flipH="1">
                  <a:off x="3013616" y="304427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DCF4A4AD-AB71-4735-96FB-59CC613267C7}"/>
                    </a:ext>
                  </a:extLst>
                </p:cNvPr>
                <p:cNvSpPr/>
                <p:nvPr/>
              </p:nvSpPr>
              <p:spPr>
                <a:xfrm flipH="1">
                  <a:off x="2757307" y="636936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2C32B861-CDF7-4285-9DDA-8FE4E8100871}"/>
                    </a:ext>
                  </a:extLst>
                </p:cNvPr>
                <p:cNvSpPr/>
                <p:nvPr/>
              </p:nvSpPr>
              <p:spPr>
                <a:xfrm flipH="1">
                  <a:off x="3013616" y="969445"/>
                  <a:ext cx="623201" cy="332882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50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pic>
        <p:nvPicPr>
          <p:cNvPr id="34" name="Shape 65">
            <a:extLst>
              <a:ext uri="{FF2B5EF4-FFF2-40B4-BE49-F238E27FC236}">
                <a16:creationId xmlns:a16="http://schemas.microsoft.com/office/drawing/2014/main" id="{52B12D4B-8DC8-4A0D-B661-11EC6E0E114B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0649">
            <a:off x="819249" y="1990609"/>
            <a:ext cx="1572119" cy="18286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5" name="Shape 66">
            <a:extLst>
              <a:ext uri="{FF2B5EF4-FFF2-40B4-BE49-F238E27FC236}">
                <a16:creationId xmlns:a16="http://schemas.microsoft.com/office/drawing/2014/main" id="{54739FE7-2B55-4D33-A504-EC069EC770DC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5332">
            <a:off x="1728589" y="3465318"/>
            <a:ext cx="2037727" cy="135883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6" name="Shape 69">
            <a:extLst>
              <a:ext uri="{FF2B5EF4-FFF2-40B4-BE49-F238E27FC236}">
                <a16:creationId xmlns:a16="http://schemas.microsoft.com/office/drawing/2014/main" id="{E36F826B-B671-4D02-8231-87AF20E8B153}"/>
              </a:ext>
            </a:extLst>
          </p:cNvPr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532">
            <a:off x="237568" y="3441904"/>
            <a:ext cx="1405846" cy="14056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99">
            <a:extLst>
              <a:ext uri="{FF2B5EF4-FFF2-40B4-BE49-F238E27FC236}">
                <a16:creationId xmlns:a16="http://schemas.microsoft.com/office/drawing/2014/main" id="{7257D227-B8AE-4ED8-96EE-A19990B05951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836" y="-2"/>
            <a:ext cx="308511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8">
            <a:extLst>
              <a:ext uri="{FF2B5EF4-FFF2-40B4-BE49-F238E27FC236}">
                <a16:creationId xmlns:a16="http://schemas.microsoft.com/office/drawing/2014/main" id="{E6FA5D60-F37A-4E63-9BCE-1A33AB820E9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953" y="-2"/>
            <a:ext cx="299333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00">
            <a:extLst>
              <a:ext uri="{FF2B5EF4-FFF2-40B4-BE49-F238E27FC236}">
                <a16:creationId xmlns:a16="http://schemas.microsoft.com/office/drawing/2014/main" id="{6FC7E9DE-9773-4BB5-B6A7-BB0038D4FA8C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30668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95">
            <a:extLst>
              <a:ext uri="{FF2B5EF4-FFF2-40B4-BE49-F238E27FC236}">
                <a16:creationId xmlns:a16="http://schemas.microsoft.com/office/drawing/2014/main" id="{5403259F-7B3B-4DEF-8672-3D3E20263534}"/>
              </a:ext>
            </a:extLst>
          </p:cNvPr>
          <p:cNvSpPr/>
          <p:nvPr/>
        </p:nvSpPr>
        <p:spPr>
          <a:xfrm>
            <a:off x="6151953" y="2416321"/>
            <a:ext cx="2714100" cy="615543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rgbClr val="7030A0"/>
                </a:solidFill>
              </a:rPr>
              <a:t>The most difficult subject of all time</a:t>
            </a:r>
            <a:endParaRPr lang="zh-TW" altLang="en-US" sz="2000" b="1">
              <a:solidFill>
                <a:srgbClr val="7030A0"/>
              </a:solidFill>
            </a:endParaRPr>
          </a:p>
        </p:txBody>
      </p:sp>
      <p:sp>
        <p:nvSpPr>
          <p:cNvPr id="13" name="Shape 96">
            <a:extLst>
              <a:ext uri="{FF2B5EF4-FFF2-40B4-BE49-F238E27FC236}">
                <a16:creationId xmlns:a16="http://schemas.microsoft.com/office/drawing/2014/main" id="{C726EB73-6869-4F00-A145-BA4134B16894}"/>
              </a:ext>
            </a:extLst>
          </p:cNvPr>
          <p:cNvSpPr/>
          <p:nvPr/>
        </p:nvSpPr>
        <p:spPr>
          <a:xfrm>
            <a:off x="3066836" y="256390"/>
            <a:ext cx="2714100" cy="615543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solidFill>
                  <a:srgbClr val="7030A0"/>
                </a:solidFill>
              </a:rPr>
              <a:t>The concert of your favorite band</a:t>
            </a:r>
            <a:endParaRPr lang="zh-TW" altLang="en-US" sz="1800" b="1">
              <a:solidFill>
                <a:srgbClr val="7030A0"/>
              </a:solidFill>
            </a:endParaRPr>
          </a:p>
        </p:txBody>
      </p:sp>
      <p:sp>
        <p:nvSpPr>
          <p:cNvPr id="14" name="Shape 97">
            <a:extLst>
              <a:ext uri="{FF2B5EF4-FFF2-40B4-BE49-F238E27FC236}">
                <a16:creationId xmlns:a16="http://schemas.microsoft.com/office/drawing/2014/main" id="{D2F4E827-B6FF-45B6-B4E0-5172C577835D}"/>
              </a:ext>
            </a:extLst>
          </p:cNvPr>
          <p:cNvSpPr/>
          <p:nvPr/>
        </p:nvSpPr>
        <p:spPr>
          <a:xfrm>
            <a:off x="0" y="4270836"/>
            <a:ext cx="2714100" cy="615543"/>
          </a:xfrm>
          <a:prstGeom prst="round1Rect">
            <a:avLst>
              <a:gd name="adj" fmla="val 39056"/>
            </a:avLst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>
                <a:solidFill>
                  <a:srgbClr val="7030A0"/>
                </a:solidFill>
              </a:rPr>
              <a:t>That dreamy trip</a:t>
            </a:r>
            <a:endParaRPr lang="zh-TW" altLang="en-US" sz="2000" b="1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5AAB66-7E04-43A7-A90F-AF6ADE10C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560" y="1"/>
            <a:ext cx="10030174" cy="5340925"/>
          </a:xfrm>
          <a:prstGeom prst="rect">
            <a:avLst/>
          </a:prstGeom>
        </p:spPr>
      </p:pic>
      <p:sp>
        <p:nvSpPr>
          <p:cNvPr id="5" name="Shape 60">
            <a:extLst>
              <a:ext uri="{FF2B5EF4-FFF2-40B4-BE49-F238E27FC236}">
                <a16:creationId xmlns:a16="http://schemas.microsoft.com/office/drawing/2014/main" id="{CD8E7408-80CC-432D-AB3C-ADFB042A7FA3}"/>
              </a:ext>
            </a:extLst>
          </p:cNvPr>
          <p:cNvSpPr txBox="1">
            <a:spLocks/>
          </p:cNvSpPr>
          <p:nvPr/>
        </p:nvSpPr>
        <p:spPr>
          <a:xfrm>
            <a:off x="3114989" y="549226"/>
            <a:ext cx="6542625" cy="8418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altLang="zh-TW" b="1">
                <a:solidFill>
                  <a:srgbClr val="391F7B"/>
                </a:solidFill>
              </a:rPr>
              <a:t>But first, STORAGE!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456AD3A-B083-45F1-85EC-E350EF6570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BDA200A-3E82-154F-9F60-07E8CF9DD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48" y="1353387"/>
            <a:ext cx="9124255" cy="15077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828748-93D5-A342-9AEB-EC3484D86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59" y="2838131"/>
            <a:ext cx="6520416" cy="9935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8D71B7F-72C6-0B40-9EE5-10BFED800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85" y="3950924"/>
            <a:ext cx="5205376" cy="86164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B6E4E8A-CCFA-C349-9A6E-624E7E527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75" y="257891"/>
            <a:ext cx="7937500" cy="1181100"/>
          </a:xfrm>
          <a:prstGeom prst="rect">
            <a:avLst/>
          </a:prstGeom>
        </p:spPr>
      </p:pic>
      <p:pic>
        <p:nvPicPr>
          <p:cNvPr id="9" name="圖片 8" descr="圖片1.png">
            <a:extLst>
              <a:ext uri="{FF2B5EF4-FFF2-40B4-BE49-F238E27FC236}">
                <a16:creationId xmlns:a16="http://schemas.microsoft.com/office/drawing/2014/main" id="{3173AFCE-3A3B-4E49-9ABD-E7FD2005A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57222" y="1190730"/>
            <a:ext cx="3089649" cy="39678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670</Words>
  <Application>Microsoft Office PowerPoint</Application>
  <PresentationFormat>如螢幕大小 (16:9)</PresentationFormat>
  <Paragraphs>180</Paragraphs>
  <Slides>35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1" baseType="lpstr">
      <vt:lpstr>Meiryo</vt:lpstr>
      <vt:lpstr>Microsoft JhengHei</vt:lpstr>
      <vt:lpstr>Microsoft JhengHei</vt:lpstr>
      <vt:lpstr>新細明體</vt:lpstr>
      <vt:lpstr>Arial</vt:lpstr>
      <vt:lpstr>Simple Light</vt:lpstr>
      <vt:lpstr>PowerPoint 簡報</vt:lpstr>
      <vt:lpstr>Qphoto Instant Upload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“Get Google Photos and get rid of storage limitations?” </vt:lpstr>
      <vt:lpstr>How people struggle with storage limits</vt:lpstr>
      <vt:lpstr>What smart people would do</vt:lpstr>
      <vt:lpstr>Save your files directly to NAS</vt:lpstr>
      <vt:lpstr>Inside Qphoto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Qphoto, your best choice!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Qphoto即拍即傳再進化</dc:title>
  <dc:creator>Yvonne Tsai</dc:creator>
  <cp:lastModifiedBy>QNAP_Sabrina Wang</cp:lastModifiedBy>
  <cp:revision>3</cp:revision>
  <dcterms:modified xsi:type="dcterms:W3CDTF">2018-06-04T02:34:46Z</dcterms:modified>
</cp:coreProperties>
</file>