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  <p:sldMasterId id="2147483687" r:id="rId2"/>
  </p:sldMasterIdLst>
  <p:notesMasterIdLst>
    <p:notesMasterId r:id="rId25"/>
  </p:notesMasterIdLst>
  <p:sldIdLst>
    <p:sldId id="291" r:id="rId3"/>
    <p:sldId id="259" r:id="rId4"/>
    <p:sldId id="270" r:id="rId5"/>
    <p:sldId id="261" r:id="rId6"/>
    <p:sldId id="283" r:id="rId7"/>
    <p:sldId id="271" r:id="rId8"/>
    <p:sldId id="272" r:id="rId9"/>
    <p:sldId id="274" r:id="rId10"/>
    <p:sldId id="289" r:id="rId11"/>
    <p:sldId id="275" r:id="rId12"/>
    <p:sldId id="276" r:id="rId13"/>
    <p:sldId id="277" r:id="rId14"/>
    <p:sldId id="278" r:id="rId15"/>
    <p:sldId id="279" r:id="rId16"/>
    <p:sldId id="284" r:id="rId17"/>
    <p:sldId id="282" r:id="rId18"/>
    <p:sldId id="286" r:id="rId19"/>
    <p:sldId id="280" r:id="rId20"/>
    <p:sldId id="287" r:id="rId21"/>
    <p:sldId id="288" r:id="rId22"/>
    <p:sldId id="290" r:id="rId23"/>
    <p:sldId id="285" r:id="rId2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施邑靜" initials="施邑靜" lastIdx="2" clrIdx="0"/>
  <p:cmAuthor id="1" name="Michael Wang" initials="MW" lastIdx="1" clrIdx="1"/>
  <p:cmAuthor id="2" name="ChrisTest" initials="C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FDF1D9"/>
    <a:srgbClr val="F9EED1"/>
    <a:srgbClr val="FFB600"/>
    <a:srgbClr val="4892BD"/>
    <a:srgbClr val="F5E96D"/>
    <a:srgbClr val="F6F5F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5460" autoAdjust="0"/>
    <p:restoredTop sz="94025" autoAdjust="0"/>
  </p:normalViewPr>
  <p:slideViewPr>
    <p:cSldViewPr snapToGrid="0" snapToObjects="1">
      <p:cViewPr varScale="1">
        <p:scale>
          <a:sx n="128" d="100"/>
          <a:sy n="128" d="100"/>
        </p:scale>
        <p:origin x="-37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34226-78E9-4548-A790-DC6FF8813238}" type="datetimeFigureOut">
              <a:rPr kumimoji="1" lang="zh-TW" altLang="en-US" smtClean="0"/>
              <a:pPr/>
              <a:t>2018/4/25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65284-DA48-2746-8544-5BE4F1D8FB6C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072903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6" name="Shape 18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7" name="Shape 18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6512104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9621420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9710686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42626442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5622406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12947308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8558773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4985778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0292843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0" name="Shape 19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1" name="Shape 19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8754270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010348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0" name="Shape 19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1" name="Shape 19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0149878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6" name="Shape 18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7" name="Shape 18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310139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20579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002745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644580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859842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288374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2749964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942061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55D4B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hape 9"/>
          <p:cNvGrpSpPr/>
          <p:nvPr/>
        </p:nvGrpSpPr>
        <p:grpSpPr>
          <a:xfrm>
            <a:off x="-10662" y="-6007"/>
            <a:ext cx="12213327" cy="6870013"/>
            <a:chOff x="328725" y="2891150"/>
            <a:chExt cx="3447625" cy="2585725"/>
          </a:xfrm>
        </p:grpSpPr>
        <p:sp>
          <p:nvSpPr>
            <p:cNvPr id="10" name="Shape 10"/>
            <p:cNvSpPr/>
            <p:nvPr/>
          </p:nvSpPr>
          <p:spPr>
            <a:xfrm>
              <a:off x="1720050" y="5007200"/>
              <a:ext cx="58100" cy="55575"/>
            </a:xfrm>
            <a:custGeom>
              <a:avLst/>
              <a:gdLst/>
              <a:ahLst/>
              <a:cxnLst/>
              <a:rect l="0" t="0" r="0" b="0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953" y="1818"/>
                  </a:lnTo>
                  <a:lnTo>
                    <a:pt x="1785" y="1852"/>
                  </a:lnTo>
                  <a:lnTo>
                    <a:pt x="1414" y="1919"/>
                  </a:lnTo>
                  <a:lnTo>
                    <a:pt x="943" y="1987"/>
                  </a:lnTo>
                  <a:lnTo>
                    <a:pt x="707" y="2020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606"/>
                  </a:lnTo>
                  <a:lnTo>
                    <a:pt x="34" y="808"/>
                  </a:lnTo>
                  <a:lnTo>
                    <a:pt x="101" y="1212"/>
                  </a:lnTo>
                  <a:lnTo>
                    <a:pt x="202" y="1717"/>
                  </a:lnTo>
                  <a:lnTo>
                    <a:pt x="270" y="1953"/>
                  </a:lnTo>
                  <a:lnTo>
                    <a:pt x="371" y="2189"/>
                  </a:lnTo>
                  <a:lnTo>
                    <a:pt x="404" y="2222"/>
                  </a:lnTo>
                  <a:lnTo>
                    <a:pt x="674" y="2222"/>
                  </a:lnTo>
                  <a:lnTo>
                    <a:pt x="876" y="2189"/>
                  </a:lnTo>
                  <a:lnTo>
                    <a:pt x="1313" y="2121"/>
                  </a:lnTo>
                  <a:lnTo>
                    <a:pt x="1751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088" y="303"/>
                  </a:lnTo>
                  <a:lnTo>
                    <a:pt x="1987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" name="Shape 11"/>
            <p:cNvSpPr/>
            <p:nvPr/>
          </p:nvSpPr>
          <p:spPr>
            <a:xfrm>
              <a:off x="328725" y="4577925"/>
              <a:ext cx="118700" cy="33700"/>
            </a:xfrm>
            <a:custGeom>
              <a:avLst/>
              <a:gdLst/>
              <a:ahLst/>
              <a:cxnLst/>
              <a:rect l="0" t="0" r="0" b="0"/>
              <a:pathLst>
                <a:path w="4748" h="1348" extrusionOk="0">
                  <a:moveTo>
                    <a:pt x="4714" y="1"/>
                  </a:moveTo>
                  <a:lnTo>
                    <a:pt x="3737" y="203"/>
                  </a:lnTo>
                  <a:lnTo>
                    <a:pt x="2727" y="438"/>
                  </a:lnTo>
                  <a:lnTo>
                    <a:pt x="1751" y="708"/>
                  </a:lnTo>
                  <a:lnTo>
                    <a:pt x="774" y="943"/>
                  </a:lnTo>
                  <a:lnTo>
                    <a:pt x="0" y="1112"/>
                  </a:lnTo>
                  <a:lnTo>
                    <a:pt x="0" y="1347"/>
                  </a:lnTo>
                  <a:lnTo>
                    <a:pt x="1313" y="1044"/>
                  </a:lnTo>
                  <a:lnTo>
                    <a:pt x="2188" y="842"/>
                  </a:lnTo>
                  <a:lnTo>
                    <a:pt x="3064" y="640"/>
                  </a:lnTo>
                  <a:lnTo>
                    <a:pt x="3905" y="371"/>
                  </a:lnTo>
                  <a:lnTo>
                    <a:pt x="4343" y="236"/>
                  </a:lnTo>
                  <a:lnTo>
                    <a:pt x="4747" y="68"/>
                  </a:lnTo>
                  <a:lnTo>
                    <a:pt x="4747" y="34"/>
                  </a:lnTo>
                  <a:lnTo>
                    <a:pt x="47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" name="Shape 12"/>
            <p:cNvSpPr/>
            <p:nvPr/>
          </p:nvSpPr>
          <p:spPr>
            <a:xfrm>
              <a:off x="1679650" y="4953325"/>
              <a:ext cx="58100" cy="57250"/>
            </a:xfrm>
            <a:custGeom>
              <a:avLst/>
              <a:gdLst/>
              <a:ahLst/>
              <a:cxnLst/>
              <a:rect l="0" t="0" r="0" b="0"/>
              <a:pathLst>
                <a:path w="2324" h="2290" extrusionOk="0">
                  <a:moveTo>
                    <a:pt x="1987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505" y="202"/>
                  </a:lnTo>
                  <a:lnTo>
                    <a:pt x="270" y="236"/>
                  </a:lnTo>
                  <a:lnTo>
                    <a:pt x="202" y="270"/>
                  </a:lnTo>
                  <a:lnTo>
                    <a:pt x="101" y="337"/>
                  </a:lnTo>
                  <a:lnTo>
                    <a:pt x="270" y="404"/>
                  </a:lnTo>
                  <a:lnTo>
                    <a:pt x="472" y="404"/>
                  </a:lnTo>
                  <a:lnTo>
                    <a:pt x="842" y="371"/>
                  </a:lnTo>
                  <a:lnTo>
                    <a:pt x="1381" y="337"/>
                  </a:lnTo>
                  <a:lnTo>
                    <a:pt x="1953" y="270"/>
                  </a:lnTo>
                  <a:lnTo>
                    <a:pt x="1987" y="607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21" y="1583"/>
                  </a:lnTo>
                  <a:lnTo>
                    <a:pt x="2189" y="1785"/>
                  </a:lnTo>
                  <a:lnTo>
                    <a:pt x="2155" y="1785"/>
                  </a:lnTo>
                  <a:lnTo>
                    <a:pt x="1280" y="1920"/>
                  </a:lnTo>
                  <a:lnTo>
                    <a:pt x="808" y="1987"/>
                  </a:lnTo>
                  <a:lnTo>
                    <a:pt x="404" y="2122"/>
                  </a:lnTo>
                  <a:lnTo>
                    <a:pt x="303" y="1684"/>
                  </a:lnTo>
                  <a:lnTo>
                    <a:pt x="236" y="1246"/>
                  </a:lnTo>
                  <a:lnTo>
                    <a:pt x="202" y="775"/>
                  </a:lnTo>
                  <a:lnTo>
                    <a:pt x="169" y="573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505"/>
                  </a:lnTo>
                  <a:lnTo>
                    <a:pt x="0" y="640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4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3" y="2155"/>
                  </a:lnTo>
                  <a:lnTo>
                    <a:pt x="2189" y="1987"/>
                  </a:lnTo>
                  <a:lnTo>
                    <a:pt x="2256" y="1953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121" y="270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" name="Shape 13"/>
            <p:cNvSpPr/>
            <p:nvPr/>
          </p:nvSpPr>
          <p:spPr>
            <a:xfrm>
              <a:off x="328725" y="4540050"/>
              <a:ext cx="117000" cy="36225"/>
            </a:xfrm>
            <a:custGeom>
              <a:avLst/>
              <a:gdLst/>
              <a:ahLst/>
              <a:cxnLst/>
              <a:rect l="0" t="0" r="0" b="0"/>
              <a:pathLst>
                <a:path w="4680" h="1449" extrusionOk="0">
                  <a:moveTo>
                    <a:pt x="4646" y="0"/>
                  </a:moveTo>
                  <a:lnTo>
                    <a:pt x="4209" y="68"/>
                  </a:lnTo>
                  <a:lnTo>
                    <a:pt x="3737" y="169"/>
                  </a:lnTo>
                  <a:lnTo>
                    <a:pt x="2828" y="371"/>
                  </a:lnTo>
                  <a:lnTo>
                    <a:pt x="1044" y="909"/>
                  </a:lnTo>
                  <a:lnTo>
                    <a:pt x="0" y="1145"/>
                  </a:lnTo>
                  <a:lnTo>
                    <a:pt x="0" y="1448"/>
                  </a:lnTo>
                  <a:lnTo>
                    <a:pt x="1111" y="1145"/>
                  </a:lnTo>
                  <a:lnTo>
                    <a:pt x="2895" y="640"/>
                  </a:lnTo>
                  <a:lnTo>
                    <a:pt x="3804" y="371"/>
                  </a:lnTo>
                  <a:lnTo>
                    <a:pt x="4242" y="202"/>
                  </a:lnTo>
                  <a:lnTo>
                    <a:pt x="4680" y="34"/>
                  </a:lnTo>
                  <a:lnTo>
                    <a:pt x="46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" name="Shape 14"/>
            <p:cNvSpPr/>
            <p:nvPr/>
          </p:nvSpPr>
          <p:spPr>
            <a:xfrm>
              <a:off x="328725" y="4469350"/>
              <a:ext cx="96800" cy="23600"/>
            </a:xfrm>
            <a:custGeom>
              <a:avLst/>
              <a:gdLst/>
              <a:ahLst/>
              <a:cxnLst/>
              <a:rect l="0" t="0" r="0" b="0"/>
              <a:pathLst>
                <a:path w="3872" h="944" extrusionOk="0">
                  <a:moveTo>
                    <a:pt x="3064" y="0"/>
                  </a:moveTo>
                  <a:lnTo>
                    <a:pt x="2323" y="135"/>
                  </a:lnTo>
                  <a:lnTo>
                    <a:pt x="1582" y="270"/>
                  </a:lnTo>
                  <a:lnTo>
                    <a:pt x="842" y="472"/>
                  </a:lnTo>
                  <a:lnTo>
                    <a:pt x="0" y="707"/>
                  </a:lnTo>
                  <a:lnTo>
                    <a:pt x="0" y="943"/>
                  </a:lnTo>
                  <a:lnTo>
                    <a:pt x="909" y="674"/>
                  </a:lnTo>
                  <a:lnTo>
                    <a:pt x="1616" y="505"/>
                  </a:lnTo>
                  <a:lnTo>
                    <a:pt x="2357" y="337"/>
                  </a:lnTo>
                  <a:lnTo>
                    <a:pt x="3838" y="34"/>
                  </a:lnTo>
                  <a:lnTo>
                    <a:pt x="3872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" name="Shape 15"/>
            <p:cNvSpPr/>
            <p:nvPr/>
          </p:nvSpPr>
          <p:spPr>
            <a:xfrm>
              <a:off x="328725" y="4488700"/>
              <a:ext cx="98500" cy="32025"/>
            </a:xfrm>
            <a:custGeom>
              <a:avLst/>
              <a:gdLst/>
              <a:ahLst/>
              <a:cxnLst/>
              <a:rect l="0" t="0" r="0" b="0"/>
              <a:pathLst>
                <a:path w="3940" h="1281" extrusionOk="0">
                  <a:moveTo>
                    <a:pt x="3905" y="1"/>
                  </a:moveTo>
                  <a:lnTo>
                    <a:pt x="3535" y="68"/>
                  </a:lnTo>
                  <a:lnTo>
                    <a:pt x="3165" y="169"/>
                  </a:lnTo>
                  <a:lnTo>
                    <a:pt x="2390" y="371"/>
                  </a:lnTo>
                  <a:lnTo>
                    <a:pt x="909" y="842"/>
                  </a:lnTo>
                  <a:lnTo>
                    <a:pt x="0" y="1078"/>
                  </a:lnTo>
                  <a:lnTo>
                    <a:pt x="0" y="1280"/>
                  </a:lnTo>
                  <a:lnTo>
                    <a:pt x="976" y="1011"/>
                  </a:lnTo>
                  <a:lnTo>
                    <a:pt x="2458" y="607"/>
                  </a:lnTo>
                  <a:lnTo>
                    <a:pt x="3232" y="337"/>
                  </a:lnTo>
                  <a:lnTo>
                    <a:pt x="3569" y="203"/>
                  </a:lnTo>
                  <a:lnTo>
                    <a:pt x="3939" y="34"/>
                  </a:lnTo>
                  <a:lnTo>
                    <a:pt x="39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" name="Shape 16"/>
            <p:cNvSpPr/>
            <p:nvPr/>
          </p:nvSpPr>
          <p:spPr>
            <a:xfrm>
              <a:off x="1618200" y="5157850"/>
              <a:ext cx="15175" cy="14350"/>
            </a:xfrm>
            <a:custGeom>
              <a:avLst/>
              <a:gdLst/>
              <a:ahLst/>
              <a:cxnLst/>
              <a:rect l="0" t="0" r="0" b="0"/>
              <a:pathLst>
                <a:path w="607" h="574" extrusionOk="0">
                  <a:moveTo>
                    <a:pt x="34" y="1"/>
                  </a:moveTo>
                  <a:lnTo>
                    <a:pt x="0" y="68"/>
                  </a:lnTo>
                  <a:lnTo>
                    <a:pt x="34" y="102"/>
                  </a:lnTo>
                  <a:lnTo>
                    <a:pt x="169" y="169"/>
                  </a:lnTo>
                  <a:lnTo>
                    <a:pt x="337" y="203"/>
                  </a:lnTo>
                  <a:lnTo>
                    <a:pt x="135" y="438"/>
                  </a:lnTo>
                  <a:lnTo>
                    <a:pt x="101" y="472"/>
                  </a:lnTo>
                  <a:lnTo>
                    <a:pt x="135" y="540"/>
                  </a:lnTo>
                  <a:lnTo>
                    <a:pt x="202" y="573"/>
                  </a:lnTo>
                  <a:lnTo>
                    <a:pt x="236" y="540"/>
                  </a:lnTo>
                  <a:lnTo>
                    <a:pt x="404" y="405"/>
                  </a:lnTo>
                  <a:lnTo>
                    <a:pt x="573" y="236"/>
                  </a:lnTo>
                  <a:lnTo>
                    <a:pt x="606" y="203"/>
                  </a:lnTo>
                  <a:lnTo>
                    <a:pt x="606" y="135"/>
                  </a:lnTo>
                  <a:lnTo>
                    <a:pt x="573" y="102"/>
                  </a:lnTo>
                  <a:lnTo>
                    <a:pt x="539" y="68"/>
                  </a:lnTo>
                  <a:lnTo>
                    <a:pt x="3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Shape 17"/>
            <p:cNvSpPr/>
            <p:nvPr/>
          </p:nvSpPr>
          <p:spPr>
            <a:xfrm>
              <a:off x="1741075" y="5063575"/>
              <a:ext cx="55600" cy="57275"/>
            </a:xfrm>
            <a:custGeom>
              <a:avLst/>
              <a:gdLst/>
              <a:ahLst/>
              <a:cxnLst/>
              <a:rect l="0" t="0" r="0" b="0"/>
              <a:pathLst>
                <a:path w="2224" h="2291" extrusionOk="0">
                  <a:moveTo>
                    <a:pt x="1920" y="169"/>
                  </a:moveTo>
                  <a:lnTo>
                    <a:pt x="1954" y="540"/>
                  </a:lnTo>
                  <a:lnTo>
                    <a:pt x="1987" y="944"/>
                  </a:lnTo>
                  <a:lnTo>
                    <a:pt x="2021" y="1381"/>
                  </a:lnTo>
                  <a:lnTo>
                    <a:pt x="2055" y="1853"/>
                  </a:lnTo>
                  <a:lnTo>
                    <a:pt x="1819" y="1853"/>
                  </a:lnTo>
                  <a:lnTo>
                    <a:pt x="1583" y="1886"/>
                  </a:lnTo>
                  <a:lnTo>
                    <a:pt x="1146" y="1954"/>
                  </a:lnTo>
                  <a:lnTo>
                    <a:pt x="742" y="1987"/>
                  </a:lnTo>
                  <a:lnTo>
                    <a:pt x="573" y="2055"/>
                  </a:lnTo>
                  <a:lnTo>
                    <a:pt x="405" y="2088"/>
                  </a:lnTo>
                  <a:lnTo>
                    <a:pt x="338" y="1651"/>
                  </a:lnTo>
                  <a:lnTo>
                    <a:pt x="270" y="1213"/>
                  </a:lnTo>
                  <a:lnTo>
                    <a:pt x="203" y="843"/>
                  </a:lnTo>
                  <a:lnTo>
                    <a:pt x="136" y="472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102" y="270"/>
                  </a:lnTo>
                  <a:lnTo>
                    <a:pt x="35" y="304"/>
                  </a:lnTo>
                  <a:lnTo>
                    <a:pt x="1" y="338"/>
                  </a:lnTo>
                  <a:lnTo>
                    <a:pt x="1" y="607"/>
                  </a:lnTo>
                  <a:lnTo>
                    <a:pt x="35" y="876"/>
                  </a:lnTo>
                  <a:lnTo>
                    <a:pt x="102" y="1381"/>
                  </a:lnTo>
                  <a:lnTo>
                    <a:pt x="169" y="1819"/>
                  </a:lnTo>
                  <a:lnTo>
                    <a:pt x="203" y="2021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405" y="2257"/>
                  </a:lnTo>
                  <a:lnTo>
                    <a:pt x="607" y="2257"/>
                  </a:lnTo>
                  <a:lnTo>
                    <a:pt x="843" y="2223"/>
                  </a:lnTo>
                  <a:lnTo>
                    <a:pt x="1280" y="2122"/>
                  </a:lnTo>
                  <a:lnTo>
                    <a:pt x="1718" y="2088"/>
                  </a:lnTo>
                  <a:lnTo>
                    <a:pt x="1920" y="2021"/>
                  </a:lnTo>
                  <a:lnTo>
                    <a:pt x="2088" y="1987"/>
                  </a:lnTo>
                  <a:lnTo>
                    <a:pt x="2122" y="1954"/>
                  </a:lnTo>
                  <a:lnTo>
                    <a:pt x="2189" y="1954"/>
                  </a:lnTo>
                  <a:lnTo>
                    <a:pt x="2223" y="1920"/>
                  </a:lnTo>
                  <a:lnTo>
                    <a:pt x="2223" y="1651"/>
                  </a:lnTo>
                  <a:lnTo>
                    <a:pt x="2223" y="1415"/>
                  </a:lnTo>
                  <a:lnTo>
                    <a:pt x="2189" y="910"/>
                  </a:lnTo>
                  <a:lnTo>
                    <a:pt x="2122" y="472"/>
                  </a:lnTo>
                  <a:lnTo>
                    <a:pt x="2088" y="270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" name="Shape 18"/>
            <p:cNvSpPr/>
            <p:nvPr/>
          </p:nvSpPr>
          <p:spPr>
            <a:xfrm>
              <a:off x="1678800" y="5072850"/>
              <a:ext cx="59775" cy="56425"/>
            </a:xfrm>
            <a:custGeom>
              <a:avLst/>
              <a:gdLst/>
              <a:ahLst/>
              <a:cxnLst/>
              <a:rect l="0" t="0" r="0" b="0"/>
              <a:pathLst>
                <a:path w="2391" h="2257" extrusionOk="0">
                  <a:moveTo>
                    <a:pt x="1751" y="0"/>
                  </a:moveTo>
                  <a:lnTo>
                    <a:pt x="1516" y="34"/>
                  </a:lnTo>
                  <a:lnTo>
                    <a:pt x="1078" y="135"/>
                  </a:lnTo>
                  <a:lnTo>
                    <a:pt x="607" y="236"/>
                  </a:lnTo>
                  <a:lnTo>
                    <a:pt x="102" y="371"/>
                  </a:lnTo>
                  <a:lnTo>
                    <a:pt x="102" y="303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1" y="303"/>
                  </a:lnTo>
                  <a:lnTo>
                    <a:pt x="1" y="573"/>
                  </a:lnTo>
                  <a:lnTo>
                    <a:pt x="34" y="842"/>
                  </a:lnTo>
                  <a:lnTo>
                    <a:pt x="135" y="1347"/>
                  </a:lnTo>
                  <a:lnTo>
                    <a:pt x="169" y="1818"/>
                  </a:lnTo>
                  <a:lnTo>
                    <a:pt x="236" y="2020"/>
                  </a:lnTo>
                  <a:lnTo>
                    <a:pt x="304" y="2256"/>
                  </a:lnTo>
                  <a:lnTo>
                    <a:pt x="337" y="2256"/>
                  </a:lnTo>
                  <a:lnTo>
                    <a:pt x="371" y="2222"/>
                  </a:lnTo>
                  <a:lnTo>
                    <a:pt x="438" y="2256"/>
                  </a:lnTo>
                  <a:lnTo>
                    <a:pt x="1314" y="2155"/>
                  </a:lnTo>
                  <a:lnTo>
                    <a:pt x="1785" y="2054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324" y="1919"/>
                  </a:lnTo>
                  <a:lnTo>
                    <a:pt x="2391" y="1852"/>
                  </a:lnTo>
                  <a:lnTo>
                    <a:pt x="2391" y="1751"/>
                  </a:lnTo>
                  <a:lnTo>
                    <a:pt x="2391" y="1650"/>
                  </a:lnTo>
                  <a:lnTo>
                    <a:pt x="2357" y="1414"/>
                  </a:lnTo>
                  <a:lnTo>
                    <a:pt x="2290" y="1246"/>
                  </a:lnTo>
                  <a:lnTo>
                    <a:pt x="2223" y="606"/>
                  </a:lnTo>
                  <a:lnTo>
                    <a:pt x="2122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303"/>
                  </a:lnTo>
                  <a:lnTo>
                    <a:pt x="1953" y="505"/>
                  </a:lnTo>
                  <a:lnTo>
                    <a:pt x="2088" y="977"/>
                  </a:lnTo>
                  <a:lnTo>
                    <a:pt x="2155" y="1414"/>
                  </a:lnTo>
                  <a:lnTo>
                    <a:pt x="2189" y="1852"/>
                  </a:lnTo>
                  <a:lnTo>
                    <a:pt x="1751" y="1852"/>
                  </a:lnTo>
                  <a:lnTo>
                    <a:pt x="1280" y="1886"/>
                  </a:lnTo>
                  <a:lnTo>
                    <a:pt x="405" y="2054"/>
                  </a:lnTo>
                  <a:lnTo>
                    <a:pt x="371" y="1852"/>
                  </a:lnTo>
                  <a:lnTo>
                    <a:pt x="371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8" y="404"/>
                  </a:lnTo>
                  <a:lnTo>
                    <a:pt x="1246" y="270"/>
                  </a:lnTo>
                  <a:lnTo>
                    <a:pt x="1617" y="236"/>
                  </a:lnTo>
                  <a:lnTo>
                    <a:pt x="1819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" name="Shape 19"/>
            <p:cNvSpPr/>
            <p:nvPr/>
          </p:nvSpPr>
          <p:spPr>
            <a:xfrm>
              <a:off x="1659450" y="5014775"/>
              <a:ext cx="58100" cy="63150"/>
            </a:xfrm>
            <a:custGeom>
              <a:avLst/>
              <a:gdLst/>
              <a:ahLst/>
              <a:cxnLst/>
              <a:rect l="0" t="0" r="0" b="0"/>
              <a:pathLst>
                <a:path w="2324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1751" y="2054"/>
                  </a:lnTo>
                  <a:lnTo>
                    <a:pt x="1347" y="2121"/>
                  </a:lnTo>
                  <a:lnTo>
                    <a:pt x="943" y="2155"/>
                  </a:lnTo>
                  <a:lnTo>
                    <a:pt x="505" y="2222"/>
                  </a:lnTo>
                  <a:lnTo>
                    <a:pt x="337" y="1313"/>
                  </a:lnTo>
                  <a:lnTo>
                    <a:pt x="169" y="404"/>
                  </a:lnTo>
                  <a:lnTo>
                    <a:pt x="606" y="404"/>
                  </a:lnTo>
                  <a:lnTo>
                    <a:pt x="1078" y="337"/>
                  </a:lnTo>
                  <a:lnTo>
                    <a:pt x="1953" y="169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3" y="202"/>
                  </a:lnTo>
                  <a:lnTo>
                    <a:pt x="101" y="270"/>
                  </a:lnTo>
                  <a:lnTo>
                    <a:pt x="68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09"/>
                  </a:lnTo>
                  <a:lnTo>
                    <a:pt x="135" y="1448"/>
                  </a:lnTo>
                  <a:lnTo>
                    <a:pt x="236" y="1953"/>
                  </a:lnTo>
                  <a:lnTo>
                    <a:pt x="371" y="2458"/>
                  </a:lnTo>
                  <a:lnTo>
                    <a:pt x="404" y="2492"/>
                  </a:lnTo>
                  <a:lnTo>
                    <a:pt x="472" y="2525"/>
                  </a:lnTo>
                  <a:lnTo>
                    <a:pt x="539" y="2458"/>
                  </a:lnTo>
                  <a:lnTo>
                    <a:pt x="573" y="2391"/>
                  </a:lnTo>
                  <a:lnTo>
                    <a:pt x="539" y="2323"/>
                  </a:lnTo>
                  <a:lnTo>
                    <a:pt x="943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89" y="2155"/>
                  </a:lnTo>
                  <a:lnTo>
                    <a:pt x="2222" y="2121"/>
                  </a:lnTo>
                  <a:lnTo>
                    <a:pt x="2222" y="2054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323" y="1987"/>
                  </a:lnTo>
                  <a:lnTo>
                    <a:pt x="2290" y="1515"/>
                  </a:lnTo>
                  <a:lnTo>
                    <a:pt x="2222" y="1044"/>
                  </a:lnTo>
                  <a:lnTo>
                    <a:pt x="2121" y="606"/>
                  </a:lnTo>
                  <a:lnTo>
                    <a:pt x="2054" y="135"/>
                  </a:lnTo>
                  <a:lnTo>
                    <a:pt x="2054" y="101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" name="Shape 20"/>
            <p:cNvSpPr/>
            <p:nvPr/>
          </p:nvSpPr>
          <p:spPr>
            <a:xfrm>
              <a:off x="328725" y="4637675"/>
              <a:ext cx="140575" cy="37075"/>
            </a:xfrm>
            <a:custGeom>
              <a:avLst/>
              <a:gdLst/>
              <a:ahLst/>
              <a:cxnLst/>
              <a:rect l="0" t="0" r="0" b="0"/>
              <a:pathLst>
                <a:path w="5623" h="1483" extrusionOk="0">
                  <a:moveTo>
                    <a:pt x="5589" y="1"/>
                  </a:moveTo>
                  <a:lnTo>
                    <a:pt x="4646" y="304"/>
                  </a:lnTo>
                  <a:lnTo>
                    <a:pt x="3703" y="540"/>
                  </a:lnTo>
                  <a:lnTo>
                    <a:pt x="2761" y="775"/>
                  </a:lnTo>
                  <a:lnTo>
                    <a:pt x="1784" y="910"/>
                  </a:lnTo>
                  <a:lnTo>
                    <a:pt x="909" y="1045"/>
                  </a:lnTo>
                  <a:lnTo>
                    <a:pt x="0" y="1179"/>
                  </a:lnTo>
                  <a:lnTo>
                    <a:pt x="0" y="1482"/>
                  </a:lnTo>
                  <a:lnTo>
                    <a:pt x="909" y="1314"/>
                  </a:lnTo>
                  <a:lnTo>
                    <a:pt x="1852" y="1146"/>
                  </a:lnTo>
                  <a:lnTo>
                    <a:pt x="2828" y="1011"/>
                  </a:lnTo>
                  <a:lnTo>
                    <a:pt x="3333" y="944"/>
                  </a:lnTo>
                  <a:lnTo>
                    <a:pt x="3804" y="843"/>
                  </a:lnTo>
                  <a:lnTo>
                    <a:pt x="4310" y="708"/>
                  </a:lnTo>
                  <a:lnTo>
                    <a:pt x="4747" y="540"/>
                  </a:lnTo>
                  <a:lnTo>
                    <a:pt x="5185" y="304"/>
                  </a:lnTo>
                  <a:lnTo>
                    <a:pt x="5589" y="35"/>
                  </a:lnTo>
                  <a:lnTo>
                    <a:pt x="5623" y="35"/>
                  </a:lnTo>
                  <a:lnTo>
                    <a:pt x="55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" name="Shape 21"/>
            <p:cNvSpPr/>
            <p:nvPr/>
          </p:nvSpPr>
          <p:spPr>
            <a:xfrm>
              <a:off x="1583700" y="5002975"/>
              <a:ext cx="12650" cy="16875"/>
            </a:xfrm>
            <a:custGeom>
              <a:avLst/>
              <a:gdLst/>
              <a:ahLst/>
              <a:cxnLst/>
              <a:rect l="0" t="0" r="0" b="0"/>
              <a:pathLst>
                <a:path w="506" h="675" extrusionOk="0">
                  <a:moveTo>
                    <a:pt x="303" y="338"/>
                  </a:moveTo>
                  <a:lnTo>
                    <a:pt x="303" y="439"/>
                  </a:lnTo>
                  <a:lnTo>
                    <a:pt x="236" y="472"/>
                  </a:lnTo>
                  <a:lnTo>
                    <a:pt x="168" y="472"/>
                  </a:lnTo>
                  <a:lnTo>
                    <a:pt x="202" y="405"/>
                  </a:lnTo>
                  <a:lnTo>
                    <a:pt x="269" y="338"/>
                  </a:lnTo>
                  <a:close/>
                  <a:moveTo>
                    <a:pt x="370" y="1"/>
                  </a:moveTo>
                  <a:lnTo>
                    <a:pt x="269" y="35"/>
                  </a:lnTo>
                  <a:lnTo>
                    <a:pt x="168" y="68"/>
                  </a:lnTo>
                  <a:lnTo>
                    <a:pt x="101" y="169"/>
                  </a:lnTo>
                  <a:lnTo>
                    <a:pt x="101" y="203"/>
                  </a:lnTo>
                  <a:lnTo>
                    <a:pt x="135" y="237"/>
                  </a:lnTo>
                  <a:lnTo>
                    <a:pt x="135" y="270"/>
                  </a:lnTo>
                  <a:lnTo>
                    <a:pt x="101" y="270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0" y="540"/>
                  </a:lnTo>
                  <a:lnTo>
                    <a:pt x="67" y="641"/>
                  </a:lnTo>
                  <a:lnTo>
                    <a:pt x="168" y="674"/>
                  </a:lnTo>
                  <a:lnTo>
                    <a:pt x="269" y="674"/>
                  </a:lnTo>
                  <a:lnTo>
                    <a:pt x="337" y="607"/>
                  </a:lnTo>
                  <a:lnTo>
                    <a:pt x="438" y="573"/>
                  </a:lnTo>
                  <a:lnTo>
                    <a:pt x="505" y="472"/>
                  </a:lnTo>
                  <a:lnTo>
                    <a:pt x="505" y="338"/>
                  </a:lnTo>
                  <a:lnTo>
                    <a:pt x="505" y="203"/>
                  </a:lnTo>
                  <a:lnTo>
                    <a:pt x="471" y="102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" name="Shape 22"/>
            <p:cNvSpPr/>
            <p:nvPr/>
          </p:nvSpPr>
          <p:spPr>
            <a:xfrm>
              <a:off x="1558450" y="4970150"/>
              <a:ext cx="57250" cy="63150"/>
            </a:xfrm>
            <a:custGeom>
              <a:avLst/>
              <a:gdLst/>
              <a:ahLst/>
              <a:cxnLst/>
              <a:rect l="0" t="0" r="0" b="0"/>
              <a:pathLst>
                <a:path w="2290" h="2526" extrusionOk="0">
                  <a:moveTo>
                    <a:pt x="1919" y="203"/>
                  </a:moveTo>
                  <a:lnTo>
                    <a:pt x="1919" y="641"/>
                  </a:lnTo>
                  <a:lnTo>
                    <a:pt x="1953" y="1112"/>
                  </a:lnTo>
                  <a:lnTo>
                    <a:pt x="2020" y="1583"/>
                  </a:lnTo>
                  <a:lnTo>
                    <a:pt x="2121" y="2021"/>
                  </a:lnTo>
                  <a:lnTo>
                    <a:pt x="2155" y="2055"/>
                  </a:lnTo>
                  <a:lnTo>
                    <a:pt x="2121" y="2055"/>
                  </a:lnTo>
                  <a:lnTo>
                    <a:pt x="1717" y="2088"/>
                  </a:lnTo>
                  <a:lnTo>
                    <a:pt x="1313" y="2122"/>
                  </a:lnTo>
                  <a:lnTo>
                    <a:pt x="909" y="2189"/>
                  </a:lnTo>
                  <a:lnTo>
                    <a:pt x="471" y="2223"/>
                  </a:lnTo>
                  <a:lnTo>
                    <a:pt x="303" y="1314"/>
                  </a:lnTo>
                  <a:lnTo>
                    <a:pt x="135" y="405"/>
                  </a:lnTo>
                  <a:lnTo>
                    <a:pt x="572" y="405"/>
                  </a:lnTo>
                  <a:lnTo>
                    <a:pt x="1044" y="338"/>
                  </a:lnTo>
                  <a:lnTo>
                    <a:pt x="1919" y="203"/>
                  </a:lnTo>
                  <a:close/>
                  <a:moveTo>
                    <a:pt x="1919" y="1"/>
                  </a:moveTo>
                  <a:lnTo>
                    <a:pt x="1010" y="136"/>
                  </a:lnTo>
                  <a:lnTo>
                    <a:pt x="539" y="203"/>
                  </a:lnTo>
                  <a:lnTo>
                    <a:pt x="101" y="304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944"/>
                  </a:lnTo>
                  <a:lnTo>
                    <a:pt x="101" y="1449"/>
                  </a:lnTo>
                  <a:lnTo>
                    <a:pt x="202" y="1954"/>
                  </a:lnTo>
                  <a:lnTo>
                    <a:pt x="337" y="2459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05" y="2492"/>
                  </a:lnTo>
                  <a:lnTo>
                    <a:pt x="539" y="2425"/>
                  </a:lnTo>
                  <a:lnTo>
                    <a:pt x="505" y="2358"/>
                  </a:lnTo>
                  <a:lnTo>
                    <a:pt x="909" y="2391"/>
                  </a:lnTo>
                  <a:lnTo>
                    <a:pt x="1347" y="2358"/>
                  </a:lnTo>
                  <a:lnTo>
                    <a:pt x="1784" y="2290"/>
                  </a:lnTo>
                  <a:lnTo>
                    <a:pt x="2155" y="2189"/>
                  </a:lnTo>
                  <a:lnTo>
                    <a:pt x="2188" y="2122"/>
                  </a:lnTo>
                  <a:lnTo>
                    <a:pt x="2188" y="2055"/>
                  </a:lnTo>
                  <a:lnTo>
                    <a:pt x="2256" y="2055"/>
                  </a:lnTo>
                  <a:lnTo>
                    <a:pt x="2289" y="2021"/>
                  </a:lnTo>
                  <a:lnTo>
                    <a:pt x="2289" y="1987"/>
                  </a:lnTo>
                  <a:lnTo>
                    <a:pt x="2256" y="1550"/>
                  </a:lnTo>
                  <a:lnTo>
                    <a:pt x="2188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20" y="102"/>
                  </a:lnTo>
                  <a:lnTo>
                    <a:pt x="2020" y="68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" name="Shape 23"/>
            <p:cNvSpPr/>
            <p:nvPr/>
          </p:nvSpPr>
          <p:spPr>
            <a:xfrm>
              <a:off x="1318550" y="5127550"/>
              <a:ext cx="52225" cy="57275"/>
            </a:xfrm>
            <a:custGeom>
              <a:avLst/>
              <a:gdLst/>
              <a:ahLst/>
              <a:cxnLst/>
              <a:rect l="0" t="0" r="0" b="0"/>
              <a:pathLst>
                <a:path w="2089" h="2291" extrusionOk="0">
                  <a:moveTo>
                    <a:pt x="1684" y="1"/>
                  </a:moveTo>
                  <a:lnTo>
                    <a:pt x="1482" y="34"/>
                  </a:lnTo>
                  <a:lnTo>
                    <a:pt x="1078" y="102"/>
                  </a:lnTo>
                  <a:lnTo>
                    <a:pt x="573" y="169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34" y="640"/>
                  </a:lnTo>
                  <a:lnTo>
                    <a:pt x="68" y="809"/>
                  </a:lnTo>
                  <a:lnTo>
                    <a:pt x="102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6"/>
                  </a:lnTo>
                  <a:lnTo>
                    <a:pt x="270" y="2189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1415" y="2122"/>
                  </a:lnTo>
                  <a:lnTo>
                    <a:pt x="1785" y="2055"/>
                  </a:lnTo>
                  <a:lnTo>
                    <a:pt x="1953" y="2021"/>
                  </a:lnTo>
                  <a:lnTo>
                    <a:pt x="2088" y="1886"/>
                  </a:lnTo>
                  <a:lnTo>
                    <a:pt x="1920" y="1853"/>
                  </a:lnTo>
                  <a:lnTo>
                    <a:pt x="1751" y="1853"/>
                  </a:lnTo>
                  <a:lnTo>
                    <a:pt x="1381" y="1920"/>
                  </a:lnTo>
                  <a:lnTo>
                    <a:pt x="438" y="2088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07"/>
                  </a:lnTo>
                  <a:lnTo>
                    <a:pt x="169" y="438"/>
                  </a:lnTo>
                  <a:lnTo>
                    <a:pt x="708" y="371"/>
                  </a:lnTo>
                  <a:lnTo>
                    <a:pt x="1246" y="270"/>
                  </a:lnTo>
                  <a:lnTo>
                    <a:pt x="1617" y="203"/>
                  </a:lnTo>
                  <a:lnTo>
                    <a:pt x="1785" y="169"/>
                  </a:lnTo>
                  <a:lnTo>
                    <a:pt x="1886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" name="Shape 24"/>
            <p:cNvSpPr/>
            <p:nvPr/>
          </p:nvSpPr>
          <p:spPr>
            <a:xfrm>
              <a:off x="328725" y="4609075"/>
              <a:ext cx="85025" cy="26100"/>
            </a:xfrm>
            <a:custGeom>
              <a:avLst/>
              <a:gdLst/>
              <a:ahLst/>
              <a:cxnLst/>
              <a:rect l="0" t="0" r="0" b="0"/>
              <a:pathLst>
                <a:path w="3401" h="1044" extrusionOk="0">
                  <a:moveTo>
                    <a:pt x="3367" y="0"/>
                  </a:moveTo>
                  <a:lnTo>
                    <a:pt x="2525" y="236"/>
                  </a:lnTo>
                  <a:lnTo>
                    <a:pt x="1683" y="438"/>
                  </a:lnTo>
                  <a:lnTo>
                    <a:pt x="0" y="775"/>
                  </a:lnTo>
                  <a:lnTo>
                    <a:pt x="0" y="1044"/>
                  </a:lnTo>
                  <a:lnTo>
                    <a:pt x="236" y="977"/>
                  </a:lnTo>
                  <a:lnTo>
                    <a:pt x="1044" y="842"/>
                  </a:lnTo>
                  <a:lnTo>
                    <a:pt x="1852" y="640"/>
                  </a:lnTo>
                  <a:lnTo>
                    <a:pt x="2626" y="371"/>
                  </a:lnTo>
                  <a:lnTo>
                    <a:pt x="2996" y="236"/>
                  </a:lnTo>
                  <a:lnTo>
                    <a:pt x="3367" y="34"/>
                  </a:lnTo>
                  <a:lnTo>
                    <a:pt x="34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" name="Shape 25"/>
            <p:cNvSpPr/>
            <p:nvPr/>
          </p:nvSpPr>
          <p:spPr>
            <a:xfrm>
              <a:off x="328725" y="4657050"/>
              <a:ext cx="143950" cy="35375"/>
            </a:xfrm>
            <a:custGeom>
              <a:avLst/>
              <a:gdLst/>
              <a:ahLst/>
              <a:cxnLst/>
              <a:rect l="0" t="0" r="0" b="0"/>
              <a:pathLst>
                <a:path w="5758" h="1415" extrusionOk="0">
                  <a:moveTo>
                    <a:pt x="5757" y="0"/>
                  </a:moveTo>
                  <a:lnTo>
                    <a:pt x="5286" y="34"/>
                  </a:lnTo>
                  <a:lnTo>
                    <a:pt x="4815" y="101"/>
                  </a:lnTo>
                  <a:lnTo>
                    <a:pt x="3905" y="270"/>
                  </a:lnTo>
                  <a:lnTo>
                    <a:pt x="2087" y="707"/>
                  </a:lnTo>
                  <a:lnTo>
                    <a:pt x="0" y="1179"/>
                  </a:lnTo>
                  <a:lnTo>
                    <a:pt x="0" y="1414"/>
                  </a:lnTo>
                  <a:lnTo>
                    <a:pt x="2121" y="909"/>
                  </a:lnTo>
                  <a:lnTo>
                    <a:pt x="3973" y="539"/>
                  </a:lnTo>
                  <a:lnTo>
                    <a:pt x="4882" y="337"/>
                  </a:lnTo>
                  <a:lnTo>
                    <a:pt x="5320" y="202"/>
                  </a:lnTo>
                  <a:lnTo>
                    <a:pt x="5757" y="34"/>
                  </a:lnTo>
                  <a:lnTo>
                    <a:pt x="57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" name="Shape 26"/>
            <p:cNvSpPr/>
            <p:nvPr/>
          </p:nvSpPr>
          <p:spPr>
            <a:xfrm>
              <a:off x="955775" y="4552675"/>
              <a:ext cx="143950" cy="126275"/>
            </a:xfrm>
            <a:custGeom>
              <a:avLst/>
              <a:gdLst/>
              <a:ahLst/>
              <a:cxnLst/>
              <a:rect l="0" t="0" r="0" b="0"/>
              <a:pathLst>
                <a:path w="5758" h="5051" extrusionOk="0">
                  <a:moveTo>
                    <a:pt x="2627" y="169"/>
                  </a:moveTo>
                  <a:lnTo>
                    <a:pt x="1852" y="202"/>
                  </a:lnTo>
                  <a:lnTo>
                    <a:pt x="1145" y="303"/>
                  </a:lnTo>
                  <a:lnTo>
                    <a:pt x="1482" y="202"/>
                  </a:lnTo>
                  <a:lnTo>
                    <a:pt x="1852" y="169"/>
                  </a:lnTo>
                  <a:close/>
                  <a:moveTo>
                    <a:pt x="1044" y="303"/>
                  </a:moveTo>
                  <a:lnTo>
                    <a:pt x="1044" y="337"/>
                  </a:lnTo>
                  <a:lnTo>
                    <a:pt x="1078" y="371"/>
                  </a:lnTo>
                  <a:lnTo>
                    <a:pt x="2425" y="371"/>
                  </a:lnTo>
                  <a:lnTo>
                    <a:pt x="3132" y="404"/>
                  </a:lnTo>
                  <a:lnTo>
                    <a:pt x="3873" y="404"/>
                  </a:lnTo>
                  <a:lnTo>
                    <a:pt x="4176" y="505"/>
                  </a:lnTo>
                  <a:lnTo>
                    <a:pt x="4479" y="607"/>
                  </a:lnTo>
                  <a:lnTo>
                    <a:pt x="4815" y="809"/>
                  </a:lnTo>
                  <a:lnTo>
                    <a:pt x="5085" y="1011"/>
                  </a:lnTo>
                  <a:lnTo>
                    <a:pt x="5287" y="1280"/>
                  </a:lnTo>
                  <a:lnTo>
                    <a:pt x="5421" y="1549"/>
                  </a:lnTo>
                  <a:lnTo>
                    <a:pt x="5388" y="1516"/>
                  </a:lnTo>
                  <a:lnTo>
                    <a:pt x="5219" y="1415"/>
                  </a:lnTo>
                  <a:lnTo>
                    <a:pt x="5219" y="1347"/>
                  </a:lnTo>
                  <a:lnTo>
                    <a:pt x="5152" y="1314"/>
                  </a:lnTo>
                  <a:lnTo>
                    <a:pt x="4613" y="1213"/>
                  </a:lnTo>
                  <a:lnTo>
                    <a:pt x="4041" y="1179"/>
                  </a:lnTo>
                  <a:lnTo>
                    <a:pt x="3502" y="1145"/>
                  </a:lnTo>
                  <a:lnTo>
                    <a:pt x="2930" y="1179"/>
                  </a:lnTo>
                  <a:lnTo>
                    <a:pt x="2290" y="1179"/>
                  </a:lnTo>
                  <a:lnTo>
                    <a:pt x="1617" y="1145"/>
                  </a:lnTo>
                  <a:lnTo>
                    <a:pt x="977" y="1145"/>
                  </a:lnTo>
                  <a:lnTo>
                    <a:pt x="304" y="1213"/>
                  </a:lnTo>
                  <a:lnTo>
                    <a:pt x="438" y="977"/>
                  </a:lnTo>
                  <a:lnTo>
                    <a:pt x="573" y="741"/>
                  </a:lnTo>
                  <a:lnTo>
                    <a:pt x="741" y="539"/>
                  </a:lnTo>
                  <a:lnTo>
                    <a:pt x="943" y="337"/>
                  </a:lnTo>
                  <a:lnTo>
                    <a:pt x="1044" y="303"/>
                  </a:lnTo>
                  <a:close/>
                  <a:moveTo>
                    <a:pt x="3772" y="1347"/>
                  </a:moveTo>
                  <a:lnTo>
                    <a:pt x="4445" y="1415"/>
                  </a:lnTo>
                  <a:lnTo>
                    <a:pt x="5118" y="1516"/>
                  </a:lnTo>
                  <a:lnTo>
                    <a:pt x="5152" y="1516"/>
                  </a:lnTo>
                  <a:lnTo>
                    <a:pt x="5287" y="1617"/>
                  </a:lnTo>
                  <a:lnTo>
                    <a:pt x="5489" y="1785"/>
                  </a:lnTo>
                  <a:lnTo>
                    <a:pt x="5522" y="2122"/>
                  </a:lnTo>
                  <a:lnTo>
                    <a:pt x="5522" y="2458"/>
                  </a:lnTo>
                  <a:lnTo>
                    <a:pt x="5455" y="2795"/>
                  </a:lnTo>
                  <a:lnTo>
                    <a:pt x="5320" y="3132"/>
                  </a:lnTo>
                  <a:lnTo>
                    <a:pt x="5186" y="2896"/>
                  </a:lnTo>
                  <a:lnTo>
                    <a:pt x="4984" y="2660"/>
                  </a:lnTo>
                  <a:lnTo>
                    <a:pt x="4613" y="2256"/>
                  </a:lnTo>
                  <a:lnTo>
                    <a:pt x="4142" y="1718"/>
                  </a:lnTo>
                  <a:lnTo>
                    <a:pt x="3974" y="1516"/>
                  </a:lnTo>
                  <a:lnTo>
                    <a:pt x="3873" y="1415"/>
                  </a:lnTo>
                  <a:lnTo>
                    <a:pt x="3704" y="1347"/>
                  </a:lnTo>
                  <a:close/>
                  <a:moveTo>
                    <a:pt x="270" y="1280"/>
                  </a:moveTo>
                  <a:lnTo>
                    <a:pt x="539" y="1347"/>
                  </a:lnTo>
                  <a:lnTo>
                    <a:pt x="809" y="1381"/>
                  </a:lnTo>
                  <a:lnTo>
                    <a:pt x="1347" y="1415"/>
                  </a:lnTo>
                  <a:lnTo>
                    <a:pt x="1920" y="1415"/>
                  </a:lnTo>
                  <a:lnTo>
                    <a:pt x="2425" y="1381"/>
                  </a:lnTo>
                  <a:lnTo>
                    <a:pt x="3098" y="1347"/>
                  </a:lnTo>
                  <a:lnTo>
                    <a:pt x="3704" y="1347"/>
                  </a:lnTo>
                  <a:lnTo>
                    <a:pt x="3704" y="1381"/>
                  </a:lnTo>
                  <a:lnTo>
                    <a:pt x="3738" y="1482"/>
                  </a:lnTo>
                  <a:lnTo>
                    <a:pt x="3805" y="1617"/>
                  </a:lnTo>
                  <a:lnTo>
                    <a:pt x="3974" y="1886"/>
                  </a:lnTo>
                  <a:lnTo>
                    <a:pt x="4378" y="2290"/>
                  </a:lnTo>
                  <a:lnTo>
                    <a:pt x="4782" y="2829"/>
                  </a:lnTo>
                  <a:lnTo>
                    <a:pt x="5017" y="3098"/>
                  </a:lnTo>
                  <a:lnTo>
                    <a:pt x="5118" y="3199"/>
                  </a:lnTo>
                  <a:lnTo>
                    <a:pt x="5253" y="3266"/>
                  </a:lnTo>
                  <a:lnTo>
                    <a:pt x="5017" y="3704"/>
                  </a:lnTo>
                  <a:lnTo>
                    <a:pt x="4714" y="4108"/>
                  </a:lnTo>
                  <a:lnTo>
                    <a:pt x="4512" y="4344"/>
                  </a:lnTo>
                  <a:lnTo>
                    <a:pt x="4310" y="4512"/>
                  </a:lnTo>
                  <a:lnTo>
                    <a:pt x="4075" y="4647"/>
                  </a:lnTo>
                  <a:lnTo>
                    <a:pt x="3839" y="4748"/>
                  </a:lnTo>
                  <a:lnTo>
                    <a:pt x="3603" y="4815"/>
                  </a:lnTo>
                  <a:lnTo>
                    <a:pt x="3334" y="4849"/>
                  </a:lnTo>
                  <a:lnTo>
                    <a:pt x="3064" y="4849"/>
                  </a:lnTo>
                  <a:lnTo>
                    <a:pt x="2761" y="4815"/>
                  </a:lnTo>
                  <a:lnTo>
                    <a:pt x="2324" y="4714"/>
                  </a:lnTo>
                  <a:lnTo>
                    <a:pt x="1920" y="4613"/>
                  </a:lnTo>
                  <a:lnTo>
                    <a:pt x="1516" y="4445"/>
                  </a:lnTo>
                  <a:lnTo>
                    <a:pt x="1145" y="4243"/>
                  </a:lnTo>
                  <a:lnTo>
                    <a:pt x="910" y="4074"/>
                  </a:lnTo>
                  <a:lnTo>
                    <a:pt x="708" y="3872"/>
                  </a:lnTo>
                  <a:lnTo>
                    <a:pt x="539" y="3603"/>
                  </a:lnTo>
                  <a:lnTo>
                    <a:pt x="438" y="3334"/>
                  </a:lnTo>
                  <a:lnTo>
                    <a:pt x="337" y="3064"/>
                  </a:lnTo>
                  <a:lnTo>
                    <a:pt x="304" y="2761"/>
                  </a:lnTo>
                  <a:lnTo>
                    <a:pt x="203" y="2189"/>
                  </a:lnTo>
                  <a:lnTo>
                    <a:pt x="203" y="1953"/>
                  </a:lnTo>
                  <a:lnTo>
                    <a:pt x="203" y="1718"/>
                  </a:lnTo>
                  <a:lnTo>
                    <a:pt x="236" y="1482"/>
                  </a:lnTo>
                  <a:lnTo>
                    <a:pt x="270" y="1280"/>
                  </a:lnTo>
                  <a:close/>
                  <a:moveTo>
                    <a:pt x="1684" y="0"/>
                  </a:moveTo>
                  <a:lnTo>
                    <a:pt x="1347" y="34"/>
                  </a:lnTo>
                  <a:lnTo>
                    <a:pt x="1011" y="101"/>
                  </a:lnTo>
                  <a:lnTo>
                    <a:pt x="708" y="236"/>
                  </a:lnTo>
                  <a:lnTo>
                    <a:pt x="405" y="371"/>
                  </a:lnTo>
                  <a:lnTo>
                    <a:pt x="371" y="438"/>
                  </a:lnTo>
                  <a:lnTo>
                    <a:pt x="371" y="472"/>
                  </a:lnTo>
                  <a:lnTo>
                    <a:pt x="405" y="539"/>
                  </a:lnTo>
                  <a:lnTo>
                    <a:pt x="438" y="573"/>
                  </a:lnTo>
                  <a:lnTo>
                    <a:pt x="304" y="708"/>
                  </a:lnTo>
                  <a:lnTo>
                    <a:pt x="203" y="910"/>
                  </a:lnTo>
                  <a:lnTo>
                    <a:pt x="102" y="1112"/>
                  </a:lnTo>
                  <a:lnTo>
                    <a:pt x="34" y="1314"/>
                  </a:lnTo>
                  <a:lnTo>
                    <a:pt x="1" y="1549"/>
                  </a:lnTo>
                  <a:lnTo>
                    <a:pt x="1" y="1819"/>
                  </a:lnTo>
                  <a:lnTo>
                    <a:pt x="1" y="2324"/>
                  </a:lnTo>
                  <a:lnTo>
                    <a:pt x="68" y="2829"/>
                  </a:lnTo>
                  <a:lnTo>
                    <a:pt x="203" y="3300"/>
                  </a:lnTo>
                  <a:lnTo>
                    <a:pt x="371" y="3704"/>
                  </a:lnTo>
                  <a:lnTo>
                    <a:pt x="573" y="4041"/>
                  </a:lnTo>
                  <a:lnTo>
                    <a:pt x="741" y="4209"/>
                  </a:lnTo>
                  <a:lnTo>
                    <a:pt x="943" y="4377"/>
                  </a:lnTo>
                  <a:lnTo>
                    <a:pt x="1145" y="4512"/>
                  </a:lnTo>
                  <a:lnTo>
                    <a:pt x="1347" y="4613"/>
                  </a:lnTo>
                  <a:lnTo>
                    <a:pt x="1819" y="4781"/>
                  </a:lnTo>
                  <a:lnTo>
                    <a:pt x="2290" y="4916"/>
                  </a:lnTo>
                  <a:lnTo>
                    <a:pt x="2829" y="5017"/>
                  </a:lnTo>
                  <a:lnTo>
                    <a:pt x="3098" y="5051"/>
                  </a:lnTo>
                  <a:lnTo>
                    <a:pt x="3367" y="5051"/>
                  </a:lnTo>
                  <a:lnTo>
                    <a:pt x="3637" y="5017"/>
                  </a:lnTo>
                  <a:lnTo>
                    <a:pt x="3906" y="4950"/>
                  </a:lnTo>
                  <a:lnTo>
                    <a:pt x="4142" y="4849"/>
                  </a:lnTo>
                  <a:lnTo>
                    <a:pt x="4411" y="4680"/>
                  </a:lnTo>
                  <a:lnTo>
                    <a:pt x="4782" y="4310"/>
                  </a:lnTo>
                  <a:lnTo>
                    <a:pt x="5152" y="3872"/>
                  </a:lnTo>
                  <a:lnTo>
                    <a:pt x="5320" y="3637"/>
                  </a:lnTo>
                  <a:lnTo>
                    <a:pt x="5455" y="3401"/>
                  </a:lnTo>
                  <a:lnTo>
                    <a:pt x="5556" y="3132"/>
                  </a:lnTo>
                  <a:lnTo>
                    <a:pt x="5657" y="2896"/>
                  </a:lnTo>
                  <a:lnTo>
                    <a:pt x="5724" y="2627"/>
                  </a:lnTo>
                  <a:lnTo>
                    <a:pt x="5758" y="2357"/>
                  </a:lnTo>
                  <a:lnTo>
                    <a:pt x="5758" y="2088"/>
                  </a:lnTo>
                  <a:lnTo>
                    <a:pt x="5724" y="1819"/>
                  </a:lnTo>
                  <a:lnTo>
                    <a:pt x="5657" y="1583"/>
                  </a:lnTo>
                  <a:lnTo>
                    <a:pt x="5556" y="1347"/>
                  </a:lnTo>
                  <a:lnTo>
                    <a:pt x="5421" y="1112"/>
                  </a:lnTo>
                  <a:lnTo>
                    <a:pt x="5219" y="876"/>
                  </a:lnTo>
                  <a:lnTo>
                    <a:pt x="4984" y="674"/>
                  </a:lnTo>
                  <a:lnTo>
                    <a:pt x="4748" y="505"/>
                  </a:lnTo>
                  <a:lnTo>
                    <a:pt x="4479" y="371"/>
                  </a:lnTo>
                  <a:lnTo>
                    <a:pt x="4176" y="270"/>
                  </a:lnTo>
                  <a:lnTo>
                    <a:pt x="3906" y="202"/>
                  </a:lnTo>
                  <a:lnTo>
                    <a:pt x="3603" y="135"/>
                  </a:lnTo>
                  <a:lnTo>
                    <a:pt x="2997" y="68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" name="Shape 27"/>
            <p:cNvSpPr/>
            <p:nvPr/>
          </p:nvSpPr>
          <p:spPr>
            <a:xfrm>
              <a:off x="328725" y="4675575"/>
              <a:ext cx="141425" cy="38725"/>
            </a:xfrm>
            <a:custGeom>
              <a:avLst/>
              <a:gdLst/>
              <a:ahLst/>
              <a:cxnLst/>
              <a:rect l="0" t="0" r="0" b="0"/>
              <a:pathLst>
                <a:path w="5657" h="1549" extrusionOk="0">
                  <a:moveTo>
                    <a:pt x="5623" y="0"/>
                  </a:moveTo>
                  <a:lnTo>
                    <a:pt x="4512" y="269"/>
                  </a:lnTo>
                  <a:lnTo>
                    <a:pt x="3400" y="572"/>
                  </a:lnTo>
                  <a:lnTo>
                    <a:pt x="2289" y="875"/>
                  </a:lnTo>
                  <a:lnTo>
                    <a:pt x="1178" y="1145"/>
                  </a:lnTo>
                  <a:lnTo>
                    <a:pt x="606" y="1246"/>
                  </a:lnTo>
                  <a:lnTo>
                    <a:pt x="0" y="1347"/>
                  </a:lnTo>
                  <a:lnTo>
                    <a:pt x="0" y="1549"/>
                  </a:lnTo>
                  <a:lnTo>
                    <a:pt x="1246" y="1347"/>
                  </a:lnTo>
                  <a:lnTo>
                    <a:pt x="2357" y="1111"/>
                  </a:lnTo>
                  <a:lnTo>
                    <a:pt x="3468" y="808"/>
                  </a:lnTo>
                  <a:lnTo>
                    <a:pt x="4579" y="471"/>
                  </a:lnTo>
                  <a:lnTo>
                    <a:pt x="5656" y="34"/>
                  </a:lnTo>
                  <a:lnTo>
                    <a:pt x="56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" name="Shape 28"/>
            <p:cNvSpPr/>
            <p:nvPr/>
          </p:nvSpPr>
          <p:spPr>
            <a:xfrm>
              <a:off x="1320225" y="5209200"/>
              <a:ext cx="16875" cy="13500"/>
            </a:xfrm>
            <a:custGeom>
              <a:avLst/>
              <a:gdLst/>
              <a:ahLst/>
              <a:cxnLst/>
              <a:rect l="0" t="0" r="0" b="0"/>
              <a:pathLst>
                <a:path w="675" h="540" extrusionOk="0">
                  <a:moveTo>
                    <a:pt x="136" y="1"/>
                  </a:moveTo>
                  <a:lnTo>
                    <a:pt x="68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68" y="203"/>
                  </a:lnTo>
                  <a:lnTo>
                    <a:pt x="102" y="304"/>
                  </a:lnTo>
                  <a:lnTo>
                    <a:pt x="169" y="405"/>
                  </a:lnTo>
                  <a:lnTo>
                    <a:pt x="237" y="472"/>
                  </a:lnTo>
                  <a:lnTo>
                    <a:pt x="338" y="539"/>
                  </a:lnTo>
                  <a:lnTo>
                    <a:pt x="439" y="539"/>
                  </a:lnTo>
                  <a:lnTo>
                    <a:pt x="472" y="506"/>
                  </a:lnTo>
                  <a:lnTo>
                    <a:pt x="573" y="270"/>
                  </a:lnTo>
                  <a:lnTo>
                    <a:pt x="641" y="169"/>
                  </a:lnTo>
                  <a:lnTo>
                    <a:pt x="674" y="102"/>
                  </a:lnTo>
                  <a:lnTo>
                    <a:pt x="674" y="68"/>
                  </a:lnTo>
                  <a:lnTo>
                    <a:pt x="641" y="34"/>
                  </a:lnTo>
                  <a:lnTo>
                    <a:pt x="607" y="1"/>
                  </a:lnTo>
                  <a:lnTo>
                    <a:pt x="506" y="34"/>
                  </a:lnTo>
                  <a:lnTo>
                    <a:pt x="439" y="102"/>
                  </a:lnTo>
                  <a:lnTo>
                    <a:pt x="338" y="337"/>
                  </a:lnTo>
                  <a:lnTo>
                    <a:pt x="237" y="203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" name="Shape 29"/>
            <p:cNvSpPr/>
            <p:nvPr/>
          </p:nvSpPr>
          <p:spPr>
            <a:xfrm>
              <a:off x="328725" y="4393600"/>
              <a:ext cx="81650" cy="27800"/>
            </a:xfrm>
            <a:custGeom>
              <a:avLst/>
              <a:gdLst/>
              <a:ahLst/>
              <a:cxnLst/>
              <a:rect l="0" t="0" r="0" b="0"/>
              <a:pathLst>
                <a:path w="3266" h="1112" extrusionOk="0">
                  <a:moveTo>
                    <a:pt x="3030" y="0"/>
                  </a:moveTo>
                  <a:lnTo>
                    <a:pt x="2794" y="34"/>
                  </a:lnTo>
                  <a:lnTo>
                    <a:pt x="1986" y="236"/>
                  </a:lnTo>
                  <a:lnTo>
                    <a:pt x="1178" y="472"/>
                  </a:lnTo>
                  <a:lnTo>
                    <a:pt x="640" y="606"/>
                  </a:lnTo>
                  <a:lnTo>
                    <a:pt x="0" y="741"/>
                  </a:lnTo>
                  <a:lnTo>
                    <a:pt x="0" y="1111"/>
                  </a:lnTo>
                  <a:lnTo>
                    <a:pt x="774" y="876"/>
                  </a:lnTo>
                  <a:lnTo>
                    <a:pt x="1953" y="539"/>
                  </a:lnTo>
                  <a:lnTo>
                    <a:pt x="2592" y="404"/>
                  </a:lnTo>
                  <a:lnTo>
                    <a:pt x="2929" y="303"/>
                  </a:lnTo>
                  <a:lnTo>
                    <a:pt x="3030" y="236"/>
                  </a:lnTo>
                  <a:lnTo>
                    <a:pt x="3131" y="135"/>
                  </a:lnTo>
                  <a:lnTo>
                    <a:pt x="3131" y="135"/>
                  </a:lnTo>
                  <a:lnTo>
                    <a:pt x="3097" y="202"/>
                  </a:lnTo>
                  <a:lnTo>
                    <a:pt x="3131" y="236"/>
                  </a:lnTo>
                  <a:lnTo>
                    <a:pt x="3232" y="236"/>
                  </a:lnTo>
                  <a:lnTo>
                    <a:pt x="3266" y="169"/>
                  </a:lnTo>
                  <a:lnTo>
                    <a:pt x="3266" y="135"/>
                  </a:lnTo>
                  <a:lnTo>
                    <a:pt x="3266" y="68"/>
                  </a:lnTo>
                  <a:lnTo>
                    <a:pt x="3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" name="Shape 30"/>
            <p:cNvSpPr/>
            <p:nvPr/>
          </p:nvSpPr>
          <p:spPr>
            <a:xfrm>
              <a:off x="1261325" y="5218450"/>
              <a:ext cx="13475" cy="13500"/>
            </a:xfrm>
            <a:custGeom>
              <a:avLst/>
              <a:gdLst/>
              <a:ahLst/>
              <a:cxnLst/>
              <a:rect l="0" t="0" r="0" b="0"/>
              <a:pathLst>
                <a:path w="539" h="540" extrusionOk="0">
                  <a:moveTo>
                    <a:pt x="371" y="1"/>
                  </a:moveTo>
                  <a:lnTo>
                    <a:pt x="270" y="35"/>
                  </a:lnTo>
                  <a:lnTo>
                    <a:pt x="169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338"/>
                  </a:lnTo>
                  <a:lnTo>
                    <a:pt x="34" y="405"/>
                  </a:lnTo>
                  <a:lnTo>
                    <a:pt x="101" y="472"/>
                  </a:lnTo>
                  <a:lnTo>
                    <a:pt x="169" y="540"/>
                  </a:lnTo>
                  <a:lnTo>
                    <a:pt x="371" y="540"/>
                  </a:lnTo>
                  <a:lnTo>
                    <a:pt x="438" y="506"/>
                  </a:lnTo>
                  <a:lnTo>
                    <a:pt x="505" y="472"/>
                  </a:lnTo>
                  <a:lnTo>
                    <a:pt x="505" y="371"/>
                  </a:lnTo>
                  <a:lnTo>
                    <a:pt x="505" y="338"/>
                  </a:lnTo>
                  <a:lnTo>
                    <a:pt x="472" y="338"/>
                  </a:lnTo>
                  <a:lnTo>
                    <a:pt x="404" y="304"/>
                  </a:lnTo>
                  <a:lnTo>
                    <a:pt x="337" y="371"/>
                  </a:lnTo>
                  <a:lnTo>
                    <a:pt x="202" y="371"/>
                  </a:lnTo>
                  <a:lnTo>
                    <a:pt x="169" y="304"/>
                  </a:lnTo>
                  <a:lnTo>
                    <a:pt x="202" y="237"/>
                  </a:lnTo>
                  <a:lnTo>
                    <a:pt x="236" y="237"/>
                  </a:lnTo>
                  <a:lnTo>
                    <a:pt x="303" y="169"/>
                  </a:lnTo>
                  <a:lnTo>
                    <a:pt x="404" y="136"/>
                  </a:lnTo>
                  <a:lnTo>
                    <a:pt x="505" y="102"/>
                  </a:lnTo>
                  <a:lnTo>
                    <a:pt x="539" y="102"/>
                  </a:lnTo>
                  <a:lnTo>
                    <a:pt x="539" y="68"/>
                  </a:lnTo>
                  <a:lnTo>
                    <a:pt x="438" y="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" name="Shape 31"/>
            <p:cNvSpPr/>
            <p:nvPr/>
          </p:nvSpPr>
          <p:spPr>
            <a:xfrm>
              <a:off x="328725" y="4558575"/>
              <a:ext cx="122050" cy="35375"/>
            </a:xfrm>
            <a:custGeom>
              <a:avLst/>
              <a:gdLst/>
              <a:ahLst/>
              <a:cxnLst/>
              <a:rect l="0" t="0" r="0" b="0"/>
              <a:pathLst>
                <a:path w="4882" h="1415" extrusionOk="0">
                  <a:moveTo>
                    <a:pt x="4848" y="0"/>
                  </a:moveTo>
                  <a:lnTo>
                    <a:pt x="4411" y="168"/>
                  </a:lnTo>
                  <a:lnTo>
                    <a:pt x="3939" y="303"/>
                  </a:lnTo>
                  <a:lnTo>
                    <a:pt x="3030" y="505"/>
                  </a:lnTo>
                  <a:lnTo>
                    <a:pt x="2087" y="674"/>
                  </a:lnTo>
                  <a:lnTo>
                    <a:pt x="1178" y="842"/>
                  </a:lnTo>
                  <a:lnTo>
                    <a:pt x="0" y="1145"/>
                  </a:lnTo>
                  <a:lnTo>
                    <a:pt x="0" y="1414"/>
                  </a:lnTo>
                  <a:lnTo>
                    <a:pt x="741" y="1212"/>
                  </a:lnTo>
                  <a:lnTo>
                    <a:pt x="1481" y="1010"/>
                  </a:lnTo>
                  <a:lnTo>
                    <a:pt x="2357" y="842"/>
                  </a:lnTo>
                  <a:lnTo>
                    <a:pt x="3232" y="674"/>
                  </a:lnTo>
                  <a:lnTo>
                    <a:pt x="3636" y="573"/>
                  </a:lnTo>
                  <a:lnTo>
                    <a:pt x="4074" y="438"/>
                  </a:lnTo>
                  <a:lnTo>
                    <a:pt x="4478" y="269"/>
                  </a:lnTo>
                  <a:lnTo>
                    <a:pt x="4848" y="34"/>
                  </a:lnTo>
                  <a:lnTo>
                    <a:pt x="4882" y="34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" name="Shape 32"/>
            <p:cNvSpPr/>
            <p:nvPr/>
          </p:nvSpPr>
          <p:spPr>
            <a:xfrm>
              <a:off x="1298350" y="5189850"/>
              <a:ext cx="59800" cy="55575"/>
            </a:xfrm>
            <a:custGeom>
              <a:avLst/>
              <a:gdLst/>
              <a:ahLst/>
              <a:cxnLst/>
              <a:rect l="0" t="0" r="0" b="0"/>
              <a:pathLst>
                <a:path w="2392" h="2223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36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1" y="707"/>
                  </a:lnTo>
                  <a:lnTo>
                    <a:pt x="68" y="1145"/>
                  </a:lnTo>
                  <a:lnTo>
                    <a:pt x="169" y="1684"/>
                  </a:lnTo>
                  <a:lnTo>
                    <a:pt x="203" y="1919"/>
                  </a:lnTo>
                  <a:lnTo>
                    <a:pt x="304" y="2189"/>
                  </a:lnTo>
                  <a:lnTo>
                    <a:pt x="337" y="2222"/>
                  </a:lnTo>
                  <a:lnTo>
                    <a:pt x="405" y="2222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405" y="1886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69" y="404"/>
                  </a:lnTo>
                  <a:lnTo>
                    <a:pt x="573" y="371"/>
                  </a:lnTo>
                  <a:lnTo>
                    <a:pt x="977" y="337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89" y="1785"/>
                  </a:lnTo>
                  <a:lnTo>
                    <a:pt x="1987" y="1785"/>
                  </a:lnTo>
                  <a:lnTo>
                    <a:pt x="1785" y="1818"/>
                  </a:lnTo>
                  <a:lnTo>
                    <a:pt x="1381" y="1886"/>
                  </a:lnTo>
                  <a:lnTo>
                    <a:pt x="876" y="1953"/>
                  </a:lnTo>
                  <a:lnTo>
                    <a:pt x="640" y="2020"/>
                  </a:lnTo>
                  <a:lnTo>
                    <a:pt x="539" y="2054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40" y="2222"/>
                  </a:lnTo>
                  <a:lnTo>
                    <a:pt x="842" y="2222"/>
                  </a:lnTo>
                  <a:lnTo>
                    <a:pt x="1280" y="2121"/>
                  </a:lnTo>
                  <a:lnTo>
                    <a:pt x="1751" y="2088"/>
                  </a:lnTo>
                  <a:lnTo>
                    <a:pt x="1987" y="2020"/>
                  </a:lnTo>
                  <a:lnTo>
                    <a:pt x="2223" y="1953"/>
                  </a:lnTo>
                  <a:lnTo>
                    <a:pt x="2256" y="1987"/>
                  </a:lnTo>
                  <a:lnTo>
                    <a:pt x="2324" y="1987"/>
                  </a:lnTo>
                  <a:lnTo>
                    <a:pt x="2357" y="1953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" name="Shape 33"/>
            <p:cNvSpPr/>
            <p:nvPr/>
          </p:nvSpPr>
          <p:spPr>
            <a:xfrm>
              <a:off x="1241950" y="5199100"/>
              <a:ext cx="54750" cy="55575"/>
            </a:xfrm>
            <a:custGeom>
              <a:avLst/>
              <a:gdLst/>
              <a:ahLst/>
              <a:cxnLst/>
              <a:rect l="0" t="0" r="0" b="0"/>
              <a:pathLst>
                <a:path w="2190" h="2223" extrusionOk="0">
                  <a:moveTo>
                    <a:pt x="1819" y="1"/>
                  </a:moveTo>
                  <a:lnTo>
                    <a:pt x="1314" y="68"/>
                  </a:lnTo>
                  <a:lnTo>
                    <a:pt x="775" y="135"/>
                  </a:lnTo>
                  <a:lnTo>
                    <a:pt x="371" y="169"/>
                  </a:lnTo>
                  <a:lnTo>
                    <a:pt x="169" y="203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135" y="371"/>
                  </a:lnTo>
                  <a:lnTo>
                    <a:pt x="338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752" y="203"/>
                  </a:lnTo>
                  <a:lnTo>
                    <a:pt x="1752" y="371"/>
                  </a:lnTo>
                  <a:lnTo>
                    <a:pt x="1785" y="539"/>
                  </a:lnTo>
                  <a:lnTo>
                    <a:pt x="1853" y="910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1987" y="1819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21"/>
                  </a:lnTo>
                  <a:lnTo>
                    <a:pt x="371" y="2122"/>
                  </a:lnTo>
                  <a:lnTo>
                    <a:pt x="540" y="2189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47"/>
                  </a:lnTo>
                  <a:lnTo>
                    <a:pt x="2021" y="876"/>
                  </a:lnTo>
                  <a:lnTo>
                    <a:pt x="1987" y="506"/>
                  </a:lnTo>
                  <a:lnTo>
                    <a:pt x="1954" y="337"/>
                  </a:lnTo>
                  <a:lnTo>
                    <a:pt x="1886" y="135"/>
                  </a:lnTo>
                  <a:lnTo>
                    <a:pt x="1920" y="102"/>
                  </a:lnTo>
                  <a:lnTo>
                    <a:pt x="1920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" name="Shape 34"/>
            <p:cNvSpPr/>
            <p:nvPr/>
          </p:nvSpPr>
          <p:spPr>
            <a:xfrm>
              <a:off x="1238600" y="5205825"/>
              <a:ext cx="11800" cy="50525"/>
            </a:xfrm>
            <a:custGeom>
              <a:avLst/>
              <a:gdLst/>
              <a:ahLst/>
              <a:cxnLst/>
              <a:rect l="0" t="0" r="0" b="0"/>
              <a:pathLst>
                <a:path w="472" h="2021" extrusionOk="0">
                  <a:moveTo>
                    <a:pt x="67" y="1"/>
                  </a:moveTo>
                  <a:lnTo>
                    <a:pt x="34" y="35"/>
                  </a:lnTo>
                  <a:lnTo>
                    <a:pt x="0" y="270"/>
                  </a:lnTo>
                  <a:lnTo>
                    <a:pt x="34" y="506"/>
                  </a:lnTo>
                  <a:lnTo>
                    <a:pt x="101" y="944"/>
                  </a:lnTo>
                  <a:lnTo>
                    <a:pt x="202" y="1482"/>
                  </a:lnTo>
                  <a:lnTo>
                    <a:pt x="269" y="1718"/>
                  </a:lnTo>
                  <a:lnTo>
                    <a:pt x="337" y="1987"/>
                  </a:lnTo>
                  <a:lnTo>
                    <a:pt x="370" y="2021"/>
                  </a:lnTo>
                  <a:lnTo>
                    <a:pt x="438" y="2021"/>
                  </a:lnTo>
                  <a:lnTo>
                    <a:pt x="472" y="1987"/>
                  </a:lnTo>
                  <a:lnTo>
                    <a:pt x="472" y="1954"/>
                  </a:lnTo>
                  <a:lnTo>
                    <a:pt x="438" y="1684"/>
                  </a:lnTo>
                  <a:lnTo>
                    <a:pt x="404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68" y="270"/>
                  </a:lnTo>
                  <a:lnTo>
                    <a:pt x="101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" name="Shape 35"/>
            <p:cNvSpPr/>
            <p:nvPr/>
          </p:nvSpPr>
          <p:spPr>
            <a:xfrm>
              <a:off x="1279825" y="5156175"/>
              <a:ext cx="16025" cy="23600"/>
            </a:xfrm>
            <a:custGeom>
              <a:avLst/>
              <a:gdLst/>
              <a:ahLst/>
              <a:cxnLst/>
              <a:rect l="0" t="0" r="0" b="0"/>
              <a:pathLst>
                <a:path w="641" h="944" extrusionOk="0">
                  <a:moveTo>
                    <a:pt x="439" y="0"/>
                  </a:moveTo>
                  <a:lnTo>
                    <a:pt x="304" y="34"/>
                  </a:lnTo>
                  <a:lnTo>
                    <a:pt x="169" y="68"/>
                  </a:lnTo>
                  <a:lnTo>
                    <a:pt x="136" y="101"/>
                  </a:lnTo>
                  <a:lnTo>
                    <a:pt x="102" y="101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35" y="236"/>
                  </a:lnTo>
                  <a:lnTo>
                    <a:pt x="68" y="236"/>
                  </a:lnTo>
                  <a:lnTo>
                    <a:pt x="136" y="573"/>
                  </a:lnTo>
                  <a:lnTo>
                    <a:pt x="237" y="876"/>
                  </a:lnTo>
                  <a:lnTo>
                    <a:pt x="270" y="943"/>
                  </a:lnTo>
                  <a:lnTo>
                    <a:pt x="338" y="943"/>
                  </a:lnTo>
                  <a:lnTo>
                    <a:pt x="371" y="910"/>
                  </a:lnTo>
                  <a:lnTo>
                    <a:pt x="405" y="842"/>
                  </a:lnTo>
                  <a:lnTo>
                    <a:pt x="304" y="539"/>
                  </a:lnTo>
                  <a:lnTo>
                    <a:pt x="405" y="539"/>
                  </a:lnTo>
                  <a:lnTo>
                    <a:pt x="472" y="505"/>
                  </a:lnTo>
                  <a:lnTo>
                    <a:pt x="540" y="472"/>
                  </a:lnTo>
                  <a:lnTo>
                    <a:pt x="573" y="438"/>
                  </a:lnTo>
                  <a:lnTo>
                    <a:pt x="573" y="404"/>
                  </a:lnTo>
                  <a:lnTo>
                    <a:pt x="540" y="371"/>
                  </a:lnTo>
                  <a:lnTo>
                    <a:pt x="472" y="371"/>
                  </a:lnTo>
                  <a:lnTo>
                    <a:pt x="338" y="404"/>
                  </a:lnTo>
                  <a:lnTo>
                    <a:pt x="304" y="438"/>
                  </a:lnTo>
                  <a:lnTo>
                    <a:pt x="237" y="236"/>
                  </a:lnTo>
                  <a:lnTo>
                    <a:pt x="338" y="236"/>
                  </a:lnTo>
                  <a:lnTo>
                    <a:pt x="472" y="169"/>
                  </a:lnTo>
                  <a:lnTo>
                    <a:pt x="540" y="169"/>
                  </a:lnTo>
                  <a:lnTo>
                    <a:pt x="607" y="101"/>
                  </a:lnTo>
                  <a:lnTo>
                    <a:pt x="641" y="68"/>
                  </a:lnTo>
                  <a:lnTo>
                    <a:pt x="607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" name="Shape 36"/>
            <p:cNvSpPr/>
            <p:nvPr/>
          </p:nvSpPr>
          <p:spPr>
            <a:xfrm>
              <a:off x="1257100" y="5134300"/>
              <a:ext cx="58950" cy="58925"/>
            </a:xfrm>
            <a:custGeom>
              <a:avLst/>
              <a:gdLst/>
              <a:ahLst/>
              <a:cxnLst/>
              <a:rect l="0" t="0" r="0" b="0"/>
              <a:pathLst>
                <a:path w="2358" h="2357" extrusionOk="0">
                  <a:moveTo>
                    <a:pt x="1987" y="0"/>
                  </a:moveTo>
                  <a:lnTo>
                    <a:pt x="1954" y="34"/>
                  </a:lnTo>
                  <a:lnTo>
                    <a:pt x="1954" y="135"/>
                  </a:lnTo>
                  <a:lnTo>
                    <a:pt x="1651" y="135"/>
                  </a:lnTo>
                  <a:lnTo>
                    <a:pt x="1348" y="168"/>
                  </a:lnTo>
                  <a:lnTo>
                    <a:pt x="742" y="269"/>
                  </a:lnTo>
                  <a:lnTo>
                    <a:pt x="405" y="303"/>
                  </a:lnTo>
                  <a:lnTo>
                    <a:pt x="203" y="337"/>
                  </a:lnTo>
                  <a:lnTo>
                    <a:pt x="136" y="370"/>
                  </a:lnTo>
                  <a:lnTo>
                    <a:pt x="102" y="438"/>
                  </a:lnTo>
                  <a:lnTo>
                    <a:pt x="68" y="438"/>
                  </a:lnTo>
                  <a:lnTo>
                    <a:pt x="68" y="404"/>
                  </a:lnTo>
                  <a:lnTo>
                    <a:pt x="35" y="438"/>
                  </a:lnTo>
                  <a:lnTo>
                    <a:pt x="1" y="640"/>
                  </a:lnTo>
                  <a:lnTo>
                    <a:pt x="35" y="842"/>
                  </a:lnTo>
                  <a:lnTo>
                    <a:pt x="136" y="1279"/>
                  </a:lnTo>
                  <a:lnTo>
                    <a:pt x="270" y="2290"/>
                  </a:lnTo>
                  <a:lnTo>
                    <a:pt x="304" y="2357"/>
                  </a:lnTo>
                  <a:lnTo>
                    <a:pt x="405" y="2357"/>
                  </a:lnTo>
                  <a:lnTo>
                    <a:pt x="439" y="2323"/>
                  </a:lnTo>
                  <a:lnTo>
                    <a:pt x="674" y="2323"/>
                  </a:lnTo>
                  <a:lnTo>
                    <a:pt x="944" y="2290"/>
                  </a:lnTo>
                  <a:lnTo>
                    <a:pt x="1415" y="2189"/>
                  </a:lnTo>
                  <a:lnTo>
                    <a:pt x="1819" y="2155"/>
                  </a:lnTo>
                  <a:lnTo>
                    <a:pt x="2055" y="2088"/>
                  </a:lnTo>
                  <a:lnTo>
                    <a:pt x="2122" y="2054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088" y="1919"/>
                  </a:lnTo>
                  <a:lnTo>
                    <a:pt x="1987" y="1886"/>
                  </a:lnTo>
                  <a:lnTo>
                    <a:pt x="1718" y="1886"/>
                  </a:lnTo>
                  <a:lnTo>
                    <a:pt x="1247" y="1987"/>
                  </a:lnTo>
                  <a:lnTo>
                    <a:pt x="843" y="2054"/>
                  </a:lnTo>
                  <a:lnTo>
                    <a:pt x="641" y="2088"/>
                  </a:lnTo>
                  <a:lnTo>
                    <a:pt x="439" y="2121"/>
                  </a:lnTo>
                  <a:lnTo>
                    <a:pt x="270" y="1111"/>
                  </a:lnTo>
                  <a:lnTo>
                    <a:pt x="237" y="842"/>
                  </a:lnTo>
                  <a:lnTo>
                    <a:pt x="136" y="572"/>
                  </a:lnTo>
                  <a:lnTo>
                    <a:pt x="203" y="572"/>
                  </a:lnTo>
                  <a:lnTo>
                    <a:pt x="237" y="539"/>
                  </a:lnTo>
                  <a:lnTo>
                    <a:pt x="237" y="505"/>
                  </a:lnTo>
                  <a:lnTo>
                    <a:pt x="1179" y="370"/>
                  </a:lnTo>
                  <a:lnTo>
                    <a:pt x="1550" y="303"/>
                  </a:lnTo>
                  <a:lnTo>
                    <a:pt x="1954" y="202"/>
                  </a:lnTo>
                  <a:lnTo>
                    <a:pt x="2021" y="572"/>
                  </a:lnTo>
                  <a:lnTo>
                    <a:pt x="2055" y="943"/>
                  </a:lnTo>
                  <a:lnTo>
                    <a:pt x="2122" y="1448"/>
                  </a:lnTo>
                  <a:lnTo>
                    <a:pt x="2156" y="1717"/>
                  </a:lnTo>
                  <a:lnTo>
                    <a:pt x="2189" y="1953"/>
                  </a:lnTo>
                  <a:lnTo>
                    <a:pt x="2223" y="2020"/>
                  </a:lnTo>
                  <a:lnTo>
                    <a:pt x="2324" y="2020"/>
                  </a:lnTo>
                  <a:lnTo>
                    <a:pt x="2324" y="1953"/>
                  </a:lnTo>
                  <a:lnTo>
                    <a:pt x="2358" y="1717"/>
                  </a:lnTo>
                  <a:lnTo>
                    <a:pt x="2324" y="1448"/>
                  </a:lnTo>
                  <a:lnTo>
                    <a:pt x="2257" y="909"/>
                  </a:lnTo>
                  <a:lnTo>
                    <a:pt x="2189" y="471"/>
                  </a:lnTo>
                  <a:lnTo>
                    <a:pt x="2122" y="236"/>
                  </a:lnTo>
                  <a:lnTo>
                    <a:pt x="2055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" name="Shape 37"/>
            <p:cNvSpPr/>
            <p:nvPr/>
          </p:nvSpPr>
          <p:spPr>
            <a:xfrm>
              <a:off x="1010500" y="2891150"/>
              <a:ext cx="2237250" cy="272750"/>
            </a:xfrm>
            <a:custGeom>
              <a:avLst/>
              <a:gdLst/>
              <a:ahLst/>
              <a:cxnLst/>
              <a:rect l="0" t="0" r="0" b="0"/>
              <a:pathLst>
                <a:path w="89490" h="10910" extrusionOk="0">
                  <a:moveTo>
                    <a:pt x="89187" y="1"/>
                  </a:moveTo>
                  <a:lnTo>
                    <a:pt x="87840" y="2458"/>
                  </a:lnTo>
                  <a:lnTo>
                    <a:pt x="87133" y="3671"/>
                  </a:lnTo>
                  <a:lnTo>
                    <a:pt x="86426" y="4883"/>
                  </a:lnTo>
                  <a:lnTo>
                    <a:pt x="85551" y="6297"/>
                  </a:lnTo>
                  <a:lnTo>
                    <a:pt x="84642" y="7677"/>
                  </a:lnTo>
                  <a:lnTo>
                    <a:pt x="83733" y="9057"/>
                  </a:lnTo>
                  <a:lnTo>
                    <a:pt x="82823" y="10438"/>
                  </a:lnTo>
                  <a:lnTo>
                    <a:pt x="82756" y="10404"/>
                  </a:lnTo>
                  <a:lnTo>
                    <a:pt x="69289" y="10471"/>
                  </a:lnTo>
                  <a:lnTo>
                    <a:pt x="55822" y="10539"/>
                  </a:lnTo>
                  <a:lnTo>
                    <a:pt x="28887" y="10606"/>
                  </a:lnTo>
                  <a:lnTo>
                    <a:pt x="14477" y="10606"/>
                  </a:lnTo>
                  <a:lnTo>
                    <a:pt x="7272" y="10640"/>
                  </a:lnTo>
                  <a:lnTo>
                    <a:pt x="67" y="10707"/>
                  </a:lnTo>
                  <a:lnTo>
                    <a:pt x="0" y="10741"/>
                  </a:lnTo>
                  <a:lnTo>
                    <a:pt x="0" y="10775"/>
                  </a:lnTo>
                  <a:lnTo>
                    <a:pt x="0" y="10842"/>
                  </a:lnTo>
                  <a:lnTo>
                    <a:pt x="67" y="10876"/>
                  </a:lnTo>
                  <a:lnTo>
                    <a:pt x="6801" y="10909"/>
                  </a:lnTo>
                  <a:lnTo>
                    <a:pt x="13535" y="10876"/>
                  </a:lnTo>
                  <a:lnTo>
                    <a:pt x="27002" y="10808"/>
                  </a:lnTo>
                  <a:lnTo>
                    <a:pt x="53936" y="10741"/>
                  </a:lnTo>
                  <a:lnTo>
                    <a:pt x="68346" y="10674"/>
                  </a:lnTo>
                  <a:lnTo>
                    <a:pt x="82756" y="10640"/>
                  </a:lnTo>
                  <a:lnTo>
                    <a:pt x="82823" y="10674"/>
                  </a:lnTo>
                  <a:lnTo>
                    <a:pt x="82857" y="10640"/>
                  </a:lnTo>
                  <a:lnTo>
                    <a:pt x="83362" y="10000"/>
                  </a:lnTo>
                  <a:lnTo>
                    <a:pt x="83867" y="9360"/>
                  </a:lnTo>
                  <a:lnTo>
                    <a:pt x="84776" y="8014"/>
                  </a:lnTo>
                  <a:lnTo>
                    <a:pt x="85685" y="6633"/>
                  </a:lnTo>
                  <a:lnTo>
                    <a:pt x="86527" y="5219"/>
                  </a:lnTo>
                  <a:lnTo>
                    <a:pt x="87301" y="3940"/>
                  </a:lnTo>
                  <a:lnTo>
                    <a:pt x="88042" y="2661"/>
                  </a:lnTo>
                  <a:lnTo>
                    <a:pt x="88783" y="1347"/>
                  </a:lnTo>
                  <a:lnTo>
                    <a:pt x="894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" name="Shape 38"/>
            <p:cNvSpPr/>
            <p:nvPr/>
          </p:nvSpPr>
          <p:spPr>
            <a:xfrm>
              <a:off x="328725" y="4410425"/>
              <a:ext cx="81650" cy="25275"/>
            </a:xfrm>
            <a:custGeom>
              <a:avLst/>
              <a:gdLst/>
              <a:ahLst/>
              <a:cxnLst/>
              <a:rect l="0" t="0" r="0" b="0"/>
              <a:pathLst>
                <a:path w="3266" h="1011" extrusionOk="0">
                  <a:moveTo>
                    <a:pt x="3266" y="1"/>
                  </a:moveTo>
                  <a:lnTo>
                    <a:pt x="2929" y="135"/>
                  </a:lnTo>
                  <a:lnTo>
                    <a:pt x="2592" y="270"/>
                  </a:lnTo>
                  <a:lnTo>
                    <a:pt x="2256" y="337"/>
                  </a:lnTo>
                  <a:lnTo>
                    <a:pt x="1919" y="438"/>
                  </a:lnTo>
                  <a:lnTo>
                    <a:pt x="1212" y="539"/>
                  </a:lnTo>
                  <a:lnTo>
                    <a:pt x="505" y="640"/>
                  </a:lnTo>
                  <a:lnTo>
                    <a:pt x="0" y="775"/>
                  </a:lnTo>
                  <a:lnTo>
                    <a:pt x="0" y="1011"/>
                  </a:lnTo>
                  <a:lnTo>
                    <a:pt x="370" y="910"/>
                  </a:lnTo>
                  <a:lnTo>
                    <a:pt x="774" y="809"/>
                  </a:lnTo>
                  <a:lnTo>
                    <a:pt x="1448" y="674"/>
                  </a:lnTo>
                  <a:lnTo>
                    <a:pt x="2087" y="539"/>
                  </a:lnTo>
                  <a:lnTo>
                    <a:pt x="2390" y="438"/>
                  </a:lnTo>
                  <a:lnTo>
                    <a:pt x="2693" y="337"/>
                  </a:lnTo>
                  <a:lnTo>
                    <a:pt x="2963" y="203"/>
                  </a:lnTo>
                  <a:lnTo>
                    <a:pt x="32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" name="Shape 39"/>
            <p:cNvSpPr/>
            <p:nvPr/>
          </p:nvSpPr>
          <p:spPr>
            <a:xfrm>
              <a:off x="328725" y="4446625"/>
              <a:ext cx="90075" cy="27800"/>
            </a:xfrm>
            <a:custGeom>
              <a:avLst/>
              <a:gdLst/>
              <a:ahLst/>
              <a:cxnLst/>
              <a:rect l="0" t="0" r="0" b="0"/>
              <a:pathLst>
                <a:path w="3603" h="1112" extrusionOk="0">
                  <a:moveTo>
                    <a:pt x="3569" y="0"/>
                  </a:moveTo>
                  <a:lnTo>
                    <a:pt x="2020" y="505"/>
                  </a:lnTo>
                  <a:lnTo>
                    <a:pt x="1246" y="707"/>
                  </a:lnTo>
                  <a:lnTo>
                    <a:pt x="438" y="909"/>
                  </a:lnTo>
                  <a:lnTo>
                    <a:pt x="0" y="943"/>
                  </a:lnTo>
                  <a:lnTo>
                    <a:pt x="0" y="1111"/>
                  </a:lnTo>
                  <a:lnTo>
                    <a:pt x="741" y="1010"/>
                  </a:lnTo>
                  <a:lnTo>
                    <a:pt x="1481" y="842"/>
                  </a:lnTo>
                  <a:lnTo>
                    <a:pt x="2188" y="606"/>
                  </a:lnTo>
                  <a:lnTo>
                    <a:pt x="2895" y="337"/>
                  </a:lnTo>
                  <a:lnTo>
                    <a:pt x="3602" y="34"/>
                  </a:lnTo>
                  <a:lnTo>
                    <a:pt x="3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" name="Shape 40"/>
            <p:cNvSpPr/>
            <p:nvPr/>
          </p:nvSpPr>
          <p:spPr>
            <a:xfrm>
              <a:off x="328725" y="4515650"/>
              <a:ext cx="53875" cy="20225"/>
            </a:xfrm>
            <a:custGeom>
              <a:avLst/>
              <a:gdLst/>
              <a:ahLst/>
              <a:cxnLst/>
              <a:rect l="0" t="0" r="0" b="0"/>
              <a:pathLst>
                <a:path w="2155" h="809" extrusionOk="0">
                  <a:moveTo>
                    <a:pt x="2121" y="0"/>
                  </a:moveTo>
                  <a:lnTo>
                    <a:pt x="1582" y="236"/>
                  </a:lnTo>
                  <a:lnTo>
                    <a:pt x="1077" y="370"/>
                  </a:lnTo>
                  <a:lnTo>
                    <a:pt x="539" y="505"/>
                  </a:lnTo>
                  <a:lnTo>
                    <a:pt x="0" y="640"/>
                  </a:lnTo>
                  <a:lnTo>
                    <a:pt x="0" y="808"/>
                  </a:lnTo>
                  <a:lnTo>
                    <a:pt x="572" y="707"/>
                  </a:lnTo>
                  <a:lnTo>
                    <a:pt x="1111" y="539"/>
                  </a:lnTo>
                  <a:lnTo>
                    <a:pt x="1380" y="471"/>
                  </a:lnTo>
                  <a:lnTo>
                    <a:pt x="1650" y="337"/>
                  </a:lnTo>
                  <a:lnTo>
                    <a:pt x="1885" y="202"/>
                  </a:lnTo>
                  <a:lnTo>
                    <a:pt x="2155" y="67"/>
                  </a:lnTo>
                  <a:lnTo>
                    <a:pt x="2155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" name="Shape 41"/>
            <p:cNvSpPr/>
            <p:nvPr/>
          </p:nvSpPr>
          <p:spPr>
            <a:xfrm>
              <a:off x="1480150" y="5161225"/>
              <a:ext cx="58950" cy="58100"/>
            </a:xfrm>
            <a:custGeom>
              <a:avLst/>
              <a:gdLst/>
              <a:ahLst/>
              <a:cxnLst/>
              <a:rect l="0" t="0" r="0" b="0"/>
              <a:pathLst>
                <a:path w="2358" h="2324" extrusionOk="0">
                  <a:moveTo>
                    <a:pt x="1954" y="303"/>
                  </a:moveTo>
                  <a:lnTo>
                    <a:pt x="1987" y="640"/>
                  </a:lnTo>
                  <a:lnTo>
                    <a:pt x="2055" y="943"/>
                  </a:lnTo>
                  <a:lnTo>
                    <a:pt x="2088" y="1381"/>
                  </a:lnTo>
                  <a:lnTo>
                    <a:pt x="2122" y="1617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3" y="2021"/>
                  </a:lnTo>
                  <a:lnTo>
                    <a:pt x="405" y="2155"/>
                  </a:lnTo>
                  <a:lnTo>
                    <a:pt x="338" y="1718"/>
                  </a:lnTo>
                  <a:lnTo>
                    <a:pt x="270" y="1280"/>
                  </a:lnTo>
                  <a:lnTo>
                    <a:pt x="237" y="809"/>
                  </a:lnTo>
                  <a:lnTo>
                    <a:pt x="203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304" y="438"/>
                  </a:lnTo>
                  <a:lnTo>
                    <a:pt x="472" y="438"/>
                  </a:lnTo>
                  <a:lnTo>
                    <a:pt x="843" y="371"/>
                  </a:lnTo>
                  <a:lnTo>
                    <a:pt x="1415" y="337"/>
                  </a:lnTo>
                  <a:lnTo>
                    <a:pt x="1954" y="303"/>
                  </a:lnTo>
                  <a:close/>
                  <a:moveTo>
                    <a:pt x="2021" y="0"/>
                  </a:moveTo>
                  <a:lnTo>
                    <a:pt x="1987" y="34"/>
                  </a:lnTo>
                  <a:lnTo>
                    <a:pt x="1954" y="68"/>
                  </a:lnTo>
                  <a:lnTo>
                    <a:pt x="1954" y="135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304" y="270"/>
                  </a:lnTo>
                  <a:lnTo>
                    <a:pt x="203" y="303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74"/>
                  </a:lnTo>
                  <a:lnTo>
                    <a:pt x="35" y="977"/>
                  </a:lnTo>
                  <a:lnTo>
                    <a:pt x="102" y="1617"/>
                  </a:lnTo>
                  <a:lnTo>
                    <a:pt x="136" y="1785"/>
                  </a:lnTo>
                  <a:lnTo>
                    <a:pt x="169" y="2021"/>
                  </a:lnTo>
                  <a:lnTo>
                    <a:pt x="203" y="2122"/>
                  </a:lnTo>
                  <a:lnTo>
                    <a:pt x="237" y="2189"/>
                  </a:lnTo>
                  <a:lnTo>
                    <a:pt x="304" y="2256"/>
                  </a:lnTo>
                  <a:lnTo>
                    <a:pt x="371" y="2324"/>
                  </a:lnTo>
                  <a:lnTo>
                    <a:pt x="439" y="2290"/>
                  </a:lnTo>
                  <a:lnTo>
                    <a:pt x="439" y="2256"/>
                  </a:lnTo>
                  <a:lnTo>
                    <a:pt x="876" y="2256"/>
                  </a:lnTo>
                  <a:lnTo>
                    <a:pt x="1314" y="2189"/>
                  </a:lnTo>
                  <a:lnTo>
                    <a:pt x="2223" y="2021"/>
                  </a:lnTo>
                  <a:lnTo>
                    <a:pt x="2257" y="1987"/>
                  </a:lnTo>
                  <a:lnTo>
                    <a:pt x="2324" y="2021"/>
                  </a:lnTo>
                  <a:lnTo>
                    <a:pt x="2358" y="1953"/>
                  </a:lnTo>
                  <a:lnTo>
                    <a:pt x="2358" y="1751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122" y="303"/>
                  </a:lnTo>
                  <a:lnTo>
                    <a:pt x="2055" y="34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" name="Shape 42"/>
            <p:cNvSpPr/>
            <p:nvPr/>
          </p:nvSpPr>
          <p:spPr>
            <a:xfrm>
              <a:off x="1599675" y="5145225"/>
              <a:ext cx="59800" cy="54750"/>
            </a:xfrm>
            <a:custGeom>
              <a:avLst/>
              <a:gdLst/>
              <a:ahLst/>
              <a:cxnLst/>
              <a:rect l="0" t="0" r="0" b="0"/>
              <a:pathLst>
                <a:path w="2392" h="2190" extrusionOk="0">
                  <a:moveTo>
                    <a:pt x="1684" y="1"/>
                  </a:moveTo>
                  <a:lnTo>
                    <a:pt x="1347" y="68"/>
                  </a:lnTo>
                  <a:lnTo>
                    <a:pt x="741" y="169"/>
                  </a:lnTo>
                  <a:lnTo>
                    <a:pt x="438" y="203"/>
                  </a:lnTo>
                  <a:lnTo>
                    <a:pt x="135" y="304"/>
                  </a:lnTo>
                  <a:lnTo>
                    <a:pt x="135" y="203"/>
                  </a:lnTo>
                  <a:lnTo>
                    <a:pt x="68" y="203"/>
                  </a:lnTo>
                  <a:lnTo>
                    <a:pt x="34" y="236"/>
                  </a:lnTo>
                  <a:lnTo>
                    <a:pt x="1" y="438"/>
                  </a:lnTo>
                  <a:lnTo>
                    <a:pt x="34" y="674"/>
                  </a:lnTo>
                  <a:lnTo>
                    <a:pt x="68" y="1146"/>
                  </a:lnTo>
                  <a:lnTo>
                    <a:pt x="169" y="1651"/>
                  </a:lnTo>
                  <a:lnTo>
                    <a:pt x="236" y="1920"/>
                  </a:lnTo>
                  <a:lnTo>
                    <a:pt x="304" y="2156"/>
                  </a:lnTo>
                  <a:lnTo>
                    <a:pt x="337" y="2189"/>
                  </a:lnTo>
                  <a:lnTo>
                    <a:pt x="438" y="2189"/>
                  </a:lnTo>
                  <a:lnTo>
                    <a:pt x="438" y="2122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270" y="1112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4"/>
                  </a:lnTo>
                  <a:lnTo>
                    <a:pt x="1886" y="169"/>
                  </a:lnTo>
                  <a:lnTo>
                    <a:pt x="1920" y="169"/>
                  </a:lnTo>
                  <a:lnTo>
                    <a:pt x="1953" y="203"/>
                  </a:lnTo>
                  <a:lnTo>
                    <a:pt x="1987" y="203"/>
                  </a:lnTo>
                  <a:lnTo>
                    <a:pt x="2021" y="472"/>
                  </a:lnTo>
                  <a:lnTo>
                    <a:pt x="2054" y="741"/>
                  </a:lnTo>
                  <a:lnTo>
                    <a:pt x="2189" y="1752"/>
                  </a:lnTo>
                  <a:lnTo>
                    <a:pt x="1987" y="1752"/>
                  </a:lnTo>
                  <a:lnTo>
                    <a:pt x="1785" y="1785"/>
                  </a:lnTo>
                  <a:lnTo>
                    <a:pt x="1381" y="1886"/>
                  </a:lnTo>
                  <a:lnTo>
                    <a:pt x="876" y="1920"/>
                  </a:lnTo>
                  <a:lnTo>
                    <a:pt x="640" y="1987"/>
                  </a:lnTo>
                  <a:lnTo>
                    <a:pt x="539" y="2055"/>
                  </a:lnTo>
                  <a:lnTo>
                    <a:pt x="472" y="2122"/>
                  </a:lnTo>
                  <a:lnTo>
                    <a:pt x="539" y="2189"/>
                  </a:lnTo>
                  <a:lnTo>
                    <a:pt x="842" y="2189"/>
                  </a:lnTo>
                  <a:lnTo>
                    <a:pt x="1280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223" y="1954"/>
                  </a:lnTo>
                  <a:lnTo>
                    <a:pt x="2256" y="1987"/>
                  </a:lnTo>
                  <a:lnTo>
                    <a:pt x="2324" y="1954"/>
                  </a:lnTo>
                  <a:lnTo>
                    <a:pt x="2358" y="1920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03"/>
                  </a:lnTo>
                  <a:lnTo>
                    <a:pt x="2054" y="1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" name="Shape 43"/>
            <p:cNvSpPr/>
            <p:nvPr/>
          </p:nvSpPr>
          <p:spPr>
            <a:xfrm>
              <a:off x="1358950" y="5178900"/>
              <a:ext cx="57275" cy="63150"/>
            </a:xfrm>
            <a:custGeom>
              <a:avLst/>
              <a:gdLst/>
              <a:ahLst/>
              <a:cxnLst/>
              <a:rect l="0" t="0" r="0" b="0"/>
              <a:pathLst>
                <a:path w="2291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1751" y="2054"/>
                  </a:lnTo>
                  <a:lnTo>
                    <a:pt x="1347" y="2122"/>
                  </a:lnTo>
                  <a:lnTo>
                    <a:pt x="910" y="2155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5" y="405"/>
                  </a:lnTo>
                  <a:lnTo>
                    <a:pt x="607" y="405"/>
                  </a:lnTo>
                  <a:lnTo>
                    <a:pt x="1044" y="337"/>
                  </a:lnTo>
                  <a:lnTo>
                    <a:pt x="1953" y="169"/>
                  </a:lnTo>
                  <a:close/>
                  <a:moveTo>
                    <a:pt x="1953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910"/>
                  </a:lnTo>
                  <a:lnTo>
                    <a:pt x="102" y="1448"/>
                  </a:lnTo>
                  <a:lnTo>
                    <a:pt x="203" y="1953"/>
                  </a:lnTo>
                  <a:lnTo>
                    <a:pt x="371" y="2458"/>
                  </a:lnTo>
                  <a:lnTo>
                    <a:pt x="405" y="2492"/>
                  </a:lnTo>
                  <a:lnTo>
                    <a:pt x="472" y="2526"/>
                  </a:lnTo>
                  <a:lnTo>
                    <a:pt x="539" y="2458"/>
                  </a:lnTo>
                  <a:lnTo>
                    <a:pt x="539" y="2391"/>
                  </a:lnTo>
                  <a:lnTo>
                    <a:pt x="539" y="2357"/>
                  </a:lnTo>
                  <a:lnTo>
                    <a:pt x="1347" y="2357"/>
                  </a:lnTo>
                  <a:lnTo>
                    <a:pt x="1785" y="2290"/>
                  </a:lnTo>
                  <a:lnTo>
                    <a:pt x="2155" y="2155"/>
                  </a:lnTo>
                  <a:lnTo>
                    <a:pt x="2189" y="2122"/>
                  </a:lnTo>
                  <a:lnTo>
                    <a:pt x="2189" y="2054"/>
                  </a:lnTo>
                  <a:lnTo>
                    <a:pt x="2256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6" y="1516"/>
                  </a:lnTo>
                  <a:lnTo>
                    <a:pt x="2189" y="1044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4" y="102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" name="Shape 44"/>
            <p:cNvSpPr/>
            <p:nvPr/>
          </p:nvSpPr>
          <p:spPr>
            <a:xfrm>
              <a:off x="328725" y="4427250"/>
              <a:ext cx="93450" cy="34550"/>
            </a:xfrm>
            <a:custGeom>
              <a:avLst/>
              <a:gdLst/>
              <a:ahLst/>
              <a:cxnLst/>
              <a:rect l="0" t="0" r="0" b="0"/>
              <a:pathLst>
                <a:path w="3738" h="1382" extrusionOk="0">
                  <a:moveTo>
                    <a:pt x="3670" y="1"/>
                  </a:moveTo>
                  <a:lnTo>
                    <a:pt x="0" y="1078"/>
                  </a:lnTo>
                  <a:lnTo>
                    <a:pt x="0" y="1381"/>
                  </a:lnTo>
                  <a:lnTo>
                    <a:pt x="976" y="1146"/>
                  </a:lnTo>
                  <a:lnTo>
                    <a:pt x="1919" y="843"/>
                  </a:lnTo>
                  <a:lnTo>
                    <a:pt x="2828" y="506"/>
                  </a:lnTo>
                  <a:lnTo>
                    <a:pt x="3266" y="304"/>
                  </a:lnTo>
                  <a:lnTo>
                    <a:pt x="3703" y="102"/>
                  </a:lnTo>
                  <a:lnTo>
                    <a:pt x="3737" y="68"/>
                  </a:lnTo>
                  <a:lnTo>
                    <a:pt x="3737" y="35"/>
                  </a:lnTo>
                  <a:lnTo>
                    <a:pt x="37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" name="Shape 45"/>
            <p:cNvSpPr/>
            <p:nvPr/>
          </p:nvSpPr>
          <p:spPr>
            <a:xfrm>
              <a:off x="1379150" y="5199100"/>
              <a:ext cx="16025" cy="19375"/>
            </a:xfrm>
            <a:custGeom>
              <a:avLst/>
              <a:gdLst/>
              <a:ahLst/>
              <a:cxnLst/>
              <a:rect l="0" t="0" r="0" b="0"/>
              <a:pathLst>
                <a:path w="641" h="775" extrusionOk="0">
                  <a:moveTo>
                    <a:pt x="438" y="135"/>
                  </a:moveTo>
                  <a:lnTo>
                    <a:pt x="438" y="169"/>
                  </a:lnTo>
                  <a:lnTo>
                    <a:pt x="405" y="270"/>
                  </a:lnTo>
                  <a:lnTo>
                    <a:pt x="304" y="304"/>
                  </a:lnTo>
                  <a:lnTo>
                    <a:pt x="203" y="337"/>
                  </a:lnTo>
                  <a:lnTo>
                    <a:pt x="135" y="169"/>
                  </a:lnTo>
                  <a:lnTo>
                    <a:pt x="405" y="135"/>
                  </a:lnTo>
                  <a:close/>
                  <a:moveTo>
                    <a:pt x="405" y="405"/>
                  </a:moveTo>
                  <a:lnTo>
                    <a:pt x="472" y="438"/>
                  </a:lnTo>
                  <a:lnTo>
                    <a:pt x="472" y="472"/>
                  </a:lnTo>
                  <a:lnTo>
                    <a:pt x="438" y="539"/>
                  </a:lnTo>
                  <a:lnTo>
                    <a:pt x="405" y="607"/>
                  </a:lnTo>
                  <a:lnTo>
                    <a:pt x="270" y="607"/>
                  </a:lnTo>
                  <a:lnTo>
                    <a:pt x="236" y="472"/>
                  </a:lnTo>
                  <a:lnTo>
                    <a:pt x="270" y="472"/>
                  </a:lnTo>
                  <a:lnTo>
                    <a:pt x="405" y="438"/>
                  </a:lnTo>
                  <a:lnTo>
                    <a:pt x="405" y="405"/>
                  </a:lnTo>
                  <a:close/>
                  <a:moveTo>
                    <a:pt x="337" y="1"/>
                  </a:moveTo>
                  <a:lnTo>
                    <a:pt x="169" y="68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02" y="472"/>
                  </a:lnTo>
                  <a:lnTo>
                    <a:pt x="102" y="607"/>
                  </a:lnTo>
                  <a:lnTo>
                    <a:pt x="34" y="607"/>
                  </a:lnTo>
                  <a:lnTo>
                    <a:pt x="1" y="674"/>
                  </a:lnTo>
                  <a:lnTo>
                    <a:pt x="34" y="741"/>
                  </a:lnTo>
                  <a:lnTo>
                    <a:pt x="68" y="775"/>
                  </a:lnTo>
                  <a:lnTo>
                    <a:pt x="438" y="775"/>
                  </a:lnTo>
                  <a:lnTo>
                    <a:pt x="506" y="708"/>
                  </a:lnTo>
                  <a:lnTo>
                    <a:pt x="573" y="674"/>
                  </a:lnTo>
                  <a:lnTo>
                    <a:pt x="607" y="607"/>
                  </a:lnTo>
                  <a:lnTo>
                    <a:pt x="640" y="506"/>
                  </a:lnTo>
                  <a:lnTo>
                    <a:pt x="640" y="405"/>
                  </a:lnTo>
                  <a:lnTo>
                    <a:pt x="539" y="304"/>
                  </a:lnTo>
                  <a:lnTo>
                    <a:pt x="573" y="203"/>
                  </a:lnTo>
                  <a:lnTo>
                    <a:pt x="573" y="102"/>
                  </a:lnTo>
                  <a:lnTo>
                    <a:pt x="539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" name="Shape 46"/>
            <p:cNvSpPr/>
            <p:nvPr/>
          </p:nvSpPr>
          <p:spPr>
            <a:xfrm>
              <a:off x="1618200" y="4963425"/>
              <a:ext cx="58100" cy="54725"/>
            </a:xfrm>
            <a:custGeom>
              <a:avLst/>
              <a:gdLst/>
              <a:ahLst/>
              <a:cxnLst/>
              <a:rect l="0" t="0" r="0" b="0"/>
              <a:pathLst>
                <a:path w="2324" h="2189" extrusionOk="0">
                  <a:moveTo>
                    <a:pt x="1920" y="169"/>
                  </a:moveTo>
                  <a:lnTo>
                    <a:pt x="1953" y="539"/>
                  </a:lnTo>
                  <a:lnTo>
                    <a:pt x="2021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1987"/>
                  </a:lnTo>
                  <a:lnTo>
                    <a:pt x="505" y="2088"/>
                  </a:lnTo>
                  <a:lnTo>
                    <a:pt x="404" y="1617"/>
                  </a:lnTo>
                  <a:lnTo>
                    <a:pt x="270" y="1145"/>
                  </a:lnTo>
                  <a:lnTo>
                    <a:pt x="202" y="775"/>
                  </a:lnTo>
                  <a:lnTo>
                    <a:pt x="135" y="405"/>
                  </a:lnTo>
                  <a:lnTo>
                    <a:pt x="1010" y="304"/>
                  </a:lnTo>
                  <a:lnTo>
                    <a:pt x="1920" y="169"/>
                  </a:lnTo>
                  <a:close/>
                  <a:moveTo>
                    <a:pt x="1886" y="0"/>
                  </a:moveTo>
                  <a:lnTo>
                    <a:pt x="977" y="101"/>
                  </a:lnTo>
                  <a:lnTo>
                    <a:pt x="101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70" y="1920"/>
                  </a:lnTo>
                  <a:lnTo>
                    <a:pt x="371" y="2155"/>
                  </a:lnTo>
                  <a:lnTo>
                    <a:pt x="404" y="2189"/>
                  </a:lnTo>
                  <a:lnTo>
                    <a:pt x="707" y="2189"/>
                  </a:lnTo>
                  <a:lnTo>
                    <a:pt x="909" y="2155"/>
                  </a:lnTo>
                  <a:lnTo>
                    <a:pt x="1313" y="2088"/>
                  </a:lnTo>
                  <a:lnTo>
                    <a:pt x="1751" y="2054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4" y="1920"/>
                  </a:lnTo>
                  <a:lnTo>
                    <a:pt x="2324" y="1684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" name="Shape 47"/>
            <p:cNvSpPr/>
            <p:nvPr/>
          </p:nvSpPr>
          <p:spPr>
            <a:xfrm>
              <a:off x="1077825" y="5125025"/>
              <a:ext cx="18550" cy="21075"/>
            </a:xfrm>
            <a:custGeom>
              <a:avLst/>
              <a:gdLst/>
              <a:ahLst/>
              <a:cxnLst/>
              <a:rect l="0" t="0" r="0" b="0"/>
              <a:pathLst>
                <a:path w="742" h="843" extrusionOk="0">
                  <a:moveTo>
                    <a:pt x="371" y="203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405" y="371"/>
                  </a:lnTo>
                  <a:lnTo>
                    <a:pt x="304" y="472"/>
                  </a:lnTo>
                  <a:lnTo>
                    <a:pt x="203" y="506"/>
                  </a:lnTo>
                  <a:lnTo>
                    <a:pt x="203" y="405"/>
                  </a:lnTo>
                  <a:lnTo>
                    <a:pt x="236" y="304"/>
                  </a:lnTo>
                  <a:lnTo>
                    <a:pt x="270" y="236"/>
                  </a:lnTo>
                  <a:lnTo>
                    <a:pt x="304" y="236"/>
                  </a:lnTo>
                  <a:lnTo>
                    <a:pt x="371" y="203"/>
                  </a:lnTo>
                  <a:close/>
                  <a:moveTo>
                    <a:pt x="304" y="1"/>
                  </a:moveTo>
                  <a:lnTo>
                    <a:pt x="236" y="68"/>
                  </a:lnTo>
                  <a:lnTo>
                    <a:pt x="102" y="169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607"/>
                  </a:lnTo>
                  <a:lnTo>
                    <a:pt x="68" y="674"/>
                  </a:lnTo>
                  <a:lnTo>
                    <a:pt x="135" y="708"/>
                  </a:lnTo>
                  <a:lnTo>
                    <a:pt x="304" y="674"/>
                  </a:lnTo>
                  <a:lnTo>
                    <a:pt x="405" y="640"/>
                  </a:lnTo>
                  <a:lnTo>
                    <a:pt x="438" y="674"/>
                  </a:lnTo>
                  <a:lnTo>
                    <a:pt x="539" y="775"/>
                  </a:lnTo>
                  <a:lnTo>
                    <a:pt x="674" y="842"/>
                  </a:lnTo>
                  <a:lnTo>
                    <a:pt x="741" y="809"/>
                  </a:lnTo>
                  <a:lnTo>
                    <a:pt x="741" y="775"/>
                  </a:lnTo>
                  <a:lnTo>
                    <a:pt x="708" y="741"/>
                  </a:lnTo>
                  <a:lnTo>
                    <a:pt x="607" y="674"/>
                  </a:lnTo>
                  <a:lnTo>
                    <a:pt x="506" y="573"/>
                  </a:lnTo>
                  <a:lnTo>
                    <a:pt x="573" y="405"/>
                  </a:lnTo>
                  <a:lnTo>
                    <a:pt x="607" y="304"/>
                  </a:lnTo>
                  <a:lnTo>
                    <a:pt x="607" y="203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" name="Shape 48"/>
            <p:cNvSpPr/>
            <p:nvPr/>
          </p:nvSpPr>
          <p:spPr>
            <a:xfrm>
              <a:off x="2853825" y="4795925"/>
              <a:ext cx="42100" cy="569025"/>
            </a:xfrm>
            <a:custGeom>
              <a:avLst/>
              <a:gdLst/>
              <a:ahLst/>
              <a:cxnLst/>
              <a:rect l="0" t="0" r="0" b="0"/>
              <a:pathLst>
                <a:path w="1684" h="22761" extrusionOk="0">
                  <a:moveTo>
                    <a:pt x="1549" y="1"/>
                  </a:moveTo>
                  <a:lnTo>
                    <a:pt x="1515" y="68"/>
                  </a:lnTo>
                  <a:lnTo>
                    <a:pt x="1381" y="1448"/>
                  </a:lnTo>
                  <a:lnTo>
                    <a:pt x="1246" y="2862"/>
                  </a:lnTo>
                  <a:lnTo>
                    <a:pt x="1077" y="5623"/>
                  </a:lnTo>
                  <a:lnTo>
                    <a:pt x="741" y="11178"/>
                  </a:lnTo>
                  <a:lnTo>
                    <a:pt x="0" y="22625"/>
                  </a:lnTo>
                  <a:lnTo>
                    <a:pt x="34" y="22659"/>
                  </a:lnTo>
                  <a:lnTo>
                    <a:pt x="34" y="22726"/>
                  </a:lnTo>
                  <a:lnTo>
                    <a:pt x="101" y="22760"/>
                  </a:lnTo>
                  <a:lnTo>
                    <a:pt x="135" y="22760"/>
                  </a:lnTo>
                  <a:lnTo>
                    <a:pt x="269" y="22726"/>
                  </a:lnTo>
                  <a:lnTo>
                    <a:pt x="303" y="22659"/>
                  </a:lnTo>
                  <a:lnTo>
                    <a:pt x="303" y="22625"/>
                  </a:lnTo>
                  <a:lnTo>
                    <a:pt x="1010" y="11448"/>
                  </a:lnTo>
                  <a:lnTo>
                    <a:pt x="1414" y="5758"/>
                  </a:lnTo>
                  <a:lnTo>
                    <a:pt x="1583" y="2930"/>
                  </a:lnTo>
                  <a:lnTo>
                    <a:pt x="1650" y="1482"/>
                  </a:lnTo>
                  <a:lnTo>
                    <a:pt x="1684" y="68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" name="Shape 49"/>
            <p:cNvSpPr/>
            <p:nvPr/>
          </p:nvSpPr>
          <p:spPr>
            <a:xfrm>
              <a:off x="3628175" y="4015675"/>
              <a:ext cx="10125" cy="12650"/>
            </a:xfrm>
            <a:custGeom>
              <a:avLst/>
              <a:gdLst/>
              <a:ahLst/>
              <a:cxnLst/>
              <a:rect l="0" t="0" r="0" b="0"/>
              <a:pathLst>
                <a:path w="405" h="506" extrusionOk="0">
                  <a:moveTo>
                    <a:pt x="135" y="0"/>
                  </a:moveTo>
                  <a:lnTo>
                    <a:pt x="102" y="34"/>
                  </a:lnTo>
                  <a:lnTo>
                    <a:pt x="68" y="68"/>
                  </a:lnTo>
                  <a:lnTo>
                    <a:pt x="1" y="135"/>
                  </a:lnTo>
                  <a:lnTo>
                    <a:pt x="1" y="202"/>
                  </a:lnTo>
                  <a:lnTo>
                    <a:pt x="1" y="270"/>
                  </a:lnTo>
                  <a:lnTo>
                    <a:pt x="34" y="337"/>
                  </a:lnTo>
                  <a:lnTo>
                    <a:pt x="34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169" y="505"/>
                  </a:lnTo>
                  <a:lnTo>
                    <a:pt x="236" y="505"/>
                  </a:lnTo>
                  <a:lnTo>
                    <a:pt x="304" y="472"/>
                  </a:lnTo>
                  <a:lnTo>
                    <a:pt x="371" y="438"/>
                  </a:lnTo>
                  <a:lnTo>
                    <a:pt x="405" y="404"/>
                  </a:lnTo>
                  <a:lnTo>
                    <a:pt x="405" y="303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" name="Shape 50"/>
            <p:cNvSpPr/>
            <p:nvPr/>
          </p:nvSpPr>
          <p:spPr>
            <a:xfrm>
              <a:off x="1049200" y="5284950"/>
              <a:ext cx="58950" cy="70725"/>
            </a:xfrm>
            <a:custGeom>
              <a:avLst/>
              <a:gdLst/>
              <a:ahLst/>
              <a:cxnLst/>
              <a:rect l="0" t="0" r="0" b="0"/>
              <a:pathLst>
                <a:path w="2358" h="2829" extrusionOk="0">
                  <a:moveTo>
                    <a:pt x="1954" y="169"/>
                  </a:moveTo>
                  <a:lnTo>
                    <a:pt x="1954" y="674"/>
                  </a:lnTo>
                  <a:lnTo>
                    <a:pt x="2021" y="1280"/>
                  </a:lnTo>
                  <a:lnTo>
                    <a:pt x="2088" y="1852"/>
                  </a:lnTo>
                  <a:lnTo>
                    <a:pt x="2189" y="2324"/>
                  </a:lnTo>
                  <a:lnTo>
                    <a:pt x="2223" y="2357"/>
                  </a:lnTo>
                  <a:lnTo>
                    <a:pt x="2189" y="2357"/>
                  </a:lnTo>
                  <a:lnTo>
                    <a:pt x="1785" y="2391"/>
                  </a:lnTo>
                  <a:lnTo>
                    <a:pt x="1381" y="2458"/>
                  </a:lnTo>
                  <a:lnTo>
                    <a:pt x="977" y="2492"/>
                  </a:lnTo>
                  <a:lnTo>
                    <a:pt x="540" y="2559"/>
                  </a:lnTo>
                  <a:lnTo>
                    <a:pt x="338" y="1482"/>
                  </a:lnTo>
                  <a:lnTo>
                    <a:pt x="136" y="405"/>
                  </a:lnTo>
                  <a:lnTo>
                    <a:pt x="607" y="371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5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77"/>
                  </a:lnTo>
                  <a:lnTo>
                    <a:pt x="136" y="1617"/>
                  </a:lnTo>
                  <a:lnTo>
                    <a:pt x="270" y="2223"/>
                  </a:lnTo>
                  <a:lnTo>
                    <a:pt x="405" y="2795"/>
                  </a:lnTo>
                  <a:lnTo>
                    <a:pt x="472" y="2829"/>
                  </a:lnTo>
                  <a:lnTo>
                    <a:pt x="540" y="2829"/>
                  </a:lnTo>
                  <a:lnTo>
                    <a:pt x="573" y="2795"/>
                  </a:lnTo>
                  <a:lnTo>
                    <a:pt x="607" y="2728"/>
                  </a:lnTo>
                  <a:lnTo>
                    <a:pt x="573" y="2660"/>
                  </a:lnTo>
                  <a:lnTo>
                    <a:pt x="977" y="2694"/>
                  </a:lnTo>
                  <a:lnTo>
                    <a:pt x="1415" y="2660"/>
                  </a:lnTo>
                  <a:lnTo>
                    <a:pt x="1853" y="2593"/>
                  </a:lnTo>
                  <a:lnTo>
                    <a:pt x="2223" y="2492"/>
                  </a:lnTo>
                  <a:lnTo>
                    <a:pt x="2257" y="2458"/>
                  </a:lnTo>
                  <a:lnTo>
                    <a:pt x="2257" y="2391"/>
                  </a:lnTo>
                  <a:lnTo>
                    <a:pt x="2324" y="2391"/>
                  </a:lnTo>
                  <a:lnTo>
                    <a:pt x="2358" y="2357"/>
                  </a:lnTo>
                  <a:lnTo>
                    <a:pt x="2358" y="2324"/>
                  </a:lnTo>
                  <a:lnTo>
                    <a:pt x="2324" y="1785"/>
                  </a:lnTo>
                  <a:lnTo>
                    <a:pt x="2223" y="1213"/>
                  </a:lnTo>
                  <a:lnTo>
                    <a:pt x="2122" y="640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" name="Shape 51"/>
            <p:cNvSpPr/>
            <p:nvPr/>
          </p:nvSpPr>
          <p:spPr>
            <a:xfrm>
              <a:off x="3599550" y="4372550"/>
              <a:ext cx="38750" cy="44625"/>
            </a:xfrm>
            <a:custGeom>
              <a:avLst/>
              <a:gdLst/>
              <a:ahLst/>
              <a:cxnLst/>
              <a:rect l="0" t="0" r="0" b="0"/>
              <a:pathLst>
                <a:path w="1550" h="1785" extrusionOk="0">
                  <a:moveTo>
                    <a:pt x="439" y="405"/>
                  </a:moveTo>
                  <a:lnTo>
                    <a:pt x="405" y="506"/>
                  </a:lnTo>
                  <a:lnTo>
                    <a:pt x="405" y="573"/>
                  </a:lnTo>
                  <a:lnTo>
                    <a:pt x="405" y="607"/>
                  </a:lnTo>
                  <a:lnTo>
                    <a:pt x="472" y="640"/>
                  </a:lnTo>
                  <a:lnTo>
                    <a:pt x="540" y="607"/>
                  </a:lnTo>
                  <a:lnTo>
                    <a:pt x="674" y="539"/>
                  </a:lnTo>
                  <a:lnTo>
                    <a:pt x="809" y="506"/>
                  </a:lnTo>
                  <a:lnTo>
                    <a:pt x="977" y="539"/>
                  </a:lnTo>
                  <a:lnTo>
                    <a:pt x="1078" y="607"/>
                  </a:lnTo>
                  <a:lnTo>
                    <a:pt x="1213" y="674"/>
                  </a:lnTo>
                  <a:lnTo>
                    <a:pt x="1280" y="809"/>
                  </a:lnTo>
                  <a:lnTo>
                    <a:pt x="1314" y="943"/>
                  </a:lnTo>
                  <a:lnTo>
                    <a:pt x="1314" y="1112"/>
                  </a:lnTo>
                  <a:lnTo>
                    <a:pt x="1280" y="1246"/>
                  </a:lnTo>
                  <a:lnTo>
                    <a:pt x="1213" y="1347"/>
                  </a:lnTo>
                  <a:lnTo>
                    <a:pt x="1078" y="1448"/>
                  </a:lnTo>
                  <a:lnTo>
                    <a:pt x="977" y="1482"/>
                  </a:lnTo>
                  <a:lnTo>
                    <a:pt x="843" y="1516"/>
                  </a:lnTo>
                  <a:lnTo>
                    <a:pt x="708" y="1482"/>
                  </a:lnTo>
                  <a:lnTo>
                    <a:pt x="573" y="1448"/>
                  </a:lnTo>
                  <a:lnTo>
                    <a:pt x="472" y="1381"/>
                  </a:lnTo>
                  <a:lnTo>
                    <a:pt x="371" y="1314"/>
                  </a:lnTo>
                  <a:lnTo>
                    <a:pt x="304" y="1179"/>
                  </a:lnTo>
                  <a:lnTo>
                    <a:pt x="270" y="1078"/>
                  </a:lnTo>
                  <a:lnTo>
                    <a:pt x="237" y="977"/>
                  </a:lnTo>
                  <a:lnTo>
                    <a:pt x="270" y="708"/>
                  </a:lnTo>
                  <a:lnTo>
                    <a:pt x="371" y="506"/>
                  </a:lnTo>
                  <a:lnTo>
                    <a:pt x="439" y="405"/>
                  </a:lnTo>
                  <a:close/>
                  <a:moveTo>
                    <a:pt x="674" y="1"/>
                  </a:moveTo>
                  <a:lnTo>
                    <a:pt x="607" y="34"/>
                  </a:lnTo>
                  <a:lnTo>
                    <a:pt x="439" y="102"/>
                  </a:lnTo>
                  <a:lnTo>
                    <a:pt x="270" y="236"/>
                  </a:lnTo>
                  <a:lnTo>
                    <a:pt x="169" y="371"/>
                  </a:lnTo>
                  <a:lnTo>
                    <a:pt x="68" y="573"/>
                  </a:lnTo>
                  <a:lnTo>
                    <a:pt x="1" y="775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136" y="1347"/>
                  </a:lnTo>
                  <a:lnTo>
                    <a:pt x="270" y="1516"/>
                  </a:lnTo>
                  <a:lnTo>
                    <a:pt x="439" y="1650"/>
                  </a:lnTo>
                  <a:lnTo>
                    <a:pt x="607" y="1751"/>
                  </a:lnTo>
                  <a:lnTo>
                    <a:pt x="809" y="1785"/>
                  </a:lnTo>
                  <a:lnTo>
                    <a:pt x="1011" y="1751"/>
                  </a:lnTo>
                  <a:lnTo>
                    <a:pt x="1179" y="1684"/>
                  </a:lnTo>
                  <a:lnTo>
                    <a:pt x="1314" y="1549"/>
                  </a:lnTo>
                  <a:lnTo>
                    <a:pt x="1415" y="1415"/>
                  </a:lnTo>
                  <a:lnTo>
                    <a:pt x="1516" y="1246"/>
                  </a:lnTo>
                  <a:lnTo>
                    <a:pt x="1550" y="1078"/>
                  </a:lnTo>
                  <a:lnTo>
                    <a:pt x="1550" y="876"/>
                  </a:lnTo>
                  <a:lnTo>
                    <a:pt x="1482" y="708"/>
                  </a:lnTo>
                  <a:lnTo>
                    <a:pt x="1381" y="573"/>
                  </a:lnTo>
                  <a:lnTo>
                    <a:pt x="1213" y="438"/>
                  </a:lnTo>
                  <a:lnTo>
                    <a:pt x="1045" y="304"/>
                  </a:lnTo>
                  <a:lnTo>
                    <a:pt x="843" y="270"/>
                  </a:lnTo>
                  <a:lnTo>
                    <a:pt x="674" y="270"/>
                  </a:lnTo>
                  <a:lnTo>
                    <a:pt x="607" y="292"/>
                  </a:lnTo>
                  <a:lnTo>
                    <a:pt x="607" y="292"/>
                  </a:lnTo>
                  <a:lnTo>
                    <a:pt x="641" y="270"/>
                  </a:lnTo>
                  <a:lnTo>
                    <a:pt x="742" y="203"/>
                  </a:lnTo>
                  <a:lnTo>
                    <a:pt x="809" y="203"/>
                  </a:lnTo>
                  <a:lnTo>
                    <a:pt x="910" y="236"/>
                  </a:lnTo>
                  <a:lnTo>
                    <a:pt x="1045" y="270"/>
                  </a:lnTo>
                  <a:lnTo>
                    <a:pt x="1045" y="236"/>
                  </a:lnTo>
                  <a:lnTo>
                    <a:pt x="1078" y="203"/>
                  </a:lnTo>
                  <a:lnTo>
                    <a:pt x="1045" y="135"/>
                  </a:lnTo>
                  <a:lnTo>
                    <a:pt x="977" y="68"/>
                  </a:lnTo>
                  <a:lnTo>
                    <a:pt x="876" y="34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" name="Shape 52"/>
            <p:cNvSpPr/>
            <p:nvPr/>
          </p:nvSpPr>
          <p:spPr>
            <a:xfrm>
              <a:off x="1076150" y="5162900"/>
              <a:ext cx="59775" cy="56425"/>
            </a:xfrm>
            <a:custGeom>
              <a:avLst/>
              <a:gdLst/>
              <a:ahLst/>
              <a:cxnLst/>
              <a:rect l="0" t="0" r="0" b="0"/>
              <a:pathLst>
                <a:path w="2391" h="2257" extrusionOk="0">
                  <a:moveTo>
                    <a:pt x="1751" y="1"/>
                  </a:moveTo>
                  <a:lnTo>
                    <a:pt x="1515" y="34"/>
                  </a:lnTo>
                  <a:lnTo>
                    <a:pt x="1078" y="135"/>
                  </a:lnTo>
                  <a:lnTo>
                    <a:pt x="573" y="236"/>
                  </a:lnTo>
                  <a:lnTo>
                    <a:pt x="101" y="371"/>
                  </a:lnTo>
                  <a:lnTo>
                    <a:pt x="68" y="304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34" y="843"/>
                  </a:lnTo>
                  <a:lnTo>
                    <a:pt x="135" y="1348"/>
                  </a:lnTo>
                  <a:lnTo>
                    <a:pt x="169" y="1819"/>
                  </a:lnTo>
                  <a:lnTo>
                    <a:pt x="202" y="2021"/>
                  </a:lnTo>
                  <a:lnTo>
                    <a:pt x="270" y="2257"/>
                  </a:lnTo>
                  <a:lnTo>
                    <a:pt x="337" y="2257"/>
                  </a:lnTo>
                  <a:lnTo>
                    <a:pt x="371" y="2223"/>
                  </a:lnTo>
                  <a:lnTo>
                    <a:pt x="438" y="2257"/>
                  </a:lnTo>
                  <a:lnTo>
                    <a:pt x="1313" y="2156"/>
                  </a:lnTo>
                  <a:lnTo>
                    <a:pt x="1751" y="2088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20"/>
                  </a:lnTo>
                  <a:lnTo>
                    <a:pt x="2357" y="1853"/>
                  </a:lnTo>
                  <a:lnTo>
                    <a:pt x="2391" y="1752"/>
                  </a:lnTo>
                  <a:lnTo>
                    <a:pt x="2391" y="1651"/>
                  </a:lnTo>
                  <a:lnTo>
                    <a:pt x="2357" y="1449"/>
                  </a:lnTo>
                  <a:lnTo>
                    <a:pt x="2290" y="1247"/>
                  </a:lnTo>
                  <a:lnTo>
                    <a:pt x="2222" y="641"/>
                  </a:lnTo>
                  <a:lnTo>
                    <a:pt x="2121" y="304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19" y="304"/>
                  </a:lnTo>
                  <a:lnTo>
                    <a:pt x="1953" y="506"/>
                  </a:lnTo>
                  <a:lnTo>
                    <a:pt x="2054" y="977"/>
                  </a:lnTo>
                  <a:lnTo>
                    <a:pt x="2121" y="1415"/>
                  </a:lnTo>
                  <a:lnTo>
                    <a:pt x="2189" y="1853"/>
                  </a:lnTo>
                  <a:lnTo>
                    <a:pt x="1751" y="1853"/>
                  </a:lnTo>
                  <a:lnTo>
                    <a:pt x="1280" y="1886"/>
                  </a:lnTo>
                  <a:lnTo>
                    <a:pt x="404" y="2055"/>
                  </a:lnTo>
                  <a:lnTo>
                    <a:pt x="371" y="2055"/>
                  </a:lnTo>
                  <a:lnTo>
                    <a:pt x="371" y="1853"/>
                  </a:lnTo>
                  <a:lnTo>
                    <a:pt x="337" y="1617"/>
                  </a:lnTo>
                  <a:lnTo>
                    <a:pt x="270" y="1179"/>
                  </a:lnTo>
                  <a:lnTo>
                    <a:pt x="236" y="876"/>
                  </a:lnTo>
                  <a:lnTo>
                    <a:pt x="169" y="540"/>
                  </a:lnTo>
                  <a:lnTo>
                    <a:pt x="707" y="405"/>
                  </a:lnTo>
                  <a:lnTo>
                    <a:pt x="1246" y="304"/>
                  </a:lnTo>
                  <a:lnTo>
                    <a:pt x="1616" y="236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" name="Shape 53"/>
            <p:cNvSpPr/>
            <p:nvPr/>
          </p:nvSpPr>
          <p:spPr>
            <a:xfrm>
              <a:off x="2762075" y="4700825"/>
              <a:ext cx="125425" cy="712925"/>
            </a:xfrm>
            <a:custGeom>
              <a:avLst/>
              <a:gdLst/>
              <a:ahLst/>
              <a:cxnLst/>
              <a:rect l="0" t="0" r="0" b="0"/>
              <a:pathLst>
                <a:path w="5017" h="28517" extrusionOk="0">
                  <a:moveTo>
                    <a:pt x="3838" y="0"/>
                  </a:moveTo>
                  <a:lnTo>
                    <a:pt x="3535" y="34"/>
                  </a:lnTo>
                  <a:lnTo>
                    <a:pt x="3266" y="101"/>
                  </a:lnTo>
                  <a:lnTo>
                    <a:pt x="2963" y="236"/>
                  </a:lnTo>
                  <a:lnTo>
                    <a:pt x="2694" y="404"/>
                  </a:lnTo>
                  <a:lnTo>
                    <a:pt x="2458" y="606"/>
                  </a:lnTo>
                  <a:lnTo>
                    <a:pt x="2290" y="875"/>
                  </a:lnTo>
                  <a:lnTo>
                    <a:pt x="2155" y="1145"/>
                  </a:lnTo>
                  <a:lnTo>
                    <a:pt x="2020" y="1414"/>
                  </a:lnTo>
                  <a:lnTo>
                    <a:pt x="1919" y="1717"/>
                  </a:lnTo>
                  <a:lnTo>
                    <a:pt x="1852" y="2020"/>
                  </a:lnTo>
                  <a:lnTo>
                    <a:pt x="1751" y="2626"/>
                  </a:lnTo>
                  <a:lnTo>
                    <a:pt x="1515" y="4714"/>
                  </a:lnTo>
                  <a:lnTo>
                    <a:pt x="1313" y="6801"/>
                  </a:lnTo>
                  <a:lnTo>
                    <a:pt x="977" y="11010"/>
                  </a:lnTo>
                  <a:lnTo>
                    <a:pt x="640" y="15353"/>
                  </a:lnTo>
                  <a:lnTo>
                    <a:pt x="337" y="19696"/>
                  </a:lnTo>
                  <a:lnTo>
                    <a:pt x="135" y="24039"/>
                  </a:lnTo>
                  <a:lnTo>
                    <a:pt x="0" y="28382"/>
                  </a:lnTo>
                  <a:lnTo>
                    <a:pt x="0" y="28450"/>
                  </a:lnTo>
                  <a:lnTo>
                    <a:pt x="34" y="28483"/>
                  </a:lnTo>
                  <a:lnTo>
                    <a:pt x="135" y="28517"/>
                  </a:lnTo>
                  <a:lnTo>
                    <a:pt x="236" y="28483"/>
                  </a:lnTo>
                  <a:lnTo>
                    <a:pt x="270" y="28450"/>
                  </a:lnTo>
                  <a:lnTo>
                    <a:pt x="270" y="28382"/>
                  </a:lnTo>
                  <a:lnTo>
                    <a:pt x="404" y="24645"/>
                  </a:lnTo>
                  <a:lnTo>
                    <a:pt x="606" y="20908"/>
                  </a:lnTo>
                  <a:lnTo>
                    <a:pt x="808" y="17171"/>
                  </a:lnTo>
                  <a:lnTo>
                    <a:pt x="1044" y="13400"/>
                  </a:lnTo>
                  <a:lnTo>
                    <a:pt x="1347" y="9663"/>
                  </a:lnTo>
                  <a:lnTo>
                    <a:pt x="1684" y="5926"/>
                  </a:lnTo>
                  <a:lnTo>
                    <a:pt x="1852" y="4108"/>
                  </a:lnTo>
                  <a:lnTo>
                    <a:pt x="1953" y="3165"/>
                  </a:lnTo>
                  <a:lnTo>
                    <a:pt x="2088" y="2256"/>
                  </a:lnTo>
                  <a:lnTo>
                    <a:pt x="2155" y="1852"/>
                  </a:lnTo>
                  <a:lnTo>
                    <a:pt x="2290" y="1448"/>
                  </a:lnTo>
                  <a:lnTo>
                    <a:pt x="2492" y="1077"/>
                  </a:lnTo>
                  <a:lnTo>
                    <a:pt x="2727" y="741"/>
                  </a:lnTo>
                  <a:lnTo>
                    <a:pt x="2963" y="539"/>
                  </a:lnTo>
                  <a:lnTo>
                    <a:pt x="3199" y="404"/>
                  </a:lnTo>
                  <a:lnTo>
                    <a:pt x="3468" y="303"/>
                  </a:lnTo>
                  <a:lnTo>
                    <a:pt x="3771" y="269"/>
                  </a:lnTo>
                  <a:lnTo>
                    <a:pt x="4074" y="269"/>
                  </a:lnTo>
                  <a:lnTo>
                    <a:pt x="4377" y="337"/>
                  </a:lnTo>
                  <a:lnTo>
                    <a:pt x="4646" y="438"/>
                  </a:lnTo>
                  <a:lnTo>
                    <a:pt x="4916" y="572"/>
                  </a:lnTo>
                  <a:lnTo>
                    <a:pt x="4983" y="606"/>
                  </a:lnTo>
                  <a:lnTo>
                    <a:pt x="5017" y="572"/>
                  </a:lnTo>
                  <a:lnTo>
                    <a:pt x="5017" y="505"/>
                  </a:lnTo>
                  <a:lnTo>
                    <a:pt x="4983" y="438"/>
                  </a:lnTo>
                  <a:lnTo>
                    <a:pt x="4714" y="236"/>
                  </a:lnTo>
                  <a:lnTo>
                    <a:pt x="4444" y="135"/>
                  </a:lnTo>
                  <a:lnTo>
                    <a:pt x="4141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" name="Shape 54"/>
            <p:cNvSpPr/>
            <p:nvPr/>
          </p:nvSpPr>
          <p:spPr>
            <a:xfrm>
              <a:off x="1056775" y="5104825"/>
              <a:ext cx="57275" cy="63150"/>
            </a:xfrm>
            <a:custGeom>
              <a:avLst/>
              <a:gdLst/>
              <a:ahLst/>
              <a:cxnLst/>
              <a:rect l="0" t="0" r="0" b="0"/>
              <a:pathLst>
                <a:path w="2291" h="2526" extrusionOk="0">
                  <a:moveTo>
                    <a:pt x="1954" y="169"/>
                  </a:moveTo>
                  <a:lnTo>
                    <a:pt x="1954" y="640"/>
                  </a:lnTo>
                  <a:lnTo>
                    <a:pt x="1987" y="1112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1752" y="2054"/>
                  </a:lnTo>
                  <a:lnTo>
                    <a:pt x="1348" y="2122"/>
                  </a:lnTo>
                  <a:lnTo>
                    <a:pt x="944" y="2189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607" y="405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45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68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53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55"/>
                  </a:lnTo>
                  <a:lnTo>
                    <a:pt x="2223" y="2122"/>
                  </a:lnTo>
                  <a:lnTo>
                    <a:pt x="2189" y="2054"/>
                  </a:lnTo>
                  <a:lnTo>
                    <a:pt x="2257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223" y="1078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" name="Shape 55"/>
            <p:cNvSpPr/>
            <p:nvPr/>
          </p:nvSpPr>
          <p:spPr>
            <a:xfrm>
              <a:off x="3645850" y="4022400"/>
              <a:ext cx="40425" cy="10125"/>
            </a:xfrm>
            <a:custGeom>
              <a:avLst/>
              <a:gdLst/>
              <a:ahLst/>
              <a:cxnLst/>
              <a:rect l="0" t="0" r="0" b="0"/>
              <a:pathLst>
                <a:path w="1617" h="405" extrusionOk="0">
                  <a:moveTo>
                    <a:pt x="169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37" y="270"/>
                  </a:lnTo>
                  <a:lnTo>
                    <a:pt x="741" y="304"/>
                  </a:lnTo>
                  <a:lnTo>
                    <a:pt x="1145" y="371"/>
                  </a:lnTo>
                  <a:lnTo>
                    <a:pt x="1381" y="405"/>
                  </a:lnTo>
                  <a:lnTo>
                    <a:pt x="1583" y="371"/>
                  </a:lnTo>
                  <a:lnTo>
                    <a:pt x="1617" y="337"/>
                  </a:lnTo>
                  <a:lnTo>
                    <a:pt x="1617" y="304"/>
                  </a:lnTo>
                  <a:lnTo>
                    <a:pt x="1617" y="236"/>
                  </a:lnTo>
                  <a:lnTo>
                    <a:pt x="1583" y="203"/>
                  </a:lnTo>
                  <a:lnTo>
                    <a:pt x="1415" y="135"/>
                  </a:lnTo>
                  <a:lnTo>
                    <a:pt x="1179" y="102"/>
                  </a:lnTo>
                  <a:lnTo>
                    <a:pt x="775" y="68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" name="Shape 56"/>
            <p:cNvSpPr/>
            <p:nvPr/>
          </p:nvSpPr>
          <p:spPr>
            <a:xfrm>
              <a:off x="3509500" y="3976950"/>
              <a:ext cx="259275" cy="457900"/>
            </a:xfrm>
            <a:custGeom>
              <a:avLst/>
              <a:gdLst/>
              <a:ahLst/>
              <a:cxnLst/>
              <a:rect l="0" t="0" r="0" b="0"/>
              <a:pathLst>
                <a:path w="10371" h="18316" extrusionOk="0">
                  <a:moveTo>
                    <a:pt x="3401" y="169"/>
                  </a:moveTo>
                  <a:lnTo>
                    <a:pt x="3670" y="270"/>
                  </a:lnTo>
                  <a:lnTo>
                    <a:pt x="3973" y="337"/>
                  </a:lnTo>
                  <a:lnTo>
                    <a:pt x="4613" y="405"/>
                  </a:lnTo>
                  <a:lnTo>
                    <a:pt x="6397" y="607"/>
                  </a:lnTo>
                  <a:lnTo>
                    <a:pt x="8418" y="876"/>
                  </a:lnTo>
                  <a:lnTo>
                    <a:pt x="8855" y="943"/>
                  </a:lnTo>
                  <a:lnTo>
                    <a:pt x="9091" y="977"/>
                  </a:lnTo>
                  <a:lnTo>
                    <a:pt x="9327" y="1044"/>
                  </a:lnTo>
                  <a:lnTo>
                    <a:pt x="9562" y="1112"/>
                  </a:lnTo>
                  <a:lnTo>
                    <a:pt x="9764" y="1213"/>
                  </a:lnTo>
                  <a:lnTo>
                    <a:pt x="9933" y="1381"/>
                  </a:lnTo>
                  <a:lnTo>
                    <a:pt x="10034" y="1583"/>
                  </a:lnTo>
                  <a:lnTo>
                    <a:pt x="10067" y="1617"/>
                  </a:lnTo>
                  <a:lnTo>
                    <a:pt x="10135" y="1650"/>
                  </a:lnTo>
                  <a:lnTo>
                    <a:pt x="10168" y="2492"/>
                  </a:lnTo>
                  <a:lnTo>
                    <a:pt x="10168" y="2896"/>
                  </a:lnTo>
                  <a:lnTo>
                    <a:pt x="10168" y="3300"/>
                  </a:lnTo>
                  <a:lnTo>
                    <a:pt x="10101" y="3872"/>
                  </a:lnTo>
                  <a:lnTo>
                    <a:pt x="9966" y="4411"/>
                  </a:lnTo>
                  <a:lnTo>
                    <a:pt x="9731" y="5522"/>
                  </a:lnTo>
                  <a:lnTo>
                    <a:pt x="9562" y="6431"/>
                  </a:lnTo>
                  <a:lnTo>
                    <a:pt x="9428" y="7374"/>
                  </a:lnTo>
                  <a:lnTo>
                    <a:pt x="9226" y="9259"/>
                  </a:lnTo>
                  <a:lnTo>
                    <a:pt x="9024" y="11414"/>
                  </a:lnTo>
                  <a:lnTo>
                    <a:pt x="8754" y="13569"/>
                  </a:lnTo>
                  <a:lnTo>
                    <a:pt x="8620" y="14545"/>
                  </a:lnTo>
                  <a:lnTo>
                    <a:pt x="8451" y="15488"/>
                  </a:lnTo>
                  <a:lnTo>
                    <a:pt x="8283" y="16431"/>
                  </a:lnTo>
                  <a:lnTo>
                    <a:pt x="8148" y="17373"/>
                  </a:lnTo>
                  <a:lnTo>
                    <a:pt x="8014" y="17575"/>
                  </a:lnTo>
                  <a:lnTo>
                    <a:pt x="7845" y="17744"/>
                  </a:lnTo>
                  <a:lnTo>
                    <a:pt x="7677" y="17878"/>
                  </a:lnTo>
                  <a:lnTo>
                    <a:pt x="7475" y="17979"/>
                  </a:lnTo>
                  <a:lnTo>
                    <a:pt x="7273" y="18047"/>
                  </a:lnTo>
                  <a:lnTo>
                    <a:pt x="7037" y="18080"/>
                  </a:lnTo>
                  <a:lnTo>
                    <a:pt x="6498" y="18080"/>
                  </a:lnTo>
                  <a:lnTo>
                    <a:pt x="4377" y="17912"/>
                  </a:lnTo>
                  <a:lnTo>
                    <a:pt x="3367" y="17845"/>
                  </a:lnTo>
                  <a:lnTo>
                    <a:pt x="2862" y="17811"/>
                  </a:lnTo>
                  <a:lnTo>
                    <a:pt x="2391" y="17744"/>
                  </a:lnTo>
                  <a:lnTo>
                    <a:pt x="2021" y="17676"/>
                  </a:lnTo>
                  <a:lnTo>
                    <a:pt x="1650" y="17575"/>
                  </a:lnTo>
                  <a:lnTo>
                    <a:pt x="1718" y="17508"/>
                  </a:lnTo>
                  <a:lnTo>
                    <a:pt x="1684" y="17407"/>
                  </a:lnTo>
                  <a:lnTo>
                    <a:pt x="1650" y="17373"/>
                  </a:lnTo>
                  <a:lnTo>
                    <a:pt x="1549" y="17340"/>
                  </a:lnTo>
                  <a:lnTo>
                    <a:pt x="1381" y="17407"/>
                  </a:lnTo>
                  <a:lnTo>
                    <a:pt x="1213" y="17441"/>
                  </a:lnTo>
                  <a:lnTo>
                    <a:pt x="1078" y="17441"/>
                  </a:lnTo>
                  <a:lnTo>
                    <a:pt x="943" y="17407"/>
                  </a:lnTo>
                  <a:lnTo>
                    <a:pt x="842" y="17373"/>
                  </a:lnTo>
                  <a:lnTo>
                    <a:pt x="708" y="17306"/>
                  </a:lnTo>
                  <a:lnTo>
                    <a:pt x="640" y="17205"/>
                  </a:lnTo>
                  <a:lnTo>
                    <a:pt x="539" y="17104"/>
                  </a:lnTo>
                  <a:lnTo>
                    <a:pt x="438" y="16835"/>
                  </a:lnTo>
                  <a:lnTo>
                    <a:pt x="371" y="16532"/>
                  </a:lnTo>
                  <a:lnTo>
                    <a:pt x="304" y="16195"/>
                  </a:lnTo>
                  <a:lnTo>
                    <a:pt x="304" y="15825"/>
                  </a:lnTo>
                  <a:lnTo>
                    <a:pt x="304" y="15420"/>
                  </a:lnTo>
                  <a:lnTo>
                    <a:pt x="337" y="15016"/>
                  </a:lnTo>
                  <a:lnTo>
                    <a:pt x="438" y="14242"/>
                  </a:lnTo>
                  <a:lnTo>
                    <a:pt x="607" y="13131"/>
                  </a:lnTo>
                  <a:lnTo>
                    <a:pt x="1213" y="8889"/>
                  </a:lnTo>
                  <a:lnTo>
                    <a:pt x="1852" y="4613"/>
                  </a:lnTo>
                  <a:lnTo>
                    <a:pt x="2155" y="2492"/>
                  </a:lnTo>
                  <a:lnTo>
                    <a:pt x="2223" y="1852"/>
                  </a:lnTo>
                  <a:lnTo>
                    <a:pt x="2290" y="1448"/>
                  </a:lnTo>
                  <a:lnTo>
                    <a:pt x="2425" y="1044"/>
                  </a:lnTo>
                  <a:lnTo>
                    <a:pt x="2559" y="708"/>
                  </a:lnTo>
                  <a:lnTo>
                    <a:pt x="2660" y="539"/>
                  </a:lnTo>
                  <a:lnTo>
                    <a:pt x="2761" y="405"/>
                  </a:lnTo>
                  <a:lnTo>
                    <a:pt x="2862" y="304"/>
                  </a:lnTo>
                  <a:lnTo>
                    <a:pt x="2997" y="203"/>
                  </a:lnTo>
                  <a:lnTo>
                    <a:pt x="3165" y="169"/>
                  </a:lnTo>
                  <a:close/>
                  <a:moveTo>
                    <a:pt x="2963" y="1"/>
                  </a:moveTo>
                  <a:lnTo>
                    <a:pt x="2795" y="68"/>
                  </a:lnTo>
                  <a:lnTo>
                    <a:pt x="2627" y="169"/>
                  </a:lnTo>
                  <a:lnTo>
                    <a:pt x="2492" y="337"/>
                  </a:lnTo>
                  <a:lnTo>
                    <a:pt x="2357" y="573"/>
                  </a:lnTo>
                  <a:lnTo>
                    <a:pt x="2256" y="809"/>
                  </a:lnTo>
                  <a:lnTo>
                    <a:pt x="2189" y="1078"/>
                  </a:lnTo>
                  <a:lnTo>
                    <a:pt x="2054" y="1617"/>
                  </a:lnTo>
                  <a:lnTo>
                    <a:pt x="1953" y="2155"/>
                  </a:lnTo>
                  <a:lnTo>
                    <a:pt x="1852" y="2963"/>
                  </a:lnTo>
                  <a:lnTo>
                    <a:pt x="910" y="9360"/>
                  </a:lnTo>
                  <a:lnTo>
                    <a:pt x="472" y="12256"/>
                  </a:lnTo>
                  <a:lnTo>
                    <a:pt x="270" y="13703"/>
                  </a:lnTo>
                  <a:lnTo>
                    <a:pt x="68" y="15185"/>
                  </a:lnTo>
                  <a:lnTo>
                    <a:pt x="34" y="15690"/>
                  </a:lnTo>
                  <a:lnTo>
                    <a:pt x="1" y="15959"/>
                  </a:lnTo>
                  <a:lnTo>
                    <a:pt x="34" y="16229"/>
                  </a:lnTo>
                  <a:lnTo>
                    <a:pt x="68" y="16532"/>
                  </a:lnTo>
                  <a:lnTo>
                    <a:pt x="135" y="16767"/>
                  </a:lnTo>
                  <a:lnTo>
                    <a:pt x="236" y="17037"/>
                  </a:lnTo>
                  <a:lnTo>
                    <a:pt x="371" y="17239"/>
                  </a:lnTo>
                  <a:lnTo>
                    <a:pt x="607" y="17441"/>
                  </a:lnTo>
                  <a:lnTo>
                    <a:pt x="842" y="17575"/>
                  </a:lnTo>
                  <a:lnTo>
                    <a:pt x="1078" y="17676"/>
                  </a:lnTo>
                  <a:lnTo>
                    <a:pt x="1347" y="17676"/>
                  </a:lnTo>
                  <a:lnTo>
                    <a:pt x="2088" y="17878"/>
                  </a:lnTo>
                  <a:lnTo>
                    <a:pt x="2458" y="17979"/>
                  </a:lnTo>
                  <a:lnTo>
                    <a:pt x="2829" y="18047"/>
                  </a:lnTo>
                  <a:lnTo>
                    <a:pt x="4142" y="18148"/>
                  </a:lnTo>
                  <a:lnTo>
                    <a:pt x="5455" y="18249"/>
                  </a:lnTo>
                  <a:lnTo>
                    <a:pt x="6296" y="18316"/>
                  </a:lnTo>
                  <a:lnTo>
                    <a:pt x="7239" y="18316"/>
                  </a:lnTo>
                  <a:lnTo>
                    <a:pt x="7475" y="18249"/>
                  </a:lnTo>
                  <a:lnTo>
                    <a:pt x="7677" y="18181"/>
                  </a:lnTo>
                  <a:lnTo>
                    <a:pt x="7879" y="18114"/>
                  </a:lnTo>
                  <a:lnTo>
                    <a:pt x="8047" y="18013"/>
                  </a:lnTo>
                  <a:lnTo>
                    <a:pt x="8216" y="17845"/>
                  </a:lnTo>
                  <a:lnTo>
                    <a:pt x="8317" y="17676"/>
                  </a:lnTo>
                  <a:lnTo>
                    <a:pt x="8418" y="17474"/>
                  </a:lnTo>
                  <a:lnTo>
                    <a:pt x="8451" y="17205"/>
                  </a:lnTo>
                  <a:lnTo>
                    <a:pt x="8451" y="17138"/>
                  </a:lnTo>
                  <a:lnTo>
                    <a:pt x="8653" y="16195"/>
                  </a:lnTo>
                  <a:lnTo>
                    <a:pt x="8822" y="15252"/>
                  </a:lnTo>
                  <a:lnTo>
                    <a:pt x="8956" y="14309"/>
                  </a:lnTo>
                  <a:lnTo>
                    <a:pt x="9091" y="13333"/>
                  </a:lnTo>
                  <a:lnTo>
                    <a:pt x="9293" y="11414"/>
                  </a:lnTo>
                  <a:lnTo>
                    <a:pt x="9461" y="9495"/>
                  </a:lnTo>
                  <a:lnTo>
                    <a:pt x="9562" y="8451"/>
                  </a:lnTo>
                  <a:lnTo>
                    <a:pt x="9663" y="7407"/>
                  </a:lnTo>
                  <a:lnTo>
                    <a:pt x="9798" y="6364"/>
                  </a:lnTo>
                  <a:lnTo>
                    <a:pt x="10000" y="5320"/>
                  </a:lnTo>
                  <a:lnTo>
                    <a:pt x="10202" y="4411"/>
                  </a:lnTo>
                  <a:lnTo>
                    <a:pt x="10269" y="3940"/>
                  </a:lnTo>
                  <a:lnTo>
                    <a:pt x="10337" y="3468"/>
                  </a:lnTo>
                  <a:lnTo>
                    <a:pt x="10370" y="2997"/>
                  </a:lnTo>
                  <a:lnTo>
                    <a:pt x="10370" y="2526"/>
                  </a:lnTo>
                  <a:lnTo>
                    <a:pt x="10337" y="2054"/>
                  </a:lnTo>
                  <a:lnTo>
                    <a:pt x="10236" y="1583"/>
                  </a:lnTo>
                  <a:lnTo>
                    <a:pt x="10269" y="1549"/>
                  </a:lnTo>
                  <a:lnTo>
                    <a:pt x="10236" y="1516"/>
                  </a:lnTo>
                  <a:lnTo>
                    <a:pt x="10168" y="1347"/>
                  </a:lnTo>
                  <a:lnTo>
                    <a:pt x="10067" y="1213"/>
                  </a:lnTo>
                  <a:lnTo>
                    <a:pt x="9933" y="1112"/>
                  </a:lnTo>
                  <a:lnTo>
                    <a:pt x="9798" y="1011"/>
                  </a:lnTo>
                  <a:lnTo>
                    <a:pt x="9495" y="842"/>
                  </a:lnTo>
                  <a:lnTo>
                    <a:pt x="9125" y="741"/>
                  </a:lnTo>
                  <a:lnTo>
                    <a:pt x="8754" y="674"/>
                  </a:lnTo>
                  <a:lnTo>
                    <a:pt x="8384" y="640"/>
                  </a:lnTo>
                  <a:lnTo>
                    <a:pt x="7710" y="573"/>
                  </a:lnTo>
                  <a:lnTo>
                    <a:pt x="5623" y="304"/>
                  </a:lnTo>
                  <a:lnTo>
                    <a:pt x="4546" y="135"/>
                  </a:lnTo>
                  <a:lnTo>
                    <a:pt x="3973" y="68"/>
                  </a:lnTo>
                  <a:lnTo>
                    <a:pt x="3704" y="68"/>
                  </a:lnTo>
                  <a:lnTo>
                    <a:pt x="3435" y="102"/>
                  </a:lnTo>
                  <a:lnTo>
                    <a:pt x="3435" y="68"/>
                  </a:lnTo>
                  <a:lnTo>
                    <a:pt x="3401" y="68"/>
                  </a:lnTo>
                  <a:lnTo>
                    <a:pt x="31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" name="Shape 57"/>
            <p:cNvSpPr/>
            <p:nvPr/>
          </p:nvSpPr>
          <p:spPr>
            <a:xfrm>
              <a:off x="725150" y="2891150"/>
              <a:ext cx="2679175" cy="790400"/>
            </a:xfrm>
            <a:custGeom>
              <a:avLst/>
              <a:gdLst/>
              <a:ahLst/>
              <a:cxnLst/>
              <a:rect l="0" t="0" r="0" b="0"/>
              <a:pathLst>
                <a:path w="107167" h="31616" extrusionOk="0">
                  <a:moveTo>
                    <a:pt x="98850" y="8889"/>
                  </a:moveTo>
                  <a:lnTo>
                    <a:pt x="99456" y="9057"/>
                  </a:lnTo>
                  <a:lnTo>
                    <a:pt x="100062" y="9192"/>
                  </a:lnTo>
                  <a:lnTo>
                    <a:pt x="100702" y="9360"/>
                  </a:lnTo>
                  <a:lnTo>
                    <a:pt x="101308" y="9529"/>
                  </a:lnTo>
                  <a:lnTo>
                    <a:pt x="102048" y="9798"/>
                  </a:lnTo>
                  <a:lnTo>
                    <a:pt x="102789" y="10168"/>
                  </a:lnTo>
                  <a:lnTo>
                    <a:pt x="103496" y="10572"/>
                  </a:lnTo>
                  <a:lnTo>
                    <a:pt x="104136" y="11078"/>
                  </a:lnTo>
                  <a:lnTo>
                    <a:pt x="104675" y="11515"/>
                  </a:lnTo>
                  <a:lnTo>
                    <a:pt x="105146" y="12054"/>
                  </a:lnTo>
                  <a:lnTo>
                    <a:pt x="105550" y="12593"/>
                  </a:lnTo>
                  <a:lnTo>
                    <a:pt x="105920" y="13199"/>
                  </a:lnTo>
                  <a:lnTo>
                    <a:pt x="106223" y="13805"/>
                  </a:lnTo>
                  <a:lnTo>
                    <a:pt x="106493" y="14444"/>
                  </a:lnTo>
                  <a:lnTo>
                    <a:pt x="106695" y="15118"/>
                  </a:lnTo>
                  <a:lnTo>
                    <a:pt x="106829" y="15791"/>
                  </a:lnTo>
                  <a:lnTo>
                    <a:pt x="106728" y="15825"/>
                  </a:lnTo>
                  <a:lnTo>
                    <a:pt x="106594" y="15825"/>
                  </a:lnTo>
                  <a:lnTo>
                    <a:pt x="106493" y="15858"/>
                  </a:lnTo>
                  <a:lnTo>
                    <a:pt x="106459" y="15892"/>
                  </a:lnTo>
                  <a:lnTo>
                    <a:pt x="106425" y="15926"/>
                  </a:lnTo>
                  <a:lnTo>
                    <a:pt x="106425" y="15959"/>
                  </a:lnTo>
                  <a:lnTo>
                    <a:pt x="106459" y="15993"/>
                  </a:lnTo>
                  <a:lnTo>
                    <a:pt x="106560" y="16027"/>
                  </a:lnTo>
                  <a:lnTo>
                    <a:pt x="106661" y="16060"/>
                  </a:lnTo>
                  <a:lnTo>
                    <a:pt x="106863" y="16027"/>
                  </a:lnTo>
                  <a:lnTo>
                    <a:pt x="106930" y="16262"/>
                  </a:lnTo>
                  <a:lnTo>
                    <a:pt x="106930" y="16296"/>
                  </a:lnTo>
                  <a:lnTo>
                    <a:pt x="106998" y="16330"/>
                  </a:lnTo>
                  <a:lnTo>
                    <a:pt x="106964" y="16969"/>
                  </a:lnTo>
                  <a:lnTo>
                    <a:pt x="106526" y="17037"/>
                  </a:lnTo>
                  <a:lnTo>
                    <a:pt x="106493" y="16767"/>
                  </a:lnTo>
                  <a:lnTo>
                    <a:pt x="106459" y="16532"/>
                  </a:lnTo>
                  <a:lnTo>
                    <a:pt x="106493" y="16431"/>
                  </a:lnTo>
                  <a:lnTo>
                    <a:pt x="106425" y="16094"/>
                  </a:lnTo>
                  <a:lnTo>
                    <a:pt x="106324" y="15757"/>
                  </a:lnTo>
                  <a:lnTo>
                    <a:pt x="106190" y="15421"/>
                  </a:lnTo>
                  <a:lnTo>
                    <a:pt x="106055" y="15118"/>
                  </a:lnTo>
                  <a:lnTo>
                    <a:pt x="105887" y="14815"/>
                  </a:lnTo>
                  <a:lnTo>
                    <a:pt x="105685" y="14512"/>
                  </a:lnTo>
                  <a:lnTo>
                    <a:pt x="105281" y="13939"/>
                  </a:lnTo>
                  <a:lnTo>
                    <a:pt x="104809" y="13434"/>
                  </a:lnTo>
                  <a:lnTo>
                    <a:pt x="104271" y="12929"/>
                  </a:lnTo>
                  <a:lnTo>
                    <a:pt x="103732" y="12458"/>
                  </a:lnTo>
                  <a:lnTo>
                    <a:pt x="103193" y="12054"/>
                  </a:lnTo>
                  <a:lnTo>
                    <a:pt x="102587" y="11583"/>
                  </a:lnTo>
                  <a:lnTo>
                    <a:pt x="101947" y="11212"/>
                  </a:lnTo>
                  <a:lnTo>
                    <a:pt x="101274" y="10876"/>
                  </a:lnTo>
                  <a:lnTo>
                    <a:pt x="100601" y="10572"/>
                  </a:lnTo>
                  <a:lnTo>
                    <a:pt x="99995" y="10337"/>
                  </a:lnTo>
                  <a:lnTo>
                    <a:pt x="99355" y="10168"/>
                  </a:lnTo>
                  <a:lnTo>
                    <a:pt x="98715" y="10000"/>
                  </a:lnTo>
                  <a:lnTo>
                    <a:pt x="98379" y="9966"/>
                  </a:lnTo>
                  <a:lnTo>
                    <a:pt x="98042" y="9933"/>
                  </a:lnTo>
                  <a:lnTo>
                    <a:pt x="98850" y="8889"/>
                  </a:lnTo>
                  <a:close/>
                  <a:moveTo>
                    <a:pt x="106324" y="19865"/>
                  </a:moveTo>
                  <a:lnTo>
                    <a:pt x="106392" y="19899"/>
                  </a:lnTo>
                  <a:lnTo>
                    <a:pt x="106324" y="20303"/>
                  </a:lnTo>
                  <a:lnTo>
                    <a:pt x="106257" y="20639"/>
                  </a:lnTo>
                  <a:lnTo>
                    <a:pt x="106190" y="20774"/>
                  </a:lnTo>
                  <a:lnTo>
                    <a:pt x="106156" y="20942"/>
                  </a:lnTo>
                  <a:lnTo>
                    <a:pt x="106055" y="20808"/>
                  </a:lnTo>
                  <a:lnTo>
                    <a:pt x="106021" y="20639"/>
                  </a:lnTo>
                  <a:lnTo>
                    <a:pt x="106021" y="20471"/>
                  </a:lnTo>
                  <a:lnTo>
                    <a:pt x="106089" y="20303"/>
                  </a:lnTo>
                  <a:lnTo>
                    <a:pt x="106190" y="20067"/>
                  </a:lnTo>
                  <a:lnTo>
                    <a:pt x="106324" y="19865"/>
                  </a:lnTo>
                  <a:close/>
                  <a:moveTo>
                    <a:pt x="91712" y="20168"/>
                  </a:moveTo>
                  <a:lnTo>
                    <a:pt x="91881" y="20202"/>
                  </a:lnTo>
                  <a:lnTo>
                    <a:pt x="91813" y="20740"/>
                  </a:lnTo>
                  <a:lnTo>
                    <a:pt x="91780" y="21313"/>
                  </a:lnTo>
                  <a:lnTo>
                    <a:pt x="91746" y="20740"/>
                  </a:lnTo>
                  <a:lnTo>
                    <a:pt x="91712" y="20168"/>
                  </a:lnTo>
                  <a:close/>
                  <a:moveTo>
                    <a:pt x="64004" y="14242"/>
                  </a:moveTo>
                  <a:lnTo>
                    <a:pt x="64004" y="14276"/>
                  </a:lnTo>
                  <a:lnTo>
                    <a:pt x="64004" y="14343"/>
                  </a:lnTo>
                  <a:lnTo>
                    <a:pt x="64239" y="14848"/>
                  </a:lnTo>
                  <a:lnTo>
                    <a:pt x="64475" y="15387"/>
                  </a:lnTo>
                  <a:lnTo>
                    <a:pt x="64643" y="15926"/>
                  </a:lnTo>
                  <a:lnTo>
                    <a:pt x="64812" y="16498"/>
                  </a:lnTo>
                  <a:lnTo>
                    <a:pt x="64913" y="17037"/>
                  </a:lnTo>
                  <a:lnTo>
                    <a:pt x="64980" y="17609"/>
                  </a:lnTo>
                  <a:lnTo>
                    <a:pt x="65014" y="18181"/>
                  </a:lnTo>
                  <a:lnTo>
                    <a:pt x="64946" y="18754"/>
                  </a:lnTo>
                  <a:lnTo>
                    <a:pt x="64879" y="19057"/>
                  </a:lnTo>
                  <a:lnTo>
                    <a:pt x="64812" y="19326"/>
                  </a:lnTo>
                  <a:lnTo>
                    <a:pt x="64711" y="19562"/>
                  </a:lnTo>
                  <a:lnTo>
                    <a:pt x="64576" y="19798"/>
                  </a:lnTo>
                  <a:lnTo>
                    <a:pt x="64441" y="20033"/>
                  </a:lnTo>
                  <a:lnTo>
                    <a:pt x="64273" y="20235"/>
                  </a:lnTo>
                  <a:lnTo>
                    <a:pt x="64105" y="20437"/>
                  </a:lnTo>
                  <a:lnTo>
                    <a:pt x="63936" y="20639"/>
                  </a:lnTo>
                  <a:lnTo>
                    <a:pt x="63499" y="20942"/>
                  </a:lnTo>
                  <a:lnTo>
                    <a:pt x="63061" y="21212"/>
                  </a:lnTo>
                  <a:lnTo>
                    <a:pt x="62556" y="21380"/>
                  </a:lnTo>
                  <a:lnTo>
                    <a:pt x="61984" y="21548"/>
                  </a:lnTo>
                  <a:lnTo>
                    <a:pt x="61445" y="21616"/>
                  </a:lnTo>
                  <a:lnTo>
                    <a:pt x="60906" y="21683"/>
                  </a:lnTo>
                  <a:lnTo>
                    <a:pt x="60334" y="21717"/>
                  </a:lnTo>
                  <a:lnTo>
                    <a:pt x="59795" y="21750"/>
                  </a:lnTo>
                  <a:lnTo>
                    <a:pt x="57573" y="21750"/>
                  </a:lnTo>
                  <a:lnTo>
                    <a:pt x="52792" y="21851"/>
                  </a:lnTo>
                  <a:lnTo>
                    <a:pt x="48045" y="21919"/>
                  </a:lnTo>
                  <a:lnTo>
                    <a:pt x="43298" y="22020"/>
                  </a:lnTo>
                  <a:lnTo>
                    <a:pt x="42961" y="21986"/>
                  </a:lnTo>
                  <a:lnTo>
                    <a:pt x="42658" y="21952"/>
                  </a:lnTo>
                  <a:lnTo>
                    <a:pt x="42355" y="21851"/>
                  </a:lnTo>
                  <a:lnTo>
                    <a:pt x="42119" y="21717"/>
                  </a:lnTo>
                  <a:lnTo>
                    <a:pt x="41884" y="21582"/>
                  </a:lnTo>
                  <a:lnTo>
                    <a:pt x="41715" y="21380"/>
                  </a:lnTo>
                  <a:lnTo>
                    <a:pt x="41513" y="21178"/>
                  </a:lnTo>
                  <a:lnTo>
                    <a:pt x="41379" y="20942"/>
                  </a:lnTo>
                  <a:lnTo>
                    <a:pt x="41244" y="20707"/>
                  </a:lnTo>
                  <a:lnTo>
                    <a:pt x="41143" y="20437"/>
                  </a:lnTo>
                  <a:lnTo>
                    <a:pt x="40941" y="19865"/>
                  </a:lnTo>
                  <a:lnTo>
                    <a:pt x="40840" y="19259"/>
                  </a:lnTo>
                  <a:lnTo>
                    <a:pt x="40739" y="18687"/>
                  </a:lnTo>
                  <a:lnTo>
                    <a:pt x="40672" y="18114"/>
                  </a:lnTo>
                  <a:lnTo>
                    <a:pt x="40672" y="17575"/>
                  </a:lnTo>
                  <a:lnTo>
                    <a:pt x="40705" y="17037"/>
                  </a:lnTo>
                  <a:lnTo>
                    <a:pt x="40739" y="16498"/>
                  </a:lnTo>
                  <a:lnTo>
                    <a:pt x="40840" y="15959"/>
                  </a:lnTo>
                  <a:lnTo>
                    <a:pt x="40941" y="15421"/>
                  </a:lnTo>
                  <a:lnTo>
                    <a:pt x="41076" y="14882"/>
                  </a:lnTo>
                  <a:lnTo>
                    <a:pt x="41210" y="14343"/>
                  </a:lnTo>
                  <a:lnTo>
                    <a:pt x="52624" y="14242"/>
                  </a:lnTo>
                  <a:close/>
                  <a:moveTo>
                    <a:pt x="89288" y="20639"/>
                  </a:moveTo>
                  <a:lnTo>
                    <a:pt x="89322" y="20774"/>
                  </a:lnTo>
                  <a:lnTo>
                    <a:pt x="89389" y="20875"/>
                  </a:lnTo>
                  <a:lnTo>
                    <a:pt x="89457" y="20942"/>
                  </a:lnTo>
                  <a:lnTo>
                    <a:pt x="89558" y="21010"/>
                  </a:lnTo>
                  <a:lnTo>
                    <a:pt x="89793" y="21043"/>
                  </a:lnTo>
                  <a:lnTo>
                    <a:pt x="89928" y="21077"/>
                  </a:lnTo>
                  <a:lnTo>
                    <a:pt x="90029" y="21043"/>
                  </a:lnTo>
                  <a:lnTo>
                    <a:pt x="89928" y="22121"/>
                  </a:lnTo>
                  <a:lnTo>
                    <a:pt x="89861" y="23232"/>
                  </a:lnTo>
                  <a:lnTo>
                    <a:pt x="89760" y="25420"/>
                  </a:lnTo>
                  <a:lnTo>
                    <a:pt x="89558" y="25521"/>
                  </a:lnTo>
                  <a:lnTo>
                    <a:pt x="89389" y="25656"/>
                  </a:lnTo>
                  <a:lnTo>
                    <a:pt x="89255" y="25790"/>
                  </a:lnTo>
                  <a:lnTo>
                    <a:pt x="89154" y="25959"/>
                  </a:lnTo>
                  <a:lnTo>
                    <a:pt x="89120" y="25790"/>
                  </a:lnTo>
                  <a:lnTo>
                    <a:pt x="89086" y="25790"/>
                  </a:lnTo>
                  <a:lnTo>
                    <a:pt x="88985" y="25117"/>
                  </a:lnTo>
                  <a:lnTo>
                    <a:pt x="88985" y="24444"/>
                  </a:lnTo>
                  <a:lnTo>
                    <a:pt x="88985" y="23770"/>
                  </a:lnTo>
                  <a:lnTo>
                    <a:pt x="89019" y="23097"/>
                  </a:lnTo>
                  <a:lnTo>
                    <a:pt x="89053" y="22255"/>
                  </a:lnTo>
                  <a:lnTo>
                    <a:pt x="89086" y="21851"/>
                  </a:lnTo>
                  <a:lnTo>
                    <a:pt x="89154" y="21447"/>
                  </a:lnTo>
                  <a:lnTo>
                    <a:pt x="89221" y="21043"/>
                  </a:lnTo>
                  <a:lnTo>
                    <a:pt x="89255" y="20841"/>
                  </a:lnTo>
                  <a:lnTo>
                    <a:pt x="89288" y="20639"/>
                  </a:lnTo>
                  <a:close/>
                  <a:moveTo>
                    <a:pt x="92015" y="20202"/>
                  </a:moveTo>
                  <a:lnTo>
                    <a:pt x="92015" y="20235"/>
                  </a:lnTo>
                  <a:lnTo>
                    <a:pt x="92015" y="20303"/>
                  </a:lnTo>
                  <a:lnTo>
                    <a:pt x="92083" y="20370"/>
                  </a:lnTo>
                  <a:lnTo>
                    <a:pt x="92015" y="21043"/>
                  </a:lnTo>
                  <a:lnTo>
                    <a:pt x="91982" y="21717"/>
                  </a:lnTo>
                  <a:lnTo>
                    <a:pt x="91914" y="23097"/>
                  </a:lnTo>
                  <a:lnTo>
                    <a:pt x="91679" y="26598"/>
                  </a:lnTo>
                  <a:lnTo>
                    <a:pt x="91645" y="26598"/>
                  </a:lnTo>
                  <a:lnTo>
                    <a:pt x="91813" y="23501"/>
                  </a:lnTo>
                  <a:lnTo>
                    <a:pt x="91914" y="21851"/>
                  </a:lnTo>
                  <a:lnTo>
                    <a:pt x="91948" y="21010"/>
                  </a:lnTo>
                  <a:lnTo>
                    <a:pt x="91948" y="20202"/>
                  </a:lnTo>
                  <a:close/>
                  <a:moveTo>
                    <a:pt x="91140" y="19865"/>
                  </a:moveTo>
                  <a:lnTo>
                    <a:pt x="91275" y="19932"/>
                  </a:lnTo>
                  <a:lnTo>
                    <a:pt x="91342" y="20000"/>
                  </a:lnTo>
                  <a:lnTo>
                    <a:pt x="91376" y="20067"/>
                  </a:lnTo>
                  <a:lnTo>
                    <a:pt x="91443" y="20235"/>
                  </a:lnTo>
                  <a:lnTo>
                    <a:pt x="91477" y="20303"/>
                  </a:lnTo>
                  <a:lnTo>
                    <a:pt x="91544" y="20303"/>
                  </a:lnTo>
                  <a:lnTo>
                    <a:pt x="91510" y="21818"/>
                  </a:lnTo>
                  <a:lnTo>
                    <a:pt x="91443" y="23333"/>
                  </a:lnTo>
                  <a:lnTo>
                    <a:pt x="91275" y="26329"/>
                  </a:lnTo>
                  <a:lnTo>
                    <a:pt x="91241" y="26363"/>
                  </a:lnTo>
                  <a:lnTo>
                    <a:pt x="91207" y="26363"/>
                  </a:lnTo>
                  <a:lnTo>
                    <a:pt x="91106" y="26531"/>
                  </a:lnTo>
                  <a:lnTo>
                    <a:pt x="91005" y="26666"/>
                  </a:lnTo>
                  <a:lnTo>
                    <a:pt x="91005" y="26666"/>
                  </a:lnTo>
                  <a:lnTo>
                    <a:pt x="91106" y="23501"/>
                  </a:lnTo>
                  <a:lnTo>
                    <a:pt x="91174" y="21683"/>
                  </a:lnTo>
                  <a:lnTo>
                    <a:pt x="91174" y="20774"/>
                  </a:lnTo>
                  <a:lnTo>
                    <a:pt x="91140" y="19865"/>
                  </a:lnTo>
                  <a:close/>
                  <a:moveTo>
                    <a:pt x="91039" y="19865"/>
                  </a:moveTo>
                  <a:lnTo>
                    <a:pt x="90972" y="20707"/>
                  </a:lnTo>
                  <a:lnTo>
                    <a:pt x="90938" y="21548"/>
                  </a:lnTo>
                  <a:lnTo>
                    <a:pt x="90938" y="23232"/>
                  </a:lnTo>
                  <a:lnTo>
                    <a:pt x="90770" y="26733"/>
                  </a:lnTo>
                  <a:lnTo>
                    <a:pt x="90669" y="26733"/>
                  </a:lnTo>
                  <a:lnTo>
                    <a:pt x="90568" y="26700"/>
                  </a:lnTo>
                  <a:lnTo>
                    <a:pt x="90366" y="26598"/>
                  </a:lnTo>
                  <a:lnTo>
                    <a:pt x="90231" y="26497"/>
                  </a:lnTo>
                  <a:lnTo>
                    <a:pt x="90130" y="26396"/>
                  </a:lnTo>
                  <a:lnTo>
                    <a:pt x="89928" y="26161"/>
                  </a:lnTo>
                  <a:lnTo>
                    <a:pt x="89995" y="25588"/>
                  </a:lnTo>
                  <a:lnTo>
                    <a:pt x="90063" y="25521"/>
                  </a:lnTo>
                  <a:lnTo>
                    <a:pt x="90063" y="25454"/>
                  </a:lnTo>
                  <a:lnTo>
                    <a:pt x="90029" y="25386"/>
                  </a:lnTo>
                  <a:lnTo>
                    <a:pt x="90130" y="24141"/>
                  </a:lnTo>
                  <a:lnTo>
                    <a:pt x="90231" y="22895"/>
                  </a:lnTo>
                  <a:lnTo>
                    <a:pt x="90298" y="21649"/>
                  </a:lnTo>
                  <a:lnTo>
                    <a:pt x="90298" y="21043"/>
                  </a:lnTo>
                  <a:lnTo>
                    <a:pt x="90298" y="20437"/>
                  </a:lnTo>
                  <a:lnTo>
                    <a:pt x="90568" y="20168"/>
                  </a:lnTo>
                  <a:lnTo>
                    <a:pt x="90837" y="19966"/>
                  </a:lnTo>
                  <a:lnTo>
                    <a:pt x="90938" y="19899"/>
                  </a:lnTo>
                  <a:lnTo>
                    <a:pt x="91039" y="19865"/>
                  </a:lnTo>
                  <a:close/>
                  <a:moveTo>
                    <a:pt x="92756" y="19798"/>
                  </a:moveTo>
                  <a:lnTo>
                    <a:pt x="92891" y="19831"/>
                  </a:lnTo>
                  <a:lnTo>
                    <a:pt x="93059" y="19899"/>
                  </a:lnTo>
                  <a:lnTo>
                    <a:pt x="93227" y="20000"/>
                  </a:lnTo>
                  <a:lnTo>
                    <a:pt x="93396" y="20168"/>
                  </a:lnTo>
                  <a:lnTo>
                    <a:pt x="93429" y="20404"/>
                  </a:lnTo>
                  <a:lnTo>
                    <a:pt x="93396" y="20639"/>
                  </a:lnTo>
                  <a:lnTo>
                    <a:pt x="93396" y="21144"/>
                  </a:lnTo>
                  <a:lnTo>
                    <a:pt x="93328" y="23265"/>
                  </a:lnTo>
                  <a:lnTo>
                    <a:pt x="93295" y="24343"/>
                  </a:lnTo>
                  <a:lnTo>
                    <a:pt x="93261" y="25420"/>
                  </a:lnTo>
                  <a:lnTo>
                    <a:pt x="93261" y="25959"/>
                  </a:lnTo>
                  <a:lnTo>
                    <a:pt x="93194" y="26531"/>
                  </a:lnTo>
                  <a:lnTo>
                    <a:pt x="93126" y="26767"/>
                  </a:lnTo>
                  <a:lnTo>
                    <a:pt x="93025" y="26935"/>
                  </a:lnTo>
                  <a:lnTo>
                    <a:pt x="92857" y="27036"/>
                  </a:lnTo>
                  <a:lnTo>
                    <a:pt x="92655" y="27104"/>
                  </a:lnTo>
                  <a:lnTo>
                    <a:pt x="92453" y="27104"/>
                  </a:lnTo>
                  <a:lnTo>
                    <a:pt x="92251" y="27070"/>
                  </a:lnTo>
                  <a:lnTo>
                    <a:pt x="92015" y="27036"/>
                  </a:lnTo>
                  <a:lnTo>
                    <a:pt x="91847" y="26935"/>
                  </a:lnTo>
                  <a:lnTo>
                    <a:pt x="91881" y="26902"/>
                  </a:lnTo>
                  <a:lnTo>
                    <a:pt x="91881" y="26834"/>
                  </a:lnTo>
                  <a:lnTo>
                    <a:pt x="92116" y="23366"/>
                  </a:lnTo>
                  <a:lnTo>
                    <a:pt x="92251" y="21784"/>
                  </a:lnTo>
                  <a:lnTo>
                    <a:pt x="92285" y="21010"/>
                  </a:lnTo>
                  <a:lnTo>
                    <a:pt x="92318" y="20202"/>
                  </a:lnTo>
                  <a:lnTo>
                    <a:pt x="92352" y="20168"/>
                  </a:lnTo>
                  <a:lnTo>
                    <a:pt x="92419" y="20000"/>
                  </a:lnTo>
                  <a:lnTo>
                    <a:pt x="92520" y="19899"/>
                  </a:lnTo>
                  <a:lnTo>
                    <a:pt x="92655" y="19831"/>
                  </a:lnTo>
                  <a:lnTo>
                    <a:pt x="92756" y="19798"/>
                  </a:lnTo>
                  <a:close/>
                  <a:moveTo>
                    <a:pt x="90467" y="14444"/>
                  </a:moveTo>
                  <a:lnTo>
                    <a:pt x="90265" y="14781"/>
                  </a:lnTo>
                  <a:lnTo>
                    <a:pt x="90096" y="15118"/>
                  </a:lnTo>
                  <a:lnTo>
                    <a:pt x="89962" y="15522"/>
                  </a:lnTo>
                  <a:lnTo>
                    <a:pt x="89827" y="15926"/>
                  </a:lnTo>
                  <a:lnTo>
                    <a:pt x="89659" y="16767"/>
                  </a:lnTo>
                  <a:lnTo>
                    <a:pt x="89524" y="17542"/>
                  </a:lnTo>
                  <a:lnTo>
                    <a:pt x="89423" y="18249"/>
                  </a:lnTo>
                  <a:lnTo>
                    <a:pt x="89356" y="18990"/>
                  </a:lnTo>
                  <a:lnTo>
                    <a:pt x="89322" y="19730"/>
                  </a:lnTo>
                  <a:lnTo>
                    <a:pt x="89356" y="20471"/>
                  </a:lnTo>
                  <a:lnTo>
                    <a:pt x="89288" y="20505"/>
                  </a:lnTo>
                  <a:lnTo>
                    <a:pt x="89288" y="20572"/>
                  </a:lnTo>
                  <a:lnTo>
                    <a:pt x="89288" y="20606"/>
                  </a:lnTo>
                  <a:lnTo>
                    <a:pt x="89255" y="20505"/>
                  </a:lnTo>
                  <a:lnTo>
                    <a:pt x="89086" y="20774"/>
                  </a:lnTo>
                  <a:lnTo>
                    <a:pt x="88952" y="21077"/>
                  </a:lnTo>
                  <a:lnTo>
                    <a:pt x="88884" y="21414"/>
                  </a:lnTo>
                  <a:lnTo>
                    <a:pt x="88817" y="21750"/>
                  </a:lnTo>
                  <a:lnTo>
                    <a:pt x="88783" y="22457"/>
                  </a:lnTo>
                  <a:lnTo>
                    <a:pt x="88783" y="23097"/>
                  </a:lnTo>
                  <a:lnTo>
                    <a:pt x="88750" y="23871"/>
                  </a:lnTo>
                  <a:lnTo>
                    <a:pt x="88716" y="24679"/>
                  </a:lnTo>
                  <a:lnTo>
                    <a:pt x="88750" y="25083"/>
                  </a:lnTo>
                  <a:lnTo>
                    <a:pt x="88783" y="25487"/>
                  </a:lnTo>
                  <a:lnTo>
                    <a:pt x="88851" y="25858"/>
                  </a:lnTo>
                  <a:lnTo>
                    <a:pt x="88952" y="26262"/>
                  </a:lnTo>
                  <a:lnTo>
                    <a:pt x="88985" y="26295"/>
                  </a:lnTo>
                  <a:lnTo>
                    <a:pt x="88918" y="26598"/>
                  </a:lnTo>
                  <a:lnTo>
                    <a:pt x="88851" y="26868"/>
                  </a:lnTo>
                  <a:lnTo>
                    <a:pt x="88716" y="27137"/>
                  </a:lnTo>
                  <a:lnTo>
                    <a:pt x="88548" y="27407"/>
                  </a:lnTo>
                  <a:lnTo>
                    <a:pt x="88413" y="27036"/>
                  </a:lnTo>
                  <a:lnTo>
                    <a:pt x="88278" y="26666"/>
                  </a:lnTo>
                  <a:lnTo>
                    <a:pt x="88211" y="26262"/>
                  </a:lnTo>
                  <a:lnTo>
                    <a:pt x="88177" y="25858"/>
                  </a:lnTo>
                  <a:lnTo>
                    <a:pt x="88110" y="25083"/>
                  </a:lnTo>
                  <a:lnTo>
                    <a:pt x="88076" y="24275"/>
                  </a:lnTo>
                  <a:lnTo>
                    <a:pt x="88009" y="22558"/>
                  </a:lnTo>
                  <a:lnTo>
                    <a:pt x="88009" y="21717"/>
                  </a:lnTo>
                  <a:lnTo>
                    <a:pt x="88043" y="20841"/>
                  </a:lnTo>
                  <a:lnTo>
                    <a:pt x="88110" y="20000"/>
                  </a:lnTo>
                  <a:lnTo>
                    <a:pt x="88211" y="19192"/>
                  </a:lnTo>
                  <a:lnTo>
                    <a:pt x="88346" y="18350"/>
                  </a:lnTo>
                  <a:lnTo>
                    <a:pt x="88514" y="17542"/>
                  </a:lnTo>
                  <a:lnTo>
                    <a:pt x="88750" y="16734"/>
                  </a:lnTo>
                  <a:lnTo>
                    <a:pt x="89053" y="15959"/>
                  </a:lnTo>
                  <a:lnTo>
                    <a:pt x="89389" y="15185"/>
                  </a:lnTo>
                  <a:lnTo>
                    <a:pt x="89726" y="14444"/>
                  </a:lnTo>
                  <a:close/>
                  <a:moveTo>
                    <a:pt x="99692" y="22558"/>
                  </a:moveTo>
                  <a:lnTo>
                    <a:pt x="99826" y="22626"/>
                  </a:lnTo>
                  <a:lnTo>
                    <a:pt x="99961" y="22727"/>
                  </a:lnTo>
                  <a:lnTo>
                    <a:pt x="100096" y="22861"/>
                  </a:lnTo>
                  <a:lnTo>
                    <a:pt x="100230" y="23030"/>
                  </a:lnTo>
                  <a:lnTo>
                    <a:pt x="100264" y="23198"/>
                  </a:lnTo>
                  <a:lnTo>
                    <a:pt x="100264" y="23366"/>
                  </a:lnTo>
                  <a:lnTo>
                    <a:pt x="100230" y="23737"/>
                  </a:lnTo>
                  <a:lnTo>
                    <a:pt x="100264" y="23804"/>
                  </a:lnTo>
                  <a:lnTo>
                    <a:pt x="100331" y="23838"/>
                  </a:lnTo>
                  <a:lnTo>
                    <a:pt x="99860" y="24309"/>
                  </a:lnTo>
                  <a:lnTo>
                    <a:pt x="99389" y="24780"/>
                  </a:lnTo>
                  <a:lnTo>
                    <a:pt x="98547" y="25790"/>
                  </a:lnTo>
                  <a:lnTo>
                    <a:pt x="97907" y="26464"/>
                  </a:lnTo>
                  <a:lnTo>
                    <a:pt x="97200" y="27104"/>
                  </a:lnTo>
                  <a:lnTo>
                    <a:pt x="96527" y="27710"/>
                  </a:lnTo>
                  <a:lnTo>
                    <a:pt x="95887" y="28383"/>
                  </a:lnTo>
                  <a:lnTo>
                    <a:pt x="95584" y="28383"/>
                  </a:lnTo>
                  <a:lnTo>
                    <a:pt x="95450" y="28349"/>
                  </a:lnTo>
                  <a:lnTo>
                    <a:pt x="95349" y="28282"/>
                  </a:lnTo>
                  <a:lnTo>
                    <a:pt x="95180" y="28080"/>
                  </a:lnTo>
                  <a:lnTo>
                    <a:pt x="95012" y="27878"/>
                  </a:lnTo>
                  <a:lnTo>
                    <a:pt x="94978" y="27811"/>
                  </a:lnTo>
                  <a:lnTo>
                    <a:pt x="94945" y="27710"/>
                  </a:lnTo>
                  <a:lnTo>
                    <a:pt x="94945" y="27508"/>
                  </a:lnTo>
                  <a:lnTo>
                    <a:pt x="95012" y="27339"/>
                  </a:lnTo>
                  <a:lnTo>
                    <a:pt x="95147" y="27137"/>
                  </a:lnTo>
                  <a:lnTo>
                    <a:pt x="95416" y="26801"/>
                  </a:lnTo>
                  <a:lnTo>
                    <a:pt x="95652" y="26531"/>
                  </a:lnTo>
                  <a:lnTo>
                    <a:pt x="96931" y="24949"/>
                  </a:lnTo>
                  <a:lnTo>
                    <a:pt x="97604" y="24208"/>
                  </a:lnTo>
                  <a:lnTo>
                    <a:pt x="98278" y="23467"/>
                  </a:lnTo>
                  <a:lnTo>
                    <a:pt x="98682" y="23063"/>
                  </a:lnTo>
                  <a:lnTo>
                    <a:pt x="98884" y="22861"/>
                  </a:lnTo>
                  <a:lnTo>
                    <a:pt x="99119" y="22693"/>
                  </a:lnTo>
                  <a:lnTo>
                    <a:pt x="99254" y="22626"/>
                  </a:lnTo>
                  <a:lnTo>
                    <a:pt x="99389" y="22558"/>
                  </a:lnTo>
                  <a:close/>
                  <a:moveTo>
                    <a:pt x="100870" y="23905"/>
                  </a:moveTo>
                  <a:lnTo>
                    <a:pt x="100971" y="23972"/>
                  </a:lnTo>
                  <a:lnTo>
                    <a:pt x="98648" y="26464"/>
                  </a:lnTo>
                  <a:lnTo>
                    <a:pt x="97402" y="27743"/>
                  </a:lnTo>
                  <a:lnTo>
                    <a:pt x="96796" y="28383"/>
                  </a:lnTo>
                  <a:lnTo>
                    <a:pt x="96258" y="29090"/>
                  </a:lnTo>
                  <a:lnTo>
                    <a:pt x="96123" y="28989"/>
                  </a:lnTo>
                  <a:lnTo>
                    <a:pt x="96022" y="28922"/>
                  </a:lnTo>
                  <a:lnTo>
                    <a:pt x="96022" y="28888"/>
                  </a:lnTo>
                  <a:lnTo>
                    <a:pt x="96359" y="28652"/>
                  </a:lnTo>
                  <a:lnTo>
                    <a:pt x="96695" y="28383"/>
                  </a:lnTo>
                  <a:lnTo>
                    <a:pt x="96998" y="28080"/>
                  </a:lnTo>
                  <a:lnTo>
                    <a:pt x="97301" y="27777"/>
                  </a:lnTo>
                  <a:lnTo>
                    <a:pt x="97874" y="27137"/>
                  </a:lnTo>
                  <a:lnTo>
                    <a:pt x="98446" y="26497"/>
                  </a:lnTo>
                  <a:lnTo>
                    <a:pt x="99624" y="25184"/>
                  </a:lnTo>
                  <a:lnTo>
                    <a:pt x="100230" y="24511"/>
                  </a:lnTo>
                  <a:lnTo>
                    <a:pt x="100870" y="23905"/>
                  </a:lnTo>
                  <a:close/>
                  <a:moveTo>
                    <a:pt x="101308" y="24511"/>
                  </a:moveTo>
                  <a:lnTo>
                    <a:pt x="101409" y="24780"/>
                  </a:lnTo>
                  <a:lnTo>
                    <a:pt x="101510" y="25016"/>
                  </a:lnTo>
                  <a:lnTo>
                    <a:pt x="101543" y="25252"/>
                  </a:lnTo>
                  <a:lnTo>
                    <a:pt x="101038" y="25790"/>
                  </a:lnTo>
                  <a:lnTo>
                    <a:pt x="100466" y="26295"/>
                  </a:lnTo>
                  <a:lnTo>
                    <a:pt x="99321" y="27339"/>
                  </a:lnTo>
                  <a:lnTo>
                    <a:pt x="98783" y="27878"/>
                  </a:lnTo>
                  <a:lnTo>
                    <a:pt x="98244" y="28417"/>
                  </a:lnTo>
                  <a:lnTo>
                    <a:pt x="97806" y="29023"/>
                  </a:lnTo>
                  <a:lnTo>
                    <a:pt x="97604" y="29326"/>
                  </a:lnTo>
                  <a:lnTo>
                    <a:pt x="97402" y="29629"/>
                  </a:lnTo>
                  <a:lnTo>
                    <a:pt x="96965" y="29561"/>
                  </a:lnTo>
                  <a:lnTo>
                    <a:pt x="96763" y="29494"/>
                  </a:lnTo>
                  <a:lnTo>
                    <a:pt x="96594" y="29393"/>
                  </a:lnTo>
                  <a:lnTo>
                    <a:pt x="96931" y="29090"/>
                  </a:lnTo>
                  <a:lnTo>
                    <a:pt x="97234" y="28787"/>
                  </a:lnTo>
                  <a:lnTo>
                    <a:pt x="97840" y="28147"/>
                  </a:lnTo>
                  <a:lnTo>
                    <a:pt x="98412" y="27508"/>
                  </a:lnTo>
                  <a:lnTo>
                    <a:pt x="98985" y="26868"/>
                  </a:lnTo>
                  <a:lnTo>
                    <a:pt x="100129" y="25689"/>
                  </a:lnTo>
                  <a:lnTo>
                    <a:pt x="101308" y="24511"/>
                  </a:lnTo>
                  <a:close/>
                  <a:moveTo>
                    <a:pt x="101274" y="25858"/>
                  </a:moveTo>
                  <a:lnTo>
                    <a:pt x="101308" y="25891"/>
                  </a:lnTo>
                  <a:lnTo>
                    <a:pt x="101442" y="26026"/>
                  </a:lnTo>
                  <a:lnTo>
                    <a:pt x="101611" y="26093"/>
                  </a:lnTo>
                  <a:lnTo>
                    <a:pt x="101813" y="26127"/>
                  </a:lnTo>
                  <a:lnTo>
                    <a:pt x="101981" y="26093"/>
                  </a:lnTo>
                  <a:lnTo>
                    <a:pt x="101678" y="26666"/>
                  </a:lnTo>
                  <a:lnTo>
                    <a:pt x="101308" y="27205"/>
                  </a:lnTo>
                  <a:lnTo>
                    <a:pt x="100870" y="27710"/>
                  </a:lnTo>
                  <a:lnTo>
                    <a:pt x="100432" y="28181"/>
                  </a:lnTo>
                  <a:lnTo>
                    <a:pt x="99456" y="29191"/>
                  </a:lnTo>
                  <a:lnTo>
                    <a:pt x="98783" y="29797"/>
                  </a:lnTo>
                  <a:lnTo>
                    <a:pt x="98547" y="29999"/>
                  </a:lnTo>
                  <a:lnTo>
                    <a:pt x="98345" y="30100"/>
                  </a:lnTo>
                  <a:lnTo>
                    <a:pt x="98345" y="29864"/>
                  </a:lnTo>
                  <a:lnTo>
                    <a:pt x="98379" y="29831"/>
                  </a:lnTo>
                  <a:lnTo>
                    <a:pt x="98379" y="29763"/>
                  </a:lnTo>
                  <a:lnTo>
                    <a:pt x="98345" y="29696"/>
                  </a:lnTo>
                  <a:lnTo>
                    <a:pt x="98244" y="29460"/>
                  </a:lnTo>
                  <a:lnTo>
                    <a:pt x="98210" y="29393"/>
                  </a:lnTo>
                  <a:lnTo>
                    <a:pt x="98109" y="29292"/>
                  </a:lnTo>
                  <a:lnTo>
                    <a:pt x="98042" y="29225"/>
                  </a:lnTo>
                  <a:lnTo>
                    <a:pt x="97941" y="29191"/>
                  </a:lnTo>
                  <a:lnTo>
                    <a:pt x="98682" y="28383"/>
                  </a:lnTo>
                  <a:lnTo>
                    <a:pt x="99456" y="27575"/>
                  </a:lnTo>
                  <a:lnTo>
                    <a:pt x="100365" y="26733"/>
                  </a:lnTo>
                  <a:lnTo>
                    <a:pt x="100836" y="26295"/>
                  </a:lnTo>
                  <a:lnTo>
                    <a:pt x="101274" y="25858"/>
                  </a:lnTo>
                  <a:close/>
                  <a:moveTo>
                    <a:pt x="106930" y="17171"/>
                  </a:moveTo>
                  <a:lnTo>
                    <a:pt x="106930" y="18114"/>
                  </a:lnTo>
                  <a:lnTo>
                    <a:pt x="106897" y="19023"/>
                  </a:lnTo>
                  <a:lnTo>
                    <a:pt x="106863" y="19495"/>
                  </a:lnTo>
                  <a:lnTo>
                    <a:pt x="106829" y="19932"/>
                  </a:lnTo>
                  <a:lnTo>
                    <a:pt x="106728" y="20404"/>
                  </a:lnTo>
                  <a:lnTo>
                    <a:pt x="106627" y="20841"/>
                  </a:lnTo>
                  <a:lnTo>
                    <a:pt x="106425" y="21380"/>
                  </a:lnTo>
                  <a:lnTo>
                    <a:pt x="106190" y="21919"/>
                  </a:lnTo>
                  <a:lnTo>
                    <a:pt x="105954" y="22457"/>
                  </a:lnTo>
                  <a:lnTo>
                    <a:pt x="105685" y="22996"/>
                  </a:lnTo>
                  <a:lnTo>
                    <a:pt x="105382" y="23535"/>
                  </a:lnTo>
                  <a:lnTo>
                    <a:pt x="105079" y="24040"/>
                  </a:lnTo>
                  <a:lnTo>
                    <a:pt x="104405" y="25016"/>
                  </a:lnTo>
                  <a:lnTo>
                    <a:pt x="104069" y="25487"/>
                  </a:lnTo>
                  <a:lnTo>
                    <a:pt x="103698" y="25925"/>
                  </a:lnTo>
                  <a:lnTo>
                    <a:pt x="102890" y="26801"/>
                  </a:lnTo>
                  <a:lnTo>
                    <a:pt x="102015" y="27642"/>
                  </a:lnTo>
                  <a:lnTo>
                    <a:pt x="101173" y="28450"/>
                  </a:lnTo>
                  <a:lnTo>
                    <a:pt x="100298" y="29225"/>
                  </a:lnTo>
                  <a:lnTo>
                    <a:pt x="99422" y="29965"/>
                  </a:lnTo>
                  <a:lnTo>
                    <a:pt x="98513" y="30672"/>
                  </a:lnTo>
                  <a:lnTo>
                    <a:pt x="97571" y="31346"/>
                  </a:lnTo>
                  <a:lnTo>
                    <a:pt x="97571" y="31177"/>
                  </a:lnTo>
                  <a:lnTo>
                    <a:pt x="97604" y="31043"/>
                  </a:lnTo>
                  <a:lnTo>
                    <a:pt x="97705" y="30740"/>
                  </a:lnTo>
                  <a:lnTo>
                    <a:pt x="97874" y="30403"/>
                  </a:lnTo>
                  <a:lnTo>
                    <a:pt x="98109" y="30134"/>
                  </a:lnTo>
                  <a:lnTo>
                    <a:pt x="98109" y="30201"/>
                  </a:lnTo>
                  <a:lnTo>
                    <a:pt x="98109" y="30268"/>
                  </a:lnTo>
                  <a:lnTo>
                    <a:pt x="98143" y="30302"/>
                  </a:lnTo>
                  <a:lnTo>
                    <a:pt x="98210" y="30336"/>
                  </a:lnTo>
                  <a:lnTo>
                    <a:pt x="98311" y="30302"/>
                  </a:lnTo>
                  <a:lnTo>
                    <a:pt x="98345" y="30235"/>
                  </a:lnTo>
                  <a:lnTo>
                    <a:pt x="98480" y="30235"/>
                  </a:lnTo>
                  <a:lnTo>
                    <a:pt x="98581" y="30167"/>
                  </a:lnTo>
                  <a:lnTo>
                    <a:pt x="98783" y="29999"/>
                  </a:lnTo>
                  <a:lnTo>
                    <a:pt x="100230" y="28619"/>
                  </a:lnTo>
                  <a:lnTo>
                    <a:pt x="100803" y="28080"/>
                  </a:lnTo>
                  <a:lnTo>
                    <a:pt x="101341" y="27474"/>
                  </a:lnTo>
                  <a:lnTo>
                    <a:pt x="101577" y="27171"/>
                  </a:lnTo>
                  <a:lnTo>
                    <a:pt x="101813" y="26834"/>
                  </a:lnTo>
                  <a:lnTo>
                    <a:pt x="102015" y="26497"/>
                  </a:lnTo>
                  <a:lnTo>
                    <a:pt x="102183" y="26127"/>
                  </a:lnTo>
                  <a:lnTo>
                    <a:pt x="102217" y="26060"/>
                  </a:lnTo>
                  <a:lnTo>
                    <a:pt x="102183" y="25992"/>
                  </a:lnTo>
                  <a:lnTo>
                    <a:pt x="102419" y="25858"/>
                  </a:lnTo>
                  <a:lnTo>
                    <a:pt x="102654" y="25656"/>
                  </a:lnTo>
                  <a:lnTo>
                    <a:pt x="102857" y="25454"/>
                  </a:lnTo>
                  <a:lnTo>
                    <a:pt x="103092" y="25218"/>
                  </a:lnTo>
                  <a:lnTo>
                    <a:pt x="103732" y="24410"/>
                  </a:lnTo>
                  <a:lnTo>
                    <a:pt x="104405" y="23669"/>
                  </a:lnTo>
                  <a:lnTo>
                    <a:pt x="104742" y="23265"/>
                  </a:lnTo>
                  <a:lnTo>
                    <a:pt x="105079" y="22895"/>
                  </a:lnTo>
                  <a:lnTo>
                    <a:pt x="105348" y="22491"/>
                  </a:lnTo>
                  <a:lnTo>
                    <a:pt x="105617" y="22053"/>
                  </a:lnTo>
                  <a:lnTo>
                    <a:pt x="105819" y="21616"/>
                  </a:lnTo>
                  <a:lnTo>
                    <a:pt x="105988" y="21144"/>
                  </a:lnTo>
                  <a:lnTo>
                    <a:pt x="106055" y="21144"/>
                  </a:lnTo>
                  <a:lnTo>
                    <a:pt x="106156" y="21111"/>
                  </a:lnTo>
                  <a:lnTo>
                    <a:pt x="106190" y="21111"/>
                  </a:lnTo>
                  <a:lnTo>
                    <a:pt x="106190" y="21144"/>
                  </a:lnTo>
                  <a:lnTo>
                    <a:pt x="106223" y="21111"/>
                  </a:lnTo>
                  <a:lnTo>
                    <a:pt x="106358" y="20976"/>
                  </a:lnTo>
                  <a:lnTo>
                    <a:pt x="106425" y="20774"/>
                  </a:lnTo>
                  <a:lnTo>
                    <a:pt x="106493" y="20370"/>
                  </a:lnTo>
                  <a:lnTo>
                    <a:pt x="106560" y="20033"/>
                  </a:lnTo>
                  <a:lnTo>
                    <a:pt x="106526" y="19697"/>
                  </a:lnTo>
                  <a:lnTo>
                    <a:pt x="106560" y="19663"/>
                  </a:lnTo>
                  <a:lnTo>
                    <a:pt x="106526" y="19596"/>
                  </a:lnTo>
                  <a:lnTo>
                    <a:pt x="106560" y="18990"/>
                  </a:lnTo>
                  <a:lnTo>
                    <a:pt x="106594" y="18417"/>
                  </a:lnTo>
                  <a:lnTo>
                    <a:pt x="106627" y="17845"/>
                  </a:lnTo>
                  <a:lnTo>
                    <a:pt x="106627" y="17508"/>
                  </a:lnTo>
                  <a:lnTo>
                    <a:pt x="106560" y="17239"/>
                  </a:lnTo>
                  <a:lnTo>
                    <a:pt x="106930" y="17171"/>
                  </a:lnTo>
                  <a:close/>
                  <a:moveTo>
                    <a:pt x="1" y="1"/>
                  </a:moveTo>
                  <a:lnTo>
                    <a:pt x="607" y="1011"/>
                  </a:lnTo>
                  <a:lnTo>
                    <a:pt x="1246" y="2021"/>
                  </a:lnTo>
                  <a:lnTo>
                    <a:pt x="2559" y="3974"/>
                  </a:lnTo>
                  <a:lnTo>
                    <a:pt x="4175" y="6263"/>
                  </a:lnTo>
                  <a:lnTo>
                    <a:pt x="5792" y="8519"/>
                  </a:lnTo>
                  <a:lnTo>
                    <a:pt x="7408" y="10640"/>
                  </a:lnTo>
                  <a:lnTo>
                    <a:pt x="9091" y="12727"/>
                  </a:lnTo>
                  <a:lnTo>
                    <a:pt x="9394" y="13098"/>
                  </a:lnTo>
                  <a:lnTo>
                    <a:pt x="9764" y="13468"/>
                  </a:lnTo>
                  <a:lnTo>
                    <a:pt x="10101" y="13805"/>
                  </a:lnTo>
                  <a:lnTo>
                    <a:pt x="10505" y="14074"/>
                  </a:lnTo>
                  <a:lnTo>
                    <a:pt x="10943" y="14343"/>
                  </a:lnTo>
                  <a:lnTo>
                    <a:pt x="11380" y="14512"/>
                  </a:lnTo>
                  <a:lnTo>
                    <a:pt x="11616" y="14579"/>
                  </a:lnTo>
                  <a:lnTo>
                    <a:pt x="11852" y="14646"/>
                  </a:lnTo>
                  <a:lnTo>
                    <a:pt x="12357" y="14646"/>
                  </a:lnTo>
                  <a:lnTo>
                    <a:pt x="12357" y="14747"/>
                  </a:lnTo>
                  <a:lnTo>
                    <a:pt x="12390" y="14781"/>
                  </a:lnTo>
                  <a:lnTo>
                    <a:pt x="12424" y="14781"/>
                  </a:lnTo>
                  <a:lnTo>
                    <a:pt x="19090" y="14714"/>
                  </a:lnTo>
                  <a:lnTo>
                    <a:pt x="25723" y="14613"/>
                  </a:lnTo>
                  <a:lnTo>
                    <a:pt x="32389" y="14478"/>
                  </a:lnTo>
                  <a:lnTo>
                    <a:pt x="39056" y="14377"/>
                  </a:lnTo>
                  <a:lnTo>
                    <a:pt x="41008" y="14343"/>
                  </a:lnTo>
                  <a:lnTo>
                    <a:pt x="40806" y="14882"/>
                  </a:lnTo>
                  <a:lnTo>
                    <a:pt x="40672" y="15454"/>
                  </a:lnTo>
                  <a:lnTo>
                    <a:pt x="40537" y="16027"/>
                  </a:lnTo>
                  <a:lnTo>
                    <a:pt x="40470" y="16599"/>
                  </a:lnTo>
                  <a:lnTo>
                    <a:pt x="40436" y="17171"/>
                  </a:lnTo>
                  <a:lnTo>
                    <a:pt x="40436" y="17744"/>
                  </a:lnTo>
                  <a:lnTo>
                    <a:pt x="40470" y="18350"/>
                  </a:lnTo>
                  <a:lnTo>
                    <a:pt x="40503" y="18922"/>
                  </a:lnTo>
                  <a:lnTo>
                    <a:pt x="40571" y="19360"/>
                  </a:lnTo>
                  <a:lnTo>
                    <a:pt x="40672" y="19831"/>
                  </a:lnTo>
                  <a:lnTo>
                    <a:pt x="40806" y="20303"/>
                  </a:lnTo>
                  <a:lnTo>
                    <a:pt x="40975" y="20740"/>
                  </a:lnTo>
                  <a:lnTo>
                    <a:pt x="41177" y="21178"/>
                  </a:lnTo>
                  <a:lnTo>
                    <a:pt x="41446" y="21548"/>
                  </a:lnTo>
                  <a:lnTo>
                    <a:pt x="41614" y="21717"/>
                  </a:lnTo>
                  <a:lnTo>
                    <a:pt x="41783" y="21851"/>
                  </a:lnTo>
                  <a:lnTo>
                    <a:pt x="41985" y="21986"/>
                  </a:lnTo>
                  <a:lnTo>
                    <a:pt x="42187" y="22121"/>
                  </a:lnTo>
                  <a:lnTo>
                    <a:pt x="42389" y="22188"/>
                  </a:lnTo>
                  <a:lnTo>
                    <a:pt x="42624" y="22255"/>
                  </a:lnTo>
                  <a:lnTo>
                    <a:pt x="42860" y="22289"/>
                  </a:lnTo>
                  <a:lnTo>
                    <a:pt x="43567" y="22289"/>
                  </a:lnTo>
                  <a:lnTo>
                    <a:pt x="44038" y="22255"/>
                  </a:lnTo>
                  <a:lnTo>
                    <a:pt x="46968" y="22222"/>
                  </a:lnTo>
                  <a:lnTo>
                    <a:pt x="52792" y="22087"/>
                  </a:lnTo>
                  <a:lnTo>
                    <a:pt x="58347" y="21986"/>
                  </a:lnTo>
                  <a:lnTo>
                    <a:pt x="59526" y="21986"/>
                  </a:lnTo>
                  <a:lnTo>
                    <a:pt x="60738" y="21952"/>
                  </a:lnTo>
                  <a:lnTo>
                    <a:pt x="61310" y="21919"/>
                  </a:lnTo>
                  <a:lnTo>
                    <a:pt x="61916" y="21818"/>
                  </a:lnTo>
                  <a:lnTo>
                    <a:pt x="62489" y="21683"/>
                  </a:lnTo>
                  <a:lnTo>
                    <a:pt x="63061" y="21515"/>
                  </a:lnTo>
                  <a:lnTo>
                    <a:pt x="63499" y="21313"/>
                  </a:lnTo>
                  <a:lnTo>
                    <a:pt x="63903" y="21043"/>
                  </a:lnTo>
                  <a:lnTo>
                    <a:pt x="64239" y="20740"/>
                  </a:lnTo>
                  <a:lnTo>
                    <a:pt x="64542" y="20370"/>
                  </a:lnTo>
                  <a:lnTo>
                    <a:pt x="64778" y="19966"/>
                  </a:lnTo>
                  <a:lnTo>
                    <a:pt x="64980" y="19562"/>
                  </a:lnTo>
                  <a:lnTo>
                    <a:pt x="65115" y="19091"/>
                  </a:lnTo>
                  <a:lnTo>
                    <a:pt x="65216" y="18619"/>
                  </a:lnTo>
                  <a:lnTo>
                    <a:pt x="65283" y="18047"/>
                  </a:lnTo>
                  <a:lnTo>
                    <a:pt x="65283" y="17474"/>
                  </a:lnTo>
                  <a:lnTo>
                    <a:pt x="65182" y="16936"/>
                  </a:lnTo>
                  <a:lnTo>
                    <a:pt x="65081" y="16363"/>
                  </a:lnTo>
                  <a:lnTo>
                    <a:pt x="64913" y="15825"/>
                  </a:lnTo>
                  <a:lnTo>
                    <a:pt x="64711" y="15286"/>
                  </a:lnTo>
                  <a:lnTo>
                    <a:pt x="64239" y="14242"/>
                  </a:lnTo>
                  <a:lnTo>
                    <a:pt x="71848" y="14242"/>
                  </a:lnTo>
                  <a:lnTo>
                    <a:pt x="77774" y="14276"/>
                  </a:lnTo>
                  <a:lnTo>
                    <a:pt x="89625" y="14444"/>
                  </a:lnTo>
                  <a:lnTo>
                    <a:pt x="89389" y="14747"/>
                  </a:lnTo>
                  <a:lnTo>
                    <a:pt x="89187" y="15118"/>
                  </a:lnTo>
                  <a:lnTo>
                    <a:pt x="88985" y="15454"/>
                  </a:lnTo>
                  <a:lnTo>
                    <a:pt x="88817" y="15825"/>
                  </a:lnTo>
                  <a:lnTo>
                    <a:pt x="88514" y="16599"/>
                  </a:lnTo>
                  <a:lnTo>
                    <a:pt x="88278" y="17373"/>
                  </a:lnTo>
                  <a:lnTo>
                    <a:pt x="88110" y="18181"/>
                  </a:lnTo>
                  <a:lnTo>
                    <a:pt x="87975" y="18990"/>
                  </a:lnTo>
                  <a:lnTo>
                    <a:pt x="87874" y="19798"/>
                  </a:lnTo>
                  <a:lnTo>
                    <a:pt x="87773" y="20572"/>
                  </a:lnTo>
                  <a:lnTo>
                    <a:pt x="87740" y="21582"/>
                  </a:lnTo>
                  <a:lnTo>
                    <a:pt x="87740" y="22558"/>
                  </a:lnTo>
                  <a:lnTo>
                    <a:pt x="87773" y="23568"/>
                  </a:lnTo>
                  <a:lnTo>
                    <a:pt x="87841" y="24545"/>
                  </a:lnTo>
                  <a:lnTo>
                    <a:pt x="87874" y="25353"/>
                  </a:lnTo>
                  <a:lnTo>
                    <a:pt x="87942" y="26161"/>
                  </a:lnTo>
                  <a:lnTo>
                    <a:pt x="88043" y="26565"/>
                  </a:lnTo>
                  <a:lnTo>
                    <a:pt x="88110" y="26935"/>
                  </a:lnTo>
                  <a:lnTo>
                    <a:pt x="88245" y="27339"/>
                  </a:lnTo>
                  <a:lnTo>
                    <a:pt x="88413" y="27676"/>
                  </a:lnTo>
                  <a:lnTo>
                    <a:pt x="88480" y="27710"/>
                  </a:lnTo>
                  <a:lnTo>
                    <a:pt x="88514" y="27743"/>
                  </a:lnTo>
                  <a:lnTo>
                    <a:pt x="88581" y="27743"/>
                  </a:lnTo>
                  <a:lnTo>
                    <a:pt x="88615" y="27710"/>
                  </a:lnTo>
                  <a:lnTo>
                    <a:pt x="88851" y="27407"/>
                  </a:lnTo>
                  <a:lnTo>
                    <a:pt x="89053" y="27036"/>
                  </a:lnTo>
                  <a:lnTo>
                    <a:pt x="89154" y="26700"/>
                  </a:lnTo>
                  <a:lnTo>
                    <a:pt x="89187" y="26497"/>
                  </a:lnTo>
                  <a:lnTo>
                    <a:pt x="89221" y="26295"/>
                  </a:lnTo>
                  <a:lnTo>
                    <a:pt x="89255" y="26295"/>
                  </a:lnTo>
                  <a:lnTo>
                    <a:pt x="89255" y="26262"/>
                  </a:lnTo>
                  <a:lnTo>
                    <a:pt x="89288" y="26228"/>
                  </a:lnTo>
                  <a:lnTo>
                    <a:pt x="89255" y="26194"/>
                  </a:lnTo>
                  <a:lnTo>
                    <a:pt x="89288" y="26093"/>
                  </a:lnTo>
                  <a:lnTo>
                    <a:pt x="89356" y="25992"/>
                  </a:lnTo>
                  <a:lnTo>
                    <a:pt x="89457" y="25858"/>
                  </a:lnTo>
                  <a:lnTo>
                    <a:pt x="89591" y="25757"/>
                  </a:lnTo>
                  <a:lnTo>
                    <a:pt x="89726" y="25723"/>
                  </a:lnTo>
                  <a:lnTo>
                    <a:pt x="89692" y="26228"/>
                  </a:lnTo>
                  <a:lnTo>
                    <a:pt x="89692" y="26295"/>
                  </a:lnTo>
                  <a:lnTo>
                    <a:pt x="89726" y="26329"/>
                  </a:lnTo>
                  <a:lnTo>
                    <a:pt x="89827" y="26329"/>
                  </a:lnTo>
                  <a:lnTo>
                    <a:pt x="89995" y="26565"/>
                  </a:lnTo>
                  <a:lnTo>
                    <a:pt x="90197" y="26733"/>
                  </a:lnTo>
                  <a:lnTo>
                    <a:pt x="90433" y="26868"/>
                  </a:lnTo>
                  <a:lnTo>
                    <a:pt x="90669" y="26969"/>
                  </a:lnTo>
                  <a:lnTo>
                    <a:pt x="90770" y="26969"/>
                  </a:lnTo>
                  <a:lnTo>
                    <a:pt x="90770" y="27171"/>
                  </a:lnTo>
                  <a:lnTo>
                    <a:pt x="90770" y="27205"/>
                  </a:lnTo>
                  <a:lnTo>
                    <a:pt x="90803" y="27238"/>
                  </a:lnTo>
                  <a:lnTo>
                    <a:pt x="90871" y="27272"/>
                  </a:lnTo>
                  <a:lnTo>
                    <a:pt x="90972" y="27238"/>
                  </a:lnTo>
                  <a:lnTo>
                    <a:pt x="91005" y="27205"/>
                  </a:lnTo>
                  <a:lnTo>
                    <a:pt x="91005" y="27171"/>
                  </a:lnTo>
                  <a:lnTo>
                    <a:pt x="91005" y="26935"/>
                  </a:lnTo>
                  <a:lnTo>
                    <a:pt x="91140" y="26868"/>
                  </a:lnTo>
                  <a:lnTo>
                    <a:pt x="91241" y="26767"/>
                  </a:lnTo>
                  <a:lnTo>
                    <a:pt x="91241" y="26834"/>
                  </a:lnTo>
                  <a:lnTo>
                    <a:pt x="91308" y="26868"/>
                  </a:lnTo>
                  <a:lnTo>
                    <a:pt x="91679" y="26868"/>
                  </a:lnTo>
                  <a:lnTo>
                    <a:pt x="91679" y="26902"/>
                  </a:lnTo>
                  <a:lnTo>
                    <a:pt x="91712" y="26935"/>
                  </a:lnTo>
                  <a:lnTo>
                    <a:pt x="91746" y="26935"/>
                  </a:lnTo>
                  <a:lnTo>
                    <a:pt x="91914" y="27104"/>
                  </a:lnTo>
                  <a:lnTo>
                    <a:pt x="92116" y="27238"/>
                  </a:lnTo>
                  <a:lnTo>
                    <a:pt x="92285" y="27306"/>
                  </a:lnTo>
                  <a:lnTo>
                    <a:pt x="92487" y="27339"/>
                  </a:lnTo>
                  <a:lnTo>
                    <a:pt x="92689" y="27339"/>
                  </a:lnTo>
                  <a:lnTo>
                    <a:pt x="92891" y="27238"/>
                  </a:lnTo>
                  <a:lnTo>
                    <a:pt x="93059" y="27104"/>
                  </a:lnTo>
                  <a:lnTo>
                    <a:pt x="93194" y="26935"/>
                  </a:lnTo>
                  <a:lnTo>
                    <a:pt x="93295" y="26801"/>
                  </a:lnTo>
                  <a:lnTo>
                    <a:pt x="93328" y="26632"/>
                  </a:lnTo>
                  <a:lnTo>
                    <a:pt x="93396" y="26329"/>
                  </a:lnTo>
                  <a:lnTo>
                    <a:pt x="93429" y="25992"/>
                  </a:lnTo>
                  <a:lnTo>
                    <a:pt x="93429" y="25656"/>
                  </a:lnTo>
                  <a:lnTo>
                    <a:pt x="93530" y="23265"/>
                  </a:lnTo>
                  <a:lnTo>
                    <a:pt x="93598" y="21144"/>
                  </a:lnTo>
                  <a:lnTo>
                    <a:pt x="93631" y="20740"/>
                  </a:lnTo>
                  <a:lnTo>
                    <a:pt x="93631" y="20336"/>
                  </a:lnTo>
                  <a:lnTo>
                    <a:pt x="93631" y="20134"/>
                  </a:lnTo>
                  <a:lnTo>
                    <a:pt x="93598" y="19966"/>
                  </a:lnTo>
                  <a:lnTo>
                    <a:pt x="93530" y="19764"/>
                  </a:lnTo>
                  <a:lnTo>
                    <a:pt x="93463" y="19596"/>
                  </a:lnTo>
                  <a:lnTo>
                    <a:pt x="93328" y="19461"/>
                  </a:lnTo>
                  <a:lnTo>
                    <a:pt x="93160" y="19394"/>
                  </a:lnTo>
                  <a:lnTo>
                    <a:pt x="93025" y="19360"/>
                  </a:lnTo>
                  <a:lnTo>
                    <a:pt x="92857" y="19394"/>
                  </a:lnTo>
                  <a:lnTo>
                    <a:pt x="92722" y="19495"/>
                  </a:lnTo>
                  <a:lnTo>
                    <a:pt x="92554" y="19596"/>
                  </a:lnTo>
                  <a:lnTo>
                    <a:pt x="92285" y="19831"/>
                  </a:lnTo>
                  <a:lnTo>
                    <a:pt x="92251" y="19798"/>
                  </a:lnTo>
                  <a:lnTo>
                    <a:pt x="92217" y="19798"/>
                  </a:lnTo>
                  <a:lnTo>
                    <a:pt x="92184" y="19831"/>
                  </a:lnTo>
                  <a:lnTo>
                    <a:pt x="92150" y="19865"/>
                  </a:lnTo>
                  <a:lnTo>
                    <a:pt x="92150" y="19932"/>
                  </a:lnTo>
                  <a:lnTo>
                    <a:pt x="91914" y="19966"/>
                  </a:lnTo>
                  <a:lnTo>
                    <a:pt x="91679" y="19966"/>
                  </a:lnTo>
                  <a:lnTo>
                    <a:pt x="91645" y="19932"/>
                  </a:lnTo>
                  <a:lnTo>
                    <a:pt x="91578" y="19932"/>
                  </a:lnTo>
                  <a:lnTo>
                    <a:pt x="91544" y="19966"/>
                  </a:lnTo>
                  <a:lnTo>
                    <a:pt x="91510" y="19899"/>
                  </a:lnTo>
                  <a:lnTo>
                    <a:pt x="91342" y="19764"/>
                  </a:lnTo>
                  <a:lnTo>
                    <a:pt x="91241" y="19663"/>
                  </a:lnTo>
                  <a:lnTo>
                    <a:pt x="91140" y="19663"/>
                  </a:lnTo>
                  <a:lnTo>
                    <a:pt x="90904" y="19730"/>
                  </a:lnTo>
                  <a:lnTo>
                    <a:pt x="90669" y="19865"/>
                  </a:lnTo>
                  <a:lnTo>
                    <a:pt x="90433" y="20033"/>
                  </a:lnTo>
                  <a:lnTo>
                    <a:pt x="90265" y="20235"/>
                  </a:lnTo>
                  <a:lnTo>
                    <a:pt x="90231" y="20202"/>
                  </a:lnTo>
                  <a:lnTo>
                    <a:pt x="90164" y="20202"/>
                  </a:lnTo>
                  <a:lnTo>
                    <a:pt x="90130" y="20235"/>
                  </a:lnTo>
                  <a:lnTo>
                    <a:pt x="90063" y="20808"/>
                  </a:lnTo>
                  <a:lnTo>
                    <a:pt x="89659" y="20808"/>
                  </a:lnTo>
                  <a:lnTo>
                    <a:pt x="89591" y="20740"/>
                  </a:lnTo>
                  <a:lnTo>
                    <a:pt x="89625" y="19899"/>
                  </a:lnTo>
                  <a:lnTo>
                    <a:pt x="89659" y="19057"/>
                  </a:lnTo>
                  <a:lnTo>
                    <a:pt x="89692" y="18215"/>
                  </a:lnTo>
                  <a:lnTo>
                    <a:pt x="89827" y="17340"/>
                  </a:lnTo>
                  <a:lnTo>
                    <a:pt x="89962" y="16633"/>
                  </a:lnTo>
                  <a:lnTo>
                    <a:pt x="90130" y="15892"/>
                  </a:lnTo>
                  <a:lnTo>
                    <a:pt x="90366" y="15185"/>
                  </a:lnTo>
                  <a:lnTo>
                    <a:pt x="90467" y="14815"/>
                  </a:lnTo>
                  <a:lnTo>
                    <a:pt x="90500" y="14478"/>
                  </a:lnTo>
                  <a:lnTo>
                    <a:pt x="90500" y="14444"/>
                  </a:lnTo>
                  <a:lnTo>
                    <a:pt x="92756" y="14478"/>
                  </a:lnTo>
                  <a:lnTo>
                    <a:pt x="92992" y="14545"/>
                  </a:lnTo>
                  <a:lnTo>
                    <a:pt x="93497" y="14545"/>
                  </a:lnTo>
                  <a:lnTo>
                    <a:pt x="93732" y="14512"/>
                  </a:lnTo>
                  <a:lnTo>
                    <a:pt x="93901" y="14512"/>
                  </a:lnTo>
                  <a:lnTo>
                    <a:pt x="93968" y="14478"/>
                  </a:lnTo>
                  <a:lnTo>
                    <a:pt x="94002" y="14411"/>
                  </a:lnTo>
                  <a:lnTo>
                    <a:pt x="94271" y="14276"/>
                  </a:lnTo>
                  <a:lnTo>
                    <a:pt x="94507" y="14141"/>
                  </a:lnTo>
                  <a:lnTo>
                    <a:pt x="94743" y="13973"/>
                  </a:lnTo>
                  <a:lnTo>
                    <a:pt x="94978" y="13771"/>
                  </a:lnTo>
                  <a:lnTo>
                    <a:pt x="95382" y="13367"/>
                  </a:lnTo>
                  <a:lnTo>
                    <a:pt x="95753" y="12929"/>
                  </a:lnTo>
                  <a:lnTo>
                    <a:pt x="96325" y="12155"/>
                  </a:lnTo>
                  <a:lnTo>
                    <a:pt x="96392" y="12155"/>
                  </a:lnTo>
                  <a:lnTo>
                    <a:pt x="96426" y="12121"/>
                  </a:lnTo>
                  <a:lnTo>
                    <a:pt x="96426" y="12054"/>
                  </a:lnTo>
                  <a:lnTo>
                    <a:pt x="97907" y="10135"/>
                  </a:lnTo>
                  <a:lnTo>
                    <a:pt x="98446" y="10303"/>
                  </a:lnTo>
                  <a:lnTo>
                    <a:pt x="98985" y="10404"/>
                  </a:lnTo>
                  <a:lnTo>
                    <a:pt x="99557" y="10505"/>
                  </a:lnTo>
                  <a:lnTo>
                    <a:pt x="100096" y="10640"/>
                  </a:lnTo>
                  <a:lnTo>
                    <a:pt x="100769" y="10876"/>
                  </a:lnTo>
                  <a:lnTo>
                    <a:pt x="101442" y="11179"/>
                  </a:lnTo>
                  <a:lnTo>
                    <a:pt x="102082" y="11549"/>
                  </a:lnTo>
                  <a:lnTo>
                    <a:pt x="102722" y="11953"/>
                  </a:lnTo>
                  <a:lnTo>
                    <a:pt x="103294" y="12391"/>
                  </a:lnTo>
                  <a:lnTo>
                    <a:pt x="103867" y="12862"/>
                  </a:lnTo>
                  <a:lnTo>
                    <a:pt x="104405" y="13367"/>
                  </a:lnTo>
                  <a:lnTo>
                    <a:pt x="104910" y="13906"/>
                  </a:lnTo>
                  <a:lnTo>
                    <a:pt x="105382" y="14512"/>
                  </a:lnTo>
                  <a:lnTo>
                    <a:pt x="105584" y="14815"/>
                  </a:lnTo>
                  <a:lnTo>
                    <a:pt x="105752" y="15118"/>
                  </a:lnTo>
                  <a:lnTo>
                    <a:pt x="105920" y="15454"/>
                  </a:lnTo>
                  <a:lnTo>
                    <a:pt x="106055" y="15791"/>
                  </a:lnTo>
                  <a:lnTo>
                    <a:pt x="106156" y="16128"/>
                  </a:lnTo>
                  <a:lnTo>
                    <a:pt x="106223" y="16498"/>
                  </a:lnTo>
                  <a:lnTo>
                    <a:pt x="106257" y="16565"/>
                  </a:lnTo>
                  <a:lnTo>
                    <a:pt x="106291" y="16599"/>
                  </a:lnTo>
                  <a:lnTo>
                    <a:pt x="106291" y="16902"/>
                  </a:lnTo>
                  <a:lnTo>
                    <a:pt x="106324" y="17171"/>
                  </a:lnTo>
                  <a:lnTo>
                    <a:pt x="106358" y="17239"/>
                  </a:lnTo>
                  <a:lnTo>
                    <a:pt x="106425" y="17272"/>
                  </a:lnTo>
                  <a:lnTo>
                    <a:pt x="106392" y="17542"/>
                  </a:lnTo>
                  <a:lnTo>
                    <a:pt x="106392" y="17878"/>
                  </a:lnTo>
                  <a:lnTo>
                    <a:pt x="106425" y="18417"/>
                  </a:lnTo>
                  <a:lnTo>
                    <a:pt x="106392" y="19023"/>
                  </a:lnTo>
                  <a:lnTo>
                    <a:pt x="106324" y="19596"/>
                  </a:lnTo>
                  <a:lnTo>
                    <a:pt x="106223" y="19663"/>
                  </a:lnTo>
                  <a:lnTo>
                    <a:pt x="106156" y="19730"/>
                  </a:lnTo>
                  <a:lnTo>
                    <a:pt x="105988" y="19966"/>
                  </a:lnTo>
                  <a:lnTo>
                    <a:pt x="105887" y="20202"/>
                  </a:lnTo>
                  <a:lnTo>
                    <a:pt x="105819" y="20404"/>
                  </a:lnTo>
                  <a:lnTo>
                    <a:pt x="105786" y="20673"/>
                  </a:lnTo>
                  <a:lnTo>
                    <a:pt x="105786" y="20808"/>
                  </a:lnTo>
                  <a:lnTo>
                    <a:pt x="105853" y="20976"/>
                  </a:lnTo>
                  <a:lnTo>
                    <a:pt x="105718" y="21313"/>
                  </a:lnTo>
                  <a:lnTo>
                    <a:pt x="105550" y="21683"/>
                  </a:lnTo>
                  <a:lnTo>
                    <a:pt x="105382" y="21986"/>
                  </a:lnTo>
                  <a:lnTo>
                    <a:pt x="105180" y="22323"/>
                  </a:lnTo>
                  <a:lnTo>
                    <a:pt x="104742" y="22929"/>
                  </a:lnTo>
                  <a:lnTo>
                    <a:pt x="104237" y="23501"/>
                  </a:lnTo>
                  <a:lnTo>
                    <a:pt x="103059" y="24814"/>
                  </a:lnTo>
                  <a:lnTo>
                    <a:pt x="102722" y="25184"/>
                  </a:lnTo>
                  <a:lnTo>
                    <a:pt x="102553" y="25420"/>
                  </a:lnTo>
                  <a:lnTo>
                    <a:pt x="102351" y="25622"/>
                  </a:lnTo>
                  <a:lnTo>
                    <a:pt x="102116" y="25757"/>
                  </a:lnTo>
                  <a:lnTo>
                    <a:pt x="101880" y="25858"/>
                  </a:lnTo>
                  <a:lnTo>
                    <a:pt x="101745" y="25891"/>
                  </a:lnTo>
                  <a:lnTo>
                    <a:pt x="101644" y="25891"/>
                  </a:lnTo>
                  <a:lnTo>
                    <a:pt x="101510" y="25858"/>
                  </a:lnTo>
                  <a:lnTo>
                    <a:pt x="101375" y="25790"/>
                  </a:lnTo>
                  <a:lnTo>
                    <a:pt x="101341" y="25790"/>
                  </a:lnTo>
                  <a:lnTo>
                    <a:pt x="101712" y="25420"/>
                  </a:lnTo>
                  <a:lnTo>
                    <a:pt x="101779" y="25386"/>
                  </a:lnTo>
                  <a:lnTo>
                    <a:pt x="101813" y="25319"/>
                  </a:lnTo>
                  <a:lnTo>
                    <a:pt x="101813" y="25285"/>
                  </a:lnTo>
                  <a:lnTo>
                    <a:pt x="101813" y="25252"/>
                  </a:lnTo>
                  <a:lnTo>
                    <a:pt x="101813" y="25218"/>
                  </a:lnTo>
                  <a:lnTo>
                    <a:pt x="101712" y="24881"/>
                  </a:lnTo>
                  <a:lnTo>
                    <a:pt x="101577" y="24545"/>
                  </a:lnTo>
                  <a:lnTo>
                    <a:pt x="101476" y="24343"/>
                  </a:lnTo>
                  <a:lnTo>
                    <a:pt x="101510" y="24309"/>
                  </a:lnTo>
                  <a:lnTo>
                    <a:pt x="101543" y="24275"/>
                  </a:lnTo>
                  <a:lnTo>
                    <a:pt x="101510" y="24208"/>
                  </a:lnTo>
                  <a:lnTo>
                    <a:pt x="101442" y="24174"/>
                  </a:lnTo>
                  <a:lnTo>
                    <a:pt x="101375" y="24208"/>
                  </a:lnTo>
                  <a:lnTo>
                    <a:pt x="101308" y="24141"/>
                  </a:lnTo>
                  <a:lnTo>
                    <a:pt x="101207" y="24141"/>
                  </a:lnTo>
                  <a:lnTo>
                    <a:pt x="101173" y="24174"/>
                  </a:lnTo>
                  <a:lnTo>
                    <a:pt x="101173" y="24208"/>
                  </a:lnTo>
                  <a:lnTo>
                    <a:pt x="101207" y="24242"/>
                  </a:lnTo>
                  <a:lnTo>
                    <a:pt x="101207" y="24275"/>
                  </a:lnTo>
                  <a:lnTo>
                    <a:pt x="101207" y="24309"/>
                  </a:lnTo>
                  <a:lnTo>
                    <a:pt x="101240" y="24343"/>
                  </a:lnTo>
                  <a:lnTo>
                    <a:pt x="100062" y="25555"/>
                  </a:lnTo>
                  <a:lnTo>
                    <a:pt x="98884" y="26733"/>
                  </a:lnTo>
                  <a:lnTo>
                    <a:pt x="97638" y="28013"/>
                  </a:lnTo>
                  <a:lnTo>
                    <a:pt x="97066" y="28652"/>
                  </a:lnTo>
                  <a:lnTo>
                    <a:pt x="96796" y="28989"/>
                  </a:lnTo>
                  <a:lnTo>
                    <a:pt x="96561" y="29359"/>
                  </a:lnTo>
                  <a:lnTo>
                    <a:pt x="96325" y="29191"/>
                  </a:lnTo>
                  <a:lnTo>
                    <a:pt x="96998" y="28585"/>
                  </a:lnTo>
                  <a:lnTo>
                    <a:pt x="97604" y="27912"/>
                  </a:lnTo>
                  <a:lnTo>
                    <a:pt x="98816" y="26598"/>
                  </a:lnTo>
                  <a:lnTo>
                    <a:pt x="101308" y="23871"/>
                  </a:lnTo>
                  <a:lnTo>
                    <a:pt x="101341" y="23804"/>
                  </a:lnTo>
                  <a:lnTo>
                    <a:pt x="101308" y="23770"/>
                  </a:lnTo>
                  <a:lnTo>
                    <a:pt x="101240" y="23737"/>
                  </a:lnTo>
                  <a:lnTo>
                    <a:pt x="101173" y="23770"/>
                  </a:lnTo>
                  <a:lnTo>
                    <a:pt x="101072" y="23871"/>
                  </a:lnTo>
                  <a:lnTo>
                    <a:pt x="101005" y="23770"/>
                  </a:lnTo>
                  <a:lnTo>
                    <a:pt x="101106" y="23669"/>
                  </a:lnTo>
                  <a:lnTo>
                    <a:pt x="101139" y="23636"/>
                  </a:lnTo>
                  <a:lnTo>
                    <a:pt x="101139" y="23602"/>
                  </a:lnTo>
                  <a:lnTo>
                    <a:pt x="101072" y="23602"/>
                  </a:lnTo>
                  <a:lnTo>
                    <a:pt x="100971" y="23703"/>
                  </a:lnTo>
                  <a:lnTo>
                    <a:pt x="100870" y="23568"/>
                  </a:lnTo>
                  <a:lnTo>
                    <a:pt x="100803" y="23501"/>
                  </a:lnTo>
                  <a:lnTo>
                    <a:pt x="100735" y="23535"/>
                  </a:lnTo>
                  <a:lnTo>
                    <a:pt x="100466" y="23737"/>
                  </a:lnTo>
                  <a:lnTo>
                    <a:pt x="100466" y="23501"/>
                  </a:lnTo>
                  <a:lnTo>
                    <a:pt x="100466" y="23232"/>
                  </a:lnTo>
                  <a:lnTo>
                    <a:pt x="100399" y="22962"/>
                  </a:lnTo>
                  <a:lnTo>
                    <a:pt x="100331" y="22727"/>
                  </a:lnTo>
                  <a:lnTo>
                    <a:pt x="100230" y="22525"/>
                  </a:lnTo>
                  <a:lnTo>
                    <a:pt x="100129" y="22457"/>
                  </a:lnTo>
                  <a:lnTo>
                    <a:pt x="100062" y="22390"/>
                  </a:lnTo>
                  <a:lnTo>
                    <a:pt x="99961" y="22323"/>
                  </a:lnTo>
                  <a:lnTo>
                    <a:pt x="99826" y="22289"/>
                  </a:lnTo>
                  <a:lnTo>
                    <a:pt x="99557" y="22289"/>
                  </a:lnTo>
                  <a:lnTo>
                    <a:pt x="99220" y="22390"/>
                  </a:lnTo>
                  <a:lnTo>
                    <a:pt x="98951" y="22525"/>
                  </a:lnTo>
                  <a:lnTo>
                    <a:pt x="98715" y="22727"/>
                  </a:lnTo>
                  <a:lnTo>
                    <a:pt x="98480" y="22929"/>
                  </a:lnTo>
                  <a:lnTo>
                    <a:pt x="97672" y="23737"/>
                  </a:lnTo>
                  <a:lnTo>
                    <a:pt x="96931" y="24612"/>
                  </a:lnTo>
                  <a:lnTo>
                    <a:pt x="96291" y="25386"/>
                  </a:lnTo>
                  <a:lnTo>
                    <a:pt x="95652" y="26161"/>
                  </a:lnTo>
                  <a:lnTo>
                    <a:pt x="95147" y="26767"/>
                  </a:lnTo>
                  <a:lnTo>
                    <a:pt x="94911" y="27070"/>
                  </a:lnTo>
                  <a:lnTo>
                    <a:pt x="94810" y="27272"/>
                  </a:lnTo>
                  <a:lnTo>
                    <a:pt x="94743" y="27440"/>
                  </a:lnTo>
                  <a:lnTo>
                    <a:pt x="94709" y="27541"/>
                  </a:lnTo>
                  <a:lnTo>
                    <a:pt x="94709" y="27676"/>
                  </a:lnTo>
                  <a:lnTo>
                    <a:pt x="94743" y="27777"/>
                  </a:lnTo>
                  <a:lnTo>
                    <a:pt x="94776" y="27912"/>
                  </a:lnTo>
                  <a:lnTo>
                    <a:pt x="94911" y="28114"/>
                  </a:lnTo>
                  <a:lnTo>
                    <a:pt x="95046" y="28316"/>
                  </a:lnTo>
                  <a:lnTo>
                    <a:pt x="95248" y="28484"/>
                  </a:lnTo>
                  <a:lnTo>
                    <a:pt x="95416" y="28585"/>
                  </a:lnTo>
                  <a:lnTo>
                    <a:pt x="95584" y="28619"/>
                  </a:lnTo>
                  <a:lnTo>
                    <a:pt x="95786" y="28585"/>
                  </a:lnTo>
                  <a:lnTo>
                    <a:pt x="95854" y="28585"/>
                  </a:lnTo>
                  <a:lnTo>
                    <a:pt x="95854" y="28551"/>
                  </a:lnTo>
                  <a:lnTo>
                    <a:pt x="95887" y="28551"/>
                  </a:lnTo>
                  <a:lnTo>
                    <a:pt x="95921" y="28518"/>
                  </a:lnTo>
                  <a:lnTo>
                    <a:pt x="96628" y="27945"/>
                  </a:lnTo>
                  <a:lnTo>
                    <a:pt x="97268" y="27339"/>
                  </a:lnTo>
                  <a:lnTo>
                    <a:pt x="97907" y="26733"/>
                  </a:lnTo>
                  <a:lnTo>
                    <a:pt x="98513" y="26093"/>
                  </a:lnTo>
                  <a:lnTo>
                    <a:pt x="99119" y="25386"/>
                  </a:lnTo>
                  <a:lnTo>
                    <a:pt x="99725" y="24713"/>
                  </a:lnTo>
                  <a:lnTo>
                    <a:pt x="99995" y="24376"/>
                  </a:lnTo>
                  <a:lnTo>
                    <a:pt x="100331" y="24073"/>
                  </a:lnTo>
                  <a:lnTo>
                    <a:pt x="100500" y="23939"/>
                  </a:lnTo>
                  <a:lnTo>
                    <a:pt x="100601" y="23838"/>
                  </a:lnTo>
                  <a:lnTo>
                    <a:pt x="100702" y="23838"/>
                  </a:lnTo>
                  <a:lnTo>
                    <a:pt x="100803" y="23871"/>
                  </a:lnTo>
                  <a:lnTo>
                    <a:pt x="100230" y="24444"/>
                  </a:lnTo>
                  <a:lnTo>
                    <a:pt x="99658" y="25050"/>
                  </a:lnTo>
                  <a:lnTo>
                    <a:pt x="98513" y="26262"/>
                  </a:lnTo>
                  <a:lnTo>
                    <a:pt x="97907" y="26935"/>
                  </a:lnTo>
                  <a:lnTo>
                    <a:pt x="97268" y="27609"/>
                  </a:lnTo>
                  <a:lnTo>
                    <a:pt x="96965" y="27912"/>
                  </a:lnTo>
                  <a:lnTo>
                    <a:pt x="96628" y="28215"/>
                  </a:lnTo>
                  <a:lnTo>
                    <a:pt x="96291" y="28518"/>
                  </a:lnTo>
                  <a:lnTo>
                    <a:pt x="95955" y="28821"/>
                  </a:lnTo>
                  <a:lnTo>
                    <a:pt x="95955" y="28787"/>
                  </a:lnTo>
                  <a:lnTo>
                    <a:pt x="95921" y="28686"/>
                  </a:lnTo>
                  <a:lnTo>
                    <a:pt x="95887" y="28686"/>
                  </a:lnTo>
                  <a:lnTo>
                    <a:pt x="95887" y="28652"/>
                  </a:lnTo>
                  <a:lnTo>
                    <a:pt x="95820" y="28652"/>
                  </a:lnTo>
                  <a:lnTo>
                    <a:pt x="95753" y="28686"/>
                  </a:lnTo>
                  <a:lnTo>
                    <a:pt x="95753" y="28753"/>
                  </a:lnTo>
                  <a:lnTo>
                    <a:pt x="95820" y="28922"/>
                  </a:lnTo>
                  <a:lnTo>
                    <a:pt x="95887" y="29056"/>
                  </a:lnTo>
                  <a:lnTo>
                    <a:pt x="96022" y="29191"/>
                  </a:lnTo>
                  <a:lnTo>
                    <a:pt x="96157" y="29258"/>
                  </a:lnTo>
                  <a:lnTo>
                    <a:pt x="96224" y="29258"/>
                  </a:lnTo>
                  <a:lnTo>
                    <a:pt x="96291" y="29427"/>
                  </a:lnTo>
                  <a:lnTo>
                    <a:pt x="96392" y="29561"/>
                  </a:lnTo>
                  <a:lnTo>
                    <a:pt x="96561" y="29662"/>
                  </a:lnTo>
                  <a:lnTo>
                    <a:pt x="96729" y="29730"/>
                  </a:lnTo>
                  <a:lnTo>
                    <a:pt x="97133" y="29831"/>
                  </a:lnTo>
                  <a:lnTo>
                    <a:pt x="97436" y="29898"/>
                  </a:lnTo>
                  <a:lnTo>
                    <a:pt x="97537" y="29864"/>
                  </a:lnTo>
                  <a:lnTo>
                    <a:pt x="97571" y="29831"/>
                  </a:lnTo>
                  <a:lnTo>
                    <a:pt x="97571" y="29730"/>
                  </a:lnTo>
                  <a:lnTo>
                    <a:pt x="97503" y="29662"/>
                  </a:lnTo>
                  <a:lnTo>
                    <a:pt x="97806" y="29359"/>
                  </a:lnTo>
                  <a:lnTo>
                    <a:pt x="97975" y="29460"/>
                  </a:lnTo>
                  <a:lnTo>
                    <a:pt x="98042" y="29561"/>
                  </a:lnTo>
                  <a:lnTo>
                    <a:pt x="98076" y="29662"/>
                  </a:lnTo>
                  <a:lnTo>
                    <a:pt x="98109" y="29797"/>
                  </a:lnTo>
                  <a:lnTo>
                    <a:pt x="97941" y="30033"/>
                  </a:lnTo>
                  <a:lnTo>
                    <a:pt x="97773" y="30235"/>
                  </a:lnTo>
                  <a:lnTo>
                    <a:pt x="97604" y="30470"/>
                  </a:lnTo>
                  <a:lnTo>
                    <a:pt x="97470" y="30740"/>
                  </a:lnTo>
                  <a:lnTo>
                    <a:pt x="97402" y="30908"/>
                  </a:lnTo>
                  <a:lnTo>
                    <a:pt x="97369" y="31110"/>
                  </a:lnTo>
                  <a:lnTo>
                    <a:pt x="97369" y="31312"/>
                  </a:lnTo>
                  <a:lnTo>
                    <a:pt x="97402" y="31379"/>
                  </a:lnTo>
                  <a:lnTo>
                    <a:pt x="97470" y="31447"/>
                  </a:lnTo>
                  <a:lnTo>
                    <a:pt x="97436" y="31514"/>
                  </a:lnTo>
                  <a:lnTo>
                    <a:pt x="97470" y="31581"/>
                  </a:lnTo>
                  <a:lnTo>
                    <a:pt x="97537" y="31615"/>
                  </a:lnTo>
                  <a:lnTo>
                    <a:pt x="97604" y="31581"/>
                  </a:lnTo>
                  <a:lnTo>
                    <a:pt x="98547" y="30908"/>
                  </a:lnTo>
                  <a:lnTo>
                    <a:pt x="99490" y="30201"/>
                  </a:lnTo>
                  <a:lnTo>
                    <a:pt x="100399" y="29494"/>
                  </a:lnTo>
                  <a:lnTo>
                    <a:pt x="101274" y="28720"/>
                  </a:lnTo>
                  <a:lnTo>
                    <a:pt x="102149" y="27912"/>
                  </a:lnTo>
                  <a:lnTo>
                    <a:pt x="102958" y="27070"/>
                  </a:lnTo>
                  <a:lnTo>
                    <a:pt x="103732" y="26228"/>
                  </a:lnTo>
                  <a:lnTo>
                    <a:pt x="104473" y="25319"/>
                  </a:lnTo>
                  <a:lnTo>
                    <a:pt x="104809" y="24848"/>
                  </a:lnTo>
                  <a:lnTo>
                    <a:pt x="105146" y="24343"/>
                  </a:lnTo>
                  <a:lnTo>
                    <a:pt x="105449" y="23838"/>
                  </a:lnTo>
                  <a:lnTo>
                    <a:pt x="105752" y="23299"/>
                  </a:lnTo>
                  <a:lnTo>
                    <a:pt x="106257" y="22222"/>
                  </a:lnTo>
                  <a:lnTo>
                    <a:pt x="106728" y="21111"/>
                  </a:lnTo>
                  <a:lnTo>
                    <a:pt x="106897" y="20606"/>
                  </a:lnTo>
                  <a:lnTo>
                    <a:pt x="106998" y="20067"/>
                  </a:lnTo>
                  <a:lnTo>
                    <a:pt x="107065" y="19528"/>
                  </a:lnTo>
                  <a:lnTo>
                    <a:pt x="107099" y="18990"/>
                  </a:lnTo>
                  <a:lnTo>
                    <a:pt x="107166" y="17104"/>
                  </a:lnTo>
                  <a:lnTo>
                    <a:pt x="107166" y="17037"/>
                  </a:lnTo>
                  <a:lnTo>
                    <a:pt x="107166" y="16969"/>
                  </a:lnTo>
                  <a:lnTo>
                    <a:pt x="107132" y="16027"/>
                  </a:lnTo>
                  <a:lnTo>
                    <a:pt x="107099" y="15993"/>
                  </a:lnTo>
                  <a:lnTo>
                    <a:pt x="107031" y="15993"/>
                  </a:lnTo>
                  <a:lnTo>
                    <a:pt x="106998" y="16027"/>
                  </a:lnTo>
                  <a:lnTo>
                    <a:pt x="106998" y="15993"/>
                  </a:lnTo>
                  <a:lnTo>
                    <a:pt x="107099" y="15892"/>
                  </a:lnTo>
                  <a:lnTo>
                    <a:pt x="107132" y="15825"/>
                  </a:lnTo>
                  <a:lnTo>
                    <a:pt x="107099" y="15791"/>
                  </a:lnTo>
                  <a:lnTo>
                    <a:pt x="107031" y="15724"/>
                  </a:lnTo>
                  <a:lnTo>
                    <a:pt x="106964" y="15724"/>
                  </a:lnTo>
                  <a:lnTo>
                    <a:pt x="106829" y="15050"/>
                  </a:lnTo>
                  <a:lnTo>
                    <a:pt x="106627" y="14411"/>
                  </a:lnTo>
                  <a:lnTo>
                    <a:pt x="106392" y="13805"/>
                  </a:lnTo>
                  <a:lnTo>
                    <a:pt x="106089" y="13199"/>
                  </a:lnTo>
                  <a:lnTo>
                    <a:pt x="105752" y="12626"/>
                  </a:lnTo>
                  <a:lnTo>
                    <a:pt x="105382" y="12088"/>
                  </a:lnTo>
                  <a:lnTo>
                    <a:pt x="104944" y="11549"/>
                  </a:lnTo>
                  <a:lnTo>
                    <a:pt x="104439" y="11078"/>
                  </a:lnTo>
                  <a:lnTo>
                    <a:pt x="104170" y="10842"/>
                  </a:lnTo>
                  <a:lnTo>
                    <a:pt x="103867" y="10606"/>
                  </a:lnTo>
                  <a:lnTo>
                    <a:pt x="103261" y="10202"/>
                  </a:lnTo>
                  <a:lnTo>
                    <a:pt x="102621" y="9865"/>
                  </a:lnTo>
                  <a:lnTo>
                    <a:pt x="101981" y="9562"/>
                  </a:lnTo>
                  <a:lnTo>
                    <a:pt x="101274" y="9293"/>
                  </a:lnTo>
                  <a:lnTo>
                    <a:pt x="100500" y="9024"/>
                  </a:lnTo>
                  <a:lnTo>
                    <a:pt x="100129" y="8923"/>
                  </a:lnTo>
                  <a:lnTo>
                    <a:pt x="99725" y="8822"/>
                  </a:lnTo>
                  <a:lnTo>
                    <a:pt x="99321" y="8788"/>
                  </a:lnTo>
                  <a:lnTo>
                    <a:pt x="98951" y="8754"/>
                  </a:lnTo>
                  <a:lnTo>
                    <a:pt x="99187" y="8485"/>
                  </a:lnTo>
                  <a:lnTo>
                    <a:pt x="105718" y="1"/>
                  </a:lnTo>
                  <a:lnTo>
                    <a:pt x="105415" y="1"/>
                  </a:lnTo>
                  <a:lnTo>
                    <a:pt x="99826" y="7273"/>
                  </a:lnTo>
                  <a:lnTo>
                    <a:pt x="97739" y="9933"/>
                  </a:lnTo>
                  <a:lnTo>
                    <a:pt x="97537" y="9966"/>
                  </a:lnTo>
                  <a:lnTo>
                    <a:pt x="97672" y="10034"/>
                  </a:lnTo>
                  <a:lnTo>
                    <a:pt x="96695" y="11313"/>
                  </a:lnTo>
                  <a:lnTo>
                    <a:pt x="96224" y="11919"/>
                  </a:lnTo>
                  <a:lnTo>
                    <a:pt x="69424" y="12054"/>
                  </a:lnTo>
                  <a:lnTo>
                    <a:pt x="42624" y="12088"/>
                  </a:lnTo>
                  <a:lnTo>
                    <a:pt x="34308" y="12088"/>
                  </a:lnTo>
                  <a:lnTo>
                    <a:pt x="25959" y="12054"/>
                  </a:lnTo>
                  <a:lnTo>
                    <a:pt x="17643" y="12020"/>
                  </a:lnTo>
                  <a:lnTo>
                    <a:pt x="13502" y="12054"/>
                  </a:lnTo>
                  <a:lnTo>
                    <a:pt x="9327" y="12088"/>
                  </a:lnTo>
                  <a:lnTo>
                    <a:pt x="9259" y="12121"/>
                  </a:lnTo>
                  <a:lnTo>
                    <a:pt x="9226" y="12189"/>
                  </a:lnTo>
                  <a:lnTo>
                    <a:pt x="9259" y="12256"/>
                  </a:lnTo>
                  <a:lnTo>
                    <a:pt x="9327" y="12290"/>
                  </a:lnTo>
                  <a:lnTo>
                    <a:pt x="16027" y="12357"/>
                  </a:lnTo>
                  <a:lnTo>
                    <a:pt x="22760" y="12357"/>
                  </a:lnTo>
                  <a:lnTo>
                    <a:pt x="36194" y="12323"/>
                  </a:lnTo>
                  <a:lnTo>
                    <a:pt x="63027" y="12290"/>
                  </a:lnTo>
                  <a:lnTo>
                    <a:pt x="79558" y="12256"/>
                  </a:lnTo>
                  <a:lnTo>
                    <a:pt x="96056" y="12155"/>
                  </a:lnTo>
                  <a:lnTo>
                    <a:pt x="95584" y="12795"/>
                  </a:lnTo>
                  <a:lnTo>
                    <a:pt x="95315" y="13131"/>
                  </a:lnTo>
                  <a:lnTo>
                    <a:pt x="95046" y="13401"/>
                  </a:lnTo>
                  <a:lnTo>
                    <a:pt x="94743" y="13704"/>
                  </a:lnTo>
                  <a:lnTo>
                    <a:pt x="94439" y="13939"/>
                  </a:lnTo>
                  <a:lnTo>
                    <a:pt x="94136" y="14108"/>
                  </a:lnTo>
                  <a:lnTo>
                    <a:pt x="93800" y="14276"/>
                  </a:lnTo>
                  <a:lnTo>
                    <a:pt x="87100" y="14175"/>
                  </a:lnTo>
                  <a:lnTo>
                    <a:pt x="80366" y="14074"/>
                  </a:lnTo>
                  <a:lnTo>
                    <a:pt x="73666" y="14040"/>
                  </a:lnTo>
                  <a:lnTo>
                    <a:pt x="66966" y="14007"/>
                  </a:lnTo>
                  <a:lnTo>
                    <a:pt x="53533" y="14007"/>
                  </a:lnTo>
                  <a:lnTo>
                    <a:pt x="46833" y="14074"/>
                  </a:lnTo>
                  <a:lnTo>
                    <a:pt x="40133" y="14141"/>
                  </a:lnTo>
                  <a:lnTo>
                    <a:pt x="26295" y="14310"/>
                  </a:lnTo>
                  <a:lnTo>
                    <a:pt x="19393" y="14444"/>
                  </a:lnTo>
                  <a:lnTo>
                    <a:pt x="12458" y="14613"/>
                  </a:lnTo>
                  <a:lnTo>
                    <a:pt x="12458" y="14613"/>
                  </a:lnTo>
                  <a:lnTo>
                    <a:pt x="12491" y="14512"/>
                  </a:lnTo>
                  <a:lnTo>
                    <a:pt x="12491" y="14444"/>
                  </a:lnTo>
                  <a:lnTo>
                    <a:pt x="12458" y="14377"/>
                  </a:lnTo>
                  <a:lnTo>
                    <a:pt x="12357" y="14343"/>
                  </a:lnTo>
                  <a:lnTo>
                    <a:pt x="12087" y="14343"/>
                  </a:lnTo>
                  <a:lnTo>
                    <a:pt x="11784" y="14310"/>
                  </a:lnTo>
                  <a:lnTo>
                    <a:pt x="11549" y="14276"/>
                  </a:lnTo>
                  <a:lnTo>
                    <a:pt x="11279" y="14175"/>
                  </a:lnTo>
                  <a:lnTo>
                    <a:pt x="11044" y="14074"/>
                  </a:lnTo>
                  <a:lnTo>
                    <a:pt x="10808" y="13939"/>
                  </a:lnTo>
                  <a:lnTo>
                    <a:pt x="10337" y="13603"/>
                  </a:lnTo>
                  <a:lnTo>
                    <a:pt x="9933" y="13232"/>
                  </a:lnTo>
                  <a:lnTo>
                    <a:pt x="9562" y="12795"/>
                  </a:lnTo>
                  <a:lnTo>
                    <a:pt x="8855" y="11953"/>
                  </a:lnTo>
                  <a:lnTo>
                    <a:pt x="7206" y="9865"/>
                  </a:lnTo>
                  <a:lnTo>
                    <a:pt x="5623" y="7778"/>
                  </a:lnTo>
                  <a:lnTo>
                    <a:pt x="4108" y="5691"/>
                  </a:lnTo>
                  <a:lnTo>
                    <a:pt x="2694" y="3603"/>
                  </a:lnTo>
                  <a:lnTo>
                    <a:pt x="2088" y="2728"/>
                  </a:lnTo>
                  <a:lnTo>
                    <a:pt x="1516" y="1819"/>
                  </a:lnTo>
                  <a:lnTo>
                    <a:pt x="943" y="910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" name="Shape 58"/>
            <p:cNvSpPr/>
            <p:nvPr/>
          </p:nvSpPr>
          <p:spPr>
            <a:xfrm>
              <a:off x="475175" y="4197475"/>
              <a:ext cx="269375" cy="75775"/>
            </a:xfrm>
            <a:custGeom>
              <a:avLst/>
              <a:gdLst/>
              <a:ahLst/>
              <a:cxnLst/>
              <a:rect l="0" t="0" r="0" b="0"/>
              <a:pathLst>
                <a:path w="10775" h="3031" extrusionOk="0">
                  <a:moveTo>
                    <a:pt x="10673" y="1"/>
                  </a:moveTo>
                  <a:lnTo>
                    <a:pt x="5320" y="1448"/>
                  </a:lnTo>
                  <a:lnTo>
                    <a:pt x="2525" y="2223"/>
                  </a:lnTo>
                  <a:lnTo>
                    <a:pt x="1246" y="2559"/>
                  </a:lnTo>
                  <a:lnTo>
                    <a:pt x="606" y="2761"/>
                  </a:lnTo>
                  <a:lnTo>
                    <a:pt x="303" y="2862"/>
                  </a:lnTo>
                  <a:lnTo>
                    <a:pt x="0" y="2997"/>
                  </a:lnTo>
                  <a:lnTo>
                    <a:pt x="0" y="3031"/>
                  </a:lnTo>
                  <a:lnTo>
                    <a:pt x="573" y="2930"/>
                  </a:lnTo>
                  <a:lnTo>
                    <a:pt x="1179" y="2795"/>
                  </a:lnTo>
                  <a:lnTo>
                    <a:pt x="2323" y="2458"/>
                  </a:lnTo>
                  <a:lnTo>
                    <a:pt x="5118" y="1684"/>
                  </a:lnTo>
                  <a:lnTo>
                    <a:pt x="10740" y="169"/>
                  </a:lnTo>
                  <a:lnTo>
                    <a:pt x="10774" y="102"/>
                  </a:lnTo>
                  <a:lnTo>
                    <a:pt x="10774" y="68"/>
                  </a:lnTo>
                  <a:lnTo>
                    <a:pt x="107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" name="Shape 59"/>
            <p:cNvSpPr/>
            <p:nvPr/>
          </p:nvSpPr>
          <p:spPr>
            <a:xfrm>
              <a:off x="733575" y="4522375"/>
              <a:ext cx="19375" cy="10125"/>
            </a:xfrm>
            <a:custGeom>
              <a:avLst/>
              <a:gdLst/>
              <a:ahLst/>
              <a:cxnLst/>
              <a:rect l="0" t="0" r="0" b="0"/>
              <a:pathLst>
                <a:path w="775" h="405" extrusionOk="0">
                  <a:moveTo>
                    <a:pt x="135" y="0"/>
                  </a:moveTo>
                  <a:lnTo>
                    <a:pt x="34" y="34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303" y="270"/>
                  </a:lnTo>
                  <a:lnTo>
                    <a:pt x="404" y="337"/>
                  </a:lnTo>
                  <a:lnTo>
                    <a:pt x="505" y="404"/>
                  </a:lnTo>
                  <a:lnTo>
                    <a:pt x="606" y="404"/>
                  </a:lnTo>
                  <a:lnTo>
                    <a:pt x="741" y="337"/>
                  </a:lnTo>
                  <a:lnTo>
                    <a:pt x="741" y="303"/>
                  </a:lnTo>
                  <a:lnTo>
                    <a:pt x="775" y="270"/>
                  </a:lnTo>
                  <a:lnTo>
                    <a:pt x="741" y="169"/>
                  </a:lnTo>
                  <a:lnTo>
                    <a:pt x="674" y="101"/>
                  </a:lnTo>
                  <a:lnTo>
                    <a:pt x="606" y="101"/>
                  </a:lnTo>
                  <a:lnTo>
                    <a:pt x="573" y="135"/>
                  </a:lnTo>
                  <a:lnTo>
                    <a:pt x="505" y="68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" name="Shape 60"/>
            <p:cNvSpPr/>
            <p:nvPr/>
          </p:nvSpPr>
          <p:spPr>
            <a:xfrm>
              <a:off x="1440600" y="4990350"/>
              <a:ext cx="55575" cy="55575"/>
            </a:xfrm>
            <a:custGeom>
              <a:avLst/>
              <a:gdLst/>
              <a:ahLst/>
              <a:cxnLst/>
              <a:rect l="0" t="0" r="0" b="0"/>
              <a:pathLst>
                <a:path w="2223" h="2223" extrusionOk="0">
                  <a:moveTo>
                    <a:pt x="1852" y="1"/>
                  </a:moveTo>
                  <a:lnTo>
                    <a:pt x="1314" y="68"/>
                  </a:lnTo>
                  <a:lnTo>
                    <a:pt x="809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405"/>
                  </a:lnTo>
                  <a:lnTo>
                    <a:pt x="708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85" y="371"/>
                  </a:lnTo>
                  <a:lnTo>
                    <a:pt x="1785" y="573"/>
                  </a:lnTo>
                  <a:lnTo>
                    <a:pt x="1886" y="944"/>
                  </a:lnTo>
                  <a:lnTo>
                    <a:pt x="1920" y="1381"/>
                  </a:lnTo>
                  <a:lnTo>
                    <a:pt x="1953" y="1617"/>
                  </a:lnTo>
                  <a:lnTo>
                    <a:pt x="2021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39" y="2055"/>
                  </a:lnTo>
                  <a:lnTo>
                    <a:pt x="404" y="2156"/>
                  </a:lnTo>
                  <a:lnTo>
                    <a:pt x="539" y="2223"/>
                  </a:lnTo>
                  <a:lnTo>
                    <a:pt x="708" y="2223"/>
                  </a:lnTo>
                  <a:lnTo>
                    <a:pt x="1078" y="2156"/>
                  </a:lnTo>
                  <a:lnTo>
                    <a:pt x="2155" y="2021"/>
                  </a:lnTo>
                  <a:lnTo>
                    <a:pt x="2189" y="1987"/>
                  </a:lnTo>
                  <a:lnTo>
                    <a:pt x="2223" y="1954"/>
                  </a:lnTo>
                  <a:lnTo>
                    <a:pt x="2223" y="1886"/>
                  </a:lnTo>
                  <a:lnTo>
                    <a:pt x="2189" y="1853"/>
                  </a:lnTo>
                  <a:lnTo>
                    <a:pt x="2189" y="1617"/>
                  </a:lnTo>
                  <a:lnTo>
                    <a:pt x="2155" y="1381"/>
                  </a:lnTo>
                  <a:lnTo>
                    <a:pt x="2054" y="910"/>
                  </a:lnTo>
                  <a:lnTo>
                    <a:pt x="2021" y="506"/>
                  </a:lnTo>
                  <a:lnTo>
                    <a:pt x="1987" y="338"/>
                  </a:lnTo>
                  <a:lnTo>
                    <a:pt x="1920" y="169"/>
                  </a:lnTo>
                  <a:lnTo>
                    <a:pt x="1920" y="102"/>
                  </a:lnTo>
                  <a:lnTo>
                    <a:pt x="1920" y="68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" name="Shape 61"/>
            <p:cNvSpPr/>
            <p:nvPr/>
          </p:nvSpPr>
          <p:spPr>
            <a:xfrm>
              <a:off x="3530550" y="4035875"/>
              <a:ext cx="219700" cy="344275"/>
            </a:xfrm>
            <a:custGeom>
              <a:avLst/>
              <a:gdLst/>
              <a:ahLst/>
              <a:cxnLst/>
              <a:rect l="0" t="0" r="0" b="0"/>
              <a:pathLst>
                <a:path w="8788" h="13771" extrusionOk="0">
                  <a:moveTo>
                    <a:pt x="1818" y="169"/>
                  </a:moveTo>
                  <a:lnTo>
                    <a:pt x="2189" y="270"/>
                  </a:lnTo>
                  <a:lnTo>
                    <a:pt x="2626" y="337"/>
                  </a:lnTo>
                  <a:lnTo>
                    <a:pt x="3030" y="371"/>
                  </a:lnTo>
                  <a:lnTo>
                    <a:pt x="3468" y="438"/>
                  </a:lnTo>
                  <a:lnTo>
                    <a:pt x="5219" y="707"/>
                  </a:lnTo>
                  <a:lnTo>
                    <a:pt x="6936" y="943"/>
                  </a:lnTo>
                  <a:lnTo>
                    <a:pt x="8619" y="1111"/>
                  </a:lnTo>
                  <a:lnTo>
                    <a:pt x="8485" y="1785"/>
                  </a:lnTo>
                  <a:lnTo>
                    <a:pt x="8384" y="2492"/>
                  </a:lnTo>
                  <a:lnTo>
                    <a:pt x="8215" y="3872"/>
                  </a:lnTo>
                  <a:lnTo>
                    <a:pt x="7811" y="7003"/>
                  </a:lnTo>
                  <a:lnTo>
                    <a:pt x="7609" y="8619"/>
                  </a:lnTo>
                  <a:lnTo>
                    <a:pt x="7374" y="10202"/>
                  </a:lnTo>
                  <a:lnTo>
                    <a:pt x="6868" y="13400"/>
                  </a:lnTo>
                  <a:lnTo>
                    <a:pt x="5993" y="13333"/>
                  </a:lnTo>
                  <a:lnTo>
                    <a:pt x="5151" y="13232"/>
                  </a:lnTo>
                  <a:lnTo>
                    <a:pt x="4276" y="13097"/>
                  </a:lnTo>
                  <a:lnTo>
                    <a:pt x="3434" y="12962"/>
                  </a:lnTo>
                  <a:lnTo>
                    <a:pt x="2660" y="12828"/>
                  </a:lnTo>
                  <a:lnTo>
                    <a:pt x="1852" y="12693"/>
                  </a:lnTo>
                  <a:lnTo>
                    <a:pt x="1044" y="12626"/>
                  </a:lnTo>
                  <a:lnTo>
                    <a:pt x="640" y="12626"/>
                  </a:lnTo>
                  <a:lnTo>
                    <a:pt x="236" y="12659"/>
                  </a:lnTo>
                  <a:lnTo>
                    <a:pt x="1044" y="6431"/>
                  </a:lnTo>
                  <a:lnTo>
                    <a:pt x="1448" y="3266"/>
                  </a:lnTo>
                  <a:lnTo>
                    <a:pt x="1684" y="1717"/>
                  </a:lnTo>
                  <a:lnTo>
                    <a:pt x="1751" y="943"/>
                  </a:lnTo>
                  <a:lnTo>
                    <a:pt x="1818" y="169"/>
                  </a:lnTo>
                  <a:close/>
                  <a:moveTo>
                    <a:pt x="2155" y="0"/>
                  </a:moveTo>
                  <a:lnTo>
                    <a:pt x="1987" y="34"/>
                  </a:lnTo>
                  <a:lnTo>
                    <a:pt x="1818" y="68"/>
                  </a:lnTo>
                  <a:lnTo>
                    <a:pt x="1785" y="68"/>
                  </a:lnTo>
                  <a:lnTo>
                    <a:pt x="1751" y="34"/>
                  </a:lnTo>
                  <a:lnTo>
                    <a:pt x="1717" y="68"/>
                  </a:lnTo>
                  <a:lnTo>
                    <a:pt x="1684" y="101"/>
                  </a:lnTo>
                  <a:lnTo>
                    <a:pt x="1549" y="808"/>
                  </a:lnTo>
                  <a:lnTo>
                    <a:pt x="1414" y="1549"/>
                  </a:lnTo>
                  <a:lnTo>
                    <a:pt x="1246" y="2997"/>
                  </a:lnTo>
                  <a:lnTo>
                    <a:pt x="842" y="6162"/>
                  </a:lnTo>
                  <a:lnTo>
                    <a:pt x="0" y="12760"/>
                  </a:lnTo>
                  <a:lnTo>
                    <a:pt x="0" y="12828"/>
                  </a:lnTo>
                  <a:lnTo>
                    <a:pt x="68" y="12861"/>
                  </a:lnTo>
                  <a:lnTo>
                    <a:pt x="169" y="12861"/>
                  </a:lnTo>
                  <a:lnTo>
                    <a:pt x="202" y="12794"/>
                  </a:lnTo>
                  <a:lnTo>
                    <a:pt x="640" y="12895"/>
                  </a:lnTo>
                  <a:lnTo>
                    <a:pt x="1044" y="12929"/>
                  </a:lnTo>
                  <a:lnTo>
                    <a:pt x="1919" y="13030"/>
                  </a:lnTo>
                  <a:lnTo>
                    <a:pt x="2761" y="13131"/>
                  </a:lnTo>
                  <a:lnTo>
                    <a:pt x="3603" y="13232"/>
                  </a:lnTo>
                  <a:lnTo>
                    <a:pt x="4411" y="13400"/>
                  </a:lnTo>
                  <a:lnTo>
                    <a:pt x="5219" y="13535"/>
                  </a:lnTo>
                  <a:lnTo>
                    <a:pt x="6027" y="13636"/>
                  </a:lnTo>
                  <a:lnTo>
                    <a:pt x="6835" y="13636"/>
                  </a:lnTo>
                  <a:lnTo>
                    <a:pt x="6868" y="13737"/>
                  </a:lnTo>
                  <a:lnTo>
                    <a:pt x="6936" y="13771"/>
                  </a:lnTo>
                  <a:lnTo>
                    <a:pt x="7003" y="13771"/>
                  </a:lnTo>
                  <a:lnTo>
                    <a:pt x="7037" y="13737"/>
                  </a:lnTo>
                  <a:lnTo>
                    <a:pt x="7071" y="13703"/>
                  </a:lnTo>
                  <a:lnTo>
                    <a:pt x="7071" y="13602"/>
                  </a:lnTo>
                  <a:lnTo>
                    <a:pt x="7138" y="13569"/>
                  </a:lnTo>
                  <a:lnTo>
                    <a:pt x="7172" y="13535"/>
                  </a:lnTo>
                  <a:lnTo>
                    <a:pt x="7172" y="13468"/>
                  </a:lnTo>
                  <a:lnTo>
                    <a:pt x="7104" y="13400"/>
                  </a:lnTo>
                  <a:lnTo>
                    <a:pt x="7407" y="11952"/>
                  </a:lnTo>
                  <a:lnTo>
                    <a:pt x="7609" y="10471"/>
                  </a:lnTo>
                  <a:lnTo>
                    <a:pt x="8013" y="7542"/>
                  </a:lnTo>
                  <a:lnTo>
                    <a:pt x="8384" y="4411"/>
                  </a:lnTo>
                  <a:lnTo>
                    <a:pt x="8619" y="2761"/>
                  </a:lnTo>
                  <a:lnTo>
                    <a:pt x="8687" y="1953"/>
                  </a:lnTo>
                  <a:lnTo>
                    <a:pt x="8720" y="1515"/>
                  </a:lnTo>
                  <a:lnTo>
                    <a:pt x="8720" y="1111"/>
                  </a:lnTo>
                  <a:lnTo>
                    <a:pt x="8788" y="1078"/>
                  </a:lnTo>
                  <a:lnTo>
                    <a:pt x="8788" y="977"/>
                  </a:lnTo>
                  <a:lnTo>
                    <a:pt x="8754" y="909"/>
                  </a:lnTo>
                  <a:lnTo>
                    <a:pt x="8687" y="876"/>
                  </a:lnTo>
                  <a:lnTo>
                    <a:pt x="6835" y="674"/>
                  </a:lnTo>
                  <a:lnTo>
                    <a:pt x="5017" y="438"/>
                  </a:lnTo>
                  <a:lnTo>
                    <a:pt x="4141" y="303"/>
                  </a:lnTo>
                  <a:lnTo>
                    <a:pt x="3266" y="135"/>
                  </a:lnTo>
                  <a:lnTo>
                    <a:pt x="2896" y="68"/>
                  </a:lnTo>
                  <a:lnTo>
                    <a:pt x="2525" y="34"/>
                  </a:lnTo>
                  <a:lnTo>
                    <a:pt x="21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" name="Shape 62"/>
            <p:cNvSpPr/>
            <p:nvPr/>
          </p:nvSpPr>
          <p:spPr>
            <a:xfrm>
              <a:off x="988600" y="5295900"/>
              <a:ext cx="60625" cy="64000"/>
            </a:xfrm>
            <a:custGeom>
              <a:avLst/>
              <a:gdLst/>
              <a:ahLst/>
              <a:cxnLst/>
              <a:rect l="0" t="0" r="0" b="0"/>
              <a:pathLst>
                <a:path w="2425" h="2560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02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34" y="707"/>
                  </a:lnTo>
                  <a:lnTo>
                    <a:pt x="68" y="1145"/>
                  </a:lnTo>
                  <a:lnTo>
                    <a:pt x="169" y="1852"/>
                  </a:lnTo>
                  <a:lnTo>
                    <a:pt x="270" y="2222"/>
                  </a:lnTo>
                  <a:lnTo>
                    <a:pt x="371" y="2492"/>
                  </a:lnTo>
                  <a:lnTo>
                    <a:pt x="405" y="2559"/>
                  </a:lnTo>
                  <a:lnTo>
                    <a:pt x="438" y="2559"/>
                  </a:lnTo>
                  <a:lnTo>
                    <a:pt x="506" y="2525"/>
                  </a:lnTo>
                  <a:lnTo>
                    <a:pt x="506" y="2458"/>
                  </a:lnTo>
                  <a:lnTo>
                    <a:pt x="405" y="1785"/>
                  </a:lnTo>
                  <a:lnTo>
                    <a:pt x="270" y="1111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3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2021" y="472"/>
                  </a:lnTo>
                  <a:lnTo>
                    <a:pt x="2054" y="775"/>
                  </a:lnTo>
                  <a:lnTo>
                    <a:pt x="2223" y="2121"/>
                  </a:lnTo>
                  <a:lnTo>
                    <a:pt x="2021" y="2121"/>
                  </a:lnTo>
                  <a:lnTo>
                    <a:pt x="1819" y="2155"/>
                  </a:lnTo>
                  <a:lnTo>
                    <a:pt x="1415" y="2222"/>
                  </a:lnTo>
                  <a:lnTo>
                    <a:pt x="943" y="2256"/>
                  </a:lnTo>
                  <a:lnTo>
                    <a:pt x="674" y="2323"/>
                  </a:lnTo>
                  <a:lnTo>
                    <a:pt x="573" y="2391"/>
                  </a:lnTo>
                  <a:lnTo>
                    <a:pt x="506" y="2458"/>
                  </a:lnTo>
                  <a:lnTo>
                    <a:pt x="607" y="2525"/>
                  </a:lnTo>
                  <a:lnTo>
                    <a:pt x="674" y="2559"/>
                  </a:lnTo>
                  <a:lnTo>
                    <a:pt x="910" y="2525"/>
                  </a:lnTo>
                  <a:lnTo>
                    <a:pt x="1314" y="2458"/>
                  </a:lnTo>
                  <a:lnTo>
                    <a:pt x="1819" y="2391"/>
                  </a:lnTo>
                  <a:lnTo>
                    <a:pt x="2054" y="2357"/>
                  </a:lnTo>
                  <a:lnTo>
                    <a:pt x="2257" y="2290"/>
                  </a:lnTo>
                  <a:lnTo>
                    <a:pt x="2324" y="2323"/>
                  </a:lnTo>
                  <a:lnTo>
                    <a:pt x="2391" y="2323"/>
                  </a:lnTo>
                  <a:lnTo>
                    <a:pt x="2425" y="2290"/>
                  </a:lnTo>
                  <a:lnTo>
                    <a:pt x="2425" y="2222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" name="Shape 63"/>
            <p:cNvSpPr/>
            <p:nvPr/>
          </p:nvSpPr>
          <p:spPr>
            <a:xfrm>
              <a:off x="1100550" y="4580450"/>
              <a:ext cx="24425" cy="9275"/>
            </a:xfrm>
            <a:custGeom>
              <a:avLst/>
              <a:gdLst/>
              <a:ahLst/>
              <a:cxnLst/>
              <a:rect l="0" t="0" r="0" b="0"/>
              <a:pathLst>
                <a:path w="977" h="371" extrusionOk="0">
                  <a:moveTo>
                    <a:pt x="236" y="1"/>
                  </a:moveTo>
                  <a:lnTo>
                    <a:pt x="135" y="34"/>
                  </a:lnTo>
                  <a:lnTo>
                    <a:pt x="34" y="102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607" y="304"/>
                  </a:lnTo>
                  <a:lnTo>
                    <a:pt x="809" y="371"/>
                  </a:lnTo>
                  <a:lnTo>
                    <a:pt x="910" y="371"/>
                  </a:lnTo>
                  <a:lnTo>
                    <a:pt x="977" y="304"/>
                  </a:lnTo>
                  <a:lnTo>
                    <a:pt x="977" y="203"/>
                  </a:lnTo>
                  <a:lnTo>
                    <a:pt x="910" y="135"/>
                  </a:lnTo>
                  <a:lnTo>
                    <a:pt x="708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" name="Shape 64"/>
            <p:cNvSpPr/>
            <p:nvPr/>
          </p:nvSpPr>
          <p:spPr>
            <a:xfrm>
              <a:off x="1938050" y="4972675"/>
              <a:ext cx="222225" cy="368700"/>
            </a:xfrm>
            <a:custGeom>
              <a:avLst/>
              <a:gdLst/>
              <a:ahLst/>
              <a:cxnLst/>
              <a:rect l="0" t="0" r="0" b="0"/>
              <a:pathLst>
                <a:path w="8889" h="14748" extrusionOk="0">
                  <a:moveTo>
                    <a:pt x="4882" y="304"/>
                  </a:moveTo>
                  <a:lnTo>
                    <a:pt x="4815" y="472"/>
                  </a:lnTo>
                  <a:lnTo>
                    <a:pt x="4545" y="371"/>
                  </a:lnTo>
                  <a:lnTo>
                    <a:pt x="4882" y="304"/>
                  </a:lnTo>
                  <a:close/>
                  <a:moveTo>
                    <a:pt x="4781" y="4344"/>
                  </a:moveTo>
                  <a:lnTo>
                    <a:pt x="4815" y="4411"/>
                  </a:lnTo>
                  <a:lnTo>
                    <a:pt x="4747" y="4411"/>
                  </a:lnTo>
                  <a:lnTo>
                    <a:pt x="4545" y="4479"/>
                  </a:lnTo>
                  <a:lnTo>
                    <a:pt x="4545" y="4344"/>
                  </a:lnTo>
                  <a:lnTo>
                    <a:pt x="4613" y="4411"/>
                  </a:lnTo>
                  <a:lnTo>
                    <a:pt x="4747" y="4411"/>
                  </a:lnTo>
                  <a:lnTo>
                    <a:pt x="4781" y="4344"/>
                  </a:lnTo>
                  <a:close/>
                  <a:moveTo>
                    <a:pt x="5556" y="270"/>
                  </a:moveTo>
                  <a:lnTo>
                    <a:pt x="5892" y="304"/>
                  </a:lnTo>
                  <a:lnTo>
                    <a:pt x="6195" y="405"/>
                  </a:lnTo>
                  <a:lnTo>
                    <a:pt x="6498" y="540"/>
                  </a:lnTo>
                  <a:lnTo>
                    <a:pt x="6801" y="742"/>
                  </a:lnTo>
                  <a:lnTo>
                    <a:pt x="7037" y="977"/>
                  </a:lnTo>
                  <a:lnTo>
                    <a:pt x="7273" y="1213"/>
                  </a:lnTo>
                  <a:lnTo>
                    <a:pt x="7508" y="1482"/>
                  </a:lnTo>
                  <a:lnTo>
                    <a:pt x="7677" y="1785"/>
                  </a:lnTo>
                  <a:lnTo>
                    <a:pt x="7946" y="2290"/>
                  </a:lnTo>
                  <a:lnTo>
                    <a:pt x="8148" y="2863"/>
                  </a:lnTo>
                  <a:lnTo>
                    <a:pt x="8316" y="3469"/>
                  </a:lnTo>
                  <a:lnTo>
                    <a:pt x="8451" y="4108"/>
                  </a:lnTo>
                  <a:lnTo>
                    <a:pt x="8518" y="4748"/>
                  </a:lnTo>
                  <a:lnTo>
                    <a:pt x="8586" y="5354"/>
                  </a:lnTo>
                  <a:lnTo>
                    <a:pt x="8653" y="6566"/>
                  </a:lnTo>
                  <a:lnTo>
                    <a:pt x="8653" y="7172"/>
                  </a:lnTo>
                  <a:lnTo>
                    <a:pt x="8653" y="7778"/>
                  </a:lnTo>
                  <a:lnTo>
                    <a:pt x="8653" y="8384"/>
                  </a:lnTo>
                  <a:lnTo>
                    <a:pt x="8586" y="9024"/>
                  </a:lnTo>
                  <a:lnTo>
                    <a:pt x="8518" y="9630"/>
                  </a:lnTo>
                  <a:lnTo>
                    <a:pt x="8417" y="10236"/>
                  </a:lnTo>
                  <a:lnTo>
                    <a:pt x="8283" y="10808"/>
                  </a:lnTo>
                  <a:lnTo>
                    <a:pt x="8114" y="11414"/>
                  </a:lnTo>
                  <a:lnTo>
                    <a:pt x="7946" y="11818"/>
                  </a:lnTo>
                  <a:lnTo>
                    <a:pt x="7946" y="11818"/>
                  </a:lnTo>
                  <a:lnTo>
                    <a:pt x="8081" y="11010"/>
                  </a:lnTo>
                  <a:lnTo>
                    <a:pt x="8182" y="10169"/>
                  </a:lnTo>
                  <a:lnTo>
                    <a:pt x="8249" y="9361"/>
                  </a:lnTo>
                  <a:lnTo>
                    <a:pt x="8283" y="8553"/>
                  </a:lnTo>
                  <a:lnTo>
                    <a:pt x="8316" y="7542"/>
                  </a:lnTo>
                  <a:lnTo>
                    <a:pt x="8316" y="6499"/>
                  </a:lnTo>
                  <a:lnTo>
                    <a:pt x="8283" y="5489"/>
                  </a:lnTo>
                  <a:lnTo>
                    <a:pt x="8182" y="4479"/>
                  </a:lnTo>
                  <a:lnTo>
                    <a:pt x="8013" y="3671"/>
                  </a:lnTo>
                  <a:lnTo>
                    <a:pt x="7912" y="3267"/>
                  </a:lnTo>
                  <a:lnTo>
                    <a:pt x="7778" y="2896"/>
                  </a:lnTo>
                  <a:lnTo>
                    <a:pt x="7643" y="2492"/>
                  </a:lnTo>
                  <a:lnTo>
                    <a:pt x="7475" y="2122"/>
                  </a:lnTo>
                  <a:lnTo>
                    <a:pt x="7239" y="1785"/>
                  </a:lnTo>
                  <a:lnTo>
                    <a:pt x="7003" y="1449"/>
                  </a:lnTo>
                  <a:lnTo>
                    <a:pt x="6835" y="1213"/>
                  </a:lnTo>
                  <a:lnTo>
                    <a:pt x="6633" y="1011"/>
                  </a:lnTo>
                  <a:lnTo>
                    <a:pt x="6397" y="809"/>
                  </a:lnTo>
                  <a:lnTo>
                    <a:pt x="6128" y="641"/>
                  </a:lnTo>
                  <a:lnTo>
                    <a:pt x="5859" y="506"/>
                  </a:lnTo>
                  <a:lnTo>
                    <a:pt x="5589" y="405"/>
                  </a:lnTo>
                  <a:lnTo>
                    <a:pt x="5185" y="405"/>
                  </a:lnTo>
                  <a:lnTo>
                    <a:pt x="5050" y="439"/>
                  </a:lnTo>
                  <a:lnTo>
                    <a:pt x="5050" y="304"/>
                  </a:lnTo>
                  <a:lnTo>
                    <a:pt x="5556" y="270"/>
                  </a:lnTo>
                  <a:close/>
                  <a:moveTo>
                    <a:pt x="5421" y="573"/>
                  </a:moveTo>
                  <a:lnTo>
                    <a:pt x="5623" y="607"/>
                  </a:lnTo>
                  <a:lnTo>
                    <a:pt x="5825" y="674"/>
                  </a:lnTo>
                  <a:lnTo>
                    <a:pt x="5993" y="775"/>
                  </a:lnTo>
                  <a:lnTo>
                    <a:pt x="6162" y="876"/>
                  </a:lnTo>
                  <a:lnTo>
                    <a:pt x="6465" y="1146"/>
                  </a:lnTo>
                  <a:lnTo>
                    <a:pt x="6768" y="1449"/>
                  </a:lnTo>
                  <a:lnTo>
                    <a:pt x="7003" y="1819"/>
                  </a:lnTo>
                  <a:lnTo>
                    <a:pt x="7239" y="2156"/>
                  </a:lnTo>
                  <a:lnTo>
                    <a:pt x="7407" y="2492"/>
                  </a:lnTo>
                  <a:lnTo>
                    <a:pt x="7576" y="2863"/>
                  </a:lnTo>
                  <a:lnTo>
                    <a:pt x="7677" y="3233"/>
                  </a:lnTo>
                  <a:lnTo>
                    <a:pt x="7778" y="3603"/>
                  </a:lnTo>
                  <a:lnTo>
                    <a:pt x="7879" y="3974"/>
                  </a:lnTo>
                  <a:lnTo>
                    <a:pt x="7980" y="4748"/>
                  </a:lnTo>
                  <a:lnTo>
                    <a:pt x="8047" y="5522"/>
                  </a:lnTo>
                  <a:lnTo>
                    <a:pt x="8081" y="6398"/>
                  </a:lnTo>
                  <a:lnTo>
                    <a:pt x="8081" y="7273"/>
                  </a:lnTo>
                  <a:lnTo>
                    <a:pt x="8081" y="8149"/>
                  </a:lnTo>
                  <a:lnTo>
                    <a:pt x="8047" y="9024"/>
                  </a:lnTo>
                  <a:lnTo>
                    <a:pt x="7980" y="9899"/>
                  </a:lnTo>
                  <a:lnTo>
                    <a:pt x="7879" y="10775"/>
                  </a:lnTo>
                  <a:lnTo>
                    <a:pt x="7744" y="11650"/>
                  </a:lnTo>
                  <a:lnTo>
                    <a:pt x="7576" y="12525"/>
                  </a:lnTo>
                  <a:lnTo>
                    <a:pt x="7441" y="12727"/>
                  </a:lnTo>
                  <a:lnTo>
                    <a:pt x="7508" y="12559"/>
                  </a:lnTo>
                  <a:lnTo>
                    <a:pt x="7542" y="12357"/>
                  </a:lnTo>
                  <a:lnTo>
                    <a:pt x="7576" y="12155"/>
                  </a:lnTo>
                  <a:lnTo>
                    <a:pt x="7576" y="11953"/>
                  </a:lnTo>
                  <a:lnTo>
                    <a:pt x="7542" y="11886"/>
                  </a:lnTo>
                  <a:lnTo>
                    <a:pt x="7441" y="11886"/>
                  </a:lnTo>
                  <a:lnTo>
                    <a:pt x="7407" y="11953"/>
                  </a:lnTo>
                  <a:lnTo>
                    <a:pt x="7340" y="12323"/>
                  </a:lnTo>
                  <a:lnTo>
                    <a:pt x="7239" y="12626"/>
                  </a:lnTo>
                  <a:lnTo>
                    <a:pt x="7071" y="12896"/>
                  </a:lnTo>
                  <a:lnTo>
                    <a:pt x="6902" y="13131"/>
                  </a:lnTo>
                  <a:lnTo>
                    <a:pt x="6667" y="13333"/>
                  </a:lnTo>
                  <a:lnTo>
                    <a:pt x="6431" y="13535"/>
                  </a:lnTo>
                  <a:lnTo>
                    <a:pt x="6162" y="13670"/>
                  </a:lnTo>
                  <a:lnTo>
                    <a:pt x="5859" y="13805"/>
                  </a:lnTo>
                  <a:lnTo>
                    <a:pt x="5556" y="13906"/>
                  </a:lnTo>
                  <a:lnTo>
                    <a:pt x="5253" y="13973"/>
                  </a:lnTo>
                  <a:lnTo>
                    <a:pt x="4579" y="14074"/>
                  </a:lnTo>
                  <a:lnTo>
                    <a:pt x="3939" y="14108"/>
                  </a:lnTo>
                  <a:lnTo>
                    <a:pt x="3300" y="14074"/>
                  </a:lnTo>
                  <a:lnTo>
                    <a:pt x="2896" y="14040"/>
                  </a:lnTo>
                  <a:lnTo>
                    <a:pt x="2492" y="13973"/>
                  </a:lnTo>
                  <a:lnTo>
                    <a:pt x="2155" y="13838"/>
                  </a:lnTo>
                  <a:lnTo>
                    <a:pt x="1852" y="13636"/>
                  </a:lnTo>
                  <a:lnTo>
                    <a:pt x="1616" y="13434"/>
                  </a:lnTo>
                  <a:lnTo>
                    <a:pt x="1381" y="13199"/>
                  </a:lnTo>
                  <a:lnTo>
                    <a:pt x="1179" y="12929"/>
                  </a:lnTo>
                  <a:lnTo>
                    <a:pt x="1010" y="12626"/>
                  </a:lnTo>
                  <a:lnTo>
                    <a:pt x="909" y="12290"/>
                  </a:lnTo>
                  <a:lnTo>
                    <a:pt x="808" y="11953"/>
                  </a:lnTo>
                  <a:lnTo>
                    <a:pt x="707" y="11583"/>
                  </a:lnTo>
                  <a:lnTo>
                    <a:pt x="674" y="11246"/>
                  </a:lnTo>
                  <a:lnTo>
                    <a:pt x="640" y="10876"/>
                  </a:lnTo>
                  <a:lnTo>
                    <a:pt x="640" y="10472"/>
                  </a:lnTo>
                  <a:lnTo>
                    <a:pt x="640" y="9765"/>
                  </a:lnTo>
                  <a:lnTo>
                    <a:pt x="808" y="8418"/>
                  </a:lnTo>
                  <a:lnTo>
                    <a:pt x="1044" y="7071"/>
                  </a:lnTo>
                  <a:lnTo>
                    <a:pt x="1313" y="5758"/>
                  </a:lnTo>
                  <a:lnTo>
                    <a:pt x="1650" y="4445"/>
                  </a:lnTo>
                  <a:lnTo>
                    <a:pt x="1852" y="3839"/>
                  </a:lnTo>
                  <a:lnTo>
                    <a:pt x="2020" y="3267"/>
                  </a:lnTo>
                  <a:lnTo>
                    <a:pt x="2256" y="2694"/>
                  </a:lnTo>
                  <a:lnTo>
                    <a:pt x="2559" y="2156"/>
                  </a:lnTo>
                  <a:lnTo>
                    <a:pt x="2761" y="1853"/>
                  </a:lnTo>
                  <a:lnTo>
                    <a:pt x="2997" y="1583"/>
                  </a:lnTo>
                  <a:lnTo>
                    <a:pt x="3232" y="1381"/>
                  </a:lnTo>
                  <a:lnTo>
                    <a:pt x="3502" y="1213"/>
                  </a:lnTo>
                  <a:lnTo>
                    <a:pt x="3771" y="1078"/>
                  </a:lnTo>
                  <a:lnTo>
                    <a:pt x="4074" y="944"/>
                  </a:lnTo>
                  <a:lnTo>
                    <a:pt x="4747" y="742"/>
                  </a:lnTo>
                  <a:lnTo>
                    <a:pt x="4646" y="1179"/>
                  </a:lnTo>
                  <a:lnTo>
                    <a:pt x="4579" y="1651"/>
                  </a:lnTo>
                  <a:lnTo>
                    <a:pt x="4411" y="1752"/>
                  </a:lnTo>
                  <a:lnTo>
                    <a:pt x="4343" y="1752"/>
                  </a:lnTo>
                  <a:lnTo>
                    <a:pt x="4242" y="1785"/>
                  </a:lnTo>
                  <a:lnTo>
                    <a:pt x="4209" y="1886"/>
                  </a:lnTo>
                  <a:lnTo>
                    <a:pt x="3939" y="3401"/>
                  </a:lnTo>
                  <a:lnTo>
                    <a:pt x="3737" y="4950"/>
                  </a:lnTo>
                  <a:lnTo>
                    <a:pt x="3771" y="5017"/>
                  </a:lnTo>
                  <a:lnTo>
                    <a:pt x="3805" y="5085"/>
                  </a:lnTo>
                  <a:lnTo>
                    <a:pt x="3872" y="5118"/>
                  </a:lnTo>
                  <a:lnTo>
                    <a:pt x="3939" y="5118"/>
                  </a:lnTo>
                  <a:lnTo>
                    <a:pt x="4141" y="5051"/>
                  </a:lnTo>
                  <a:lnTo>
                    <a:pt x="4141" y="5051"/>
                  </a:lnTo>
                  <a:lnTo>
                    <a:pt x="3872" y="6532"/>
                  </a:lnTo>
                  <a:lnTo>
                    <a:pt x="3468" y="6465"/>
                  </a:lnTo>
                  <a:lnTo>
                    <a:pt x="3064" y="6364"/>
                  </a:lnTo>
                  <a:lnTo>
                    <a:pt x="2256" y="6128"/>
                  </a:lnTo>
                  <a:lnTo>
                    <a:pt x="2222" y="6128"/>
                  </a:lnTo>
                  <a:lnTo>
                    <a:pt x="2189" y="6162"/>
                  </a:lnTo>
                  <a:lnTo>
                    <a:pt x="2155" y="6196"/>
                  </a:lnTo>
                  <a:lnTo>
                    <a:pt x="2189" y="6229"/>
                  </a:lnTo>
                  <a:lnTo>
                    <a:pt x="2357" y="6364"/>
                  </a:lnTo>
                  <a:lnTo>
                    <a:pt x="2525" y="6499"/>
                  </a:lnTo>
                  <a:lnTo>
                    <a:pt x="2929" y="6701"/>
                  </a:lnTo>
                  <a:lnTo>
                    <a:pt x="3367" y="6835"/>
                  </a:lnTo>
                  <a:lnTo>
                    <a:pt x="3805" y="6936"/>
                  </a:lnTo>
                  <a:lnTo>
                    <a:pt x="3872" y="7004"/>
                  </a:lnTo>
                  <a:lnTo>
                    <a:pt x="3939" y="7037"/>
                  </a:lnTo>
                  <a:lnTo>
                    <a:pt x="4007" y="7037"/>
                  </a:lnTo>
                  <a:lnTo>
                    <a:pt x="4074" y="6970"/>
                  </a:lnTo>
                  <a:lnTo>
                    <a:pt x="4646" y="6970"/>
                  </a:lnTo>
                  <a:lnTo>
                    <a:pt x="5253" y="6936"/>
                  </a:lnTo>
                  <a:lnTo>
                    <a:pt x="5791" y="6869"/>
                  </a:lnTo>
                  <a:lnTo>
                    <a:pt x="6296" y="6734"/>
                  </a:lnTo>
                  <a:lnTo>
                    <a:pt x="6364" y="6701"/>
                  </a:lnTo>
                  <a:lnTo>
                    <a:pt x="6397" y="6667"/>
                  </a:lnTo>
                  <a:lnTo>
                    <a:pt x="6397" y="6532"/>
                  </a:lnTo>
                  <a:lnTo>
                    <a:pt x="6330" y="6465"/>
                  </a:lnTo>
                  <a:lnTo>
                    <a:pt x="6296" y="6431"/>
                  </a:lnTo>
                  <a:lnTo>
                    <a:pt x="6229" y="6431"/>
                  </a:lnTo>
                  <a:lnTo>
                    <a:pt x="5690" y="6532"/>
                  </a:lnTo>
                  <a:lnTo>
                    <a:pt x="5185" y="6600"/>
                  </a:lnTo>
                  <a:lnTo>
                    <a:pt x="4646" y="6600"/>
                  </a:lnTo>
                  <a:lnTo>
                    <a:pt x="4175" y="6566"/>
                  </a:lnTo>
                  <a:lnTo>
                    <a:pt x="4310" y="5758"/>
                  </a:lnTo>
                  <a:lnTo>
                    <a:pt x="4478" y="4950"/>
                  </a:lnTo>
                  <a:lnTo>
                    <a:pt x="5017" y="4815"/>
                  </a:lnTo>
                  <a:lnTo>
                    <a:pt x="5084" y="4815"/>
                  </a:lnTo>
                  <a:lnTo>
                    <a:pt x="5118" y="4748"/>
                  </a:lnTo>
                  <a:lnTo>
                    <a:pt x="5151" y="4647"/>
                  </a:lnTo>
                  <a:lnTo>
                    <a:pt x="5050" y="3940"/>
                  </a:lnTo>
                  <a:lnTo>
                    <a:pt x="5084" y="3233"/>
                  </a:lnTo>
                  <a:lnTo>
                    <a:pt x="5151" y="2526"/>
                  </a:lnTo>
                  <a:lnTo>
                    <a:pt x="5320" y="1853"/>
                  </a:lnTo>
                  <a:lnTo>
                    <a:pt x="5320" y="1819"/>
                  </a:lnTo>
                  <a:lnTo>
                    <a:pt x="5387" y="1785"/>
                  </a:lnTo>
                  <a:lnTo>
                    <a:pt x="5387" y="1684"/>
                  </a:lnTo>
                  <a:lnTo>
                    <a:pt x="5354" y="1617"/>
                  </a:lnTo>
                  <a:lnTo>
                    <a:pt x="5286" y="1583"/>
                  </a:lnTo>
                  <a:lnTo>
                    <a:pt x="5185" y="1550"/>
                  </a:lnTo>
                  <a:lnTo>
                    <a:pt x="4882" y="1550"/>
                  </a:lnTo>
                  <a:lnTo>
                    <a:pt x="4983" y="775"/>
                  </a:lnTo>
                  <a:lnTo>
                    <a:pt x="5050" y="742"/>
                  </a:lnTo>
                  <a:lnTo>
                    <a:pt x="5050" y="674"/>
                  </a:lnTo>
                  <a:lnTo>
                    <a:pt x="5050" y="641"/>
                  </a:lnTo>
                  <a:lnTo>
                    <a:pt x="5017" y="607"/>
                  </a:lnTo>
                  <a:lnTo>
                    <a:pt x="5219" y="573"/>
                  </a:lnTo>
                  <a:close/>
                  <a:moveTo>
                    <a:pt x="4108" y="506"/>
                  </a:moveTo>
                  <a:lnTo>
                    <a:pt x="4310" y="540"/>
                  </a:lnTo>
                  <a:lnTo>
                    <a:pt x="4512" y="607"/>
                  </a:lnTo>
                  <a:lnTo>
                    <a:pt x="4714" y="674"/>
                  </a:lnTo>
                  <a:lnTo>
                    <a:pt x="4478" y="641"/>
                  </a:lnTo>
                  <a:lnTo>
                    <a:pt x="4209" y="641"/>
                  </a:lnTo>
                  <a:lnTo>
                    <a:pt x="3973" y="708"/>
                  </a:lnTo>
                  <a:lnTo>
                    <a:pt x="3737" y="775"/>
                  </a:lnTo>
                  <a:lnTo>
                    <a:pt x="3502" y="910"/>
                  </a:lnTo>
                  <a:lnTo>
                    <a:pt x="3266" y="1045"/>
                  </a:lnTo>
                  <a:lnTo>
                    <a:pt x="2896" y="1381"/>
                  </a:lnTo>
                  <a:lnTo>
                    <a:pt x="2626" y="1617"/>
                  </a:lnTo>
                  <a:lnTo>
                    <a:pt x="2424" y="1920"/>
                  </a:lnTo>
                  <a:lnTo>
                    <a:pt x="2222" y="2223"/>
                  </a:lnTo>
                  <a:lnTo>
                    <a:pt x="2088" y="2526"/>
                  </a:lnTo>
                  <a:lnTo>
                    <a:pt x="1818" y="3199"/>
                  </a:lnTo>
                  <a:lnTo>
                    <a:pt x="1583" y="3873"/>
                  </a:lnTo>
                  <a:lnTo>
                    <a:pt x="1313" y="4748"/>
                  </a:lnTo>
                  <a:lnTo>
                    <a:pt x="1078" y="5657"/>
                  </a:lnTo>
                  <a:lnTo>
                    <a:pt x="842" y="6600"/>
                  </a:lnTo>
                  <a:lnTo>
                    <a:pt x="674" y="7542"/>
                  </a:lnTo>
                  <a:lnTo>
                    <a:pt x="505" y="8485"/>
                  </a:lnTo>
                  <a:lnTo>
                    <a:pt x="404" y="9428"/>
                  </a:lnTo>
                  <a:lnTo>
                    <a:pt x="371" y="10337"/>
                  </a:lnTo>
                  <a:lnTo>
                    <a:pt x="404" y="11280"/>
                  </a:lnTo>
                  <a:lnTo>
                    <a:pt x="438" y="11583"/>
                  </a:lnTo>
                  <a:lnTo>
                    <a:pt x="472" y="11886"/>
                  </a:lnTo>
                  <a:lnTo>
                    <a:pt x="573" y="12155"/>
                  </a:lnTo>
                  <a:lnTo>
                    <a:pt x="674" y="12458"/>
                  </a:lnTo>
                  <a:lnTo>
                    <a:pt x="775" y="12727"/>
                  </a:lnTo>
                  <a:lnTo>
                    <a:pt x="943" y="12963"/>
                  </a:lnTo>
                  <a:lnTo>
                    <a:pt x="1078" y="13232"/>
                  </a:lnTo>
                  <a:lnTo>
                    <a:pt x="1280" y="13468"/>
                  </a:lnTo>
                  <a:lnTo>
                    <a:pt x="1515" y="13704"/>
                  </a:lnTo>
                  <a:lnTo>
                    <a:pt x="1818" y="13906"/>
                  </a:lnTo>
                  <a:lnTo>
                    <a:pt x="2121" y="14074"/>
                  </a:lnTo>
                  <a:lnTo>
                    <a:pt x="2424" y="14175"/>
                  </a:lnTo>
                  <a:lnTo>
                    <a:pt x="2761" y="14242"/>
                  </a:lnTo>
                  <a:lnTo>
                    <a:pt x="3098" y="14310"/>
                  </a:lnTo>
                  <a:lnTo>
                    <a:pt x="4310" y="14310"/>
                  </a:lnTo>
                  <a:lnTo>
                    <a:pt x="4882" y="14242"/>
                  </a:lnTo>
                  <a:lnTo>
                    <a:pt x="5455" y="14141"/>
                  </a:lnTo>
                  <a:lnTo>
                    <a:pt x="6027" y="13973"/>
                  </a:lnTo>
                  <a:lnTo>
                    <a:pt x="6027" y="13973"/>
                  </a:lnTo>
                  <a:lnTo>
                    <a:pt x="5623" y="14141"/>
                  </a:lnTo>
                  <a:lnTo>
                    <a:pt x="5219" y="14276"/>
                  </a:lnTo>
                  <a:lnTo>
                    <a:pt x="4781" y="14377"/>
                  </a:lnTo>
                  <a:lnTo>
                    <a:pt x="4343" y="14444"/>
                  </a:lnTo>
                  <a:lnTo>
                    <a:pt x="3737" y="14478"/>
                  </a:lnTo>
                  <a:lnTo>
                    <a:pt x="3131" y="14478"/>
                  </a:lnTo>
                  <a:lnTo>
                    <a:pt x="2559" y="14411"/>
                  </a:lnTo>
                  <a:lnTo>
                    <a:pt x="2290" y="14377"/>
                  </a:lnTo>
                  <a:lnTo>
                    <a:pt x="2020" y="14276"/>
                  </a:lnTo>
                  <a:lnTo>
                    <a:pt x="1751" y="14175"/>
                  </a:lnTo>
                  <a:lnTo>
                    <a:pt x="1515" y="14074"/>
                  </a:lnTo>
                  <a:lnTo>
                    <a:pt x="1313" y="13906"/>
                  </a:lnTo>
                  <a:lnTo>
                    <a:pt x="1078" y="13737"/>
                  </a:lnTo>
                  <a:lnTo>
                    <a:pt x="909" y="13535"/>
                  </a:lnTo>
                  <a:lnTo>
                    <a:pt x="741" y="13266"/>
                  </a:lnTo>
                  <a:lnTo>
                    <a:pt x="606" y="12997"/>
                  </a:lnTo>
                  <a:lnTo>
                    <a:pt x="472" y="12694"/>
                  </a:lnTo>
                  <a:lnTo>
                    <a:pt x="371" y="12155"/>
                  </a:lnTo>
                  <a:lnTo>
                    <a:pt x="270" y="11616"/>
                  </a:lnTo>
                  <a:lnTo>
                    <a:pt x="236" y="11044"/>
                  </a:lnTo>
                  <a:lnTo>
                    <a:pt x="270" y="10472"/>
                  </a:lnTo>
                  <a:lnTo>
                    <a:pt x="337" y="9327"/>
                  </a:lnTo>
                  <a:lnTo>
                    <a:pt x="438" y="8216"/>
                  </a:lnTo>
                  <a:lnTo>
                    <a:pt x="606" y="6970"/>
                  </a:lnTo>
                  <a:lnTo>
                    <a:pt x="775" y="5724"/>
                  </a:lnTo>
                  <a:lnTo>
                    <a:pt x="1044" y="4512"/>
                  </a:lnTo>
                  <a:lnTo>
                    <a:pt x="1347" y="3267"/>
                  </a:lnTo>
                  <a:lnTo>
                    <a:pt x="1482" y="2896"/>
                  </a:lnTo>
                  <a:lnTo>
                    <a:pt x="1616" y="2526"/>
                  </a:lnTo>
                  <a:lnTo>
                    <a:pt x="1818" y="2122"/>
                  </a:lnTo>
                  <a:lnTo>
                    <a:pt x="2054" y="1752"/>
                  </a:lnTo>
                  <a:lnTo>
                    <a:pt x="2323" y="1415"/>
                  </a:lnTo>
                  <a:lnTo>
                    <a:pt x="2593" y="1112"/>
                  </a:lnTo>
                  <a:lnTo>
                    <a:pt x="2929" y="876"/>
                  </a:lnTo>
                  <a:lnTo>
                    <a:pt x="3266" y="674"/>
                  </a:lnTo>
                  <a:lnTo>
                    <a:pt x="3906" y="506"/>
                  </a:lnTo>
                  <a:close/>
                  <a:moveTo>
                    <a:pt x="5017" y="1"/>
                  </a:moveTo>
                  <a:lnTo>
                    <a:pt x="5017" y="35"/>
                  </a:lnTo>
                  <a:lnTo>
                    <a:pt x="4512" y="136"/>
                  </a:lnTo>
                  <a:lnTo>
                    <a:pt x="4007" y="237"/>
                  </a:lnTo>
                  <a:lnTo>
                    <a:pt x="3030" y="472"/>
                  </a:lnTo>
                  <a:lnTo>
                    <a:pt x="2963" y="506"/>
                  </a:lnTo>
                  <a:lnTo>
                    <a:pt x="2929" y="573"/>
                  </a:lnTo>
                  <a:lnTo>
                    <a:pt x="2593" y="775"/>
                  </a:lnTo>
                  <a:lnTo>
                    <a:pt x="2290" y="1045"/>
                  </a:lnTo>
                  <a:lnTo>
                    <a:pt x="2020" y="1314"/>
                  </a:lnTo>
                  <a:lnTo>
                    <a:pt x="1785" y="1617"/>
                  </a:lnTo>
                  <a:lnTo>
                    <a:pt x="1616" y="1886"/>
                  </a:lnTo>
                  <a:lnTo>
                    <a:pt x="1482" y="2122"/>
                  </a:lnTo>
                  <a:lnTo>
                    <a:pt x="1246" y="2694"/>
                  </a:lnTo>
                  <a:lnTo>
                    <a:pt x="1078" y="3267"/>
                  </a:lnTo>
                  <a:lnTo>
                    <a:pt x="943" y="3839"/>
                  </a:lnTo>
                  <a:lnTo>
                    <a:pt x="741" y="4647"/>
                  </a:lnTo>
                  <a:lnTo>
                    <a:pt x="573" y="5489"/>
                  </a:lnTo>
                  <a:lnTo>
                    <a:pt x="438" y="6330"/>
                  </a:lnTo>
                  <a:lnTo>
                    <a:pt x="303" y="7172"/>
                  </a:lnTo>
                  <a:lnTo>
                    <a:pt x="135" y="8485"/>
                  </a:lnTo>
                  <a:lnTo>
                    <a:pt x="68" y="9192"/>
                  </a:lnTo>
                  <a:lnTo>
                    <a:pt x="34" y="9866"/>
                  </a:lnTo>
                  <a:lnTo>
                    <a:pt x="0" y="10573"/>
                  </a:lnTo>
                  <a:lnTo>
                    <a:pt x="34" y="11246"/>
                  </a:lnTo>
                  <a:lnTo>
                    <a:pt x="68" y="11919"/>
                  </a:lnTo>
                  <a:lnTo>
                    <a:pt x="202" y="12559"/>
                  </a:lnTo>
                  <a:lnTo>
                    <a:pt x="270" y="12862"/>
                  </a:lnTo>
                  <a:lnTo>
                    <a:pt x="337" y="13098"/>
                  </a:lnTo>
                  <a:lnTo>
                    <a:pt x="472" y="13333"/>
                  </a:lnTo>
                  <a:lnTo>
                    <a:pt x="606" y="13569"/>
                  </a:lnTo>
                  <a:lnTo>
                    <a:pt x="741" y="13737"/>
                  </a:lnTo>
                  <a:lnTo>
                    <a:pt x="909" y="13939"/>
                  </a:lnTo>
                  <a:lnTo>
                    <a:pt x="1078" y="14074"/>
                  </a:lnTo>
                  <a:lnTo>
                    <a:pt x="1280" y="14242"/>
                  </a:lnTo>
                  <a:lnTo>
                    <a:pt x="1482" y="14343"/>
                  </a:lnTo>
                  <a:lnTo>
                    <a:pt x="1684" y="14444"/>
                  </a:lnTo>
                  <a:lnTo>
                    <a:pt x="2155" y="14613"/>
                  </a:lnTo>
                  <a:lnTo>
                    <a:pt x="2660" y="14714"/>
                  </a:lnTo>
                  <a:lnTo>
                    <a:pt x="3199" y="14747"/>
                  </a:lnTo>
                  <a:lnTo>
                    <a:pt x="3805" y="14747"/>
                  </a:lnTo>
                  <a:lnTo>
                    <a:pt x="4411" y="14714"/>
                  </a:lnTo>
                  <a:lnTo>
                    <a:pt x="4983" y="14613"/>
                  </a:lnTo>
                  <a:lnTo>
                    <a:pt x="5522" y="14478"/>
                  </a:lnTo>
                  <a:lnTo>
                    <a:pt x="6061" y="14276"/>
                  </a:lnTo>
                  <a:lnTo>
                    <a:pt x="6296" y="14141"/>
                  </a:lnTo>
                  <a:lnTo>
                    <a:pt x="6566" y="14007"/>
                  </a:lnTo>
                  <a:lnTo>
                    <a:pt x="6768" y="13805"/>
                  </a:lnTo>
                  <a:lnTo>
                    <a:pt x="7003" y="13636"/>
                  </a:lnTo>
                  <a:lnTo>
                    <a:pt x="7205" y="13434"/>
                  </a:lnTo>
                  <a:lnTo>
                    <a:pt x="7407" y="13165"/>
                  </a:lnTo>
                  <a:lnTo>
                    <a:pt x="7576" y="12929"/>
                  </a:lnTo>
                  <a:lnTo>
                    <a:pt x="7710" y="12929"/>
                  </a:lnTo>
                  <a:lnTo>
                    <a:pt x="7744" y="12862"/>
                  </a:lnTo>
                  <a:lnTo>
                    <a:pt x="7811" y="12593"/>
                  </a:lnTo>
                  <a:lnTo>
                    <a:pt x="8081" y="12054"/>
                  </a:lnTo>
                  <a:lnTo>
                    <a:pt x="8283" y="11549"/>
                  </a:lnTo>
                  <a:lnTo>
                    <a:pt x="8451" y="10977"/>
                  </a:lnTo>
                  <a:lnTo>
                    <a:pt x="8586" y="10404"/>
                  </a:lnTo>
                  <a:lnTo>
                    <a:pt x="8687" y="9832"/>
                  </a:lnTo>
                  <a:lnTo>
                    <a:pt x="8788" y="9260"/>
                  </a:lnTo>
                  <a:lnTo>
                    <a:pt x="8855" y="8115"/>
                  </a:lnTo>
                  <a:lnTo>
                    <a:pt x="8889" y="7374"/>
                  </a:lnTo>
                  <a:lnTo>
                    <a:pt x="8889" y="6633"/>
                  </a:lnTo>
                  <a:lnTo>
                    <a:pt x="8889" y="5893"/>
                  </a:lnTo>
                  <a:lnTo>
                    <a:pt x="8821" y="5152"/>
                  </a:lnTo>
                  <a:lnTo>
                    <a:pt x="8720" y="4411"/>
                  </a:lnTo>
                  <a:lnTo>
                    <a:pt x="8586" y="3671"/>
                  </a:lnTo>
                  <a:lnTo>
                    <a:pt x="8417" y="2964"/>
                  </a:lnTo>
                  <a:lnTo>
                    <a:pt x="8182" y="2257"/>
                  </a:lnTo>
                  <a:lnTo>
                    <a:pt x="7980" y="1785"/>
                  </a:lnTo>
                  <a:lnTo>
                    <a:pt x="7710" y="1348"/>
                  </a:lnTo>
                  <a:lnTo>
                    <a:pt x="7374" y="944"/>
                  </a:lnTo>
                  <a:lnTo>
                    <a:pt x="7003" y="607"/>
                  </a:lnTo>
                  <a:lnTo>
                    <a:pt x="6801" y="439"/>
                  </a:lnTo>
                  <a:lnTo>
                    <a:pt x="6599" y="304"/>
                  </a:lnTo>
                  <a:lnTo>
                    <a:pt x="6364" y="203"/>
                  </a:lnTo>
                  <a:lnTo>
                    <a:pt x="6128" y="102"/>
                  </a:lnTo>
                  <a:lnTo>
                    <a:pt x="5892" y="68"/>
                  </a:lnTo>
                  <a:lnTo>
                    <a:pt x="5623" y="1"/>
                  </a:lnTo>
                  <a:lnTo>
                    <a:pt x="5354" y="1"/>
                  </a:lnTo>
                  <a:lnTo>
                    <a:pt x="5118" y="35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" name="Shape 65"/>
            <p:cNvSpPr/>
            <p:nvPr/>
          </p:nvSpPr>
          <p:spPr>
            <a:xfrm>
              <a:off x="1257100" y="5015600"/>
              <a:ext cx="57275" cy="62325"/>
            </a:xfrm>
            <a:custGeom>
              <a:avLst/>
              <a:gdLst/>
              <a:ahLst/>
              <a:cxnLst/>
              <a:rect l="0" t="0" r="0" b="0"/>
              <a:pathLst>
                <a:path w="2291" h="2493" extrusionOk="0">
                  <a:moveTo>
                    <a:pt x="1920" y="169"/>
                  </a:moveTo>
                  <a:lnTo>
                    <a:pt x="1920" y="641"/>
                  </a:lnTo>
                  <a:lnTo>
                    <a:pt x="1954" y="1112"/>
                  </a:lnTo>
                  <a:lnTo>
                    <a:pt x="2021" y="1550"/>
                  </a:lnTo>
                  <a:lnTo>
                    <a:pt x="2122" y="1987"/>
                  </a:lnTo>
                  <a:lnTo>
                    <a:pt x="2156" y="2021"/>
                  </a:lnTo>
                  <a:lnTo>
                    <a:pt x="2122" y="2021"/>
                  </a:lnTo>
                  <a:lnTo>
                    <a:pt x="1718" y="2055"/>
                  </a:lnTo>
                  <a:lnTo>
                    <a:pt x="1314" y="2122"/>
                  </a:lnTo>
                  <a:lnTo>
                    <a:pt x="910" y="2156"/>
                  </a:lnTo>
                  <a:lnTo>
                    <a:pt x="472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573" y="371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540" y="203"/>
                  </a:lnTo>
                  <a:lnTo>
                    <a:pt x="68" y="270"/>
                  </a:lnTo>
                  <a:lnTo>
                    <a:pt x="35" y="304"/>
                  </a:lnTo>
                  <a:lnTo>
                    <a:pt x="35" y="338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1954"/>
                  </a:lnTo>
                  <a:lnTo>
                    <a:pt x="338" y="2459"/>
                  </a:lnTo>
                  <a:lnTo>
                    <a:pt x="405" y="2492"/>
                  </a:lnTo>
                  <a:lnTo>
                    <a:pt x="472" y="2492"/>
                  </a:lnTo>
                  <a:lnTo>
                    <a:pt x="506" y="2459"/>
                  </a:lnTo>
                  <a:lnTo>
                    <a:pt x="540" y="2391"/>
                  </a:lnTo>
                  <a:lnTo>
                    <a:pt x="506" y="2324"/>
                  </a:lnTo>
                  <a:lnTo>
                    <a:pt x="506" y="2324"/>
                  </a:lnTo>
                  <a:lnTo>
                    <a:pt x="910" y="2358"/>
                  </a:lnTo>
                  <a:lnTo>
                    <a:pt x="1348" y="2358"/>
                  </a:lnTo>
                  <a:lnTo>
                    <a:pt x="1785" y="2290"/>
                  </a:lnTo>
                  <a:lnTo>
                    <a:pt x="2156" y="2156"/>
                  </a:lnTo>
                  <a:lnTo>
                    <a:pt x="2189" y="2122"/>
                  </a:lnTo>
                  <a:lnTo>
                    <a:pt x="2189" y="2055"/>
                  </a:lnTo>
                  <a:lnTo>
                    <a:pt x="2257" y="2055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189" y="1045"/>
                  </a:lnTo>
                  <a:lnTo>
                    <a:pt x="2122" y="607"/>
                  </a:lnTo>
                  <a:lnTo>
                    <a:pt x="2021" y="136"/>
                  </a:lnTo>
                  <a:lnTo>
                    <a:pt x="2021" y="102"/>
                  </a:lnTo>
                  <a:lnTo>
                    <a:pt x="2021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" name="Shape 66"/>
            <p:cNvSpPr/>
            <p:nvPr/>
          </p:nvSpPr>
          <p:spPr>
            <a:xfrm>
              <a:off x="830375" y="2891150"/>
              <a:ext cx="183500" cy="267700"/>
            </a:xfrm>
            <a:custGeom>
              <a:avLst/>
              <a:gdLst/>
              <a:ahLst/>
              <a:cxnLst/>
              <a:rect l="0" t="0" r="0" b="0"/>
              <a:pathLst>
                <a:path w="7340" h="10708" extrusionOk="0">
                  <a:moveTo>
                    <a:pt x="0" y="1"/>
                  </a:moveTo>
                  <a:lnTo>
                    <a:pt x="236" y="405"/>
                  </a:lnTo>
                  <a:lnTo>
                    <a:pt x="472" y="775"/>
                  </a:lnTo>
                  <a:lnTo>
                    <a:pt x="977" y="1516"/>
                  </a:lnTo>
                  <a:lnTo>
                    <a:pt x="1953" y="3031"/>
                  </a:lnTo>
                  <a:lnTo>
                    <a:pt x="2963" y="4512"/>
                  </a:lnTo>
                  <a:lnTo>
                    <a:pt x="7037" y="10640"/>
                  </a:lnTo>
                  <a:lnTo>
                    <a:pt x="7104" y="10674"/>
                  </a:lnTo>
                  <a:lnTo>
                    <a:pt x="7138" y="10707"/>
                  </a:lnTo>
                  <a:lnTo>
                    <a:pt x="7205" y="10707"/>
                  </a:lnTo>
                  <a:lnTo>
                    <a:pt x="7272" y="10674"/>
                  </a:lnTo>
                  <a:lnTo>
                    <a:pt x="7306" y="10640"/>
                  </a:lnTo>
                  <a:lnTo>
                    <a:pt x="7340" y="10606"/>
                  </a:lnTo>
                  <a:lnTo>
                    <a:pt x="7340" y="10539"/>
                  </a:lnTo>
                  <a:lnTo>
                    <a:pt x="7306" y="10471"/>
                  </a:lnTo>
                  <a:lnTo>
                    <a:pt x="3401" y="4546"/>
                  </a:lnTo>
                  <a:lnTo>
                    <a:pt x="1381" y="1583"/>
                  </a:lnTo>
                  <a:lnTo>
                    <a:pt x="909" y="876"/>
                  </a:lnTo>
                  <a:lnTo>
                    <a:pt x="472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" name="Shape 67"/>
            <p:cNvSpPr/>
            <p:nvPr/>
          </p:nvSpPr>
          <p:spPr>
            <a:xfrm>
              <a:off x="1316875" y="5008025"/>
              <a:ext cx="58100" cy="55575"/>
            </a:xfrm>
            <a:custGeom>
              <a:avLst/>
              <a:gdLst/>
              <a:ahLst/>
              <a:cxnLst/>
              <a:rect l="0" t="0" r="0" b="0"/>
              <a:pathLst>
                <a:path w="2324" h="2223" extrusionOk="0">
                  <a:moveTo>
                    <a:pt x="1919" y="203"/>
                  </a:moveTo>
                  <a:lnTo>
                    <a:pt x="1953" y="573"/>
                  </a:lnTo>
                  <a:lnTo>
                    <a:pt x="2020" y="944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953" y="1819"/>
                  </a:lnTo>
                  <a:lnTo>
                    <a:pt x="1785" y="1853"/>
                  </a:lnTo>
                  <a:lnTo>
                    <a:pt x="1414" y="1920"/>
                  </a:lnTo>
                  <a:lnTo>
                    <a:pt x="943" y="1954"/>
                  </a:lnTo>
                  <a:lnTo>
                    <a:pt x="707" y="2021"/>
                  </a:lnTo>
                  <a:lnTo>
                    <a:pt x="472" y="2088"/>
                  </a:lnTo>
                  <a:lnTo>
                    <a:pt x="404" y="1651"/>
                  </a:lnTo>
                  <a:lnTo>
                    <a:pt x="270" y="1179"/>
                  </a:lnTo>
                  <a:lnTo>
                    <a:pt x="202" y="809"/>
                  </a:lnTo>
                  <a:lnTo>
                    <a:pt x="101" y="439"/>
                  </a:lnTo>
                  <a:lnTo>
                    <a:pt x="1010" y="338"/>
                  </a:lnTo>
                  <a:lnTo>
                    <a:pt x="1919" y="203"/>
                  </a:lnTo>
                  <a:close/>
                  <a:moveTo>
                    <a:pt x="1886" y="1"/>
                  </a:moveTo>
                  <a:lnTo>
                    <a:pt x="977" y="136"/>
                  </a:lnTo>
                  <a:lnTo>
                    <a:pt x="68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809"/>
                  </a:lnTo>
                  <a:lnTo>
                    <a:pt x="101" y="1213"/>
                  </a:lnTo>
                  <a:lnTo>
                    <a:pt x="202" y="1718"/>
                  </a:lnTo>
                  <a:lnTo>
                    <a:pt x="270" y="1954"/>
                  </a:lnTo>
                  <a:lnTo>
                    <a:pt x="371" y="2189"/>
                  </a:lnTo>
                  <a:lnTo>
                    <a:pt x="404" y="2223"/>
                  </a:lnTo>
                  <a:lnTo>
                    <a:pt x="674" y="2223"/>
                  </a:lnTo>
                  <a:lnTo>
                    <a:pt x="909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4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304"/>
                  </a:lnTo>
                  <a:lnTo>
                    <a:pt x="1987" y="35"/>
                  </a:lnTo>
                  <a:lnTo>
                    <a:pt x="1953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" name="Shape 68"/>
            <p:cNvSpPr/>
            <p:nvPr/>
          </p:nvSpPr>
          <p:spPr>
            <a:xfrm>
              <a:off x="1138425" y="5119150"/>
              <a:ext cx="19400" cy="16000"/>
            </a:xfrm>
            <a:custGeom>
              <a:avLst/>
              <a:gdLst/>
              <a:ahLst/>
              <a:cxnLst/>
              <a:rect l="0" t="0" r="0" b="0"/>
              <a:pathLst>
                <a:path w="776" h="640" extrusionOk="0">
                  <a:moveTo>
                    <a:pt x="674" y="0"/>
                  </a:moveTo>
                  <a:lnTo>
                    <a:pt x="573" y="202"/>
                  </a:lnTo>
                  <a:lnTo>
                    <a:pt x="539" y="438"/>
                  </a:lnTo>
                  <a:lnTo>
                    <a:pt x="438" y="337"/>
                  </a:lnTo>
                  <a:lnTo>
                    <a:pt x="405" y="269"/>
                  </a:lnTo>
                  <a:lnTo>
                    <a:pt x="438" y="168"/>
                  </a:lnTo>
                  <a:lnTo>
                    <a:pt x="438" y="135"/>
                  </a:lnTo>
                  <a:lnTo>
                    <a:pt x="405" y="67"/>
                  </a:lnTo>
                  <a:lnTo>
                    <a:pt x="337" y="67"/>
                  </a:lnTo>
                  <a:lnTo>
                    <a:pt x="304" y="135"/>
                  </a:lnTo>
                  <a:lnTo>
                    <a:pt x="169" y="404"/>
                  </a:lnTo>
                  <a:lnTo>
                    <a:pt x="135" y="370"/>
                  </a:lnTo>
                  <a:lnTo>
                    <a:pt x="102" y="269"/>
                  </a:lnTo>
                  <a:lnTo>
                    <a:pt x="102" y="236"/>
                  </a:lnTo>
                  <a:lnTo>
                    <a:pt x="68" y="202"/>
                  </a:lnTo>
                  <a:lnTo>
                    <a:pt x="34" y="202"/>
                  </a:lnTo>
                  <a:lnTo>
                    <a:pt x="1" y="269"/>
                  </a:lnTo>
                  <a:lnTo>
                    <a:pt x="1" y="303"/>
                  </a:lnTo>
                  <a:lnTo>
                    <a:pt x="1" y="404"/>
                  </a:lnTo>
                  <a:lnTo>
                    <a:pt x="102" y="606"/>
                  </a:lnTo>
                  <a:lnTo>
                    <a:pt x="135" y="640"/>
                  </a:lnTo>
                  <a:lnTo>
                    <a:pt x="203" y="640"/>
                  </a:lnTo>
                  <a:lnTo>
                    <a:pt x="236" y="606"/>
                  </a:lnTo>
                  <a:lnTo>
                    <a:pt x="337" y="404"/>
                  </a:lnTo>
                  <a:lnTo>
                    <a:pt x="371" y="438"/>
                  </a:lnTo>
                  <a:lnTo>
                    <a:pt x="472" y="539"/>
                  </a:lnTo>
                  <a:lnTo>
                    <a:pt x="573" y="606"/>
                  </a:lnTo>
                  <a:lnTo>
                    <a:pt x="640" y="606"/>
                  </a:lnTo>
                  <a:lnTo>
                    <a:pt x="674" y="539"/>
                  </a:lnTo>
                  <a:lnTo>
                    <a:pt x="708" y="303"/>
                  </a:lnTo>
                  <a:lnTo>
                    <a:pt x="775" y="67"/>
                  </a:lnTo>
                  <a:lnTo>
                    <a:pt x="775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" name="Shape 69"/>
            <p:cNvSpPr/>
            <p:nvPr/>
          </p:nvSpPr>
          <p:spPr>
            <a:xfrm>
              <a:off x="3384075" y="4763100"/>
              <a:ext cx="22775" cy="22750"/>
            </a:xfrm>
            <a:custGeom>
              <a:avLst/>
              <a:gdLst/>
              <a:ahLst/>
              <a:cxnLst/>
              <a:rect l="0" t="0" r="0" b="0"/>
              <a:pathLst>
                <a:path w="911" h="910" extrusionOk="0">
                  <a:moveTo>
                    <a:pt x="405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" y="573"/>
                  </a:lnTo>
                  <a:lnTo>
                    <a:pt x="68" y="674"/>
                  </a:lnTo>
                  <a:lnTo>
                    <a:pt x="102" y="741"/>
                  </a:lnTo>
                  <a:lnTo>
                    <a:pt x="203" y="842"/>
                  </a:lnTo>
                  <a:lnTo>
                    <a:pt x="304" y="876"/>
                  </a:lnTo>
                  <a:lnTo>
                    <a:pt x="405" y="910"/>
                  </a:lnTo>
                  <a:lnTo>
                    <a:pt x="506" y="910"/>
                  </a:lnTo>
                  <a:lnTo>
                    <a:pt x="641" y="876"/>
                  </a:lnTo>
                  <a:lnTo>
                    <a:pt x="742" y="809"/>
                  </a:lnTo>
                  <a:lnTo>
                    <a:pt x="809" y="708"/>
                  </a:lnTo>
                  <a:lnTo>
                    <a:pt x="876" y="607"/>
                  </a:lnTo>
                  <a:lnTo>
                    <a:pt x="910" y="506"/>
                  </a:lnTo>
                  <a:lnTo>
                    <a:pt x="910" y="371"/>
                  </a:lnTo>
                  <a:lnTo>
                    <a:pt x="876" y="270"/>
                  </a:lnTo>
                  <a:lnTo>
                    <a:pt x="809" y="169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" name="Shape 70"/>
            <p:cNvSpPr/>
            <p:nvPr/>
          </p:nvSpPr>
          <p:spPr>
            <a:xfrm>
              <a:off x="1378325" y="4997925"/>
              <a:ext cx="58100" cy="57275"/>
            </a:xfrm>
            <a:custGeom>
              <a:avLst/>
              <a:gdLst/>
              <a:ahLst/>
              <a:cxnLst/>
              <a:rect l="0" t="0" r="0" b="0"/>
              <a:pathLst>
                <a:path w="2324" h="2291" extrusionOk="0">
                  <a:moveTo>
                    <a:pt x="1986" y="1"/>
                  </a:moveTo>
                  <a:lnTo>
                    <a:pt x="1953" y="35"/>
                  </a:lnTo>
                  <a:lnTo>
                    <a:pt x="1953" y="136"/>
                  </a:lnTo>
                  <a:lnTo>
                    <a:pt x="1448" y="136"/>
                  </a:lnTo>
                  <a:lnTo>
                    <a:pt x="943" y="169"/>
                  </a:lnTo>
                  <a:lnTo>
                    <a:pt x="505" y="203"/>
                  </a:lnTo>
                  <a:lnTo>
                    <a:pt x="269" y="270"/>
                  </a:lnTo>
                  <a:lnTo>
                    <a:pt x="168" y="304"/>
                  </a:lnTo>
                  <a:lnTo>
                    <a:pt x="101" y="371"/>
                  </a:lnTo>
                  <a:lnTo>
                    <a:pt x="269" y="439"/>
                  </a:lnTo>
                  <a:lnTo>
                    <a:pt x="471" y="439"/>
                  </a:lnTo>
                  <a:lnTo>
                    <a:pt x="842" y="371"/>
                  </a:lnTo>
                  <a:lnTo>
                    <a:pt x="1380" y="338"/>
                  </a:lnTo>
                  <a:lnTo>
                    <a:pt x="1953" y="304"/>
                  </a:lnTo>
                  <a:lnTo>
                    <a:pt x="1986" y="641"/>
                  </a:lnTo>
                  <a:lnTo>
                    <a:pt x="2020" y="944"/>
                  </a:lnTo>
                  <a:lnTo>
                    <a:pt x="2087" y="1381"/>
                  </a:lnTo>
                  <a:lnTo>
                    <a:pt x="2121" y="1617"/>
                  </a:lnTo>
                  <a:lnTo>
                    <a:pt x="2188" y="1819"/>
                  </a:lnTo>
                  <a:lnTo>
                    <a:pt x="2155" y="1819"/>
                  </a:lnTo>
                  <a:lnTo>
                    <a:pt x="1279" y="1920"/>
                  </a:lnTo>
                  <a:lnTo>
                    <a:pt x="808" y="2021"/>
                  </a:lnTo>
                  <a:lnTo>
                    <a:pt x="404" y="2122"/>
                  </a:lnTo>
                  <a:lnTo>
                    <a:pt x="303" y="1718"/>
                  </a:lnTo>
                  <a:lnTo>
                    <a:pt x="236" y="1280"/>
                  </a:lnTo>
                  <a:lnTo>
                    <a:pt x="202" y="809"/>
                  </a:lnTo>
                  <a:lnTo>
                    <a:pt x="168" y="573"/>
                  </a:lnTo>
                  <a:lnTo>
                    <a:pt x="67" y="371"/>
                  </a:lnTo>
                  <a:lnTo>
                    <a:pt x="34" y="506"/>
                  </a:lnTo>
                  <a:lnTo>
                    <a:pt x="0" y="674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2021"/>
                  </a:lnTo>
                  <a:lnTo>
                    <a:pt x="168" y="2122"/>
                  </a:lnTo>
                  <a:lnTo>
                    <a:pt x="202" y="2189"/>
                  </a:lnTo>
                  <a:lnTo>
                    <a:pt x="269" y="2257"/>
                  </a:lnTo>
                  <a:lnTo>
                    <a:pt x="370" y="2290"/>
                  </a:lnTo>
                  <a:lnTo>
                    <a:pt x="404" y="2290"/>
                  </a:lnTo>
                  <a:lnTo>
                    <a:pt x="438" y="2257"/>
                  </a:lnTo>
                  <a:lnTo>
                    <a:pt x="875" y="2223"/>
                  </a:lnTo>
                  <a:lnTo>
                    <a:pt x="1313" y="2189"/>
                  </a:lnTo>
                  <a:lnTo>
                    <a:pt x="2188" y="2021"/>
                  </a:lnTo>
                  <a:lnTo>
                    <a:pt x="2256" y="1987"/>
                  </a:lnTo>
                  <a:lnTo>
                    <a:pt x="2289" y="1987"/>
                  </a:lnTo>
                  <a:lnTo>
                    <a:pt x="2323" y="1954"/>
                  </a:lnTo>
                  <a:lnTo>
                    <a:pt x="2323" y="1752"/>
                  </a:lnTo>
                  <a:lnTo>
                    <a:pt x="2289" y="1516"/>
                  </a:lnTo>
                  <a:lnTo>
                    <a:pt x="2222" y="1078"/>
                  </a:lnTo>
                  <a:lnTo>
                    <a:pt x="2155" y="540"/>
                  </a:lnTo>
                  <a:lnTo>
                    <a:pt x="2121" y="304"/>
                  </a:lnTo>
                  <a:lnTo>
                    <a:pt x="2054" y="35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" name="Shape 71"/>
            <p:cNvSpPr/>
            <p:nvPr/>
          </p:nvSpPr>
          <p:spPr>
            <a:xfrm>
              <a:off x="1402725" y="5029925"/>
              <a:ext cx="10125" cy="15175"/>
            </a:xfrm>
            <a:custGeom>
              <a:avLst/>
              <a:gdLst/>
              <a:ahLst/>
              <a:cxnLst/>
              <a:rect l="0" t="0" r="0" b="0"/>
              <a:pathLst>
                <a:path w="405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169" y="202"/>
                  </a:lnTo>
                  <a:lnTo>
                    <a:pt x="202" y="169"/>
                  </a:lnTo>
                  <a:lnTo>
                    <a:pt x="202" y="337"/>
                  </a:lnTo>
                  <a:lnTo>
                    <a:pt x="169" y="505"/>
                  </a:lnTo>
                  <a:lnTo>
                    <a:pt x="169" y="573"/>
                  </a:lnTo>
                  <a:lnTo>
                    <a:pt x="202" y="606"/>
                  </a:lnTo>
                  <a:lnTo>
                    <a:pt x="270" y="606"/>
                  </a:lnTo>
                  <a:lnTo>
                    <a:pt x="337" y="573"/>
                  </a:lnTo>
                  <a:lnTo>
                    <a:pt x="371" y="438"/>
                  </a:lnTo>
                  <a:lnTo>
                    <a:pt x="404" y="303"/>
                  </a:lnTo>
                  <a:lnTo>
                    <a:pt x="371" y="169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" name="Shape 72"/>
            <p:cNvSpPr/>
            <p:nvPr/>
          </p:nvSpPr>
          <p:spPr>
            <a:xfrm>
              <a:off x="328725" y="4115825"/>
              <a:ext cx="825725" cy="756725"/>
            </a:xfrm>
            <a:custGeom>
              <a:avLst/>
              <a:gdLst/>
              <a:ahLst/>
              <a:cxnLst/>
              <a:rect l="0" t="0" r="0" b="0"/>
              <a:pathLst>
                <a:path w="33029" h="30269" extrusionOk="0">
                  <a:moveTo>
                    <a:pt x="18484" y="16498"/>
                  </a:moveTo>
                  <a:lnTo>
                    <a:pt x="18080" y="16700"/>
                  </a:lnTo>
                  <a:lnTo>
                    <a:pt x="17777" y="16868"/>
                  </a:lnTo>
                  <a:lnTo>
                    <a:pt x="17642" y="16969"/>
                  </a:lnTo>
                  <a:lnTo>
                    <a:pt x="17507" y="17104"/>
                  </a:lnTo>
                  <a:lnTo>
                    <a:pt x="17642" y="16868"/>
                  </a:lnTo>
                  <a:lnTo>
                    <a:pt x="17844" y="16633"/>
                  </a:lnTo>
                  <a:lnTo>
                    <a:pt x="18181" y="16565"/>
                  </a:lnTo>
                  <a:lnTo>
                    <a:pt x="18484" y="16498"/>
                  </a:lnTo>
                  <a:close/>
                  <a:moveTo>
                    <a:pt x="19022" y="16464"/>
                  </a:moveTo>
                  <a:lnTo>
                    <a:pt x="19325" y="16498"/>
                  </a:lnTo>
                  <a:lnTo>
                    <a:pt x="19628" y="16532"/>
                  </a:lnTo>
                  <a:lnTo>
                    <a:pt x="20234" y="16633"/>
                  </a:lnTo>
                  <a:lnTo>
                    <a:pt x="20841" y="16835"/>
                  </a:lnTo>
                  <a:lnTo>
                    <a:pt x="21413" y="17037"/>
                  </a:lnTo>
                  <a:lnTo>
                    <a:pt x="21682" y="17104"/>
                  </a:lnTo>
                  <a:lnTo>
                    <a:pt x="21918" y="17205"/>
                  </a:lnTo>
                  <a:lnTo>
                    <a:pt x="22120" y="17373"/>
                  </a:lnTo>
                  <a:lnTo>
                    <a:pt x="22322" y="17542"/>
                  </a:lnTo>
                  <a:lnTo>
                    <a:pt x="22389" y="17744"/>
                  </a:lnTo>
                  <a:lnTo>
                    <a:pt x="22457" y="17912"/>
                  </a:lnTo>
                  <a:lnTo>
                    <a:pt x="22423" y="17912"/>
                  </a:lnTo>
                  <a:lnTo>
                    <a:pt x="21952" y="17878"/>
                  </a:lnTo>
                  <a:lnTo>
                    <a:pt x="21480" y="17777"/>
                  </a:lnTo>
                  <a:lnTo>
                    <a:pt x="20975" y="17676"/>
                  </a:lnTo>
                  <a:lnTo>
                    <a:pt x="20538" y="17575"/>
                  </a:lnTo>
                  <a:lnTo>
                    <a:pt x="19830" y="17373"/>
                  </a:lnTo>
                  <a:lnTo>
                    <a:pt x="19494" y="17306"/>
                  </a:lnTo>
                  <a:lnTo>
                    <a:pt x="19157" y="17272"/>
                  </a:lnTo>
                  <a:lnTo>
                    <a:pt x="18888" y="17272"/>
                  </a:lnTo>
                  <a:lnTo>
                    <a:pt x="18618" y="17373"/>
                  </a:lnTo>
                  <a:lnTo>
                    <a:pt x="18383" y="17474"/>
                  </a:lnTo>
                  <a:lnTo>
                    <a:pt x="18147" y="17643"/>
                  </a:lnTo>
                  <a:lnTo>
                    <a:pt x="17911" y="17811"/>
                  </a:lnTo>
                  <a:lnTo>
                    <a:pt x="17709" y="18013"/>
                  </a:lnTo>
                  <a:lnTo>
                    <a:pt x="17373" y="18417"/>
                  </a:lnTo>
                  <a:lnTo>
                    <a:pt x="17373" y="18316"/>
                  </a:lnTo>
                  <a:lnTo>
                    <a:pt x="17339" y="18013"/>
                  </a:lnTo>
                  <a:lnTo>
                    <a:pt x="17339" y="17777"/>
                  </a:lnTo>
                  <a:lnTo>
                    <a:pt x="17373" y="17508"/>
                  </a:lnTo>
                  <a:lnTo>
                    <a:pt x="17440" y="17272"/>
                  </a:lnTo>
                  <a:lnTo>
                    <a:pt x="17608" y="17205"/>
                  </a:lnTo>
                  <a:lnTo>
                    <a:pt x="17810" y="17104"/>
                  </a:lnTo>
                  <a:lnTo>
                    <a:pt x="18147" y="16868"/>
                  </a:lnTo>
                  <a:lnTo>
                    <a:pt x="18585" y="16666"/>
                  </a:lnTo>
                  <a:lnTo>
                    <a:pt x="19022" y="16464"/>
                  </a:lnTo>
                  <a:close/>
                  <a:moveTo>
                    <a:pt x="23803" y="18047"/>
                  </a:moveTo>
                  <a:lnTo>
                    <a:pt x="24039" y="18081"/>
                  </a:lnTo>
                  <a:lnTo>
                    <a:pt x="24207" y="18148"/>
                  </a:lnTo>
                  <a:lnTo>
                    <a:pt x="24376" y="18249"/>
                  </a:lnTo>
                  <a:lnTo>
                    <a:pt x="24510" y="18384"/>
                  </a:lnTo>
                  <a:lnTo>
                    <a:pt x="24510" y="18451"/>
                  </a:lnTo>
                  <a:lnTo>
                    <a:pt x="23467" y="18249"/>
                  </a:lnTo>
                  <a:lnTo>
                    <a:pt x="23500" y="18114"/>
                  </a:lnTo>
                  <a:lnTo>
                    <a:pt x="23669" y="18081"/>
                  </a:lnTo>
                  <a:lnTo>
                    <a:pt x="23803" y="18047"/>
                  </a:lnTo>
                  <a:close/>
                  <a:moveTo>
                    <a:pt x="16363" y="17609"/>
                  </a:moveTo>
                  <a:lnTo>
                    <a:pt x="16396" y="18316"/>
                  </a:lnTo>
                  <a:lnTo>
                    <a:pt x="16497" y="18990"/>
                  </a:lnTo>
                  <a:lnTo>
                    <a:pt x="15925" y="19259"/>
                  </a:lnTo>
                  <a:lnTo>
                    <a:pt x="15656" y="19326"/>
                  </a:lnTo>
                  <a:lnTo>
                    <a:pt x="15487" y="19360"/>
                  </a:lnTo>
                  <a:lnTo>
                    <a:pt x="15353" y="19326"/>
                  </a:lnTo>
                  <a:lnTo>
                    <a:pt x="15184" y="19259"/>
                  </a:lnTo>
                  <a:lnTo>
                    <a:pt x="14982" y="19158"/>
                  </a:lnTo>
                  <a:lnTo>
                    <a:pt x="14679" y="18889"/>
                  </a:lnTo>
                  <a:lnTo>
                    <a:pt x="14545" y="18720"/>
                  </a:lnTo>
                  <a:lnTo>
                    <a:pt x="14477" y="18653"/>
                  </a:lnTo>
                  <a:lnTo>
                    <a:pt x="14477" y="18586"/>
                  </a:lnTo>
                  <a:lnTo>
                    <a:pt x="14477" y="18518"/>
                  </a:lnTo>
                  <a:lnTo>
                    <a:pt x="14511" y="18417"/>
                  </a:lnTo>
                  <a:lnTo>
                    <a:pt x="14545" y="18350"/>
                  </a:lnTo>
                  <a:lnTo>
                    <a:pt x="14646" y="18283"/>
                  </a:lnTo>
                  <a:lnTo>
                    <a:pt x="14848" y="18182"/>
                  </a:lnTo>
                  <a:lnTo>
                    <a:pt x="15050" y="18081"/>
                  </a:lnTo>
                  <a:lnTo>
                    <a:pt x="15521" y="17979"/>
                  </a:lnTo>
                  <a:lnTo>
                    <a:pt x="15992" y="17845"/>
                  </a:lnTo>
                  <a:lnTo>
                    <a:pt x="16194" y="17744"/>
                  </a:lnTo>
                  <a:lnTo>
                    <a:pt x="16363" y="17609"/>
                  </a:lnTo>
                  <a:close/>
                  <a:moveTo>
                    <a:pt x="19393" y="17508"/>
                  </a:moveTo>
                  <a:lnTo>
                    <a:pt x="19797" y="17542"/>
                  </a:lnTo>
                  <a:lnTo>
                    <a:pt x="21110" y="17878"/>
                  </a:lnTo>
                  <a:lnTo>
                    <a:pt x="21750" y="18013"/>
                  </a:lnTo>
                  <a:lnTo>
                    <a:pt x="22423" y="18114"/>
                  </a:lnTo>
                  <a:lnTo>
                    <a:pt x="22457" y="18114"/>
                  </a:lnTo>
                  <a:lnTo>
                    <a:pt x="22389" y="18485"/>
                  </a:lnTo>
                  <a:lnTo>
                    <a:pt x="22322" y="18821"/>
                  </a:lnTo>
                  <a:lnTo>
                    <a:pt x="22221" y="19225"/>
                  </a:lnTo>
                  <a:lnTo>
                    <a:pt x="22053" y="19596"/>
                  </a:lnTo>
                  <a:lnTo>
                    <a:pt x="21884" y="19966"/>
                  </a:lnTo>
                  <a:lnTo>
                    <a:pt x="21615" y="20303"/>
                  </a:lnTo>
                  <a:lnTo>
                    <a:pt x="21447" y="20471"/>
                  </a:lnTo>
                  <a:lnTo>
                    <a:pt x="21245" y="20606"/>
                  </a:lnTo>
                  <a:lnTo>
                    <a:pt x="21043" y="20707"/>
                  </a:lnTo>
                  <a:lnTo>
                    <a:pt x="20807" y="20774"/>
                  </a:lnTo>
                  <a:lnTo>
                    <a:pt x="20571" y="20841"/>
                  </a:lnTo>
                  <a:lnTo>
                    <a:pt x="20302" y="20875"/>
                  </a:lnTo>
                  <a:lnTo>
                    <a:pt x="19797" y="20875"/>
                  </a:lnTo>
                  <a:lnTo>
                    <a:pt x="19258" y="20808"/>
                  </a:lnTo>
                  <a:lnTo>
                    <a:pt x="18753" y="20707"/>
                  </a:lnTo>
                  <a:lnTo>
                    <a:pt x="18282" y="20572"/>
                  </a:lnTo>
                  <a:lnTo>
                    <a:pt x="17878" y="20370"/>
                  </a:lnTo>
                  <a:lnTo>
                    <a:pt x="17709" y="20235"/>
                  </a:lnTo>
                  <a:lnTo>
                    <a:pt x="17608" y="20033"/>
                  </a:lnTo>
                  <a:lnTo>
                    <a:pt x="17507" y="19831"/>
                  </a:lnTo>
                  <a:lnTo>
                    <a:pt x="17440" y="19596"/>
                  </a:lnTo>
                  <a:lnTo>
                    <a:pt x="17373" y="19057"/>
                  </a:lnTo>
                  <a:lnTo>
                    <a:pt x="17373" y="18552"/>
                  </a:lnTo>
                  <a:lnTo>
                    <a:pt x="17406" y="18552"/>
                  </a:lnTo>
                  <a:lnTo>
                    <a:pt x="17979" y="18114"/>
                  </a:lnTo>
                  <a:lnTo>
                    <a:pt x="18214" y="17912"/>
                  </a:lnTo>
                  <a:lnTo>
                    <a:pt x="18484" y="17710"/>
                  </a:lnTo>
                  <a:lnTo>
                    <a:pt x="18753" y="17575"/>
                  </a:lnTo>
                  <a:lnTo>
                    <a:pt x="19056" y="17508"/>
                  </a:lnTo>
                  <a:close/>
                  <a:moveTo>
                    <a:pt x="31412" y="19865"/>
                  </a:moveTo>
                  <a:lnTo>
                    <a:pt x="31513" y="20067"/>
                  </a:lnTo>
                  <a:lnTo>
                    <a:pt x="31715" y="20269"/>
                  </a:lnTo>
                  <a:lnTo>
                    <a:pt x="32052" y="20606"/>
                  </a:lnTo>
                  <a:lnTo>
                    <a:pt x="32456" y="21010"/>
                  </a:lnTo>
                  <a:lnTo>
                    <a:pt x="32658" y="21212"/>
                  </a:lnTo>
                  <a:lnTo>
                    <a:pt x="32860" y="21346"/>
                  </a:lnTo>
                  <a:lnTo>
                    <a:pt x="32422" y="21616"/>
                  </a:lnTo>
                  <a:lnTo>
                    <a:pt x="32187" y="21717"/>
                  </a:lnTo>
                  <a:lnTo>
                    <a:pt x="31884" y="21750"/>
                  </a:lnTo>
                  <a:lnTo>
                    <a:pt x="31715" y="21717"/>
                  </a:lnTo>
                  <a:lnTo>
                    <a:pt x="31581" y="21683"/>
                  </a:lnTo>
                  <a:lnTo>
                    <a:pt x="31446" y="21616"/>
                  </a:lnTo>
                  <a:lnTo>
                    <a:pt x="31311" y="21515"/>
                  </a:lnTo>
                  <a:lnTo>
                    <a:pt x="31076" y="21313"/>
                  </a:lnTo>
                  <a:lnTo>
                    <a:pt x="30840" y="21111"/>
                  </a:lnTo>
                  <a:lnTo>
                    <a:pt x="30806" y="21077"/>
                  </a:lnTo>
                  <a:lnTo>
                    <a:pt x="30773" y="21111"/>
                  </a:lnTo>
                  <a:lnTo>
                    <a:pt x="30773" y="21111"/>
                  </a:lnTo>
                  <a:lnTo>
                    <a:pt x="31143" y="20505"/>
                  </a:lnTo>
                  <a:lnTo>
                    <a:pt x="31412" y="19865"/>
                  </a:lnTo>
                  <a:close/>
                  <a:moveTo>
                    <a:pt x="16127" y="1381"/>
                  </a:moveTo>
                  <a:lnTo>
                    <a:pt x="16430" y="1415"/>
                  </a:lnTo>
                  <a:lnTo>
                    <a:pt x="16699" y="1448"/>
                  </a:lnTo>
                  <a:lnTo>
                    <a:pt x="16935" y="1516"/>
                  </a:lnTo>
                  <a:lnTo>
                    <a:pt x="17137" y="1617"/>
                  </a:lnTo>
                  <a:lnTo>
                    <a:pt x="17339" y="1718"/>
                  </a:lnTo>
                  <a:lnTo>
                    <a:pt x="17507" y="1886"/>
                  </a:lnTo>
                  <a:lnTo>
                    <a:pt x="17676" y="2055"/>
                  </a:lnTo>
                  <a:lnTo>
                    <a:pt x="17810" y="2257"/>
                  </a:lnTo>
                  <a:lnTo>
                    <a:pt x="18046" y="2661"/>
                  </a:lnTo>
                  <a:lnTo>
                    <a:pt x="18248" y="3132"/>
                  </a:lnTo>
                  <a:lnTo>
                    <a:pt x="18416" y="3637"/>
                  </a:lnTo>
                  <a:lnTo>
                    <a:pt x="18551" y="4142"/>
                  </a:lnTo>
                  <a:lnTo>
                    <a:pt x="19022" y="6229"/>
                  </a:lnTo>
                  <a:lnTo>
                    <a:pt x="19460" y="8317"/>
                  </a:lnTo>
                  <a:lnTo>
                    <a:pt x="19898" y="10303"/>
                  </a:lnTo>
                  <a:lnTo>
                    <a:pt x="20335" y="12290"/>
                  </a:lnTo>
                  <a:lnTo>
                    <a:pt x="20605" y="13300"/>
                  </a:lnTo>
                  <a:lnTo>
                    <a:pt x="20874" y="14276"/>
                  </a:lnTo>
                  <a:lnTo>
                    <a:pt x="21177" y="15252"/>
                  </a:lnTo>
                  <a:lnTo>
                    <a:pt x="21514" y="16229"/>
                  </a:lnTo>
                  <a:lnTo>
                    <a:pt x="20874" y="16027"/>
                  </a:lnTo>
                  <a:lnTo>
                    <a:pt x="20234" y="15892"/>
                  </a:lnTo>
                  <a:lnTo>
                    <a:pt x="19258" y="15724"/>
                  </a:lnTo>
                  <a:lnTo>
                    <a:pt x="18753" y="15656"/>
                  </a:lnTo>
                  <a:lnTo>
                    <a:pt x="18248" y="15623"/>
                  </a:lnTo>
                  <a:lnTo>
                    <a:pt x="17238" y="15623"/>
                  </a:lnTo>
                  <a:lnTo>
                    <a:pt x="16733" y="15690"/>
                  </a:lnTo>
                  <a:lnTo>
                    <a:pt x="16228" y="15791"/>
                  </a:lnTo>
                  <a:lnTo>
                    <a:pt x="16161" y="15757"/>
                  </a:lnTo>
                  <a:lnTo>
                    <a:pt x="16093" y="15791"/>
                  </a:lnTo>
                  <a:lnTo>
                    <a:pt x="16060" y="15825"/>
                  </a:lnTo>
                  <a:lnTo>
                    <a:pt x="15959" y="16027"/>
                  </a:lnTo>
                  <a:lnTo>
                    <a:pt x="15858" y="16229"/>
                  </a:lnTo>
                  <a:lnTo>
                    <a:pt x="15824" y="16464"/>
                  </a:lnTo>
                  <a:lnTo>
                    <a:pt x="15858" y="16700"/>
                  </a:lnTo>
                  <a:lnTo>
                    <a:pt x="15891" y="16767"/>
                  </a:lnTo>
                  <a:lnTo>
                    <a:pt x="15959" y="16767"/>
                  </a:lnTo>
                  <a:lnTo>
                    <a:pt x="15992" y="16734"/>
                  </a:lnTo>
                  <a:lnTo>
                    <a:pt x="16026" y="16700"/>
                  </a:lnTo>
                  <a:lnTo>
                    <a:pt x="16060" y="16464"/>
                  </a:lnTo>
                  <a:lnTo>
                    <a:pt x="16093" y="16296"/>
                  </a:lnTo>
                  <a:lnTo>
                    <a:pt x="16161" y="16094"/>
                  </a:lnTo>
                  <a:lnTo>
                    <a:pt x="16262" y="15926"/>
                  </a:lnTo>
                  <a:lnTo>
                    <a:pt x="16262" y="15892"/>
                  </a:lnTo>
                  <a:lnTo>
                    <a:pt x="18349" y="15926"/>
                  </a:lnTo>
                  <a:lnTo>
                    <a:pt x="19393" y="15993"/>
                  </a:lnTo>
                  <a:lnTo>
                    <a:pt x="19898" y="16060"/>
                  </a:lnTo>
                  <a:lnTo>
                    <a:pt x="20437" y="16161"/>
                  </a:lnTo>
                  <a:lnTo>
                    <a:pt x="21043" y="16296"/>
                  </a:lnTo>
                  <a:lnTo>
                    <a:pt x="21615" y="16464"/>
                  </a:lnTo>
                  <a:lnTo>
                    <a:pt x="22793" y="16801"/>
                  </a:lnTo>
                  <a:lnTo>
                    <a:pt x="22827" y="16868"/>
                  </a:lnTo>
                  <a:lnTo>
                    <a:pt x="22894" y="16936"/>
                  </a:lnTo>
                  <a:lnTo>
                    <a:pt x="22962" y="16969"/>
                  </a:lnTo>
                  <a:lnTo>
                    <a:pt x="23029" y="16936"/>
                  </a:lnTo>
                  <a:lnTo>
                    <a:pt x="23096" y="16902"/>
                  </a:lnTo>
                  <a:lnTo>
                    <a:pt x="23736" y="17037"/>
                  </a:lnTo>
                  <a:lnTo>
                    <a:pt x="24409" y="17171"/>
                  </a:lnTo>
                  <a:lnTo>
                    <a:pt x="24914" y="17239"/>
                  </a:lnTo>
                  <a:lnTo>
                    <a:pt x="25386" y="17306"/>
                  </a:lnTo>
                  <a:lnTo>
                    <a:pt x="26396" y="17340"/>
                  </a:lnTo>
                  <a:lnTo>
                    <a:pt x="27372" y="17373"/>
                  </a:lnTo>
                  <a:lnTo>
                    <a:pt x="28382" y="17441"/>
                  </a:lnTo>
                  <a:lnTo>
                    <a:pt x="29359" y="17542"/>
                  </a:lnTo>
                  <a:lnTo>
                    <a:pt x="29830" y="17609"/>
                  </a:lnTo>
                  <a:lnTo>
                    <a:pt x="30335" y="17710"/>
                  </a:lnTo>
                  <a:lnTo>
                    <a:pt x="30806" y="17845"/>
                  </a:lnTo>
                  <a:lnTo>
                    <a:pt x="31244" y="18047"/>
                  </a:lnTo>
                  <a:lnTo>
                    <a:pt x="31715" y="18249"/>
                  </a:lnTo>
                  <a:lnTo>
                    <a:pt x="32153" y="18518"/>
                  </a:lnTo>
                  <a:lnTo>
                    <a:pt x="32052" y="19057"/>
                  </a:lnTo>
                  <a:lnTo>
                    <a:pt x="32018" y="19259"/>
                  </a:lnTo>
                  <a:lnTo>
                    <a:pt x="31951" y="19360"/>
                  </a:lnTo>
                  <a:lnTo>
                    <a:pt x="31884" y="19394"/>
                  </a:lnTo>
                  <a:lnTo>
                    <a:pt x="31816" y="19427"/>
                  </a:lnTo>
                  <a:lnTo>
                    <a:pt x="31715" y="19394"/>
                  </a:lnTo>
                  <a:lnTo>
                    <a:pt x="31581" y="19360"/>
                  </a:lnTo>
                  <a:lnTo>
                    <a:pt x="31581" y="19293"/>
                  </a:lnTo>
                  <a:lnTo>
                    <a:pt x="31581" y="19259"/>
                  </a:lnTo>
                  <a:lnTo>
                    <a:pt x="31581" y="19192"/>
                  </a:lnTo>
                  <a:lnTo>
                    <a:pt x="31513" y="19158"/>
                  </a:lnTo>
                  <a:lnTo>
                    <a:pt x="31412" y="19158"/>
                  </a:lnTo>
                  <a:lnTo>
                    <a:pt x="31379" y="19192"/>
                  </a:lnTo>
                  <a:lnTo>
                    <a:pt x="31345" y="19225"/>
                  </a:lnTo>
                  <a:lnTo>
                    <a:pt x="31278" y="19562"/>
                  </a:lnTo>
                  <a:lnTo>
                    <a:pt x="31143" y="19899"/>
                  </a:lnTo>
                  <a:lnTo>
                    <a:pt x="31008" y="20202"/>
                  </a:lnTo>
                  <a:lnTo>
                    <a:pt x="30874" y="20505"/>
                  </a:lnTo>
                  <a:lnTo>
                    <a:pt x="30503" y="21077"/>
                  </a:lnTo>
                  <a:lnTo>
                    <a:pt x="30099" y="21616"/>
                  </a:lnTo>
                  <a:lnTo>
                    <a:pt x="29864" y="21851"/>
                  </a:lnTo>
                  <a:lnTo>
                    <a:pt x="29662" y="22087"/>
                  </a:lnTo>
                  <a:lnTo>
                    <a:pt x="29426" y="22289"/>
                  </a:lnTo>
                  <a:lnTo>
                    <a:pt x="29157" y="22491"/>
                  </a:lnTo>
                  <a:lnTo>
                    <a:pt x="28921" y="22626"/>
                  </a:lnTo>
                  <a:lnTo>
                    <a:pt x="28685" y="22693"/>
                  </a:lnTo>
                  <a:lnTo>
                    <a:pt x="28416" y="22727"/>
                  </a:lnTo>
                  <a:lnTo>
                    <a:pt x="28180" y="22727"/>
                  </a:lnTo>
                  <a:lnTo>
                    <a:pt x="27944" y="22693"/>
                  </a:lnTo>
                  <a:lnTo>
                    <a:pt x="27675" y="22659"/>
                  </a:lnTo>
                  <a:lnTo>
                    <a:pt x="27204" y="22491"/>
                  </a:lnTo>
                  <a:lnTo>
                    <a:pt x="26598" y="22255"/>
                  </a:lnTo>
                  <a:lnTo>
                    <a:pt x="26295" y="22121"/>
                  </a:lnTo>
                  <a:lnTo>
                    <a:pt x="26025" y="21952"/>
                  </a:lnTo>
                  <a:lnTo>
                    <a:pt x="25790" y="21784"/>
                  </a:lnTo>
                  <a:lnTo>
                    <a:pt x="25554" y="21582"/>
                  </a:lnTo>
                  <a:lnTo>
                    <a:pt x="25352" y="21346"/>
                  </a:lnTo>
                  <a:lnTo>
                    <a:pt x="25150" y="21077"/>
                  </a:lnTo>
                  <a:lnTo>
                    <a:pt x="25083" y="20909"/>
                  </a:lnTo>
                  <a:lnTo>
                    <a:pt x="25015" y="20740"/>
                  </a:lnTo>
                  <a:lnTo>
                    <a:pt x="24914" y="20370"/>
                  </a:lnTo>
                  <a:lnTo>
                    <a:pt x="24813" y="19629"/>
                  </a:lnTo>
                  <a:lnTo>
                    <a:pt x="24746" y="18922"/>
                  </a:lnTo>
                  <a:lnTo>
                    <a:pt x="24679" y="18619"/>
                  </a:lnTo>
                  <a:lnTo>
                    <a:pt x="24780" y="18619"/>
                  </a:lnTo>
                  <a:lnTo>
                    <a:pt x="24813" y="18586"/>
                  </a:lnTo>
                  <a:lnTo>
                    <a:pt x="24847" y="18518"/>
                  </a:lnTo>
                  <a:lnTo>
                    <a:pt x="24847" y="18451"/>
                  </a:lnTo>
                  <a:lnTo>
                    <a:pt x="24746" y="18316"/>
                  </a:lnTo>
                  <a:lnTo>
                    <a:pt x="24746" y="18283"/>
                  </a:lnTo>
                  <a:lnTo>
                    <a:pt x="24712" y="18249"/>
                  </a:lnTo>
                  <a:lnTo>
                    <a:pt x="24679" y="18249"/>
                  </a:lnTo>
                  <a:lnTo>
                    <a:pt x="24544" y="18114"/>
                  </a:lnTo>
                  <a:lnTo>
                    <a:pt x="24409" y="17979"/>
                  </a:lnTo>
                  <a:lnTo>
                    <a:pt x="24241" y="17912"/>
                  </a:lnTo>
                  <a:lnTo>
                    <a:pt x="24039" y="17845"/>
                  </a:lnTo>
                  <a:lnTo>
                    <a:pt x="23803" y="17845"/>
                  </a:lnTo>
                  <a:lnTo>
                    <a:pt x="23500" y="17878"/>
                  </a:lnTo>
                  <a:lnTo>
                    <a:pt x="23467" y="17845"/>
                  </a:lnTo>
                  <a:lnTo>
                    <a:pt x="23332" y="17845"/>
                  </a:lnTo>
                  <a:lnTo>
                    <a:pt x="23298" y="17912"/>
                  </a:lnTo>
                  <a:lnTo>
                    <a:pt x="23164" y="18215"/>
                  </a:lnTo>
                  <a:lnTo>
                    <a:pt x="23130" y="18283"/>
                  </a:lnTo>
                  <a:lnTo>
                    <a:pt x="23130" y="18350"/>
                  </a:lnTo>
                  <a:lnTo>
                    <a:pt x="22962" y="18754"/>
                  </a:lnTo>
                  <a:lnTo>
                    <a:pt x="22726" y="19158"/>
                  </a:lnTo>
                  <a:lnTo>
                    <a:pt x="22490" y="19528"/>
                  </a:lnTo>
                  <a:lnTo>
                    <a:pt x="22221" y="19899"/>
                  </a:lnTo>
                  <a:lnTo>
                    <a:pt x="22389" y="19596"/>
                  </a:lnTo>
                  <a:lnTo>
                    <a:pt x="22524" y="19225"/>
                  </a:lnTo>
                  <a:lnTo>
                    <a:pt x="22625" y="18889"/>
                  </a:lnTo>
                  <a:lnTo>
                    <a:pt x="22692" y="18518"/>
                  </a:lnTo>
                  <a:lnTo>
                    <a:pt x="22692" y="18182"/>
                  </a:lnTo>
                  <a:lnTo>
                    <a:pt x="22659" y="17845"/>
                  </a:lnTo>
                  <a:lnTo>
                    <a:pt x="22558" y="17542"/>
                  </a:lnTo>
                  <a:lnTo>
                    <a:pt x="22423" y="17272"/>
                  </a:lnTo>
                  <a:lnTo>
                    <a:pt x="22221" y="17104"/>
                  </a:lnTo>
                  <a:lnTo>
                    <a:pt x="22019" y="16936"/>
                  </a:lnTo>
                  <a:lnTo>
                    <a:pt x="21750" y="16801"/>
                  </a:lnTo>
                  <a:lnTo>
                    <a:pt x="21447" y="16700"/>
                  </a:lnTo>
                  <a:lnTo>
                    <a:pt x="20841" y="16532"/>
                  </a:lnTo>
                  <a:lnTo>
                    <a:pt x="20335" y="16397"/>
                  </a:lnTo>
                  <a:lnTo>
                    <a:pt x="19696" y="16262"/>
                  </a:lnTo>
                  <a:lnTo>
                    <a:pt x="19359" y="16229"/>
                  </a:lnTo>
                  <a:lnTo>
                    <a:pt x="19022" y="16195"/>
                  </a:lnTo>
                  <a:lnTo>
                    <a:pt x="18686" y="16229"/>
                  </a:lnTo>
                  <a:lnTo>
                    <a:pt x="18383" y="16262"/>
                  </a:lnTo>
                  <a:lnTo>
                    <a:pt x="18046" y="16330"/>
                  </a:lnTo>
                  <a:lnTo>
                    <a:pt x="17709" y="16397"/>
                  </a:lnTo>
                  <a:lnTo>
                    <a:pt x="17676" y="16431"/>
                  </a:lnTo>
                  <a:lnTo>
                    <a:pt x="17642" y="16464"/>
                  </a:lnTo>
                  <a:lnTo>
                    <a:pt x="17642" y="16565"/>
                  </a:lnTo>
                  <a:lnTo>
                    <a:pt x="17440" y="16767"/>
                  </a:lnTo>
                  <a:lnTo>
                    <a:pt x="17305" y="17003"/>
                  </a:lnTo>
                  <a:lnTo>
                    <a:pt x="17204" y="17272"/>
                  </a:lnTo>
                  <a:lnTo>
                    <a:pt x="17137" y="17542"/>
                  </a:lnTo>
                  <a:lnTo>
                    <a:pt x="17070" y="17845"/>
                  </a:lnTo>
                  <a:lnTo>
                    <a:pt x="17070" y="18148"/>
                  </a:lnTo>
                  <a:lnTo>
                    <a:pt x="17137" y="18788"/>
                  </a:lnTo>
                  <a:lnTo>
                    <a:pt x="17204" y="19461"/>
                  </a:lnTo>
                  <a:lnTo>
                    <a:pt x="17238" y="19798"/>
                  </a:lnTo>
                  <a:lnTo>
                    <a:pt x="17339" y="20134"/>
                  </a:lnTo>
                  <a:lnTo>
                    <a:pt x="17440" y="20336"/>
                  </a:lnTo>
                  <a:lnTo>
                    <a:pt x="17608" y="20505"/>
                  </a:lnTo>
                  <a:lnTo>
                    <a:pt x="17777" y="20639"/>
                  </a:lnTo>
                  <a:lnTo>
                    <a:pt x="18012" y="20740"/>
                  </a:lnTo>
                  <a:lnTo>
                    <a:pt x="18248" y="20808"/>
                  </a:lnTo>
                  <a:lnTo>
                    <a:pt x="18484" y="20875"/>
                  </a:lnTo>
                  <a:lnTo>
                    <a:pt x="18921" y="20976"/>
                  </a:lnTo>
                  <a:lnTo>
                    <a:pt x="19527" y="21077"/>
                  </a:lnTo>
                  <a:lnTo>
                    <a:pt x="19830" y="21111"/>
                  </a:lnTo>
                  <a:lnTo>
                    <a:pt x="20133" y="21111"/>
                  </a:lnTo>
                  <a:lnTo>
                    <a:pt x="20403" y="21077"/>
                  </a:lnTo>
                  <a:lnTo>
                    <a:pt x="20706" y="21010"/>
                  </a:lnTo>
                  <a:lnTo>
                    <a:pt x="21009" y="20942"/>
                  </a:lnTo>
                  <a:lnTo>
                    <a:pt x="21278" y="20841"/>
                  </a:lnTo>
                  <a:lnTo>
                    <a:pt x="21379" y="20808"/>
                  </a:lnTo>
                  <a:lnTo>
                    <a:pt x="21379" y="20808"/>
                  </a:lnTo>
                  <a:lnTo>
                    <a:pt x="21043" y="21043"/>
                  </a:lnTo>
                  <a:lnTo>
                    <a:pt x="20874" y="21144"/>
                  </a:lnTo>
                  <a:lnTo>
                    <a:pt x="20672" y="21178"/>
                  </a:lnTo>
                  <a:lnTo>
                    <a:pt x="20437" y="21212"/>
                  </a:lnTo>
                  <a:lnTo>
                    <a:pt x="20167" y="21245"/>
                  </a:lnTo>
                  <a:lnTo>
                    <a:pt x="19696" y="21212"/>
                  </a:lnTo>
                  <a:lnTo>
                    <a:pt x="19258" y="21178"/>
                  </a:lnTo>
                  <a:lnTo>
                    <a:pt x="18854" y="21144"/>
                  </a:lnTo>
                  <a:lnTo>
                    <a:pt x="18450" y="21077"/>
                  </a:lnTo>
                  <a:lnTo>
                    <a:pt x="18113" y="20942"/>
                  </a:lnTo>
                  <a:lnTo>
                    <a:pt x="17777" y="20740"/>
                  </a:lnTo>
                  <a:lnTo>
                    <a:pt x="17474" y="20538"/>
                  </a:lnTo>
                  <a:lnTo>
                    <a:pt x="17238" y="20235"/>
                  </a:lnTo>
                  <a:lnTo>
                    <a:pt x="17036" y="19899"/>
                  </a:lnTo>
                  <a:lnTo>
                    <a:pt x="16868" y="19528"/>
                  </a:lnTo>
                  <a:lnTo>
                    <a:pt x="16733" y="18990"/>
                  </a:lnTo>
                  <a:lnTo>
                    <a:pt x="16666" y="18417"/>
                  </a:lnTo>
                  <a:lnTo>
                    <a:pt x="16497" y="17306"/>
                  </a:lnTo>
                  <a:lnTo>
                    <a:pt x="16565" y="17306"/>
                  </a:lnTo>
                  <a:lnTo>
                    <a:pt x="16666" y="17272"/>
                  </a:lnTo>
                  <a:lnTo>
                    <a:pt x="16699" y="17205"/>
                  </a:lnTo>
                  <a:lnTo>
                    <a:pt x="16699" y="17138"/>
                  </a:lnTo>
                  <a:lnTo>
                    <a:pt x="16699" y="17104"/>
                  </a:lnTo>
                  <a:lnTo>
                    <a:pt x="16666" y="17070"/>
                  </a:lnTo>
                  <a:lnTo>
                    <a:pt x="16598" y="17037"/>
                  </a:lnTo>
                  <a:lnTo>
                    <a:pt x="16430" y="17037"/>
                  </a:lnTo>
                  <a:lnTo>
                    <a:pt x="16329" y="16969"/>
                  </a:lnTo>
                  <a:lnTo>
                    <a:pt x="16262" y="16902"/>
                  </a:lnTo>
                  <a:lnTo>
                    <a:pt x="16161" y="16835"/>
                  </a:lnTo>
                  <a:lnTo>
                    <a:pt x="16026" y="16801"/>
                  </a:lnTo>
                  <a:lnTo>
                    <a:pt x="15925" y="16835"/>
                  </a:lnTo>
                  <a:lnTo>
                    <a:pt x="15858" y="16868"/>
                  </a:lnTo>
                  <a:lnTo>
                    <a:pt x="15824" y="16936"/>
                  </a:lnTo>
                  <a:lnTo>
                    <a:pt x="15858" y="17003"/>
                  </a:lnTo>
                  <a:lnTo>
                    <a:pt x="15891" y="17003"/>
                  </a:lnTo>
                  <a:lnTo>
                    <a:pt x="15992" y="17037"/>
                  </a:lnTo>
                  <a:lnTo>
                    <a:pt x="16060" y="17070"/>
                  </a:lnTo>
                  <a:lnTo>
                    <a:pt x="16194" y="17205"/>
                  </a:lnTo>
                  <a:lnTo>
                    <a:pt x="16329" y="17272"/>
                  </a:lnTo>
                  <a:lnTo>
                    <a:pt x="16329" y="17474"/>
                  </a:lnTo>
                  <a:lnTo>
                    <a:pt x="15555" y="17710"/>
                  </a:lnTo>
                  <a:lnTo>
                    <a:pt x="15184" y="17845"/>
                  </a:lnTo>
                  <a:lnTo>
                    <a:pt x="14814" y="17979"/>
                  </a:lnTo>
                  <a:lnTo>
                    <a:pt x="14612" y="18081"/>
                  </a:lnTo>
                  <a:lnTo>
                    <a:pt x="14376" y="18215"/>
                  </a:lnTo>
                  <a:lnTo>
                    <a:pt x="14275" y="18316"/>
                  </a:lnTo>
                  <a:lnTo>
                    <a:pt x="14174" y="18384"/>
                  </a:lnTo>
                  <a:lnTo>
                    <a:pt x="14141" y="18518"/>
                  </a:lnTo>
                  <a:lnTo>
                    <a:pt x="14141" y="18619"/>
                  </a:lnTo>
                  <a:lnTo>
                    <a:pt x="14208" y="18720"/>
                  </a:lnTo>
                  <a:lnTo>
                    <a:pt x="14309" y="18855"/>
                  </a:lnTo>
                  <a:lnTo>
                    <a:pt x="14545" y="19057"/>
                  </a:lnTo>
                  <a:lnTo>
                    <a:pt x="14881" y="19326"/>
                  </a:lnTo>
                  <a:lnTo>
                    <a:pt x="15050" y="19461"/>
                  </a:lnTo>
                  <a:lnTo>
                    <a:pt x="15252" y="19562"/>
                  </a:lnTo>
                  <a:lnTo>
                    <a:pt x="15420" y="19596"/>
                  </a:lnTo>
                  <a:lnTo>
                    <a:pt x="15757" y="19596"/>
                  </a:lnTo>
                  <a:lnTo>
                    <a:pt x="15925" y="19528"/>
                  </a:lnTo>
                  <a:lnTo>
                    <a:pt x="16228" y="19394"/>
                  </a:lnTo>
                  <a:lnTo>
                    <a:pt x="16531" y="19225"/>
                  </a:lnTo>
                  <a:lnTo>
                    <a:pt x="16666" y="19730"/>
                  </a:lnTo>
                  <a:lnTo>
                    <a:pt x="16834" y="20202"/>
                  </a:lnTo>
                  <a:lnTo>
                    <a:pt x="17002" y="20505"/>
                  </a:lnTo>
                  <a:lnTo>
                    <a:pt x="17238" y="20740"/>
                  </a:lnTo>
                  <a:lnTo>
                    <a:pt x="17474" y="20942"/>
                  </a:lnTo>
                  <a:lnTo>
                    <a:pt x="17777" y="21111"/>
                  </a:lnTo>
                  <a:lnTo>
                    <a:pt x="18080" y="21245"/>
                  </a:lnTo>
                  <a:lnTo>
                    <a:pt x="18383" y="21346"/>
                  </a:lnTo>
                  <a:lnTo>
                    <a:pt x="18719" y="21414"/>
                  </a:lnTo>
                  <a:lnTo>
                    <a:pt x="19022" y="21447"/>
                  </a:lnTo>
                  <a:lnTo>
                    <a:pt x="19898" y="21515"/>
                  </a:lnTo>
                  <a:lnTo>
                    <a:pt x="20335" y="21515"/>
                  </a:lnTo>
                  <a:lnTo>
                    <a:pt x="20571" y="21481"/>
                  </a:lnTo>
                  <a:lnTo>
                    <a:pt x="20773" y="21447"/>
                  </a:lnTo>
                  <a:lnTo>
                    <a:pt x="21076" y="21313"/>
                  </a:lnTo>
                  <a:lnTo>
                    <a:pt x="21346" y="21178"/>
                  </a:lnTo>
                  <a:lnTo>
                    <a:pt x="21581" y="20976"/>
                  </a:lnTo>
                  <a:lnTo>
                    <a:pt x="21817" y="20774"/>
                  </a:lnTo>
                  <a:lnTo>
                    <a:pt x="22255" y="20336"/>
                  </a:lnTo>
                  <a:lnTo>
                    <a:pt x="22625" y="19865"/>
                  </a:lnTo>
                  <a:lnTo>
                    <a:pt x="22726" y="20202"/>
                  </a:lnTo>
                  <a:lnTo>
                    <a:pt x="22827" y="20538"/>
                  </a:lnTo>
                  <a:lnTo>
                    <a:pt x="23063" y="21212"/>
                  </a:lnTo>
                  <a:lnTo>
                    <a:pt x="23164" y="21548"/>
                  </a:lnTo>
                  <a:lnTo>
                    <a:pt x="23164" y="21851"/>
                  </a:lnTo>
                  <a:lnTo>
                    <a:pt x="23130" y="22121"/>
                  </a:lnTo>
                  <a:lnTo>
                    <a:pt x="23029" y="22356"/>
                  </a:lnTo>
                  <a:lnTo>
                    <a:pt x="22861" y="22592"/>
                  </a:lnTo>
                  <a:lnTo>
                    <a:pt x="22625" y="22794"/>
                  </a:lnTo>
                  <a:lnTo>
                    <a:pt x="22389" y="22962"/>
                  </a:lnTo>
                  <a:lnTo>
                    <a:pt x="22086" y="23097"/>
                  </a:lnTo>
                  <a:lnTo>
                    <a:pt x="21144" y="23434"/>
                  </a:lnTo>
                  <a:lnTo>
                    <a:pt x="20201" y="23737"/>
                  </a:lnTo>
                  <a:lnTo>
                    <a:pt x="18282" y="24275"/>
                  </a:lnTo>
                  <a:lnTo>
                    <a:pt x="16430" y="24814"/>
                  </a:lnTo>
                  <a:lnTo>
                    <a:pt x="14578" y="25319"/>
                  </a:lnTo>
                  <a:lnTo>
                    <a:pt x="12558" y="25824"/>
                  </a:lnTo>
                  <a:lnTo>
                    <a:pt x="11683" y="25992"/>
                  </a:lnTo>
                  <a:lnTo>
                    <a:pt x="11245" y="26127"/>
                  </a:lnTo>
                  <a:lnTo>
                    <a:pt x="10807" y="26296"/>
                  </a:lnTo>
                  <a:lnTo>
                    <a:pt x="10100" y="23467"/>
                  </a:lnTo>
                  <a:lnTo>
                    <a:pt x="9259" y="20202"/>
                  </a:lnTo>
                  <a:lnTo>
                    <a:pt x="8484" y="16902"/>
                  </a:lnTo>
                  <a:lnTo>
                    <a:pt x="8013" y="14848"/>
                  </a:lnTo>
                  <a:lnTo>
                    <a:pt x="8350" y="14781"/>
                  </a:lnTo>
                  <a:lnTo>
                    <a:pt x="8686" y="14714"/>
                  </a:lnTo>
                  <a:lnTo>
                    <a:pt x="9360" y="14545"/>
                  </a:lnTo>
                  <a:lnTo>
                    <a:pt x="10134" y="14310"/>
                  </a:lnTo>
                  <a:lnTo>
                    <a:pt x="10504" y="14141"/>
                  </a:lnTo>
                  <a:lnTo>
                    <a:pt x="10841" y="13973"/>
                  </a:lnTo>
                  <a:lnTo>
                    <a:pt x="10875" y="13939"/>
                  </a:lnTo>
                  <a:lnTo>
                    <a:pt x="10875" y="13906"/>
                  </a:lnTo>
                  <a:lnTo>
                    <a:pt x="10841" y="13872"/>
                  </a:lnTo>
                  <a:lnTo>
                    <a:pt x="10807" y="13872"/>
                  </a:lnTo>
                  <a:lnTo>
                    <a:pt x="10437" y="13973"/>
                  </a:lnTo>
                  <a:lnTo>
                    <a:pt x="10067" y="14108"/>
                  </a:lnTo>
                  <a:lnTo>
                    <a:pt x="9326" y="14377"/>
                  </a:lnTo>
                  <a:lnTo>
                    <a:pt x="8653" y="14545"/>
                  </a:lnTo>
                  <a:lnTo>
                    <a:pt x="8013" y="14747"/>
                  </a:lnTo>
                  <a:lnTo>
                    <a:pt x="7845" y="14040"/>
                  </a:lnTo>
                  <a:lnTo>
                    <a:pt x="8484" y="13906"/>
                  </a:lnTo>
                  <a:lnTo>
                    <a:pt x="9090" y="13737"/>
                  </a:lnTo>
                  <a:lnTo>
                    <a:pt x="10302" y="13367"/>
                  </a:lnTo>
                  <a:lnTo>
                    <a:pt x="13063" y="12593"/>
                  </a:lnTo>
                  <a:lnTo>
                    <a:pt x="15824" y="11886"/>
                  </a:lnTo>
                  <a:lnTo>
                    <a:pt x="18618" y="11179"/>
                  </a:lnTo>
                  <a:lnTo>
                    <a:pt x="18686" y="11145"/>
                  </a:lnTo>
                  <a:lnTo>
                    <a:pt x="18686" y="11078"/>
                  </a:lnTo>
                  <a:lnTo>
                    <a:pt x="18652" y="11010"/>
                  </a:lnTo>
                  <a:lnTo>
                    <a:pt x="18585" y="11010"/>
                  </a:lnTo>
                  <a:lnTo>
                    <a:pt x="15790" y="11684"/>
                  </a:lnTo>
                  <a:lnTo>
                    <a:pt x="12996" y="12424"/>
                  </a:lnTo>
                  <a:lnTo>
                    <a:pt x="10235" y="13199"/>
                  </a:lnTo>
                  <a:lnTo>
                    <a:pt x="9023" y="13535"/>
                  </a:lnTo>
                  <a:lnTo>
                    <a:pt x="8417" y="13704"/>
                  </a:lnTo>
                  <a:lnTo>
                    <a:pt x="7845" y="13939"/>
                  </a:lnTo>
                  <a:lnTo>
                    <a:pt x="7676" y="13266"/>
                  </a:lnTo>
                  <a:lnTo>
                    <a:pt x="8350" y="13165"/>
                  </a:lnTo>
                  <a:lnTo>
                    <a:pt x="8989" y="12997"/>
                  </a:lnTo>
                  <a:lnTo>
                    <a:pt x="9629" y="12795"/>
                  </a:lnTo>
                  <a:lnTo>
                    <a:pt x="10269" y="12593"/>
                  </a:lnTo>
                  <a:lnTo>
                    <a:pt x="11514" y="12155"/>
                  </a:lnTo>
                  <a:lnTo>
                    <a:pt x="12794" y="11751"/>
                  </a:lnTo>
                  <a:lnTo>
                    <a:pt x="14107" y="11381"/>
                  </a:lnTo>
                  <a:lnTo>
                    <a:pt x="15420" y="11044"/>
                  </a:lnTo>
                  <a:lnTo>
                    <a:pt x="18080" y="10404"/>
                  </a:lnTo>
                  <a:lnTo>
                    <a:pt x="18113" y="10371"/>
                  </a:lnTo>
                  <a:lnTo>
                    <a:pt x="18147" y="10337"/>
                  </a:lnTo>
                  <a:lnTo>
                    <a:pt x="18147" y="10270"/>
                  </a:lnTo>
                  <a:lnTo>
                    <a:pt x="18113" y="10202"/>
                  </a:lnTo>
                  <a:lnTo>
                    <a:pt x="18012" y="10202"/>
                  </a:lnTo>
                  <a:lnTo>
                    <a:pt x="16699" y="10505"/>
                  </a:lnTo>
                  <a:lnTo>
                    <a:pt x="15420" y="10842"/>
                  </a:lnTo>
                  <a:lnTo>
                    <a:pt x="12828" y="11583"/>
                  </a:lnTo>
                  <a:lnTo>
                    <a:pt x="10235" y="12391"/>
                  </a:lnTo>
                  <a:lnTo>
                    <a:pt x="7643" y="13131"/>
                  </a:lnTo>
                  <a:lnTo>
                    <a:pt x="7272" y="11482"/>
                  </a:lnTo>
                  <a:lnTo>
                    <a:pt x="7710" y="11414"/>
                  </a:lnTo>
                  <a:lnTo>
                    <a:pt x="8148" y="11313"/>
                  </a:lnTo>
                  <a:lnTo>
                    <a:pt x="9023" y="11044"/>
                  </a:lnTo>
                  <a:lnTo>
                    <a:pt x="11279" y="10404"/>
                  </a:lnTo>
                  <a:lnTo>
                    <a:pt x="12390" y="10101"/>
                  </a:lnTo>
                  <a:lnTo>
                    <a:pt x="13501" y="9832"/>
                  </a:lnTo>
                  <a:lnTo>
                    <a:pt x="14646" y="9596"/>
                  </a:lnTo>
                  <a:lnTo>
                    <a:pt x="15790" y="9394"/>
                  </a:lnTo>
                  <a:lnTo>
                    <a:pt x="15824" y="9360"/>
                  </a:lnTo>
                  <a:lnTo>
                    <a:pt x="15824" y="9293"/>
                  </a:lnTo>
                  <a:lnTo>
                    <a:pt x="15790" y="9259"/>
                  </a:lnTo>
                  <a:lnTo>
                    <a:pt x="15723" y="9226"/>
                  </a:lnTo>
                  <a:lnTo>
                    <a:pt x="14679" y="9428"/>
                  </a:lnTo>
                  <a:lnTo>
                    <a:pt x="13602" y="9630"/>
                  </a:lnTo>
                  <a:lnTo>
                    <a:pt x="12525" y="9899"/>
                  </a:lnTo>
                  <a:lnTo>
                    <a:pt x="11481" y="10169"/>
                  </a:lnTo>
                  <a:lnTo>
                    <a:pt x="9225" y="10808"/>
                  </a:lnTo>
                  <a:lnTo>
                    <a:pt x="8215" y="11078"/>
                  </a:lnTo>
                  <a:lnTo>
                    <a:pt x="7744" y="11246"/>
                  </a:lnTo>
                  <a:lnTo>
                    <a:pt x="7272" y="11448"/>
                  </a:lnTo>
                  <a:lnTo>
                    <a:pt x="7138" y="10977"/>
                  </a:lnTo>
                  <a:lnTo>
                    <a:pt x="8417" y="10573"/>
                  </a:lnTo>
                  <a:lnTo>
                    <a:pt x="9730" y="10135"/>
                  </a:lnTo>
                  <a:lnTo>
                    <a:pt x="11009" y="9697"/>
                  </a:lnTo>
                  <a:lnTo>
                    <a:pt x="12323" y="9293"/>
                  </a:lnTo>
                  <a:lnTo>
                    <a:pt x="13669" y="8923"/>
                  </a:lnTo>
                  <a:lnTo>
                    <a:pt x="15016" y="8586"/>
                  </a:lnTo>
                  <a:lnTo>
                    <a:pt x="16363" y="8283"/>
                  </a:lnTo>
                  <a:lnTo>
                    <a:pt x="17743" y="8014"/>
                  </a:lnTo>
                  <a:lnTo>
                    <a:pt x="17777" y="7980"/>
                  </a:lnTo>
                  <a:lnTo>
                    <a:pt x="17777" y="7913"/>
                  </a:lnTo>
                  <a:lnTo>
                    <a:pt x="17743" y="7845"/>
                  </a:lnTo>
                  <a:lnTo>
                    <a:pt x="17676" y="7845"/>
                  </a:lnTo>
                  <a:lnTo>
                    <a:pt x="16329" y="8115"/>
                  </a:lnTo>
                  <a:lnTo>
                    <a:pt x="14982" y="8418"/>
                  </a:lnTo>
                  <a:lnTo>
                    <a:pt x="13602" y="8754"/>
                  </a:lnTo>
                  <a:lnTo>
                    <a:pt x="12289" y="9125"/>
                  </a:lnTo>
                  <a:lnTo>
                    <a:pt x="10976" y="9495"/>
                  </a:lnTo>
                  <a:lnTo>
                    <a:pt x="9663" y="9899"/>
                  </a:lnTo>
                  <a:lnTo>
                    <a:pt x="8350" y="10337"/>
                  </a:lnTo>
                  <a:lnTo>
                    <a:pt x="7710" y="10606"/>
                  </a:lnTo>
                  <a:lnTo>
                    <a:pt x="7104" y="10876"/>
                  </a:lnTo>
                  <a:lnTo>
                    <a:pt x="6969" y="10371"/>
                  </a:lnTo>
                  <a:lnTo>
                    <a:pt x="6902" y="10270"/>
                  </a:lnTo>
                  <a:lnTo>
                    <a:pt x="7542" y="10101"/>
                  </a:lnTo>
                  <a:lnTo>
                    <a:pt x="8148" y="9933"/>
                  </a:lnTo>
                  <a:lnTo>
                    <a:pt x="9360" y="9562"/>
                  </a:lnTo>
                  <a:lnTo>
                    <a:pt x="12087" y="8788"/>
                  </a:lnTo>
                  <a:lnTo>
                    <a:pt x="13501" y="8451"/>
                  </a:lnTo>
                  <a:lnTo>
                    <a:pt x="14881" y="8115"/>
                  </a:lnTo>
                  <a:lnTo>
                    <a:pt x="17676" y="7475"/>
                  </a:lnTo>
                  <a:lnTo>
                    <a:pt x="17709" y="7441"/>
                  </a:lnTo>
                  <a:lnTo>
                    <a:pt x="17709" y="7374"/>
                  </a:lnTo>
                  <a:lnTo>
                    <a:pt x="17676" y="7340"/>
                  </a:lnTo>
                  <a:lnTo>
                    <a:pt x="17642" y="7340"/>
                  </a:lnTo>
                  <a:lnTo>
                    <a:pt x="16228" y="7610"/>
                  </a:lnTo>
                  <a:lnTo>
                    <a:pt x="14848" y="7946"/>
                  </a:lnTo>
                  <a:lnTo>
                    <a:pt x="12053" y="8653"/>
                  </a:lnTo>
                  <a:lnTo>
                    <a:pt x="9326" y="9428"/>
                  </a:lnTo>
                  <a:lnTo>
                    <a:pt x="8080" y="9764"/>
                  </a:lnTo>
                  <a:lnTo>
                    <a:pt x="7474" y="9933"/>
                  </a:lnTo>
                  <a:lnTo>
                    <a:pt x="6902" y="10169"/>
                  </a:lnTo>
                  <a:lnTo>
                    <a:pt x="6599" y="9327"/>
                  </a:lnTo>
                  <a:lnTo>
                    <a:pt x="7239" y="9293"/>
                  </a:lnTo>
                  <a:lnTo>
                    <a:pt x="7878" y="9158"/>
                  </a:lnTo>
                  <a:lnTo>
                    <a:pt x="8518" y="8990"/>
                  </a:lnTo>
                  <a:lnTo>
                    <a:pt x="9158" y="8788"/>
                  </a:lnTo>
                  <a:lnTo>
                    <a:pt x="10370" y="8350"/>
                  </a:lnTo>
                  <a:lnTo>
                    <a:pt x="11582" y="7879"/>
                  </a:lnTo>
                  <a:lnTo>
                    <a:pt x="11952" y="7778"/>
                  </a:lnTo>
                  <a:lnTo>
                    <a:pt x="12323" y="7711"/>
                  </a:lnTo>
                  <a:lnTo>
                    <a:pt x="13097" y="7610"/>
                  </a:lnTo>
                  <a:lnTo>
                    <a:pt x="13871" y="7542"/>
                  </a:lnTo>
                  <a:lnTo>
                    <a:pt x="14612" y="7441"/>
                  </a:lnTo>
                  <a:lnTo>
                    <a:pt x="15353" y="7273"/>
                  </a:lnTo>
                  <a:lnTo>
                    <a:pt x="16093" y="7105"/>
                  </a:lnTo>
                  <a:lnTo>
                    <a:pt x="16834" y="6869"/>
                  </a:lnTo>
                  <a:lnTo>
                    <a:pt x="17575" y="6633"/>
                  </a:lnTo>
                  <a:lnTo>
                    <a:pt x="17608" y="6600"/>
                  </a:lnTo>
                  <a:lnTo>
                    <a:pt x="17608" y="6532"/>
                  </a:lnTo>
                  <a:lnTo>
                    <a:pt x="17575" y="6465"/>
                  </a:lnTo>
                  <a:lnTo>
                    <a:pt x="17507" y="6465"/>
                  </a:lnTo>
                  <a:lnTo>
                    <a:pt x="16868" y="6701"/>
                  </a:lnTo>
                  <a:lnTo>
                    <a:pt x="16194" y="6903"/>
                  </a:lnTo>
                  <a:lnTo>
                    <a:pt x="15521" y="7071"/>
                  </a:lnTo>
                  <a:lnTo>
                    <a:pt x="14814" y="7239"/>
                  </a:lnTo>
                  <a:lnTo>
                    <a:pt x="14073" y="7340"/>
                  </a:lnTo>
                  <a:lnTo>
                    <a:pt x="13299" y="7441"/>
                  </a:lnTo>
                  <a:lnTo>
                    <a:pt x="12558" y="7542"/>
                  </a:lnTo>
                  <a:lnTo>
                    <a:pt x="11784" y="7677"/>
                  </a:lnTo>
                  <a:lnTo>
                    <a:pt x="11481" y="7744"/>
                  </a:lnTo>
                  <a:lnTo>
                    <a:pt x="11144" y="7845"/>
                  </a:lnTo>
                  <a:lnTo>
                    <a:pt x="10504" y="8115"/>
                  </a:lnTo>
                  <a:lnTo>
                    <a:pt x="9865" y="8350"/>
                  </a:lnTo>
                  <a:lnTo>
                    <a:pt x="9259" y="8586"/>
                  </a:lnTo>
                  <a:lnTo>
                    <a:pt x="8585" y="8788"/>
                  </a:lnTo>
                  <a:lnTo>
                    <a:pt x="7912" y="8923"/>
                  </a:lnTo>
                  <a:lnTo>
                    <a:pt x="7239" y="9091"/>
                  </a:lnTo>
                  <a:lnTo>
                    <a:pt x="6565" y="9259"/>
                  </a:lnTo>
                  <a:lnTo>
                    <a:pt x="6128" y="7980"/>
                  </a:lnTo>
                  <a:lnTo>
                    <a:pt x="6666" y="7913"/>
                  </a:lnTo>
                  <a:lnTo>
                    <a:pt x="7239" y="7845"/>
                  </a:lnTo>
                  <a:lnTo>
                    <a:pt x="7811" y="7711"/>
                  </a:lnTo>
                  <a:lnTo>
                    <a:pt x="8383" y="7576"/>
                  </a:lnTo>
                  <a:lnTo>
                    <a:pt x="9461" y="7206"/>
                  </a:lnTo>
                  <a:lnTo>
                    <a:pt x="10538" y="6869"/>
                  </a:lnTo>
                  <a:lnTo>
                    <a:pt x="11750" y="6465"/>
                  </a:lnTo>
                  <a:lnTo>
                    <a:pt x="12962" y="6061"/>
                  </a:lnTo>
                  <a:lnTo>
                    <a:pt x="14174" y="5724"/>
                  </a:lnTo>
                  <a:lnTo>
                    <a:pt x="15386" y="5455"/>
                  </a:lnTo>
                  <a:lnTo>
                    <a:pt x="15454" y="5421"/>
                  </a:lnTo>
                  <a:lnTo>
                    <a:pt x="15454" y="5354"/>
                  </a:lnTo>
                  <a:lnTo>
                    <a:pt x="15420" y="5287"/>
                  </a:lnTo>
                  <a:lnTo>
                    <a:pt x="15353" y="5287"/>
                  </a:lnTo>
                  <a:lnTo>
                    <a:pt x="14174" y="5556"/>
                  </a:lnTo>
                  <a:lnTo>
                    <a:pt x="13030" y="5893"/>
                  </a:lnTo>
                  <a:lnTo>
                    <a:pt x="11885" y="6229"/>
                  </a:lnTo>
                  <a:lnTo>
                    <a:pt x="10740" y="6600"/>
                  </a:lnTo>
                  <a:lnTo>
                    <a:pt x="9595" y="6970"/>
                  </a:lnTo>
                  <a:lnTo>
                    <a:pt x="8417" y="7273"/>
                  </a:lnTo>
                  <a:lnTo>
                    <a:pt x="6094" y="7913"/>
                  </a:lnTo>
                  <a:lnTo>
                    <a:pt x="5892" y="7307"/>
                  </a:lnTo>
                  <a:lnTo>
                    <a:pt x="5892" y="7273"/>
                  </a:lnTo>
                  <a:lnTo>
                    <a:pt x="6565" y="7138"/>
                  </a:lnTo>
                  <a:lnTo>
                    <a:pt x="7239" y="7004"/>
                  </a:lnTo>
                  <a:lnTo>
                    <a:pt x="8585" y="6667"/>
                  </a:lnTo>
                  <a:lnTo>
                    <a:pt x="9898" y="6297"/>
                  </a:lnTo>
                  <a:lnTo>
                    <a:pt x="11245" y="5926"/>
                  </a:lnTo>
                  <a:lnTo>
                    <a:pt x="12659" y="5489"/>
                  </a:lnTo>
                  <a:lnTo>
                    <a:pt x="14107" y="5051"/>
                  </a:lnTo>
                  <a:lnTo>
                    <a:pt x="15521" y="4580"/>
                  </a:lnTo>
                  <a:lnTo>
                    <a:pt x="16901" y="4041"/>
                  </a:lnTo>
                  <a:lnTo>
                    <a:pt x="16969" y="4007"/>
                  </a:lnTo>
                  <a:lnTo>
                    <a:pt x="16969" y="3940"/>
                  </a:lnTo>
                  <a:lnTo>
                    <a:pt x="16935" y="3906"/>
                  </a:lnTo>
                  <a:lnTo>
                    <a:pt x="16868" y="3906"/>
                  </a:lnTo>
                  <a:lnTo>
                    <a:pt x="14174" y="4815"/>
                  </a:lnTo>
                  <a:lnTo>
                    <a:pt x="12794" y="5253"/>
                  </a:lnTo>
                  <a:lnTo>
                    <a:pt x="11447" y="5657"/>
                  </a:lnTo>
                  <a:lnTo>
                    <a:pt x="10033" y="6061"/>
                  </a:lnTo>
                  <a:lnTo>
                    <a:pt x="8619" y="6398"/>
                  </a:lnTo>
                  <a:lnTo>
                    <a:pt x="7239" y="6734"/>
                  </a:lnTo>
                  <a:lnTo>
                    <a:pt x="5825" y="7105"/>
                  </a:lnTo>
                  <a:lnTo>
                    <a:pt x="5656" y="6398"/>
                  </a:lnTo>
                  <a:lnTo>
                    <a:pt x="5488" y="5657"/>
                  </a:lnTo>
                  <a:lnTo>
                    <a:pt x="5219" y="4209"/>
                  </a:lnTo>
                  <a:lnTo>
                    <a:pt x="7845" y="3536"/>
                  </a:lnTo>
                  <a:lnTo>
                    <a:pt x="11952" y="2492"/>
                  </a:lnTo>
                  <a:lnTo>
                    <a:pt x="16060" y="1448"/>
                  </a:lnTo>
                  <a:lnTo>
                    <a:pt x="16127" y="1448"/>
                  </a:lnTo>
                  <a:lnTo>
                    <a:pt x="16127" y="1381"/>
                  </a:lnTo>
                  <a:close/>
                  <a:moveTo>
                    <a:pt x="4141" y="4479"/>
                  </a:moveTo>
                  <a:lnTo>
                    <a:pt x="4478" y="6061"/>
                  </a:lnTo>
                  <a:lnTo>
                    <a:pt x="4882" y="7610"/>
                  </a:lnTo>
                  <a:lnTo>
                    <a:pt x="5656" y="10707"/>
                  </a:lnTo>
                  <a:lnTo>
                    <a:pt x="7306" y="17171"/>
                  </a:lnTo>
                  <a:lnTo>
                    <a:pt x="9696" y="26632"/>
                  </a:lnTo>
                  <a:lnTo>
                    <a:pt x="8451" y="26868"/>
                  </a:lnTo>
                  <a:lnTo>
                    <a:pt x="8249" y="26228"/>
                  </a:lnTo>
                  <a:lnTo>
                    <a:pt x="8047" y="25555"/>
                  </a:lnTo>
                  <a:lnTo>
                    <a:pt x="7744" y="24242"/>
                  </a:lnTo>
                  <a:lnTo>
                    <a:pt x="7441" y="22895"/>
                  </a:lnTo>
                  <a:lnTo>
                    <a:pt x="7205" y="21582"/>
                  </a:lnTo>
                  <a:lnTo>
                    <a:pt x="6902" y="20168"/>
                  </a:lnTo>
                  <a:lnTo>
                    <a:pt x="6565" y="18788"/>
                  </a:lnTo>
                  <a:lnTo>
                    <a:pt x="6161" y="17407"/>
                  </a:lnTo>
                  <a:lnTo>
                    <a:pt x="5724" y="16060"/>
                  </a:lnTo>
                  <a:lnTo>
                    <a:pt x="5286" y="14680"/>
                  </a:lnTo>
                  <a:lnTo>
                    <a:pt x="4882" y="13300"/>
                  </a:lnTo>
                  <a:lnTo>
                    <a:pt x="4512" y="11886"/>
                  </a:lnTo>
                  <a:lnTo>
                    <a:pt x="4175" y="10505"/>
                  </a:lnTo>
                  <a:lnTo>
                    <a:pt x="3501" y="7711"/>
                  </a:lnTo>
                  <a:lnTo>
                    <a:pt x="3165" y="6263"/>
                  </a:lnTo>
                  <a:lnTo>
                    <a:pt x="2996" y="5556"/>
                  </a:lnTo>
                  <a:lnTo>
                    <a:pt x="2794" y="4849"/>
                  </a:lnTo>
                  <a:lnTo>
                    <a:pt x="3737" y="4580"/>
                  </a:lnTo>
                  <a:lnTo>
                    <a:pt x="4141" y="4479"/>
                  </a:lnTo>
                  <a:close/>
                  <a:moveTo>
                    <a:pt x="23298" y="18687"/>
                  </a:moveTo>
                  <a:lnTo>
                    <a:pt x="23635" y="19562"/>
                  </a:lnTo>
                  <a:lnTo>
                    <a:pt x="23904" y="20437"/>
                  </a:lnTo>
                  <a:lnTo>
                    <a:pt x="24140" y="21144"/>
                  </a:lnTo>
                  <a:lnTo>
                    <a:pt x="24241" y="21481"/>
                  </a:lnTo>
                  <a:lnTo>
                    <a:pt x="24308" y="21851"/>
                  </a:lnTo>
                  <a:lnTo>
                    <a:pt x="24342" y="22222"/>
                  </a:lnTo>
                  <a:lnTo>
                    <a:pt x="24275" y="22558"/>
                  </a:lnTo>
                  <a:lnTo>
                    <a:pt x="24241" y="22727"/>
                  </a:lnTo>
                  <a:lnTo>
                    <a:pt x="24174" y="22861"/>
                  </a:lnTo>
                  <a:lnTo>
                    <a:pt x="24073" y="23030"/>
                  </a:lnTo>
                  <a:lnTo>
                    <a:pt x="23972" y="23164"/>
                  </a:lnTo>
                  <a:lnTo>
                    <a:pt x="23736" y="23366"/>
                  </a:lnTo>
                  <a:lnTo>
                    <a:pt x="23500" y="23535"/>
                  </a:lnTo>
                  <a:lnTo>
                    <a:pt x="23231" y="23703"/>
                  </a:lnTo>
                  <a:lnTo>
                    <a:pt x="22928" y="23804"/>
                  </a:lnTo>
                  <a:lnTo>
                    <a:pt x="22356" y="24006"/>
                  </a:lnTo>
                  <a:lnTo>
                    <a:pt x="21783" y="24174"/>
                  </a:lnTo>
                  <a:lnTo>
                    <a:pt x="21245" y="24309"/>
                  </a:lnTo>
                  <a:lnTo>
                    <a:pt x="20706" y="24410"/>
                  </a:lnTo>
                  <a:lnTo>
                    <a:pt x="19595" y="24578"/>
                  </a:lnTo>
                  <a:lnTo>
                    <a:pt x="18517" y="24780"/>
                  </a:lnTo>
                  <a:lnTo>
                    <a:pt x="17406" y="25050"/>
                  </a:lnTo>
                  <a:lnTo>
                    <a:pt x="16329" y="25319"/>
                  </a:lnTo>
                  <a:lnTo>
                    <a:pt x="15252" y="25588"/>
                  </a:lnTo>
                  <a:lnTo>
                    <a:pt x="14174" y="25891"/>
                  </a:lnTo>
                  <a:lnTo>
                    <a:pt x="13097" y="26228"/>
                  </a:lnTo>
                  <a:lnTo>
                    <a:pt x="10976" y="26935"/>
                  </a:lnTo>
                  <a:lnTo>
                    <a:pt x="10908" y="26733"/>
                  </a:lnTo>
                  <a:lnTo>
                    <a:pt x="10807" y="26363"/>
                  </a:lnTo>
                  <a:lnTo>
                    <a:pt x="10841" y="26363"/>
                  </a:lnTo>
                  <a:lnTo>
                    <a:pt x="11346" y="26329"/>
                  </a:lnTo>
                  <a:lnTo>
                    <a:pt x="11851" y="26228"/>
                  </a:lnTo>
                  <a:lnTo>
                    <a:pt x="12861" y="25959"/>
                  </a:lnTo>
                  <a:lnTo>
                    <a:pt x="15117" y="25420"/>
                  </a:lnTo>
                  <a:lnTo>
                    <a:pt x="17474" y="24747"/>
                  </a:lnTo>
                  <a:lnTo>
                    <a:pt x="19830" y="24073"/>
                  </a:lnTo>
                  <a:lnTo>
                    <a:pt x="20672" y="23838"/>
                  </a:lnTo>
                  <a:lnTo>
                    <a:pt x="21548" y="23568"/>
                  </a:lnTo>
                  <a:lnTo>
                    <a:pt x="21985" y="23400"/>
                  </a:lnTo>
                  <a:lnTo>
                    <a:pt x="22389" y="23232"/>
                  </a:lnTo>
                  <a:lnTo>
                    <a:pt x="22760" y="22996"/>
                  </a:lnTo>
                  <a:lnTo>
                    <a:pt x="23096" y="22693"/>
                  </a:lnTo>
                  <a:lnTo>
                    <a:pt x="23231" y="22558"/>
                  </a:lnTo>
                  <a:lnTo>
                    <a:pt x="23332" y="22390"/>
                  </a:lnTo>
                  <a:lnTo>
                    <a:pt x="23399" y="22188"/>
                  </a:lnTo>
                  <a:lnTo>
                    <a:pt x="23399" y="22020"/>
                  </a:lnTo>
                  <a:lnTo>
                    <a:pt x="23433" y="21818"/>
                  </a:lnTo>
                  <a:lnTo>
                    <a:pt x="23399" y="21649"/>
                  </a:lnTo>
                  <a:lnTo>
                    <a:pt x="23332" y="21245"/>
                  </a:lnTo>
                  <a:lnTo>
                    <a:pt x="23197" y="20841"/>
                  </a:lnTo>
                  <a:lnTo>
                    <a:pt x="23029" y="20437"/>
                  </a:lnTo>
                  <a:lnTo>
                    <a:pt x="22894" y="20067"/>
                  </a:lnTo>
                  <a:lnTo>
                    <a:pt x="22793" y="19730"/>
                  </a:lnTo>
                  <a:lnTo>
                    <a:pt x="22793" y="19697"/>
                  </a:lnTo>
                  <a:lnTo>
                    <a:pt x="22760" y="19663"/>
                  </a:lnTo>
                  <a:lnTo>
                    <a:pt x="23029" y="19192"/>
                  </a:lnTo>
                  <a:lnTo>
                    <a:pt x="23298" y="18687"/>
                  </a:lnTo>
                  <a:close/>
                  <a:moveTo>
                    <a:pt x="5050" y="4243"/>
                  </a:moveTo>
                  <a:lnTo>
                    <a:pt x="5151" y="4984"/>
                  </a:lnTo>
                  <a:lnTo>
                    <a:pt x="5286" y="5724"/>
                  </a:lnTo>
                  <a:lnTo>
                    <a:pt x="5454" y="6465"/>
                  </a:lnTo>
                  <a:lnTo>
                    <a:pt x="5623" y="7172"/>
                  </a:lnTo>
                  <a:lnTo>
                    <a:pt x="5623" y="7206"/>
                  </a:lnTo>
                  <a:lnTo>
                    <a:pt x="5623" y="7239"/>
                  </a:lnTo>
                  <a:lnTo>
                    <a:pt x="5623" y="7273"/>
                  </a:lnTo>
                  <a:lnTo>
                    <a:pt x="5656" y="7307"/>
                  </a:lnTo>
                  <a:lnTo>
                    <a:pt x="5892" y="7980"/>
                  </a:lnTo>
                  <a:lnTo>
                    <a:pt x="6633" y="10202"/>
                  </a:lnTo>
                  <a:lnTo>
                    <a:pt x="6666" y="10270"/>
                  </a:lnTo>
                  <a:lnTo>
                    <a:pt x="6599" y="10303"/>
                  </a:lnTo>
                  <a:lnTo>
                    <a:pt x="6599" y="10337"/>
                  </a:lnTo>
                  <a:lnTo>
                    <a:pt x="6666" y="10303"/>
                  </a:lnTo>
                  <a:lnTo>
                    <a:pt x="6936" y="11111"/>
                  </a:lnTo>
                  <a:lnTo>
                    <a:pt x="7138" y="11953"/>
                  </a:lnTo>
                  <a:lnTo>
                    <a:pt x="7542" y="13603"/>
                  </a:lnTo>
                  <a:lnTo>
                    <a:pt x="7878" y="15286"/>
                  </a:lnTo>
                  <a:lnTo>
                    <a:pt x="8215" y="16969"/>
                  </a:lnTo>
                  <a:lnTo>
                    <a:pt x="9023" y="20269"/>
                  </a:lnTo>
                  <a:lnTo>
                    <a:pt x="9865" y="23535"/>
                  </a:lnTo>
                  <a:lnTo>
                    <a:pt x="10168" y="24915"/>
                  </a:lnTo>
                  <a:lnTo>
                    <a:pt x="10471" y="26329"/>
                  </a:lnTo>
                  <a:lnTo>
                    <a:pt x="10673" y="27036"/>
                  </a:lnTo>
                  <a:lnTo>
                    <a:pt x="10875" y="27710"/>
                  </a:lnTo>
                  <a:lnTo>
                    <a:pt x="11144" y="28383"/>
                  </a:lnTo>
                  <a:lnTo>
                    <a:pt x="11447" y="29023"/>
                  </a:lnTo>
                  <a:lnTo>
                    <a:pt x="11447" y="29023"/>
                  </a:lnTo>
                  <a:lnTo>
                    <a:pt x="11043" y="28821"/>
                  </a:lnTo>
                  <a:lnTo>
                    <a:pt x="11009" y="28787"/>
                  </a:lnTo>
                  <a:lnTo>
                    <a:pt x="10942" y="28821"/>
                  </a:lnTo>
                  <a:lnTo>
                    <a:pt x="10908" y="28854"/>
                  </a:lnTo>
                  <a:lnTo>
                    <a:pt x="10875" y="28888"/>
                  </a:lnTo>
                  <a:lnTo>
                    <a:pt x="10706" y="29359"/>
                  </a:lnTo>
                  <a:lnTo>
                    <a:pt x="9124" y="23232"/>
                  </a:lnTo>
                  <a:lnTo>
                    <a:pt x="7575" y="17104"/>
                  </a:lnTo>
                  <a:lnTo>
                    <a:pt x="5993" y="10909"/>
                  </a:lnTo>
                  <a:lnTo>
                    <a:pt x="5185" y="7677"/>
                  </a:lnTo>
                  <a:lnTo>
                    <a:pt x="4747" y="6061"/>
                  </a:lnTo>
                  <a:lnTo>
                    <a:pt x="4276" y="4445"/>
                  </a:lnTo>
                  <a:lnTo>
                    <a:pt x="5050" y="4243"/>
                  </a:lnTo>
                  <a:close/>
                  <a:moveTo>
                    <a:pt x="17406" y="1"/>
                  </a:moveTo>
                  <a:lnTo>
                    <a:pt x="17204" y="34"/>
                  </a:lnTo>
                  <a:lnTo>
                    <a:pt x="15689" y="337"/>
                  </a:lnTo>
                  <a:lnTo>
                    <a:pt x="14174" y="708"/>
                  </a:lnTo>
                  <a:lnTo>
                    <a:pt x="11211" y="1448"/>
                  </a:lnTo>
                  <a:lnTo>
                    <a:pt x="8282" y="2189"/>
                  </a:lnTo>
                  <a:lnTo>
                    <a:pt x="5421" y="2997"/>
                  </a:lnTo>
                  <a:lnTo>
                    <a:pt x="2424" y="3873"/>
                  </a:lnTo>
                  <a:lnTo>
                    <a:pt x="909" y="4344"/>
                  </a:lnTo>
                  <a:lnTo>
                    <a:pt x="168" y="4580"/>
                  </a:lnTo>
                  <a:lnTo>
                    <a:pt x="0" y="4647"/>
                  </a:lnTo>
                  <a:lnTo>
                    <a:pt x="0" y="4916"/>
                  </a:lnTo>
                  <a:lnTo>
                    <a:pt x="337" y="4815"/>
                  </a:lnTo>
                  <a:lnTo>
                    <a:pt x="640" y="4681"/>
                  </a:lnTo>
                  <a:lnTo>
                    <a:pt x="1246" y="4479"/>
                  </a:lnTo>
                  <a:lnTo>
                    <a:pt x="3703" y="3704"/>
                  </a:lnTo>
                  <a:lnTo>
                    <a:pt x="6363" y="2964"/>
                  </a:lnTo>
                  <a:lnTo>
                    <a:pt x="8989" y="2257"/>
                  </a:lnTo>
                  <a:lnTo>
                    <a:pt x="11649" y="1583"/>
                  </a:lnTo>
                  <a:lnTo>
                    <a:pt x="14309" y="943"/>
                  </a:lnTo>
                  <a:lnTo>
                    <a:pt x="16834" y="337"/>
                  </a:lnTo>
                  <a:lnTo>
                    <a:pt x="17272" y="270"/>
                  </a:lnTo>
                  <a:lnTo>
                    <a:pt x="17474" y="236"/>
                  </a:lnTo>
                  <a:lnTo>
                    <a:pt x="17676" y="270"/>
                  </a:lnTo>
                  <a:lnTo>
                    <a:pt x="17878" y="304"/>
                  </a:lnTo>
                  <a:lnTo>
                    <a:pt x="18046" y="405"/>
                  </a:lnTo>
                  <a:lnTo>
                    <a:pt x="18214" y="539"/>
                  </a:lnTo>
                  <a:lnTo>
                    <a:pt x="18383" y="708"/>
                  </a:lnTo>
                  <a:lnTo>
                    <a:pt x="18484" y="876"/>
                  </a:lnTo>
                  <a:lnTo>
                    <a:pt x="18517" y="1011"/>
                  </a:lnTo>
                  <a:lnTo>
                    <a:pt x="18618" y="1347"/>
                  </a:lnTo>
                  <a:lnTo>
                    <a:pt x="18652" y="1650"/>
                  </a:lnTo>
                  <a:lnTo>
                    <a:pt x="18652" y="1987"/>
                  </a:lnTo>
                  <a:lnTo>
                    <a:pt x="18652" y="2055"/>
                  </a:lnTo>
                  <a:lnTo>
                    <a:pt x="18686" y="2088"/>
                  </a:lnTo>
                  <a:lnTo>
                    <a:pt x="18753" y="2122"/>
                  </a:lnTo>
                  <a:lnTo>
                    <a:pt x="18854" y="2088"/>
                  </a:lnTo>
                  <a:lnTo>
                    <a:pt x="18888" y="2055"/>
                  </a:lnTo>
                  <a:lnTo>
                    <a:pt x="18888" y="1987"/>
                  </a:lnTo>
                  <a:lnTo>
                    <a:pt x="18888" y="1954"/>
                  </a:lnTo>
                  <a:lnTo>
                    <a:pt x="18955" y="2358"/>
                  </a:lnTo>
                  <a:lnTo>
                    <a:pt x="19022" y="2795"/>
                  </a:lnTo>
                  <a:lnTo>
                    <a:pt x="19258" y="3671"/>
                  </a:lnTo>
                  <a:lnTo>
                    <a:pt x="19696" y="5388"/>
                  </a:lnTo>
                  <a:lnTo>
                    <a:pt x="20672" y="9226"/>
                  </a:lnTo>
                  <a:lnTo>
                    <a:pt x="21110" y="11078"/>
                  </a:lnTo>
                  <a:lnTo>
                    <a:pt x="21615" y="12929"/>
                  </a:lnTo>
                  <a:lnTo>
                    <a:pt x="22120" y="14747"/>
                  </a:lnTo>
                  <a:lnTo>
                    <a:pt x="22423" y="15656"/>
                  </a:lnTo>
                  <a:lnTo>
                    <a:pt x="22726" y="16565"/>
                  </a:lnTo>
                  <a:lnTo>
                    <a:pt x="21817" y="16296"/>
                  </a:lnTo>
                  <a:lnTo>
                    <a:pt x="21817" y="16262"/>
                  </a:lnTo>
                  <a:lnTo>
                    <a:pt x="21413" y="15084"/>
                  </a:lnTo>
                  <a:lnTo>
                    <a:pt x="21043" y="13906"/>
                  </a:lnTo>
                  <a:lnTo>
                    <a:pt x="20740" y="12727"/>
                  </a:lnTo>
                  <a:lnTo>
                    <a:pt x="20437" y="11549"/>
                  </a:lnTo>
                  <a:lnTo>
                    <a:pt x="19898" y="9158"/>
                  </a:lnTo>
                  <a:lnTo>
                    <a:pt x="19393" y="6768"/>
                  </a:lnTo>
                  <a:lnTo>
                    <a:pt x="19191" y="5691"/>
                  </a:lnTo>
                  <a:lnTo>
                    <a:pt x="18955" y="4580"/>
                  </a:lnTo>
                  <a:lnTo>
                    <a:pt x="18820" y="4041"/>
                  </a:lnTo>
                  <a:lnTo>
                    <a:pt x="18686" y="3502"/>
                  </a:lnTo>
                  <a:lnTo>
                    <a:pt x="18484" y="2997"/>
                  </a:lnTo>
                  <a:lnTo>
                    <a:pt x="18282" y="2492"/>
                  </a:lnTo>
                  <a:lnTo>
                    <a:pt x="18147" y="2189"/>
                  </a:lnTo>
                  <a:lnTo>
                    <a:pt x="17911" y="1920"/>
                  </a:lnTo>
                  <a:lnTo>
                    <a:pt x="17676" y="1650"/>
                  </a:lnTo>
                  <a:lnTo>
                    <a:pt x="17406" y="1448"/>
                  </a:lnTo>
                  <a:lnTo>
                    <a:pt x="17070" y="1280"/>
                  </a:lnTo>
                  <a:lnTo>
                    <a:pt x="16767" y="1179"/>
                  </a:lnTo>
                  <a:lnTo>
                    <a:pt x="16598" y="1145"/>
                  </a:lnTo>
                  <a:lnTo>
                    <a:pt x="16430" y="1179"/>
                  </a:lnTo>
                  <a:lnTo>
                    <a:pt x="16262" y="1179"/>
                  </a:lnTo>
                  <a:lnTo>
                    <a:pt x="16093" y="1246"/>
                  </a:lnTo>
                  <a:lnTo>
                    <a:pt x="15992" y="1246"/>
                  </a:lnTo>
                  <a:lnTo>
                    <a:pt x="11885" y="2257"/>
                  </a:lnTo>
                  <a:lnTo>
                    <a:pt x="7777" y="3300"/>
                  </a:lnTo>
                  <a:lnTo>
                    <a:pt x="3670" y="4378"/>
                  </a:lnTo>
                  <a:lnTo>
                    <a:pt x="1818" y="4815"/>
                  </a:lnTo>
                  <a:lnTo>
                    <a:pt x="909" y="5085"/>
                  </a:lnTo>
                  <a:lnTo>
                    <a:pt x="0" y="5354"/>
                  </a:lnTo>
                  <a:lnTo>
                    <a:pt x="0" y="5590"/>
                  </a:lnTo>
                  <a:lnTo>
                    <a:pt x="673" y="5421"/>
                  </a:lnTo>
                  <a:lnTo>
                    <a:pt x="1347" y="5253"/>
                  </a:lnTo>
                  <a:lnTo>
                    <a:pt x="2660" y="4883"/>
                  </a:lnTo>
                  <a:lnTo>
                    <a:pt x="2761" y="5489"/>
                  </a:lnTo>
                  <a:lnTo>
                    <a:pt x="2895" y="6061"/>
                  </a:lnTo>
                  <a:lnTo>
                    <a:pt x="3198" y="7239"/>
                  </a:lnTo>
                  <a:lnTo>
                    <a:pt x="3905" y="10303"/>
                  </a:lnTo>
                  <a:lnTo>
                    <a:pt x="4579" y="13098"/>
                  </a:lnTo>
                  <a:lnTo>
                    <a:pt x="4949" y="14512"/>
                  </a:lnTo>
                  <a:lnTo>
                    <a:pt x="5387" y="15892"/>
                  </a:lnTo>
                  <a:lnTo>
                    <a:pt x="5825" y="17239"/>
                  </a:lnTo>
                  <a:lnTo>
                    <a:pt x="6229" y="18619"/>
                  </a:lnTo>
                  <a:lnTo>
                    <a:pt x="6565" y="20000"/>
                  </a:lnTo>
                  <a:lnTo>
                    <a:pt x="6902" y="21414"/>
                  </a:lnTo>
                  <a:lnTo>
                    <a:pt x="7171" y="22794"/>
                  </a:lnTo>
                  <a:lnTo>
                    <a:pt x="7474" y="24174"/>
                  </a:lnTo>
                  <a:lnTo>
                    <a:pt x="7811" y="25555"/>
                  </a:lnTo>
                  <a:lnTo>
                    <a:pt x="8013" y="26228"/>
                  </a:lnTo>
                  <a:lnTo>
                    <a:pt x="8215" y="26902"/>
                  </a:lnTo>
                  <a:lnTo>
                    <a:pt x="6262" y="27339"/>
                  </a:lnTo>
                  <a:lnTo>
                    <a:pt x="4310" y="27777"/>
                  </a:lnTo>
                  <a:lnTo>
                    <a:pt x="2963" y="28147"/>
                  </a:lnTo>
                  <a:lnTo>
                    <a:pt x="1582" y="28518"/>
                  </a:lnTo>
                  <a:lnTo>
                    <a:pt x="135" y="28989"/>
                  </a:lnTo>
                  <a:lnTo>
                    <a:pt x="0" y="29023"/>
                  </a:lnTo>
                  <a:lnTo>
                    <a:pt x="0" y="29258"/>
                  </a:lnTo>
                  <a:lnTo>
                    <a:pt x="909" y="28955"/>
                  </a:lnTo>
                  <a:lnTo>
                    <a:pt x="2390" y="28518"/>
                  </a:lnTo>
                  <a:lnTo>
                    <a:pt x="3872" y="28114"/>
                  </a:lnTo>
                  <a:lnTo>
                    <a:pt x="4983" y="27878"/>
                  </a:lnTo>
                  <a:lnTo>
                    <a:pt x="6094" y="27609"/>
                  </a:lnTo>
                  <a:lnTo>
                    <a:pt x="8316" y="27171"/>
                  </a:lnTo>
                  <a:lnTo>
                    <a:pt x="8383" y="27205"/>
                  </a:lnTo>
                  <a:lnTo>
                    <a:pt x="8451" y="27205"/>
                  </a:lnTo>
                  <a:lnTo>
                    <a:pt x="8518" y="27171"/>
                  </a:lnTo>
                  <a:lnTo>
                    <a:pt x="8552" y="27104"/>
                  </a:lnTo>
                  <a:lnTo>
                    <a:pt x="9764" y="26834"/>
                  </a:lnTo>
                  <a:lnTo>
                    <a:pt x="9865" y="27272"/>
                  </a:lnTo>
                  <a:lnTo>
                    <a:pt x="8383" y="27642"/>
                  </a:lnTo>
                  <a:lnTo>
                    <a:pt x="6936" y="28046"/>
                  </a:lnTo>
                  <a:lnTo>
                    <a:pt x="4006" y="28888"/>
                  </a:lnTo>
                  <a:lnTo>
                    <a:pt x="1178" y="29696"/>
                  </a:lnTo>
                  <a:lnTo>
                    <a:pt x="0" y="30033"/>
                  </a:lnTo>
                  <a:lnTo>
                    <a:pt x="0" y="30268"/>
                  </a:lnTo>
                  <a:lnTo>
                    <a:pt x="3299" y="29359"/>
                  </a:lnTo>
                  <a:lnTo>
                    <a:pt x="6633" y="28450"/>
                  </a:lnTo>
                  <a:lnTo>
                    <a:pt x="8282" y="27979"/>
                  </a:lnTo>
                  <a:lnTo>
                    <a:pt x="9898" y="27474"/>
                  </a:lnTo>
                  <a:lnTo>
                    <a:pt x="10504" y="29864"/>
                  </a:lnTo>
                  <a:lnTo>
                    <a:pt x="10572" y="29932"/>
                  </a:lnTo>
                  <a:lnTo>
                    <a:pt x="10572" y="30134"/>
                  </a:lnTo>
                  <a:lnTo>
                    <a:pt x="10740" y="29932"/>
                  </a:lnTo>
                  <a:lnTo>
                    <a:pt x="10807" y="29898"/>
                  </a:lnTo>
                  <a:lnTo>
                    <a:pt x="10807" y="29797"/>
                  </a:lnTo>
                  <a:lnTo>
                    <a:pt x="10942" y="29460"/>
                  </a:lnTo>
                  <a:lnTo>
                    <a:pt x="11077" y="29124"/>
                  </a:lnTo>
                  <a:lnTo>
                    <a:pt x="11380" y="29326"/>
                  </a:lnTo>
                  <a:lnTo>
                    <a:pt x="11716" y="29494"/>
                  </a:lnTo>
                  <a:lnTo>
                    <a:pt x="11750" y="29528"/>
                  </a:lnTo>
                  <a:lnTo>
                    <a:pt x="11885" y="29528"/>
                  </a:lnTo>
                  <a:lnTo>
                    <a:pt x="11952" y="29460"/>
                  </a:lnTo>
                  <a:lnTo>
                    <a:pt x="11952" y="29393"/>
                  </a:lnTo>
                  <a:lnTo>
                    <a:pt x="11918" y="29359"/>
                  </a:lnTo>
                  <a:lnTo>
                    <a:pt x="11615" y="28821"/>
                  </a:lnTo>
                  <a:lnTo>
                    <a:pt x="11380" y="28282"/>
                  </a:lnTo>
                  <a:lnTo>
                    <a:pt x="11178" y="27710"/>
                  </a:lnTo>
                  <a:lnTo>
                    <a:pt x="11009" y="27137"/>
                  </a:lnTo>
                  <a:lnTo>
                    <a:pt x="12289" y="26767"/>
                  </a:lnTo>
                  <a:lnTo>
                    <a:pt x="13568" y="26363"/>
                  </a:lnTo>
                  <a:lnTo>
                    <a:pt x="14848" y="25992"/>
                  </a:lnTo>
                  <a:lnTo>
                    <a:pt x="16127" y="25622"/>
                  </a:lnTo>
                  <a:lnTo>
                    <a:pt x="17373" y="25285"/>
                  </a:lnTo>
                  <a:lnTo>
                    <a:pt x="18652" y="24982"/>
                  </a:lnTo>
                  <a:lnTo>
                    <a:pt x="19325" y="24848"/>
                  </a:lnTo>
                  <a:lnTo>
                    <a:pt x="19999" y="24747"/>
                  </a:lnTo>
                  <a:lnTo>
                    <a:pt x="20672" y="24612"/>
                  </a:lnTo>
                  <a:lnTo>
                    <a:pt x="21346" y="24444"/>
                  </a:lnTo>
                  <a:lnTo>
                    <a:pt x="22255" y="24208"/>
                  </a:lnTo>
                  <a:lnTo>
                    <a:pt x="22726" y="24073"/>
                  </a:lnTo>
                  <a:lnTo>
                    <a:pt x="23197" y="23905"/>
                  </a:lnTo>
                  <a:lnTo>
                    <a:pt x="23635" y="23669"/>
                  </a:lnTo>
                  <a:lnTo>
                    <a:pt x="23803" y="23568"/>
                  </a:lnTo>
                  <a:lnTo>
                    <a:pt x="24005" y="23400"/>
                  </a:lnTo>
                  <a:lnTo>
                    <a:pt x="24174" y="23232"/>
                  </a:lnTo>
                  <a:lnTo>
                    <a:pt x="24308" y="23063"/>
                  </a:lnTo>
                  <a:lnTo>
                    <a:pt x="24409" y="22861"/>
                  </a:lnTo>
                  <a:lnTo>
                    <a:pt x="24510" y="22626"/>
                  </a:lnTo>
                  <a:lnTo>
                    <a:pt x="24578" y="22390"/>
                  </a:lnTo>
                  <a:lnTo>
                    <a:pt x="24578" y="22154"/>
                  </a:lnTo>
                  <a:lnTo>
                    <a:pt x="24544" y="21885"/>
                  </a:lnTo>
                  <a:lnTo>
                    <a:pt x="24477" y="21616"/>
                  </a:lnTo>
                  <a:lnTo>
                    <a:pt x="24342" y="21111"/>
                  </a:lnTo>
                  <a:lnTo>
                    <a:pt x="24174" y="20639"/>
                  </a:lnTo>
                  <a:lnTo>
                    <a:pt x="24005" y="20101"/>
                  </a:lnTo>
                  <a:lnTo>
                    <a:pt x="23803" y="19562"/>
                  </a:lnTo>
                  <a:lnTo>
                    <a:pt x="23366" y="18485"/>
                  </a:lnTo>
                  <a:lnTo>
                    <a:pt x="23399" y="18384"/>
                  </a:lnTo>
                  <a:lnTo>
                    <a:pt x="23938" y="18518"/>
                  </a:lnTo>
                  <a:lnTo>
                    <a:pt x="24477" y="18619"/>
                  </a:lnTo>
                  <a:lnTo>
                    <a:pt x="24510" y="18889"/>
                  </a:lnTo>
                  <a:lnTo>
                    <a:pt x="24544" y="19158"/>
                  </a:lnTo>
                  <a:lnTo>
                    <a:pt x="24578" y="19629"/>
                  </a:lnTo>
                  <a:lnTo>
                    <a:pt x="24645" y="20101"/>
                  </a:lnTo>
                  <a:lnTo>
                    <a:pt x="24746" y="20538"/>
                  </a:lnTo>
                  <a:lnTo>
                    <a:pt x="24847" y="20976"/>
                  </a:lnTo>
                  <a:lnTo>
                    <a:pt x="25015" y="21313"/>
                  </a:lnTo>
                  <a:lnTo>
                    <a:pt x="25217" y="21582"/>
                  </a:lnTo>
                  <a:lnTo>
                    <a:pt x="25453" y="21818"/>
                  </a:lnTo>
                  <a:lnTo>
                    <a:pt x="25722" y="22020"/>
                  </a:lnTo>
                  <a:lnTo>
                    <a:pt x="26025" y="22222"/>
                  </a:lnTo>
                  <a:lnTo>
                    <a:pt x="26328" y="22390"/>
                  </a:lnTo>
                  <a:lnTo>
                    <a:pt x="26934" y="22659"/>
                  </a:lnTo>
                  <a:lnTo>
                    <a:pt x="27338" y="22794"/>
                  </a:lnTo>
                  <a:lnTo>
                    <a:pt x="27742" y="22895"/>
                  </a:lnTo>
                  <a:lnTo>
                    <a:pt x="28113" y="22929"/>
                  </a:lnTo>
                  <a:lnTo>
                    <a:pt x="28449" y="22929"/>
                  </a:lnTo>
                  <a:lnTo>
                    <a:pt x="28820" y="22861"/>
                  </a:lnTo>
                  <a:lnTo>
                    <a:pt x="29157" y="22727"/>
                  </a:lnTo>
                  <a:lnTo>
                    <a:pt x="29493" y="22525"/>
                  </a:lnTo>
                  <a:lnTo>
                    <a:pt x="29796" y="22255"/>
                  </a:lnTo>
                  <a:lnTo>
                    <a:pt x="30066" y="22020"/>
                  </a:lnTo>
                  <a:lnTo>
                    <a:pt x="30335" y="21750"/>
                  </a:lnTo>
                  <a:lnTo>
                    <a:pt x="30537" y="21447"/>
                  </a:lnTo>
                  <a:lnTo>
                    <a:pt x="30773" y="21144"/>
                  </a:lnTo>
                  <a:lnTo>
                    <a:pt x="30773" y="21178"/>
                  </a:lnTo>
                  <a:lnTo>
                    <a:pt x="30806" y="21313"/>
                  </a:lnTo>
                  <a:lnTo>
                    <a:pt x="30907" y="21481"/>
                  </a:lnTo>
                  <a:lnTo>
                    <a:pt x="31008" y="21616"/>
                  </a:lnTo>
                  <a:lnTo>
                    <a:pt x="31143" y="21717"/>
                  </a:lnTo>
                  <a:lnTo>
                    <a:pt x="31278" y="21818"/>
                  </a:lnTo>
                  <a:lnTo>
                    <a:pt x="31446" y="21885"/>
                  </a:lnTo>
                  <a:lnTo>
                    <a:pt x="31648" y="21919"/>
                  </a:lnTo>
                  <a:lnTo>
                    <a:pt x="31816" y="21952"/>
                  </a:lnTo>
                  <a:lnTo>
                    <a:pt x="32018" y="21986"/>
                  </a:lnTo>
                  <a:lnTo>
                    <a:pt x="32187" y="21952"/>
                  </a:lnTo>
                  <a:lnTo>
                    <a:pt x="32389" y="21919"/>
                  </a:lnTo>
                  <a:lnTo>
                    <a:pt x="32523" y="21885"/>
                  </a:lnTo>
                  <a:lnTo>
                    <a:pt x="32692" y="21784"/>
                  </a:lnTo>
                  <a:lnTo>
                    <a:pt x="32826" y="21683"/>
                  </a:lnTo>
                  <a:lnTo>
                    <a:pt x="32927" y="21548"/>
                  </a:lnTo>
                  <a:lnTo>
                    <a:pt x="33028" y="21414"/>
                  </a:lnTo>
                  <a:lnTo>
                    <a:pt x="33028" y="21346"/>
                  </a:lnTo>
                  <a:lnTo>
                    <a:pt x="32995" y="21346"/>
                  </a:lnTo>
                  <a:lnTo>
                    <a:pt x="33028" y="21279"/>
                  </a:lnTo>
                  <a:lnTo>
                    <a:pt x="32995" y="21212"/>
                  </a:lnTo>
                  <a:lnTo>
                    <a:pt x="32826" y="21010"/>
                  </a:lnTo>
                  <a:lnTo>
                    <a:pt x="32624" y="20841"/>
                  </a:lnTo>
                  <a:lnTo>
                    <a:pt x="32220" y="20471"/>
                  </a:lnTo>
                  <a:lnTo>
                    <a:pt x="31850" y="20101"/>
                  </a:lnTo>
                  <a:lnTo>
                    <a:pt x="31648" y="19932"/>
                  </a:lnTo>
                  <a:lnTo>
                    <a:pt x="31412" y="19831"/>
                  </a:lnTo>
                  <a:lnTo>
                    <a:pt x="31513" y="19562"/>
                  </a:lnTo>
                  <a:lnTo>
                    <a:pt x="31682" y="19629"/>
                  </a:lnTo>
                  <a:lnTo>
                    <a:pt x="31816" y="19629"/>
                  </a:lnTo>
                  <a:lnTo>
                    <a:pt x="31985" y="19596"/>
                  </a:lnTo>
                  <a:lnTo>
                    <a:pt x="32119" y="19495"/>
                  </a:lnTo>
                  <a:lnTo>
                    <a:pt x="32187" y="19394"/>
                  </a:lnTo>
                  <a:lnTo>
                    <a:pt x="32220" y="19293"/>
                  </a:lnTo>
                  <a:lnTo>
                    <a:pt x="32254" y="19023"/>
                  </a:lnTo>
                  <a:lnTo>
                    <a:pt x="32355" y="18485"/>
                  </a:lnTo>
                  <a:lnTo>
                    <a:pt x="32321" y="18451"/>
                  </a:lnTo>
                  <a:lnTo>
                    <a:pt x="32355" y="18384"/>
                  </a:lnTo>
                  <a:lnTo>
                    <a:pt x="32288" y="18316"/>
                  </a:lnTo>
                  <a:lnTo>
                    <a:pt x="31850" y="18047"/>
                  </a:lnTo>
                  <a:lnTo>
                    <a:pt x="31412" y="17811"/>
                  </a:lnTo>
                  <a:lnTo>
                    <a:pt x="30941" y="17643"/>
                  </a:lnTo>
                  <a:lnTo>
                    <a:pt x="30470" y="17474"/>
                  </a:lnTo>
                  <a:lnTo>
                    <a:pt x="29965" y="17373"/>
                  </a:lnTo>
                  <a:lnTo>
                    <a:pt x="29493" y="17272"/>
                  </a:lnTo>
                  <a:lnTo>
                    <a:pt x="28988" y="17205"/>
                  </a:lnTo>
                  <a:lnTo>
                    <a:pt x="28483" y="17171"/>
                  </a:lnTo>
                  <a:lnTo>
                    <a:pt x="27473" y="17138"/>
                  </a:lnTo>
                  <a:lnTo>
                    <a:pt x="26463" y="17104"/>
                  </a:lnTo>
                  <a:lnTo>
                    <a:pt x="25453" y="17037"/>
                  </a:lnTo>
                  <a:lnTo>
                    <a:pt x="24477" y="16969"/>
                  </a:lnTo>
                  <a:lnTo>
                    <a:pt x="23736" y="16835"/>
                  </a:lnTo>
                  <a:lnTo>
                    <a:pt x="23029" y="16666"/>
                  </a:lnTo>
                  <a:lnTo>
                    <a:pt x="22490" y="14848"/>
                  </a:lnTo>
                  <a:lnTo>
                    <a:pt x="21952" y="13064"/>
                  </a:lnTo>
                  <a:lnTo>
                    <a:pt x="21447" y="11246"/>
                  </a:lnTo>
                  <a:lnTo>
                    <a:pt x="20975" y="9428"/>
                  </a:lnTo>
                  <a:lnTo>
                    <a:pt x="20032" y="5590"/>
                  </a:lnTo>
                  <a:lnTo>
                    <a:pt x="19797" y="4613"/>
                  </a:lnTo>
                  <a:lnTo>
                    <a:pt x="19561" y="3603"/>
                  </a:lnTo>
                  <a:lnTo>
                    <a:pt x="19325" y="2627"/>
                  </a:lnTo>
                  <a:lnTo>
                    <a:pt x="19157" y="2122"/>
                  </a:lnTo>
                  <a:lnTo>
                    <a:pt x="18989" y="1684"/>
                  </a:lnTo>
                  <a:lnTo>
                    <a:pt x="18921" y="1650"/>
                  </a:lnTo>
                  <a:lnTo>
                    <a:pt x="18888" y="1650"/>
                  </a:lnTo>
                  <a:lnTo>
                    <a:pt x="18854" y="1314"/>
                  </a:lnTo>
                  <a:lnTo>
                    <a:pt x="18753" y="977"/>
                  </a:lnTo>
                  <a:lnTo>
                    <a:pt x="18618" y="674"/>
                  </a:lnTo>
                  <a:lnTo>
                    <a:pt x="18416" y="405"/>
                  </a:lnTo>
                  <a:lnTo>
                    <a:pt x="18181" y="203"/>
                  </a:lnTo>
                  <a:lnTo>
                    <a:pt x="18046" y="135"/>
                  </a:lnTo>
                  <a:lnTo>
                    <a:pt x="17911" y="68"/>
                  </a:lnTo>
                  <a:lnTo>
                    <a:pt x="177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" name="Shape 73"/>
            <p:cNvSpPr/>
            <p:nvPr/>
          </p:nvSpPr>
          <p:spPr>
            <a:xfrm>
              <a:off x="1342950" y="5039175"/>
              <a:ext cx="12675" cy="15175"/>
            </a:xfrm>
            <a:custGeom>
              <a:avLst/>
              <a:gdLst/>
              <a:ahLst/>
              <a:cxnLst/>
              <a:rect l="0" t="0" r="0" b="0"/>
              <a:pathLst>
                <a:path w="507" h="607" extrusionOk="0">
                  <a:moveTo>
                    <a:pt x="270" y="1"/>
                  </a:moveTo>
                  <a:lnTo>
                    <a:pt x="203" y="34"/>
                  </a:lnTo>
                  <a:lnTo>
                    <a:pt x="136" y="68"/>
                  </a:lnTo>
                  <a:lnTo>
                    <a:pt x="35" y="203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35" y="506"/>
                  </a:lnTo>
                  <a:lnTo>
                    <a:pt x="136" y="573"/>
                  </a:lnTo>
                  <a:lnTo>
                    <a:pt x="270" y="607"/>
                  </a:lnTo>
                  <a:lnTo>
                    <a:pt x="338" y="607"/>
                  </a:lnTo>
                  <a:lnTo>
                    <a:pt x="405" y="573"/>
                  </a:lnTo>
                  <a:lnTo>
                    <a:pt x="506" y="438"/>
                  </a:lnTo>
                  <a:lnTo>
                    <a:pt x="506" y="371"/>
                  </a:lnTo>
                  <a:lnTo>
                    <a:pt x="506" y="337"/>
                  </a:lnTo>
                  <a:lnTo>
                    <a:pt x="472" y="304"/>
                  </a:lnTo>
                  <a:lnTo>
                    <a:pt x="439" y="304"/>
                  </a:lnTo>
                  <a:lnTo>
                    <a:pt x="136" y="371"/>
                  </a:lnTo>
                  <a:lnTo>
                    <a:pt x="136" y="270"/>
                  </a:lnTo>
                  <a:lnTo>
                    <a:pt x="203" y="169"/>
                  </a:lnTo>
                  <a:lnTo>
                    <a:pt x="237" y="102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" name="Shape 74"/>
            <p:cNvSpPr/>
            <p:nvPr/>
          </p:nvSpPr>
          <p:spPr>
            <a:xfrm>
              <a:off x="1117375" y="5097250"/>
              <a:ext cx="58125" cy="55575"/>
            </a:xfrm>
            <a:custGeom>
              <a:avLst/>
              <a:gdLst/>
              <a:ahLst/>
              <a:cxnLst/>
              <a:rect l="0" t="0" r="0" b="0"/>
              <a:pathLst>
                <a:path w="2325" h="2223" extrusionOk="0">
                  <a:moveTo>
                    <a:pt x="1920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56" y="1852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44" y="1987"/>
                  </a:lnTo>
                  <a:lnTo>
                    <a:pt x="708" y="2021"/>
                  </a:lnTo>
                  <a:lnTo>
                    <a:pt x="472" y="2122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920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37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35" y="809"/>
                  </a:lnTo>
                  <a:lnTo>
                    <a:pt x="102" y="1213"/>
                  </a:lnTo>
                  <a:lnTo>
                    <a:pt x="203" y="1718"/>
                  </a:lnTo>
                  <a:lnTo>
                    <a:pt x="270" y="1953"/>
                  </a:lnTo>
                  <a:lnTo>
                    <a:pt x="338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78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" name="Shape 75"/>
            <p:cNvSpPr/>
            <p:nvPr/>
          </p:nvSpPr>
          <p:spPr>
            <a:xfrm>
              <a:off x="328725" y="4697450"/>
              <a:ext cx="135525" cy="41275"/>
            </a:xfrm>
            <a:custGeom>
              <a:avLst/>
              <a:gdLst/>
              <a:ahLst/>
              <a:cxnLst/>
              <a:rect l="0" t="0" r="0" b="0"/>
              <a:pathLst>
                <a:path w="5421" h="1651" extrusionOk="0">
                  <a:moveTo>
                    <a:pt x="5387" y="0"/>
                  </a:moveTo>
                  <a:lnTo>
                    <a:pt x="4848" y="68"/>
                  </a:lnTo>
                  <a:lnTo>
                    <a:pt x="4310" y="135"/>
                  </a:lnTo>
                  <a:lnTo>
                    <a:pt x="3804" y="270"/>
                  </a:lnTo>
                  <a:lnTo>
                    <a:pt x="3266" y="404"/>
                  </a:lnTo>
                  <a:lnTo>
                    <a:pt x="2222" y="707"/>
                  </a:lnTo>
                  <a:lnTo>
                    <a:pt x="1212" y="1010"/>
                  </a:lnTo>
                  <a:lnTo>
                    <a:pt x="0" y="1381"/>
                  </a:lnTo>
                  <a:lnTo>
                    <a:pt x="0" y="1650"/>
                  </a:lnTo>
                  <a:lnTo>
                    <a:pt x="1044" y="1313"/>
                  </a:lnTo>
                  <a:lnTo>
                    <a:pt x="3198" y="640"/>
                  </a:lnTo>
                  <a:lnTo>
                    <a:pt x="5387" y="34"/>
                  </a:lnTo>
                  <a:lnTo>
                    <a:pt x="54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" name="Shape 76"/>
            <p:cNvSpPr/>
            <p:nvPr/>
          </p:nvSpPr>
          <p:spPr>
            <a:xfrm>
              <a:off x="3661000" y="4008100"/>
              <a:ext cx="7600" cy="7600"/>
            </a:xfrm>
            <a:custGeom>
              <a:avLst/>
              <a:gdLst/>
              <a:ahLst/>
              <a:cxnLst/>
              <a:rect l="0" t="0" r="0" b="0"/>
              <a:pathLst>
                <a:path w="304" h="304" extrusionOk="0">
                  <a:moveTo>
                    <a:pt x="68" y="0"/>
                  </a:moveTo>
                  <a:lnTo>
                    <a:pt x="1" y="101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69" y="303"/>
                  </a:lnTo>
                  <a:lnTo>
                    <a:pt x="236" y="270"/>
                  </a:lnTo>
                  <a:lnTo>
                    <a:pt x="304" y="236"/>
                  </a:lnTo>
                  <a:lnTo>
                    <a:pt x="304" y="135"/>
                  </a:lnTo>
                  <a:lnTo>
                    <a:pt x="304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" name="Shape 77"/>
            <p:cNvSpPr/>
            <p:nvPr/>
          </p:nvSpPr>
          <p:spPr>
            <a:xfrm>
              <a:off x="2890000" y="4783300"/>
              <a:ext cx="886350" cy="58950"/>
            </a:xfrm>
            <a:custGeom>
              <a:avLst/>
              <a:gdLst/>
              <a:ahLst/>
              <a:cxnLst/>
              <a:rect l="0" t="0" r="0" b="0"/>
              <a:pathLst>
                <a:path w="35454" h="2358" extrusionOk="0">
                  <a:moveTo>
                    <a:pt x="641" y="1"/>
                  </a:moveTo>
                  <a:lnTo>
                    <a:pt x="68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35" y="135"/>
                  </a:lnTo>
                  <a:lnTo>
                    <a:pt x="573" y="236"/>
                  </a:lnTo>
                  <a:lnTo>
                    <a:pt x="1112" y="304"/>
                  </a:lnTo>
                  <a:lnTo>
                    <a:pt x="2189" y="405"/>
                  </a:lnTo>
                  <a:lnTo>
                    <a:pt x="4344" y="506"/>
                  </a:lnTo>
                  <a:lnTo>
                    <a:pt x="8856" y="842"/>
                  </a:lnTo>
                  <a:lnTo>
                    <a:pt x="18114" y="1448"/>
                  </a:lnTo>
                  <a:lnTo>
                    <a:pt x="22457" y="1718"/>
                  </a:lnTo>
                  <a:lnTo>
                    <a:pt x="26801" y="1987"/>
                  </a:lnTo>
                  <a:lnTo>
                    <a:pt x="31110" y="2189"/>
                  </a:lnTo>
                  <a:lnTo>
                    <a:pt x="35453" y="2357"/>
                  </a:lnTo>
                  <a:lnTo>
                    <a:pt x="35453" y="2021"/>
                  </a:lnTo>
                  <a:lnTo>
                    <a:pt x="31177" y="1819"/>
                  </a:lnTo>
                  <a:lnTo>
                    <a:pt x="26935" y="1617"/>
                  </a:lnTo>
                  <a:lnTo>
                    <a:pt x="22659" y="1415"/>
                  </a:lnTo>
                  <a:lnTo>
                    <a:pt x="18384" y="1179"/>
                  </a:lnTo>
                  <a:lnTo>
                    <a:pt x="9394" y="607"/>
                  </a:lnTo>
                  <a:lnTo>
                    <a:pt x="4849" y="270"/>
                  </a:lnTo>
                  <a:lnTo>
                    <a:pt x="3671" y="169"/>
                  </a:lnTo>
                  <a:lnTo>
                    <a:pt x="2459" y="68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" name="Shape 78"/>
            <p:cNvSpPr/>
            <p:nvPr/>
          </p:nvSpPr>
          <p:spPr>
            <a:xfrm>
              <a:off x="2885800" y="4699125"/>
              <a:ext cx="890550" cy="64000"/>
            </a:xfrm>
            <a:custGeom>
              <a:avLst/>
              <a:gdLst/>
              <a:ahLst/>
              <a:cxnLst/>
              <a:rect l="0" t="0" r="0" b="0"/>
              <a:pathLst>
                <a:path w="35622" h="2560" extrusionOk="0">
                  <a:moveTo>
                    <a:pt x="7677" y="506"/>
                  </a:moveTo>
                  <a:lnTo>
                    <a:pt x="8081" y="539"/>
                  </a:lnTo>
                  <a:lnTo>
                    <a:pt x="8485" y="607"/>
                  </a:lnTo>
                  <a:lnTo>
                    <a:pt x="9428" y="674"/>
                  </a:lnTo>
                  <a:lnTo>
                    <a:pt x="10101" y="775"/>
                  </a:lnTo>
                  <a:lnTo>
                    <a:pt x="10404" y="809"/>
                  </a:lnTo>
                  <a:lnTo>
                    <a:pt x="10606" y="876"/>
                  </a:lnTo>
                  <a:lnTo>
                    <a:pt x="9259" y="809"/>
                  </a:lnTo>
                  <a:lnTo>
                    <a:pt x="6869" y="674"/>
                  </a:lnTo>
                  <a:lnTo>
                    <a:pt x="7071" y="573"/>
                  </a:lnTo>
                  <a:lnTo>
                    <a:pt x="7273" y="539"/>
                  </a:lnTo>
                  <a:lnTo>
                    <a:pt x="7475" y="506"/>
                  </a:lnTo>
                  <a:close/>
                  <a:moveTo>
                    <a:pt x="2021" y="1"/>
                  </a:moveTo>
                  <a:lnTo>
                    <a:pt x="1953" y="34"/>
                  </a:lnTo>
                  <a:lnTo>
                    <a:pt x="1920" y="68"/>
                  </a:lnTo>
                  <a:lnTo>
                    <a:pt x="1920" y="102"/>
                  </a:lnTo>
                  <a:lnTo>
                    <a:pt x="1920" y="236"/>
                  </a:lnTo>
                  <a:lnTo>
                    <a:pt x="1920" y="371"/>
                  </a:lnTo>
                  <a:lnTo>
                    <a:pt x="2021" y="337"/>
                  </a:lnTo>
                  <a:lnTo>
                    <a:pt x="2054" y="304"/>
                  </a:lnTo>
                  <a:lnTo>
                    <a:pt x="2054" y="236"/>
                  </a:lnTo>
                  <a:lnTo>
                    <a:pt x="2593" y="304"/>
                  </a:lnTo>
                  <a:lnTo>
                    <a:pt x="3165" y="438"/>
                  </a:lnTo>
                  <a:lnTo>
                    <a:pt x="3502" y="472"/>
                  </a:lnTo>
                  <a:lnTo>
                    <a:pt x="2391" y="405"/>
                  </a:lnTo>
                  <a:lnTo>
                    <a:pt x="1381" y="371"/>
                  </a:lnTo>
                  <a:lnTo>
                    <a:pt x="1078" y="337"/>
                  </a:lnTo>
                  <a:lnTo>
                    <a:pt x="607" y="304"/>
                  </a:lnTo>
                  <a:lnTo>
                    <a:pt x="405" y="270"/>
                  </a:lnTo>
                  <a:lnTo>
                    <a:pt x="203" y="236"/>
                  </a:lnTo>
                  <a:lnTo>
                    <a:pt x="102" y="169"/>
                  </a:lnTo>
                  <a:lnTo>
                    <a:pt x="102" y="102"/>
                  </a:lnTo>
                  <a:lnTo>
                    <a:pt x="135" y="68"/>
                  </a:lnTo>
                  <a:lnTo>
                    <a:pt x="102" y="34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68" y="304"/>
                  </a:lnTo>
                  <a:lnTo>
                    <a:pt x="270" y="405"/>
                  </a:lnTo>
                  <a:lnTo>
                    <a:pt x="539" y="472"/>
                  </a:lnTo>
                  <a:lnTo>
                    <a:pt x="1112" y="539"/>
                  </a:lnTo>
                  <a:lnTo>
                    <a:pt x="1381" y="573"/>
                  </a:lnTo>
                  <a:lnTo>
                    <a:pt x="6330" y="876"/>
                  </a:lnTo>
                  <a:lnTo>
                    <a:pt x="16464" y="1482"/>
                  </a:lnTo>
                  <a:lnTo>
                    <a:pt x="26026" y="2021"/>
                  </a:lnTo>
                  <a:lnTo>
                    <a:pt x="35621" y="2559"/>
                  </a:lnTo>
                  <a:lnTo>
                    <a:pt x="35621" y="2290"/>
                  </a:lnTo>
                  <a:lnTo>
                    <a:pt x="18316" y="1314"/>
                  </a:lnTo>
                  <a:lnTo>
                    <a:pt x="10976" y="910"/>
                  </a:lnTo>
                  <a:lnTo>
                    <a:pt x="10943" y="809"/>
                  </a:lnTo>
                  <a:lnTo>
                    <a:pt x="10909" y="741"/>
                  </a:lnTo>
                  <a:lnTo>
                    <a:pt x="10741" y="640"/>
                  </a:lnTo>
                  <a:lnTo>
                    <a:pt x="10539" y="573"/>
                  </a:lnTo>
                  <a:lnTo>
                    <a:pt x="10337" y="539"/>
                  </a:lnTo>
                  <a:lnTo>
                    <a:pt x="9865" y="506"/>
                  </a:lnTo>
                  <a:lnTo>
                    <a:pt x="9529" y="506"/>
                  </a:lnTo>
                  <a:lnTo>
                    <a:pt x="7710" y="304"/>
                  </a:lnTo>
                  <a:lnTo>
                    <a:pt x="7374" y="270"/>
                  </a:lnTo>
                  <a:lnTo>
                    <a:pt x="7172" y="270"/>
                  </a:lnTo>
                  <a:lnTo>
                    <a:pt x="7104" y="337"/>
                  </a:lnTo>
                  <a:lnTo>
                    <a:pt x="7003" y="405"/>
                  </a:lnTo>
                  <a:lnTo>
                    <a:pt x="6835" y="640"/>
                  </a:lnTo>
                  <a:lnTo>
                    <a:pt x="6835" y="674"/>
                  </a:lnTo>
                  <a:lnTo>
                    <a:pt x="5522" y="573"/>
                  </a:lnTo>
                  <a:lnTo>
                    <a:pt x="5488" y="506"/>
                  </a:lnTo>
                  <a:lnTo>
                    <a:pt x="5455" y="438"/>
                  </a:lnTo>
                  <a:lnTo>
                    <a:pt x="5421" y="438"/>
                  </a:lnTo>
                  <a:lnTo>
                    <a:pt x="4546" y="371"/>
                  </a:lnTo>
                  <a:lnTo>
                    <a:pt x="3704" y="270"/>
                  </a:lnTo>
                  <a:lnTo>
                    <a:pt x="2862" y="1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" name="Shape 79"/>
            <p:cNvSpPr/>
            <p:nvPr/>
          </p:nvSpPr>
          <p:spPr>
            <a:xfrm>
              <a:off x="3352100" y="4769000"/>
              <a:ext cx="11800" cy="11800"/>
            </a:xfrm>
            <a:custGeom>
              <a:avLst/>
              <a:gdLst/>
              <a:ahLst/>
              <a:cxnLst/>
              <a:rect l="0" t="0" r="0" b="0"/>
              <a:pathLst>
                <a:path w="472" h="472" extrusionOk="0">
                  <a:moveTo>
                    <a:pt x="102" y="0"/>
                  </a:moveTo>
                  <a:lnTo>
                    <a:pt x="68" y="68"/>
                  </a:lnTo>
                  <a:lnTo>
                    <a:pt x="1" y="101"/>
                  </a:lnTo>
                  <a:lnTo>
                    <a:pt x="1" y="169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102" y="438"/>
                  </a:lnTo>
                  <a:lnTo>
                    <a:pt x="203" y="438"/>
                  </a:lnTo>
                  <a:lnTo>
                    <a:pt x="270" y="472"/>
                  </a:lnTo>
                  <a:lnTo>
                    <a:pt x="337" y="438"/>
                  </a:lnTo>
                  <a:lnTo>
                    <a:pt x="405" y="404"/>
                  </a:lnTo>
                  <a:lnTo>
                    <a:pt x="438" y="337"/>
                  </a:lnTo>
                  <a:lnTo>
                    <a:pt x="472" y="270"/>
                  </a:lnTo>
                  <a:lnTo>
                    <a:pt x="472" y="169"/>
                  </a:lnTo>
                  <a:lnTo>
                    <a:pt x="438" y="101"/>
                  </a:lnTo>
                  <a:lnTo>
                    <a:pt x="371" y="34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" name="Shape 80"/>
            <p:cNvSpPr/>
            <p:nvPr/>
          </p:nvSpPr>
          <p:spPr>
            <a:xfrm>
              <a:off x="1281525" y="5046750"/>
              <a:ext cx="15175" cy="21900"/>
            </a:xfrm>
            <a:custGeom>
              <a:avLst/>
              <a:gdLst/>
              <a:ahLst/>
              <a:cxnLst/>
              <a:rect l="0" t="0" r="0" b="0"/>
              <a:pathLst>
                <a:path w="607" h="876" extrusionOk="0">
                  <a:moveTo>
                    <a:pt x="371" y="1"/>
                  </a:moveTo>
                  <a:lnTo>
                    <a:pt x="236" y="34"/>
                  </a:lnTo>
                  <a:lnTo>
                    <a:pt x="0" y="169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101" y="472"/>
                  </a:lnTo>
                  <a:lnTo>
                    <a:pt x="169" y="539"/>
                  </a:lnTo>
                  <a:lnTo>
                    <a:pt x="236" y="506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438" y="472"/>
                  </a:lnTo>
                  <a:lnTo>
                    <a:pt x="472" y="506"/>
                  </a:lnTo>
                  <a:lnTo>
                    <a:pt x="472" y="539"/>
                  </a:lnTo>
                  <a:lnTo>
                    <a:pt x="371" y="573"/>
                  </a:lnTo>
                  <a:lnTo>
                    <a:pt x="202" y="607"/>
                  </a:lnTo>
                  <a:lnTo>
                    <a:pt x="68" y="674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0" y="809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1" y="842"/>
                  </a:lnTo>
                  <a:lnTo>
                    <a:pt x="236" y="775"/>
                  </a:lnTo>
                  <a:lnTo>
                    <a:pt x="371" y="741"/>
                  </a:lnTo>
                  <a:lnTo>
                    <a:pt x="505" y="674"/>
                  </a:lnTo>
                  <a:lnTo>
                    <a:pt x="573" y="640"/>
                  </a:lnTo>
                  <a:lnTo>
                    <a:pt x="606" y="573"/>
                  </a:lnTo>
                  <a:lnTo>
                    <a:pt x="606" y="506"/>
                  </a:lnTo>
                  <a:lnTo>
                    <a:pt x="606" y="438"/>
                  </a:lnTo>
                  <a:lnTo>
                    <a:pt x="539" y="371"/>
                  </a:lnTo>
                  <a:lnTo>
                    <a:pt x="472" y="337"/>
                  </a:lnTo>
                  <a:lnTo>
                    <a:pt x="404" y="304"/>
                  </a:lnTo>
                  <a:lnTo>
                    <a:pt x="337" y="304"/>
                  </a:lnTo>
                  <a:lnTo>
                    <a:pt x="202" y="337"/>
                  </a:lnTo>
                  <a:lnTo>
                    <a:pt x="169" y="236"/>
                  </a:lnTo>
                  <a:lnTo>
                    <a:pt x="337" y="135"/>
                  </a:lnTo>
                  <a:lnTo>
                    <a:pt x="505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" name="Shape 81"/>
            <p:cNvSpPr/>
            <p:nvPr/>
          </p:nvSpPr>
          <p:spPr>
            <a:xfrm>
              <a:off x="1139275" y="5035800"/>
              <a:ext cx="55575" cy="54750"/>
            </a:xfrm>
            <a:custGeom>
              <a:avLst/>
              <a:gdLst/>
              <a:ahLst/>
              <a:cxnLst/>
              <a:rect l="0" t="0" r="0" b="0"/>
              <a:pathLst>
                <a:path w="2223" h="2190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371"/>
                  </a:lnTo>
                  <a:lnTo>
                    <a:pt x="707" y="338"/>
                  </a:lnTo>
                  <a:lnTo>
                    <a:pt x="1246" y="270"/>
                  </a:lnTo>
                  <a:lnTo>
                    <a:pt x="1785" y="169"/>
                  </a:lnTo>
                  <a:lnTo>
                    <a:pt x="1785" y="371"/>
                  </a:lnTo>
                  <a:lnTo>
                    <a:pt x="1785" y="540"/>
                  </a:lnTo>
                  <a:lnTo>
                    <a:pt x="1852" y="910"/>
                  </a:lnTo>
                  <a:lnTo>
                    <a:pt x="1919" y="1381"/>
                  </a:lnTo>
                  <a:lnTo>
                    <a:pt x="1953" y="1583"/>
                  </a:lnTo>
                  <a:lnTo>
                    <a:pt x="2020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05" y="2021"/>
                  </a:lnTo>
                  <a:lnTo>
                    <a:pt x="371" y="2122"/>
                  </a:lnTo>
                  <a:lnTo>
                    <a:pt x="539" y="2189"/>
                  </a:lnTo>
                  <a:lnTo>
                    <a:pt x="707" y="2189"/>
                  </a:lnTo>
                  <a:lnTo>
                    <a:pt x="1078" y="2156"/>
                  </a:lnTo>
                  <a:lnTo>
                    <a:pt x="2121" y="2021"/>
                  </a:lnTo>
                  <a:lnTo>
                    <a:pt x="2189" y="1987"/>
                  </a:lnTo>
                  <a:lnTo>
                    <a:pt x="2222" y="1954"/>
                  </a:lnTo>
                  <a:lnTo>
                    <a:pt x="2222" y="1886"/>
                  </a:lnTo>
                  <a:lnTo>
                    <a:pt x="2189" y="1853"/>
                  </a:lnTo>
                  <a:lnTo>
                    <a:pt x="2189" y="1583"/>
                  </a:lnTo>
                  <a:lnTo>
                    <a:pt x="2155" y="1348"/>
                  </a:lnTo>
                  <a:lnTo>
                    <a:pt x="2054" y="876"/>
                  </a:lnTo>
                  <a:lnTo>
                    <a:pt x="2020" y="506"/>
                  </a:lnTo>
                  <a:lnTo>
                    <a:pt x="1953" y="304"/>
                  </a:lnTo>
                  <a:lnTo>
                    <a:pt x="1919" y="136"/>
                  </a:lnTo>
                  <a:lnTo>
                    <a:pt x="1919" y="102"/>
                  </a:lnTo>
                  <a:lnTo>
                    <a:pt x="1919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" name="Shape 82"/>
            <p:cNvSpPr/>
            <p:nvPr/>
          </p:nvSpPr>
          <p:spPr>
            <a:xfrm>
              <a:off x="981025" y="5147750"/>
              <a:ext cx="24450" cy="20225"/>
            </a:xfrm>
            <a:custGeom>
              <a:avLst/>
              <a:gdLst/>
              <a:ahLst/>
              <a:cxnLst/>
              <a:rect l="0" t="0" r="0" b="0"/>
              <a:pathLst>
                <a:path w="978" h="809" extrusionOk="0">
                  <a:moveTo>
                    <a:pt x="809" y="1"/>
                  </a:moveTo>
                  <a:lnTo>
                    <a:pt x="775" y="34"/>
                  </a:lnTo>
                  <a:lnTo>
                    <a:pt x="775" y="203"/>
                  </a:lnTo>
                  <a:lnTo>
                    <a:pt x="775" y="371"/>
                  </a:lnTo>
                  <a:lnTo>
                    <a:pt x="809" y="405"/>
                  </a:lnTo>
                  <a:lnTo>
                    <a:pt x="775" y="405"/>
                  </a:lnTo>
                  <a:lnTo>
                    <a:pt x="472" y="203"/>
                  </a:lnTo>
                  <a:lnTo>
                    <a:pt x="405" y="203"/>
                  </a:lnTo>
                  <a:lnTo>
                    <a:pt x="371" y="236"/>
                  </a:lnTo>
                  <a:lnTo>
                    <a:pt x="337" y="270"/>
                  </a:lnTo>
                  <a:lnTo>
                    <a:pt x="371" y="337"/>
                  </a:lnTo>
                  <a:lnTo>
                    <a:pt x="506" y="472"/>
                  </a:lnTo>
                  <a:lnTo>
                    <a:pt x="135" y="472"/>
                  </a:lnTo>
                  <a:lnTo>
                    <a:pt x="68" y="506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68" y="607"/>
                  </a:lnTo>
                  <a:lnTo>
                    <a:pt x="506" y="607"/>
                  </a:lnTo>
                  <a:lnTo>
                    <a:pt x="405" y="674"/>
                  </a:lnTo>
                  <a:lnTo>
                    <a:pt x="371" y="741"/>
                  </a:lnTo>
                  <a:lnTo>
                    <a:pt x="405" y="775"/>
                  </a:lnTo>
                  <a:lnTo>
                    <a:pt x="438" y="809"/>
                  </a:lnTo>
                  <a:lnTo>
                    <a:pt x="506" y="809"/>
                  </a:lnTo>
                  <a:lnTo>
                    <a:pt x="674" y="708"/>
                  </a:lnTo>
                  <a:lnTo>
                    <a:pt x="809" y="539"/>
                  </a:lnTo>
                  <a:lnTo>
                    <a:pt x="842" y="708"/>
                  </a:lnTo>
                  <a:lnTo>
                    <a:pt x="876" y="775"/>
                  </a:lnTo>
                  <a:lnTo>
                    <a:pt x="910" y="775"/>
                  </a:lnTo>
                  <a:lnTo>
                    <a:pt x="977" y="741"/>
                  </a:lnTo>
                  <a:lnTo>
                    <a:pt x="977" y="674"/>
                  </a:lnTo>
                  <a:lnTo>
                    <a:pt x="943" y="337"/>
                  </a:lnTo>
                  <a:lnTo>
                    <a:pt x="910" y="169"/>
                  </a:lnTo>
                  <a:lnTo>
                    <a:pt x="876" y="34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" name="Shape 83"/>
            <p:cNvSpPr/>
            <p:nvPr/>
          </p:nvSpPr>
          <p:spPr>
            <a:xfrm>
              <a:off x="1325275" y="4965950"/>
              <a:ext cx="60650" cy="42100"/>
            </a:xfrm>
            <a:custGeom>
              <a:avLst/>
              <a:gdLst/>
              <a:ahLst/>
              <a:cxnLst/>
              <a:rect l="0" t="0" r="0" b="0"/>
              <a:pathLst>
                <a:path w="2426" h="1684" extrusionOk="0">
                  <a:moveTo>
                    <a:pt x="2088" y="0"/>
                  </a:moveTo>
                  <a:lnTo>
                    <a:pt x="2055" y="34"/>
                  </a:lnTo>
                  <a:lnTo>
                    <a:pt x="1516" y="102"/>
                  </a:lnTo>
                  <a:lnTo>
                    <a:pt x="977" y="169"/>
                  </a:lnTo>
                  <a:lnTo>
                    <a:pt x="506" y="236"/>
                  </a:lnTo>
                  <a:lnTo>
                    <a:pt x="270" y="304"/>
                  </a:lnTo>
                  <a:lnTo>
                    <a:pt x="68" y="405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674"/>
                  </a:lnTo>
                  <a:lnTo>
                    <a:pt x="35" y="943"/>
                  </a:lnTo>
                  <a:lnTo>
                    <a:pt x="169" y="154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270" y="1684"/>
                  </a:lnTo>
                  <a:lnTo>
                    <a:pt x="338" y="1650"/>
                  </a:lnTo>
                  <a:lnTo>
                    <a:pt x="338" y="1617"/>
                  </a:lnTo>
                  <a:lnTo>
                    <a:pt x="809" y="1549"/>
                  </a:lnTo>
                  <a:lnTo>
                    <a:pt x="1247" y="1482"/>
                  </a:lnTo>
                  <a:lnTo>
                    <a:pt x="1718" y="1415"/>
                  </a:lnTo>
                  <a:lnTo>
                    <a:pt x="1920" y="1347"/>
                  </a:lnTo>
                  <a:lnTo>
                    <a:pt x="2122" y="1280"/>
                  </a:lnTo>
                  <a:lnTo>
                    <a:pt x="1886" y="1246"/>
                  </a:lnTo>
                  <a:lnTo>
                    <a:pt x="1684" y="1246"/>
                  </a:lnTo>
                  <a:lnTo>
                    <a:pt x="1247" y="1314"/>
                  </a:lnTo>
                  <a:lnTo>
                    <a:pt x="775" y="1381"/>
                  </a:lnTo>
                  <a:lnTo>
                    <a:pt x="304" y="1482"/>
                  </a:lnTo>
                  <a:lnTo>
                    <a:pt x="203" y="943"/>
                  </a:lnTo>
                  <a:lnTo>
                    <a:pt x="169" y="708"/>
                  </a:lnTo>
                  <a:lnTo>
                    <a:pt x="68" y="438"/>
                  </a:lnTo>
                  <a:lnTo>
                    <a:pt x="540" y="438"/>
                  </a:lnTo>
                  <a:lnTo>
                    <a:pt x="1011" y="337"/>
                  </a:lnTo>
                  <a:lnTo>
                    <a:pt x="1550" y="236"/>
                  </a:lnTo>
                  <a:lnTo>
                    <a:pt x="2055" y="135"/>
                  </a:lnTo>
                  <a:lnTo>
                    <a:pt x="2156" y="708"/>
                  </a:lnTo>
                  <a:lnTo>
                    <a:pt x="2257" y="1280"/>
                  </a:lnTo>
                  <a:lnTo>
                    <a:pt x="2290" y="1347"/>
                  </a:lnTo>
                  <a:lnTo>
                    <a:pt x="2358" y="1347"/>
                  </a:lnTo>
                  <a:lnTo>
                    <a:pt x="2425" y="1314"/>
                  </a:lnTo>
                  <a:lnTo>
                    <a:pt x="2425" y="1246"/>
                  </a:lnTo>
                  <a:lnTo>
                    <a:pt x="2324" y="640"/>
                  </a:lnTo>
                  <a:lnTo>
                    <a:pt x="2189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" name="Shape 84"/>
            <p:cNvSpPr/>
            <p:nvPr/>
          </p:nvSpPr>
          <p:spPr>
            <a:xfrm>
              <a:off x="1385050" y="4957525"/>
              <a:ext cx="60625" cy="42125"/>
            </a:xfrm>
            <a:custGeom>
              <a:avLst/>
              <a:gdLst/>
              <a:ahLst/>
              <a:cxnLst/>
              <a:rect l="0" t="0" r="0" b="0"/>
              <a:pathLst>
                <a:path w="2425" h="1685" extrusionOk="0">
                  <a:moveTo>
                    <a:pt x="1684" y="1"/>
                  </a:moveTo>
                  <a:lnTo>
                    <a:pt x="1145" y="34"/>
                  </a:lnTo>
                  <a:lnTo>
                    <a:pt x="573" y="169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68" y="472"/>
                  </a:lnTo>
                  <a:lnTo>
                    <a:pt x="101" y="708"/>
                  </a:lnTo>
                  <a:lnTo>
                    <a:pt x="135" y="944"/>
                  </a:lnTo>
                  <a:lnTo>
                    <a:pt x="202" y="1617"/>
                  </a:lnTo>
                  <a:lnTo>
                    <a:pt x="236" y="1651"/>
                  </a:lnTo>
                  <a:lnTo>
                    <a:pt x="270" y="1684"/>
                  </a:lnTo>
                  <a:lnTo>
                    <a:pt x="337" y="1651"/>
                  </a:lnTo>
                  <a:lnTo>
                    <a:pt x="606" y="1684"/>
                  </a:lnTo>
                  <a:lnTo>
                    <a:pt x="909" y="1651"/>
                  </a:lnTo>
                  <a:lnTo>
                    <a:pt x="1482" y="1516"/>
                  </a:lnTo>
                  <a:lnTo>
                    <a:pt x="1886" y="1415"/>
                  </a:lnTo>
                  <a:lnTo>
                    <a:pt x="2088" y="1348"/>
                  </a:lnTo>
                  <a:lnTo>
                    <a:pt x="2290" y="1247"/>
                  </a:lnTo>
                  <a:lnTo>
                    <a:pt x="2020" y="1247"/>
                  </a:lnTo>
                  <a:lnTo>
                    <a:pt x="1785" y="1280"/>
                  </a:lnTo>
                  <a:lnTo>
                    <a:pt x="1313" y="1415"/>
                  </a:lnTo>
                  <a:lnTo>
                    <a:pt x="842" y="1482"/>
                  </a:lnTo>
                  <a:lnTo>
                    <a:pt x="371" y="1550"/>
                  </a:lnTo>
                  <a:lnTo>
                    <a:pt x="337" y="1179"/>
                  </a:lnTo>
                  <a:lnTo>
                    <a:pt x="270" y="809"/>
                  </a:lnTo>
                  <a:lnTo>
                    <a:pt x="236" y="641"/>
                  </a:lnTo>
                  <a:lnTo>
                    <a:pt x="169" y="472"/>
                  </a:lnTo>
                  <a:lnTo>
                    <a:pt x="438" y="405"/>
                  </a:lnTo>
                  <a:lnTo>
                    <a:pt x="674" y="337"/>
                  </a:lnTo>
                  <a:lnTo>
                    <a:pt x="1212" y="270"/>
                  </a:lnTo>
                  <a:lnTo>
                    <a:pt x="1717" y="203"/>
                  </a:lnTo>
                  <a:lnTo>
                    <a:pt x="1987" y="135"/>
                  </a:lnTo>
                  <a:lnTo>
                    <a:pt x="2222" y="102"/>
                  </a:lnTo>
                  <a:lnTo>
                    <a:pt x="2222" y="337"/>
                  </a:lnTo>
                  <a:lnTo>
                    <a:pt x="2256" y="607"/>
                  </a:lnTo>
                  <a:lnTo>
                    <a:pt x="2256" y="944"/>
                  </a:lnTo>
                  <a:lnTo>
                    <a:pt x="2290" y="1247"/>
                  </a:lnTo>
                  <a:lnTo>
                    <a:pt x="2323" y="1314"/>
                  </a:lnTo>
                  <a:lnTo>
                    <a:pt x="2424" y="1314"/>
                  </a:lnTo>
                  <a:lnTo>
                    <a:pt x="2424" y="1247"/>
                  </a:lnTo>
                  <a:lnTo>
                    <a:pt x="2424" y="977"/>
                  </a:lnTo>
                  <a:lnTo>
                    <a:pt x="2391" y="674"/>
                  </a:lnTo>
                  <a:lnTo>
                    <a:pt x="2357" y="371"/>
                  </a:lnTo>
                  <a:lnTo>
                    <a:pt x="2323" y="68"/>
                  </a:lnTo>
                  <a:lnTo>
                    <a:pt x="2290" y="34"/>
                  </a:lnTo>
                  <a:lnTo>
                    <a:pt x="2222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" name="Shape 85"/>
            <p:cNvSpPr/>
            <p:nvPr/>
          </p:nvSpPr>
          <p:spPr>
            <a:xfrm>
              <a:off x="1635025" y="4922175"/>
              <a:ext cx="57275" cy="37900"/>
            </a:xfrm>
            <a:custGeom>
              <a:avLst/>
              <a:gdLst/>
              <a:ahLst/>
              <a:cxnLst/>
              <a:rect l="0" t="0" r="0" b="0"/>
              <a:pathLst>
                <a:path w="2291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4" y="573"/>
                  </a:lnTo>
                  <a:lnTo>
                    <a:pt x="2055" y="1078"/>
                  </a:lnTo>
                  <a:lnTo>
                    <a:pt x="1146" y="1280"/>
                  </a:lnTo>
                  <a:lnTo>
                    <a:pt x="741" y="1347"/>
                  </a:lnTo>
                  <a:lnTo>
                    <a:pt x="539" y="1381"/>
                  </a:lnTo>
                  <a:lnTo>
                    <a:pt x="337" y="1415"/>
                  </a:lnTo>
                  <a:lnTo>
                    <a:pt x="203" y="876"/>
                  </a:lnTo>
                  <a:lnTo>
                    <a:pt x="102" y="304"/>
                  </a:lnTo>
                  <a:lnTo>
                    <a:pt x="539" y="304"/>
                  </a:lnTo>
                  <a:lnTo>
                    <a:pt x="944" y="236"/>
                  </a:lnTo>
                  <a:lnTo>
                    <a:pt x="1920" y="169"/>
                  </a:lnTo>
                  <a:close/>
                  <a:moveTo>
                    <a:pt x="1482" y="1"/>
                  </a:moveTo>
                  <a:lnTo>
                    <a:pt x="977" y="34"/>
                  </a:lnTo>
                  <a:lnTo>
                    <a:pt x="506" y="102"/>
                  </a:lnTo>
                  <a:lnTo>
                    <a:pt x="270" y="135"/>
                  </a:lnTo>
                  <a:lnTo>
                    <a:pt x="34" y="236"/>
                  </a:lnTo>
                  <a:lnTo>
                    <a:pt x="1" y="236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4" y="876"/>
                  </a:lnTo>
                  <a:lnTo>
                    <a:pt x="102" y="1179"/>
                  </a:lnTo>
                  <a:lnTo>
                    <a:pt x="203" y="1482"/>
                  </a:lnTo>
                  <a:lnTo>
                    <a:pt x="203" y="1516"/>
                  </a:lnTo>
                  <a:lnTo>
                    <a:pt x="236" y="1516"/>
                  </a:lnTo>
                  <a:lnTo>
                    <a:pt x="304" y="1482"/>
                  </a:lnTo>
                  <a:lnTo>
                    <a:pt x="539" y="1516"/>
                  </a:lnTo>
                  <a:lnTo>
                    <a:pt x="741" y="1516"/>
                  </a:lnTo>
                  <a:lnTo>
                    <a:pt x="1213" y="1482"/>
                  </a:lnTo>
                  <a:lnTo>
                    <a:pt x="1684" y="1381"/>
                  </a:lnTo>
                  <a:lnTo>
                    <a:pt x="2088" y="1246"/>
                  </a:lnTo>
                  <a:lnTo>
                    <a:pt x="2156" y="1314"/>
                  </a:lnTo>
                  <a:lnTo>
                    <a:pt x="2223" y="1314"/>
                  </a:lnTo>
                  <a:lnTo>
                    <a:pt x="2257" y="1280"/>
                  </a:lnTo>
                  <a:lnTo>
                    <a:pt x="2290" y="1213"/>
                  </a:lnTo>
                  <a:lnTo>
                    <a:pt x="2156" y="674"/>
                  </a:lnTo>
                  <a:lnTo>
                    <a:pt x="2021" y="169"/>
                  </a:lnTo>
                  <a:lnTo>
                    <a:pt x="2055" y="102"/>
                  </a:lnTo>
                  <a:lnTo>
                    <a:pt x="2055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" name="Shape 86"/>
            <p:cNvSpPr/>
            <p:nvPr/>
          </p:nvSpPr>
          <p:spPr>
            <a:xfrm>
              <a:off x="1453225" y="4947425"/>
              <a:ext cx="54725" cy="42125"/>
            </a:xfrm>
            <a:custGeom>
              <a:avLst/>
              <a:gdLst/>
              <a:ahLst/>
              <a:cxnLst/>
              <a:rect l="0" t="0" r="0" b="0"/>
              <a:pathLst>
                <a:path w="2189" h="1685" extrusionOk="0">
                  <a:moveTo>
                    <a:pt x="1953" y="102"/>
                  </a:moveTo>
                  <a:lnTo>
                    <a:pt x="1987" y="674"/>
                  </a:lnTo>
                  <a:lnTo>
                    <a:pt x="2054" y="1247"/>
                  </a:lnTo>
                  <a:lnTo>
                    <a:pt x="1852" y="1247"/>
                  </a:lnTo>
                  <a:lnTo>
                    <a:pt x="1617" y="1280"/>
                  </a:lnTo>
                  <a:lnTo>
                    <a:pt x="1213" y="1348"/>
                  </a:lnTo>
                  <a:lnTo>
                    <a:pt x="270" y="1415"/>
                  </a:lnTo>
                  <a:lnTo>
                    <a:pt x="236" y="910"/>
                  </a:lnTo>
                  <a:lnTo>
                    <a:pt x="203" y="708"/>
                  </a:lnTo>
                  <a:lnTo>
                    <a:pt x="169" y="539"/>
                  </a:lnTo>
                  <a:lnTo>
                    <a:pt x="1112" y="304"/>
                  </a:lnTo>
                  <a:lnTo>
                    <a:pt x="1516" y="236"/>
                  </a:lnTo>
                  <a:lnTo>
                    <a:pt x="1751" y="169"/>
                  </a:lnTo>
                  <a:lnTo>
                    <a:pt x="1953" y="102"/>
                  </a:lnTo>
                  <a:close/>
                  <a:moveTo>
                    <a:pt x="1718" y="1"/>
                  </a:moveTo>
                  <a:lnTo>
                    <a:pt x="1482" y="34"/>
                  </a:lnTo>
                  <a:lnTo>
                    <a:pt x="1011" y="102"/>
                  </a:lnTo>
                  <a:lnTo>
                    <a:pt x="506" y="236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102" y="1078"/>
                  </a:lnTo>
                  <a:lnTo>
                    <a:pt x="102" y="1617"/>
                  </a:lnTo>
                  <a:lnTo>
                    <a:pt x="135" y="1684"/>
                  </a:lnTo>
                  <a:lnTo>
                    <a:pt x="203" y="1684"/>
                  </a:lnTo>
                  <a:lnTo>
                    <a:pt x="270" y="1651"/>
                  </a:lnTo>
                  <a:lnTo>
                    <a:pt x="304" y="1583"/>
                  </a:lnTo>
                  <a:lnTo>
                    <a:pt x="741" y="1583"/>
                  </a:lnTo>
                  <a:lnTo>
                    <a:pt x="1213" y="1550"/>
                  </a:lnTo>
                  <a:lnTo>
                    <a:pt x="1650" y="1449"/>
                  </a:lnTo>
                  <a:lnTo>
                    <a:pt x="1886" y="1381"/>
                  </a:lnTo>
                  <a:lnTo>
                    <a:pt x="2054" y="1280"/>
                  </a:lnTo>
                  <a:lnTo>
                    <a:pt x="2155" y="1314"/>
                  </a:lnTo>
                  <a:lnTo>
                    <a:pt x="2189" y="1280"/>
                  </a:lnTo>
                  <a:lnTo>
                    <a:pt x="2189" y="1247"/>
                  </a:lnTo>
                  <a:lnTo>
                    <a:pt x="2189" y="944"/>
                  </a:lnTo>
                  <a:lnTo>
                    <a:pt x="2155" y="640"/>
                  </a:lnTo>
                  <a:lnTo>
                    <a:pt x="2088" y="337"/>
                  </a:lnTo>
                  <a:lnTo>
                    <a:pt x="2021" y="34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" name="Shape 87"/>
            <p:cNvSpPr/>
            <p:nvPr/>
          </p:nvSpPr>
          <p:spPr>
            <a:xfrm>
              <a:off x="1199025" y="4985300"/>
              <a:ext cx="61475" cy="39600"/>
            </a:xfrm>
            <a:custGeom>
              <a:avLst/>
              <a:gdLst/>
              <a:ahLst/>
              <a:cxnLst/>
              <a:rect l="0" t="0" r="0" b="0"/>
              <a:pathLst>
                <a:path w="2459" h="1584" extrusionOk="0">
                  <a:moveTo>
                    <a:pt x="2122" y="136"/>
                  </a:moveTo>
                  <a:lnTo>
                    <a:pt x="2156" y="641"/>
                  </a:lnTo>
                  <a:lnTo>
                    <a:pt x="2257" y="1112"/>
                  </a:lnTo>
                  <a:lnTo>
                    <a:pt x="1987" y="1179"/>
                  </a:lnTo>
                  <a:lnTo>
                    <a:pt x="1684" y="1213"/>
                  </a:lnTo>
                  <a:lnTo>
                    <a:pt x="1145" y="1280"/>
                  </a:lnTo>
                  <a:lnTo>
                    <a:pt x="708" y="1314"/>
                  </a:lnTo>
                  <a:lnTo>
                    <a:pt x="472" y="1381"/>
                  </a:lnTo>
                  <a:lnTo>
                    <a:pt x="304" y="1482"/>
                  </a:lnTo>
                  <a:lnTo>
                    <a:pt x="169" y="910"/>
                  </a:lnTo>
                  <a:lnTo>
                    <a:pt x="135" y="641"/>
                  </a:lnTo>
                  <a:lnTo>
                    <a:pt x="68" y="405"/>
                  </a:lnTo>
                  <a:lnTo>
                    <a:pt x="573" y="405"/>
                  </a:lnTo>
                  <a:lnTo>
                    <a:pt x="1112" y="338"/>
                  </a:lnTo>
                  <a:lnTo>
                    <a:pt x="2122" y="136"/>
                  </a:lnTo>
                  <a:close/>
                  <a:moveTo>
                    <a:pt x="2122" y="1"/>
                  </a:moveTo>
                  <a:lnTo>
                    <a:pt x="1617" y="102"/>
                  </a:lnTo>
                  <a:lnTo>
                    <a:pt x="1078" y="136"/>
                  </a:lnTo>
                  <a:lnTo>
                    <a:pt x="539" y="237"/>
                  </a:lnTo>
                  <a:lnTo>
                    <a:pt x="34" y="338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1" y="674"/>
                  </a:lnTo>
                  <a:lnTo>
                    <a:pt x="34" y="977"/>
                  </a:lnTo>
                  <a:lnTo>
                    <a:pt x="169" y="1550"/>
                  </a:lnTo>
                  <a:lnTo>
                    <a:pt x="203" y="1583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539" y="1516"/>
                  </a:lnTo>
                  <a:lnTo>
                    <a:pt x="809" y="1482"/>
                  </a:lnTo>
                  <a:lnTo>
                    <a:pt x="1314" y="1415"/>
                  </a:lnTo>
                  <a:lnTo>
                    <a:pt x="1819" y="1381"/>
                  </a:lnTo>
                  <a:lnTo>
                    <a:pt x="2290" y="1280"/>
                  </a:lnTo>
                  <a:lnTo>
                    <a:pt x="2358" y="1280"/>
                  </a:lnTo>
                  <a:lnTo>
                    <a:pt x="2425" y="1247"/>
                  </a:lnTo>
                  <a:lnTo>
                    <a:pt x="2425" y="1213"/>
                  </a:lnTo>
                  <a:lnTo>
                    <a:pt x="2459" y="1179"/>
                  </a:lnTo>
                  <a:lnTo>
                    <a:pt x="2425" y="1112"/>
                  </a:lnTo>
                  <a:lnTo>
                    <a:pt x="2358" y="573"/>
                  </a:lnTo>
                  <a:lnTo>
                    <a:pt x="2290" y="304"/>
                  </a:lnTo>
                  <a:lnTo>
                    <a:pt x="2223" y="68"/>
                  </a:lnTo>
                  <a:lnTo>
                    <a:pt x="2189" y="35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" name="Shape 88"/>
            <p:cNvSpPr/>
            <p:nvPr/>
          </p:nvSpPr>
          <p:spPr>
            <a:xfrm>
              <a:off x="1573600" y="4930600"/>
              <a:ext cx="58925" cy="38750"/>
            </a:xfrm>
            <a:custGeom>
              <a:avLst/>
              <a:gdLst/>
              <a:ahLst/>
              <a:cxnLst/>
              <a:rect l="0" t="0" r="0" b="0"/>
              <a:pathLst>
                <a:path w="2357" h="1550" extrusionOk="0">
                  <a:moveTo>
                    <a:pt x="2054" y="135"/>
                  </a:moveTo>
                  <a:lnTo>
                    <a:pt x="2020" y="270"/>
                  </a:lnTo>
                  <a:lnTo>
                    <a:pt x="2054" y="371"/>
                  </a:lnTo>
                  <a:lnTo>
                    <a:pt x="2087" y="606"/>
                  </a:lnTo>
                  <a:lnTo>
                    <a:pt x="2121" y="842"/>
                  </a:lnTo>
                  <a:lnTo>
                    <a:pt x="2155" y="1078"/>
                  </a:lnTo>
                  <a:lnTo>
                    <a:pt x="1178" y="1212"/>
                  </a:lnTo>
                  <a:lnTo>
                    <a:pt x="707" y="1313"/>
                  </a:lnTo>
                  <a:lnTo>
                    <a:pt x="236" y="1448"/>
                  </a:lnTo>
                  <a:lnTo>
                    <a:pt x="236" y="1280"/>
                  </a:lnTo>
                  <a:lnTo>
                    <a:pt x="236" y="1145"/>
                  </a:lnTo>
                  <a:lnTo>
                    <a:pt x="202" y="808"/>
                  </a:lnTo>
                  <a:lnTo>
                    <a:pt x="168" y="606"/>
                  </a:lnTo>
                  <a:lnTo>
                    <a:pt x="135" y="371"/>
                  </a:lnTo>
                  <a:lnTo>
                    <a:pt x="438" y="371"/>
                  </a:lnTo>
                  <a:lnTo>
                    <a:pt x="741" y="303"/>
                  </a:lnTo>
                  <a:lnTo>
                    <a:pt x="1347" y="236"/>
                  </a:lnTo>
                  <a:lnTo>
                    <a:pt x="1650" y="169"/>
                  </a:lnTo>
                  <a:lnTo>
                    <a:pt x="1784" y="169"/>
                  </a:lnTo>
                  <a:lnTo>
                    <a:pt x="1953" y="135"/>
                  </a:lnTo>
                  <a:lnTo>
                    <a:pt x="1986" y="169"/>
                  </a:lnTo>
                  <a:lnTo>
                    <a:pt x="2054" y="135"/>
                  </a:lnTo>
                  <a:close/>
                  <a:moveTo>
                    <a:pt x="1784" y="0"/>
                  </a:moveTo>
                  <a:lnTo>
                    <a:pt x="1515" y="34"/>
                  </a:lnTo>
                  <a:lnTo>
                    <a:pt x="1044" y="101"/>
                  </a:lnTo>
                  <a:lnTo>
                    <a:pt x="539" y="169"/>
                  </a:lnTo>
                  <a:lnTo>
                    <a:pt x="303" y="202"/>
                  </a:lnTo>
                  <a:lnTo>
                    <a:pt x="67" y="303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34" y="606"/>
                  </a:lnTo>
                  <a:lnTo>
                    <a:pt x="34" y="842"/>
                  </a:lnTo>
                  <a:lnTo>
                    <a:pt x="67" y="1145"/>
                  </a:lnTo>
                  <a:lnTo>
                    <a:pt x="101" y="1313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741" y="1516"/>
                  </a:lnTo>
                  <a:lnTo>
                    <a:pt x="1246" y="1414"/>
                  </a:lnTo>
                  <a:lnTo>
                    <a:pt x="2222" y="1246"/>
                  </a:lnTo>
                  <a:lnTo>
                    <a:pt x="2256" y="1246"/>
                  </a:lnTo>
                  <a:lnTo>
                    <a:pt x="2289" y="1212"/>
                  </a:lnTo>
                  <a:lnTo>
                    <a:pt x="2357" y="1212"/>
                  </a:lnTo>
                  <a:lnTo>
                    <a:pt x="2357" y="1145"/>
                  </a:lnTo>
                  <a:lnTo>
                    <a:pt x="2357" y="1111"/>
                  </a:lnTo>
                  <a:lnTo>
                    <a:pt x="2289" y="1078"/>
                  </a:lnTo>
                  <a:lnTo>
                    <a:pt x="2256" y="808"/>
                  </a:lnTo>
                  <a:lnTo>
                    <a:pt x="2222" y="573"/>
                  </a:lnTo>
                  <a:lnTo>
                    <a:pt x="2188" y="303"/>
                  </a:lnTo>
                  <a:lnTo>
                    <a:pt x="2155" y="135"/>
                  </a:lnTo>
                  <a:lnTo>
                    <a:pt x="2087" y="34"/>
                  </a:lnTo>
                  <a:lnTo>
                    <a:pt x="2087" y="68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" name="Shape 89"/>
            <p:cNvSpPr/>
            <p:nvPr/>
          </p:nvSpPr>
          <p:spPr>
            <a:xfrm>
              <a:off x="1512150" y="4939850"/>
              <a:ext cx="58950" cy="38750"/>
            </a:xfrm>
            <a:custGeom>
              <a:avLst/>
              <a:gdLst/>
              <a:ahLst/>
              <a:cxnLst/>
              <a:rect l="0" t="0" r="0" b="0"/>
              <a:pathLst>
                <a:path w="2358" h="1550" extrusionOk="0">
                  <a:moveTo>
                    <a:pt x="2020" y="102"/>
                  </a:moveTo>
                  <a:lnTo>
                    <a:pt x="2054" y="304"/>
                  </a:lnTo>
                  <a:lnTo>
                    <a:pt x="2088" y="539"/>
                  </a:lnTo>
                  <a:lnTo>
                    <a:pt x="2121" y="842"/>
                  </a:lnTo>
                  <a:lnTo>
                    <a:pt x="2155" y="1011"/>
                  </a:lnTo>
                  <a:lnTo>
                    <a:pt x="2222" y="1146"/>
                  </a:lnTo>
                  <a:lnTo>
                    <a:pt x="1751" y="1146"/>
                  </a:lnTo>
                  <a:lnTo>
                    <a:pt x="1246" y="1213"/>
                  </a:lnTo>
                  <a:lnTo>
                    <a:pt x="270" y="1381"/>
                  </a:lnTo>
                  <a:lnTo>
                    <a:pt x="270" y="1112"/>
                  </a:lnTo>
                  <a:lnTo>
                    <a:pt x="202" y="876"/>
                  </a:lnTo>
                  <a:lnTo>
                    <a:pt x="169" y="640"/>
                  </a:lnTo>
                  <a:lnTo>
                    <a:pt x="169" y="539"/>
                  </a:lnTo>
                  <a:lnTo>
                    <a:pt x="135" y="438"/>
                  </a:lnTo>
                  <a:lnTo>
                    <a:pt x="169" y="438"/>
                  </a:lnTo>
                  <a:lnTo>
                    <a:pt x="236" y="405"/>
                  </a:lnTo>
                  <a:lnTo>
                    <a:pt x="371" y="371"/>
                  </a:lnTo>
                  <a:lnTo>
                    <a:pt x="505" y="337"/>
                  </a:lnTo>
                  <a:lnTo>
                    <a:pt x="808" y="304"/>
                  </a:lnTo>
                  <a:lnTo>
                    <a:pt x="1414" y="203"/>
                  </a:lnTo>
                  <a:lnTo>
                    <a:pt x="1717" y="169"/>
                  </a:lnTo>
                  <a:lnTo>
                    <a:pt x="1886" y="135"/>
                  </a:lnTo>
                  <a:lnTo>
                    <a:pt x="2020" y="102"/>
                  </a:lnTo>
                  <a:close/>
                  <a:moveTo>
                    <a:pt x="1549" y="1"/>
                  </a:moveTo>
                  <a:lnTo>
                    <a:pt x="1078" y="102"/>
                  </a:lnTo>
                  <a:lnTo>
                    <a:pt x="573" y="169"/>
                  </a:lnTo>
                  <a:lnTo>
                    <a:pt x="337" y="203"/>
                  </a:lnTo>
                  <a:lnTo>
                    <a:pt x="101" y="270"/>
                  </a:lnTo>
                  <a:lnTo>
                    <a:pt x="68" y="371"/>
                  </a:lnTo>
                  <a:lnTo>
                    <a:pt x="34" y="337"/>
                  </a:lnTo>
                  <a:lnTo>
                    <a:pt x="0" y="472"/>
                  </a:lnTo>
                  <a:lnTo>
                    <a:pt x="34" y="607"/>
                  </a:lnTo>
                  <a:lnTo>
                    <a:pt x="68" y="876"/>
                  </a:lnTo>
                  <a:lnTo>
                    <a:pt x="101" y="1146"/>
                  </a:lnTo>
                  <a:lnTo>
                    <a:pt x="135" y="1381"/>
                  </a:lnTo>
                  <a:lnTo>
                    <a:pt x="135" y="1449"/>
                  </a:lnTo>
                  <a:lnTo>
                    <a:pt x="169" y="1482"/>
                  </a:lnTo>
                  <a:lnTo>
                    <a:pt x="236" y="1516"/>
                  </a:lnTo>
                  <a:lnTo>
                    <a:pt x="303" y="1550"/>
                  </a:lnTo>
                  <a:lnTo>
                    <a:pt x="438" y="1550"/>
                  </a:lnTo>
                  <a:lnTo>
                    <a:pt x="472" y="1516"/>
                  </a:lnTo>
                  <a:lnTo>
                    <a:pt x="1381" y="1415"/>
                  </a:lnTo>
                  <a:lnTo>
                    <a:pt x="1886" y="1348"/>
                  </a:lnTo>
                  <a:lnTo>
                    <a:pt x="2357" y="1213"/>
                  </a:lnTo>
                  <a:lnTo>
                    <a:pt x="2290" y="1179"/>
                  </a:lnTo>
                  <a:lnTo>
                    <a:pt x="2323" y="1146"/>
                  </a:lnTo>
                  <a:lnTo>
                    <a:pt x="2323" y="977"/>
                  </a:lnTo>
                  <a:lnTo>
                    <a:pt x="2290" y="809"/>
                  </a:lnTo>
                  <a:lnTo>
                    <a:pt x="2222" y="506"/>
                  </a:lnTo>
                  <a:lnTo>
                    <a:pt x="2189" y="270"/>
                  </a:lnTo>
                  <a:lnTo>
                    <a:pt x="2155" y="169"/>
                  </a:lnTo>
                  <a:lnTo>
                    <a:pt x="2121" y="34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" name="Shape 90"/>
            <p:cNvSpPr/>
            <p:nvPr/>
          </p:nvSpPr>
          <p:spPr>
            <a:xfrm>
              <a:off x="1012175" y="5015600"/>
              <a:ext cx="57250" cy="37900"/>
            </a:xfrm>
            <a:custGeom>
              <a:avLst/>
              <a:gdLst/>
              <a:ahLst/>
              <a:cxnLst/>
              <a:rect l="0" t="0" r="0" b="0"/>
              <a:pathLst>
                <a:path w="2290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3" y="573"/>
                  </a:lnTo>
                  <a:lnTo>
                    <a:pt x="2088" y="1045"/>
                  </a:lnTo>
                  <a:lnTo>
                    <a:pt x="1145" y="1247"/>
                  </a:lnTo>
                  <a:lnTo>
                    <a:pt x="741" y="1314"/>
                  </a:lnTo>
                  <a:lnTo>
                    <a:pt x="539" y="1348"/>
                  </a:lnTo>
                  <a:lnTo>
                    <a:pt x="337" y="1415"/>
                  </a:lnTo>
                  <a:lnTo>
                    <a:pt x="202" y="876"/>
                  </a:lnTo>
                  <a:lnTo>
                    <a:pt x="101" y="304"/>
                  </a:lnTo>
                  <a:lnTo>
                    <a:pt x="303" y="304"/>
                  </a:lnTo>
                  <a:lnTo>
                    <a:pt x="539" y="270"/>
                  </a:lnTo>
                  <a:lnTo>
                    <a:pt x="977" y="237"/>
                  </a:lnTo>
                  <a:lnTo>
                    <a:pt x="1920" y="169"/>
                  </a:lnTo>
                  <a:close/>
                  <a:moveTo>
                    <a:pt x="1010" y="1"/>
                  </a:moveTo>
                  <a:lnTo>
                    <a:pt x="505" y="68"/>
                  </a:lnTo>
                  <a:lnTo>
                    <a:pt x="270" y="136"/>
                  </a:lnTo>
                  <a:lnTo>
                    <a:pt x="68" y="203"/>
                  </a:lnTo>
                  <a:lnTo>
                    <a:pt x="34" y="237"/>
                  </a:lnTo>
                  <a:lnTo>
                    <a:pt x="0" y="270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135" y="1179"/>
                  </a:lnTo>
                  <a:lnTo>
                    <a:pt x="202" y="1449"/>
                  </a:lnTo>
                  <a:lnTo>
                    <a:pt x="236" y="1482"/>
                  </a:lnTo>
                  <a:lnTo>
                    <a:pt x="270" y="1516"/>
                  </a:lnTo>
                  <a:lnTo>
                    <a:pt x="337" y="1482"/>
                  </a:lnTo>
                  <a:lnTo>
                    <a:pt x="539" y="1482"/>
                  </a:lnTo>
                  <a:lnTo>
                    <a:pt x="775" y="1516"/>
                  </a:lnTo>
                  <a:lnTo>
                    <a:pt x="1212" y="1449"/>
                  </a:lnTo>
                  <a:lnTo>
                    <a:pt x="1684" y="1348"/>
                  </a:lnTo>
                  <a:lnTo>
                    <a:pt x="2122" y="1213"/>
                  </a:lnTo>
                  <a:lnTo>
                    <a:pt x="2122" y="1247"/>
                  </a:lnTo>
                  <a:lnTo>
                    <a:pt x="2155" y="1280"/>
                  </a:lnTo>
                  <a:lnTo>
                    <a:pt x="2223" y="1314"/>
                  </a:lnTo>
                  <a:lnTo>
                    <a:pt x="2290" y="1280"/>
                  </a:lnTo>
                  <a:lnTo>
                    <a:pt x="2290" y="1213"/>
                  </a:lnTo>
                  <a:lnTo>
                    <a:pt x="2155" y="674"/>
                  </a:lnTo>
                  <a:lnTo>
                    <a:pt x="2054" y="136"/>
                  </a:lnTo>
                  <a:lnTo>
                    <a:pt x="2054" y="102"/>
                  </a:lnTo>
                  <a:lnTo>
                    <a:pt x="2054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" name="Shape 91"/>
            <p:cNvSpPr/>
            <p:nvPr/>
          </p:nvSpPr>
          <p:spPr>
            <a:xfrm>
              <a:off x="1073625" y="5003825"/>
              <a:ext cx="61450" cy="40425"/>
            </a:xfrm>
            <a:custGeom>
              <a:avLst/>
              <a:gdLst/>
              <a:ahLst/>
              <a:cxnLst/>
              <a:rect l="0" t="0" r="0" b="0"/>
              <a:pathLst>
                <a:path w="2458" h="1617" extrusionOk="0">
                  <a:moveTo>
                    <a:pt x="1684" y="1"/>
                  </a:moveTo>
                  <a:lnTo>
                    <a:pt x="1145" y="68"/>
                  </a:lnTo>
                  <a:lnTo>
                    <a:pt x="573" y="169"/>
                  </a:lnTo>
                  <a:lnTo>
                    <a:pt x="68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741"/>
                  </a:lnTo>
                  <a:lnTo>
                    <a:pt x="101" y="1044"/>
                  </a:lnTo>
                  <a:lnTo>
                    <a:pt x="169" y="1314"/>
                  </a:lnTo>
                  <a:lnTo>
                    <a:pt x="236" y="1583"/>
                  </a:lnTo>
                  <a:lnTo>
                    <a:pt x="270" y="1617"/>
                  </a:lnTo>
                  <a:lnTo>
                    <a:pt x="371" y="1617"/>
                  </a:lnTo>
                  <a:lnTo>
                    <a:pt x="371" y="1549"/>
                  </a:lnTo>
                  <a:lnTo>
                    <a:pt x="303" y="1246"/>
                  </a:lnTo>
                  <a:lnTo>
                    <a:pt x="236" y="943"/>
                  </a:lnTo>
                  <a:lnTo>
                    <a:pt x="169" y="674"/>
                  </a:lnTo>
                  <a:lnTo>
                    <a:pt x="101" y="405"/>
                  </a:lnTo>
                  <a:lnTo>
                    <a:pt x="337" y="405"/>
                  </a:lnTo>
                  <a:lnTo>
                    <a:pt x="606" y="371"/>
                  </a:lnTo>
                  <a:lnTo>
                    <a:pt x="1111" y="270"/>
                  </a:lnTo>
                  <a:lnTo>
                    <a:pt x="1650" y="203"/>
                  </a:lnTo>
                  <a:lnTo>
                    <a:pt x="1886" y="169"/>
                  </a:lnTo>
                  <a:lnTo>
                    <a:pt x="2155" y="203"/>
                  </a:lnTo>
                  <a:lnTo>
                    <a:pt x="2155" y="371"/>
                  </a:lnTo>
                  <a:lnTo>
                    <a:pt x="2155" y="539"/>
                  </a:lnTo>
                  <a:lnTo>
                    <a:pt x="2222" y="910"/>
                  </a:lnTo>
                  <a:lnTo>
                    <a:pt x="2290" y="1280"/>
                  </a:lnTo>
                  <a:lnTo>
                    <a:pt x="1818" y="1347"/>
                  </a:lnTo>
                  <a:lnTo>
                    <a:pt x="1347" y="1415"/>
                  </a:lnTo>
                  <a:lnTo>
                    <a:pt x="842" y="1448"/>
                  </a:lnTo>
                  <a:lnTo>
                    <a:pt x="606" y="1482"/>
                  </a:lnTo>
                  <a:lnTo>
                    <a:pt x="371" y="1549"/>
                  </a:lnTo>
                  <a:lnTo>
                    <a:pt x="606" y="1583"/>
                  </a:lnTo>
                  <a:lnTo>
                    <a:pt x="808" y="1617"/>
                  </a:lnTo>
                  <a:lnTo>
                    <a:pt x="1246" y="1583"/>
                  </a:lnTo>
                  <a:lnTo>
                    <a:pt x="1818" y="1516"/>
                  </a:lnTo>
                  <a:lnTo>
                    <a:pt x="2088" y="1482"/>
                  </a:lnTo>
                  <a:lnTo>
                    <a:pt x="2357" y="1381"/>
                  </a:lnTo>
                  <a:lnTo>
                    <a:pt x="2424" y="1347"/>
                  </a:lnTo>
                  <a:lnTo>
                    <a:pt x="2458" y="1347"/>
                  </a:lnTo>
                  <a:lnTo>
                    <a:pt x="2458" y="1280"/>
                  </a:lnTo>
                  <a:lnTo>
                    <a:pt x="2323" y="607"/>
                  </a:lnTo>
                  <a:lnTo>
                    <a:pt x="2323" y="405"/>
                  </a:lnTo>
                  <a:lnTo>
                    <a:pt x="2290" y="169"/>
                  </a:lnTo>
                  <a:lnTo>
                    <a:pt x="2290" y="135"/>
                  </a:lnTo>
                  <a:lnTo>
                    <a:pt x="2290" y="68"/>
                  </a:lnTo>
                  <a:lnTo>
                    <a:pt x="2290" y="34"/>
                  </a:lnTo>
                  <a:lnTo>
                    <a:pt x="22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" name="Shape 92"/>
            <p:cNvSpPr/>
            <p:nvPr/>
          </p:nvSpPr>
          <p:spPr>
            <a:xfrm>
              <a:off x="1015550" y="5053475"/>
              <a:ext cx="58100" cy="55600"/>
            </a:xfrm>
            <a:custGeom>
              <a:avLst/>
              <a:gdLst/>
              <a:ahLst/>
              <a:cxnLst/>
              <a:rect l="0" t="0" r="0" b="0"/>
              <a:pathLst>
                <a:path w="2324" h="2224" extrusionOk="0">
                  <a:moveTo>
                    <a:pt x="1919" y="169"/>
                  </a:moveTo>
                  <a:lnTo>
                    <a:pt x="1953" y="540"/>
                  </a:lnTo>
                  <a:lnTo>
                    <a:pt x="2020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1381" y="1886"/>
                  </a:lnTo>
                  <a:lnTo>
                    <a:pt x="1414" y="1853"/>
                  </a:lnTo>
                  <a:lnTo>
                    <a:pt x="1381" y="1684"/>
                  </a:lnTo>
                  <a:lnTo>
                    <a:pt x="1347" y="1516"/>
                  </a:lnTo>
                  <a:lnTo>
                    <a:pt x="1313" y="1179"/>
                  </a:lnTo>
                  <a:lnTo>
                    <a:pt x="1280" y="1146"/>
                  </a:lnTo>
                  <a:lnTo>
                    <a:pt x="1212" y="1112"/>
                  </a:lnTo>
                  <a:lnTo>
                    <a:pt x="1179" y="1146"/>
                  </a:lnTo>
                  <a:lnTo>
                    <a:pt x="1145" y="1213"/>
                  </a:lnTo>
                  <a:lnTo>
                    <a:pt x="1179" y="1550"/>
                  </a:lnTo>
                  <a:lnTo>
                    <a:pt x="1212" y="1718"/>
                  </a:lnTo>
                  <a:lnTo>
                    <a:pt x="1280" y="1886"/>
                  </a:lnTo>
                  <a:lnTo>
                    <a:pt x="1313" y="1886"/>
                  </a:lnTo>
                  <a:lnTo>
                    <a:pt x="875" y="1954"/>
                  </a:lnTo>
                  <a:lnTo>
                    <a:pt x="673" y="2021"/>
                  </a:lnTo>
                  <a:lnTo>
                    <a:pt x="471" y="2088"/>
                  </a:lnTo>
                  <a:lnTo>
                    <a:pt x="370" y="1617"/>
                  </a:lnTo>
                  <a:lnTo>
                    <a:pt x="269" y="1179"/>
                  </a:lnTo>
                  <a:lnTo>
                    <a:pt x="202" y="775"/>
                  </a:lnTo>
                  <a:lnTo>
                    <a:pt x="101" y="439"/>
                  </a:lnTo>
                  <a:lnTo>
                    <a:pt x="1010" y="304"/>
                  </a:lnTo>
                  <a:lnTo>
                    <a:pt x="1919" y="169"/>
                  </a:lnTo>
                  <a:close/>
                  <a:moveTo>
                    <a:pt x="1886" y="1"/>
                  </a:moveTo>
                  <a:lnTo>
                    <a:pt x="976" y="102"/>
                  </a:lnTo>
                  <a:lnTo>
                    <a:pt x="67" y="270"/>
                  </a:lnTo>
                  <a:lnTo>
                    <a:pt x="34" y="304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69" y="1954"/>
                  </a:lnTo>
                  <a:lnTo>
                    <a:pt x="370" y="2156"/>
                  </a:lnTo>
                  <a:lnTo>
                    <a:pt x="404" y="2223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4"/>
                  </a:lnTo>
                  <a:lnTo>
                    <a:pt x="2323" y="1920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270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" name="Shape 93"/>
            <p:cNvSpPr/>
            <p:nvPr/>
          </p:nvSpPr>
          <p:spPr>
            <a:xfrm>
              <a:off x="1102225" y="5070325"/>
              <a:ext cx="16025" cy="19375"/>
            </a:xfrm>
            <a:custGeom>
              <a:avLst/>
              <a:gdLst/>
              <a:ahLst/>
              <a:cxnLst/>
              <a:rect l="0" t="0" r="0" b="0"/>
              <a:pathLst>
                <a:path w="641" h="775" extrusionOk="0">
                  <a:moveTo>
                    <a:pt x="136" y="0"/>
                  </a:moveTo>
                  <a:lnTo>
                    <a:pt x="68" y="68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02" y="236"/>
                  </a:lnTo>
                  <a:lnTo>
                    <a:pt x="237" y="135"/>
                  </a:lnTo>
                  <a:lnTo>
                    <a:pt x="169" y="404"/>
                  </a:lnTo>
                  <a:lnTo>
                    <a:pt x="35" y="640"/>
                  </a:lnTo>
                  <a:lnTo>
                    <a:pt x="1" y="707"/>
                  </a:lnTo>
                  <a:lnTo>
                    <a:pt x="1" y="741"/>
                  </a:lnTo>
                  <a:lnTo>
                    <a:pt x="35" y="775"/>
                  </a:lnTo>
                  <a:lnTo>
                    <a:pt x="102" y="775"/>
                  </a:lnTo>
                  <a:lnTo>
                    <a:pt x="371" y="707"/>
                  </a:lnTo>
                  <a:lnTo>
                    <a:pt x="506" y="674"/>
                  </a:lnTo>
                  <a:lnTo>
                    <a:pt x="641" y="606"/>
                  </a:lnTo>
                  <a:lnTo>
                    <a:pt x="641" y="539"/>
                  </a:lnTo>
                  <a:lnTo>
                    <a:pt x="641" y="505"/>
                  </a:lnTo>
                  <a:lnTo>
                    <a:pt x="472" y="505"/>
                  </a:lnTo>
                  <a:lnTo>
                    <a:pt x="338" y="539"/>
                  </a:lnTo>
                  <a:lnTo>
                    <a:pt x="270" y="573"/>
                  </a:lnTo>
                  <a:lnTo>
                    <a:pt x="371" y="337"/>
                  </a:lnTo>
                  <a:lnTo>
                    <a:pt x="439" y="68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" name="Shape 94"/>
            <p:cNvSpPr/>
            <p:nvPr/>
          </p:nvSpPr>
          <p:spPr>
            <a:xfrm>
              <a:off x="1135900" y="4995400"/>
              <a:ext cx="59800" cy="40425"/>
            </a:xfrm>
            <a:custGeom>
              <a:avLst/>
              <a:gdLst/>
              <a:ahLst/>
              <a:cxnLst/>
              <a:rect l="0" t="0" r="0" b="0"/>
              <a:pathLst>
                <a:path w="2392" h="1617" extrusionOk="0">
                  <a:moveTo>
                    <a:pt x="1920" y="1"/>
                  </a:moveTo>
                  <a:lnTo>
                    <a:pt x="1684" y="35"/>
                  </a:lnTo>
                  <a:lnTo>
                    <a:pt x="1213" y="102"/>
                  </a:lnTo>
                  <a:lnTo>
                    <a:pt x="674" y="169"/>
                  </a:lnTo>
                  <a:lnTo>
                    <a:pt x="135" y="304"/>
                  </a:lnTo>
                  <a:lnTo>
                    <a:pt x="102" y="270"/>
                  </a:lnTo>
                  <a:lnTo>
                    <a:pt x="34" y="270"/>
                  </a:lnTo>
                  <a:lnTo>
                    <a:pt x="1" y="304"/>
                  </a:lnTo>
                  <a:lnTo>
                    <a:pt x="68" y="944"/>
                  </a:lnTo>
                  <a:lnTo>
                    <a:pt x="135" y="1550"/>
                  </a:lnTo>
                  <a:lnTo>
                    <a:pt x="169" y="1617"/>
                  </a:lnTo>
                  <a:lnTo>
                    <a:pt x="236" y="1617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236" y="944"/>
                  </a:lnTo>
                  <a:lnTo>
                    <a:pt x="135" y="371"/>
                  </a:lnTo>
                  <a:lnTo>
                    <a:pt x="708" y="338"/>
                  </a:lnTo>
                  <a:lnTo>
                    <a:pt x="1246" y="237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55" y="102"/>
                  </a:lnTo>
                  <a:lnTo>
                    <a:pt x="2155" y="338"/>
                  </a:lnTo>
                  <a:lnTo>
                    <a:pt x="2155" y="607"/>
                  </a:lnTo>
                  <a:lnTo>
                    <a:pt x="2223" y="1146"/>
                  </a:lnTo>
                  <a:lnTo>
                    <a:pt x="1751" y="1179"/>
                  </a:lnTo>
                  <a:lnTo>
                    <a:pt x="1314" y="1280"/>
                  </a:lnTo>
                  <a:lnTo>
                    <a:pt x="842" y="1348"/>
                  </a:lnTo>
                  <a:lnTo>
                    <a:pt x="640" y="1381"/>
                  </a:lnTo>
                  <a:lnTo>
                    <a:pt x="438" y="1482"/>
                  </a:lnTo>
                  <a:lnTo>
                    <a:pt x="640" y="1516"/>
                  </a:lnTo>
                  <a:lnTo>
                    <a:pt x="842" y="1482"/>
                  </a:lnTo>
                  <a:lnTo>
                    <a:pt x="1280" y="1415"/>
                  </a:lnTo>
                  <a:lnTo>
                    <a:pt x="1785" y="1348"/>
                  </a:lnTo>
                  <a:lnTo>
                    <a:pt x="2155" y="1280"/>
                  </a:lnTo>
                  <a:lnTo>
                    <a:pt x="2189" y="1348"/>
                  </a:lnTo>
                  <a:lnTo>
                    <a:pt x="2256" y="1348"/>
                  </a:lnTo>
                  <a:lnTo>
                    <a:pt x="2324" y="1314"/>
                  </a:lnTo>
                  <a:lnTo>
                    <a:pt x="2357" y="1280"/>
                  </a:lnTo>
                  <a:lnTo>
                    <a:pt x="2357" y="1213"/>
                  </a:lnTo>
                  <a:lnTo>
                    <a:pt x="2391" y="1179"/>
                  </a:lnTo>
                  <a:lnTo>
                    <a:pt x="2324" y="573"/>
                  </a:lnTo>
                  <a:lnTo>
                    <a:pt x="2290" y="270"/>
                  </a:lnTo>
                  <a:lnTo>
                    <a:pt x="2189" y="1"/>
                  </a:lnTo>
                  <a:lnTo>
                    <a:pt x="2155" y="1"/>
                  </a:lnTo>
                  <a:lnTo>
                    <a:pt x="2155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" name="Shape 95"/>
            <p:cNvSpPr/>
            <p:nvPr/>
          </p:nvSpPr>
          <p:spPr>
            <a:xfrm>
              <a:off x="1076975" y="5043375"/>
              <a:ext cx="58100" cy="57275"/>
            </a:xfrm>
            <a:custGeom>
              <a:avLst/>
              <a:gdLst/>
              <a:ahLst/>
              <a:cxnLst/>
              <a:rect l="0" t="0" r="0" b="0"/>
              <a:pathLst>
                <a:path w="2324" h="2291" extrusionOk="0">
                  <a:moveTo>
                    <a:pt x="1954" y="1"/>
                  </a:moveTo>
                  <a:lnTo>
                    <a:pt x="1954" y="35"/>
                  </a:lnTo>
                  <a:lnTo>
                    <a:pt x="1954" y="102"/>
                  </a:lnTo>
                  <a:lnTo>
                    <a:pt x="1449" y="136"/>
                  </a:lnTo>
                  <a:lnTo>
                    <a:pt x="944" y="169"/>
                  </a:lnTo>
                  <a:lnTo>
                    <a:pt x="506" y="203"/>
                  </a:lnTo>
                  <a:lnTo>
                    <a:pt x="270" y="237"/>
                  </a:lnTo>
                  <a:lnTo>
                    <a:pt x="169" y="304"/>
                  </a:lnTo>
                  <a:lnTo>
                    <a:pt x="102" y="338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39" y="405"/>
                  </a:lnTo>
                  <a:lnTo>
                    <a:pt x="843" y="371"/>
                  </a:lnTo>
                  <a:lnTo>
                    <a:pt x="1381" y="338"/>
                  </a:lnTo>
                  <a:lnTo>
                    <a:pt x="1954" y="270"/>
                  </a:lnTo>
                  <a:lnTo>
                    <a:pt x="1987" y="607"/>
                  </a:lnTo>
                  <a:lnTo>
                    <a:pt x="2021" y="944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2156" y="1819"/>
                  </a:lnTo>
                  <a:lnTo>
                    <a:pt x="1280" y="1920"/>
                  </a:lnTo>
                  <a:lnTo>
                    <a:pt x="809" y="1987"/>
                  </a:lnTo>
                  <a:lnTo>
                    <a:pt x="405" y="2122"/>
                  </a:lnTo>
                  <a:lnTo>
                    <a:pt x="304" y="1684"/>
                  </a:lnTo>
                  <a:lnTo>
                    <a:pt x="237" y="1247"/>
                  </a:lnTo>
                  <a:lnTo>
                    <a:pt x="203" y="809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41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7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39" y="2223"/>
                  </a:lnTo>
                  <a:lnTo>
                    <a:pt x="843" y="2223"/>
                  </a:lnTo>
                  <a:lnTo>
                    <a:pt x="1314" y="2156"/>
                  </a:lnTo>
                  <a:lnTo>
                    <a:pt x="2189" y="1987"/>
                  </a:lnTo>
                  <a:lnTo>
                    <a:pt x="2257" y="1954"/>
                  </a:lnTo>
                  <a:lnTo>
                    <a:pt x="2290" y="1987"/>
                  </a:lnTo>
                  <a:lnTo>
                    <a:pt x="2324" y="1954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45"/>
                  </a:lnTo>
                  <a:lnTo>
                    <a:pt x="2156" y="540"/>
                  </a:lnTo>
                  <a:lnTo>
                    <a:pt x="2122" y="270"/>
                  </a:lnTo>
                  <a:lnTo>
                    <a:pt x="2055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" name="Shape 96"/>
            <p:cNvSpPr/>
            <p:nvPr/>
          </p:nvSpPr>
          <p:spPr>
            <a:xfrm>
              <a:off x="1219225" y="5053475"/>
              <a:ext cx="16875" cy="18550"/>
            </a:xfrm>
            <a:custGeom>
              <a:avLst/>
              <a:gdLst/>
              <a:ahLst/>
              <a:cxnLst/>
              <a:rect l="0" t="0" r="0" b="0"/>
              <a:pathLst>
                <a:path w="675" h="742" extrusionOk="0">
                  <a:moveTo>
                    <a:pt x="270" y="1"/>
                  </a:moveTo>
                  <a:lnTo>
                    <a:pt x="169" y="136"/>
                  </a:lnTo>
                  <a:lnTo>
                    <a:pt x="102" y="270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270" y="641"/>
                  </a:lnTo>
                  <a:lnTo>
                    <a:pt x="472" y="607"/>
                  </a:lnTo>
                  <a:lnTo>
                    <a:pt x="506" y="674"/>
                  </a:lnTo>
                  <a:lnTo>
                    <a:pt x="539" y="742"/>
                  </a:lnTo>
                  <a:lnTo>
                    <a:pt x="573" y="742"/>
                  </a:lnTo>
                  <a:lnTo>
                    <a:pt x="607" y="708"/>
                  </a:lnTo>
                  <a:lnTo>
                    <a:pt x="607" y="641"/>
                  </a:lnTo>
                  <a:lnTo>
                    <a:pt x="607" y="573"/>
                  </a:lnTo>
                  <a:lnTo>
                    <a:pt x="640" y="540"/>
                  </a:lnTo>
                  <a:lnTo>
                    <a:pt x="674" y="506"/>
                  </a:lnTo>
                  <a:lnTo>
                    <a:pt x="640" y="439"/>
                  </a:lnTo>
                  <a:lnTo>
                    <a:pt x="607" y="405"/>
                  </a:lnTo>
                  <a:lnTo>
                    <a:pt x="607" y="237"/>
                  </a:lnTo>
                  <a:lnTo>
                    <a:pt x="573" y="203"/>
                  </a:lnTo>
                  <a:lnTo>
                    <a:pt x="539" y="237"/>
                  </a:lnTo>
                  <a:lnTo>
                    <a:pt x="506" y="405"/>
                  </a:lnTo>
                  <a:lnTo>
                    <a:pt x="203" y="472"/>
                  </a:lnTo>
                  <a:lnTo>
                    <a:pt x="270" y="270"/>
                  </a:lnTo>
                  <a:lnTo>
                    <a:pt x="337" y="35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" name="Shape 97"/>
            <p:cNvSpPr/>
            <p:nvPr/>
          </p:nvSpPr>
          <p:spPr>
            <a:xfrm>
              <a:off x="1196500" y="5026550"/>
              <a:ext cx="58950" cy="55575"/>
            </a:xfrm>
            <a:custGeom>
              <a:avLst/>
              <a:gdLst/>
              <a:ahLst/>
              <a:cxnLst/>
              <a:rect l="0" t="0" r="0" b="0"/>
              <a:pathLst>
                <a:path w="2358" h="2223" extrusionOk="0">
                  <a:moveTo>
                    <a:pt x="1886" y="169"/>
                  </a:move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6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3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8" y="2122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1"/>
                  </a:lnTo>
                  <a:lnTo>
                    <a:pt x="135" y="371"/>
                  </a:lnTo>
                  <a:lnTo>
                    <a:pt x="539" y="371"/>
                  </a:lnTo>
                  <a:lnTo>
                    <a:pt x="943" y="304"/>
                  </a:lnTo>
                  <a:lnTo>
                    <a:pt x="1886" y="169"/>
                  </a:lnTo>
                  <a:close/>
                  <a:moveTo>
                    <a:pt x="1852" y="1"/>
                  </a:moveTo>
                  <a:lnTo>
                    <a:pt x="1684" y="34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6"/>
                  </a:lnTo>
                  <a:lnTo>
                    <a:pt x="135" y="304"/>
                  </a:lnTo>
                  <a:lnTo>
                    <a:pt x="102" y="236"/>
                  </a:lnTo>
                  <a:lnTo>
                    <a:pt x="102" y="203"/>
                  </a:lnTo>
                  <a:lnTo>
                    <a:pt x="68" y="203"/>
                  </a:lnTo>
                  <a:lnTo>
                    <a:pt x="1" y="236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5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57" y="1987"/>
                  </a:lnTo>
                  <a:lnTo>
                    <a:pt x="2290" y="1987"/>
                  </a:lnTo>
                  <a:lnTo>
                    <a:pt x="2358" y="1953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4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" name="Shape 98"/>
            <p:cNvSpPr/>
            <p:nvPr/>
          </p:nvSpPr>
          <p:spPr>
            <a:xfrm>
              <a:off x="1262150" y="4976900"/>
              <a:ext cx="59800" cy="39575"/>
            </a:xfrm>
            <a:custGeom>
              <a:avLst/>
              <a:gdLst/>
              <a:ahLst/>
              <a:cxnLst/>
              <a:rect l="0" t="0" r="0" b="0"/>
              <a:pathLst>
                <a:path w="2392" h="1583" extrusionOk="0">
                  <a:moveTo>
                    <a:pt x="2156" y="34"/>
                  </a:moveTo>
                  <a:lnTo>
                    <a:pt x="2156" y="303"/>
                  </a:lnTo>
                  <a:lnTo>
                    <a:pt x="2189" y="573"/>
                  </a:lnTo>
                  <a:lnTo>
                    <a:pt x="2257" y="1145"/>
                  </a:lnTo>
                  <a:lnTo>
                    <a:pt x="2021" y="1111"/>
                  </a:lnTo>
                  <a:lnTo>
                    <a:pt x="1819" y="1111"/>
                  </a:lnTo>
                  <a:lnTo>
                    <a:pt x="1381" y="1212"/>
                  </a:lnTo>
                  <a:lnTo>
                    <a:pt x="843" y="1313"/>
                  </a:lnTo>
                  <a:lnTo>
                    <a:pt x="540" y="1347"/>
                  </a:lnTo>
                  <a:lnTo>
                    <a:pt x="270" y="1381"/>
                  </a:lnTo>
                  <a:lnTo>
                    <a:pt x="203" y="876"/>
                  </a:lnTo>
                  <a:lnTo>
                    <a:pt x="102" y="404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56" y="34"/>
                  </a:lnTo>
                  <a:close/>
                  <a:moveTo>
                    <a:pt x="2156" y="0"/>
                  </a:moveTo>
                  <a:lnTo>
                    <a:pt x="1651" y="34"/>
                  </a:lnTo>
                  <a:lnTo>
                    <a:pt x="1112" y="101"/>
                  </a:lnTo>
                  <a:lnTo>
                    <a:pt x="573" y="202"/>
                  </a:lnTo>
                  <a:lnTo>
                    <a:pt x="68" y="270"/>
                  </a:lnTo>
                  <a:lnTo>
                    <a:pt x="35" y="303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5" y="876"/>
                  </a:lnTo>
                  <a:lnTo>
                    <a:pt x="102" y="1414"/>
                  </a:lnTo>
                  <a:lnTo>
                    <a:pt x="102" y="1515"/>
                  </a:lnTo>
                  <a:lnTo>
                    <a:pt x="136" y="1515"/>
                  </a:lnTo>
                  <a:lnTo>
                    <a:pt x="169" y="1549"/>
                  </a:lnTo>
                  <a:lnTo>
                    <a:pt x="203" y="1583"/>
                  </a:lnTo>
                  <a:lnTo>
                    <a:pt x="270" y="1549"/>
                  </a:lnTo>
                  <a:lnTo>
                    <a:pt x="775" y="1482"/>
                  </a:lnTo>
                  <a:lnTo>
                    <a:pt x="1247" y="1414"/>
                  </a:lnTo>
                  <a:lnTo>
                    <a:pt x="1752" y="1313"/>
                  </a:lnTo>
                  <a:lnTo>
                    <a:pt x="2021" y="1280"/>
                  </a:lnTo>
                  <a:lnTo>
                    <a:pt x="2257" y="1179"/>
                  </a:lnTo>
                  <a:lnTo>
                    <a:pt x="2290" y="1246"/>
                  </a:lnTo>
                  <a:lnTo>
                    <a:pt x="2324" y="1246"/>
                  </a:lnTo>
                  <a:lnTo>
                    <a:pt x="2391" y="1212"/>
                  </a:lnTo>
                  <a:lnTo>
                    <a:pt x="2391" y="1179"/>
                  </a:lnTo>
                  <a:lnTo>
                    <a:pt x="2358" y="573"/>
                  </a:lnTo>
                  <a:lnTo>
                    <a:pt x="2290" y="303"/>
                  </a:lnTo>
                  <a:lnTo>
                    <a:pt x="2189" y="34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" name="Shape 99"/>
            <p:cNvSpPr/>
            <p:nvPr/>
          </p:nvSpPr>
          <p:spPr>
            <a:xfrm>
              <a:off x="1830300" y="5214250"/>
              <a:ext cx="10975" cy="16025"/>
            </a:xfrm>
            <a:custGeom>
              <a:avLst/>
              <a:gdLst/>
              <a:ahLst/>
              <a:cxnLst/>
              <a:rect l="0" t="0" r="0" b="0"/>
              <a:pathLst>
                <a:path w="439" h="641" extrusionOk="0">
                  <a:moveTo>
                    <a:pt x="68" y="1"/>
                  </a:moveTo>
                  <a:lnTo>
                    <a:pt x="34" y="68"/>
                  </a:lnTo>
                  <a:lnTo>
                    <a:pt x="34" y="135"/>
                  </a:lnTo>
                  <a:lnTo>
                    <a:pt x="68" y="169"/>
                  </a:lnTo>
                  <a:lnTo>
                    <a:pt x="135" y="236"/>
                  </a:lnTo>
                  <a:lnTo>
                    <a:pt x="203" y="270"/>
                  </a:lnTo>
                  <a:lnTo>
                    <a:pt x="169" y="304"/>
                  </a:lnTo>
                  <a:lnTo>
                    <a:pt x="34" y="506"/>
                  </a:lnTo>
                  <a:lnTo>
                    <a:pt x="1" y="573"/>
                  </a:lnTo>
                  <a:lnTo>
                    <a:pt x="68" y="640"/>
                  </a:lnTo>
                  <a:lnTo>
                    <a:pt x="135" y="640"/>
                  </a:lnTo>
                  <a:lnTo>
                    <a:pt x="203" y="607"/>
                  </a:lnTo>
                  <a:lnTo>
                    <a:pt x="337" y="405"/>
                  </a:lnTo>
                  <a:lnTo>
                    <a:pt x="405" y="304"/>
                  </a:lnTo>
                  <a:lnTo>
                    <a:pt x="438" y="270"/>
                  </a:lnTo>
                  <a:lnTo>
                    <a:pt x="438" y="236"/>
                  </a:lnTo>
                  <a:lnTo>
                    <a:pt x="438" y="203"/>
                  </a:lnTo>
                  <a:lnTo>
                    <a:pt x="405" y="169"/>
                  </a:lnTo>
                  <a:lnTo>
                    <a:pt x="304" y="102"/>
                  </a:lnTo>
                  <a:lnTo>
                    <a:pt x="236" y="68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" name="Shape 100"/>
            <p:cNvSpPr/>
            <p:nvPr/>
          </p:nvSpPr>
          <p:spPr>
            <a:xfrm>
              <a:off x="1807575" y="5213400"/>
              <a:ext cx="6775" cy="29500"/>
            </a:xfrm>
            <a:custGeom>
              <a:avLst/>
              <a:gdLst/>
              <a:ahLst/>
              <a:cxnLst/>
              <a:rect l="0" t="0" r="0" b="0"/>
              <a:pathLst>
                <a:path w="271" h="1180" extrusionOk="0">
                  <a:moveTo>
                    <a:pt x="34" y="1"/>
                  </a:moveTo>
                  <a:lnTo>
                    <a:pt x="1" y="102"/>
                  </a:lnTo>
                  <a:lnTo>
                    <a:pt x="1" y="203"/>
                  </a:lnTo>
                  <a:lnTo>
                    <a:pt x="34" y="439"/>
                  </a:lnTo>
                  <a:lnTo>
                    <a:pt x="102" y="1112"/>
                  </a:lnTo>
                  <a:lnTo>
                    <a:pt x="135" y="1146"/>
                  </a:lnTo>
                  <a:lnTo>
                    <a:pt x="203" y="1179"/>
                  </a:lnTo>
                  <a:lnTo>
                    <a:pt x="236" y="1146"/>
                  </a:lnTo>
                  <a:lnTo>
                    <a:pt x="270" y="1078"/>
                  </a:lnTo>
                  <a:lnTo>
                    <a:pt x="169" y="405"/>
                  </a:lnTo>
                  <a:lnTo>
                    <a:pt x="135" y="203"/>
                  </a:lnTo>
                  <a:lnTo>
                    <a:pt x="102" y="68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" name="Shape 101"/>
            <p:cNvSpPr/>
            <p:nvPr/>
          </p:nvSpPr>
          <p:spPr>
            <a:xfrm>
              <a:off x="1807575" y="5201625"/>
              <a:ext cx="58100" cy="38750"/>
            </a:xfrm>
            <a:custGeom>
              <a:avLst/>
              <a:gdLst/>
              <a:ahLst/>
              <a:cxnLst/>
              <a:rect l="0" t="0" r="0" b="0"/>
              <a:pathLst>
                <a:path w="2324" h="1550" extrusionOk="0">
                  <a:moveTo>
                    <a:pt x="1886" y="1"/>
                  </a:moveTo>
                  <a:lnTo>
                    <a:pt x="1886" y="34"/>
                  </a:lnTo>
                  <a:lnTo>
                    <a:pt x="1920" y="68"/>
                  </a:lnTo>
                  <a:lnTo>
                    <a:pt x="1718" y="34"/>
                  </a:lnTo>
                  <a:lnTo>
                    <a:pt x="1516" y="68"/>
                  </a:lnTo>
                  <a:lnTo>
                    <a:pt x="1112" y="102"/>
                  </a:lnTo>
                  <a:lnTo>
                    <a:pt x="573" y="203"/>
                  </a:lnTo>
                  <a:lnTo>
                    <a:pt x="304" y="236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68" y="438"/>
                  </a:lnTo>
                  <a:lnTo>
                    <a:pt x="607" y="371"/>
                  </a:lnTo>
                  <a:lnTo>
                    <a:pt x="1112" y="304"/>
                  </a:lnTo>
                  <a:lnTo>
                    <a:pt x="1549" y="270"/>
                  </a:lnTo>
                  <a:lnTo>
                    <a:pt x="1751" y="236"/>
                  </a:lnTo>
                  <a:lnTo>
                    <a:pt x="1953" y="203"/>
                  </a:lnTo>
                  <a:lnTo>
                    <a:pt x="2054" y="438"/>
                  </a:lnTo>
                  <a:lnTo>
                    <a:pt x="2088" y="674"/>
                  </a:lnTo>
                  <a:lnTo>
                    <a:pt x="2122" y="1179"/>
                  </a:lnTo>
                  <a:lnTo>
                    <a:pt x="1179" y="1314"/>
                  </a:lnTo>
                  <a:lnTo>
                    <a:pt x="741" y="1347"/>
                  </a:lnTo>
                  <a:lnTo>
                    <a:pt x="506" y="1415"/>
                  </a:lnTo>
                  <a:lnTo>
                    <a:pt x="304" y="1482"/>
                  </a:lnTo>
                  <a:lnTo>
                    <a:pt x="270" y="1516"/>
                  </a:lnTo>
                  <a:lnTo>
                    <a:pt x="304" y="1549"/>
                  </a:lnTo>
                  <a:lnTo>
                    <a:pt x="741" y="1549"/>
                  </a:lnTo>
                  <a:lnTo>
                    <a:pt x="1213" y="1482"/>
                  </a:lnTo>
                  <a:lnTo>
                    <a:pt x="2223" y="1347"/>
                  </a:lnTo>
                  <a:lnTo>
                    <a:pt x="2290" y="1314"/>
                  </a:lnTo>
                  <a:lnTo>
                    <a:pt x="2324" y="1246"/>
                  </a:lnTo>
                  <a:lnTo>
                    <a:pt x="2257" y="977"/>
                  </a:lnTo>
                  <a:lnTo>
                    <a:pt x="2189" y="708"/>
                  </a:lnTo>
                  <a:lnTo>
                    <a:pt x="2021" y="203"/>
                  </a:lnTo>
                  <a:lnTo>
                    <a:pt x="2054" y="169"/>
                  </a:lnTo>
                  <a:lnTo>
                    <a:pt x="2088" y="169"/>
                  </a:lnTo>
                  <a:lnTo>
                    <a:pt x="2088" y="135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" name="Shape 102"/>
            <p:cNvSpPr/>
            <p:nvPr/>
          </p:nvSpPr>
          <p:spPr>
            <a:xfrm>
              <a:off x="1763825" y="5194050"/>
              <a:ext cx="18525" cy="11800"/>
            </a:xfrm>
            <a:custGeom>
              <a:avLst/>
              <a:gdLst/>
              <a:ahLst/>
              <a:cxnLst/>
              <a:rect l="0" t="0" r="0" b="0"/>
              <a:pathLst>
                <a:path w="741" h="472" extrusionOk="0">
                  <a:moveTo>
                    <a:pt x="303" y="1"/>
                  </a:moveTo>
                  <a:lnTo>
                    <a:pt x="202" y="102"/>
                  </a:lnTo>
                  <a:lnTo>
                    <a:pt x="135" y="203"/>
                  </a:lnTo>
                  <a:lnTo>
                    <a:pt x="34" y="304"/>
                  </a:lnTo>
                  <a:lnTo>
                    <a:pt x="0" y="337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7" y="472"/>
                  </a:lnTo>
                  <a:lnTo>
                    <a:pt x="168" y="438"/>
                  </a:lnTo>
                  <a:lnTo>
                    <a:pt x="236" y="337"/>
                  </a:lnTo>
                  <a:lnTo>
                    <a:pt x="370" y="203"/>
                  </a:lnTo>
                  <a:lnTo>
                    <a:pt x="505" y="337"/>
                  </a:lnTo>
                  <a:lnTo>
                    <a:pt x="640" y="438"/>
                  </a:lnTo>
                  <a:lnTo>
                    <a:pt x="707" y="438"/>
                  </a:lnTo>
                  <a:lnTo>
                    <a:pt x="741" y="405"/>
                  </a:lnTo>
                  <a:lnTo>
                    <a:pt x="741" y="337"/>
                  </a:lnTo>
                  <a:lnTo>
                    <a:pt x="572" y="236"/>
                  </a:lnTo>
                  <a:lnTo>
                    <a:pt x="404" y="102"/>
                  </a:lnTo>
                  <a:lnTo>
                    <a:pt x="404" y="68"/>
                  </a:lnTo>
                  <a:lnTo>
                    <a:pt x="404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" name="Shape 103"/>
            <p:cNvSpPr/>
            <p:nvPr/>
          </p:nvSpPr>
          <p:spPr>
            <a:xfrm>
              <a:off x="1695625" y="4910400"/>
              <a:ext cx="62325" cy="41275"/>
            </a:xfrm>
            <a:custGeom>
              <a:avLst/>
              <a:gdLst/>
              <a:ahLst/>
              <a:cxnLst/>
              <a:rect l="0" t="0" r="0" b="0"/>
              <a:pathLst>
                <a:path w="2493" h="1651" extrusionOk="0">
                  <a:moveTo>
                    <a:pt x="1718" y="0"/>
                  </a:moveTo>
                  <a:lnTo>
                    <a:pt x="1146" y="68"/>
                  </a:lnTo>
                  <a:lnTo>
                    <a:pt x="607" y="202"/>
                  </a:lnTo>
                  <a:lnTo>
                    <a:pt x="102" y="371"/>
                  </a:lnTo>
                  <a:lnTo>
                    <a:pt x="102" y="404"/>
                  </a:lnTo>
                  <a:lnTo>
                    <a:pt x="35" y="371"/>
                  </a:lnTo>
                  <a:lnTo>
                    <a:pt x="1" y="438"/>
                  </a:lnTo>
                  <a:lnTo>
                    <a:pt x="68" y="741"/>
                  </a:lnTo>
                  <a:lnTo>
                    <a:pt x="136" y="1044"/>
                  </a:lnTo>
                  <a:lnTo>
                    <a:pt x="169" y="1347"/>
                  </a:lnTo>
                  <a:lnTo>
                    <a:pt x="270" y="1616"/>
                  </a:lnTo>
                  <a:lnTo>
                    <a:pt x="304" y="1650"/>
                  </a:lnTo>
                  <a:lnTo>
                    <a:pt x="338" y="1650"/>
                  </a:lnTo>
                  <a:lnTo>
                    <a:pt x="371" y="1616"/>
                  </a:lnTo>
                  <a:lnTo>
                    <a:pt x="405" y="1583"/>
                  </a:lnTo>
                  <a:lnTo>
                    <a:pt x="338" y="1246"/>
                  </a:lnTo>
                  <a:lnTo>
                    <a:pt x="237" y="943"/>
                  </a:lnTo>
                  <a:lnTo>
                    <a:pt x="203" y="674"/>
                  </a:lnTo>
                  <a:lnTo>
                    <a:pt x="102" y="438"/>
                  </a:lnTo>
                  <a:lnTo>
                    <a:pt x="371" y="404"/>
                  </a:lnTo>
                  <a:lnTo>
                    <a:pt x="641" y="371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89" y="202"/>
                  </a:lnTo>
                  <a:lnTo>
                    <a:pt x="2189" y="371"/>
                  </a:lnTo>
                  <a:lnTo>
                    <a:pt x="2189" y="539"/>
                  </a:lnTo>
                  <a:lnTo>
                    <a:pt x="2223" y="909"/>
                  </a:lnTo>
                  <a:lnTo>
                    <a:pt x="2324" y="1280"/>
                  </a:lnTo>
                  <a:lnTo>
                    <a:pt x="1853" y="1347"/>
                  </a:lnTo>
                  <a:lnTo>
                    <a:pt x="1381" y="1414"/>
                  </a:lnTo>
                  <a:lnTo>
                    <a:pt x="876" y="1448"/>
                  </a:lnTo>
                  <a:lnTo>
                    <a:pt x="641" y="1482"/>
                  </a:lnTo>
                  <a:lnTo>
                    <a:pt x="405" y="1549"/>
                  </a:lnTo>
                  <a:lnTo>
                    <a:pt x="607" y="1616"/>
                  </a:lnTo>
                  <a:lnTo>
                    <a:pt x="843" y="1616"/>
                  </a:lnTo>
                  <a:lnTo>
                    <a:pt x="1247" y="1583"/>
                  </a:lnTo>
                  <a:lnTo>
                    <a:pt x="1819" y="1549"/>
                  </a:lnTo>
                  <a:lnTo>
                    <a:pt x="2122" y="1482"/>
                  </a:lnTo>
                  <a:lnTo>
                    <a:pt x="2391" y="1381"/>
                  </a:lnTo>
                  <a:lnTo>
                    <a:pt x="2459" y="1381"/>
                  </a:lnTo>
                  <a:lnTo>
                    <a:pt x="2492" y="1347"/>
                  </a:lnTo>
                  <a:lnTo>
                    <a:pt x="2492" y="1313"/>
                  </a:lnTo>
                  <a:lnTo>
                    <a:pt x="2358" y="640"/>
                  </a:lnTo>
                  <a:lnTo>
                    <a:pt x="2324" y="404"/>
                  </a:lnTo>
                  <a:lnTo>
                    <a:pt x="2290" y="169"/>
                  </a:lnTo>
                  <a:lnTo>
                    <a:pt x="2324" y="135"/>
                  </a:lnTo>
                  <a:lnTo>
                    <a:pt x="2324" y="101"/>
                  </a:lnTo>
                  <a:lnTo>
                    <a:pt x="2290" y="34"/>
                  </a:lnTo>
                  <a:lnTo>
                    <a:pt x="2257" y="34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Shape 104"/>
            <p:cNvSpPr/>
            <p:nvPr/>
          </p:nvSpPr>
          <p:spPr>
            <a:xfrm>
              <a:off x="1744450" y="5182275"/>
              <a:ext cx="58100" cy="68200"/>
            </a:xfrm>
            <a:custGeom>
              <a:avLst/>
              <a:gdLst/>
              <a:ahLst/>
              <a:cxnLst/>
              <a:rect l="0" t="0" r="0" b="0"/>
              <a:pathLst>
                <a:path w="2324" h="2728" extrusionOk="0">
                  <a:moveTo>
                    <a:pt x="1819" y="0"/>
                  </a:moveTo>
                  <a:lnTo>
                    <a:pt x="1347" y="68"/>
                  </a:lnTo>
                  <a:lnTo>
                    <a:pt x="876" y="169"/>
                  </a:lnTo>
                  <a:lnTo>
                    <a:pt x="472" y="270"/>
                  </a:lnTo>
                  <a:lnTo>
                    <a:pt x="102" y="371"/>
                  </a:lnTo>
                  <a:lnTo>
                    <a:pt x="68" y="337"/>
                  </a:lnTo>
                  <a:lnTo>
                    <a:pt x="68" y="303"/>
                  </a:lnTo>
                  <a:lnTo>
                    <a:pt x="34" y="337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414"/>
                  </a:lnTo>
                  <a:lnTo>
                    <a:pt x="203" y="2054"/>
                  </a:lnTo>
                  <a:lnTo>
                    <a:pt x="270" y="2357"/>
                  </a:lnTo>
                  <a:lnTo>
                    <a:pt x="337" y="2694"/>
                  </a:lnTo>
                  <a:lnTo>
                    <a:pt x="371" y="2727"/>
                  </a:lnTo>
                  <a:lnTo>
                    <a:pt x="438" y="2727"/>
                  </a:lnTo>
                  <a:lnTo>
                    <a:pt x="472" y="2694"/>
                  </a:lnTo>
                  <a:lnTo>
                    <a:pt x="506" y="2626"/>
                  </a:lnTo>
                  <a:lnTo>
                    <a:pt x="472" y="2357"/>
                  </a:lnTo>
                  <a:lnTo>
                    <a:pt x="438" y="2054"/>
                  </a:lnTo>
                  <a:lnTo>
                    <a:pt x="337" y="1482"/>
                  </a:lnTo>
                  <a:lnTo>
                    <a:pt x="506" y="1515"/>
                  </a:lnTo>
                  <a:lnTo>
                    <a:pt x="708" y="1482"/>
                  </a:lnTo>
                  <a:lnTo>
                    <a:pt x="1112" y="1448"/>
                  </a:lnTo>
                  <a:lnTo>
                    <a:pt x="1549" y="1414"/>
                  </a:lnTo>
                  <a:lnTo>
                    <a:pt x="1785" y="1381"/>
                  </a:lnTo>
                  <a:lnTo>
                    <a:pt x="2021" y="1347"/>
                  </a:lnTo>
                  <a:lnTo>
                    <a:pt x="2054" y="1785"/>
                  </a:lnTo>
                  <a:lnTo>
                    <a:pt x="2088" y="1987"/>
                  </a:lnTo>
                  <a:lnTo>
                    <a:pt x="2155" y="2189"/>
                  </a:lnTo>
                  <a:lnTo>
                    <a:pt x="1751" y="2256"/>
                  </a:lnTo>
                  <a:lnTo>
                    <a:pt x="1381" y="2323"/>
                  </a:lnTo>
                  <a:lnTo>
                    <a:pt x="943" y="2424"/>
                  </a:lnTo>
                  <a:lnTo>
                    <a:pt x="708" y="2492"/>
                  </a:lnTo>
                  <a:lnTo>
                    <a:pt x="506" y="2559"/>
                  </a:lnTo>
                  <a:lnTo>
                    <a:pt x="506" y="2593"/>
                  </a:lnTo>
                  <a:lnTo>
                    <a:pt x="506" y="2626"/>
                  </a:lnTo>
                  <a:lnTo>
                    <a:pt x="741" y="2593"/>
                  </a:lnTo>
                  <a:lnTo>
                    <a:pt x="943" y="2593"/>
                  </a:lnTo>
                  <a:lnTo>
                    <a:pt x="1381" y="2492"/>
                  </a:lnTo>
                  <a:lnTo>
                    <a:pt x="1785" y="2424"/>
                  </a:lnTo>
                  <a:lnTo>
                    <a:pt x="2189" y="2323"/>
                  </a:lnTo>
                  <a:lnTo>
                    <a:pt x="2223" y="2391"/>
                  </a:lnTo>
                  <a:lnTo>
                    <a:pt x="2290" y="2391"/>
                  </a:lnTo>
                  <a:lnTo>
                    <a:pt x="2290" y="2290"/>
                  </a:lnTo>
                  <a:lnTo>
                    <a:pt x="2324" y="2256"/>
                  </a:lnTo>
                  <a:lnTo>
                    <a:pt x="2290" y="2222"/>
                  </a:lnTo>
                  <a:lnTo>
                    <a:pt x="2290" y="1987"/>
                  </a:lnTo>
                  <a:lnTo>
                    <a:pt x="2256" y="1751"/>
                  </a:lnTo>
                  <a:lnTo>
                    <a:pt x="2189" y="1313"/>
                  </a:lnTo>
                  <a:lnTo>
                    <a:pt x="2122" y="707"/>
                  </a:lnTo>
                  <a:lnTo>
                    <a:pt x="2054" y="371"/>
                  </a:lnTo>
                  <a:lnTo>
                    <a:pt x="1953" y="101"/>
                  </a:lnTo>
                  <a:lnTo>
                    <a:pt x="1920" y="101"/>
                  </a:lnTo>
                  <a:lnTo>
                    <a:pt x="1920" y="371"/>
                  </a:lnTo>
                  <a:lnTo>
                    <a:pt x="1920" y="640"/>
                  </a:lnTo>
                  <a:lnTo>
                    <a:pt x="1987" y="1145"/>
                  </a:lnTo>
                  <a:lnTo>
                    <a:pt x="1987" y="1212"/>
                  </a:lnTo>
                  <a:lnTo>
                    <a:pt x="1785" y="1179"/>
                  </a:lnTo>
                  <a:lnTo>
                    <a:pt x="1516" y="1212"/>
                  </a:lnTo>
                  <a:lnTo>
                    <a:pt x="1078" y="1246"/>
                  </a:lnTo>
                  <a:lnTo>
                    <a:pt x="708" y="1280"/>
                  </a:lnTo>
                  <a:lnTo>
                    <a:pt x="506" y="1313"/>
                  </a:lnTo>
                  <a:lnTo>
                    <a:pt x="304" y="1414"/>
                  </a:lnTo>
                  <a:lnTo>
                    <a:pt x="304" y="1381"/>
                  </a:lnTo>
                  <a:lnTo>
                    <a:pt x="236" y="943"/>
                  </a:lnTo>
                  <a:lnTo>
                    <a:pt x="203" y="707"/>
                  </a:lnTo>
                  <a:lnTo>
                    <a:pt x="135" y="505"/>
                  </a:lnTo>
                  <a:lnTo>
                    <a:pt x="573" y="438"/>
                  </a:lnTo>
                  <a:lnTo>
                    <a:pt x="1011" y="337"/>
                  </a:lnTo>
                  <a:lnTo>
                    <a:pt x="1448" y="236"/>
                  </a:lnTo>
                  <a:lnTo>
                    <a:pt x="1852" y="135"/>
                  </a:lnTo>
                  <a:lnTo>
                    <a:pt x="1886" y="101"/>
                  </a:lnTo>
                  <a:lnTo>
                    <a:pt x="1886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Shape 105"/>
            <p:cNvSpPr/>
            <p:nvPr/>
          </p:nvSpPr>
          <p:spPr>
            <a:xfrm>
              <a:off x="1768875" y="5223500"/>
              <a:ext cx="17700" cy="11825"/>
            </a:xfrm>
            <a:custGeom>
              <a:avLst/>
              <a:gdLst/>
              <a:ahLst/>
              <a:cxnLst/>
              <a:rect l="0" t="0" r="0" b="0"/>
              <a:pathLst>
                <a:path w="708" h="473" extrusionOk="0">
                  <a:moveTo>
                    <a:pt x="572" y="1"/>
                  </a:moveTo>
                  <a:lnTo>
                    <a:pt x="337" y="304"/>
                  </a:lnTo>
                  <a:lnTo>
                    <a:pt x="236" y="203"/>
                  </a:lnTo>
                  <a:lnTo>
                    <a:pt x="101" y="102"/>
                  </a:lnTo>
                  <a:lnTo>
                    <a:pt x="67" y="68"/>
                  </a:lnTo>
                  <a:lnTo>
                    <a:pt x="0" y="102"/>
                  </a:lnTo>
                  <a:lnTo>
                    <a:pt x="0" y="136"/>
                  </a:lnTo>
                  <a:lnTo>
                    <a:pt x="0" y="203"/>
                  </a:lnTo>
                  <a:lnTo>
                    <a:pt x="135" y="338"/>
                  </a:lnTo>
                  <a:lnTo>
                    <a:pt x="236" y="439"/>
                  </a:lnTo>
                  <a:lnTo>
                    <a:pt x="303" y="472"/>
                  </a:lnTo>
                  <a:lnTo>
                    <a:pt x="370" y="439"/>
                  </a:lnTo>
                  <a:lnTo>
                    <a:pt x="404" y="439"/>
                  </a:lnTo>
                  <a:lnTo>
                    <a:pt x="438" y="405"/>
                  </a:lnTo>
                  <a:lnTo>
                    <a:pt x="572" y="270"/>
                  </a:lnTo>
                  <a:lnTo>
                    <a:pt x="707" y="136"/>
                  </a:lnTo>
                  <a:lnTo>
                    <a:pt x="707" y="68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Shape 106"/>
            <p:cNvSpPr/>
            <p:nvPr/>
          </p:nvSpPr>
          <p:spPr>
            <a:xfrm>
              <a:off x="1688900" y="5216775"/>
              <a:ext cx="58100" cy="40425"/>
            </a:xfrm>
            <a:custGeom>
              <a:avLst/>
              <a:gdLst/>
              <a:ahLst/>
              <a:cxnLst/>
              <a:rect l="0" t="0" r="0" b="0"/>
              <a:pathLst>
                <a:path w="2324" h="1617" extrusionOk="0">
                  <a:moveTo>
                    <a:pt x="1920" y="270"/>
                  </a:moveTo>
                  <a:lnTo>
                    <a:pt x="2021" y="775"/>
                  </a:lnTo>
                  <a:lnTo>
                    <a:pt x="2122" y="1179"/>
                  </a:lnTo>
                  <a:lnTo>
                    <a:pt x="1920" y="1179"/>
                  </a:lnTo>
                  <a:lnTo>
                    <a:pt x="1718" y="1213"/>
                  </a:lnTo>
                  <a:lnTo>
                    <a:pt x="1280" y="1280"/>
                  </a:lnTo>
                  <a:lnTo>
                    <a:pt x="809" y="1347"/>
                  </a:lnTo>
                  <a:lnTo>
                    <a:pt x="539" y="1381"/>
                  </a:lnTo>
                  <a:lnTo>
                    <a:pt x="304" y="1482"/>
                  </a:lnTo>
                  <a:lnTo>
                    <a:pt x="236" y="943"/>
                  </a:lnTo>
                  <a:lnTo>
                    <a:pt x="203" y="708"/>
                  </a:lnTo>
                  <a:lnTo>
                    <a:pt x="169" y="573"/>
                  </a:lnTo>
                  <a:lnTo>
                    <a:pt x="135" y="472"/>
                  </a:lnTo>
                  <a:lnTo>
                    <a:pt x="337" y="506"/>
                  </a:lnTo>
                  <a:lnTo>
                    <a:pt x="573" y="506"/>
                  </a:lnTo>
                  <a:lnTo>
                    <a:pt x="1011" y="438"/>
                  </a:lnTo>
                  <a:lnTo>
                    <a:pt x="1448" y="405"/>
                  </a:lnTo>
                  <a:lnTo>
                    <a:pt x="1684" y="337"/>
                  </a:lnTo>
                  <a:lnTo>
                    <a:pt x="1920" y="270"/>
                  </a:lnTo>
                  <a:close/>
                  <a:moveTo>
                    <a:pt x="1920" y="1"/>
                  </a:moveTo>
                  <a:lnTo>
                    <a:pt x="1886" y="34"/>
                  </a:lnTo>
                  <a:lnTo>
                    <a:pt x="1886" y="68"/>
                  </a:lnTo>
                  <a:lnTo>
                    <a:pt x="1886" y="135"/>
                  </a:lnTo>
                  <a:lnTo>
                    <a:pt x="1516" y="203"/>
                  </a:lnTo>
                  <a:lnTo>
                    <a:pt x="1112" y="270"/>
                  </a:lnTo>
                  <a:lnTo>
                    <a:pt x="607" y="304"/>
                  </a:lnTo>
                  <a:lnTo>
                    <a:pt x="371" y="337"/>
                  </a:lnTo>
                  <a:lnTo>
                    <a:pt x="102" y="405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1" y="539"/>
                  </a:lnTo>
                  <a:lnTo>
                    <a:pt x="1" y="640"/>
                  </a:lnTo>
                  <a:lnTo>
                    <a:pt x="34" y="876"/>
                  </a:lnTo>
                  <a:lnTo>
                    <a:pt x="135" y="1549"/>
                  </a:lnTo>
                  <a:lnTo>
                    <a:pt x="169" y="1617"/>
                  </a:lnTo>
                  <a:lnTo>
                    <a:pt x="304" y="1617"/>
                  </a:lnTo>
                  <a:lnTo>
                    <a:pt x="337" y="1549"/>
                  </a:lnTo>
                  <a:lnTo>
                    <a:pt x="741" y="1549"/>
                  </a:lnTo>
                  <a:lnTo>
                    <a:pt x="1179" y="1482"/>
                  </a:lnTo>
                  <a:lnTo>
                    <a:pt x="1684" y="1415"/>
                  </a:lnTo>
                  <a:lnTo>
                    <a:pt x="1920" y="1347"/>
                  </a:lnTo>
                  <a:lnTo>
                    <a:pt x="2155" y="1280"/>
                  </a:lnTo>
                  <a:lnTo>
                    <a:pt x="2256" y="1415"/>
                  </a:lnTo>
                  <a:lnTo>
                    <a:pt x="2290" y="1448"/>
                  </a:lnTo>
                  <a:lnTo>
                    <a:pt x="2324" y="1415"/>
                  </a:lnTo>
                  <a:lnTo>
                    <a:pt x="2324" y="1246"/>
                  </a:lnTo>
                  <a:lnTo>
                    <a:pt x="2290" y="1078"/>
                  </a:lnTo>
                  <a:lnTo>
                    <a:pt x="2189" y="775"/>
                  </a:lnTo>
                  <a:lnTo>
                    <a:pt x="2054" y="236"/>
                  </a:lnTo>
                  <a:lnTo>
                    <a:pt x="2054" y="203"/>
                  </a:lnTo>
                  <a:lnTo>
                    <a:pt x="2054" y="169"/>
                  </a:lnTo>
                  <a:lnTo>
                    <a:pt x="2021" y="135"/>
                  </a:lnTo>
                  <a:lnTo>
                    <a:pt x="1987" y="135"/>
                  </a:lnTo>
                  <a:lnTo>
                    <a:pt x="1953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Shape 107"/>
            <p:cNvSpPr/>
            <p:nvPr/>
          </p:nvSpPr>
          <p:spPr>
            <a:xfrm>
              <a:off x="1737725" y="4941550"/>
              <a:ext cx="90075" cy="58100"/>
            </a:xfrm>
            <a:custGeom>
              <a:avLst/>
              <a:gdLst/>
              <a:ahLst/>
              <a:cxnLst/>
              <a:rect l="0" t="0" r="0" b="0"/>
              <a:pathLst>
                <a:path w="3603" h="2324" extrusionOk="0">
                  <a:moveTo>
                    <a:pt x="3131" y="168"/>
                  </a:moveTo>
                  <a:lnTo>
                    <a:pt x="3266" y="976"/>
                  </a:lnTo>
                  <a:lnTo>
                    <a:pt x="3401" y="1785"/>
                  </a:lnTo>
                  <a:lnTo>
                    <a:pt x="1852" y="1987"/>
                  </a:lnTo>
                  <a:lnTo>
                    <a:pt x="1111" y="2088"/>
                  </a:lnTo>
                  <a:lnTo>
                    <a:pt x="337" y="2222"/>
                  </a:lnTo>
                  <a:lnTo>
                    <a:pt x="337" y="2189"/>
                  </a:lnTo>
                  <a:lnTo>
                    <a:pt x="337" y="2020"/>
                  </a:lnTo>
                  <a:lnTo>
                    <a:pt x="303" y="1818"/>
                  </a:lnTo>
                  <a:lnTo>
                    <a:pt x="202" y="1414"/>
                  </a:lnTo>
                  <a:lnTo>
                    <a:pt x="169" y="1010"/>
                  </a:lnTo>
                  <a:lnTo>
                    <a:pt x="135" y="572"/>
                  </a:lnTo>
                  <a:lnTo>
                    <a:pt x="876" y="471"/>
                  </a:lnTo>
                  <a:lnTo>
                    <a:pt x="1616" y="370"/>
                  </a:lnTo>
                  <a:lnTo>
                    <a:pt x="2391" y="236"/>
                  </a:lnTo>
                  <a:lnTo>
                    <a:pt x="3131" y="168"/>
                  </a:lnTo>
                  <a:close/>
                  <a:moveTo>
                    <a:pt x="3131" y="0"/>
                  </a:moveTo>
                  <a:lnTo>
                    <a:pt x="2357" y="67"/>
                  </a:lnTo>
                  <a:lnTo>
                    <a:pt x="1583" y="168"/>
                  </a:lnTo>
                  <a:lnTo>
                    <a:pt x="842" y="303"/>
                  </a:lnTo>
                  <a:lnTo>
                    <a:pt x="101" y="471"/>
                  </a:lnTo>
                  <a:lnTo>
                    <a:pt x="68" y="471"/>
                  </a:lnTo>
                  <a:lnTo>
                    <a:pt x="34" y="505"/>
                  </a:lnTo>
                  <a:lnTo>
                    <a:pt x="0" y="539"/>
                  </a:lnTo>
                  <a:lnTo>
                    <a:pt x="0" y="976"/>
                  </a:lnTo>
                  <a:lnTo>
                    <a:pt x="68" y="1448"/>
                  </a:lnTo>
                  <a:lnTo>
                    <a:pt x="101" y="1852"/>
                  </a:lnTo>
                  <a:lnTo>
                    <a:pt x="169" y="2054"/>
                  </a:lnTo>
                  <a:lnTo>
                    <a:pt x="270" y="2222"/>
                  </a:lnTo>
                  <a:lnTo>
                    <a:pt x="303" y="2256"/>
                  </a:lnTo>
                  <a:lnTo>
                    <a:pt x="303" y="2290"/>
                  </a:lnTo>
                  <a:lnTo>
                    <a:pt x="337" y="2323"/>
                  </a:lnTo>
                  <a:lnTo>
                    <a:pt x="1111" y="2323"/>
                  </a:lnTo>
                  <a:lnTo>
                    <a:pt x="1886" y="2256"/>
                  </a:lnTo>
                  <a:lnTo>
                    <a:pt x="2694" y="2155"/>
                  </a:lnTo>
                  <a:lnTo>
                    <a:pt x="3434" y="1987"/>
                  </a:lnTo>
                  <a:lnTo>
                    <a:pt x="3468" y="2020"/>
                  </a:lnTo>
                  <a:lnTo>
                    <a:pt x="3535" y="1987"/>
                  </a:lnTo>
                  <a:lnTo>
                    <a:pt x="3569" y="1953"/>
                  </a:lnTo>
                  <a:lnTo>
                    <a:pt x="3603" y="1919"/>
                  </a:lnTo>
                  <a:lnTo>
                    <a:pt x="3434" y="976"/>
                  </a:lnTo>
                  <a:lnTo>
                    <a:pt x="3266" y="67"/>
                  </a:lnTo>
                  <a:lnTo>
                    <a:pt x="3232" y="34"/>
                  </a:lnTo>
                  <a:lnTo>
                    <a:pt x="32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Shape 108"/>
            <p:cNvSpPr/>
            <p:nvPr/>
          </p:nvSpPr>
          <p:spPr>
            <a:xfrm>
              <a:off x="1789900" y="4970150"/>
              <a:ext cx="23600" cy="16025"/>
            </a:xfrm>
            <a:custGeom>
              <a:avLst/>
              <a:gdLst/>
              <a:ahLst/>
              <a:cxnLst/>
              <a:rect l="0" t="0" r="0" b="0"/>
              <a:pathLst>
                <a:path w="944" h="641" extrusionOk="0">
                  <a:moveTo>
                    <a:pt x="203" y="1"/>
                  </a:moveTo>
                  <a:lnTo>
                    <a:pt x="102" y="68"/>
                  </a:lnTo>
                  <a:lnTo>
                    <a:pt x="68" y="169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37" y="641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38" y="506"/>
                  </a:lnTo>
                  <a:lnTo>
                    <a:pt x="270" y="405"/>
                  </a:lnTo>
                  <a:lnTo>
                    <a:pt x="573" y="338"/>
                  </a:lnTo>
                  <a:lnTo>
                    <a:pt x="876" y="237"/>
                  </a:lnTo>
                  <a:lnTo>
                    <a:pt x="910" y="203"/>
                  </a:lnTo>
                  <a:lnTo>
                    <a:pt x="943" y="136"/>
                  </a:lnTo>
                  <a:lnTo>
                    <a:pt x="910" y="102"/>
                  </a:lnTo>
                  <a:lnTo>
                    <a:pt x="842" y="68"/>
                  </a:lnTo>
                  <a:lnTo>
                    <a:pt x="539" y="169"/>
                  </a:lnTo>
                  <a:lnTo>
                    <a:pt x="203" y="270"/>
                  </a:lnTo>
                  <a:lnTo>
                    <a:pt x="304" y="102"/>
                  </a:lnTo>
                  <a:lnTo>
                    <a:pt x="337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Shape 109"/>
            <p:cNvSpPr/>
            <p:nvPr/>
          </p:nvSpPr>
          <p:spPr>
            <a:xfrm>
              <a:off x="1758750" y="4901975"/>
              <a:ext cx="58950" cy="41275"/>
            </a:xfrm>
            <a:custGeom>
              <a:avLst/>
              <a:gdLst/>
              <a:ahLst/>
              <a:cxnLst/>
              <a:rect l="0" t="0" r="0" b="0"/>
              <a:pathLst>
                <a:path w="2358" h="1651" extrusionOk="0">
                  <a:moveTo>
                    <a:pt x="2156" y="1"/>
                  </a:moveTo>
                  <a:lnTo>
                    <a:pt x="2156" y="34"/>
                  </a:lnTo>
                  <a:lnTo>
                    <a:pt x="1684" y="34"/>
                  </a:lnTo>
                  <a:lnTo>
                    <a:pt x="1213" y="102"/>
                  </a:lnTo>
                  <a:lnTo>
                    <a:pt x="641" y="169"/>
                  </a:lnTo>
                  <a:lnTo>
                    <a:pt x="102" y="304"/>
                  </a:lnTo>
                  <a:lnTo>
                    <a:pt x="68" y="270"/>
                  </a:lnTo>
                  <a:lnTo>
                    <a:pt x="35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35" y="943"/>
                  </a:lnTo>
                  <a:lnTo>
                    <a:pt x="136" y="1583"/>
                  </a:lnTo>
                  <a:lnTo>
                    <a:pt x="169" y="1617"/>
                  </a:lnTo>
                  <a:lnTo>
                    <a:pt x="203" y="1650"/>
                  </a:lnTo>
                  <a:lnTo>
                    <a:pt x="270" y="1617"/>
                  </a:lnTo>
                  <a:lnTo>
                    <a:pt x="270" y="1549"/>
                  </a:lnTo>
                  <a:lnTo>
                    <a:pt x="237" y="977"/>
                  </a:lnTo>
                  <a:lnTo>
                    <a:pt x="136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22" y="102"/>
                  </a:lnTo>
                  <a:lnTo>
                    <a:pt x="2122" y="371"/>
                  </a:lnTo>
                  <a:lnTo>
                    <a:pt x="2156" y="640"/>
                  </a:lnTo>
                  <a:lnTo>
                    <a:pt x="2223" y="1145"/>
                  </a:lnTo>
                  <a:lnTo>
                    <a:pt x="1752" y="1213"/>
                  </a:lnTo>
                  <a:lnTo>
                    <a:pt x="1280" y="1280"/>
                  </a:lnTo>
                  <a:lnTo>
                    <a:pt x="843" y="1347"/>
                  </a:lnTo>
                  <a:lnTo>
                    <a:pt x="641" y="1415"/>
                  </a:lnTo>
                  <a:lnTo>
                    <a:pt x="405" y="1482"/>
                  </a:lnTo>
                  <a:lnTo>
                    <a:pt x="439" y="1482"/>
                  </a:lnTo>
                  <a:lnTo>
                    <a:pt x="641" y="1516"/>
                  </a:lnTo>
                  <a:lnTo>
                    <a:pt x="843" y="1516"/>
                  </a:lnTo>
                  <a:lnTo>
                    <a:pt x="1280" y="1448"/>
                  </a:lnTo>
                  <a:lnTo>
                    <a:pt x="1752" y="1381"/>
                  </a:lnTo>
                  <a:lnTo>
                    <a:pt x="2189" y="1280"/>
                  </a:lnTo>
                  <a:lnTo>
                    <a:pt x="2189" y="1314"/>
                  </a:lnTo>
                  <a:lnTo>
                    <a:pt x="2223" y="1347"/>
                  </a:lnTo>
                  <a:lnTo>
                    <a:pt x="2290" y="1347"/>
                  </a:lnTo>
                  <a:lnTo>
                    <a:pt x="2324" y="1314"/>
                  </a:lnTo>
                  <a:lnTo>
                    <a:pt x="2358" y="1280"/>
                  </a:lnTo>
                  <a:lnTo>
                    <a:pt x="2358" y="1213"/>
                  </a:lnTo>
                  <a:lnTo>
                    <a:pt x="2358" y="1179"/>
                  </a:lnTo>
                  <a:lnTo>
                    <a:pt x="2324" y="573"/>
                  </a:lnTo>
                  <a:lnTo>
                    <a:pt x="2257" y="30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Shape 110"/>
            <p:cNvSpPr/>
            <p:nvPr/>
          </p:nvSpPr>
          <p:spPr>
            <a:xfrm>
              <a:off x="1804225" y="5028225"/>
              <a:ext cx="22750" cy="21075"/>
            </a:xfrm>
            <a:custGeom>
              <a:avLst/>
              <a:gdLst/>
              <a:ahLst/>
              <a:cxnLst/>
              <a:rect l="0" t="0" r="0" b="0"/>
              <a:pathLst>
                <a:path w="910" h="843" extrusionOk="0">
                  <a:moveTo>
                    <a:pt x="741" y="1"/>
                  </a:moveTo>
                  <a:lnTo>
                    <a:pt x="707" y="35"/>
                  </a:lnTo>
                  <a:lnTo>
                    <a:pt x="707" y="102"/>
                  </a:lnTo>
                  <a:lnTo>
                    <a:pt x="741" y="203"/>
                  </a:lnTo>
                  <a:lnTo>
                    <a:pt x="707" y="304"/>
                  </a:lnTo>
                  <a:lnTo>
                    <a:pt x="640" y="371"/>
                  </a:lnTo>
                  <a:lnTo>
                    <a:pt x="539" y="439"/>
                  </a:lnTo>
                  <a:lnTo>
                    <a:pt x="438" y="472"/>
                  </a:lnTo>
                  <a:lnTo>
                    <a:pt x="337" y="472"/>
                  </a:lnTo>
                  <a:lnTo>
                    <a:pt x="337" y="405"/>
                  </a:lnTo>
                  <a:lnTo>
                    <a:pt x="337" y="338"/>
                  </a:lnTo>
                  <a:lnTo>
                    <a:pt x="337" y="270"/>
                  </a:lnTo>
                  <a:lnTo>
                    <a:pt x="337" y="237"/>
                  </a:lnTo>
                  <a:lnTo>
                    <a:pt x="269" y="237"/>
                  </a:lnTo>
                  <a:lnTo>
                    <a:pt x="168" y="338"/>
                  </a:lnTo>
                  <a:lnTo>
                    <a:pt x="67" y="405"/>
                  </a:lnTo>
                  <a:lnTo>
                    <a:pt x="0" y="439"/>
                  </a:lnTo>
                  <a:lnTo>
                    <a:pt x="0" y="506"/>
                  </a:lnTo>
                  <a:lnTo>
                    <a:pt x="202" y="809"/>
                  </a:lnTo>
                  <a:lnTo>
                    <a:pt x="236" y="843"/>
                  </a:lnTo>
                  <a:lnTo>
                    <a:pt x="370" y="843"/>
                  </a:lnTo>
                  <a:lnTo>
                    <a:pt x="370" y="809"/>
                  </a:lnTo>
                  <a:lnTo>
                    <a:pt x="370" y="742"/>
                  </a:lnTo>
                  <a:lnTo>
                    <a:pt x="370" y="641"/>
                  </a:lnTo>
                  <a:lnTo>
                    <a:pt x="539" y="607"/>
                  </a:lnTo>
                  <a:lnTo>
                    <a:pt x="707" y="540"/>
                  </a:lnTo>
                  <a:lnTo>
                    <a:pt x="808" y="439"/>
                  </a:lnTo>
                  <a:lnTo>
                    <a:pt x="875" y="304"/>
                  </a:lnTo>
                  <a:lnTo>
                    <a:pt x="909" y="169"/>
                  </a:lnTo>
                  <a:lnTo>
                    <a:pt x="842" y="35"/>
                  </a:lnTo>
                  <a:lnTo>
                    <a:pt x="8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Shape 111"/>
            <p:cNvSpPr/>
            <p:nvPr/>
          </p:nvSpPr>
          <p:spPr>
            <a:xfrm>
              <a:off x="1719200" y="5112400"/>
              <a:ext cx="133850" cy="72425"/>
            </a:xfrm>
            <a:custGeom>
              <a:avLst/>
              <a:gdLst/>
              <a:ahLst/>
              <a:cxnLst/>
              <a:rect l="0" t="0" r="0" b="0"/>
              <a:pathLst>
                <a:path w="5354" h="2897" extrusionOk="0">
                  <a:moveTo>
                    <a:pt x="5051" y="1"/>
                  </a:moveTo>
                  <a:lnTo>
                    <a:pt x="5017" y="34"/>
                  </a:lnTo>
                  <a:lnTo>
                    <a:pt x="4983" y="34"/>
                  </a:lnTo>
                  <a:lnTo>
                    <a:pt x="4983" y="539"/>
                  </a:lnTo>
                  <a:lnTo>
                    <a:pt x="5017" y="1011"/>
                  </a:lnTo>
                  <a:lnTo>
                    <a:pt x="5152" y="1987"/>
                  </a:lnTo>
                  <a:lnTo>
                    <a:pt x="4546" y="2054"/>
                  </a:lnTo>
                  <a:lnTo>
                    <a:pt x="3973" y="2155"/>
                  </a:lnTo>
                  <a:lnTo>
                    <a:pt x="2829" y="2358"/>
                  </a:lnTo>
                  <a:lnTo>
                    <a:pt x="1684" y="2593"/>
                  </a:lnTo>
                  <a:lnTo>
                    <a:pt x="1112" y="2694"/>
                  </a:lnTo>
                  <a:lnTo>
                    <a:pt x="539" y="2762"/>
                  </a:lnTo>
                  <a:lnTo>
                    <a:pt x="371" y="2256"/>
                  </a:lnTo>
                  <a:lnTo>
                    <a:pt x="270" y="1785"/>
                  </a:lnTo>
                  <a:lnTo>
                    <a:pt x="203" y="1347"/>
                  </a:lnTo>
                  <a:lnTo>
                    <a:pt x="169" y="1145"/>
                  </a:lnTo>
                  <a:lnTo>
                    <a:pt x="102" y="943"/>
                  </a:lnTo>
                  <a:lnTo>
                    <a:pt x="640" y="876"/>
                  </a:lnTo>
                  <a:lnTo>
                    <a:pt x="1179" y="809"/>
                  </a:lnTo>
                  <a:lnTo>
                    <a:pt x="2256" y="573"/>
                  </a:lnTo>
                  <a:lnTo>
                    <a:pt x="3367" y="405"/>
                  </a:lnTo>
                  <a:lnTo>
                    <a:pt x="4041" y="304"/>
                  </a:lnTo>
                  <a:lnTo>
                    <a:pt x="4445" y="236"/>
                  </a:lnTo>
                  <a:lnTo>
                    <a:pt x="4647" y="203"/>
                  </a:lnTo>
                  <a:lnTo>
                    <a:pt x="4748" y="203"/>
                  </a:lnTo>
                  <a:lnTo>
                    <a:pt x="4815" y="236"/>
                  </a:lnTo>
                  <a:lnTo>
                    <a:pt x="4882" y="236"/>
                  </a:lnTo>
                  <a:lnTo>
                    <a:pt x="4916" y="203"/>
                  </a:lnTo>
                  <a:lnTo>
                    <a:pt x="4916" y="135"/>
                  </a:lnTo>
                  <a:lnTo>
                    <a:pt x="4882" y="68"/>
                  </a:lnTo>
                  <a:lnTo>
                    <a:pt x="4849" y="34"/>
                  </a:lnTo>
                  <a:lnTo>
                    <a:pt x="4680" y="34"/>
                  </a:lnTo>
                  <a:lnTo>
                    <a:pt x="3132" y="236"/>
                  </a:lnTo>
                  <a:lnTo>
                    <a:pt x="1549" y="506"/>
                  </a:lnTo>
                  <a:lnTo>
                    <a:pt x="775" y="640"/>
                  </a:lnTo>
                  <a:lnTo>
                    <a:pt x="371" y="741"/>
                  </a:lnTo>
                  <a:lnTo>
                    <a:pt x="1" y="876"/>
                  </a:lnTo>
                  <a:lnTo>
                    <a:pt x="1" y="910"/>
                  </a:lnTo>
                  <a:lnTo>
                    <a:pt x="34" y="943"/>
                  </a:lnTo>
                  <a:lnTo>
                    <a:pt x="1" y="1145"/>
                  </a:lnTo>
                  <a:lnTo>
                    <a:pt x="1" y="1381"/>
                  </a:lnTo>
                  <a:lnTo>
                    <a:pt x="68" y="1819"/>
                  </a:lnTo>
                  <a:lnTo>
                    <a:pt x="203" y="2324"/>
                  </a:lnTo>
                  <a:lnTo>
                    <a:pt x="337" y="2863"/>
                  </a:lnTo>
                  <a:lnTo>
                    <a:pt x="371" y="2896"/>
                  </a:lnTo>
                  <a:lnTo>
                    <a:pt x="1078" y="2896"/>
                  </a:lnTo>
                  <a:lnTo>
                    <a:pt x="1684" y="2829"/>
                  </a:lnTo>
                  <a:lnTo>
                    <a:pt x="2256" y="2728"/>
                  </a:lnTo>
                  <a:lnTo>
                    <a:pt x="2829" y="2593"/>
                  </a:lnTo>
                  <a:lnTo>
                    <a:pt x="4007" y="2358"/>
                  </a:lnTo>
                  <a:lnTo>
                    <a:pt x="4579" y="2256"/>
                  </a:lnTo>
                  <a:lnTo>
                    <a:pt x="5185" y="2189"/>
                  </a:lnTo>
                  <a:lnTo>
                    <a:pt x="5219" y="2223"/>
                  </a:lnTo>
                  <a:lnTo>
                    <a:pt x="5286" y="2223"/>
                  </a:lnTo>
                  <a:lnTo>
                    <a:pt x="5354" y="2189"/>
                  </a:lnTo>
                  <a:lnTo>
                    <a:pt x="5354" y="2122"/>
                  </a:lnTo>
                  <a:lnTo>
                    <a:pt x="5286" y="1078"/>
                  </a:lnTo>
                  <a:lnTo>
                    <a:pt x="5219" y="539"/>
                  </a:lnTo>
                  <a:lnTo>
                    <a:pt x="5118" y="34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Shape 112"/>
            <p:cNvSpPr/>
            <p:nvPr/>
          </p:nvSpPr>
          <p:spPr>
            <a:xfrm>
              <a:off x="1778125" y="4997925"/>
              <a:ext cx="69875" cy="111975"/>
            </a:xfrm>
            <a:custGeom>
              <a:avLst/>
              <a:gdLst/>
              <a:ahLst/>
              <a:cxnLst/>
              <a:rect l="0" t="0" r="0" b="0"/>
              <a:pathLst>
                <a:path w="2795" h="4479" extrusionOk="0">
                  <a:moveTo>
                    <a:pt x="2054" y="169"/>
                  </a:moveTo>
                  <a:lnTo>
                    <a:pt x="2020" y="405"/>
                  </a:lnTo>
                  <a:lnTo>
                    <a:pt x="2054" y="641"/>
                  </a:lnTo>
                  <a:lnTo>
                    <a:pt x="2121" y="1112"/>
                  </a:lnTo>
                  <a:lnTo>
                    <a:pt x="2222" y="1617"/>
                  </a:lnTo>
                  <a:lnTo>
                    <a:pt x="2290" y="2088"/>
                  </a:lnTo>
                  <a:lnTo>
                    <a:pt x="2424" y="3132"/>
                  </a:lnTo>
                  <a:lnTo>
                    <a:pt x="2525" y="4142"/>
                  </a:lnTo>
                  <a:lnTo>
                    <a:pt x="1953" y="4209"/>
                  </a:lnTo>
                  <a:lnTo>
                    <a:pt x="1650" y="4243"/>
                  </a:lnTo>
                  <a:lnTo>
                    <a:pt x="1515" y="4277"/>
                  </a:lnTo>
                  <a:lnTo>
                    <a:pt x="1347" y="4310"/>
                  </a:lnTo>
                  <a:lnTo>
                    <a:pt x="1313" y="3772"/>
                  </a:lnTo>
                  <a:lnTo>
                    <a:pt x="1212" y="3233"/>
                  </a:lnTo>
                  <a:lnTo>
                    <a:pt x="1010" y="2189"/>
                  </a:lnTo>
                  <a:lnTo>
                    <a:pt x="1044" y="2122"/>
                  </a:lnTo>
                  <a:lnTo>
                    <a:pt x="1010" y="2055"/>
                  </a:lnTo>
                  <a:lnTo>
                    <a:pt x="977" y="2021"/>
                  </a:lnTo>
                  <a:lnTo>
                    <a:pt x="909" y="2021"/>
                  </a:lnTo>
                  <a:lnTo>
                    <a:pt x="472" y="2189"/>
                  </a:lnTo>
                  <a:lnTo>
                    <a:pt x="404" y="1718"/>
                  </a:lnTo>
                  <a:lnTo>
                    <a:pt x="303" y="1247"/>
                  </a:lnTo>
                  <a:lnTo>
                    <a:pt x="236" y="843"/>
                  </a:lnTo>
                  <a:lnTo>
                    <a:pt x="202" y="641"/>
                  </a:lnTo>
                  <a:lnTo>
                    <a:pt x="135" y="439"/>
                  </a:lnTo>
                  <a:lnTo>
                    <a:pt x="606" y="405"/>
                  </a:lnTo>
                  <a:lnTo>
                    <a:pt x="1111" y="338"/>
                  </a:lnTo>
                  <a:lnTo>
                    <a:pt x="2054" y="169"/>
                  </a:lnTo>
                  <a:close/>
                  <a:moveTo>
                    <a:pt x="2020" y="1"/>
                  </a:moveTo>
                  <a:lnTo>
                    <a:pt x="1078" y="136"/>
                  </a:lnTo>
                  <a:lnTo>
                    <a:pt x="606" y="203"/>
                  </a:lnTo>
                  <a:lnTo>
                    <a:pt x="135" y="338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607"/>
                  </a:lnTo>
                  <a:lnTo>
                    <a:pt x="0" y="843"/>
                  </a:lnTo>
                  <a:lnTo>
                    <a:pt x="68" y="1280"/>
                  </a:lnTo>
                  <a:lnTo>
                    <a:pt x="169" y="1785"/>
                  </a:lnTo>
                  <a:lnTo>
                    <a:pt x="236" y="2055"/>
                  </a:lnTo>
                  <a:lnTo>
                    <a:pt x="303" y="2290"/>
                  </a:lnTo>
                  <a:lnTo>
                    <a:pt x="337" y="2324"/>
                  </a:lnTo>
                  <a:lnTo>
                    <a:pt x="371" y="2358"/>
                  </a:lnTo>
                  <a:lnTo>
                    <a:pt x="438" y="2324"/>
                  </a:lnTo>
                  <a:lnTo>
                    <a:pt x="472" y="2324"/>
                  </a:lnTo>
                  <a:lnTo>
                    <a:pt x="876" y="2223"/>
                  </a:lnTo>
                  <a:lnTo>
                    <a:pt x="1010" y="3334"/>
                  </a:lnTo>
                  <a:lnTo>
                    <a:pt x="1111" y="3906"/>
                  </a:lnTo>
                  <a:lnTo>
                    <a:pt x="1246" y="4445"/>
                  </a:lnTo>
                  <a:lnTo>
                    <a:pt x="1280" y="4479"/>
                  </a:lnTo>
                  <a:lnTo>
                    <a:pt x="1347" y="4479"/>
                  </a:lnTo>
                  <a:lnTo>
                    <a:pt x="1381" y="4411"/>
                  </a:lnTo>
                  <a:lnTo>
                    <a:pt x="1482" y="4445"/>
                  </a:lnTo>
                  <a:lnTo>
                    <a:pt x="1616" y="4445"/>
                  </a:lnTo>
                  <a:lnTo>
                    <a:pt x="1886" y="4411"/>
                  </a:lnTo>
                  <a:lnTo>
                    <a:pt x="2559" y="4344"/>
                  </a:lnTo>
                  <a:lnTo>
                    <a:pt x="2626" y="4344"/>
                  </a:lnTo>
                  <a:lnTo>
                    <a:pt x="2694" y="4310"/>
                  </a:lnTo>
                  <a:lnTo>
                    <a:pt x="2761" y="4277"/>
                  </a:lnTo>
                  <a:lnTo>
                    <a:pt x="2795" y="4209"/>
                  </a:lnTo>
                  <a:lnTo>
                    <a:pt x="2761" y="4176"/>
                  </a:lnTo>
                  <a:lnTo>
                    <a:pt x="2694" y="4142"/>
                  </a:lnTo>
                  <a:lnTo>
                    <a:pt x="2593" y="3098"/>
                  </a:lnTo>
                  <a:lnTo>
                    <a:pt x="2458" y="2055"/>
                  </a:lnTo>
                  <a:lnTo>
                    <a:pt x="2357" y="1078"/>
                  </a:lnTo>
                  <a:lnTo>
                    <a:pt x="2256" y="573"/>
                  </a:lnTo>
                  <a:lnTo>
                    <a:pt x="2189" y="338"/>
                  </a:lnTo>
                  <a:lnTo>
                    <a:pt x="2088" y="136"/>
                  </a:lnTo>
                  <a:lnTo>
                    <a:pt x="2121" y="68"/>
                  </a:lnTo>
                  <a:lnTo>
                    <a:pt x="2088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Shape 113"/>
            <p:cNvSpPr/>
            <p:nvPr/>
          </p:nvSpPr>
          <p:spPr>
            <a:xfrm>
              <a:off x="981025" y="5233600"/>
              <a:ext cx="74950" cy="60650"/>
            </a:xfrm>
            <a:custGeom>
              <a:avLst/>
              <a:gdLst/>
              <a:ahLst/>
              <a:cxnLst/>
              <a:rect l="0" t="0" r="0" b="0"/>
              <a:pathLst>
                <a:path w="2998" h="2426" extrusionOk="0">
                  <a:moveTo>
                    <a:pt x="2526" y="371"/>
                  </a:moveTo>
                  <a:lnTo>
                    <a:pt x="2526" y="775"/>
                  </a:lnTo>
                  <a:lnTo>
                    <a:pt x="2593" y="1179"/>
                  </a:lnTo>
                  <a:lnTo>
                    <a:pt x="2762" y="1954"/>
                  </a:lnTo>
                  <a:lnTo>
                    <a:pt x="1617" y="2189"/>
                  </a:lnTo>
                  <a:lnTo>
                    <a:pt x="977" y="2257"/>
                  </a:lnTo>
                  <a:lnTo>
                    <a:pt x="573" y="2257"/>
                  </a:lnTo>
                  <a:lnTo>
                    <a:pt x="506" y="1785"/>
                  </a:lnTo>
                  <a:lnTo>
                    <a:pt x="405" y="1314"/>
                  </a:lnTo>
                  <a:lnTo>
                    <a:pt x="337" y="944"/>
                  </a:lnTo>
                  <a:lnTo>
                    <a:pt x="236" y="573"/>
                  </a:lnTo>
                  <a:lnTo>
                    <a:pt x="708" y="540"/>
                  </a:lnTo>
                  <a:lnTo>
                    <a:pt x="1179" y="472"/>
                  </a:lnTo>
                  <a:lnTo>
                    <a:pt x="1852" y="405"/>
                  </a:lnTo>
                  <a:lnTo>
                    <a:pt x="2526" y="371"/>
                  </a:lnTo>
                  <a:close/>
                  <a:moveTo>
                    <a:pt x="2627" y="1"/>
                  </a:moveTo>
                  <a:lnTo>
                    <a:pt x="2593" y="35"/>
                  </a:lnTo>
                  <a:lnTo>
                    <a:pt x="2560" y="68"/>
                  </a:lnTo>
                  <a:lnTo>
                    <a:pt x="2560" y="203"/>
                  </a:lnTo>
                  <a:lnTo>
                    <a:pt x="1953" y="203"/>
                  </a:lnTo>
                  <a:lnTo>
                    <a:pt x="1347" y="270"/>
                  </a:lnTo>
                  <a:lnTo>
                    <a:pt x="775" y="338"/>
                  </a:lnTo>
                  <a:lnTo>
                    <a:pt x="472" y="371"/>
                  </a:lnTo>
                  <a:lnTo>
                    <a:pt x="203" y="439"/>
                  </a:lnTo>
                  <a:lnTo>
                    <a:pt x="169" y="405"/>
                  </a:lnTo>
                  <a:lnTo>
                    <a:pt x="135" y="371"/>
                  </a:lnTo>
                  <a:lnTo>
                    <a:pt x="102" y="371"/>
                  </a:lnTo>
                  <a:lnTo>
                    <a:pt x="34" y="405"/>
                  </a:lnTo>
                  <a:lnTo>
                    <a:pt x="34" y="472"/>
                  </a:lnTo>
                  <a:lnTo>
                    <a:pt x="34" y="506"/>
                  </a:lnTo>
                  <a:lnTo>
                    <a:pt x="1" y="506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34" y="573"/>
                  </a:lnTo>
                  <a:lnTo>
                    <a:pt x="102" y="1011"/>
                  </a:lnTo>
                  <a:lnTo>
                    <a:pt x="203" y="1482"/>
                  </a:lnTo>
                  <a:lnTo>
                    <a:pt x="304" y="1920"/>
                  </a:lnTo>
                  <a:lnTo>
                    <a:pt x="337" y="2156"/>
                  </a:lnTo>
                  <a:lnTo>
                    <a:pt x="438" y="2358"/>
                  </a:lnTo>
                  <a:lnTo>
                    <a:pt x="438" y="2391"/>
                  </a:lnTo>
                  <a:lnTo>
                    <a:pt x="472" y="2425"/>
                  </a:lnTo>
                  <a:lnTo>
                    <a:pt x="539" y="2391"/>
                  </a:lnTo>
                  <a:lnTo>
                    <a:pt x="1145" y="2425"/>
                  </a:lnTo>
                  <a:lnTo>
                    <a:pt x="1718" y="2391"/>
                  </a:lnTo>
                  <a:lnTo>
                    <a:pt x="2290" y="2290"/>
                  </a:lnTo>
                  <a:lnTo>
                    <a:pt x="2863" y="2122"/>
                  </a:lnTo>
                  <a:lnTo>
                    <a:pt x="2896" y="2122"/>
                  </a:lnTo>
                  <a:lnTo>
                    <a:pt x="2964" y="2088"/>
                  </a:lnTo>
                  <a:lnTo>
                    <a:pt x="2997" y="2055"/>
                  </a:lnTo>
                  <a:lnTo>
                    <a:pt x="2997" y="1987"/>
                  </a:lnTo>
                  <a:lnTo>
                    <a:pt x="2896" y="1482"/>
                  </a:lnTo>
                  <a:lnTo>
                    <a:pt x="2795" y="944"/>
                  </a:lnTo>
                  <a:lnTo>
                    <a:pt x="2762" y="506"/>
                  </a:lnTo>
                  <a:lnTo>
                    <a:pt x="2728" y="270"/>
                  </a:lnTo>
                  <a:lnTo>
                    <a:pt x="2694" y="35"/>
                  </a:lnTo>
                  <a:lnTo>
                    <a:pt x="26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Shape 114"/>
            <p:cNvSpPr/>
            <p:nvPr/>
          </p:nvSpPr>
          <p:spPr>
            <a:xfrm>
              <a:off x="837100" y="3663850"/>
              <a:ext cx="44625" cy="40425"/>
            </a:xfrm>
            <a:custGeom>
              <a:avLst/>
              <a:gdLst/>
              <a:ahLst/>
              <a:cxnLst/>
              <a:rect l="0" t="0" r="0" b="0"/>
              <a:pathLst>
                <a:path w="1785" h="1617" extrusionOk="0">
                  <a:moveTo>
                    <a:pt x="1011" y="0"/>
                  </a:moveTo>
                  <a:lnTo>
                    <a:pt x="842" y="67"/>
                  </a:lnTo>
                  <a:lnTo>
                    <a:pt x="573" y="236"/>
                  </a:lnTo>
                  <a:lnTo>
                    <a:pt x="405" y="370"/>
                  </a:lnTo>
                  <a:lnTo>
                    <a:pt x="304" y="471"/>
                  </a:lnTo>
                  <a:lnTo>
                    <a:pt x="169" y="640"/>
                  </a:lnTo>
                  <a:lnTo>
                    <a:pt x="102" y="808"/>
                  </a:lnTo>
                  <a:lnTo>
                    <a:pt x="34" y="976"/>
                  </a:lnTo>
                  <a:lnTo>
                    <a:pt x="0" y="1145"/>
                  </a:lnTo>
                  <a:lnTo>
                    <a:pt x="0" y="1313"/>
                  </a:lnTo>
                  <a:lnTo>
                    <a:pt x="34" y="1515"/>
                  </a:lnTo>
                  <a:lnTo>
                    <a:pt x="68" y="1549"/>
                  </a:lnTo>
                  <a:lnTo>
                    <a:pt x="102" y="1582"/>
                  </a:lnTo>
                  <a:lnTo>
                    <a:pt x="236" y="1616"/>
                  </a:lnTo>
                  <a:lnTo>
                    <a:pt x="337" y="1582"/>
                  </a:lnTo>
                  <a:lnTo>
                    <a:pt x="371" y="1515"/>
                  </a:lnTo>
                  <a:lnTo>
                    <a:pt x="371" y="1448"/>
                  </a:lnTo>
                  <a:lnTo>
                    <a:pt x="405" y="1178"/>
                  </a:lnTo>
                  <a:lnTo>
                    <a:pt x="472" y="909"/>
                  </a:lnTo>
                  <a:lnTo>
                    <a:pt x="607" y="707"/>
                  </a:lnTo>
                  <a:lnTo>
                    <a:pt x="809" y="505"/>
                  </a:lnTo>
                  <a:lnTo>
                    <a:pt x="1044" y="370"/>
                  </a:lnTo>
                  <a:lnTo>
                    <a:pt x="1314" y="370"/>
                  </a:lnTo>
                  <a:lnTo>
                    <a:pt x="1482" y="438"/>
                  </a:lnTo>
                  <a:lnTo>
                    <a:pt x="1684" y="471"/>
                  </a:lnTo>
                  <a:lnTo>
                    <a:pt x="1751" y="438"/>
                  </a:lnTo>
                  <a:lnTo>
                    <a:pt x="1785" y="370"/>
                  </a:lnTo>
                  <a:lnTo>
                    <a:pt x="1785" y="269"/>
                  </a:lnTo>
                  <a:lnTo>
                    <a:pt x="1751" y="202"/>
                  </a:lnTo>
                  <a:lnTo>
                    <a:pt x="1482" y="67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Shape 115"/>
            <p:cNvSpPr/>
            <p:nvPr/>
          </p:nvSpPr>
          <p:spPr>
            <a:xfrm>
              <a:off x="862350" y="3691625"/>
              <a:ext cx="13500" cy="13475"/>
            </a:xfrm>
            <a:custGeom>
              <a:avLst/>
              <a:gdLst/>
              <a:ahLst/>
              <a:cxnLst/>
              <a:rect l="0" t="0" r="0" b="0"/>
              <a:pathLst>
                <a:path w="540" h="539" extrusionOk="0">
                  <a:moveTo>
                    <a:pt x="304" y="0"/>
                  </a:moveTo>
                  <a:lnTo>
                    <a:pt x="169" y="34"/>
                  </a:lnTo>
                  <a:lnTo>
                    <a:pt x="102" y="67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68" y="471"/>
                  </a:lnTo>
                  <a:lnTo>
                    <a:pt x="135" y="539"/>
                  </a:lnTo>
                  <a:lnTo>
                    <a:pt x="236" y="539"/>
                  </a:lnTo>
                  <a:lnTo>
                    <a:pt x="371" y="505"/>
                  </a:lnTo>
                  <a:lnTo>
                    <a:pt x="506" y="404"/>
                  </a:lnTo>
                  <a:lnTo>
                    <a:pt x="539" y="269"/>
                  </a:lnTo>
                  <a:lnTo>
                    <a:pt x="539" y="202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05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Shape 116"/>
            <p:cNvSpPr/>
            <p:nvPr/>
          </p:nvSpPr>
          <p:spPr>
            <a:xfrm>
              <a:off x="950725" y="5023175"/>
              <a:ext cx="58950" cy="38750"/>
            </a:xfrm>
            <a:custGeom>
              <a:avLst/>
              <a:gdLst/>
              <a:ahLst/>
              <a:cxnLst/>
              <a:rect l="0" t="0" r="0" b="0"/>
              <a:pathLst>
                <a:path w="2358" h="1550" extrusionOk="0">
                  <a:moveTo>
                    <a:pt x="2054" y="169"/>
                  </a:moveTo>
                  <a:lnTo>
                    <a:pt x="2054" y="270"/>
                  </a:lnTo>
                  <a:lnTo>
                    <a:pt x="2054" y="405"/>
                  </a:lnTo>
                  <a:lnTo>
                    <a:pt x="2088" y="607"/>
                  </a:lnTo>
                  <a:lnTo>
                    <a:pt x="2122" y="876"/>
                  </a:lnTo>
                  <a:lnTo>
                    <a:pt x="2155" y="1112"/>
                  </a:lnTo>
                  <a:lnTo>
                    <a:pt x="1213" y="1247"/>
                  </a:lnTo>
                  <a:lnTo>
                    <a:pt x="708" y="1348"/>
                  </a:lnTo>
                  <a:lnTo>
                    <a:pt x="236" y="1449"/>
                  </a:lnTo>
                  <a:lnTo>
                    <a:pt x="236" y="1449"/>
                  </a:lnTo>
                  <a:lnTo>
                    <a:pt x="270" y="1314"/>
                  </a:lnTo>
                  <a:lnTo>
                    <a:pt x="236" y="1146"/>
                  </a:lnTo>
                  <a:lnTo>
                    <a:pt x="203" y="843"/>
                  </a:lnTo>
                  <a:lnTo>
                    <a:pt x="169" y="607"/>
                  </a:lnTo>
                  <a:lnTo>
                    <a:pt x="135" y="405"/>
                  </a:lnTo>
                  <a:lnTo>
                    <a:pt x="438" y="405"/>
                  </a:lnTo>
                  <a:lnTo>
                    <a:pt x="775" y="338"/>
                  </a:lnTo>
                  <a:lnTo>
                    <a:pt x="1381" y="270"/>
                  </a:lnTo>
                  <a:lnTo>
                    <a:pt x="1650" y="203"/>
                  </a:lnTo>
                  <a:lnTo>
                    <a:pt x="1819" y="169"/>
                  </a:lnTo>
                  <a:lnTo>
                    <a:pt x="1953" y="169"/>
                  </a:lnTo>
                  <a:lnTo>
                    <a:pt x="1987" y="203"/>
                  </a:lnTo>
                  <a:lnTo>
                    <a:pt x="2054" y="169"/>
                  </a:lnTo>
                  <a:close/>
                  <a:moveTo>
                    <a:pt x="1785" y="1"/>
                  </a:moveTo>
                  <a:lnTo>
                    <a:pt x="1549" y="35"/>
                  </a:lnTo>
                  <a:lnTo>
                    <a:pt x="1044" y="136"/>
                  </a:lnTo>
                  <a:lnTo>
                    <a:pt x="573" y="203"/>
                  </a:lnTo>
                  <a:lnTo>
                    <a:pt x="304" y="237"/>
                  </a:lnTo>
                  <a:lnTo>
                    <a:pt x="102" y="304"/>
                  </a:lnTo>
                  <a:lnTo>
                    <a:pt x="68" y="304"/>
                  </a:lnTo>
                  <a:lnTo>
                    <a:pt x="68" y="338"/>
                  </a:lnTo>
                  <a:lnTo>
                    <a:pt x="1" y="371"/>
                  </a:lnTo>
                  <a:lnTo>
                    <a:pt x="34" y="371"/>
                  </a:lnTo>
                  <a:lnTo>
                    <a:pt x="34" y="506"/>
                  </a:lnTo>
                  <a:lnTo>
                    <a:pt x="34" y="607"/>
                  </a:lnTo>
                  <a:lnTo>
                    <a:pt x="68" y="843"/>
                  </a:lnTo>
                  <a:lnTo>
                    <a:pt x="68" y="1179"/>
                  </a:lnTo>
                  <a:lnTo>
                    <a:pt x="102" y="1348"/>
                  </a:lnTo>
                  <a:lnTo>
                    <a:pt x="169" y="1482"/>
                  </a:lnTo>
                  <a:lnTo>
                    <a:pt x="203" y="1516"/>
                  </a:lnTo>
                  <a:lnTo>
                    <a:pt x="203" y="1550"/>
                  </a:lnTo>
                  <a:lnTo>
                    <a:pt x="236" y="1550"/>
                  </a:lnTo>
                  <a:lnTo>
                    <a:pt x="741" y="1516"/>
                  </a:lnTo>
                  <a:lnTo>
                    <a:pt x="1246" y="1449"/>
                  </a:lnTo>
                  <a:lnTo>
                    <a:pt x="2256" y="1247"/>
                  </a:lnTo>
                  <a:lnTo>
                    <a:pt x="2290" y="1280"/>
                  </a:lnTo>
                  <a:lnTo>
                    <a:pt x="2290" y="1247"/>
                  </a:lnTo>
                  <a:lnTo>
                    <a:pt x="2357" y="1213"/>
                  </a:lnTo>
                  <a:lnTo>
                    <a:pt x="2357" y="1179"/>
                  </a:lnTo>
                  <a:lnTo>
                    <a:pt x="2357" y="1112"/>
                  </a:lnTo>
                  <a:lnTo>
                    <a:pt x="2324" y="1078"/>
                  </a:lnTo>
                  <a:lnTo>
                    <a:pt x="2290" y="843"/>
                  </a:lnTo>
                  <a:lnTo>
                    <a:pt x="2223" y="607"/>
                  </a:lnTo>
                  <a:lnTo>
                    <a:pt x="2189" y="304"/>
                  </a:lnTo>
                  <a:lnTo>
                    <a:pt x="2155" y="169"/>
                  </a:lnTo>
                  <a:lnTo>
                    <a:pt x="2088" y="68"/>
                  </a:lnTo>
                  <a:lnTo>
                    <a:pt x="2021" y="35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Shape 117"/>
            <p:cNvSpPr/>
            <p:nvPr/>
          </p:nvSpPr>
          <p:spPr>
            <a:xfrm>
              <a:off x="630050" y="3368400"/>
              <a:ext cx="233175" cy="212975"/>
            </a:xfrm>
            <a:custGeom>
              <a:avLst/>
              <a:gdLst/>
              <a:ahLst/>
              <a:cxnLst/>
              <a:rect l="0" t="0" r="0" b="0"/>
              <a:pathLst>
                <a:path w="9327" h="8519" extrusionOk="0">
                  <a:moveTo>
                    <a:pt x="1818" y="68"/>
                  </a:moveTo>
                  <a:lnTo>
                    <a:pt x="2189" y="236"/>
                  </a:lnTo>
                  <a:lnTo>
                    <a:pt x="2593" y="371"/>
                  </a:lnTo>
                  <a:lnTo>
                    <a:pt x="2997" y="506"/>
                  </a:lnTo>
                  <a:lnTo>
                    <a:pt x="3401" y="607"/>
                  </a:lnTo>
                  <a:lnTo>
                    <a:pt x="4242" y="741"/>
                  </a:lnTo>
                  <a:lnTo>
                    <a:pt x="5050" y="876"/>
                  </a:lnTo>
                  <a:lnTo>
                    <a:pt x="6969" y="1213"/>
                  </a:lnTo>
                  <a:lnTo>
                    <a:pt x="7912" y="1415"/>
                  </a:lnTo>
                  <a:lnTo>
                    <a:pt x="8855" y="1650"/>
                  </a:lnTo>
                  <a:lnTo>
                    <a:pt x="8821" y="1819"/>
                  </a:lnTo>
                  <a:lnTo>
                    <a:pt x="8754" y="2088"/>
                  </a:lnTo>
                  <a:lnTo>
                    <a:pt x="4545" y="1246"/>
                  </a:lnTo>
                  <a:lnTo>
                    <a:pt x="2189" y="809"/>
                  </a:lnTo>
                  <a:lnTo>
                    <a:pt x="1953" y="741"/>
                  </a:lnTo>
                  <a:lnTo>
                    <a:pt x="1751" y="674"/>
                  </a:lnTo>
                  <a:lnTo>
                    <a:pt x="1785" y="539"/>
                  </a:lnTo>
                  <a:lnTo>
                    <a:pt x="1785" y="405"/>
                  </a:lnTo>
                  <a:lnTo>
                    <a:pt x="1818" y="236"/>
                  </a:lnTo>
                  <a:lnTo>
                    <a:pt x="1818" y="68"/>
                  </a:lnTo>
                  <a:close/>
                  <a:moveTo>
                    <a:pt x="1381" y="2223"/>
                  </a:moveTo>
                  <a:lnTo>
                    <a:pt x="2256" y="2458"/>
                  </a:lnTo>
                  <a:lnTo>
                    <a:pt x="3131" y="2660"/>
                  </a:lnTo>
                  <a:lnTo>
                    <a:pt x="4882" y="2997"/>
                  </a:lnTo>
                  <a:lnTo>
                    <a:pt x="6666" y="3367"/>
                  </a:lnTo>
                  <a:lnTo>
                    <a:pt x="8451" y="3738"/>
                  </a:lnTo>
                  <a:lnTo>
                    <a:pt x="8417" y="3906"/>
                  </a:lnTo>
                  <a:lnTo>
                    <a:pt x="8316" y="4344"/>
                  </a:lnTo>
                  <a:lnTo>
                    <a:pt x="6498" y="4074"/>
                  </a:lnTo>
                  <a:lnTo>
                    <a:pt x="4680" y="3738"/>
                  </a:lnTo>
                  <a:lnTo>
                    <a:pt x="3838" y="3536"/>
                  </a:lnTo>
                  <a:lnTo>
                    <a:pt x="2963" y="3300"/>
                  </a:lnTo>
                  <a:lnTo>
                    <a:pt x="2121" y="3064"/>
                  </a:lnTo>
                  <a:lnTo>
                    <a:pt x="1684" y="2997"/>
                  </a:lnTo>
                  <a:lnTo>
                    <a:pt x="1280" y="2930"/>
                  </a:lnTo>
                  <a:lnTo>
                    <a:pt x="1313" y="2728"/>
                  </a:lnTo>
                  <a:lnTo>
                    <a:pt x="1313" y="2559"/>
                  </a:lnTo>
                  <a:lnTo>
                    <a:pt x="1381" y="2223"/>
                  </a:lnTo>
                  <a:close/>
                  <a:moveTo>
                    <a:pt x="1347" y="3098"/>
                  </a:moveTo>
                  <a:lnTo>
                    <a:pt x="1717" y="3233"/>
                  </a:lnTo>
                  <a:lnTo>
                    <a:pt x="2121" y="3367"/>
                  </a:lnTo>
                  <a:lnTo>
                    <a:pt x="2963" y="3603"/>
                  </a:lnTo>
                  <a:lnTo>
                    <a:pt x="4613" y="3940"/>
                  </a:lnTo>
                  <a:lnTo>
                    <a:pt x="5522" y="4142"/>
                  </a:lnTo>
                  <a:lnTo>
                    <a:pt x="6431" y="4276"/>
                  </a:lnTo>
                  <a:lnTo>
                    <a:pt x="8249" y="4579"/>
                  </a:lnTo>
                  <a:lnTo>
                    <a:pt x="8114" y="4882"/>
                  </a:lnTo>
                  <a:lnTo>
                    <a:pt x="8047" y="5219"/>
                  </a:lnTo>
                  <a:lnTo>
                    <a:pt x="7946" y="5892"/>
                  </a:lnTo>
                  <a:lnTo>
                    <a:pt x="6128" y="5623"/>
                  </a:lnTo>
                  <a:lnTo>
                    <a:pt x="4310" y="5320"/>
                  </a:lnTo>
                  <a:lnTo>
                    <a:pt x="3502" y="5152"/>
                  </a:lnTo>
                  <a:lnTo>
                    <a:pt x="2660" y="4950"/>
                  </a:lnTo>
                  <a:lnTo>
                    <a:pt x="1852" y="4748"/>
                  </a:lnTo>
                  <a:lnTo>
                    <a:pt x="1448" y="4680"/>
                  </a:lnTo>
                  <a:lnTo>
                    <a:pt x="1010" y="4647"/>
                  </a:lnTo>
                  <a:lnTo>
                    <a:pt x="1111" y="4445"/>
                  </a:lnTo>
                  <a:lnTo>
                    <a:pt x="1145" y="4243"/>
                  </a:lnTo>
                  <a:lnTo>
                    <a:pt x="1212" y="3805"/>
                  </a:lnTo>
                  <a:lnTo>
                    <a:pt x="1347" y="3098"/>
                  </a:lnTo>
                  <a:close/>
                  <a:moveTo>
                    <a:pt x="1785" y="1"/>
                  </a:moveTo>
                  <a:lnTo>
                    <a:pt x="1751" y="34"/>
                  </a:lnTo>
                  <a:lnTo>
                    <a:pt x="1751" y="68"/>
                  </a:lnTo>
                  <a:lnTo>
                    <a:pt x="1684" y="236"/>
                  </a:lnTo>
                  <a:lnTo>
                    <a:pt x="1616" y="405"/>
                  </a:lnTo>
                  <a:lnTo>
                    <a:pt x="1583" y="539"/>
                  </a:lnTo>
                  <a:lnTo>
                    <a:pt x="1583" y="708"/>
                  </a:lnTo>
                  <a:lnTo>
                    <a:pt x="1448" y="741"/>
                  </a:lnTo>
                  <a:lnTo>
                    <a:pt x="1347" y="842"/>
                  </a:lnTo>
                  <a:lnTo>
                    <a:pt x="1347" y="876"/>
                  </a:lnTo>
                  <a:lnTo>
                    <a:pt x="1818" y="876"/>
                  </a:lnTo>
                  <a:lnTo>
                    <a:pt x="2290" y="977"/>
                  </a:lnTo>
                  <a:lnTo>
                    <a:pt x="2761" y="1112"/>
                  </a:lnTo>
                  <a:lnTo>
                    <a:pt x="3199" y="1213"/>
                  </a:lnTo>
                  <a:lnTo>
                    <a:pt x="5286" y="1617"/>
                  </a:lnTo>
                  <a:lnTo>
                    <a:pt x="9192" y="2391"/>
                  </a:lnTo>
                  <a:lnTo>
                    <a:pt x="9057" y="2660"/>
                  </a:lnTo>
                  <a:lnTo>
                    <a:pt x="8922" y="2963"/>
                  </a:lnTo>
                  <a:lnTo>
                    <a:pt x="8855" y="3266"/>
                  </a:lnTo>
                  <a:lnTo>
                    <a:pt x="8821" y="3569"/>
                  </a:lnTo>
                  <a:lnTo>
                    <a:pt x="4949" y="2761"/>
                  </a:lnTo>
                  <a:lnTo>
                    <a:pt x="3973" y="2526"/>
                  </a:lnTo>
                  <a:lnTo>
                    <a:pt x="3030" y="2290"/>
                  </a:lnTo>
                  <a:lnTo>
                    <a:pt x="2054" y="2122"/>
                  </a:lnTo>
                  <a:lnTo>
                    <a:pt x="1549" y="2021"/>
                  </a:lnTo>
                  <a:lnTo>
                    <a:pt x="1078" y="1987"/>
                  </a:lnTo>
                  <a:lnTo>
                    <a:pt x="1145" y="1751"/>
                  </a:lnTo>
                  <a:lnTo>
                    <a:pt x="1212" y="1549"/>
                  </a:lnTo>
                  <a:lnTo>
                    <a:pt x="1313" y="1145"/>
                  </a:lnTo>
                  <a:lnTo>
                    <a:pt x="1313" y="943"/>
                  </a:lnTo>
                  <a:lnTo>
                    <a:pt x="1313" y="741"/>
                  </a:lnTo>
                  <a:lnTo>
                    <a:pt x="1313" y="708"/>
                  </a:lnTo>
                  <a:lnTo>
                    <a:pt x="1212" y="708"/>
                  </a:lnTo>
                  <a:lnTo>
                    <a:pt x="1145" y="876"/>
                  </a:lnTo>
                  <a:lnTo>
                    <a:pt x="1078" y="1044"/>
                  </a:lnTo>
                  <a:lnTo>
                    <a:pt x="977" y="1381"/>
                  </a:lnTo>
                  <a:lnTo>
                    <a:pt x="876" y="1718"/>
                  </a:lnTo>
                  <a:lnTo>
                    <a:pt x="842" y="1920"/>
                  </a:lnTo>
                  <a:lnTo>
                    <a:pt x="842" y="2088"/>
                  </a:lnTo>
                  <a:lnTo>
                    <a:pt x="876" y="2122"/>
                  </a:lnTo>
                  <a:lnTo>
                    <a:pt x="977" y="2122"/>
                  </a:lnTo>
                  <a:lnTo>
                    <a:pt x="1010" y="2088"/>
                  </a:lnTo>
                  <a:lnTo>
                    <a:pt x="1246" y="2189"/>
                  </a:lnTo>
                  <a:lnTo>
                    <a:pt x="1145" y="2357"/>
                  </a:lnTo>
                  <a:lnTo>
                    <a:pt x="1078" y="2559"/>
                  </a:lnTo>
                  <a:lnTo>
                    <a:pt x="1078" y="2761"/>
                  </a:lnTo>
                  <a:lnTo>
                    <a:pt x="1078" y="2963"/>
                  </a:lnTo>
                  <a:lnTo>
                    <a:pt x="1111" y="2997"/>
                  </a:lnTo>
                  <a:lnTo>
                    <a:pt x="1145" y="2997"/>
                  </a:lnTo>
                  <a:lnTo>
                    <a:pt x="1212" y="3031"/>
                  </a:lnTo>
                  <a:lnTo>
                    <a:pt x="1145" y="3132"/>
                  </a:lnTo>
                  <a:lnTo>
                    <a:pt x="1111" y="3266"/>
                  </a:lnTo>
                  <a:lnTo>
                    <a:pt x="1044" y="3502"/>
                  </a:lnTo>
                  <a:lnTo>
                    <a:pt x="943" y="4074"/>
                  </a:lnTo>
                  <a:lnTo>
                    <a:pt x="909" y="4344"/>
                  </a:lnTo>
                  <a:lnTo>
                    <a:pt x="909" y="4647"/>
                  </a:lnTo>
                  <a:lnTo>
                    <a:pt x="943" y="4680"/>
                  </a:lnTo>
                  <a:lnTo>
                    <a:pt x="943" y="4714"/>
                  </a:lnTo>
                  <a:lnTo>
                    <a:pt x="1280" y="4849"/>
                  </a:lnTo>
                  <a:lnTo>
                    <a:pt x="1212" y="4916"/>
                  </a:lnTo>
                  <a:lnTo>
                    <a:pt x="1179" y="5017"/>
                  </a:lnTo>
                  <a:lnTo>
                    <a:pt x="1111" y="5185"/>
                  </a:lnTo>
                  <a:lnTo>
                    <a:pt x="1010" y="5522"/>
                  </a:lnTo>
                  <a:lnTo>
                    <a:pt x="943" y="5892"/>
                  </a:lnTo>
                  <a:lnTo>
                    <a:pt x="674" y="5892"/>
                  </a:lnTo>
                  <a:lnTo>
                    <a:pt x="606" y="5926"/>
                  </a:lnTo>
                  <a:lnTo>
                    <a:pt x="539" y="6027"/>
                  </a:lnTo>
                  <a:lnTo>
                    <a:pt x="505" y="6162"/>
                  </a:lnTo>
                  <a:lnTo>
                    <a:pt x="472" y="6431"/>
                  </a:lnTo>
                  <a:lnTo>
                    <a:pt x="404" y="6397"/>
                  </a:lnTo>
                  <a:lnTo>
                    <a:pt x="337" y="6330"/>
                  </a:lnTo>
                  <a:lnTo>
                    <a:pt x="303" y="6296"/>
                  </a:lnTo>
                  <a:lnTo>
                    <a:pt x="270" y="6296"/>
                  </a:lnTo>
                  <a:lnTo>
                    <a:pt x="202" y="6330"/>
                  </a:lnTo>
                  <a:lnTo>
                    <a:pt x="101" y="6465"/>
                  </a:lnTo>
                  <a:lnTo>
                    <a:pt x="34" y="6633"/>
                  </a:lnTo>
                  <a:lnTo>
                    <a:pt x="0" y="6835"/>
                  </a:lnTo>
                  <a:lnTo>
                    <a:pt x="0" y="6902"/>
                  </a:lnTo>
                  <a:lnTo>
                    <a:pt x="67" y="6970"/>
                  </a:lnTo>
                  <a:lnTo>
                    <a:pt x="101" y="6970"/>
                  </a:lnTo>
                  <a:lnTo>
                    <a:pt x="168" y="6902"/>
                  </a:lnTo>
                  <a:lnTo>
                    <a:pt x="168" y="6835"/>
                  </a:lnTo>
                  <a:lnTo>
                    <a:pt x="202" y="6667"/>
                  </a:lnTo>
                  <a:lnTo>
                    <a:pt x="270" y="6532"/>
                  </a:lnTo>
                  <a:lnTo>
                    <a:pt x="404" y="6599"/>
                  </a:lnTo>
                  <a:lnTo>
                    <a:pt x="539" y="6633"/>
                  </a:lnTo>
                  <a:lnTo>
                    <a:pt x="606" y="6599"/>
                  </a:lnTo>
                  <a:lnTo>
                    <a:pt x="640" y="6566"/>
                  </a:lnTo>
                  <a:lnTo>
                    <a:pt x="741" y="6094"/>
                  </a:lnTo>
                  <a:lnTo>
                    <a:pt x="1111" y="6094"/>
                  </a:lnTo>
                  <a:lnTo>
                    <a:pt x="1515" y="6229"/>
                  </a:lnTo>
                  <a:lnTo>
                    <a:pt x="1919" y="6330"/>
                  </a:lnTo>
                  <a:lnTo>
                    <a:pt x="2727" y="6498"/>
                  </a:lnTo>
                  <a:lnTo>
                    <a:pt x="3569" y="6633"/>
                  </a:lnTo>
                  <a:lnTo>
                    <a:pt x="4377" y="6768"/>
                  </a:lnTo>
                  <a:lnTo>
                    <a:pt x="5892" y="7104"/>
                  </a:lnTo>
                  <a:lnTo>
                    <a:pt x="6330" y="7205"/>
                  </a:lnTo>
                  <a:lnTo>
                    <a:pt x="6599" y="7239"/>
                  </a:lnTo>
                  <a:lnTo>
                    <a:pt x="6835" y="7340"/>
                  </a:lnTo>
                  <a:lnTo>
                    <a:pt x="6868" y="7374"/>
                  </a:lnTo>
                  <a:lnTo>
                    <a:pt x="6902" y="7441"/>
                  </a:lnTo>
                  <a:lnTo>
                    <a:pt x="6969" y="7441"/>
                  </a:lnTo>
                  <a:lnTo>
                    <a:pt x="7037" y="7407"/>
                  </a:lnTo>
                  <a:lnTo>
                    <a:pt x="7104" y="7475"/>
                  </a:lnTo>
                  <a:lnTo>
                    <a:pt x="7171" y="7542"/>
                  </a:lnTo>
                  <a:lnTo>
                    <a:pt x="7205" y="7610"/>
                  </a:lnTo>
                  <a:lnTo>
                    <a:pt x="7171" y="7711"/>
                  </a:lnTo>
                  <a:lnTo>
                    <a:pt x="7171" y="7744"/>
                  </a:lnTo>
                  <a:lnTo>
                    <a:pt x="7205" y="7812"/>
                  </a:lnTo>
                  <a:lnTo>
                    <a:pt x="7272" y="7845"/>
                  </a:lnTo>
                  <a:lnTo>
                    <a:pt x="7373" y="7879"/>
                  </a:lnTo>
                  <a:lnTo>
                    <a:pt x="7441" y="7913"/>
                  </a:lnTo>
                  <a:lnTo>
                    <a:pt x="7474" y="7980"/>
                  </a:lnTo>
                  <a:lnTo>
                    <a:pt x="7508" y="8047"/>
                  </a:lnTo>
                  <a:lnTo>
                    <a:pt x="7474" y="8216"/>
                  </a:lnTo>
                  <a:lnTo>
                    <a:pt x="7474" y="8418"/>
                  </a:lnTo>
                  <a:lnTo>
                    <a:pt x="7508" y="8485"/>
                  </a:lnTo>
                  <a:lnTo>
                    <a:pt x="7575" y="8519"/>
                  </a:lnTo>
                  <a:lnTo>
                    <a:pt x="7676" y="8485"/>
                  </a:lnTo>
                  <a:lnTo>
                    <a:pt x="7710" y="8418"/>
                  </a:lnTo>
                  <a:lnTo>
                    <a:pt x="7710" y="7778"/>
                  </a:lnTo>
                  <a:lnTo>
                    <a:pt x="7676" y="7711"/>
                  </a:lnTo>
                  <a:lnTo>
                    <a:pt x="7676" y="7677"/>
                  </a:lnTo>
                  <a:lnTo>
                    <a:pt x="7575" y="7643"/>
                  </a:lnTo>
                  <a:lnTo>
                    <a:pt x="7441" y="7643"/>
                  </a:lnTo>
                  <a:lnTo>
                    <a:pt x="7508" y="7407"/>
                  </a:lnTo>
                  <a:lnTo>
                    <a:pt x="7542" y="7374"/>
                  </a:lnTo>
                  <a:lnTo>
                    <a:pt x="7508" y="7340"/>
                  </a:lnTo>
                  <a:lnTo>
                    <a:pt x="7441" y="7273"/>
                  </a:lnTo>
                  <a:lnTo>
                    <a:pt x="7138" y="7205"/>
                  </a:lnTo>
                  <a:lnTo>
                    <a:pt x="7306" y="6667"/>
                  </a:lnTo>
                  <a:lnTo>
                    <a:pt x="7373" y="6397"/>
                  </a:lnTo>
                  <a:lnTo>
                    <a:pt x="7407" y="6128"/>
                  </a:lnTo>
                  <a:lnTo>
                    <a:pt x="7407" y="6061"/>
                  </a:lnTo>
                  <a:lnTo>
                    <a:pt x="7272" y="6061"/>
                  </a:lnTo>
                  <a:lnTo>
                    <a:pt x="7171" y="6330"/>
                  </a:lnTo>
                  <a:lnTo>
                    <a:pt x="7070" y="6599"/>
                  </a:lnTo>
                  <a:lnTo>
                    <a:pt x="6902" y="7138"/>
                  </a:lnTo>
                  <a:lnTo>
                    <a:pt x="5555" y="6835"/>
                  </a:lnTo>
                  <a:lnTo>
                    <a:pt x="4175" y="6532"/>
                  </a:lnTo>
                  <a:lnTo>
                    <a:pt x="2727" y="6195"/>
                  </a:lnTo>
                  <a:lnTo>
                    <a:pt x="1953" y="6061"/>
                  </a:lnTo>
                  <a:lnTo>
                    <a:pt x="1583" y="6027"/>
                  </a:lnTo>
                  <a:lnTo>
                    <a:pt x="1212" y="6027"/>
                  </a:lnTo>
                  <a:lnTo>
                    <a:pt x="1212" y="5960"/>
                  </a:lnTo>
                  <a:lnTo>
                    <a:pt x="1145" y="5926"/>
                  </a:lnTo>
                  <a:lnTo>
                    <a:pt x="1246" y="5387"/>
                  </a:lnTo>
                  <a:lnTo>
                    <a:pt x="1280" y="5152"/>
                  </a:lnTo>
                  <a:lnTo>
                    <a:pt x="1313" y="5017"/>
                  </a:lnTo>
                  <a:lnTo>
                    <a:pt x="1347" y="4882"/>
                  </a:lnTo>
                  <a:lnTo>
                    <a:pt x="1751" y="5017"/>
                  </a:lnTo>
                  <a:lnTo>
                    <a:pt x="2121" y="5118"/>
                  </a:lnTo>
                  <a:lnTo>
                    <a:pt x="2929" y="5286"/>
                  </a:lnTo>
                  <a:lnTo>
                    <a:pt x="4512" y="5556"/>
                  </a:lnTo>
                  <a:lnTo>
                    <a:pt x="6330" y="5892"/>
                  </a:lnTo>
                  <a:lnTo>
                    <a:pt x="8148" y="6128"/>
                  </a:lnTo>
                  <a:lnTo>
                    <a:pt x="8215" y="6128"/>
                  </a:lnTo>
                  <a:lnTo>
                    <a:pt x="8249" y="6061"/>
                  </a:lnTo>
                  <a:lnTo>
                    <a:pt x="8249" y="5993"/>
                  </a:lnTo>
                  <a:lnTo>
                    <a:pt x="8181" y="5926"/>
                  </a:lnTo>
                  <a:lnTo>
                    <a:pt x="8316" y="5253"/>
                  </a:lnTo>
                  <a:lnTo>
                    <a:pt x="8350" y="4950"/>
                  </a:lnTo>
                  <a:lnTo>
                    <a:pt x="8417" y="4613"/>
                  </a:lnTo>
                  <a:lnTo>
                    <a:pt x="8451" y="4579"/>
                  </a:lnTo>
                  <a:lnTo>
                    <a:pt x="8485" y="4512"/>
                  </a:lnTo>
                  <a:lnTo>
                    <a:pt x="8586" y="4243"/>
                  </a:lnTo>
                  <a:lnTo>
                    <a:pt x="8619" y="3973"/>
                  </a:lnTo>
                  <a:lnTo>
                    <a:pt x="8653" y="3771"/>
                  </a:lnTo>
                  <a:lnTo>
                    <a:pt x="8788" y="3805"/>
                  </a:lnTo>
                  <a:lnTo>
                    <a:pt x="8821" y="3839"/>
                  </a:lnTo>
                  <a:lnTo>
                    <a:pt x="8855" y="3872"/>
                  </a:lnTo>
                  <a:lnTo>
                    <a:pt x="8922" y="3872"/>
                  </a:lnTo>
                  <a:lnTo>
                    <a:pt x="8956" y="3839"/>
                  </a:lnTo>
                  <a:lnTo>
                    <a:pt x="9023" y="3805"/>
                  </a:lnTo>
                  <a:lnTo>
                    <a:pt x="9057" y="3738"/>
                  </a:lnTo>
                  <a:lnTo>
                    <a:pt x="9057" y="3637"/>
                  </a:lnTo>
                  <a:lnTo>
                    <a:pt x="8990" y="3603"/>
                  </a:lnTo>
                  <a:lnTo>
                    <a:pt x="9023" y="3300"/>
                  </a:lnTo>
                  <a:lnTo>
                    <a:pt x="9091" y="2997"/>
                  </a:lnTo>
                  <a:lnTo>
                    <a:pt x="9192" y="2694"/>
                  </a:lnTo>
                  <a:lnTo>
                    <a:pt x="9293" y="2391"/>
                  </a:lnTo>
                  <a:lnTo>
                    <a:pt x="9326" y="2324"/>
                  </a:lnTo>
                  <a:lnTo>
                    <a:pt x="9326" y="2256"/>
                  </a:lnTo>
                  <a:lnTo>
                    <a:pt x="9326" y="2223"/>
                  </a:lnTo>
                  <a:lnTo>
                    <a:pt x="9259" y="2189"/>
                  </a:lnTo>
                  <a:lnTo>
                    <a:pt x="8889" y="2122"/>
                  </a:lnTo>
                  <a:lnTo>
                    <a:pt x="8956" y="1886"/>
                  </a:lnTo>
                  <a:lnTo>
                    <a:pt x="8956" y="1751"/>
                  </a:lnTo>
                  <a:lnTo>
                    <a:pt x="8956" y="1650"/>
                  </a:lnTo>
                  <a:lnTo>
                    <a:pt x="8990" y="1583"/>
                  </a:lnTo>
                  <a:lnTo>
                    <a:pt x="8990" y="1516"/>
                  </a:lnTo>
                  <a:lnTo>
                    <a:pt x="8956" y="1482"/>
                  </a:lnTo>
                  <a:lnTo>
                    <a:pt x="8922" y="1448"/>
                  </a:lnTo>
                  <a:lnTo>
                    <a:pt x="8047" y="1213"/>
                  </a:lnTo>
                  <a:lnTo>
                    <a:pt x="7138" y="1044"/>
                  </a:lnTo>
                  <a:lnTo>
                    <a:pt x="6262" y="876"/>
                  </a:lnTo>
                  <a:lnTo>
                    <a:pt x="5353" y="741"/>
                  </a:lnTo>
                  <a:lnTo>
                    <a:pt x="4478" y="573"/>
                  </a:lnTo>
                  <a:lnTo>
                    <a:pt x="3569" y="371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Shape 118"/>
            <p:cNvSpPr/>
            <p:nvPr/>
          </p:nvSpPr>
          <p:spPr>
            <a:xfrm>
              <a:off x="696525" y="3543475"/>
              <a:ext cx="79150" cy="20225"/>
            </a:xfrm>
            <a:custGeom>
              <a:avLst/>
              <a:gdLst/>
              <a:ahLst/>
              <a:cxnLst/>
              <a:rect l="0" t="0" r="0" b="0"/>
              <a:pathLst>
                <a:path w="3166" h="809" extrusionOk="0">
                  <a:moveTo>
                    <a:pt x="203" y="0"/>
                  </a:moveTo>
                  <a:lnTo>
                    <a:pt x="1" y="68"/>
                  </a:lnTo>
                  <a:lnTo>
                    <a:pt x="1" y="101"/>
                  </a:lnTo>
                  <a:lnTo>
                    <a:pt x="203" y="169"/>
                  </a:lnTo>
                  <a:lnTo>
                    <a:pt x="371" y="169"/>
                  </a:lnTo>
                  <a:lnTo>
                    <a:pt x="573" y="202"/>
                  </a:lnTo>
                  <a:lnTo>
                    <a:pt x="742" y="270"/>
                  </a:lnTo>
                  <a:lnTo>
                    <a:pt x="1011" y="404"/>
                  </a:lnTo>
                  <a:lnTo>
                    <a:pt x="1280" y="505"/>
                  </a:lnTo>
                  <a:lnTo>
                    <a:pt x="1718" y="607"/>
                  </a:lnTo>
                  <a:lnTo>
                    <a:pt x="2156" y="674"/>
                  </a:lnTo>
                  <a:lnTo>
                    <a:pt x="2593" y="708"/>
                  </a:lnTo>
                  <a:lnTo>
                    <a:pt x="3031" y="809"/>
                  </a:lnTo>
                  <a:lnTo>
                    <a:pt x="3065" y="809"/>
                  </a:lnTo>
                  <a:lnTo>
                    <a:pt x="3098" y="775"/>
                  </a:lnTo>
                  <a:lnTo>
                    <a:pt x="3166" y="708"/>
                  </a:lnTo>
                  <a:lnTo>
                    <a:pt x="3166" y="640"/>
                  </a:lnTo>
                  <a:lnTo>
                    <a:pt x="3132" y="607"/>
                  </a:lnTo>
                  <a:lnTo>
                    <a:pt x="3098" y="573"/>
                  </a:lnTo>
                  <a:lnTo>
                    <a:pt x="2661" y="472"/>
                  </a:lnTo>
                  <a:lnTo>
                    <a:pt x="2223" y="438"/>
                  </a:lnTo>
                  <a:lnTo>
                    <a:pt x="1785" y="371"/>
                  </a:lnTo>
                  <a:lnTo>
                    <a:pt x="1348" y="303"/>
                  </a:lnTo>
                  <a:lnTo>
                    <a:pt x="1179" y="270"/>
                  </a:lnTo>
                  <a:lnTo>
                    <a:pt x="1011" y="202"/>
                  </a:lnTo>
                  <a:lnTo>
                    <a:pt x="674" y="68"/>
                  </a:lnTo>
                  <a:lnTo>
                    <a:pt x="540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Shape 119"/>
            <p:cNvSpPr/>
            <p:nvPr/>
          </p:nvSpPr>
          <p:spPr>
            <a:xfrm>
              <a:off x="1008800" y="3646150"/>
              <a:ext cx="23600" cy="50550"/>
            </a:xfrm>
            <a:custGeom>
              <a:avLst/>
              <a:gdLst/>
              <a:ahLst/>
              <a:cxnLst/>
              <a:rect l="0" t="0" r="0" b="0"/>
              <a:pathLst>
                <a:path w="944" h="2022" extrusionOk="0">
                  <a:moveTo>
                    <a:pt x="34" y="1"/>
                  </a:moveTo>
                  <a:lnTo>
                    <a:pt x="34" y="35"/>
                  </a:lnTo>
                  <a:lnTo>
                    <a:pt x="1" y="203"/>
                  </a:lnTo>
                  <a:lnTo>
                    <a:pt x="68" y="371"/>
                  </a:lnTo>
                  <a:lnTo>
                    <a:pt x="135" y="540"/>
                  </a:lnTo>
                  <a:lnTo>
                    <a:pt x="236" y="674"/>
                  </a:lnTo>
                  <a:lnTo>
                    <a:pt x="472" y="944"/>
                  </a:lnTo>
                  <a:lnTo>
                    <a:pt x="539" y="1078"/>
                  </a:lnTo>
                  <a:lnTo>
                    <a:pt x="640" y="1213"/>
                  </a:lnTo>
                  <a:lnTo>
                    <a:pt x="674" y="1381"/>
                  </a:lnTo>
                  <a:lnTo>
                    <a:pt x="708" y="1550"/>
                  </a:lnTo>
                  <a:lnTo>
                    <a:pt x="708" y="1718"/>
                  </a:lnTo>
                  <a:lnTo>
                    <a:pt x="640" y="1886"/>
                  </a:lnTo>
                  <a:lnTo>
                    <a:pt x="640" y="1920"/>
                  </a:lnTo>
                  <a:lnTo>
                    <a:pt x="640" y="1987"/>
                  </a:lnTo>
                  <a:lnTo>
                    <a:pt x="741" y="2021"/>
                  </a:lnTo>
                  <a:lnTo>
                    <a:pt x="809" y="2021"/>
                  </a:lnTo>
                  <a:lnTo>
                    <a:pt x="842" y="1987"/>
                  </a:lnTo>
                  <a:lnTo>
                    <a:pt x="876" y="1954"/>
                  </a:lnTo>
                  <a:lnTo>
                    <a:pt x="943" y="1718"/>
                  </a:lnTo>
                  <a:lnTo>
                    <a:pt x="943" y="1482"/>
                  </a:lnTo>
                  <a:lnTo>
                    <a:pt x="910" y="1247"/>
                  </a:lnTo>
                  <a:lnTo>
                    <a:pt x="809" y="1045"/>
                  </a:lnTo>
                  <a:lnTo>
                    <a:pt x="674" y="843"/>
                  </a:lnTo>
                  <a:lnTo>
                    <a:pt x="539" y="674"/>
                  </a:lnTo>
                  <a:lnTo>
                    <a:pt x="304" y="371"/>
                  </a:lnTo>
                  <a:lnTo>
                    <a:pt x="169" y="169"/>
                  </a:lnTo>
                  <a:lnTo>
                    <a:pt x="135" y="102"/>
                  </a:lnTo>
                  <a:lnTo>
                    <a:pt x="135" y="35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Shape 120"/>
            <p:cNvSpPr/>
            <p:nvPr/>
          </p:nvSpPr>
          <p:spPr>
            <a:xfrm>
              <a:off x="782400" y="3562000"/>
              <a:ext cx="27800" cy="11800"/>
            </a:xfrm>
            <a:custGeom>
              <a:avLst/>
              <a:gdLst/>
              <a:ahLst/>
              <a:cxnLst/>
              <a:rect l="0" t="0" r="0" b="0"/>
              <a:pathLst>
                <a:path w="1112" h="472" extrusionOk="0">
                  <a:moveTo>
                    <a:pt x="34" y="0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34" y="135"/>
                  </a:lnTo>
                  <a:lnTo>
                    <a:pt x="236" y="236"/>
                  </a:lnTo>
                  <a:lnTo>
                    <a:pt x="438" y="303"/>
                  </a:lnTo>
                  <a:lnTo>
                    <a:pt x="976" y="472"/>
                  </a:lnTo>
                  <a:lnTo>
                    <a:pt x="1077" y="472"/>
                  </a:lnTo>
                  <a:lnTo>
                    <a:pt x="1111" y="404"/>
                  </a:lnTo>
                  <a:lnTo>
                    <a:pt x="1111" y="303"/>
                  </a:lnTo>
                  <a:lnTo>
                    <a:pt x="1077" y="270"/>
                  </a:lnTo>
                  <a:lnTo>
                    <a:pt x="1044" y="236"/>
                  </a:lnTo>
                  <a:lnTo>
                    <a:pt x="539" y="6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Shape 121"/>
            <p:cNvSpPr/>
            <p:nvPr/>
          </p:nvSpPr>
          <p:spPr>
            <a:xfrm>
              <a:off x="3432900" y="5444025"/>
              <a:ext cx="35375" cy="25275"/>
            </a:xfrm>
            <a:custGeom>
              <a:avLst/>
              <a:gdLst/>
              <a:ahLst/>
              <a:cxnLst/>
              <a:rect l="0" t="0" r="0" b="0"/>
              <a:pathLst>
                <a:path w="1415" h="1011" extrusionOk="0">
                  <a:moveTo>
                    <a:pt x="438" y="1"/>
                  </a:moveTo>
                  <a:lnTo>
                    <a:pt x="203" y="102"/>
                  </a:lnTo>
                  <a:lnTo>
                    <a:pt x="34" y="237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34" y="338"/>
                  </a:lnTo>
                  <a:lnTo>
                    <a:pt x="68" y="338"/>
                  </a:lnTo>
                  <a:lnTo>
                    <a:pt x="102" y="405"/>
                  </a:lnTo>
                  <a:lnTo>
                    <a:pt x="236" y="506"/>
                  </a:lnTo>
                  <a:lnTo>
                    <a:pt x="371" y="607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72" y="506"/>
                  </a:lnTo>
                  <a:lnTo>
                    <a:pt x="371" y="371"/>
                  </a:lnTo>
                  <a:lnTo>
                    <a:pt x="775" y="405"/>
                  </a:lnTo>
                  <a:lnTo>
                    <a:pt x="1179" y="405"/>
                  </a:lnTo>
                  <a:lnTo>
                    <a:pt x="1145" y="674"/>
                  </a:lnTo>
                  <a:lnTo>
                    <a:pt x="1179" y="944"/>
                  </a:lnTo>
                  <a:lnTo>
                    <a:pt x="1213" y="1011"/>
                  </a:lnTo>
                  <a:lnTo>
                    <a:pt x="1246" y="1011"/>
                  </a:lnTo>
                  <a:lnTo>
                    <a:pt x="1314" y="977"/>
                  </a:lnTo>
                  <a:lnTo>
                    <a:pt x="1347" y="944"/>
                  </a:lnTo>
                  <a:lnTo>
                    <a:pt x="1381" y="775"/>
                  </a:lnTo>
                  <a:lnTo>
                    <a:pt x="1415" y="607"/>
                  </a:lnTo>
                  <a:lnTo>
                    <a:pt x="1415" y="270"/>
                  </a:lnTo>
                  <a:lnTo>
                    <a:pt x="1415" y="237"/>
                  </a:lnTo>
                  <a:lnTo>
                    <a:pt x="1381" y="203"/>
                  </a:lnTo>
                  <a:lnTo>
                    <a:pt x="1314" y="169"/>
                  </a:lnTo>
                  <a:lnTo>
                    <a:pt x="539" y="169"/>
                  </a:lnTo>
                  <a:lnTo>
                    <a:pt x="573" y="102"/>
                  </a:lnTo>
                  <a:lnTo>
                    <a:pt x="573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Shape 122"/>
            <p:cNvSpPr/>
            <p:nvPr/>
          </p:nvSpPr>
          <p:spPr>
            <a:xfrm>
              <a:off x="3291500" y="5425525"/>
              <a:ext cx="109450" cy="36200"/>
            </a:xfrm>
            <a:custGeom>
              <a:avLst/>
              <a:gdLst/>
              <a:ahLst/>
              <a:cxnLst/>
              <a:rect l="0" t="0" r="0" b="0"/>
              <a:pathLst>
                <a:path w="4378" h="1448" extrusionOk="0">
                  <a:moveTo>
                    <a:pt x="371" y="169"/>
                  </a:moveTo>
                  <a:lnTo>
                    <a:pt x="842" y="270"/>
                  </a:lnTo>
                  <a:lnTo>
                    <a:pt x="1314" y="303"/>
                  </a:lnTo>
                  <a:lnTo>
                    <a:pt x="1785" y="337"/>
                  </a:lnTo>
                  <a:lnTo>
                    <a:pt x="2256" y="404"/>
                  </a:lnTo>
                  <a:lnTo>
                    <a:pt x="3233" y="606"/>
                  </a:lnTo>
                  <a:lnTo>
                    <a:pt x="3569" y="640"/>
                  </a:lnTo>
                  <a:lnTo>
                    <a:pt x="3704" y="674"/>
                  </a:lnTo>
                  <a:lnTo>
                    <a:pt x="3839" y="707"/>
                  </a:lnTo>
                  <a:lnTo>
                    <a:pt x="3940" y="775"/>
                  </a:lnTo>
                  <a:lnTo>
                    <a:pt x="4007" y="876"/>
                  </a:lnTo>
                  <a:lnTo>
                    <a:pt x="4007" y="1010"/>
                  </a:lnTo>
                  <a:lnTo>
                    <a:pt x="3973" y="1179"/>
                  </a:lnTo>
                  <a:lnTo>
                    <a:pt x="1987" y="1010"/>
                  </a:lnTo>
                  <a:lnTo>
                    <a:pt x="1112" y="909"/>
                  </a:lnTo>
                  <a:lnTo>
                    <a:pt x="674" y="876"/>
                  </a:lnTo>
                  <a:lnTo>
                    <a:pt x="236" y="909"/>
                  </a:lnTo>
                  <a:lnTo>
                    <a:pt x="371" y="169"/>
                  </a:lnTo>
                  <a:close/>
                  <a:moveTo>
                    <a:pt x="741" y="0"/>
                  </a:moveTo>
                  <a:lnTo>
                    <a:pt x="304" y="34"/>
                  </a:lnTo>
                  <a:lnTo>
                    <a:pt x="203" y="34"/>
                  </a:lnTo>
                  <a:lnTo>
                    <a:pt x="34" y="68"/>
                  </a:lnTo>
                  <a:lnTo>
                    <a:pt x="34" y="101"/>
                  </a:lnTo>
                  <a:lnTo>
                    <a:pt x="169" y="135"/>
                  </a:lnTo>
                  <a:lnTo>
                    <a:pt x="68" y="505"/>
                  </a:lnTo>
                  <a:lnTo>
                    <a:pt x="0" y="909"/>
                  </a:lnTo>
                  <a:lnTo>
                    <a:pt x="34" y="977"/>
                  </a:lnTo>
                  <a:lnTo>
                    <a:pt x="68" y="1044"/>
                  </a:lnTo>
                  <a:lnTo>
                    <a:pt x="169" y="1044"/>
                  </a:lnTo>
                  <a:lnTo>
                    <a:pt x="236" y="1010"/>
                  </a:lnTo>
                  <a:lnTo>
                    <a:pt x="640" y="1111"/>
                  </a:lnTo>
                  <a:lnTo>
                    <a:pt x="1112" y="1179"/>
                  </a:lnTo>
                  <a:lnTo>
                    <a:pt x="1987" y="1246"/>
                  </a:lnTo>
                  <a:lnTo>
                    <a:pt x="4108" y="1448"/>
                  </a:lnTo>
                  <a:lnTo>
                    <a:pt x="4142" y="1414"/>
                  </a:lnTo>
                  <a:lnTo>
                    <a:pt x="4209" y="1381"/>
                  </a:lnTo>
                  <a:lnTo>
                    <a:pt x="4209" y="1347"/>
                  </a:lnTo>
                  <a:lnTo>
                    <a:pt x="4209" y="1280"/>
                  </a:lnTo>
                  <a:lnTo>
                    <a:pt x="4209" y="1246"/>
                  </a:lnTo>
                  <a:lnTo>
                    <a:pt x="4377" y="741"/>
                  </a:lnTo>
                  <a:lnTo>
                    <a:pt x="4377" y="674"/>
                  </a:lnTo>
                  <a:lnTo>
                    <a:pt x="4377" y="640"/>
                  </a:lnTo>
                  <a:lnTo>
                    <a:pt x="4344" y="606"/>
                  </a:lnTo>
                  <a:lnTo>
                    <a:pt x="4276" y="573"/>
                  </a:lnTo>
                  <a:lnTo>
                    <a:pt x="3199" y="337"/>
                  </a:lnTo>
                  <a:lnTo>
                    <a:pt x="2088" y="135"/>
                  </a:lnTo>
                  <a:lnTo>
                    <a:pt x="1213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Shape 123"/>
            <p:cNvSpPr/>
            <p:nvPr/>
          </p:nvSpPr>
          <p:spPr>
            <a:xfrm>
              <a:off x="632575" y="3558625"/>
              <a:ext cx="24425" cy="12650"/>
            </a:xfrm>
            <a:custGeom>
              <a:avLst/>
              <a:gdLst/>
              <a:ahLst/>
              <a:cxnLst/>
              <a:rect l="0" t="0" r="0" b="0"/>
              <a:pathLst>
                <a:path w="977" h="506" extrusionOk="0">
                  <a:moveTo>
                    <a:pt x="640" y="1"/>
                  </a:moveTo>
                  <a:lnTo>
                    <a:pt x="404" y="68"/>
                  </a:lnTo>
                  <a:lnTo>
                    <a:pt x="202" y="203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135" y="506"/>
                  </a:lnTo>
                  <a:lnTo>
                    <a:pt x="303" y="405"/>
                  </a:lnTo>
                  <a:lnTo>
                    <a:pt x="505" y="304"/>
                  </a:lnTo>
                  <a:lnTo>
                    <a:pt x="707" y="236"/>
                  </a:lnTo>
                  <a:lnTo>
                    <a:pt x="909" y="203"/>
                  </a:lnTo>
                  <a:lnTo>
                    <a:pt x="977" y="169"/>
                  </a:lnTo>
                  <a:lnTo>
                    <a:pt x="977" y="102"/>
                  </a:lnTo>
                  <a:lnTo>
                    <a:pt x="943" y="34"/>
                  </a:lnTo>
                  <a:lnTo>
                    <a:pt x="8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Shape 124"/>
            <p:cNvSpPr/>
            <p:nvPr/>
          </p:nvSpPr>
          <p:spPr>
            <a:xfrm>
              <a:off x="2855500" y="5364075"/>
              <a:ext cx="920850" cy="71575"/>
            </a:xfrm>
            <a:custGeom>
              <a:avLst/>
              <a:gdLst/>
              <a:ahLst/>
              <a:cxnLst/>
              <a:rect l="0" t="0" r="0" b="0"/>
              <a:pathLst>
                <a:path w="36834" h="2863" extrusionOk="0">
                  <a:moveTo>
                    <a:pt x="606" y="0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34" y="101"/>
                  </a:lnTo>
                  <a:lnTo>
                    <a:pt x="573" y="202"/>
                  </a:lnTo>
                  <a:lnTo>
                    <a:pt x="1111" y="270"/>
                  </a:lnTo>
                  <a:lnTo>
                    <a:pt x="2189" y="337"/>
                  </a:lnTo>
                  <a:lnTo>
                    <a:pt x="4377" y="405"/>
                  </a:lnTo>
                  <a:lnTo>
                    <a:pt x="9192" y="674"/>
                  </a:lnTo>
                  <a:lnTo>
                    <a:pt x="13973" y="977"/>
                  </a:lnTo>
                  <a:lnTo>
                    <a:pt x="18787" y="1314"/>
                  </a:lnTo>
                  <a:lnTo>
                    <a:pt x="23299" y="1684"/>
                  </a:lnTo>
                  <a:lnTo>
                    <a:pt x="27810" y="2054"/>
                  </a:lnTo>
                  <a:lnTo>
                    <a:pt x="36833" y="2862"/>
                  </a:lnTo>
                  <a:lnTo>
                    <a:pt x="36833" y="2559"/>
                  </a:lnTo>
                  <a:lnTo>
                    <a:pt x="32389" y="2122"/>
                  </a:lnTo>
                  <a:lnTo>
                    <a:pt x="27945" y="1751"/>
                  </a:lnTo>
                  <a:lnTo>
                    <a:pt x="23501" y="1415"/>
                  </a:lnTo>
                  <a:lnTo>
                    <a:pt x="19057" y="1078"/>
                  </a:lnTo>
                  <a:lnTo>
                    <a:pt x="14242" y="775"/>
                  </a:lnTo>
                  <a:lnTo>
                    <a:pt x="9461" y="472"/>
                  </a:lnTo>
                  <a:lnTo>
                    <a:pt x="4647" y="202"/>
                  </a:lnTo>
                  <a:lnTo>
                    <a:pt x="235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Shape 125"/>
            <p:cNvSpPr/>
            <p:nvPr/>
          </p:nvSpPr>
          <p:spPr>
            <a:xfrm>
              <a:off x="3219125" y="5439825"/>
              <a:ext cx="32000" cy="8450"/>
            </a:xfrm>
            <a:custGeom>
              <a:avLst/>
              <a:gdLst/>
              <a:ahLst/>
              <a:cxnLst/>
              <a:rect l="0" t="0" r="0" b="0"/>
              <a:pathLst>
                <a:path w="1280" h="338" extrusionOk="0">
                  <a:moveTo>
                    <a:pt x="67" y="1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202" y="236"/>
                  </a:lnTo>
                  <a:lnTo>
                    <a:pt x="370" y="270"/>
                  </a:lnTo>
                  <a:lnTo>
                    <a:pt x="741" y="304"/>
                  </a:lnTo>
                  <a:lnTo>
                    <a:pt x="1044" y="337"/>
                  </a:lnTo>
                  <a:lnTo>
                    <a:pt x="1178" y="304"/>
                  </a:lnTo>
                  <a:lnTo>
                    <a:pt x="1246" y="270"/>
                  </a:lnTo>
                  <a:lnTo>
                    <a:pt x="1279" y="203"/>
                  </a:lnTo>
                  <a:lnTo>
                    <a:pt x="1279" y="169"/>
                  </a:lnTo>
                  <a:lnTo>
                    <a:pt x="1279" y="135"/>
                  </a:lnTo>
                  <a:lnTo>
                    <a:pt x="1178" y="68"/>
                  </a:lnTo>
                  <a:lnTo>
                    <a:pt x="808" y="68"/>
                  </a:lnTo>
                  <a:lnTo>
                    <a:pt x="438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" name="Shape 126"/>
            <p:cNvSpPr/>
            <p:nvPr/>
          </p:nvSpPr>
          <p:spPr>
            <a:xfrm>
              <a:off x="3221650" y="5413725"/>
              <a:ext cx="32850" cy="7600"/>
            </a:xfrm>
            <a:custGeom>
              <a:avLst/>
              <a:gdLst/>
              <a:ahLst/>
              <a:cxnLst/>
              <a:rect l="0" t="0" r="0" b="0"/>
              <a:pathLst>
                <a:path w="1314" h="304" extrusionOk="0">
                  <a:moveTo>
                    <a:pt x="404" y="1"/>
                  </a:moveTo>
                  <a:lnTo>
                    <a:pt x="236" y="35"/>
                  </a:lnTo>
                  <a:lnTo>
                    <a:pt x="34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68" y="203"/>
                  </a:lnTo>
                  <a:lnTo>
                    <a:pt x="303" y="270"/>
                  </a:lnTo>
                  <a:lnTo>
                    <a:pt x="673" y="304"/>
                  </a:lnTo>
                  <a:lnTo>
                    <a:pt x="1010" y="304"/>
                  </a:lnTo>
                  <a:lnTo>
                    <a:pt x="1145" y="270"/>
                  </a:lnTo>
                  <a:lnTo>
                    <a:pt x="1212" y="237"/>
                  </a:lnTo>
                  <a:lnTo>
                    <a:pt x="1279" y="203"/>
                  </a:lnTo>
                  <a:lnTo>
                    <a:pt x="1313" y="136"/>
                  </a:lnTo>
                  <a:lnTo>
                    <a:pt x="1279" y="102"/>
                  </a:lnTo>
                  <a:lnTo>
                    <a:pt x="1178" y="35"/>
                  </a:lnTo>
                  <a:lnTo>
                    <a:pt x="1044" y="1"/>
                  </a:lnTo>
                  <a:lnTo>
                    <a:pt x="774" y="3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" name="Shape 127"/>
            <p:cNvSpPr/>
            <p:nvPr/>
          </p:nvSpPr>
          <p:spPr>
            <a:xfrm>
              <a:off x="3225000" y="5426350"/>
              <a:ext cx="34550" cy="10975"/>
            </a:xfrm>
            <a:custGeom>
              <a:avLst/>
              <a:gdLst/>
              <a:ahLst/>
              <a:cxnLst/>
              <a:rect l="0" t="0" r="0" b="0"/>
              <a:pathLst>
                <a:path w="1382" h="439" extrusionOk="0">
                  <a:moveTo>
                    <a:pt x="135" y="1"/>
                  </a:moveTo>
                  <a:lnTo>
                    <a:pt x="1" y="35"/>
                  </a:lnTo>
                  <a:lnTo>
                    <a:pt x="1" y="68"/>
                  </a:lnTo>
                  <a:lnTo>
                    <a:pt x="102" y="169"/>
                  </a:lnTo>
                  <a:lnTo>
                    <a:pt x="203" y="237"/>
                  </a:lnTo>
                  <a:lnTo>
                    <a:pt x="472" y="304"/>
                  </a:lnTo>
                  <a:lnTo>
                    <a:pt x="842" y="371"/>
                  </a:lnTo>
                  <a:lnTo>
                    <a:pt x="1246" y="439"/>
                  </a:lnTo>
                  <a:lnTo>
                    <a:pt x="1347" y="405"/>
                  </a:lnTo>
                  <a:lnTo>
                    <a:pt x="1381" y="338"/>
                  </a:lnTo>
                  <a:lnTo>
                    <a:pt x="1347" y="237"/>
                  </a:lnTo>
                  <a:lnTo>
                    <a:pt x="1280" y="203"/>
                  </a:lnTo>
                  <a:lnTo>
                    <a:pt x="910" y="102"/>
                  </a:lnTo>
                  <a:lnTo>
                    <a:pt x="539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" name="Shape 128"/>
            <p:cNvSpPr/>
            <p:nvPr/>
          </p:nvSpPr>
          <p:spPr>
            <a:xfrm>
              <a:off x="2757850" y="5409525"/>
              <a:ext cx="584175" cy="67350"/>
            </a:xfrm>
            <a:custGeom>
              <a:avLst/>
              <a:gdLst/>
              <a:ahLst/>
              <a:cxnLst/>
              <a:rect l="0" t="0" r="0" b="0"/>
              <a:pathLst>
                <a:path w="23367" h="2694" extrusionOk="0">
                  <a:moveTo>
                    <a:pt x="68" y="1"/>
                  </a:moveTo>
                  <a:lnTo>
                    <a:pt x="1" y="34"/>
                  </a:lnTo>
                  <a:lnTo>
                    <a:pt x="1" y="102"/>
                  </a:lnTo>
                  <a:lnTo>
                    <a:pt x="68" y="371"/>
                  </a:lnTo>
                  <a:lnTo>
                    <a:pt x="169" y="573"/>
                  </a:lnTo>
                  <a:lnTo>
                    <a:pt x="338" y="775"/>
                  </a:lnTo>
                  <a:lnTo>
                    <a:pt x="540" y="910"/>
                  </a:lnTo>
                  <a:lnTo>
                    <a:pt x="742" y="1044"/>
                  </a:lnTo>
                  <a:lnTo>
                    <a:pt x="977" y="1145"/>
                  </a:lnTo>
                  <a:lnTo>
                    <a:pt x="1482" y="1280"/>
                  </a:lnTo>
                  <a:lnTo>
                    <a:pt x="1954" y="1381"/>
                  </a:lnTo>
                  <a:lnTo>
                    <a:pt x="2425" y="1448"/>
                  </a:lnTo>
                  <a:lnTo>
                    <a:pt x="3401" y="1549"/>
                  </a:lnTo>
                  <a:lnTo>
                    <a:pt x="5287" y="1684"/>
                  </a:lnTo>
                  <a:lnTo>
                    <a:pt x="9529" y="2054"/>
                  </a:lnTo>
                  <a:lnTo>
                    <a:pt x="13738" y="2391"/>
                  </a:lnTo>
                  <a:lnTo>
                    <a:pt x="18114" y="2694"/>
                  </a:lnTo>
                  <a:lnTo>
                    <a:pt x="23367" y="2694"/>
                  </a:lnTo>
                  <a:lnTo>
                    <a:pt x="19225" y="2458"/>
                  </a:lnTo>
                  <a:lnTo>
                    <a:pt x="15084" y="2189"/>
                  </a:lnTo>
                  <a:lnTo>
                    <a:pt x="11246" y="1920"/>
                  </a:lnTo>
                  <a:lnTo>
                    <a:pt x="7408" y="1583"/>
                  </a:lnTo>
                  <a:lnTo>
                    <a:pt x="3435" y="1213"/>
                  </a:lnTo>
                  <a:lnTo>
                    <a:pt x="2593" y="1145"/>
                  </a:lnTo>
                  <a:lnTo>
                    <a:pt x="2088" y="1112"/>
                  </a:lnTo>
                  <a:lnTo>
                    <a:pt x="1550" y="1044"/>
                  </a:lnTo>
                  <a:lnTo>
                    <a:pt x="1078" y="910"/>
                  </a:lnTo>
                  <a:lnTo>
                    <a:pt x="843" y="809"/>
                  </a:lnTo>
                  <a:lnTo>
                    <a:pt x="674" y="708"/>
                  </a:lnTo>
                  <a:lnTo>
                    <a:pt x="472" y="573"/>
                  </a:lnTo>
                  <a:lnTo>
                    <a:pt x="338" y="438"/>
                  </a:lnTo>
                  <a:lnTo>
                    <a:pt x="237" y="270"/>
                  </a:lnTo>
                  <a:lnTo>
                    <a:pt x="169" y="68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Shape 129"/>
            <p:cNvSpPr/>
            <p:nvPr/>
          </p:nvSpPr>
          <p:spPr>
            <a:xfrm>
              <a:off x="829525" y="3584725"/>
              <a:ext cx="53900" cy="19375"/>
            </a:xfrm>
            <a:custGeom>
              <a:avLst/>
              <a:gdLst/>
              <a:ahLst/>
              <a:cxnLst/>
              <a:rect l="0" t="0" r="0" b="0"/>
              <a:pathLst>
                <a:path w="2156" h="775" extrusionOk="0">
                  <a:moveTo>
                    <a:pt x="101" y="0"/>
                  </a:moveTo>
                  <a:lnTo>
                    <a:pt x="34" y="68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236" y="371"/>
                  </a:lnTo>
                  <a:lnTo>
                    <a:pt x="438" y="438"/>
                  </a:lnTo>
                  <a:lnTo>
                    <a:pt x="842" y="539"/>
                  </a:lnTo>
                  <a:lnTo>
                    <a:pt x="1280" y="640"/>
                  </a:lnTo>
                  <a:lnTo>
                    <a:pt x="1751" y="707"/>
                  </a:lnTo>
                  <a:lnTo>
                    <a:pt x="1785" y="741"/>
                  </a:lnTo>
                  <a:lnTo>
                    <a:pt x="1852" y="775"/>
                  </a:lnTo>
                  <a:lnTo>
                    <a:pt x="1920" y="775"/>
                  </a:lnTo>
                  <a:lnTo>
                    <a:pt x="1987" y="741"/>
                  </a:lnTo>
                  <a:lnTo>
                    <a:pt x="2088" y="674"/>
                  </a:lnTo>
                  <a:lnTo>
                    <a:pt x="2122" y="640"/>
                  </a:lnTo>
                  <a:lnTo>
                    <a:pt x="2155" y="573"/>
                  </a:lnTo>
                  <a:lnTo>
                    <a:pt x="2155" y="472"/>
                  </a:lnTo>
                  <a:lnTo>
                    <a:pt x="2088" y="371"/>
                  </a:lnTo>
                  <a:lnTo>
                    <a:pt x="2054" y="337"/>
                  </a:lnTo>
                  <a:lnTo>
                    <a:pt x="1987" y="303"/>
                  </a:lnTo>
                  <a:lnTo>
                    <a:pt x="1516" y="270"/>
                  </a:lnTo>
                  <a:lnTo>
                    <a:pt x="1078" y="169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Shape 130"/>
            <p:cNvSpPr/>
            <p:nvPr/>
          </p:nvSpPr>
          <p:spPr>
            <a:xfrm>
              <a:off x="1711625" y="5231075"/>
              <a:ext cx="10125" cy="15175"/>
            </a:xfrm>
            <a:custGeom>
              <a:avLst/>
              <a:gdLst/>
              <a:ahLst/>
              <a:cxnLst/>
              <a:rect l="0" t="0" r="0" b="0"/>
              <a:pathLst>
                <a:path w="405" h="607" extrusionOk="0">
                  <a:moveTo>
                    <a:pt x="270" y="1"/>
                  </a:moveTo>
                  <a:lnTo>
                    <a:pt x="203" y="35"/>
                  </a:lnTo>
                  <a:lnTo>
                    <a:pt x="68" y="136"/>
                  </a:lnTo>
                  <a:lnTo>
                    <a:pt x="1" y="2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9"/>
                  </a:lnTo>
                  <a:lnTo>
                    <a:pt x="68" y="439"/>
                  </a:lnTo>
                  <a:lnTo>
                    <a:pt x="102" y="405"/>
                  </a:lnTo>
                  <a:lnTo>
                    <a:pt x="135" y="472"/>
                  </a:lnTo>
                  <a:lnTo>
                    <a:pt x="270" y="573"/>
                  </a:lnTo>
                  <a:lnTo>
                    <a:pt x="337" y="607"/>
                  </a:lnTo>
                  <a:lnTo>
                    <a:pt x="371" y="573"/>
                  </a:lnTo>
                  <a:lnTo>
                    <a:pt x="405" y="506"/>
                  </a:lnTo>
                  <a:lnTo>
                    <a:pt x="371" y="472"/>
                  </a:lnTo>
                  <a:lnTo>
                    <a:pt x="270" y="371"/>
                  </a:lnTo>
                  <a:lnTo>
                    <a:pt x="169" y="304"/>
                  </a:lnTo>
                  <a:lnTo>
                    <a:pt x="304" y="169"/>
                  </a:lnTo>
                  <a:lnTo>
                    <a:pt x="337" y="102"/>
                  </a:lnTo>
                  <a:lnTo>
                    <a:pt x="337" y="68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Shape 131"/>
            <p:cNvSpPr/>
            <p:nvPr/>
          </p:nvSpPr>
          <p:spPr>
            <a:xfrm>
              <a:off x="923800" y="4840525"/>
              <a:ext cx="959550" cy="542925"/>
            </a:xfrm>
            <a:custGeom>
              <a:avLst/>
              <a:gdLst/>
              <a:ahLst/>
              <a:cxnLst/>
              <a:rect l="0" t="0" r="0" b="0"/>
              <a:pathLst>
                <a:path w="38382" h="21717" extrusionOk="0">
                  <a:moveTo>
                    <a:pt x="36059" y="304"/>
                  </a:moveTo>
                  <a:lnTo>
                    <a:pt x="36227" y="1247"/>
                  </a:lnTo>
                  <a:lnTo>
                    <a:pt x="36395" y="2223"/>
                  </a:lnTo>
                  <a:lnTo>
                    <a:pt x="36766" y="4142"/>
                  </a:lnTo>
                  <a:lnTo>
                    <a:pt x="37136" y="6432"/>
                  </a:lnTo>
                  <a:lnTo>
                    <a:pt x="37439" y="8721"/>
                  </a:lnTo>
                  <a:lnTo>
                    <a:pt x="37709" y="10909"/>
                  </a:lnTo>
                  <a:lnTo>
                    <a:pt x="37944" y="13098"/>
                  </a:lnTo>
                  <a:lnTo>
                    <a:pt x="38012" y="14108"/>
                  </a:lnTo>
                  <a:lnTo>
                    <a:pt x="38079" y="15152"/>
                  </a:lnTo>
                  <a:lnTo>
                    <a:pt x="38113" y="15421"/>
                  </a:lnTo>
                  <a:lnTo>
                    <a:pt x="38079" y="15791"/>
                  </a:lnTo>
                  <a:lnTo>
                    <a:pt x="38045" y="15960"/>
                  </a:lnTo>
                  <a:lnTo>
                    <a:pt x="38012" y="16094"/>
                  </a:lnTo>
                  <a:lnTo>
                    <a:pt x="37911" y="16229"/>
                  </a:lnTo>
                  <a:lnTo>
                    <a:pt x="37742" y="16296"/>
                  </a:lnTo>
                  <a:lnTo>
                    <a:pt x="37574" y="16330"/>
                  </a:lnTo>
                  <a:lnTo>
                    <a:pt x="37439" y="16397"/>
                  </a:lnTo>
                  <a:lnTo>
                    <a:pt x="28685" y="17609"/>
                  </a:lnTo>
                  <a:lnTo>
                    <a:pt x="19932" y="18855"/>
                  </a:lnTo>
                  <a:lnTo>
                    <a:pt x="15488" y="19495"/>
                  </a:lnTo>
                  <a:lnTo>
                    <a:pt x="11043" y="20202"/>
                  </a:lnTo>
                  <a:lnTo>
                    <a:pt x="6633" y="20976"/>
                  </a:lnTo>
                  <a:lnTo>
                    <a:pt x="4276" y="21414"/>
                  </a:lnTo>
                  <a:lnTo>
                    <a:pt x="3805" y="21481"/>
                  </a:lnTo>
                  <a:lnTo>
                    <a:pt x="3333" y="21549"/>
                  </a:lnTo>
                  <a:lnTo>
                    <a:pt x="3098" y="21549"/>
                  </a:lnTo>
                  <a:lnTo>
                    <a:pt x="2862" y="21515"/>
                  </a:lnTo>
                  <a:lnTo>
                    <a:pt x="2626" y="21448"/>
                  </a:lnTo>
                  <a:lnTo>
                    <a:pt x="2424" y="21313"/>
                  </a:lnTo>
                  <a:lnTo>
                    <a:pt x="2054" y="19360"/>
                  </a:lnTo>
                  <a:lnTo>
                    <a:pt x="1751" y="17407"/>
                  </a:lnTo>
                  <a:lnTo>
                    <a:pt x="1448" y="15488"/>
                  </a:lnTo>
                  <a:lnTo>
                    <a:pt x="1179" y="13502"/>
                  </a:lnTo>
                  <a:lnTo>
                    <a:pt x="674" y="9630"/>
                  </a:lnTo>
                  <a:lnTo>
                    <a:pt x="438" y="7745"/>
                  </a:lnTo>
                  <a:lnTo>
                    <a:pt x="303" y="6768"/>
                  </a:lnTo>
                  <a:lnTo>
                    <a:pt x="101" y="5859"/>
                  </a:lnTo>
                  <a:lnTo>
                    <a:pt x="4579" y="5119"/>
                  </a:lnTo>
                  <a:lnTo>
                    <a:pt x="9091" y="4445"/>
                  </a:lnTo>
                  <a:lnTo>
                    <a:pt x="18080" y="3199"/>
                  </a:lnTo>
                  <a:lnTo>
                    <a:pt x="22592" y="2526"/>
                  </a:lnTo>
                  <a:lnTo>
                    <a:pt x="27103" y="1853"/>
                  </a:lnTo>
                  <a:lnTo>
                    <a:pt x="31581" y="1112"/>
                  </a:lnTo>
                  <a:lnTo>
                    <a:pt x="33837" y="708"/>
                  </a:lnTo>
                  <a:lnTo>
                    <a:pt x="36059" y="304"/>
                  </a:lnTo>
                  <a:close/>
                  <a:moveTo>
                    <a:pt x="36092" y="1"/>
                  </a:moveTo>
                  <a:lnTo>
                    <a:pt x="36025" y="35"/>
                  </a:lnTo>
                  <a:lnTo>
                    <a:pt x="36025" y="68"/>
                  </a:lnTo>
                  <a:lnTo>
                    <a:pt x="36025" y="102"/>
                  </a:lnTo>
                  <a:lnTo>
                    <a:pt x="33803" y="540"/>
                  </a:lnTo>
                  <a:lnTo>
                    <a:pt x="31547" y="910"/>
                  </a:lnTo>
                  <a:lnTo>
                    <a:pt x="29291" y="1280"/>
                  </a:lnTo>
                  <a:lnTo>
                    <a:pt x="27069" y="1651"/>
                  </a:lnTo>
                  <a:lnTo>
                    <a:pt x="22558" y="2290"/>
                  </a:lnTo>
                  <a:lnTo>
                    <a:pt x="18046" y="2930"/>
                  </a:lnTo>
                  <a:lnTo>
                    <a:pt x="13535" y="3536"/>
                  </a:lnTo>
                  <a:lnTo>
                    <a:pt x="9023" y="4176"/>
                  </a:lnTo>
                  <a:lnTo>
                    <a:pt x="6768" y="4546"/>
                  </a:lnTo>
                  <a:lnTo>
                    <a:pt x="4545" y="4916"/>
                  </a:lnTo>
                  <a:lnTo>
                    <a:pt x="2290" y="5287"/>
                  </a:lnTo>
                  <a:lnTo>
                    <a:pt x="68" y="5725"/>
                  </a:lnTo>
                  <a:lnTo>
                    <a:pt x="34" y="5725"/>
                  </a:lnTo>
                  <a:lnTo>
                    <a:pt x="0" y="5758"/>
                  </a:lnTo>
                  <a:lnTo>
                    <a:pt x="34" y="5826"/>
                  </a:lnTo>
                  <a:lnTo>
                    <a:pt x="68" y="6768"/>
                  </a:lnTo>
                  <a:lnTo>
                    <a:pt x="169" y="7745"/>
                  </a:lnTo>
                  <a:lnTo>
                    <a:pt x="438" y="9630"/>
                  </a:lnTo>
                  <a:lnTo>
                    <a:pt x="1010" y="13771"/>
                  </a:lnTo>
                  <a:lnTo>
                    <a:pt x="1212" y="15589"/>
                  </a:lnTo>
                  <a:lnTo>
                    <a:pt x="1482" y="17441"/>
                  </a:lnTo>
                  <a:lnTo>
                    <a:pt x="1751" y="19259"/>
                  </a:lnTo>
                  <a:lnTo>
                    <a:pt x="1919" y="20134"/>
                  </a:lnTo>
                  <a:lnTo>
                    <a:pt x="2155" y="21043"/>
                  </a:lnTo>
                  <a:lnTo>
                    <a:pt x="2088" y="21077"/>
                  </a:lnTo>
                  <a:lnTo>
                    <a:pt x="2054" y="21111"/>
                  </a:lnTo>
                  <a:lnTo>
                    <a:pt x="2054" y="21144"/>
                  </a:lnTo>
                  <a:lnTo>
                    <a:pt x="2222" y="21347"/>
                  </a:lnTo>
                  <a:lnTo>
                    <a:pt x="2222" y="21380"/>
                  </a:lnTo>
                  <a:lnTo>
                    <a:pt x="2256" y="21414"/>
                  </a:lnTo>
                  <a:lnTo>
                    <a:pt x="2323" y="21448"/>
                  </a:lnTo>
                  <a:lnTo>
                    <a:pt x="2492" y="21582"/>
                  </a:lnTo>
                  <a:lnTo>
                    <a:pt x="2694" y="21650"/>
                  </a:lnTo>
                  <a:lnTo>
                    <a:pt x="2929" y="21717"/>
                  </a:lnTo>
                  <a:lnTo>
                    <a:pt x="3603" y="21717"/>
                  </a:lnTo>
                  <a:lnTo>
                    <a:pt x="4074" y="21650"/>
                  </a:lnTo>
                  <a:lnTo>
                    <a:pt x="6431" y="21246"/>
                  </a:lnTo>
                  <a:lnTo>
                    <a:pt x="8754" y="20808"/>
                  </a:lnTo>
                  <a:lnTo>
                    <a:pt x="11178" y="20404"/>
                  </a:lnTo>
                  <a:lnTo>
                    <a:pt x="13569" y="20000"/>
                  </a:lnTo>
                  <a:lnTo>
                    <a:pt x="18417" y="19293"/>
                  </a:lnTo>
                  <a:lnTo>
                    <a:pt x="27844" y="17946"/>
                  </a:lnTo>
                  <a:lnTo>
                    <a:pt x="37271" y="16633"/>
                  </a:lnTo>
                  <a:lnTo>
                    <a:pt x="37338" y="16700"/>
                  </a:lnTo>
                  <a:lnTo>
                    <a:pt x="37372" y="16700"/>
                  </a:lnTo>
                  <a:lnTo>
                    <a:pt x="37405" y="16667"/>
                  </a:lnTo>
                  <a:lnTo>
                    <a:pt x="37540" y="16633"/>
                  </a:lnTo>
                  <a:lnTo>
                    <a:pt x="37641" y="16566"/>
                  </a:lnTo>
                  <a:lnTo>
                    <a:pt x="37742" y="16566"/>
                  </a:lnTo>
                  <a:lnTo>
                    <a:pt x="37810" y="16532"/>
                  </a:lnTo>
                  <a:lnTo>
                    <a:pt x="37944" y="16498"/>
                  </a:lnTo>
                  <a:lnTo>
                    <a:pt x="38079" y="16431"/>
                  </a:lnTo>
                  <a:lnTo>
                    <a:pt x="38214" y="16330"/>
                  </a:lnTo>
                  <a:lnTo>
                    <a:pt x="38281" y="16162"/>
                  </a:lnTo>
                  <a:lnTo>
                    <a:pt x="38315" y="15960"/>
                  </a:lnTo>
                  <a:lnTo>
                    <a:pt x="38348" y="15724"/>
                  </a:lnTo>
                  <a:lnTo>
                    <a:pt x="38382" y="15286"/>
                  </a:lnTo>
                  <a:lnTo>
                    <a:pt x="38315" y="14377"/>
                  </a:lnTo>
                  <a:lnTo>
                    <a:pt x="38214" y="13165"/>
                  </a:lnTo>
                  <a:lnTo>
                    <a:pt x="38079" y="11919"/>
                  </a:lnTo>
                  <a:lnTo>
                    <a:pt x="37810" y="9495"/>
                  </a:lnTo>
                  <a:lnTo>
                    <a:pt x="37473" y="7172"/>
                  </a:lnTo>
                  <a:lnTo>
                    <a:pt x="37136" y="4849"/>
                  </a:lnTo>
                  <a:lnTo>
                    <a:pt x="36934" y="3637"/>
                  </a:lnTo>
                  <a:lnTo>
                    <a:pt x="36732" y="2425"/>
                  </a:lnTo>
                  <a:lnTo>
                    <a:pt x="36496" y="1213"/>
                  </a:lnTo>
                  <a:lnTo>
                    <a:pt x="36328" y="641"/>
                  </a:lnTo>
                  <a:lnTo>
                    <a:pt x="36193" y="35"/>
                  </a:lnTo>
                  <a:lnTo>
                    <a:pt x="361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Shape 132"/>
            <p:cNvSpPr/>
            <p:nvPr/>
          </p:nvSpPr>
          <p:spPr>
            <a:xfrm>
              <a:off x="965875" y="3714350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Shape 133"/>
            <p:cNvSpPr/>
            <p:nvPr/>
          </p:nvSpPr>
          <p:spPr>
            <a:xfrm>
              <a:off x="954950" y="5060225"/>
              <a:ext cx="58100" cy="63150"/>
            </a:xfrm>
            <a:custGeom>
              <a:avLst/>
              <a:gdLst/>
              <a:ahLst/>
              <a:cxnLst/>
              <a:rect l="0" t="0" r="0" b="0"/>
              <a:pathLst>
                <a:path w="2324" h="2526" extrusionOk="0">
                  <a:moveTo>
                    <a:pt x="1953" y="202"/>
                  </a:moveTo>
                  <a:lnTo>
                    <a:pt x="1953" y="640"/>
                  </a:lnTo>
                  <a:lnTo>
                    <a:pt x="1986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22"/>
                  </a:lnTo>
                  <a:lnTo>
                    <a:pt x="337" y="1347"/>
                  </a:lnTo>
                  <a:lnTo>
                    <a:pt x="168" y="404"/>
                  </a:lnTo>
                  <a:lnTo>
                    <a:pt x="606" y="404"/>
                  </a:lnTo>
                  <a:lnTo>
                    <a:pt x="1077" y="371"/>
                  </a:lnTo>
                  <a:lnTo>
                    <a:pt x="1953" y="202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2" y="202"/>
                  </a:lnTo>
                  <a:lnTo>
                    <a:pt x="101" y="303"/>
                  </a:lnTo>
                  <a:lnTo>
                    <a:pt x="67" y="303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43"/>
                  </a:lnTo>
                  <a:lnTo>
                    <a:pt x="135" y="1448"/>
                  </a:lnTo>
                  <a:lnTo>
                    <a:pt x="236" y="1987"/>
                  </a:lnTo>
                  <a:lnTo>
                    <a:pt x="370" y="2458"/>
                  </a:lnTo>
                  <a:lnTo>
                    <a:pt x="404" y="2525"/>
                  </a:lnTo>
                  <a:lnTo>
                    <a:pt x="471" y="2525"/>
                  </a:lnTo>
                  <a:lnTo>
                    <a:pt x="539" y="2492"/>
                  </a:lnTo>
                  <a:lnTo>
                    <a:pt x="572" y="2424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1"/>
                  </a:lnTo>
                  <a:lnTo>
                    <a:pt x="2222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6"/>
                  </a:lnTo>
                  <a:lnTo>
                    <a:pt x="2054" y="169"/>
                  </a:lnTo>
                  <a:lnTo>
                    <a:pt x="2054" y="101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Shape 134"/>
            <p:cNvSpPr/>
            <p:nvPr/>
          </p:nvSpPr>
          <p:spPr>
            <a:xfrm>
              <a:off x="956625" y="3705925"/>
              <a:ext cx="10125" cy="10125"/>
            </a:xfrm>
            <a:custGeom>
              <a:avLst/>
              <a:gdLst/>
              <a:ahLst/>
              <a:cxnLst/>
              <a:rect l="0" t="0" r="0" b="0"/>
              <a:pathLst>
                <a:path w="405" h="405" extrusionOk="0">
                  <a:moveTo>
                    <a:pt x="202" y="0"/>
                  </a:moveTo>
                  <a:lnTo>
                    <a:pt x="101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169" y="404"/>
                  </a:lnTo>
                  <a:lnTo>
                    <a:pt x="270" y="404"/>
                  </a:lnTo>
                  <a:lnTo>
                    <a:pt x="303" y="371"/>
                  </a:lnTo>
                  <a:lnTo>
                    <a:pt x="371" y="337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404" y="101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Shape 135"/>
            <p:cNvSpPr/>
            <p:nvPr/>
          </p:nvSpPr>
          <p:spPr>
            <a:xfrm>
              <a:off x="973450" y="5173850"/>
              <a:ext cx="103550" cy="63150"/>
            </a:xfrm>
            <a:custGeom>
              <a:avLst/>
              <a:gdLst/>
              <a:ahLst/>
              <a:cxnLst/>
              <a:rect l="0" t="0" r="0" b="0"/>
              <a:pathLst>
                <a:path w="4142" h="2526" extrusionOk="0">
                  <a:moveTo>
                    <a:pt x="3738" y="169"/>
                  </a:moveTo>
                  <a:lnTo>
                    <a:pt x="3704" y="337"/>
                  </a:lnTo>
                  <a:lnTo>
                    <a:pt x="3738" y="472"/>
                  </a:lnTo>
                  <a:lnTo>
                    <a:pt x="3772" y="809"/>
                  </a:lnTo>
                  <a:lnTo>
                    <a:pt x="3906" y="1751"/>
                  </a:lnTo>
                  <a:lnTo>
                    <a:pt x="3065" y="1852"/>
                  </a:lnTo>
                  <a:lnTo>
                    <a:pt x="2223" y="1953"/>
                  </a:lnTo>
                  <a:lnTo>
                    <a:pt x="1347" y="2088"/>
                  </a:lnTo>
                  <a:lnTo>
                    <a:pt x="910" y="2189"/>
                  </a:lnTo>
                  <a:lnTo>
                    <a:pt x="674" y="2256"/>
                  </a:lnTo>
                  <a:lnTo>
                    <a:pt x="506" y="2357"/>
                  </a:lnTo>
                  <a:lnTo>
                    <a:pt x="337" y="1381"/>
                  </a:lnTo>
                  <a:lnTo>
                    <a:pt x="270" y="1011"/>
                  </a:lnTo>
                  <a:lnTo>
                    <a:pt x="236" y="809"/>
                  </a:lnTo>
                  <a:lnTo>
                    <a:pt x="169" y="640"/>
                  </a:lnTo>
                  <a:lnTo>
                    <a:pt x="1044" y="472"/>
                  </a:lnTo>
                  <a:lnTo>
                    <a:pt x="1953" y="371"/>
                  </a:lnTo>
                  <a:lnTo>
                    <a:pt x="3738" y="169"/>
                  </a:lnTo>
                  <a:close/>
                  <a:moveTo>
                    <a:pt x="3267" y="1"/>
                  </a:moveTo>
                  <a:lnTo>
                    <a:pt x="2728" y="68"/>
                  </a:lnTo>
                  <a:lnTo>
                    <a:pt x="1684" y="203"/>
                  </a:lnTo>
                  <a:lnTo>
                    <a:pt x="876" y="304"/>
                  </a:lnTo>
                  <a:lnTo>
                    <a:pt x="472" y="405"/>
                  </a:lnTo>
                  <a:lnTo>
                    <a:pt x="270" y="472"/>
                  </a:lnTo>
                  <a:lnTo>
                    <a:pt x="135" y="573"/>
                  </a:lnTo>
                  <a:lnTo>
                    <a:pt x="102" y="506"/>
                  </a:lnTo>
                  <a:lnTo>
                    <a:pt x="68" y="539"/>
                  </a:lnTo>
                  <a:lnTo>
                    <a:pt x="1" y="708"/>
                  </a:lnTo>
                  <a:lnTo>
                    <a:pt x="34" y="910"/>
                  </a:lnTo>
                  <a:lnTo>
                    <a:pt x="102" y="1280"/>
                  </a:lnTo>
                  <a:lnTo>
                    <a:pt x="304" y="2425"/>
                  </a:lnTo>
                  <a:lnTo>
                    <a:pt x="337" y="2492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506" y="2425"/>
                  </a:lnTo>
                  <a:lnTo>
                    <a:pt x="506" y="2391"/>
                  </a:lnTo>
                  <a:lnTo>
                    <a:pt x="876" y="2391"/>
                  </a:lnTo>
                  <a:lnTo>
                    <a:pt x="1246" y="2324"/>
                  </a:lnTo>
                  <a:lnTo>
                    <a:pt x="2021" y="2155"/>
                  </a:lnTo>
                  <a:lnTo>
                    <a:pt x="2997" y="2021"/>
                  </a:lnTo>
                  <a:lnTo>
                    <a:pt x="3974" y="1920"/>
                  </a:lnTo>
                  <a:lnTo>
                    <a:pt x="3974" y="1987"/>
                  </a:lnTo>
                  <a:lnTo>
                    <a:pt x="4007" y="2021"/>
                  </a:lnTo>
                  <a:lnTo>
                    <a:pt x="4075" y="2054"/>
                  </a:lnTo>
                  <a:lnTo>
                    <a:pt x="4108" y="2021"/>
                  </a:lnTo>
                  <a:lnTo>
                    <a:pt x="4142" y="1953"/>
                  </a:lnTo>
                  <a:lnTo>
                    <a:pt x="4075" y="1448"/>
                  </a:lnTo>
                  <a:lnTo>
                    <a:pt x="4007" y="910"/>
                  </a:lnTo>
                  <a:lnTo>
                    <a:pt x="3974" y="539"/>
                  </a:lnTo>
                  <a:lnTo>
                    <a:pt x="3940" y="337"/>
                  </a:lnTo>
                  <a:lnTo>
                    <a:pt x="3839" y="135"/>
                  </a:lnTo>
                  <a:lnTo>
                    <a:pt x="3873" y="102"/>
                  </a:lnTo>
                  <a:lnTo>
                    <a:pt x="3873" y="34"/>
                  </a:lnTo>
                  <a:lnTo>
                    <a:pt x="38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Shape 136"/>
            <p:cNvSpPr/>
            <p:nvPr/>
          </p:nvSpPr>
          <p:spPr>
            <a:xfrm>
              <a:off x="614050" y="3595650"/>
              <a:ext cx="114500" cy="94300"/>
            </a:xfrm>
            <a:custGeom>
              <a:avLst/>
              <a:gdLst/>
              <a:ahLst/>
              <a:cxnLst/>
              <a:rect l="0" t="0" r="0" b="0"/>
              <a:pathLst>
                <a:path w="4580" h="3772" extrusionOk="0">
                  <a:moveTo>
                    <a:pt x="2391" y="1583"/>
                  </a:moveTo>
                  <a:lnTo>
                    <a:pt x="2425" y="1651"/>
                  </a:lnTo>
                  <a:lnTo>
                    <a:pt x="2559" y="1718"/>
                  </a:lnTo>
                  <a:lnTo>
                    <a:pt x="2660" y="1819"/>
                  </a:lnTo>
                  <a:lnTo>
                    <a:pt x="2694" y="1954"/>
                  </a:lnTo>
                  <a:lnTo>
                    <a:pt x="2728" y="2088"/>
                  </a:lnTo>
                  <a:lnTo>
                    <a:pt x="2694" y="2223"/>
                  </a:lnTo>
                  <a:lnTo>
                    <a:pt x="2660" y="2324"/>
                  </a:lnTo>
                  <a:lnTo>
                    <a:pt x="2559" y="2425"/>
                  </a:lnTo>
                  <a:lnTo>
                    <a:pt x="2425" y="2526"/>
                  </a:lnTo>
                  <a:lnTo>
                    <a:pt x="2357" y="2560"/>
                  </a:lnTo>
                  <a:lnTo>
                    <a:pt x="2324" y="2627"/>
                  </a:lnTo>
                  <a:lnTo>
                    <a:pt x="2290" y="2964"/>
                  </a:lnTo>
                  <a:lnTo>
                    <a:pt x="2256" y="3267"/>
                  </a:lnTo>
                  <a:lnTo>
                    <a:pt x="1819" y="3199"/>
                  </a:lnTo>
                  <a:lnTo>
                    <a:pt x="1819" y="2896"/>
                  </a:lnTo>
                  <a:lnTo>
                    <a:pt x="1920" y="2627"/>
                  </a:lnTo>
                  <a:lnTo>
                    <a:pt x="1920" y="2526"/>
                  </a:lnTo>
                  <a:lnTo>
                    <a:pt x="1886" y="2492"/>
                  </a:lnTo>
                  <a:lnTo>
                    <a:pt x="1852" y="2459"/>
                  </a:lnTo>
                  <a:lnTo>
                    <a:pt x="1718" y="2391"/>
                  </a:lnTo>
                  <a:lnTo>
                    <a:pt x="1617" y="2324"/>
                  </a:lnTo>
                  <a:lnTo>
                    <a:pt x="1549" y="2223"/>
                  </a:lnTo>
                  <a:lnTo>
                    <a:pt x="1549" y="2122"/>
                  </a:lnTo>
                  <a:lnTo>
                    <a:pt x="1549" y="1987"/>
                  </a:lnTo>
                  <a:lnTo>
                    <a:pt x="1583" y="1886"/>
                  </a:lnTo>
                  <a:lnTo>
                    <a:pt x="1650" y="1752"/>
                  </a:lnTo>
                  <a:lnTo>
                    <a:pt x="1751" y="1684"/>
                  </a:lnTo>
                  <a:lnTo>
                    <a:pt x="1920" y="1617"/>
                  </a:lnTo>
                  <a:lnTo>
                    <a:pt x="2054" y="1583"/>
                  </a:lnTo>
                  <a:close/>
                  <a:moveTo>
                    <a:pt x="775" y="270"/>
                  </a:moveTo>
                  <a:lnTo>
                    <a:pt x="1213" y="472"/>
                  </a:lnTo>
                  <a:lnTo>
                    <a:pt x="1650" y="607"/>
                  </a:lnTo>
                  <a:lnTo>
                    <a:pt x="2088" y="708"/>
                  </a:lnTo>
                  <a:lnTo>
                    <a:pt x="2559" y="775"/>
                  </a:lnTo>
                  <a:lnTo>
                    <a:pt x="3536" y="843"/>
                  </a:lnTo>
                  <a:lnTo>
                    <a:pt x="4445" y="910"/>
                  </a:lnTo>
                  <a:lnTo>
                    <a:pt x="4310" y="1213"/>
                  </a:lnTo>
                  <a:lnTo>
                    <a:pt x="4175" y="1516"/>
                  </a:lnTo>
                  <a:lnTo>
                    <a:pt x="4007" y="2156"/>
                  </a:lnTo>
                  <a:lnTo>
                    <a:pt x="3670" y="3469"/>
                  </a:lnTo>
                  <a:lnTo>
                    <a:pt x="3670" y="3502"/>
                  </a:lnTo>
                  <a:lnTo>
                    <a:pt x="3064" y="3368"/>
                  </a:lnTo>
                  <a:lnTo>
                    <a:pt x="2492" y="3300"/>
                  </a:lnTo>
                  <a:lnTo>
                    <a:pt x="2559" y="2997"/>
                  </a:lnTo>
                  <a:lnTo>
                    <a:pt x="2559" y="2728"/>
                  </a:lnTo>
                  <a:lnTo>
                    <a:pt x="2728" y="2593"/>
                  </a:lnTo>
                  <a:lnTo>
                    <a:pt x="2862" y="2425"/>
                  </a:lnTo>
                  <a:lnTo>
                    <a:pt x="2930" y="2257"/>
                  </a:lnTo>
                  <a:lnTo>
                    <a:pt x="2963" y="2088"/>
                  </a:lnTo>
                  <a:lnTo>
                    <a:pt x="2930" y="1886"/>
                  </a:lnTo>
                  <a:lnTo>
                    <a:pt x="2862" y="1718"/>
                  </a:lnTo>
                  <a:lnTo>
                    <a:pt x="2728" y="1550"/>
                  </a:lnTo>
                  <a:lnTo>
                    <a:pt x="2559" y="1449"/>
                  </a:lnTo>
                  <a:lnTo>
                    <a:pt x="2458" y="1415"/>
                  </a:lnTo>
                  <a:lnTo>
                    <a:pt x="2391" y="1482"/>
                  </a:lnTo>
                  <a:lnTo>
                    <a:pt x="2290" y="1415"/>
                  </a:lnTo>
                  <a:lnTo>
                    <a:pt x="2155" y="1381"/>
                  </a:lnTo>
                  <a:lnTo>
                    <a:pt x="2021" y="1381"/>
                  </a:lnTo>
                  <a:lnTo>
                    <a:pt x="1886" y="1415"/>
                  </a:lnTo>
                  <a:lnTo>
                    <a:pt x="1751" y="1449"/>
                  </a:lnTo>
                  <a:lnTo>
                    <a:pt x="1617" y="1550"/>
                  </a:lnTo>
                  <a:lnTo>
                    <a:pt x="1516" y="1617"/>
                  </a:lnTo>
                  <a:lnTo>
                    <a:pt x="1415" y="1752"/>
                  </a:lnTo>
                  <a:lnTo>
                    <a:pt x="1347" y="1853"/>
                  </a:lnTo>
                  <a:lnTo>
                    <a:pt x="1314" y="1987"/>
                  </a:lnTo>
                  <a:lnTo>
                    <a:pt x="1314" y="2122"/>
                  </a:lnTo>
                  <a:lnTo>
                    <a:pt x="1347" y="2257"/>
                  </a:lnTo>
                  <a:lnTo>
                    <a:pt x="1381" y="2358"/>
                  </a:lnTo>
                  <a:lnTo>
                    <a:pt x="1448" y="2459"/>
                  </a:lnTo>
                  <a:lnTo>
                    <a:pt x="1549" y="2560"/>
                  </a:lnTo>
                  <a:lnTo>
                    <a:pt x="1684" y="2627"/>
                  </a:lnTo>
                  <a:lnTo>
                    <a:pt x="1583" y="2896"/>
                  </a:lnTo>
                  <a:lnTo>
                    <a:pt x="1583" y="3166"/>
                  </a:lnTo>
                  <a:lnTo>
                    <a:pt x="876" y="3065"/>
                  </a:lnTo>
                  <a:lnTo>
                    <a:pt x="539" y="3031"/>
                  </a:lnTo>
                  <a:lnTo>
                    <a:pt x="202" y="3031"/>
                  </a:lnTo>
                  <a:lnTo>
                    <a:pt x="337" y="2358"/>
                  </a:lnTo>
                  <a:lnTo>
                    <a:pt x="505" y="1651"/>
                  </a:lnTo>
                  <a:lnTo>
                    <a:pt x="640" y="977"/>
                  </a:lnTo>
                  <a:lnTo>
                    <a:pt x="775" y="270"/>
                  </a:lnTo>
                  <a:close/>
                  <a:moveTo>
                    <a:pt x="741" y="1"/>
                  </a:moveTo>
                  <a:lnTo>
                    <a:pt x="707" y="68"/>
                  </a:lnTo>
                  <a:lnTo>
                    <a:pt x="472" y="775"/>
                  </a:lnTo>
                  <a:lnTo>
                    <a:pt x="270" y="1516"/>
                  </a:lnTo>
                  <a:lnTo>
                    <a:pt x="101" y="2290"/>
                  </a:lnTo>
                  <a:lnTo>
                    <a:pt x="0" y="3031"/>
                  </a:lnTo>
                  <a:lnTo>
                    <a:pt x="0" y="3098"/>
                  </a:lnTo>
                  <a:lnTo>
                    <a:pt x="34" y="3132"/>
                  </a:lnTo>
                  <a:lnTo>
                    <a:pt x="101" y="3132"/>
                  </a:lnTo>
                  <a:lnTo>
                    <a:pt x="573" y="3267"/>
                  </a:lnTo>
                  <a:lnTo>
                    <a:pt x="1044" y="3368"/>
                  </a:lnTo>
                  <a:lnTo>
                    <a:pt x="2021" y="3502"/>
                  </a:lnTo>
                  <a:lnTo>
                    <a:pt x="2997" y="3603"/>
                  </a:lnTo>
                  <a:lnTo>
                    <a:pt x="3468" y="3704"/>
                  </a:lnTo>
                  <a:lnTo>
                    <a:pt x="3940" y="3772"/>
                  </a:lnTo>
                  <a:lnTo>
                    <a:pt x="4041" y="3772"/>
                  </a:lnTo>
                  <a:lnTo>
                    <a:pt x="4108" y="3704"/>
                  </a:lnTo>
                  <a:lnTo>
                    <a:pt x="4074" y="3603"/>
                  </a:lnTo>
                  <a:lnTo>
                    <a:pt x="4074" y="3570"/>
                  </a:lnTo>
                  <a:lnTo>
                    <a:pt x="4007" y="3570"/>
                  </a:lnTo>
                  <a:lnTo>
                    <a:pt x="3906" y="3536"/>
                  </a:lnTo>
                  <a:lnTo>
                    <a:pt x="3906" y="3502"/>
                  </a:lnTo>
                  <a:lnTo>
                    <a:pt x="4310" y="2122"/>
                  </a:lnTo>
                  <a:lnTo>
                    <a:pt x="4478" y="1415"/>
                  </a:lnTo>
                  <a:lnTo>
                    <a:pt x="4546" y="1078"/>
                  </a:lnTo>
                  <a:lnTo>
                    <a:pt x="4579" y="708"/>
                  </a:lnTo>
                  <a:lnTo>
                    <a:pt x="4546" y="674"/>
                  </a:lnTo>
                  <a:lnTo>
                    <a:pt x="4546" y="708"/>
                  </a:lnTo>
                  <a:lnTo>
                    <a:pt x="4512" y="742"/>
                  </a:lnTo>
                  <a:lnTo>
                    <a:pt x="4478" y="742"/>
                  </a:lnTo>
                  <a:lnTo>
                    <a:pt x="4074" y="607"/>
                  </a:lnTo>
                  <a:lnTo>
                    <a:pt x="3637" y="573"/>
                  </a:lnTo>
                  <a:lnTo>
                    <a:pt x="2761" y="506"/>
                  </a:lnTo>
                  <a:lnTo>
                    <a:pt x="2256" y="472"/>
                  </a:lnTo>
                  <a:lnTo>
                    <a:pt x="1785" y="371"/>
                  </a:lnTo>
                  <a:lnTo>
                    <a:pt x="808" y="102"/>
                  </a:lnTo>
                  <a:lnTo>
                    <a:pt x="808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Shape 137"/>
            <p:cNvSpPr/>
            <p:nvPr/>
          </p:nvSpPr>
          <p:spPr>
            <a:xfrm>
              <a:off x="963350" y="5113250"/>
              <a:ext cx="90100" cy="63150"/>
            </a:xfrm>
            <a:custGeom>
              <a:avLst/>
              <a:gdLst/>
              <a:ahLst/>
              <a:cxnLst/>
              <a:rect l="0" t="0" r="0" b="0"/>
              <a:pathLst>
                <a:path w="3604" h="2526" extrusionOk="0">
                  <a:moveTo>
                    <a:pt x="3199" y="337"/>
                  </a:moveTo>
                  <a:lnTo>
                    <a:pt x="3300" y="1212"/>
                  </a:lnTo>
                  <a:lnTo>
                    <a:pt x="3334" y="1583"/>
                  </a:lnTo>
                  <a:lnTo>
                    <a:pt x="3368" y="1987"/>
                  </a:lnTo>
                  <a:lnTo>
                    <a:pt x="3267" y="1919"/>
                  </a:lnTo>
                  <a:lnTo>
                    <a:pt x="2896" y="1919"/>
                  </a:lnTo>
                  <a:lnTo>
                    <a:pt x="2425" y="2020"/>
                  </a:lnTo>
                  <a:lnTo>
                    <a:pt x="1482" y="2256"/>
                  </a:lnTo>
                  <a:lnTo>
                    <a:pt x="1246" y="2290"/>
                  </a:lnTo>
                  <a:lnTo>
                    <a:pt x="977" y="2290"/>
                  </a:lnTo>
                  <a:lnTo>
                    <a:pt x="708" y="2324"/>
                  </a:lnTo>
                  <a:lnTo>
                    <a:pt x="472" y="2391"/>
                  </a:lnTo>
                  <a:lnTo>
                    <a:pt x="337" y="1919"/>
                  </a:lnTo>
                  <a:lnTo>
                    <a:pt x="236" y="1448"/>
                  </a:lnTo>
                  <a:lnTo>
                    <a:pt x="203" y="1078"/>
                  </a:lnTo>
                  <a:lnTo>
                    <a:pt x="203" y="876"/>
                  </a:lnTo>
                  <a:lnTo>
                    <a:pt x="135" y="707"/>
                  </a:lnTo>
                  <a:lnTo>
                    <a:pt x="169" y="707"/>
                  </a:lnTo>
                  <a:lnTo>
                    <a:pt x="506" y="606"/>
                  </a:lnTo>
                  <a:lnTo>
                    <a:pt x="842" y="539"/>
                  </a:lnTo>
                  <a:lnTo>
                    <a:pt x="1549" y="472"/>
                  </a:lnTo>
                  <a:lnTo>
                    <a:pt x="2357" y="371"/>
                  </a:lnTo>
                  <a:lnTo>
                    <a:pt x="3199" y="337"/>
                  </a:lnTo>
                  <a:close/>
                  <a:moveTo>
                    <a:pt x="3233" y="0"/>
                  </a:moveTo>
                  <a:lnTo>
                    <a:pt x="3165" y="34"/>
                  </a:lnTo>
                  <a:lnTo>
                    <a:pt x="3165" y="101"/>
                  </a:lnTo>
                  <a:lnTo>
                    <a:pt x="3165" y="169"/>
                  </a:lnTo>
                  <a:lnTo>
                    <a:pt x="2458" y="202"/>
                  </a:lnTo>
                  <a:lnTo>
                    <a:pt x="1751" y="270"/>
                  </a:lnTo>
                  <a:lnTo>
                    <a:pt x="943" y="337"/>
                  </a:lnTo>
                  <a:lnTo>
                    <a:pt x="539" y="438"/>
                  </a:lnTo>
                  <a:lnTo>
                    <a:pt x="169" y="539"/>
                  </a:lnTo>
                  <a:lnTo>
                    <a:pt x="135" y="606"/>
                  </a:lnTo>
                  <a:lnTo>
                    <a:pt x="135" y="674"/>
                  </a:lnTo>
                  <a:lnTo>
                    <a:pt x="102" y="606"/>
                  </a:lnTo>
                  <a:lnTo>
                    <a:pt x="68" y="606"/>
                  </a:lnTo>
                  <a:lnTo>
                    <a:pt x="34" y="707"/>
                  </a:lnTo>
                  <a:lnTo>
                    <a:pt x="1" y="808"/>
                  </a:lnTo>
                  <a:lnTo>
                    <a:pt x="1" y="1044"/>
                  </a:lnTo>
                  <a:lnTo>
                    <a:pt x="68" y="1482"/>
                  </a:lnTo>
                  <a:lnTo>
                    <a:pt x="169" y="1987"/>
                  </a:lnTo>
                  <a:lnTo>
                    <a:pt x="304" y="2458"/>
                  </a:lnTo>
                  <a:lnTo>
                    <a:pt x="337" y="2526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472" y="2425"/>
                  </a:lnTo>
                  <a:lnTo>
                    <a:pt x="842" y="2492"/>
                  </a:lnTo>
                  <a:lnTo>
                    <a:pt x="1179" y="2458"/>
                  </a:lnTo>
                  <a:lnTo>
                    <a:pt x="1549" y="2425"/>
                  </a:lnTo>
                  <a:lnTo>
                    <a:pt x="1886" y="2357"/>
                  </a:lnTo>
                  <a:lnTo>
                    <a:pt x="2290" y="2256"/>
                  </a:lnTo>
                  <a:lnTo>
                    <a:pt x="2660" y="2189"/>
                  </a:lnTo>
                  <a:lnTo>
                    <a:pt x="3031" y="2155"/>
                  </a:lnTo>
                  <a:lnTo>
                    <a:pt x="3435" y="2155"/>
                  </a:lnTo>
                  <a:lnTo>
                    <a:pt x="3435" y="2189"/>
                  </a:lnTo>
                  <a:lnTo>
                    <a:pt x="3536" y="2189"/>
                  </a:lnTo>
                  <a:lnTo>
                    <a:pt x="3570" y="2121"/>
                  </a:lnTo>
                  <a:lnTo>
                    <a:pt x="3603" y="1886"/>
                  </a:lnTo>
                  <a:lnTo>
                    <a:pt x="3603" y="1650"/>
                  </a:lnTo>
                  <a:lnTo>
                    <a:pt x="3536" y="1179"/>
                  </a:lnTo>
                  <a:lnTo>
                    <a:pt x="3469" y="606"/>
                  </a:lnTo>
                  <a:lnTo>
                    <a:pt x="3334" y="68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Shape 138"/>
            <p:cNvSpPr/>
            <p:nvPr/>
          </p:nvSpPr>
          <p:spPr>
            <a:xfrm>
              <a:off x="947375" y="3694975"/>
              <a:ext cx="33675" cy="37900"/>
            </a:xfrm>
            <a:custGeom>
              <a:avLst/>
              <a:gdLst/>
              <a:ahLst/>
              <a:cxnLst/>
              <a:rect l="0" t="0" r="0" b="0"/>
              <a:pathLst>
                <a:path w="1347" h="1516" extrusionOk="0">
                  <a:moveTo>
                    <a:pt x="842" y="236"/>
                  </a:moveTo>
                  <a:lnTo>
                    <a:pt x="909" y="270"/>
                  </a:lnTo>
                  <a:lnTo>
                    <a:pt x="1044" y="337"/>
                  </a:lnTo>
                  <a:lnTo>
                    <a:pt x="1111" y="472"/>
                  </a:lnTo>
                  <a:lnTo>
                    <a:pt x="1145" y="573"/>
                  </a:lnTo>
                  <a:lnTo>
                    <a:pt x="1145" y="708"/>
                  </a:lnTo>
                  <a:lnTo>
                    <a:pt x="1145" y="842"/>
                  </a:lnTo>
                  <a:lnTo>
                    <a:pt x="1111" y="943"/>
                  </a:lnTo>
                  <a:lnTo>
                    <a:pt x="1044" y="1044"/>
                  </a:lnTo>
                  <a:lnTo>
                    <a:pt x="976" y="1145"/>
                  </a:lnTo>
                  <a:lnTo>
                    <a:pt x="875" y="1213"/>
                  </a:lnTo>
                  <a:lnTo>
                    <a:pt x="774" y="1246"/>
                  </a:lnTo>
                  <a:lnTo>
                    <a:pt x="640" y="1280"/>
                  </a:lnTo>
                  <a:lnTo>
                    <a:pt x="505" y="1280"/>
                  </a:lnTo>
                  <a:lnTo>
                    <a:pt x="404" y="1213"/>
                  </a:lnTo>
                  <a:lnTo>
                    <a:pt x="303" y="1145"/>
                  </a:lnTo>
                  <a:lnTo>
                    <a:pt x="236" y="1078"/>
                  </a:lnTo>
                  <a:lnTo>
                    <a:pt x="202" y="943"/>
                  </a:lnTo>
                  <a:lnTo>
                    <a:pt x="202" y="708"/>
                  </a:lnTo>
                  <a:lnTo>
                    <a:pt x="236" y="472"/>
                  </a:lnTo>
                  <a:lnTo>
                    <a:pt x="269" y="371"/>
                  </a:lnTo>
                  <a:lnTo>
                    <a:pt x="337" y="304"/>
                  </a:lnTo>
                  <a:lnTo>
                    <a:pt x="404" y="270"/>
                  </a:lnTo>
                  <a:lnTo>
                    <a:pt x="505" y="236"/>
                  </a:lnTo>
                  <a:close/>
                  <a:moveTo>
                    <a:pt x="741" y="1"/>
                  </a:moveTo>
                  <a:lnTo>
                    <a:pt x="606" y="34"/>
                  </a:lnTo>
                  <a:lnTo>
                    <a:pt x="438" y="68"/>
                  </a:lnTo>
                  <a:lnTo>
                    <a:pt x="303" y="135"/>
                  </a:lnTo>
                  <a:lnTo>
                    <a:pt x="168" y="236"/>
                  </a:lnTo>
                  <a:lnTo>
                    <a:pt x="101" y="371"/>
                  </a:lnTo>
                  <a:lnTo>
                    <a:pt x="34" y="539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34" y="1044"/>
                  </a:lnTo>
                  <a:lnTo>
                    <a:pt x="101" y="1213"/>
                  </a:lnTo>
                  <a:lnTo>
                    <a:pt x="202" y="1314"/>
                  </a:lnTo>
                  <a:lnTo>
                    <a:pt x="337" y="1415"/>
                  </a:lnTo>
                  <a:lnTo>
                    <a:pt x="539" y="1482"/>
                  </a:lnTo>
                  <a:lnTo>
                    <a:pt x="707" y="1516"/>
                  </a:lnTo>
                  <a:lnTo>
                    <a:pt x="842" y="1448"/>
                  </a:lnTo>
                  <a:lnTo>
                    <a:pt x="976" y="1381"/>
                  </a:lnTo>
                  <a:lnTo>
                    <a:pt x="1111" y="1280"/>
                  </a:lnTo>
                  <a:lnTo>
                    <a:pt x="1212" y="1179"/>
                  </a:lnTo>
                  <a:lnTo>
                    <a:pt x="1279" y="1011"/>
                  </a:lnTo>
                  <a:lnTo>
                    <a:pt x="1347" y="876"/>
                  </a:lnTo>
                  <a:lnTo>
                    <a:pt x="1347" y="708"/>
                  </a:lnTo>
                  <a:lnTo>
                    <a:pt x="1347" y="573"/>
                  </a:lnTo>
                  <a:lnTo>
                    <a:pt x="1313" y="438"/>
                  </a:lnTo>
                  <a:lnTo>
                    <a:pt x="1212" y="304"/>
                  </a:lnTo>
                  <a:lnTo>
                    <a:pt x="1111" y="169"/>
                  </a:lnTo>
                  <a:lnTo>
                    <a:pt x="1010" y="102"/>
                  </a:lnTo>
                  <a:lnTo>
                    <a:pt x="875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Shape 139"/>
            <p:cNvSpPr/>
            <p:nvPr/>
          </p:nvSpPr>
          <p:spPr>
            <a:xfrm>
              <a:off x="659500" y="3640275"/>
              <a:ext cx="14325" cy="13475"/>
            </a:xfrm>
            <a:custGeom>
              <a:avLst/>
              <a:gdLst/>
              <a:ahLst/>
              <a:cxnLst/>
              <a:rect l="0" t="0" r="0" b="0"/>
              <a:pathLst>
                <a:path w="573" h="539" extrusionOk="0">
                  <a:moveTo>
                    <a:pt x="236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1" y="303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102" y="505"/>
                  </a:lnTo>
                  <a:lnTo>
                    <a:pt x="236" y="539"/>
                  </a:lnTo>
                  <a:lnTo>
                    <a:pt x="438" y="539"/>
                  </a:lnTo>
                  <a:lnTo>
                    <a:pt x="506" y="505"/>
                  </a:lnTo>
                  <a:lnTo>
                    <a:pt x="539" y="472"/>
                  </a:lnTo>
                  <a:lnTo>
                    <a:pt x="573" y="404"/>
                  </a:lnTo>
                  <a:lnTo>
                    <a:pt x="539" y="270"/>
                  </a:lnTo>
                  <a:lnTo>
                    <a:pt x="506" y="135"/>
                  </a:lnTo>
                  <a:lnTo>
                    <a:pt x="405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Shape 140"/>
            <p:cNvSpPr/>
            <p:nvPr/>
          </p:nvSpPr>
          <p:spPr>
            <a:xfrm>
              <a:off x="470950" y="3557775"/>
              <a:ext cx="100200" cy="96825"/>
            </a:xfrm>
            <a:custGeom>
              <a:avLst/>
              <a:gdLst/>
              <a:ahLst/>
              <a:cxnLst/>
              <a:rect l="0" t="0" r="0" b="0"/>
              <a:pathLst>
                <a:path w="4008" h="3873" extrusionOk="0">
                  <a:moveTo>
                    <a:pt x="2088" y="270"/>
                  </a:moveTo>
                  <a:lnTo>
                    <a:pt x="2391" y="304"/>
                  </a:lnTo>
                  <a:lnTo>
                    <a:pt x="2661" y="371"/>
                  </a:lnTo>
                  <a:lnTo>
                    <a:pt x="2930" y="472"/>
                  </a:lnTo>
                  <a:lnTo>
                    <a:pt x="3166" y="641"/>
                  </a:lnTo>
                  <a:lnTo>
                    <a:pt x="3368" y="843"/>
                  </a:lnTo>
                  <a:lnTo>
                    <a:pt x="3570" y="1112"/>
                  </a:lnTo>
                  <a:lnTo>
                    <a:pt x="3671" y="1280"/>
                  </a:lnTo>
                  <a:lnTo>
                    <a:pt x="3738" y="1449"/>
                  </a:lnTo>
                  <a:lnTo>
                    <a:pt x="3772" y="1617"/>
                  </a:lnTo>
                  <a:lnTo>
                    <a:pt x="3805" y="1819"/>
                  </a:lnTo>
                  <a:lnTo>
                    <a:pt x="3772" y="1987"/>
                  </a:lnTo>
                  <a:lnTo>
                    <a:pt x="3772" y="2156"/>
                  </a:lnTo>
                  <a:lnTo>
                    <a:pt x="3637" y="2492"/>
                  </a:lnTo>
                  <a:lnTo>
                    <a:pt x="3469" y="2829"/>
                  </a:lnTo>
                  <a:lnTo>
                    <a:pt x="3233" y="3098"/>
                  </a:lnTo>
                  <a:lnTo>
                    <a:pt x="2964" y="3334"/>
                  </a:lnTo>
                  <a:lnTo>
                    <a:pt x="2627" y="3502"/>
                  </a:lnTo>
                  <a:lnTo>
                    <a:pt x="2324" y="3570"/>
                  </a:lnTo>
                  <a:lnTo>
                    <a:pt x="1987" y="3603"/>
                  </a:lnTo>
                  <a:lnTo>
                    <a:pt x="1651" y="3603"/>
                  </a:lnTo>
                  <a:lnTo>
                    <a:pt x="1348" y="3570"/>
                  </a:lnTo>
                  <a:lnTo>
                    <a:pt x="1112" y="3502"/>
                  </a:lnTo>
                  <a:lnTo>
                    <a:pt x="944" y="3435"/>
                  </a:lnTo>
                  <a:lnTo>
                    <a:pt x="775" y="3334"/>
                  </a:lnTo>
                  <a:lnTo>
                    <a:pt x="641" y="3199"/>
                  </a:lnTo>
                  <a:lnTo>
                    <a:pt x="506" y="3031"/>
                  </a:lnTo>
                  <a:lnTo>
                    <a:pt x="405" y="2863"/>
                  </a:lnTo>
                  <a:lnTo>
                    <a:pt x="338" y="2694"/>
                  </a:lnTo>
                  <a:lnTo>
                    <a:pt x="270" y="2459"/>
                  </a:lnTo>
                  <a:lnTo>
                    <a:pt x="237" y="2122"/>
                  </a:lnTo>
                  <a:lnTo>
                    <a:pt x="237" y="1785"/>
                  </a:lnTo>
                  <a:lnTo>
                    <a:pt x="338" y="1449"/>
                  </a:lnTo>
                  <a:lnTo>
                    <a:pt x="439" y="1146"/>
                  </a:lnTo>
                  <a:lnTo>
                    <a:pt x="641" y="876"/>
                  </a:lnTo>
                  <a:lnTo>
                    <a:pt x="843" y="674"/>
                  </a:lnTo>
                  <a:lnTo>
                    <a:pt x="1112" y="472"/>
                  </a:lnTo>
                  <a:lnTo>
                    <a:pt x="1415" y="338"/>
                  </a:lnTo>
                  <a:lnTo>
                    <a:pt x="1482" y="338"/>
                  </a:lnTo>
                  <a:lnTo>
                    <a:pt x="1785" y="304"/>
                  </a:lnTo>
                  <a:lnTo>
                    <a:pt x="2088" y="270"/>
                  </a:lnTo>
                  <a:close/>
                  <a:moveTo>
                    <a:pt x="1987" y="1"/>
                  </a:moveTo>
                  <a:lnTo>
                    <a:pt x="1651" y="35"/>
                  </a:lnTo>
                  <a:lnTo>
                    <a:pt x="1449" y="68"/>
                  </a:lnTo>
                  <a:lnTo>
                    <a:pt x="1280" y="136"/>
                  </a:lnTo>
                  <a:lnTo>
                    <a:pt x="1112" y="203"/>
                  </a:lnTo>
                  <a:lnTo>
                    <a:pt x="944" y="270"/>
                  </a:lnTo>
                  <a:lnTo>
                    <a:pt x="775" y="405"/>
                  </a:lnTo>
                  <a:lnTo>
                    <a:pt x="641" y="506"/>
                  </a:lnTo>
                  <a:lnTo>
                    <a:pt x="405" y="809"/>
                  </a:lnTo>
                  <a:lnTo>
                    <a:pt x="203" y="1112"/>
                  </a:lnTo>
                  <a:lnTo>
                    <a:pt x="68" y="1482"/>
                  </a:lnTo>
                  <a:lnTo>
                    <a:pt x="1" y="1886"/>
                  </a:lnTo>
                  <a:lnTo>
                    <a:pt x="1" y="2290"/>
                  </a:lnTo>
                  <a:lnTo>
                    <a:pt x="35" y="2526"/>
                  </a:lnTo>
                  <a:lnTo>
                    <a:pt x="68" y="2762"/>
                  </a:lnTo>
                  <a:lnTo>
                    <a:pt x="136" y="2964"/>
                  </a:lnTo>
                  <a:lnTo>
                    <a:pt x="237" y="3166"/>
                  </a:lnTo>
                  <a:lnTo>
                    <a:pt x="371" y="3300"/>
                  </a:lnTo>
                  <a:lnTo>
                    <a:pt x="506" y="3435"/>
                  </a:lnTo>
                  <a:lnTo>
                    <a:pt x="674" y="3570"/>
                  </a:lnTo>
                  <a:lnTo>
                    <a:pt x="843" y="3671"/>
                  </a:lnTo>
                  <a:lnTo>
                    <a:pt x="1011" y="3738"/>
                  </a:lnTo>
                  <a:lnTo>
                    <a:pt x="1213" y="3805"/>
                  </a:lnTo>
                  <a:lnTo>
                    <a:pt x="1617" y="3873"/>
                  </a:lnTo>
                  <a:lnTo>
                    <a:pt x="2055" y="3873"/>
                  </a:lnTo>
                  <a:lnTo>
                    <a:pt x="2526" y="3805"/>
                  </a:lnTo>
                  <a:lnTo>
                    <a:pt x="2728" y="3772"/>
                  </a:lnTo>
                  <a:lnTo>
                    <a:pt x="2930" y="3671"/>
                  </a:lnTo>
                  <a:lnTo>
                    <a:pt x="3132" y="3570"/>
                  </a:lnTo>
                  <a:lnTo>
                    <a:pt x="3300" y="3469"/>
                  </a:lnTo>
                  <a:lnTo>
                    <a:pt x="3435" y="3300"/>
                  </a:lnTo>
                  <a:lnTo>
                    <a:pt x="3570" y="3166"/>
                  </a:lnTo>
                  <a:lnTo>
                    <a:pt x="3704" y="2997"/>
                  </a:lnTo>
                  <a:lnTo>
                    <a:pt x="3805" y="2795"/>
                  </a:lnTo>
                  <a:lnTo>
                    <a:pt x="3873" y="2627"/>
                  </a:lnTo>
                  <a:lnTo>
                    <a:pt x="3940" y="2425"/>
                  </a:lnTo>
                  <a:lnTo>
                    <a:pt x="3974" y="2223"/>
                  </a:lnTo>
                  <a:lnTo>
                    <a:pt x="4007" y="2021"/>
                  </a:lnTo>
                  <a:lnTo>
                    <a:pt x="4007" y="1785"/>
                  </a:lnTo>
                  <a:lnTo>
                    <a:pt x="3974" y="1583"/>
                  </a:lnTo>
                  <a:lnTo>
                    <a:pt x="3940" y="1381"/>
                  </a:lnTo>
                  <a:lnTo>
                    <a:pt x="3906" y="1179"/>
                  </a:lnTo>
                  <a:lnTo>
                    <a:pt x="3738" y="876"/>
                  </a:lnTo>
                  <a:lnTo>
                    <a:pt x="3536" y="607"/>
                  </a:lnTo>
                  <a:lnTo>
                    <a:pt x="3267" y="371"/>
                  </a:lnTo>
                  <a:lnTo>
                    <a:pt x="2997" y="203"/>
                  </a:lnTo>
                  <a:lnTo>
                    <a:pt x="2661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Shape 141"/>
            <p:cNvSpPr/>
            <p:nvPr/>
          </p:nvSpPr>
          <p:spPr>
            <a:xfrm>
              <a:off x="446550" y="3524950"/>
              <a:ext cx="579125" cy="253375"/>
            </a:xfrm>
            <a:custGeom>
              <a:avLst/>
              <a:gdLst/>
              <a:ahLst/>
              <a:cxnLst/>
              <a:rect l="0" t="0" r="0" b="0"/>
              <a:pathLst>
                <a:path w="23165" h="10135" extrusionOk="0">
                  <a:moveTo>
                    <a:pt x="3603" y="304"/>
                  </a:moveTo>
                  <a:lnTo>
                    <a:pt x="3940" y="337"/>
                  </a:lnTo>
                  <a:lnTo>
                    <a:pt x="4647" y="472"/>
                  </a:lnTo>
                  <a:lnTo>
                    <a:pt x="5219" y="607"/>
                  </a:lnTo>
                  <a:lnTo>
                    <a:pt x="6397" y="775"/>
                  </a:lnTo>
                  <a:lnTo>
                    <a:pt x="7576" y="977"/>
                  </a:lnTo>
                  <a:lnTo>
                    <a:pt x="7340" y="1112"/>
                  </a:lnTo>
                  <a:lnTo>
                    <a:pt x="7138" y="1213"/>
                  </a:lnTo>
                  <a:lnTo>
                    <a:pt x="6667" y="1482"/>
                  </a:lnTo>
                  <a:lnTo>
                    <a:pt x="6330" y="1348"/>
                  </a:lnTo>
                  <a:lnTo>
                    <a:pt x="5926" y="1246"/>
                  </a:lnTo>
                  <a:lnTo>
                    <a:pt x="5522" y="1179"/>
                  </a:lnTo>
                  <a:lnTo>
                    <a:pt x="5152" y="1145"/>
                  </a:lnTo>
                  <a:lnTo>
                    <a:pt x="5084" y="1112"/>
                  </a:lnTo>
                  <a:lnTo>
                    <a:pt x="4849" y="910"/>
                  </a:lnTo>
                  <a:lnTo>
                    <a:pt x="4546" y="741"/>
                  </a:lnTo>
                  <a:lnTo>
                    <a:pt x="4276" y="640"/>
                  </a:lnTo>
                  <a:lnTo>
                    <a:pt x="3973" y="539"/>
                  </a:lnTo>
                  <a:lnTo>
                    <a:pt x="3637" y="506"/>
                  </a:lnTo>
                  <a:lnTo>
                    <a:pt x="3334" y="472"/>
                  </a:lnTo>
                  <a:lnTo>
                    <a:pt x="2997" y="472"/>
                  </a:lnTo>
                  <a:lnTo>
                    <a:pt x="2694" y="506"/>
                  </a:lnTo>
                  <a:lnTo>
                    <a:pt x="2829" y="438"/>
                  </a:lnTo>
                  <a:lnTo>
                    <a:pt x="2963" y="371"/>
                  </a:lnTo>
                  <a:lnTo>
                    <a:pt x="3266" y="304"/>
                  </a:lnTo>
                  <a:close/>
                  <a:moveTo>
                    <a:pt x="2559" y="640"/>
                  </a:moveTo>
                  <a:lnTo>
                    <a:pt x="2593" y="741"/>
                  </a:lnTo>
                  <a:lnTo>
                    <a:pt x="2627" y="775"/>
                  </a:lnTo>
                  <a:lnTo>
                    <a:pt x="3502" y="775"/>
                  </a:lnTo>
                  <a:lnTo>
                    <a:pt x="3771" y="809"/>
                  </a:lnTo>
                  <a:lnTo>
                    <a:pt x="4007" y="876"/>
                  </a:lnTo>
                  <a:lnTo>
                    <a:pt x="4276" y="943"/>
                  </a:lnTo>
                  <a:lnTo>
                    <a:pt x="4512" y="1044"/>
                  </a:lnTo>
                  <a:lnTo>
                    <a:pt x="4748" y="1179"/>
                  </a:lnTo>
                  <a:lnTo>
                    <a:pt x="4815" y="1213"/>
                  </a:lnTo>
                  <a:lnTo>
                    <a:pt x="4815" y="1280"/>
                  </a:lnTo>
                  <a:lnTo>
                    <a:pt x="4882" y="1348"/>
                  </a:lnTo>
                  <a:lnTo>
                    <a:pt x="4983" y="1348"/>
                  </a:lnTo>
                  <a:lnTo>
                    <a:pt x="5152" y="1583"/>
                  </a:lnTo>
                  <a:lnTo>
                    <a:pt x="5320" y="1819"/>
                  </a:lnTo>
                  <a:lnTo>
                    <a:pt x="5421" y="2088"/>
                  </a:lnTo>
                  <a:lnTo>
                    <a:pt x="5522" y="2358"/>
                  </a:lnTo>
                  <a:lnTo>
                    <a:pt x="5589" y="2661"/>
                  </a:lnTo>
                  <a:lnTo>
                    <a:pt x="5623" y="2930"/>
                  </a:lnTo>
                  <a:lnTo>
                    <a:pt x="5690" y="3502"/>
                  </a:lnTo>
                  <a:lnTo>
                    <a:pt x="5690" y="3805"/>
                  </a:lnTo>
                  <a:lnTo>
                    <a:pt x="5657" y="4108"/>
                  </a:lnTo>
                  <a:lnTo>
                    <a:pt x="5623" y="4411"/>
                  </a:lnTo>
                  <a:lnTo>
                    <a:pt x="5522" y="4681"/>
                  </a:lnTo>
                  <a:lnTo>
                    <a:pt x="5421" y="4950"/>
                  </a:lnTo>
                  <a:lnTo>
                    <a:pt x="5253" y="5186"/>
                  </a:lnTo>
                  <a:lnTo>
                    <a:pt x="5051" y="5421"/>
                  </a:lnTo>
                  <a:lnTo>
                    <a:pt x="4815" y="5590"/>
                  </a:lnTo>
                  <a:lnTo>
                    <a:pt x="4613" y="5724"/>
                  </a:lnTo>
                  <a:lnTo>
                    <a:pt x="4377" y="5825"/>
                  </a:lnTo>
                  <a:lnTo>
                    <a:pt x="4108" y="5893"/>
                  </a:lnTo>
                  <a:lnTo>
                    <a:pt x="3872" y="5960"/>
                  </a:lnTo>
                  <a:lnTo>
                    <a:pt x="3334" y="5994"/>
                  </a:lnTo>
                  <a:lnTo>
                    <a:pt x="2829" y="5994"/>
                  </a:lnTo>
                  <a:lnTo>
                    <a:pt x="2559" y="5960"/>
                  </a:lnTo>
                  <a:lnTo>
                    <a:pt x="2290" y="5926"/>
                  </a:lnTo>
                  <a:lnTo>
                    <a:pt x="2054" y="5825"/>
                  </a:lnTo>
                  <a:lnTo>
                    <a:pt x="1819" y="5724"/>
                  </a:lnTo>
                  <a:lnTo>
                    <a:pt x="1617" y="5623"/>
                  </a:lnTo>
                  <a:lnTo>
                    <a:pt x="1381" y="5489"/>
                  </a:lnTo>
                  <a:lnTo>
                    <a:pt x="1213" y="5320"/>
                  </a:lnTo>
                  <a:lnTo>
                    <a:pt x="1011" y="5152"/>
                  </a:lnTo>
                  <a:lnTo>
                    <a:pt x="842" y="4950"/>
                  </a:lnTo>
                  <a:lnTo>
                    <a:pt x="708" y="4748"/>
                  </a:lnTo>
                  <a:lnTo>
                    <a:pt x="573" y="4546"/>
                  </a:lnTo>
                  <a:lnTo>
                    <a:pt x="472" y="4310"/>
                  </a:lnTo>
                  <a:lnTo>
                    <a:pt x="371" y="4075"/>
                  </a:lnTo>
                  <a:lnTo>
                    <a:pt x="304" y="3839"/>
                  </a:lnTo>
                  <a:lnTo>
                    <a:pt x="270" y="3570"/>
                  </a:lnTo>
                  <a:lnTo>
                    <a:pt x="236" y="3300"/>
                  </a:lnTo>
                  <a:lnTo>
                    <a:pt x="270" y="3065"/>
                  </a:lnTo>
                  <a:lnTo>
                    <a:pt x="270" y="2829"/>
                  </a:lnTo>
                  <a:lnTo>
                    <a:pt x="337" y="2593"/>
                  </a:lnTo>
                  <a:lnTo>
                    <a:pt x="405" y="2358"/>
                  </a:lnTo>
                  <a:lnTo>
                    <a:pt x="506" y="2156"/>
                  </a:lnTo>
                  <a:lnTo>
                    <a:pt x="640" y="1954"/>
                  </a:lnTo>
                  <a:lnTo>
                    <a:pt x="775" y="1752"/>
                  </a:lnTo>
                  <a:lnTo>
                    <a:pt x="943" y="1583"/>
                  </a:lnTo>
                  <a:lnTo>
                    <a:pt x="1280" y="1280"/>
                  </a:lnTo>
                  <a:lnTo>
                    <a:pt x="1684" y="1011"/>
                  </a:lnTo>
                  <a:lnTo>
                    <a:pt x="2122" y="809"/>
                  </a:lnTo>
                  <a:lnTo>
                    <a:pt x="2559" y="640"/>
                  </a:lnTo>
                  <a:close/>
                  <a:moveTo>
                    <a:pt x="5387" y="1449"/>
                  </a:moveTo>
                  <a:lnTo>
                    <a:pt x="6061" y="1550"/>
                  </a:lnTo>
                  <a:lnTo>
                    <a:pt x="6364" y="1651"/>
                  </a:lnTo>
                  <a:lnTo>
                    <a:pt x="6700" y="1752"/>
                  </a:lnTo>
                  <a:lnTo>
                    <a:pt x="6633" y="2055"/>
                  </a:lnTo>
                  <a:lnTo>
                    <a:pt x="6566" y="2391"/>
                  </a:lnTo>
                  <a:lnTo>
                    <a:pt x="6498" y="3031"/>
                  </a:lnTo>
                  <a:lnTo>
                    <a:pt x="6263" y="3974"/>
                  </a:lnTo>
                  <a:lnTo>
                    <a:pt x="6027" y="4916"/>
                  </a:lnTo>
                  <a:lnTo>
                    <a:pt x="5892" y="5287"/>
                  </a:lnTo>
                  <a:lnTo>
                    <a:pt x="5825" y="5623"/>
                  </a:lnTo>
                  <a:lnTo>
                    <a:pt x="5791" y="5994"/>
                  </a:lnTo>
                  <a:lnTo>
                    <a:pt x="5791" y="6128"/>
                  </a:lnTo>
                  <a:lnTo>
                    <a:pt x="5825" y="6297"/>
                  </a:lnTo>
                  <a:lnTo>
                    <a:pt x="5724" y="6229"/>
                  </a:lnTo>
                  <a:lnTo>
                    <a:pt x="5589" y="6196"/>
                  </a:lnTo>
                  <a:lnTo>
                    <a:pt x="5320" y="6196"/>
                  </a:lnTo>
                  <a:lnTo>
                    <a:pt x="5185" y="6162"/>
                  </a:lnTo>
                  <a:lnTo>
                    <a:pt x="5051" y="6128"/>
                  </a:lnTo>
                  <a:lnTo>
                    <a:pt x="4748" y="5994"/>
                  </a:lnTo>
                  <a:lnTo>
                    <a:pt x="4983" y="5893"/>
                  </a:lnTo>
                  <a:lnTo>
                    <a:pt x="5185" y="5724"/>
                  </a:lnTo>
                  <a:lnTo>
                    <a:pt x="5387" y="5489"/>
                  </a:lnTo>
                  <a:lnTo>
                    <a:pt x="5589" y="5253"/>
                  </a:lnTo>
                  <a:lnTo>
                    <a:pt x="5724" y="4984"/>
                  </a:lnTo>
                  <a:lnTo>
                    <a:pt x="5825" y="4714"/>
                  </a:lnTo>
                  <a:lnTo>
                    <a:pt x="5892" y="4445"/>
                  </a:lnTo>
                  <a:lnTo>
                    <a:pt x="5960" y="4142"/>
                  </a:lnTo>
                  <a:lnTo>
                    <a:pt x="5960" y="3839"/>
                  </a:lnTo>
                  <a:lnTo>
                    <a:pt x="5960" y="3502"/>
                  </a:lnTo>
                  <a:lnTo>
                    <a:pt x="5926" y="2964"/>
                  </a:lnTo>
                  <a:lnTo>
                    <a:pt x="5825" y="2425"/>
                  </a:lnTo>
                  <a:lnTo>
                    <a:pt x="5758" y="2156"/>
                  </a:lnTo>
                  <a:lnTo>
                    <a:pt x="5657" y="1920"/>
                  </a:lnTo>
                  <a:lnTo>
                    <a:pt x="5522" y="1651"/>
                  </a:lnTo>
                  <a:lnTo>
                    <a:pt x="5387" y="1449"/>
                  </a:lnTo>
                  <a:close/>
                  <a:moveTo>
                    <a:pt x="4411" y="6128"/>
                  </a:moveTo>
                  <a:lnTo>
                    <a:pt x="4546" y="6229"/>
                  </a:lnTo>
                  <a:lnTo>
                    <a:pt x="4680" y="6263"/>
                  </a:lnTo>
                  <a:lnTo>
                    <a:pt x="5017" y="6364"/>
                  </a:lnTo>
                  <a:lnTo>
                    <a:pt x="5219" y="6431"/>
                  </a:lnTo>
                  <a:lnTo>
                    <a:pt x="5421" y="6431"/>
                  </a:lnTo>
                  <a:lnTo>
                    <a:pt x="5522" y="6465"/>
                  </a:lnTo>
                  <a:lnTo>
                    <a:pt x="5488" y="6499"/>
                  </a:lnTo>
                  <a:lnTo>
                    <a:pt x="5387" y="6633"/>
                  </a:lnTo>
                  <a:lnTo>
                    <a:pt x="5320" y="6835"/>
                  </a:lnTo>
                  <a:lnTo>
                    <a:pt x="5253" y="6869"/>
                  </a:lnTo>
                  <a:lnTo>
                    <a:pt x="5118" y="6835"/>
                  </a:lnTo>
                  <a:lnTo>
                    <a:pt x="4849" y="6802"/>
                  </a:lnTo>
                  <a:lnTo>
                    <a:pt x="4546" y="6701"/>
                  </a:lnTo>
                  <a:lnTo>
                    <a:pt x="3906" y="6566"/>
                  </a:lnTo>
                  <a:lnTo>
                    <a:pt x="3603" y="6465"/>
                  </a:lnTo>
                  <a:lnTo>
                    <a:pt x="3468" y="6398"/>
                  </a:lnTo>
                  <a:lnTo>
                    <a:pt x="3300" y="6330"/>
                  </a:lnTo>
                  <a:lnTo>
                    <a:pt x="3872" y="6263"/>
                  </a:lnTo>
                  <a:lnTo>
                    <a:pt x="4142" y="6196"/>
                  </a:lnTo>
                  <a:lnTo>
                    <a:pt x="4411" y="6128"/>
                  </a:lnTo>
                  <a:close/>
                  <a:moveTo>
                    <a:pt x="15926" y="8653"/>
                  </a:moveTo>
                  <a:lnTo>
                    <a:pt x="16936" y="8822"/>
                  </a:lnTo>
                  <a:lnTo>
                    <a:pt x="16902" y="8855"/>
                  </a:lnTo>
                  <a:lnTo>
                    <a:pt x="16801" y="8923"/>
                  </a:lnTo>
                  <a:lnTo>
                    <a:pt x="16666" y="8956"/>
                  </a:lnTo>
                  <a:lnTo>
                    <a:pt x="16431" y="8956"/>
                  </a:lnTo>
                  <a:lnTo>
                    <a:pt x="16296" y="8923"/>
                  </a:lnTo>
                  <a:lnTo>
                    <a:pt x="16161" y="8855"/>
                  </a:lnTo>
                  <a:lnTo>
                    <a:pt x="16027" y="8754"/>
                  </a:lnTo>
                  <a:lnTo>
                    <a:pt x="15926" y="8653"/>
                  </a:lnTo>
                  <a:close/>
                  <a:moveTo>
                    <a:pt x="20572" y="5051"/>
                  </a:moveTo>
                  <a:lnTo>
                    <a:pt x="20875" y="5085"/>
                  </a:lnTo>
                  <a:lnTo>
                    <a:pt x="21178" y="5152"/>
                  </a:lnTo>
                  <a:lnTo>
                    <a:pt x="21481" y="5253"/>
                  </a:lnTo>
                  <a:lnTo>
                    <a:pt x="21750" y="5421"/>
                  </a:lnTo>
                  <a:lnTo>
                    <a:pt x="22019" y="5623"/>
                  </a:lnTo>
                  <a:lnTo>
                    <a:pt x="22255" y="5825"/>
                  </a:lnTo>
                  <a:lnTo>
                    <a:pt x="22491" y="6095"/>
                  </a:lnTo>
                  <a:lnTo>
                    <a:pt x="22659" y="6398"/>
                  </a:lnTo>
                  <a:lnTo>
                    <a:pt x="22760" y="6633"/>
                  </a:lnTo>
                  <a:lnTo>
                    <a:pt x="22861" y="6903"/>
                  </a:lnTo>
                  <a:lnTo>
                    <a:pt x="22895" y="7138"/>
                  </a:lnTo>
                  <a:lnTo>
                    <a:pt x="22928" y="7408"/>
                  </a:lnTo>
                  <a:lnTo>
                    <a:pt x="22895" y="7677"/>
                  </a:lnTo>
                  <a:lnTo>
                    <a:pt x="22861" y="7913"/>
                  </a:lnTo>
                  <a:lnTo>
                    <a:pt x="22794" y="8182"/>
                  </a:lnTo>
                  <a:lnTo>
                    <a:pt x="22726" y="8418"/>
                  </a:lnTo>
                  <a:lnTo>
                    <a:pt x="22592" y="8653"/>
                  </a:lnTo>
                  <a:lnTo>
                    <a:pt x="22457" y="8855"/>
                  </a:lnTo>
                  <a:lnTo>
                    <a:pt x="22289" y="9091"/>
                  </a:lnTo>
                  <a:lnTo>
                    <a:pt x="22120" y="9259"/>
                  </a:lnTo>
                  <a:lnTo>
                    <a:pt x="21918" y="9428"/>
                  </a:lnTo>
                  <a:lnTo>
                    <a:pt x="21716" y="9596"/>
                  </a:lnTo>
                  <a:lnTo>
                    <a:pt x="21481" y="9731"/>
                  </a:lnTo>
                  <a:lnTo>
                    <a:pt x="21245" y="9832"/>
                  </a:lnTo>
                  <a:lnTo>
                    <a:pt x="20875" y="9933"/>
                  </a:lnTo>
                  <a:lnTo>
                    <a:pt x="20504" y="9967"/>
                  </a:lnTo>
                  <a:lnTo>
                    <a:pt x="20134" y="9933"/>
                  </a:lnTo>
                  <a:lnTo>
                    <a:pt x="19764" y="9866"/>
                  </a:lnTo>
                  <a:lnTo>
                    <a:pt x="19427" y="9731"/>
                  </a:lnTo>
                  <a:lnTo>
                    <a:pt x="19124" y="9529"/>
                  </a:lnTo>
                  <a:lnTo>
                    <a:pt x="18821" y="9293"/>
                  </a:lnTo>
                  <a:lnTo>
                    <a:pt x="18585" y="9057"/>
                  </a:lnTo>
                  <a:lnTo>
                    <a:pt x="18619" y="8990"/>
                  </a:lnTo>
                  <a:lnTo>
                    <a:pt x="18585" y="8923"/>
                  </a:lnTo>
                  <a:lnTo>
                    <a:pt x="18585" y="8889"/>
                  </a:lnTo>
                  <a:lnTo>
                    <a:pt x="18518" y="8855"/>
                  </a:lnTo>
                  <a:lnTo>
                    <a:pt x="18451" y="8822"/>
                  </a:lnTo>
                  <a:lnTo>
                    <a:pt x="18316" y="8586"/>
                  </a:lnTo>
                  <a:lnTo>
                    <a:pt x="18181" y="8350"/>
                  </a:lnTo>
                  <a:lnTo>
                    <a:pt x="18114" y="8047"/>
                  </a:lnTo>
                  <a:lnTo>
                    <a:pt x="18080" y="7778"/>
                  </a:lnTo>
                  <a:lnTo>
                    <a:pt x="18080" y="7509"/>
                  </a:lnTo>
                  <a:lnTo>
                    <a:pt x="18114" y="7239"/>
                  </a:lnTo>
                  <a:lnTo>
                    <a:pt x="18148" y="7004"/>
                  </a:lnTo>
                  <a:lnTo>
                    <a:pt x="18249" y="6768"/>
                  </a:lnTo>
                  <a:lnTo>
                    <a:pt x="18350" y="6532"/>
                  </a:lnTo>
                  <a:lnTo>
                    <a:pt x="18484" y="6330"/>
                  </a:lnTo>
                  <a:lnTo>
                    <a:pt x="18619" y="6128"/>
                  </a:lnTo>
                  <a:lnTo>
                    <a:pt x="18787" y="5960"/>
                  </a:lnTo>
                  <a:lnTo>
                    <a:pt x="18989" y="5792"/>
                  </a:lnTo>
                  <a:lnTo>
                    <a:pt x="19191" y="5623"/>
                  </a:lnTo>
                  <a:lnTo>
                    <a:pt x="19393" y="5489"/>
                  </a:lnTo>
                  <a:lnTo>
                    <a:pt x="19629" y="5354"/>
                  </a:lnTo>
                  <a:lnTo>
                    <a:pt x="19865" y="5253"/>
                  </a:lnTo>
                  <a:lnTo>
                    <a:pt x="20100" y="5186"/>
                  </a:lnTo>
                  <a:lnTo>
                    <a:pt x="20336" y="5118"/>
                  </a:lnTo>
                  <a:lnTo>
                    <a:pt x="20572" y="5051"/>
                  </a:lnTo>
                  <a:close/>
                  <a:moveTo>
                    <a:pt x="4680" y="1"/>
                  </a:moveTo>
                  <a:lnTo>
                    <a:pt x="4512" y="34"/>
                  </a:lnTo>
                  <a:lnTo>
                    <a:pt x="4377" y="68"/>
                  </a:lnTo>
                  <a:lnTo>
                    <a:pt x="4344" y="135"/>
                  </a:lnTo>
                  <a:lnTo>
                    <a:pt x="4344" y="169"/>
                  </a:lnTo>
                  <a:lnTo>
                    <a:pt x="4377" y="236"/>
                  </a:lnTo>
                  <a:lnTo>
                    <a:pt x="4243" y="236"/>
                  </a:lnTo>
                  <a:lnTo>
                    <a:pt x="3839" y="135"/>
                  </a:lnTo>
                  <a:lnTo>
                    <a:pt x="3536" y="102"/>
                  </a:lnTo>
                  <a:lnTo>
                    <a:pt x="3233" y="68"/>
                  </a:lnTo>
                  <a:lnTo>
                    <a:pt x="2930" y="68"/>
                  </a:lnTo>
                  <a:lnTo>
                    <a:pt x="2829" y="102"/>
                  </a:lnTo>
                  <a:lnTo>
                    <a:pt x="2728" y="135"/>
                  </a:lnTo>
                  <a:lnTo>
                    <a:pt x="2627" y="203"/>
                  </a:lnTo>
                  <a:lnTo>
                    <a:pt x="2559" y="270"/>
                  </a:lnTo>
                  <a:lnTo>
                    <a:pt x="2526" y="371"/>
                  </a:lnTo>
                  <a:lnTo>
                    <a:pt x="2526" y="472"/>
                  </a:lnTo>
                  <a:lnTo>
                    <a:pt x="2256" y="539"/>
                  </a:lnTo>
                  <a:lnTo>
                    <a:pt x="2021" y="573"/>
                  </a:lnTo>
                  <a:lnTo>
                    <a:pt x="1785" y="674"/>
                  </a:lnTo>
                  <a:lnTo>
                    <a:pt x="1549" y="775"/>
                  </a:lnTo>
                  <a:lnTo>
                    <a:pt x="1314" y="910"/>
                  </a:lnTo>
                  <a:lnTo>
                    <a:pt x="1112" y="1078"/>
                  </a:lnTo>
                  <a:lnTo>
                    <a:pt x="910" y="1246"/>
                  </a:lnTo>
                  <a:lnTo>
                    <a:pt x="741" y="1415"/>
                  </a:lnTo>
                  <a:lnTo>
                    <a:pt x="573" y="1617"/>
                  </a:lnTo>
                  <a:lnTo>
                    <a:pt x="438" y="1819"/>
                  </a:lnTo>
                  <a:lnTo>
                    <a:pt x="304" y="2055"/>
                  </a:lnTo>
                  <a:lnTo>
                    <a:pt x="203" y="2290"/>
                  </a:lnTo>
                  <a:lnTo>
                    <a:pt x="135" y="2526"/>
                  </a:lnTo>
                  <a:lnTo>
                    <a:pt x="68" y="2795"/>
                  </a:lnTo>
                  <a:lnTo>
                    <a:pt x="34" y="3065"/>
                  </a:lnTo>
                  <a:lnTo>
                    <a:pt x="1" y="3300"/>
                  </a:lnTo>
                  <a:lnTo>
                    <a:pt x="1" y="3603"/>
                  </a:lnTo>
                  <a:lnTo>
                    <a:pt x="34" y="3906"/>
                  </a:lnTo>
                  <a:lnTo>
                    <a:pt x="102" y="4176"/>
                  </a:lnTo>
                  <a:lnTo>
                    <a:pt x="203" y="4445"/>
                  </a:lnTo>
                  <a:lnTo>
                    <a:pt x="304" y="4681"/>
                  </a:lnTo>
                  <a:lnTo>
                    <a:pt x="472" y="4950"/>
                  </a:lnTo>
                  <a:lnTo>
                    <a:pt x="640" y="5152"/>
                  </a:lnTo>
                  <a:lnTo>
                    <a:pt x="809" y="5354"/>
                  </a:lnTo>
                  <a:lnTo>
                    <a:pt x="1011" y="5556"/>
                  </a:lnTo>
                  <a:lnTo>
                    <a:pt x="1246" y="5724"/>
                  </a:lnTo>
                  <a:lnTo>
                    <a:pt x="1482" y="5859"/>
                  </a:lnTo>
                  <a:lnTo>
                    <a:pt x="1718" y="5994"/>
                  </a:lnTo>
                  <a:lnTo>
                    <a:pt x="1987" y="6095"/>
                  </a:lnTo>
                  <a:lnTo>
                    <a:pt x="2256" y="6196"/>
                  </a:lnTo>
                  <a:lnTo>
                    <a:pt x="2526" y="6263"/>
                  </a:lnTo>
                  <a:lnTo>
                    <a:pt x="2829" y="6297"/>
                  </a:lnTo>
                  <a:lnTo>
                    <a:pt x="3031" y="6330"/>
                  </a:lnTo>
                  <a:lnTo>
                    <a:pt x="2997" y="6330"/>
                  </a:lnTo>
                  <a:lnTo>
                    <a:pt x="2997" y="6398"/>
                  </a:lnTo>
                  <a:lnTo>
                    <a:pt x="3064" y="6465"/>
                  </a:lnTo>
                  <a:lnTo>
                    <a:pt x="3435" y="6667"/>
                  </a:lnTo>
                  <a:lnTo>
                    <a:pt x="3839" y="6802"/>
                  </a:lnTo>
                  <a:lnTo>
                    <a:pt x="4344" y="6936"/>
                  </a:lnTo>
                  <a:lnTo>
                    <a:pt x="4512" y="7004"/>
                  </a:lnTo>
                  <a:lnTo>
                    <a:pt x="4714" y="7071"/>
                  </a:lnTo>
                  <a:lnTo>
                    <a:pt x="4916" y="7105"/>
                  </a:lnTo>
                  <a:lnTo>
                    <a:pt x="5084" y="7138"/>
                  </a:lnTo>
                  <a:lnTo>
                    <a:pt x="5253" y="7138"/>
                  </a:lnTo>
                  <a:lnTo>
                    <a:pt x="5354" y="7105"/>
                  </a:lnTo>
                  <a:lnTo>
                    <a:pt x="5455" y="7037"/>
                  </a:lnTo>
                  <a:lnTo>
                    <a:pt x="5556" y="6903"/>
                  </a:lnTo>
                  <a:lnTo>
                    <a:pt x="5623" y="6768"/>
                  </a:lnTo>
                  <a:lnTo>
                    <a:pt x="5657" y="6566"/>
                  </a:lnTo>
                  <a:lnTo>
                    <a:pt x="5657" y="6499"/>
                  </a:lnTo>
                  <a:lnTo>
                    <a:pt x="5892" y="6600"/>
                  </a:lnTo>
                  <a:lnTo>
                    <a:pt x="5926" y="6600"/>
                  </a:lnTo>
                  <a:lnTo>
                    <a:pt x="5960" y="6566"/>
                  </a:lnTo>
                  <a:lnTo>
                    <a:pt x="5993" y="6532"/>
                  </a:lnTo>
                  <a:lnTo>
                    <a:pt x="5993" y="6499"/>
                  </a:lnTo>
                  <a:lnTo>
                    <a:pt x="6128" y="6600"/>
                  </a:lnTo>
                  <a:lnTo>
                    <a:pt x="6330" y="6701"/>
                  </a:lnTo>
                  <a:lnTo>
                    <a:pt x="6364" y="6701"/>
                  </a:lnTo>
                  <a:lnTo>
                    <a:pt x="7273" y="7004"/>
                  </a:lnTo>
                  <a:lnTo>
                    <a:pt x="8216" y="7273"/>
                  </a:lnTo>
                  <a:lnTo>
                    <a:pt x="9125" y="7509"/>
                  </a:lnTo>
                  <a:lnTo>
                    <a:pt x="10101" y="7711"/>
                  </a:lnTo>
                  <a:lnTo>
                    <a:pt x="11986" y="8081"/>
                  </a:lnTo>
                  <a:lnTo>
                    <a:pt x="13872" y="8384"/>
                  </a:lnTo>
                  <a:lnTo>
                    <a:pt x="13939" y="8384"/>
                  </a:lnTo>
                  <a:lnTo>
                    <a:pt x="13973" y="8350"/>
                  </a:lnTo>
                  <a:lnTo>
                    <a:pt x="14040" y="8283"/>
                  </a:lnTo>
                  <a:lnTo>
                    <a:pt x="14040" y="8216"/>
                  </a:lnTo>
                  <a:lnTo>
                    <a:pt x="14006" y="8182"/>
                  </a:lnTo>
                  <a:lnTo>
                    <a:pt x="13939" y="8148"/>
                  </a:lnTo>
                  <a:lnTo>
                    <a:pt x="12996" y="7980"/>
                  </a:lnTo>
                  <a:lnTo>
                    <a:pt x="12054" y="7812"/>
                  </a:lnTo>
                  <a:lnTo>
                    <a:pt x="10202" y="7408"/>
                  </a:lnTo>
                  <a:lnTo>
                    <a:pt x="8317" y="6970"/>
                  </a:lnTo>
                  <a:lnTo>
                    <a:pt x="6465" y="6532"/>
                  </a:lnTo>
                  <a:lnTo>
                    <a:pt x="6397" y="6499"/>
                  </a:lnTo>
                  <a:lnTo>
                    <a:pt x="6263" y="6398"/>
                  </a:lnTo>
                  <a:lnTo>
                    <a:pt x="6162" y="6297"/>
                  </a:lnTo>
                  <a:lnTo>
                    <a:pt x="6094" y="6162"/>
                  </a:lnTo>
                  <a:lnTo>
                    <a:pt x="6061" y="5960"/>
                  </a:lnTo>
                  <a:lnTo>
                    <a:pt x="6061" y="5792"/>
                  </a:lnTo>
                  <a:lnTo>
                    <a:pt x="6061" y="5556"/>
                  </a:lnTo>
                  <a:lnTo>
                    <a:pt x="6162" y="5118"/>
                  </a:lnTo>
                  <a:lnTo>
                    <a:pt x="6263" y="4647"/>
                  </a:lnTo>
                  <a:lnTo>
                    <a:pt x="6397" y="4209"/>
                  </a:lnTo>
                  <a:lnTo>
                    <a:pt x="6599" y="3570"/>
                  </a:lnTo>
                  <a:lnTo>
                    <a:pt x="6700" y="3132"/>
                  </a:lnTo>
                  <a:lnTo>
                    <a:pt x="6801" y="2661"/>
                  </a:lnTo>
                  <a:lnTo>
                    <a:pt x="6835" y="2156"/>
                  </a:lnTo>
                  <a:lnTo>
                    <a:pt x="6835" y="1920"/>
                  </a:lnTo>
                  <a:lnTo>
                    <a:pt x="6835" y="1718"/>
                  </a:lnTo>
                  <a:lnTo>
                    <a:pt x="6835" y="1651"/>
                  </a:lnTo>
                  <a:lnTo>
                    <a:pt x="6970" y="1785"/>
                  </a:lnTo>
                  <a:lnTo>
                    <a:pt x="7138" y="1886"/>
                  </a:lnTo>
                  <a:lnTo>
                    <a:pt x="7239" y="1886"/>
                  </a:lnTo>
                  <a:lnTo>
                    <a:pt x="7340" y="1920"/>
                  </a:lnTo>
                  <a:lnTo>
                    <a:pt x="7407" y="1886"/>
                  </a:lnTo>
                  <a:lnTo>
                    <a:pt x="7441" y="1819"/>
                  </a:lnTo>
                  <a:lnTo>
                    <a:pt x="7407" y="1752"/>
                  </a:lnTo>
                  <a:lnTo>
                    <a:pt x="7340" y="1718"/>
                  </a:lnTo>
                  <a:lnTo>
                    <a:pt x="7205" y="1684"/>
                  </a:lnTo>
                  <a:lnTo>
                    <a:pt x="7037" y="1651"/>
                  </a:lnTo>
                  <a:lnTo>
                    <a:pt x="6936" y="1583"/>
                  </a:lnTo>
                  <a:lnTo>
                    <a:pt x="7542" y="1280"/>
                  </a:lnTo>
                  <a:lnTo>
                    <a:pt x="7879" y="1145"/>
                  </a:lnTo>
                  <a:lnTo>
                    <a:pt x="8047" y="1112"/>
                  </a:lnTo>
                  <a:lnTo>
                    <a:pt x="8249" y="1112"/>
                  </a:lnTo>
                  <a:lnTo>
                    <a:pt x="8788" y="1145"/>
                  </a:lnTo>
                  <a:lnTo>
                    <a:pt x="9327" y="1246"/>
                  </a:lnTo>
                  <a:lnTo>
                    <a:pt x="10404" y="1449"/>
                  </a:lnTo>
                  <a:lnTo>
                    <a:pt x="11414" y="1651"/>
                  </a:lnTo>
                  <a:lnTo>
                    <a:pt x="12390" y="1886"/>
                  </a:lnTo>
                  <a:lnTo>
                    <a:pt x="14343" y="2358"/>
                  </a:lnTo>
                  <a:lnTo>
                    <a:pt x="14410" y="2492"/>
                  </a:lnTo>
                  <a:lnTo>
                    <a:pt x="14478" y="2627"/>
                  </a:lnTo>
                  <a:lnTo>
                    <a:pt x="14646" y="2896"/>
                  </a:lnTo>
                  <a:lnTo>
                    <a:pt x="14781" y="3098"/>
                  </a:lnTo>
                  <a:lnTo>
                    <a:pt x="14781" y="3098"/>
                  </a:lnTo>
                  <a:lnTo>
                    <a:pt x="14309" y="3065"/>
                  </a:lnTo>
                  <a:lnTo>
                    <a:pt x="14242" y="2863"/>
                  </a:lnTo>
                  <a:lnTo>
                    <a:pt x="14208" y="2795"/>
                  </a:lnTo>
                  <a:lnTo>
                    <a:pt x="14141" y="2728"/>
                  </a:lnTo>
                  <a:lnTo>
                    <a:pt x="14141" y="2627"/>
                  </a:lnTo>
                  <a:lnTo>
                    <a:pt x="14107" y="2593"/>
                  </a:lnTo>
                  <a:lnTo>
                    <a:pt x="14074" y="2593"/>
                  </a:lnTo>
                  <a:lnTo>
                    <a:pt x="12660" y="2290"/>
                  </a:lnTo>
                  <a:lnTo>
                    <a:pt x="11246" y="1987"/>
                  </a:lnTo>
                  <a:lnTo>
                    <a:pt x="10572" y="1785"/>
                  </a:lnTo>
                  <a:lnTo>
                    <a:pt x="9865" y="1583"/>
                  </a:lnTo>
                  <a:lnTo>
                    <a:pt x="9158" y="1415"/>
                  </a:lnTo>
                  <a:lnTo>
                    <a:pt x="8788" y="1348"/>
                  </a:lnTo>
                  <a:lnTo>
                    <a:pt x="8451" y="1314"/>
                  </a:lnTo>
                  <a:lnTo>
                    <a:pt x="8418" y="1314"/>
                  </a:lnTo>
                  <a:lnTo>
                    <a:pt x="8418" y="1348"/>
                  </a:lnTo>
                  <a:lnTo>
                    <a:pt x="8418" y="1381"/>
                  </a:lnTo>
                  <a:lnTo>
                    <a:pt x="8721" y="1516"/>
                  </a:lnTo>
                  <a:lnTo>
                    <a:pt x="9024" y="1651"/>
                  </a:lnTo>
                  <a:lnTo>
                    <a:pt x="9663" y="1853"/>
                  </a:lnTo>
                  <a:lnTo>
                    <a:pt x="10943" y="2122"/>
                  </a:lnTo>
                  <a:lnTo>
                    <a:pt x="12458" y="2492"/>
                  </a:lnTo>
                  <a:lnTo>
                    <a:pt x="14006" y="2795"/>
                  </a:lnTo>
                  <a:lnTo>
                    <a:pt x="14074" y="2964"/>
                  </a:lnTo>
                  <a:lnTo>
                    <a:pt x="14107" y="3166"/>
                  </a:lnTo>
                  <a:lnTo>
                    <a:pt x="14141" y="3233"/>
                  </a:lnTo>
                  <a:lnTo>
                    <a:pt x="14208" y="3267"/>
                  </a:lnTo>
                  <a:lnTo>
                    <a:pt x="14680" y="3334"/>
                  </a:lnTo>
                  <a:lnTo>
                    <a:pt x="15151" y="3401"/>
                  </a:lnTo>
                  <a:lnTo>
                    <a:pt x="15185" y="3435"/>
                  </a:lnTo>
                  <a:lnTo>
                    <a:pt x="15252" y="3469"/>
                  </a:lnTo>
                  <a:lnTo>
                    <a:pt x="15319" y="3435"/>
                  </a:lnTo>
                  <a:lnTo>
                    <a:pt x="15387" y="3469"/>
                  </a:lnTo>
                  <a:lnTo>
                    <a:pt x="15286" y="3704"/>
                  </a:lnTo>
                  <a:lnTo>
                    <a:pt x="15185" y="3940"/>
                  </a:lnTo>
                  <a:lnTo>
                    <a:pt x="15016" y="4479"/>
                  </a:lnTo>
                  <a:lnTo>
                    <a:pt x="14882" y="5017"/>
                  </a:lnTo>
                  <a:lnTo>
                    <a:pt x="14814" y="5556"/>
                  </a:lnTo>
                  <a:lnTo>
                    <a:pt x="14747" y="6095"/>
                  </a:lnTo>
                  <a:lnTo>
                    <a:pt x="14612" y="6970"/>
                  </a:lnTo>
                  <a:lnTo>
                    <a:pt x="14511" y="7408"/>
                  </a:lnTo>
                  <a:lnTo>
                    <a:pt x="14410" y="7778"/>
                  </a:lnTo>
                  <a:lnTo>
                    <a:pt x="14343" y="7913"/>
                  </a:lnTo>
                  <a:lnTo>
                    <a:pt x="14276" y="8014"/>
                  </a:lnTo>
                  <a:lnTo>
                    <a:pt x="14208" y="8081"/>
                  </a:lnTo>
                  <a:lnTo>
                    <a:pt x="14074" y="8081"/>
                  </a:lnTo>
                  <a:lnTo>
                    <a:pt x="14040" y="8115"/>
                  </a:lnTo>
                  <a:lnTo>
                    <a:pt x="14040" y="8148"/>
                  </a:lnTo>
                  <a:lnTo>
                    <a:pt x="14040" y="8182"/>
                  </a:lnTo>
                  <a:lnTo>
                    <a:pt x="14074" y="8283"/>
                  </a:lnTo>
                  <a:lnTo>
                    <a:pt x="14107" y="8317"/>
                  </a:lnTo>
                  <a:lnTo>
                    <a:pt x="14175" y="8317"/>
                  </a:lnTo>
                  <a:lnTo>
                    <a:pt x="14343" y="8283"/>
                  </a:lnTo>
                  <a:lnTo>
                    <a:pt x="14377" y="8317"/>
                  </a:lnTo>
                  <a:lnTo>
                    <a:pt x="14983" y="8485"/>
                  </a:lnTo>
                  <a:lnTo>
                    <a:pt x="15589" y="8586"/>
                  </a:lnTo>
                  <a:lnTo>
                    <a:pt x="15622" y="8721"/>
                  </a:lnTo>
                  <a:lnTo>
                    <a:pt x="15690" y="8855"/>
                  </a:lnTo>
                  <a:lnTo>
                    <a:pt x="15791" y="8956"/>
                  </a:lnTo>
                  <a:lnTo>
                    <a:pt x="15892" y="9057"/>
                  </a:lnTo>
                  <a:lnTo>
                    <a:pt x="16161" y="9226"/>
                  </a:lnTo>
                  <a:lnTo>
                    <a:pt x="16397" y="9293"/>
                  </a:lnTo>
                  <a:lnTo>
                    <a:pt x="16666" y="9293"/>
                  </a:lnTo>
                  <a:lnTo>
                    <a:pt x="16936" y="9226"/>
                  </a:lnTo>
                  <a:lnTo>
                    <a:pt x="17037" y="9158"/>
                  </a:lnTo>
                  <a:lnTo>
                    <a:pt x="17138" y="9057"/>
                  </a:lnTo>
                  <a:lnTo>
                    <a:pt x="17239" y="8990"/>
                  </a:lnTo>
                  <a:lnTo>
                    <a:pt x="17306" y="8855"/>
                  </a:lnTo>
                  <a:lnTo>
                    <a:pt x="18249" y="9057"/>
                  </a:lnTo>
                  <a:lnTo>
                    <a:pt x="18518" y="9360"/>
                  </a:lnTo>
                  <a:lnTo>
                    <a:pt x="18821" y="9630"/>
                  </a:lnTo>
                  <a:lnTo>
                    <a:pt x="19191" y="9832"/>
                  </a:lnTo>
                  <a:lnTo>
                    <a:pt x="19595" y="10000"/>
                  </a:lnTo>
                  <a:lnTo>
                    <a:pt x="20033" y="10101"/>
                  </a:lnTo>
                  <a:lnTo>
                    <a:pt x="20471" y="10135"/>
                  </a:lnTo>
                  <a:lnTo>
                    <a:pt x="20875" y="10135"/>
                  </a:lnTo>
                  <a:lnTo>
                    <a:pt x="21312" y="10068"/>
                  </a:lnTo>
                  <a:lnTo>
                    <a:pt x="21582" y="9967"/>
                  </a:lnTo>
                  <a:lnTo>
                    <a:pt x="21817" y="9832"/>
                  </a:lnTo>
                  <a:lnTo>
                    <a:pt x="22053" y="9697"/>
                  </a:lnTo>
                  <a:lnTo>
                    <a:pt x="22255" y="9495"/>
                  </a:lnTo>
                  <a:lnTo>
                    <a:pt x="22457" y="9293"/>
                  </a:lnTo>
                  <a:lnTo>
                    <a:pt x="22625" y="9091"/>
                  </a:lnTo>
                  <a:lnTo>
                    <a:pt x="22794" y="8855"/>
                  </a:lnTo>
                  <a:lnTo>
                    <a:pt x="22895" y="8586"/>
                  </a:lnTo>
                  <a:lnTo>
                    <a:pt x="22996" y="8350"/>
                  </a:lnTo>
                  <a:lnTo>
                    <a:pt x="23097" y="8081"/>
                  </a:lnTo>
                  <a:lnTo>
                    <a:pt x="23130" y="7778"/>
                  </a:lnTo>
                  <a:lnTo>
                    <a:pt x="23164" y="7509"/>
                  </a:lnTo>
                  <a:lnTo>
                    <a:pt x="23164" y="7239"/>
                  </a:lnTo>
                  <a:lnTo>
                    <a:pt x="23130" y="6970"/>
                  </a:lnTo>
                  <a:lnTo>
                    <a:pt x="23063" y="6701"/>
                  </a:lnTo>
                  <a:lnTo>
                    <a:pt x="22962" y="6431"/>
                  </a:lnTo>
                  <a:lnTo>
                    <a:pt x="22827" y="6196"/>
                  </a:lnTo>
                  <a:lnTo>
                    <a:pt x="22693" y="5960"/>
                  </a:lnTo>
                  <a:lnTo>
                    <a:pt x="22524" y="5758"/>
                  </a:lnTo>
                  <a:lnTo>
                    <a:pt x="22322" y="5556"/>
                  </a:lnTo>
                  <a:lnTo>
                    <a:pt x="22087" y="5354"/>
                  </a:lnTo>
                  <a:lnTo>
                    <a:pt x="21851" y="5186"/>
                  </a:lnTo>
                  <a:lnTo>
                    <a:pt x="21615" y="5051"/>
                  </a:lnTo>
                  <a:lnTo>
                    <a:pt x="21346" y="4916"/>
                  </a:lnTo>
                  <a:lnTo>
                    <a:pt x="21077" y="4849"/>
                  </a:lnTo>
                  <a:lnTo>
                    <a:pt x="20807" y="4782"/>
                  </a:lnTo>
                  <a:lnTo>
                    <a:pt x="20538" y="4748"/>
                  </a:lnTo>
                  <a:lnTo>
                    <a:pt x="20269" y="4748"/>
                  </a:lnTo>
                  <a:lnTo>
                    <a:pt x="20033" y="4815"/>
                  </a:lnTo>
                  <a:lnTo>
                    <a:pt x="19764" y="4916"/>
                  </a:lnTo>
                  <a:lnTo>
                    <a:pt x="19528" y="5085"/>
                  </a:lnTo>
                  <a:lnTo>
                    <a:pt x="19292" y="5287"/>
                  </a:lnTo>
                  <a:lnTo>
                    <a:pt x="18989" y="5489"/>
                  </a:lnTo>
                  <a:lnTo>
                    <a:pt x="18720" y="5724"/>
                  </a:lnTo>
                  <a:lnTo>
                    <a:pt x="18451" y="5994"/>
                  </a:lnTo>
                  <a:lnTo>
                    <a:pt x="18249" y="6297"/>
                  </a:lnTo>
                  <a:lnTo>
                    <a:pt x="18080" y="6633"/>
                  </a:lnTo>
                  <a:lnTo>
                    <a:pt x="17946" y="7004"/>
                  </a:lnTo>
                  <a:lnTo>
                    <a:pt x="17878" y="7374"/>
                  </a:lnTo>
                  <a:lnTo>
                    <a:pt x="17845" y="7778"/>
                  </a:lnTo>
                  <a:lnTo>
                    <a:pt x="17845" y="8047"/>
                  </a:lnTo>
                  <a:lnTo>
                    <a:pt x="17912" y="8283"/>
                  </a:lnTo>
                  <a:lnTo>
                    <a:pt x="17979" y="8519"/>
                  </a:lnTo>
                  <a:lnTo>
                    <a:pt x="18047" y="8754"/>
                  </a:lnTo>
                  <a:lnTo>
                    <a:pt x="17171" y="8552"/>
                  </a:lnTo>
                  <a:lnTo>
                    <a:pt x="16229" y="8384"/>
                  </a:lnTo>
                  <a:lnTo>
                    <a:pt x="15319" y="8249"/>
                  </a:lnTo>
                  <a:lnTo>
                    <a:pt x="14848" y="8216"/>
                  </a:lnTo>
                  <a:lnTo>
                    <a:pt x="14410" y="8216"/>
                  </a:lnTo>
                  <a:lnTo>
                    <a:pt x="14511" y="8081"/>
                  </a:lnTo>
                  <a:lnTo>
                    <a:pt x="14612" y="7913"/>
                  </a:lnTo>
                  <a:lnTo>
                    <a:pt x="14680" y="7744"/>
                  </a:lnTo>
                  <a:lnTo>
                    <a:pt x="14747" y="7509"/>
                  </a:lnTo>
                  <a:lnTo>
                    <a:pt x="14814" y="7105"/>
                  </a:lnTo>
                  <a:lnTo>
                    <a:pt x="14848" y="6768"/>
                  </a:lnTo>
                  <a:lnTo>
                    <a:pt x="14949" y="5960"/>
                  </a:lnTo>
                  <a:lnTo>
                    <a:pt x="15117" y="5118"/>
                  </a:lnTo>
                  <a:lnTo>
                    <a:pt x="15319" y="4310"/>
                  </a:lnTo>
                  <a:lnTo>
                    <a:pt x="15387" y="3906"/>
                  </a:lnTo>
                  <a:lnTo>
                    <a:pt x="15454" y="3469"/>
                  </a:lnTo>
                  <a:lnTo>
                    <a:pt x="15858" y="3603"/>
                  </a:lnTo>
                  <a:lnTo>
                    <a:pt x="16262" y="3671"/>
                  </a:lnTo>
                  <a:lnTo>
                    <a:pt x="17070" y="3839"/>
                  </a:lnTo>
                  <a:lnTo>
                    <a:pt x="18720" y="4075"/>
                  </a:lnTo>
                  <a:lnTo>
                    <a:pt x="22322" y="4714"/>
                  </a:lnTo>
                  <a:lnTo>
                    <a:pt x="22356" y="4782"/>
                  </a:lnTo>
                  <a:lnTo>
                    <a:pt x="22390" y="4815"/>
                  </a:lnTo>
                  <a:lnTo>
                    <a:pt x="22423" y="4849"/>
                  </a:lnTo>
                  <a:lnTo>
                    <a:pt x="22524" y="4849"/>
                  </a:lnTo>
                  <a:lnTo>
                    <a:pt x="22592" y="4815"/>
                  </a:lnTo>
                  <a:lnTo>
                    <a:pt x="22592" y="4748"/>
                  </a:lnTo>
                  <a:lnTo>
                    <a:pt x="22592" y="4714"/>
                  </a:lnTo>
                  <a:lnTo>
                    <a:pt x="22558" y="4613"/>
                  </a:lnTo>
                  <a:lnTo>
                    <a:pt x="22558" y="4546"/>
                  </a:lnTo>
                  <a:lnTo>
                    <a:pt x="22558" y="4512"/>
                  </a:lnTo>
                  <a:lnTo>
                    <a:pt x="22491" y="4479"/>
                  </a:lnTo>
                  <a:lnTo>
                    <a:pt x="22255" y="3772"/>
                  </a:lnTo>
                  <a:lnTo>
                    <a:pt x="22120" y="3435"/>
                  </a:lnTo>
                  <a:lnTo>
                    <a:pt x="22053" y="3267"/>
                  </a:lnTo>
                  <a:lnTo>
                    <a:pt x="21952" y="3132"/>
                  </a:lnTo>
                  <a:lnTo>
                    <a:pt x="21918" y="3065"/>
                  </a:lnTo>
                  <a:lnTo>
                    <a:pt x="21885" y="3031"/>
                  </a:lnTo>
                  <a:lnTo>
                    <a:pt x="20067" y="2627"/>
                  </a:lnTo>
                  <a:lnTo>
                    <a:pt x="18249" y="2257"/>
                  </a:lnTo>
                  <a:lnTo>
                    <a:pt x="16397" y="1920"/>
                  </a:lnTo>
                  <a:lnTo>
                    <a:pt x="15724" y="1785"/>
                  </a:lnTo>
                  <a:lnTo>
                    <a:pt x="15420" y="1752"/>
                  </a:lnTo>
                  <a:lnTo>
                    <a:pt x="15084" y="1785"/>
                  </a:lnTo>
                  <a:lnTo>
                    <a:pt x="15387" y="1920"/>
                  </a:lnTo>
                  <a:lnTo>
                    <a:pt x="15690" y="2021"/>
                  </a:lnTo>
                  <a:lnTo>
                    <a:pt x="16363" y="2122"/>
                  </a:lnTo>
                  <a:lnTo>
                    <a:pt x="18181" y="2459"/>
                  </a:lnTo>
                  <a:lnTo>
                    <a:pt x="19999" y="2829"/>
                  </a:lnTo>
                  <a:lnTo>
                    <a:pt x="21817" y="3233"/>
                  </a:lnTo>
                  <a:lnTo>
                    <a:pt x="21851" y="3401"/>
                  </a:lnTo>
                  <a:lnTo>
                    <a:pt x="21885" y="3536"/>
                  </a:lnTo>
                  <a:lnTo>
                    <a:pt x="22019" y="3839"/>
                  </a:lnTo>
                  <a:lnTo>
                    <a:pt x="22221" y="4411"/>
                  </a:lnTo>
                  <a:lnTo>
                    <a:pt x="18787" y="3839"/>
                  </a:lnTo>
                  <a:lnTo>
                    <a:pt x="17138" y="3502"/>
                  </a:lnTo>
                  <a:lnTo>
                    <a:pt x="16262" y="3368"/>
                  </a:lnTo>
                  <a:lnTo>
                    <a:pt x="15858" y="3334"/>
                  </a:lnTo>
                  <a:lnTo>
                    <a:pt x="15420" y="3300"/>
                  </a:lnTo>
                  <a:lnTo>
                    <a:pt x="15420" y="3267"/>
                  </a:lnTo>
                  <a:lnTo>
                    <a:pt x="15387" y="3233"/>
                  </a:lnTo>
                  <a:lnTo>
                    <a:pt x="15319" y="3199"/>
                  </a:lnTo>
                  <a:lnTo>
                    <a:pt x="15151" y="3098"/>
                  </a:lnTo>
                  <a:lnTo>
                    <a:pt x="15016" y="2964"/>
                  </a:lnTo>
                  <a:lnTo>
                    <a:pt x="14781" y="2661"/>
                  </a:lnTo>
                  <a:lnTo>
                    <a:pt x="14680" y="2492"/>
                  </a:lnTo>
                  <a:lnTo>
                    <a:pt x="14545" y="2324"/>
                  </a:lnTo>
                  <a:lnTo>
                    <a:pt x="14579" y="2290"/>
                  </a:lnTo>
                  <a:lnTo>
                    <a:pt x="14579" y="2223"/>
                  </a:lnTo>
                  <a:lnTo>
                    <a:pt x="14545" y="2189"/>
                  </a:lnTo>
                  <a:lnTo>
                    <a:pt x="14511" y="2156"/>
                  </a:lnTo>
                  <a:lnTo>
                    <a:pt x="12256" y="1617"/>
                  </a:lnTo>
                  <a:lnTo>
                    <a:pt x="11111" y="1348"/>
                  </a:lnTo>
                  <a:lnTo>
                    <a:pt x="9966" y="1145"/>
                  </a:lnTo>
                  <a:lnTo>
                    <a:pt x="9091" y="977"/>
                  </a:lnTo>
                  <a:lnTo>
                    <a:pt x="8653" y="910"/>
                  </a:lnTo>
                  <a:lnTo>
                    <a:pt x="8249" y="876"/>
                  </a:lnTo>
                  <a:lnTo>
                    <a:pt x="8182" y="842"/>
                  </a:lnTo>
                  <a:lnTo>
                    <a:pt x="6229" y="506"/>
                  </a:lnTo>
                  <a:lnTo>
                    <a:pt x="6263" y="438"/>
                  </a:lnTo>
                  <a:lnTo>
                    <a:pt x="6229" y="371"/>
                  </a:lnTo>
                  <a:lnTo>
                    <a:pt x="6195" y="337"/>
                  </a:lnTo>
                  <a:lnTo>
                    <a:pt x="6094" y="304"/>
                  </a:lnTo>
                  <a:lnTo>
                    <a:pt x="5522" y="236"/>
                  </a:lnTo>
                  <a:lnTo>
                    <a:pt x="5219" y="203"/>
                  </a:lnTo>
                  <a:lnTo>
                    <a:pt x="5051" y="169"/>
                  </a:lnTo>
                  <a:lnTo>
                    <a:pt x="4983" y="169"/>
                  </a:lnTo>
                  <a:lnTo>
                    <a:pt x="4950" y="102"/>
                  </a:lnTo>
                  <a:lnTo>
                    <a:pt x="4882" y="68"/>
                  </a:lnTo>
                  <a:lnTo>
                    <a:pt x="4815" y="34"/>
                  </a:lnTo>
                  <a:lnTo>
                    <a:pt x="46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Shape 142"/>
            <p:cNvSpPr/>
            <p:nvPr/>
          </p:nvSpPr>
          <p:spPr>
            <a:xfrm>
              <a:off x="492850" y="3578825"/>
              <a:ext cx="53900" cy="58950"/>
            </a:xfrm>
            <a:custGeom>
              <a:avLst/>
              <a:gdLst/>
              <a:ahLst/>
              <a:cxnLst/>
              <a:rect l="0" t="0" r="0" b="0"/>
              <a:pathLst>
                <a:path w="2156" h="2358" extrusionOk="0">
                  <a:moveTo>
                    <a:pt x="943" y="304"/>
                  </a:moveTo>
                  <a:lnTo>
                    <a:pt x="674" y="809"/>
                  </a:lnTo>
                  <a:lnTo>
                    <a:pt x="674" y="809"/>
                  </a:lnTo>
                  <a:lnTo>
                    <a:pt x="876" y="337"/>
                  </a:lnTo>
                  <a:lnTo>
                    <a:pt x="943" y="304"/>
                  </a:lnTo>
                  <a:close/>
                  <a:moveTo>
                    <a:pt x="1179" y="304"/>
                  </a:moveTo>
                  <a:lnTo>
                    <a:pt x="1414" y="337"/>
                  </a:lnTo>
                  <a:lnTo>
                    <a:pt x="1583" y="405"/>
                  </a:lnTo>
                  <a:lnTo>
                    <a:pt x="1684" y="472"/>
                  </a:lnTo>
                  <a:lnTo>
                    <a:pt x="1751" y="539"/>
                  </a:lnTo>
                  <a:lnTo>
                    <a:pt x="1886" y="775"/>
                  </a:lnTo>
                  <a:lnTo>
                    <a:pt x="1919" y="842"/>
                  </a:lnTo>
                  <a:lnTo>
                    <a:pt x="1919" y="842"/>
                  </a:lnTo>
                  <a:lnTo>
                    <a:pt x="1785" y="809"/>
                  </a:lnTo>
                  <a:lnTo>
                    <a:pt x="1751" y="809"/>
                  </a:lnTo>
                  <a:lnTo>
                    <a:pt x="1717" y="876"/>
                  </a:lnTo>
                  <a:lnTo>
                    <a:pt x="1482" y="1213"/>
                  </a:lnTo>
                  <a:lnTo>
                    <a:pt x="1717" y="708"/>
                  </a:lnTo>
                  <a:lnTo>
                    <a:pt x="1717" y="640"/>
                  </a:lnTo>
                  <a:lnTo>
                    <a:pt x="1717" y="607"/>
                  </a:lnTo>
                  <a:lnTo>
                    <a:pt x="1684" y="539"/>
                  </a:lnTo>
                  <a:lnTo>
                    <a:pt x="1583" y="506"/>
                  </a:lnTo>
                  <a:lnTo>
                    <a:pt x="1549" y="539"/>
                  </a:lnTo>
                  <a:lnTo>
                    <a:pt x="1515" y="573"/>
                  </a:lnTo>
                  <a:lnTo>
                    <a:pt x="1078" y="1246"/>
                  </a:lnTo>
                  <a:lnTo>
                    <a:pt x="1078" y="1246"/>
                  </a:lnTo>
                  <a:lnTo>
                    <a:pt x="1145" y="1112"/>
                  </a:lnTo>
                  <a:lnTo>
                    <a:pt x="1145" y="1078"/>
                  </a:lnTo>
                  <a:lnTo>
                    <a:pt x="1482" y="539"/>
                  </a:lnTo>
                  <a:lnTo>
                    <a:pt x="1482" y="472"/>
                  </a:lnTo>
                  <a:lnTo>
                    <a:pt x="1482" y="438"/>
                  </a:lnTo>
                  <a:lnTo>
                    <a:pt x="1414" y="371"/>
                  </a:lnTo>
                  <a:lnTo>
                    <a:pt x="1313" y="371"/>
                  </a:lnTo>
                  <a:lnTo>
                    <a:pt x="1280" y="405"/>
                  </a:lnTo>
                  <a:lnTo>
                    <a:pt x="1078" y="708"/>
                  </a:lnTo>
                  <a:lnTo>
                    <a:pt x="943" y="1011"/>
                  </a:lnTo>
                  <a:lnTo>
                    <a:pt x="741" y="1280"/>
                  </a:lnTo>
                  <a:lnTo>
                    <a:pt x="741" y="1280"/>
                  </a:lnTo>
                  <a:lnTo>
                    <a:pt x="876" y="1044"/>
                  </a:lnTo>
                  <a:lnTo>
                    <a:pt x="1179" y="337"/>
                  </a:lnTo>
                  <a:lnTo>
                    <a:pt x="1179" y="304"/>
                  </a:lnTo>
                  <a:close/>
                  <a:moveTo>
                    <a:pt x="775" y="371"/>
                  </a:moveTo>
                  <a:lnTo>
                    <a:pt x="606" y="607"/>
                  </a:lnTo>
                  <a:lnTo>
                    <a:pt x="472" y="876"/>
                  </a:lnTo>
                  <a:lnTo>
                    <a:pt x="371" y="1145"/>
                  </a:lnTo>
                  <a:lnTo>
                    <a:pt x="278" y="1423"/>
                  </a:lnTo>
                  <a:lnTo>
                    <a:pt x="278" y="1423"/>
                  </a:lnTo>
                  <a:lnTo>
                    <a:pt x="270" y="1381"/>
                  </a:lnTo>
                  <a:lnTo>
                    <a:pt x="270" y="1213"/>
                  </a:lnTo>
                  <a:lnTo>
                    <a:pt x="303" y="1044"/>
                  </a:lnTo>
                  <a:lnTo>
                    <a:pt x="438" y="708"/>
                  </a:lnTo>
                  <a:lnTo>
                    <a:pt x="505" y="607"/>
                  </a:lnTo>
                  <a:lnTo>
                    <a:pt x="573" y="506"/>
                  </a:lnTo>
                  <a:lnTo>
                    <a:pt x="775" y="371"/>
                  </a:lnTo>
                  <a:close/>
                  <a:moveTo>
                    <a:pt x="1953" y="977"/>
                  </a:moveTo>
                  <a:lnTo>
                    <a:pt x="1953" y="1145"/>
                  </a:lnTo>
                  <a:lnTo>
                    <a:pt x="1919" y="1314"/>
                  </a:lnTo>
                  <a:lnTo>
                    <a:pt x="1818" y="1482"/>
                  </a:lnTo>
                  <a:lnTo>
                    <a:pt x="1717" y="1650"/>
                  </a:lnTo>
                  <a:lnTo>
                    <a:pt x="1684" y="1583"/>
                  </a:lnTo>
                  <a:lnTo>
                    <a:pt x="1953" y="977"/>
                  </a:lnTo>
                  <a:close/>
                  <a:moveTo>
                    <a:pt x="303" y="1549"/>
                  </a:moveTo>
                  <a:lnTo>
                    <a:pt x="404" y="1583"/>
                  </a:lnTo>
                  <a:lnTo>
                    <a:pt x="337" y="1684"/>
                  </a:lnTo>
                  <a:lnTo>
                    <a:pt x="303" y="1549"/>
                  </a:lnTo>
                  <a:close/>
                  <a:moveTo>
                    <a:pt x="1347" y="1852"/>
                  </a:moveTo>
                  <a:lnTo>
                    <a:pt x="1381" y="1886"/>
                  </a:lnTo>
                  <a:lnTo>
                    <a:pt x="1414" y="1920"/>
                  </a:lnTo>
                  <a:lnTo>
                    <a:pt x="1381" y="1953"/>
                  </a:lnTo>
                  <a:lnTo>
                    <a:pt x="1212" y="2021"/>
                  </a:lnTo>
                  <a:lnTo>
                    <a:pt x="1347" y="1852"/>
                  </a:lnTo>
                  <a:close/>
                  <a:moveTo>
                    <a:pt x="1145" y="1"/>
                  </a:moveTo>
                  <a:lnTo>
                    <a:pt x="943" y="34"/>
                  </a:lnTo>
                  <a:lnTo>
                    <a:pt x="842" y="34"/>
                  </a:lnTo>
                  <a:lnTo>
                    <a:pt x="741" y="68"/>
                  </a:lnTo>
                  <a:lnTo>
                    <a:pt x="573" y="135"/>
                  </a:lnTo>
                  <a:lnTo>
                    <a:pt x="404" y="270"/>
                  </a:lnTo>
                  <a:lnTo>
                    <a:pt x="270" y="472"/>
                  </a:lnTo>
                  <a:lnTo>
                    <a:pt x="169" y="674"/>
                  </a:lnTo>
                  <a:lnTo>
                    <a:pt x="68" y="876"/>
                  </a:lnTo>
                  <a:lnTo>
                    <a:pt x="34" y="1078"/>
                  </a:lnTo>
                  <a:lnTo>
                    <a:pt x="0" y="1246"/>
                  </a:lnTo>
                  <a:lnTo>
                    <a:pt x="0" y="1448"/>
                  </a:lnTo>
                  <a:lnTo>
                    <a:pt x="34" y="1650"/>
                  </a:lnTo>
                  <a:lnTo>
                    <a:pt x="101" y="1819"/>
                  </a:lnTo>
                  <a:lnTo>
                    <a:pt x="169" y="1987"/>
                  </a:lnTo>
                  <a:lnTo>
                    <a:pt x="303" y="2088"/>
                  </a:lnTo>
                  <a:lnTo>
                    <a:pt x="438" y="2189"/>
                  </a:lnTo>
                  <a:lnTo>
                    <a:pt x="606" y="2256"/>
                  </a:lnTo>
                  <a:lnTo>
                    <a:pt x="808" y="2324"/>
                  </a:lnTo>
                  <a:lnTo>
                    <a:pt x="876" y="2357"/>
                  </a:lnTo>
                  <a:lnTo>
                    <a:pt x="943" y="2324"/>
                  </a:lnTo>
                  <a:lnTo>
                    <a:pt x="1179" y="2324"/>
                  </a:lnTo>
                  <a:lnTo>
                    <a:pt x="1381" y="2256"/>
                  </a:lnTo>
                  <a:lnTo>
                    <a:pt x="1583" y="2155"/>
                  </a:lnTo>
                  <a:lnTo>
                    <a:pt x="1751" y="1987"/>
                  </a:lnTo>
                  <a:lnTo>
                    <a:pt x="1919" y="1819"/>
                  </a:lnTo>
                  <a:lnTo>
                    <a:pt x="2054" y="1617"/>
                  </a:lnTo>
                  <a:lnTo>
                    <a:pt x="2121" y="1415"/>
                  </a:lnTo>
                  <a:lnTo>
                    <a:pt x="2155" y="1179"/>
                  </a:lnTo>
                  <a:lnTo>
                    <a:pt x="2155" y="943"/>
                  </a:lnTo>
                  <a:lnTo>
                    <a:pt x="2088" y="775"/>
                  </a:lnTo>
                  <a:lnTo>
                    <a:pt x="2020" y="573"/>
                  </a:lnTo>
                  <a:lnTo>
                    <a:pt x="1886" y="371"/>
                  </a:lnTo>
                  <a:lnTo>
                    <a:pt x="1717" y="236"/>
                  </a:lnTo>
                  <a:lnTo>
                    <a:pt x="1549" y="102"/>
                  </a:lnTo>
                  <a:lnTo>
                    <a:pt x="1347" y="34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Shape 143"/>
            <p:cNvSpPr/>
            <p:nvPr/>
          </p:nvSpPr>
          <p:spPr>
            <a:xfrm>
              <a:off x="928850" y="3674775"/>
              <a:ext cx="71575" cy="75775"/>
            </a:xfrm>
            <a:custGeom>
              <a:avLst/>
              <a:gdLst/>
              <a:ahLst/>
              <a:cxnLst/>
              <a:rect l="0" t="0" r="0" b="0"/>
              <a:pathLst>
                <a:path w="2863" h="3031" extrusionOk="0">
                  <a:moveTo>
                    <a:pt x="1414" y="203"/>
                  </a:moveTo>
                  <a:lnTo>
                    <a:pt x="1616" y="236"/>
                  </a:lnTo>
                  <a:lnTo>
                    <a:pt x="1818" y="270"/>
                  </a:lnTo>
                  <a:lnTo>
                    <a:pt x="1987" y="337"/>
                  </a:lnTo>
                  <a:lnTo>
                    <a:pt x="2155" y="438"/>
                  </a:lnTo>
                  <a:lnTo>
                    <a:pt x="2323" y="573"/>
                  </a:lnTo>
                  <a:lnTo>
                    <a:pt x="2458" y="741"/>
                  </a:lnTo>
                  <a:lnTo>
                    <a:pt x="2593" y="943"/>
                  </a:lnTo>
                  <a:lnTo>
                    <a:pt x="2694" y="1179"/>
                  </a:lnTo>
                  <a:lnTo>
                    <a:pt x="2727" y="1415"/>
                  </a:lnTo>
                  <a:lnTo>
                    <a:pt x="2694" y="1650"/>
                  </a:lnTo>
                  <a:lnTo>
                    <a:pt x="2626" y="1886"/>
                  </a:lnTo>
                  <a:lnTo>
                    <a:pt x="2525" y="2088"/>
                  </a:lnTo>
                  <a:lnTo>
                    <a:pt x="2391" y="2290"/>
                  </a:lnTo>
                  <a:lnTo>
                    <a:pt x="2222" y="2458"/>
                  </a:lnTo>
                  <a:lnTo>
                    <a:pt x="2020" y="2627"/>
                  </a:lnTo>
                  <a:lnTo>
                    <a:pt x="1852" y="2694"/>
                  </a:lnTo>
                  <a:lnTo>
                    <a:pt x="1684" y="2761"/>
                  </a:lnTo>
                  <a:lnTo>
                    <a:pt x="1549" y="2795"/>
                  </a:lnTo>
                  <a:lnTo>
                    <a:pt x="1381" y="2829"/>
                  </a:lnTo>
                  <a:lnTo>
                    <a:pt x="1246" y="2795"/>
                  </a:lnTo>
                  <a:lnTo>
                    <a:pt x="1111" y="2761"/>
                  </a:lnTo>
                  <a:lnTo>
                    <a:pt x="977" y="2728"/>
                  </a:lnTo>
                  <a:lnTo>
                    <a:pt x="842" y="2627"/>
                  </a:lnTo>
                  <a:lnTo>
                    <a:pt x="606" y="2458"/>
                  </a:lnTo>
                  <a:lnTo>
                    <a:pt x="438" y="2189"/>
                  </a:lnTo>
                  <a:lnTo>
                    <a:pt x="303" y="1920"/>
                  </a:lnTo>
                  <a:lnTo>
                    <a:pt x="236" y="1583"/>
                  </a:lnTo>
                  <a:lnTo>
                    <a:pt x="236" y="1381"/>
                  </a:lnTo>
                  <a:lnTo>
                    <a:pt x="270" y="1145"/>
                  </a:lnTo>
                  <a:lnTo>
                    <a:pt x="337" y="943"/>
                  </a:lnTo>
                  <a:lnTo>
                    <a:pt x="404" y="741"/>
                  </a:lnTo>
                  <a:lnTo>
                    <a:pt x="472" y="607"/>
                  </a:lnTo>
                  <a:lnTo>
                    <a:pt x="573" y="539"/>
                  </a:lnTo>
                  <a:lnTo>
                    <a:pt x="741" y="405"/>
                  </a:lnTo>
                  <a:lnTo>
                    <a:pt x="977" y="304"/>
                  </a:lnTo>
                  <a:lnTo>
                    <a:pt x="1212" y="236"/>
                  </a:lnTo>
                  <a:lnTo>
                    <a:pt x="1414" y="203"/>
                  </a:lnTo>
                  <a:close/>
                  <a:moveTo>
                    <a:pt x="1179" y="1"/>
                  </a:moveTo>
                  <a:lnTo>
                    <a:pt x="842" y="68"/>
                  </a:lnTo>
                  <a:lnTo>
                    <a:pt x="808" y="135"/>
                  </a:lnTo>
                  <a:lnTo>
                    <a:pt x="640" y="236"/>
                  </a:lnTo>
                  <a:lnTo>
                    <a:pt x="472" y="371"/>
                  </a:lnTo>
                  <a:lnTo>
                    <a:pt x="371" y="506"/>
                  </a:lnTo>
                  <a:lnTo>
                    <a:pt x="236" y="674"/>
                  </a:lnTo>
                  <a:lnTo>
                    <a:pt x="169" y="876"/>
                  </a:lnTo>
                  <a:lnTo>
                    <a:pt x="68" y="1078"/>
                  </a:lnTo>
                  <a:lnTo>
                    <a:pt x="34" y="1246"/>
                  </a:lnTo>
                  <a:lnTo>
                    <a:pt x="0" y="1448"/>
                  </a:lnTo>
                  <a:lnTo>
                    <a:pt x="0" y="1751"/>
                  </a:lnTo>
                  <a:lnTo>
                    <a:pt x="101" y="2088"/>
                  </a:lnTo>
                  <a:lnTo>
                    <a:pt x="236" y="2391"/>
                  </a:lnTo>
                  <a:lnTo>
                    <a:pt x="438" y="2627"/>
                  </a:lnTo>
                  <a:lnTo>
                    <a:pt x="674" y="2829"/>
                  </a:lnTo>
                  <a:lnTo>
                    <a:pt x="808" y="2930"/>
                  </a:lnTo>
                  <a:lnTo>
                    <a:pt x="943" y="2963"/>
                  </a:lnTo>
                  <a:lnTo>
                    <a:pt x="1111" y="3031"/>
                  </a:lnTo>
                  <a:lnTo>
                    <a:pt x="1448" y="3031"/>
                  </a:lnTo>
                  <a:lnTo>
                    <a:pt x="1616" y="2997"/>
                  </a:lnTo>
                  <a:lnTo>
                    <a:pt x="1919" y="2896"/>
                  </a:lnTo>
                  <a:lnTo>
                    <a:pt x="2189" y="2761"/>
                  </a:lnTo>
                  <a:lnTo>
                    <a:pt x="2424" y="2559"/>
                  </a:lnTo>
                  <a:lnTo>
                    <a:pt x="2593" y="2357"/>
                  </a:lnTo>
                  <a:lnTo>
                    <a:pt x="2727" y="2088"/>
                  </a:lnTo>
                  <a:lnTo>
                    <a:pt x="2828" y="1819"/>
                  </a:lnTo>
                  <a:lnTo>
                    <a:pt x="2862" y="1482"/>
                  </a:lnTo>
                  <a:lnTo>
                    <a:pt x="2828" y="1179"/>
                  </a:lnTo>
                  <a:lnTo>
                    <a:pt x="2795" y="1011"/>
                  </a:lnTo>
                  <a:lnTo>
                    <a:pt x="2727" y="842"/>
                  </a:lnTo>
                  <a:lnTo>
                    <a:pt x="2660" y="708"/>
                  </a:lnTo>
                  <a:lnTo>
                    <a:pt x="2593" y="573"/>
                  </a:lnTo>
                  <a:lnTo>
                    <a:pt x="2357" y="337"/>
                  </a:lnTo>
                  <a:lnTo>
                    <a:pt x="2088" y="169"/>
                  </a:lnTo>
                  <a:lnTo>
                    <a:pt x="1818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Shape 144"/>
            <p:cNvSpPr/>
            <p:nvPr/>
          </p:nvSpPr>
          <p:spPr>
            <a:xfrm>
              <a:off x="1366525" y="5127550"/>
              <a:ext cx="8450" cy="50525"/>
            </a:xfrm>
            <a:custGeom>
              <a:avLst/>
              <a:gdLst/>
              <a:ahLst/>
              <a:cxnLst/>
              <a:rect l="0" t="0" r="0" b="0"/>
              <a:pathLst>
                <a:path w="338" h="2021" extrusionOk="0">
                  <a:moveTo>
                    <a:pt x="1" y="1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34" y="472"/>
                  </a:lnTo>
                  <a:lnTo>
                    <a:pt x="102" y="943"/>
                  </a:lnTo>
                  <a:lnTo>
                    <a:pt x="135" y="1448"/>
                  </a:lnTo>
                  <a:lnTo>
                    <a:pt x="169" y="1718"/>
                  </a:lnTo>
                  <a:lnTo>
                    <a:pt x="203" y="1954"/>
                  </a:lnTo>
                  <a:lnTo>
                    <a:pt x="236" y="1987"/>
                  </a:lnTo>
                  <a:lnTo>
                    <a:pt x="270" y="2021"/>
                  </a:lnTo>
                  <a:lnTo>
                    <a:pt x="304" y="1987"/>
                  </a:lnTo>
                  <a:lnTo>
                    <a:pt x="337" y="1954"/>
                  </a:lnTo>
                  <a:lnTo>
                    <a:pt x="337" y="1684"/>
                  </a:lnTo>
                  <a:lnTo>
                    <a:pt x="337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Shape 145"/>
            <p:cNvSpPr/>
            <p:nvPr/>
          </p:nvSpPr>
          <p:spPr>
            <a:xfrm>
              <a:off x="1542450" y="5034975"/>
              <a:ext cx="55575" cy="55575"/>
            </a:xfrm>
            <a:custGeom>
              <a:avLst/>
              <a:gdLst/>
              <a:ahLst/>
              <a:cxnLst/>
              <a:rect l="0" t="0" r="0" b="0"/>
              <a:pathLst>
                <a:path w="2223" h="2223" extrusionOk="0">
                  <a:moveTo>
                    <a:pt x="1818" y="0"/>
                  </a:moveTo>
                  <a:lnTo>
                    <a:pt x="1313" y="68"/>
                  </a:lnTo>
                  <a:lnTo>
                    <a:pt x="808" y="135"/>
                  </a:lnTo>
                  <a:lnTo>
                    <a:pt x="404" y="169"/>
                  </a:lnTo>
                  <a:lnTo>
                    <a:pt x="202" y="202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169" y="371"/>
                  </a:lnTo>
                  <a:lnTo>
                    <a:pt x="337" y="404"/>
                  </a:lnTo>
                  <a:lnTo>
                    <a:pt x="707" y="337"/>
                  </a:lnTo>
                  <a:lnTo>
                    <a:pt x="1246" y="270"/>
                  </a:lnTo>
                  <a:lnTo>
                    <a:pt x="1785" y="202"/>
                  </a:lnTo>
                  <a:lnTo>
                    <a:pt x="1785" y="371"/>
                  </a:lnTo>
                  <a:lnTo>
                    <a:pt x="1785" y="539"/>
                  </a:lnTo>
                  <a:lnTo>
                    <a:pt x="1852" y="909"/>
                  </a:lnTo>
                  <a:lnTo>
                    <a:pt x="1919" y="1381"/>
                  </a:lnTo>
                  <a:lnTo>
                    <a:pt x="1953" y="1616"/>
                  </a:lnTo>
                  <a:lnTo>
                    <a:pt x="2020" y="1818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20"/>
                  </a:lnTo>
                  <a:lnTo>
                    <a:pt x="371" y="2121"/>
                  </a:lnTo>
                  <a:lnTo>
                    <a:pt x="539" y="2189"/>
                  </a:lnTo>
                  <a:lnTo>
                    <a:pt x="707" y="2222"/>
                  </a:lnTo>
                  <a:lnTo>
                    <a:pt x="1078" y="2155"/>
                  </a:lnTo>
                  <a:lnTo>
                    <a:pt x="2121" y="2020"/>
                  </a:lnTo>
                  <a:lnTo>
                    <a:pt x="2189" y="1987"/>
                  </a:lnTo>
                  <a:lnTo>
                    <a:pt x="2222" y="1953"/>
                  </a:lnTo>
                  <a:lnTo>
                    <a:pt x="2222" y="1886"/>
                  </a:lnTo>
                  <a:lnTo>
                    <a:pt x="2189" y="1852"/>
                  </a:lnTo>
                  <a:lnTo>
                    <a:pt x="2155" y="1616"/>
                  </a:lnTo>
                  <a:lnTo>
                    <a:pt x="2121" y="1347"/>
                  </a:lnTo>
                  <a:lnTo>
                    <a:pt x="2054" y="876"/>
                  </a:lnTo>
                  <a:lnTo>
                    <a:pt x="1987" y="505"/>
                  </a:lnTo>
                  <a:lnTo>
                    <a:pt x="1953" y="337"/>
                  </a:lnTo>
                  <a:lnTo>
                    <a:pt x="1886" y="135"/>
                  </a:lnTo>
                  <a:lnTo>
                    <a:pt x="1919" y="101"/>
                  </a:lnTo>
                  <a:lnTo>
                    <a:pt x="1919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Shape 146"/>
            <p:cNvSpPr/>
            <p:nvPr/>
          </p:nvSpPr>
          <p:spPr>
            <a:xfrm>
              <a:off x="1618200" y="5046750"/>
              <a:ext cx="18550" cy="16025"/>
            </a:xfrm>
            <a:custGeom>
              <a:avLst/>
              <a:gdLst/>
              <a:ahLst/>
              <a:cxnLst/>
              <a:rect l="0" t="0" r="0" b="0"/>
              <a:pathLst>
                <a:path w="742" h="641" extrusionOk="0">
                  <a:moveTo>
                    <a:pt x="606" y="135"/>
                  </a:moveTo>
                  <a:lnTo>
                    <a:pt x="539" y="236"/>
                  </a:lnTo>
                  <a:lnTo>
                    <a:pt x="438" y="304"/>
                  </a:lnTo>
                  <a:lnTo>
                    <a:pt x="337" y="337"/>
                  </a:lnTo>
                  <a:lnTo>
                    <a:pt x="202" y="337"/>
                  </a:lnTo>
                  <a:lnTo>
                    <a:pt x="202" y="203"/>
                  </a:lnTo>
                  <a:lnTo>
                    <a:pt x="404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68"/>
                  </a:lnTo>
                  <a:lnTo>
                    <a:pt x="101" y="102"/>
                  </a:lnTo>
                  <a:lnTo>
                    <a:pt x="68" y="102"/>
                  </a:lnTo>
                  <a:lnTo>
                    <a:pt x="68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8" y="506"/>
                  </a:lnTo>
                  <a:lnTo>
                    <a:pt x="101" y="573"/>
                  </a:lnTo>
                  <a:lnTo>
                    <a:pt x="135" y="607"/>
                  </a:lnTo>
                  <a:lnTo>
                    <a:pt x="169" y="640"/>
                  </a:lnTo>
                  <a:lnTo>
                    <a:pt x="236" y="607"/>
                  </a:lnTo>
                  <a:lnTo>
                    <a:pt x="236" y="573"/>
                  </a:lnTo>
                  <a:lnTo>
                    <a:pt x="236" y="539"/>
                  </a:lnTo>
                  <a:lnTo>
                    <a:pt x="236" y="506"/>
                  </a:lnTo>
                  <a:lnTo>
                    <a:pt x="438" y="472"/>
                  </a:lnTo>
                  <a:lnTo>
                    <a:pt x="573" y="405"/>
                  </a:lnTo>
                  <a:lnTo>
                    <a:pt x="640" y="337"/>
                  </a:lnTo>
                  <a:lnTo>
                    <a:pt x="707" y="270"/>
                  </a:lnTo>
                  <a:lnTo>
                    <a:pt x="741" y="203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707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Shape 147"/>
            <p:cNvSpPr/>
            <p:nvPr/>
          </p:nvSpPr>
          <p:spPr>
            <a:xfrm>
              <a:off x="1667850" y="5082100"/>
              <a:ext cx="9300" cy="50525"/>
            </a:xfrm>
            <a:custGeom>
              <a:avLst/>
              <a:gdLst/>
              <a:ahLst/>
              <a:cxnLst/>
              <a:rect l="0" t="0" r="0" b="0"/>
              <a:pathLst>
                <a:path w="372" h="2021" extrusionOk="0">
                  <a:moveTo>
                    <a:pt x="35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1" y="270"/>
                  </a:lnTo>
                  <a:lnTo>
                    <a:pt x="35" y="506"/>
                  </a:lnTo>
                  <a:lnTo>
                    <a:pt x="102" y="943"/>
                  </a:lnTo>
                  <a:lnTo>
                    <a:pt x="136" y="1482"/>
                  </a:lnTo>
                  <a:lnTo>
                    <a:pt x="169" y="1718"/>
                  </a:lnTo>
                  <a:lnTo>
                    <a:pt x="203" y="1987"/>
                  </a:lnTo>
                  <a:lnTo>
                    <a:pt x="237" y="2021"/>
                  </a:lnTo>
                  <a:lnTo>
                    <a:pt x="304" y="2021"/>
                  </a:lnTo>
                  <a:lnTo>
                    <a:pt x="338" y="1987"/>
                  </a:lnTo>
                  <a:lnTo>
                    <a:pt x="371" y="1718"/>
                  </a:lnTo>
                  <a:lnTo>
                    <a:pt x="338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Shape 148"/>
            <p:cNvSpPr/>
            <p:nvPr/>
          </p:nvSpPr>
          <p:spPr>
            <a:xfrm>
              <a:off x="1599675" y="5025700"/>
              <a:ext cx="58950" cy="55600"/>
            </a:xfrm>
            <a:custGeom>
              <a:avLst/>
              <a:gdLst/>
              <a:ahLst/>
              <a:cxnLst/>
              <a:rect l="0" t="0" r="0" b="0"/>
              <a:pathLst>
                <a:path w="2358" h="2224" extrusionOk="0">
                  <a:moveTo>
                    <a:pt x="1852" y="1"/>
                  </a:moveTo>
                  <a:lnTo>
                    <a:pt x="1684" y="35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7"/>
                  </a:lnTo>
                  <a:lnTo>
                    <a:pt x="135" y="304"/>
                  </a:lnTo>
                  <a:lnTo>
                    <a:pt x="102" y="237"/>
                  </a:lnTo>
                  <a:lnTo>
                    <a:pt x="68" y="203"/>
                  </a:lnTo>
                  <a:lnTo>
                    <a:pt x="1" y="237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6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05" y="2189"/>
                  </a:lnTo>
                  <a:lnTo>
                    <a:pt x="438" y="2156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2"/>
                  </a:lnTo>
                  <a:lnTo>
                    <a:pt x="135" y="405"/>
                  </a:lnTo>
                  <a:lnTo>
                    <a:pt x="539" y="371"/>
                  </a:lnTo>
                  <a:lnTo>
                    <a:pt x="943" y="338"/>
                  </a:lnTo>
                  <a:lnTo>
                    <a:pt x="1852" y="169"/>
                  </a:ln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5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4"/>
                  </a:lnTo>
                  <a:lnTo>
                    <a:pt x="607" y="2021"/>
                  </a:lnTo>
                  <a:lnTo>
                    <a:pt x="506" y="2055"/>
                  </a:lnTo>
                  <a:lnTo>
                    <a:pt x="438" y="2156"/>
                  </a:lnTo>
                  <a:lnTo>
                    <a:pt x="506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56" y="1987"/>
                  </a:lnTo>
                  <a:lnTo>
                    <a:pt x="2290" y="1987"/>
                  </a:lnTo>
                  <a:lnTo>
                    <a:pt x="2358" y="1954"/>
                  </a:lnTo>
                  <a:lnTo>
                    <a:pt x="2358" y="1886"/>
                  </a:lnTo>
                  <a:lnTo>
                    <a:pt x="2189" y="876"/>
                  </a:lnTo>
                  <a:lnTo>
                    <a:pt x="2155" y="439"/>
                  </a:lnTo>
                  <a:lnTo>
                    <a:pt x="2122" y="237"/>
                  </a:lnTo>
                  <a:lnTo>
                    <a:pt x="2054" y="35"/>
                  </a:lnTo>
                  <a:lnTo>
                    <a:pt x="2021" y="35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5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Shape 149"/>
            <p:cNvSpPr/>
            <p:nvPr/>
          </p:nvSpPr>
          <p:spPr>
            <a:xfrm>
              <a:off x="1619875" y="5082100"/>
              <a:ext cx="52225" cy="58100"/>
            </a:xfrm>
            <a:custGeom>
              <a:avLst/>
              <a:gdLst/>
              <a:ahLst/>
              <a:cxnLst/>
              <a:rect l="0" t="0" r="0" b="0"/>
              <a:pathLst>
                <a:path w="2089" h="2324" extrusionOk="0">
                  <a:moveTo>
                    <a:pt x="1718" y="1"/>
                  </a:moveTo>
                  <a:lnTo>
                    <a:pt x="1516" y="34"/>
                  </a:lnTo>
                  <a:lnTo>
                    <a:pt x="1112" y="135"/>
                  </a:lnTo>
                  <a:lnTo>
                    <a:pt x="573" y="203"/>
                  </a:lnTo>
                  <a:lnTo>
                    <a:pt x="68" y="304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4" y="640"/>
                  </a:lnTo>
                  <a:lnTo>
                    <a:pt x="68" y="842"/>
                  </a:lnTo>
                  <a:lnTo>
                    <a:pt x="135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5"/>
                  </a:lnTo>
                  <a:lnTo>
                    <a:pt x="270" y="2223"/>
                  </a:lnTo>
                  <a:lnTo>
                    <a:pt x="270" y="2256"/>
                  </a:lnTo>
                  <a:lnTo>
                    <a:pt x="304" y="2290"/>
                  </a:lnTo>
                  <a:lnTo>
                    <a:pt x="371" y="2324"/>
                  </a:lnTo>
                  <a:lnTo>
                    <a:pt x="1415" y="2122"/>
                  </a:lnTo>
                  <a:lnTo>
                    <a:pt x="1785" y="2088"/>
                  </a:lnTo>
                  <a:lnTo>
                    <a:pt x="1954" y="2021"/>
                  </a:lnTo>
                  <a:lnTo>
                    <a:pt x="2088" y="1920"/>
                  </a:lnTo>
                  <a:lnTo>
                    <a:pt x="1920" y="1852"/>
                  </a:lnTo>
                  <a:lnTo>
                    <a:pt x="1752" y="1852"/>
                  </a:lnTo>
                  <a:lnTo>
                    <a:pt x="1415" y="1920"/>
                  </a:lnTo>
                  <a:lnTo>
                    <a:pt x="438" y="2088"/>
                  </a:lnTo>
                  <a:lnTo>
                    <a:pt x="405" y="1852"/>
                  </a:lnTo>
                  <a:lnTo>
                    <a:pt x="371" y="1650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40"/>
                  </a:lnTo>
                  <a:lnTo>
                    <a:pt x="169" y="472"/>
                  </a:lnTo>
                  <a:lnTo>
                    <a:pt x="708" y="405"/>
                  </a:lnTo>
                  <a:lnTo>
                    <a:pt x="1246" y="304"/>
                  </a:lnTo>
                  <a:lnTo>
                    <a:pt x="1617" y="236"/>
                  </a:lnTo>
                  <a:lnTo>
                    <a:pt x="1785" y="169"/>
                  </a:lnTo>
                  <a:lnTo>
                    <a:pt x="1886" y="68"/>
                  </a:lnTo>
                  <a:lnTo>
                    <a:pt x="1886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Shape 150"/>
            <p:cNvSpPr/>
            <p:nvPr/>
          </p:nvSpPr>
          <p:spPr>
            <a:xfrm>
              <a:off x="1540750" y="5161225"/>
              <a:ext cx="10975" cy="49675"/>
            </a:xfrm>
            <a:custGeom>
              <a:avLst/>
              <a:gdLst/>
              <a:ahLst/>
              <a:cxnLst/>
              <a:rect l="0" t="0" r="0" b="0"/>
              <a:pathLst>
                <a:path w="439" h="1987" extrusionOk="0">
                  <a:moveTo>
                    <a:pt x="1" y="0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68" y="943"/>
                  </a:lnTo>
                  <a:lnTo>
                    <a:pt x="169" y="1448"/>
                  </a:lnTo>
                  <a:lnTo>
                    <a:pt x="237" y="1718"/>
                  </a:lnTo>
                  <a:lnTo>
                    <a:pt x="304" y="1953"/>
                  </a:lnTo>
                  <a:lnTo>
                    <a:pt x="338" y="1987"/>
                  </a:lnTo>
                  <a:lnTo>
                    <a:pt x="405" y="1987"/>
                  </a:lnTo>
                  <a:lnTo>
                    <a:pt x="439" y="1953"/>
                  </a:lnTo>
                  <a:lnTo>
                    <a:pt x="439" y="1920"/>
                  </a:lnTo>
                  <a:lnTo>
                    <a:pt x="405" y="1650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169" y="472"/>
                  </a:lnTo>
                  <a:lnTo>
                    <a:pt x="136" y="236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Shape 151"/>
            <p:cNvSpPr/>
            <p:nvPr/>
          </p:nvSpPr>
          <p:spPr>
            <a:xfrm>
              <a:off x="1550025" y="5212575"/>
              <a:ext cx="58950" cy="10125"/>
            </a:xfrm>
            <a:custGeom>
              <a:avLst/>
              <a:gdLst/>
              <a:ahLst/>
              <a:cxnLst/>
              <a:rect l="0" t="0" r="0" b="0"/>
              <a:pathLst>
                <a:path w="2358" h="405" extrusionOk="0">
                  <a:moveTo>
                    <a:pt x="2054" y="0"/>
                  </a:moveTo>
                  <a:lnTo>
                    <a:pt x="1751" y="34"/>
                  </a:lnTo>
                  <a:lnTo>
                    <a:pt x="1212" y="101"/>
                  </a:lnTo>
                  <a:lnTo>
                    <a:pt x="573" y="135"/>
                  </a:lnTo>
                  <a:lnTo>
                    <a:pt x="270" y="202"/>
                  </a:lnTo>
                  <a:lnTo>
                    <a:pt x="101" y="236"/>
                  </a:lnTo>
                  <a:lnTo>
                    <a:pt x="0" y="303"/>
                  </a:lnTo>
                  <a:lnTo>
                    <a:pt x="0" y="337"/>
                  </a:lnTo>
                  <a:lnTo>
                    <a:pt x="101" y="371"/>
                  </a:lnTo>
                  <a:lnTo>
                    <a:pt x="236" y="404"/>
                  </a:lnTo>
                  <a:lnTo>
                    <a:pt x="505" y="371"/>
                  </a:lnTo>
                  <a:lnTo>
                    <a:pt x="1044" y="303"/>
                  </a:lnTo>
                  <a:lnTo>
                    <a:pt x="1717" y="236"/>
                  </a:lnTo>
                  <a:lnTo>
                    <a:pt x="2020" y="202"/>
                  </a:lnTo>
                  <a:lnTo>
                    <a:pt x="2323" y="10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Shape 152"/>
            <p:cNvSpPr/>
            <p:nvPr/>
          </p:nvSpPr>
          <p:spPr>
            <a:xfrm>
              <a:off x="1465000" y="5020650"/>
              <a:ext cx="10975" cy="16875"/>
            </a:xfrm>
            <a:custGeom>
              <a:avLst/>
              <a:gdLst/>
              <a:ahLst/>
              <a:cxnLst/>
              <a:rect l="0" t="0" r="0" b="0"/>
              <a:pathLst>
                <a:path w="439" h="675" extrusionOk="0">
                  <a:moveTo>
                    <a:pt x="270" y="169"/>
                  </a:moveTo>
                  <a:lnTo>
                    <a:pt x="270" y="270"/>
                  </a:lnTo>
                  <a:lnTo>
                    <a:pt x="270" y="338"/>
                  </a:lnTo>
                  <a:lnTo>
                    <a:pt x="203" y="304"/>
                  </a:lnTo>
                  <a:lnTo>
                    <a:pt x="169" y="237"/>
                  </a:lnTo>
                  <a:lnTo>
                    <a:pt x="169" y="203"/>
                  </a:lnTo>
                  <a:lnTo>
                    <a:pt x="203" y="169"/>
                  </a:lnTo>
                  <a:close/>
                  <a:moveTo>
                    <a:pt x="203" y="1"/>
                  </a:moveTo>
                  <a:lnTo>
                    <a:pt x="136" y="35"/>
                  </a:lnTo>
                  <a:lnTo>
                    <a:pt x="68" y="68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35" y="338"/>
                  </a:lnTo>
                  <a:lnTo>
                    <a:pt x="102" y="371"/>
                  </a:lnTo>
                  <a:lnTo>
                    <a:pt x="169" y="439"/>
                  </a:lnTo>
                  <a:lnTo>
                    <a:pt x="68" y="506"/>
                  </a:lnTo>
                  <a:lnTo>
                    <a:pt x="68" y="573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304" y="674"/>
                  </a:lnTo>
                  <a:lnTo>
                    <a:pt x="371" y="641"/>
                  </a:lnTo>
                  <a:lnTo>
                    <a:pt x="439" y="607"/>
                  </a:lnTo>
                  <a:lnTo>
                    <a:pt x="439" y="540"/>
                  </a:lnTo>
                  <a:lnTo>
                    <a:pt x="439" y="472"/>
                  </a:lnTo>
                  <a:lnTo>
                    <a:pt x="405" y="405"/>
                  </a:lnTo>
                  <a:lnTo>
                    <a:pt x="439" y="371"/>
                  </a:lnTo>
                  <a:lnTo>
                    <a:pt x="439" y="338"/>
                  </a:lnTo>
                  <a:lnTo>
                    <a:pt x="371" y="304"/>
                  </a:lnTo>
                  <a:lnTo>
                    <a:pt x="405" y="237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Shape 153"/>
            <p:cNvSpPr/>
            <p:nvPr/>
          </p:nvSpPr>
          <p:spPr>
            <a:xfrm>
              <a:off x="1557600" y="5166275"/>
              <a:ext cx="19375" cy="10975"/>
            </a:xfrm>
            <a:custGeom>
              <a:avLst/>
              <a:gdLst/>
              <a:ahLst/>
              <a:cxnLst/>
              <a:rect l="0" t="0" r="0" b="0"/>
              <a:pathLst>
                <a:path w="775" h="439" extrusionOk="0">
                  <a:moveTo>
                    <a:pt x="573" y="0"/>
                  </a:moveTo>
                  <a:lnTo>
                    <a:pt x="438" y="34"/>
                  </a:lnTo>
                  <a:lnTo>
                    <a:pt x="303" y="101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674" y="438"/>
                  </a:lnTo>
                  <a:lnTo>
                    <a:pt x="741" y="405"/>
                  </a:lnTo>
                  <a:lnTo>
                    <a:pt x="775" y="337"/>
                  </a:lnTo>
                  <a:lnTo>
                    <a:pt x="741" y="270"/>
                  </a:lnTo>
                  <a:lnTo>
                    <a:pt x="674" y="236"/>
                  </a:lnTo>
                  <a:lnTo>
                    <a:pt x="404" y="236"/>
                  </a:lnTo>
                  <a:lnTo>
                    <a:pt x="539" y="169"/>
                  </a:lnTo>
                  <a:lnTo>
                    <a:pt x="606" y="68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Shape 154"/>
            <p:cNvSpPr/>
            <p:nvPr/>
          </p:nvSpPr>
          <p:spPr>
            <a:xfrm>
              <a:off x="1438075" y="4997925"/>
              <a:ext cx="11800" cy="49700"/>
            </a:xfrm>
            <a:custGeom>
              <a:avLst/>
              <a:gdLst/>
              <a:ahLst/>
              <a:cxnLst/>
              <a:rect l="0" t="0" r="0" b="0"/>
              <a:pathLst>
                <a:path w="472" h="1988" extrusionOk="0">
                  <a:moveTo>
                    <a:pt x="34" y="1"/>
                  </a:moveTo>
                  <a:lnTo>
                    <a:pt x="0" y="35"/>
                  </a:lnTo>
                  <a:lnTo>
                    <a:pt x="0" y="237"/>
                  </a:lnTo>
                  <a:lnTo>
                    <a:pt x="34" y="472"/>
                  </a:lnTo>
                  <a:lnTo>
                    <a:pt x="101" y="910"/>
                  </a:lnTo>
                  <a:lnTo>
                    <a:pt x="169" y="1449"/>
                  </a:lnTo>
                  <a:lnTo>
                    <a:pt x="236" y="1718"/>
                  </a:lnTo>
                  <a:lnTo>
                    <a:pt x="337" y="1954"/>
                  </a:lnTo>
                  <a:lnTo>
                    <a:pt x="371" y="1987"/>
                  </a:lnTo>
                  <a:lnTo>
                    <a:pt x="404" y="1987"/>
                  </a:lnTo>
                  <a:lnTo>
                    <a:pt x="438" y="1954"/>
                  </a:lnTo>
                  <a:lnTo>
                    <a:pt x="472" y="1920"/>
                  </a:lnTo>
                  <a:lnTo>
                    <a:pt x="438" y="1651"/>
                  </a:lnTo>
                  <a:lnTo>
                    <a:pt x="404" y="1415"/>
                  </a:lnTo>
                  <a:lnTo>
                    <a:pt x="270" y="910"/>
                  </a:lnTo>
                  <a:lnTo>
                    <a:pt x="202" y="439"/>
                  </a:lnTo>
                  <a:lnTo>
                    <a:pt x="169" y="237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Shape 155"/>
            <p:cNvSpPr/>
            <p:nvPr/>
          </p:nvSpPr>
          <p:spPr>
            <a:xfrm>
              <a:off x="1502875" y="5066100"/>
              <a:ext cx="5075" cy="15200"/>
            </a:xfrm>
            <a:custGeom>
              <a:avLst/>
              <a:gdLst/>
              <a:ahLst/>
              <a:cxnLst/>
              <a:rect l="0" t="0" r="0" b="0"/>
              <a:pathLst>
                <a:path w="203" h="608" extrusionOk="0">
                  <a:moveTo>
                    <a:pt x="68" y="1"/>
                  </a:moveTo>
                  <a:lnTo>
                    <a:pt x="35" y="35"/>
                  </a:lnTo>
                  <a:lnTo>
                    <a:pt x="1" y="169"/>
                  </a:lnTo>
                  <a:lnTo>
                    <a:pt x="1" y="304"/>
                  </a:lnTo>
                  <a:lnTo>
                    <a:pt x="35" y="540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69" y="573"/>
                  </a:lnTo>
                  <a:lnTo>
                    <a:pt x="203" y="540"/>
                  </a:lnTo>
                  <a:lnTo>
                    <a:pt x="203" y="506"/>
                  </a:lnTo>
                  <a:lnTo>
                    <a:pt x="169" y="270"/>
                  </a:lnTo>
                  <a:lnTo>
                    <a:pt x="169" y="35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Shape 156"/>
            <p:cNvSpPr/>
            <p:nvPr/>
          </p:nvSpPr>
          <p:spPr>
            <a:xfrm>
              <a:off x="1497825" y="4981950"/>
              <a:ext cx="58950" cy="54725"/>
            </a:xfrm>
            <a:custGeom>
              <a:avLst/>
              <a:gdLst/>
              <a:ahLst/>
              <a:cxnLst/>
              <a:rect l="0" t="0" r="0" b="0"/>
              <a:pathLst>
                <a:path w="2358" h="2189" extrusionOk="0">
                  <a:moveTo>
                    <a:pt x="1684" y="0"/>
                  </a:moveTo>
                  <a:lnTo>
                    <a:pt x="1348" y="68"/>
                  </a:lnTo>
                  <a:lnTo>
                    <a:pt x="742" y="135"/>
                  </a:lnTo>
                  <a:lnTo>
                    <a:pt x="439" y="202"/>
                  </a:lnTo>
                  <a:lnTo>
                    <a:pt x="136" y="270"/>
                  </a:lnTo>
                  <a:lnTo>
                    <a:pt x="102" y="202"/>
                  </a:lnTo>
                  <a:lnTo>
                    <a:pt x="68" y="169"/>
                  </a:lnTo>
                  <a:lnTo>
                    <a:pt x="35" y="236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68" y="1111"/>
                  </a:lnTo>
                  <a:lnTo>
                    <a:pt x="136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8" y="2189"/>
                  </a:lnTo>
                  <a:lnTo>
                    <a:pt x="371" y="2189"/>
                  </a:lnTo>
                  <a:lnTo>
                    <a:pt x="439" y="2155"/>
                  </a:lnTo>
                  <a:lnTo>
                    <a:pt x="439" y="2121"/>
                  </a:lnTo>
                  <a:lnTo>
                    <a:pt x="405" y="1852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36" y="371"/>
                  </a:lnTo>
                  <a:lnTo>
                    <a:pt x="540" y="337"/>
                  </a:lnTo>
                  <a:lnTo>
                    <a:pt x="944" y="303"/>
                  </a:lnTo>
                  <a:lnTo>
                    <a:pt x="1886" y="135"/>
                  </a:lnTo>
                  <a:lnTo>
                    <a:pt x="1920" y="169"/>
                  </a:lnTo>
                  <a:lnTo>
                    <a:pt x="1954" y="202"/>
                  </a:lnTo>
                  <a:lnTo>
                    <a:pt x="1987" y="169"/>
                  </a:lnTo>
                  <a:lnTo>
                    <a:pt x="1987" y="472"/>
                  </a:lnTo>
                  <a:lnTo>
                    <a:pt x="2021" y="741"/>
                  </a:lnTo>
                  <a:lnTo>
                    <a:pt x="2156" y="1751"/>
                  </a:lnTo>
                  <a:lnTo>
                    <a:pt x="1954" y="1751"/>
                  </a:lnTo>
                  <a:lnTo>
                    <a:pt x="1752" y="1785"/>
                  </a:lnTo>
                  <a:lnTo>
                    <a:pt x="1348" y="1886"/>
                  </a:lnTo>
                  <a:lnTo>
                    <a:pt x="876" y="1919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9" y="2121"/>
                  </a:lnTo>
                  <a:lnTo>
                    <a:pt x="540" y="2155"/>
                  </a:lnTo>
                  <a:lnTo>
                    <a:pt x="641" y="2189"/>
                  </a:lnTo>
                  <a:lnTo>
                    <a:pt x="843" y="2189"/>
                  </a:lnTo>
                  <a:lnTo>
                    <a:pt x="1247" y="2088"/>
                  </a:lnTo>
                  <a:lnTo>
                    <a:pt x="1752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324" y="1953"/>
                  </a:lnTo>
                  <a:lnTo>
                    <a:pt x="2358" y="1919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02"/>
                  </a:lnTo>
                  <a:lnTo>
                    <a:pt x="2055" y="0"/>
                  </a:lnTo>
                  <a:lnTo>
                    <a:pt x="2021" y="0"/>
                  </a:lnTo>
                  <a:lnTo>
                    <a:pt x="2021" y="34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Shape 157"/>
            <p:cNvSpPr/>
            <p:nvPr/>
          </p:nvSpPr>
          <p:spPr>
            <a:xfrm>
              <a:off x="1560125" y="5056850"/>
              <a:ext cx="16025" cy="16850"/>
            </a:xfrm>
            <a:custGeom>
              <a:avLst/>
              <a:gdLst/>
              <a:ahLst/>
              <a:cxnLst/>
              <a:rect l="0" t="0" r="0" b="0"/>
              <a:pathLst>
                <a:path w="641" h="674" extrusionOk="0">
                  <a:moveTo>
                    <a:pt x="236" y="169"/>
                  </a:moveTo>
                  <a:lnTo>
                    <a:pt x="270" y="203"/>
                  </a:lnTo>
                  <a:lnTo>
                    <a:pt x="438" y="203"/>
                  </a:lnTo>
                  <a:lnTo>
                    <a:pt x="472" y="337"/>
                  </a:lnTo>
                  <a:lnTo>
                    <a:pt x="472" y="405"/>
                  </a:lnTo>
                  <a:lnTo>
                    <a:pt x="438" y="472"/>
                  </a:lnTo>
                  <a:lnTo>
                    <a:pt x="371" y="506"/>
                  </a:lnTo>
                  <a:lnTo>
                    <a:pt x="337" y="506"/>
                  </a:lnTo>
                  <a:lnTo>
                    <a:pt x="202" y="472"/>
                  </a:lnTo>
                  <a:lnTo>
                    <a:pt x="169" y="438"/>
                  </a:lnTo>
                  <a:lnTo>
                    <a:pt x="135" y="371"/>
                  </a:lnTo>
                  <a:lnTo>
                    <a:pt x="169" y="236"/>
                  </a:lnTo>
                  <a:lnTo>
                    <a:pt x="236" y="169"/>
                  </a:lnTo>
                  <a:close/>
                  <a:moveTo>
                    <a:pt x="202" y="1"/>
                  </a:moveTo>
                  <a:lnTo>
                    <a:pt x="101" y="68"/>
                  </a:lnTo>
                  <a:lnTo>
                    <a:pt x="34" y="169"/>
                  </a:lnTo>
                  <a:lnTo>
                    <a:pt x="0" y="304"/>
                  </a:lnTo>
                  <a:lnTo>
                    <a:pt x="0" y="405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36" y="674"/>
                  </a:lnTo>
                  <a:lnTo>
                    <a:pt x="337" y="674"/>
                  </a:lnTo>
                  <a:lnTo>
                    <a:pt x="472" y="640"/>
                  </a:lnTo>
                  <a:lnTo>
                    <a:pt x="539" y="573"/>
                  </a:lnTo>
                  <a:lnTo>
                    <a:pt x="606" y="472"/>
                  </a:lnTo>
                  <a:lnTo>
                    <a:pt x="640" y="304"/>
                  </a:lnTo>
                  <a:lnTo>
                    <a:pt x="606" y="169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Shape 158"/>
            <p:cNvSpPr/>
            <p:nvPr/>
          </p:nvSpPr>
          <p:spPr>
            <a:xfrm>
              <a:off x="1524775" y="5011400"/>
              <a:ext cx="13475" cy="14325"/>
            </a:xfrm>
            <a:custGeom>
              <a:avLst/>
              <a:gdLst/>
              <a:ahLst/>
              <a:cxnLst/>
              <a:rect l="0" t="0" r="0" b="0"/>
              <a:pathLst>
                <a:path w="539" h="573" extrusionOk="0">
                  <a:moveTo>
                    <a:pt x="236" y="1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70" y="371"/>
                  </a:lnTo>
                  <a:lnTo>
                    <a:pt x="404" y="337"/>
                  </a:lnTo>
                  <a:lnTo>
                    <a:pt x="404" y="337"/>
                  </a:lnTo>
                  <a:lnTo>
                    <a:pt x="371" y="405"/>
                  </a:lnTo>
                  <a:lnTo>
                    <a:pt x="371" y="472"/>
                  </a:lnTo>
                  <a:lnTo>
                    <a:pt x="404" y="539"/>
                  </a:lnTo>
                  <a:lnTo>
                    <a:pt x="438" y="573"/>
                  </a:lnTo>
                  <a:lnTo>
                    <a:pt x="472" y="573"/>
                  </a:lnTo>
                  <a:lnTo>
                    <a:pt x="505" y="506"/>
                  </a:lnTo>
                  <a:lnTo>
                    <a:pt x="539" y="405"/>
                  </a:lnTo>
                  <a:lnTo>
                    <a:pt x="539" y="203"/>
                  </a:lnTo>
                  <a:lnTo>
                    <a:pt x="505" y="169"/>
                  </a:lnTo>
                  <a:lnTo>
                    <a:pt x="472" y="135"/>
                  </a:lnTo>
                  <a:lnTo>
                    <a:pt x="404" y="169"/>
                  </a:lnTo>
                  <a:lnTo>
                    <a:pt x="303" y="236"/>
                  </a:lnTo>
                  <a:lnTo>
                    <a:pt x="135" y="236"/>
                  </a:lnTo>
                  <a:lnTo>
                    <a:pt x="135" y="169"/>
                  </a:lnTo>
                  <a:lnTo>
                    <a:pt x="169" y="135"/>
                  </a:lnTo>
                  <a:lnTo>
                    <a:pt x="270" y="102"/>
                  </a:lnTo>
                  <a:lnTo>
                    <a:pt x="438" y="102"/>
                  </a:lnTo>
                  <a:lnTo>
                    <a:pt x="438" y="135"/>
                  </a:lnTo>
                  <a:lnTo>
                    <a:pt x="505" y="135"/>
                  </a:lnTo>
                  <a:lnTo>
                    <a:pt x="505" y="102"/>
                  </a:lnTo>
                  <a:lnTo>
                    <a:pt x="438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Shape 159"/>
            <p:cNvSpPr/>
            <p:nvPr/>
          </p:nvSpPr>
          <p:spPr>
            <a:xfrm>
              <a:off x="1438925" y="5074525"/>
              <a:ext cx="17700" cy="15175"/>
            </a:xfrm>
            <a:custGeom>
              <a:avLst/>
              <a:gdLst/>
              <a:ahLst/>
              <a:cxnLst/>
              <a:rect l="0" t="0" r="0" b="0"/>
              <a:pathLst>
                <a:path w="708" h="607" extrusionOk="0">
                  <a:moveTo>
                    <a:pt x="539" y="1"/>
                  </a:moveTo>
                  <a:lnTo>
                    <a:pt x="505" y="34"/>
                  </a:lnTo>
                  <a:lnTo>
                    <a:pt x="505" y="102"/>
                  </a:lnTo>
                  <a:lnTo>
                    <a:pt x="539" y="203"/>
                  </a:lnTo>
                  <a:lnTo>
                    <a:pt x="505" y="337"/>
                  </a:lnTo>
                  <a:lnTo>
                    <a:pt x="438" y="405"/>
                  </a:lnTo>
                  <a:lnTo>
                    <a:pt x="337" y="472"/>
                  </a:lnTo>
                  <a:lnTo>
                    <a:pt x="269" y="472"/>
                  </a:lnTo>
                  <a:lnTo>
                    <a:pt x="236" y="438"/>
                  </a:lnTo>
                  <a:lnTo>
                    <a:pt x="168" y="337"/>
                  </a:lnTo>
                  <a:lnTo>
                    <a:pt x="168" y="270"/>
                  </a:lnTo>
                  <a:lnTo>
                    <a:pt x="202" y="169"/>
                  </a:lnTo>
                  <a:lnTo>
                    <a:pt x="202" y="135"/>
                  </a:lnTo>
                  <a:lnTo>
                    <a:pt x="168" y="102"/>
                  </a:lnTo>
                  <a:lnTo>
                    <a:pt x="67" y="135"/>
                  </a:lnTo>
                  <a:lnTo>
                    <a:pt x="34" y="203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72"/>
                  </a:lnTo>
                  <a:lnTo>
                    <a:pt x="101" y="539"/>
                  </a:lnTo>
                  <a:lnTo>
                    <a:pt x="168" y="607"/>
                  </a:lnTo>
                  <a:lnTo>
                    <a:pt x="404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640" y="438"/>
                  </a:lnTo>
                  <a:lnTo>
                    <a:pt x="674" y="337"/>
                  </a:lnTo>
                  <a:lnTo>
                    <a:pt x="707" y="203"/>
                  </a:lnTo>
                  <a:lnTo>
                    <a:pt x="674" y="10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Shape 160"/>
            <p:cNvSpPr/>
            <p:nvPr/>
          </p:nvSpPr>
          <p:spPr>
            <a:xfrm>
              <a:off x="1480150" y="5042550"/>
              <a:ext cx="58100" cy="57250"/>
            </a:xfrm>
            <a:custGeom>
              <a:avLst/>
              <a:gdLst/>
              <a:ahLst/>
              <a:cxnLst/>
              <a:rect l="0" t="0" r="0" b="0"/>
              <a:pathLst>
                <a:path w="2324" h="2290" extrusionOk="0">
                  <a:moveTo>
                    <a:pt x="1954" y="0"/>
                  </a:moveTo>
                  <a:lnTo>
                    <a:pt x="1954" y="34"/>
                  </a:lnTo>
                  <a:lnTo>
                    <a:pt x="1954" y="101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270" y="236"/>
                  </a:lnTo>
                  <a:lnTo>
                    <a:pt x="169" y="303"/>
                  </a:lnTo>
                  <a:lnTo>
                    <a:pt x="102" y="371"/>
                  </a:lnTo>
                  <a:lnTo>
                    <a:pt x="270" y="404"/>
                  </a:lnTo>
                  <a:lnTo>
                    <a:pt x="439" y="404"/>
                  </a:lnTo>
                  <a:lnTo>
                    <a:pt x="809" y="371"/>
                  </a:lnTo>
                  <a:lnTo>
                    <a:pt x="1381" y="337"/>
                  </a:lnTo>
                  <a:lnTo>
                    <a:pt x="1954" y="303"/>
                  </a:lnTo>
                  <a:lnTo>
                    <a:pt x="1987" y="606"/>
                  </a:lnTo>
                  <a:lnTo>
                    <a:pt x="2021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56" y="1818"/>
                  </a:lnTo>
                  <a:lnTo>
                    <a:pt x="1247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7" y="1246"/>
                  </a:lnTo>
                  <a:lnTo>
                    <a:pt x="203" y="808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3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515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Shape 161"/>
            <p:cNvSpPr/>
            <p:nvPr/>
          </p:nvSpPr>
          <p:spPr>
            <a:xfrm>
              <a:off x="1440600" y="5193200"/>
              <a:ext cx="17700" cy="14350"/>
            </a:xfrm>
            <a:custGeom>
              <a:avLst/>
              <a:gdLst/>
              <a:ahLst/>
              <a:cxnLst/>
              <a:rect l="0" t="0" r="0" b="0"/>
              <a:pathLst>
                <a:path w="708" h="574" extrusionOk="0">
                  <a:moveTo>
                    <a:pt x="505" y="1"/>
                  </a:moveTo>
                  <a:lnTo>
                    <a:pt x="472" y="35"/>
                  </a:lnTo>
                  <a:lnTo>
                    <a:pt x="438" y="102"/>
                  </a:lnTo>
                  <a:lnTo>
                    <a:pt x="438" y="203"/>
                  </a:lnTo>
                  <a:lnTo>
                    <a:pt x="505" y="338"/>
                  </a:lnTo>
                  <a:lnTo>
                    <a:pt x="539" y="371"/>
                  </a:lnTo>
                  <a:lnTo>
                    <a:pt x="505" y="371"/>
                  </a:lnTo>
                  <a:lnTo>
                    <a:pt x="472" y="338"/>
                  </a:lnTo>
                  <a:lnTo>
                    <a:pt x="404" y="270"/>
                  </a:lnTo>
                  <a:lnTo>
                    <a:pt x="169" y="68"/>
                  </a:lnTo>
                  <a:lnTo>
                    <a:pt x="135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0" y="270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169" y="573"/>
                  </a:lnTo>
                  <a:lnTo>
                    <a:pt x="202" y="506"/>
                  </a:lnTo>
                  <a:lnTo>
                    <a:pt x="202" y="338"/>
                  </a:lnTo>
                  <a:lnTo>
                    <a:pt x="371" y="472"/>
                  </a:lnTo>
                  <a:lnTo>
                    <a:pt x="472" y="506"/>
                  </a:lnTo>
                  <a:lnTo>
                    <a:pt x="539" y="540"/>
                  </a:lnTo>
                  <a:lnTo>
                    <a:pt x="607" y="506"/>
                  </a:lnTo>
                  <a:lnTo>
                    <a:pt x="674" y="472"/>
                  </a:lnTo>
                  <a:lnTo>
                    <a:pt x="708" y="405"/>
                  </a:lnTo>
                  <a:lnTo>
                    <a:pt x="708" y="338"/>
                  </a:lnTo>
                  <a:lnTo>
                    <a:pt x="640" y="203"/>
                  </a:lnTo>
                  <a:lnTo>
                    <a:pt x="607" y="102"/>
                  </a:lnTo>
                  <a:lnTo>
                    <a:pt x="607" y="35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Shape 162"/>
            <p:cNvSpPr/>
            <p:nvPr/>
          </p:nvSpPr>
          <p:spPr>
            <a:xfrm>
              <a:off x="1439750" y="5109050"/>
              <a:ext cx="55575" cy="56400"/>
            </a:xfrm>
            <a:custGeom>
              <a:avLst/>
              <a:gdLst/>
              <a:ahLst/>
              <a:cxnLst/>
              <a:rect l="0" t="0" r="0" b="0"/>
              <a:pathLst>
                <a:path w="2223" h="2256" extrusionOk="0">
                  <a:moveTo>
                    <a:pt x="1920" y="168"/>
                  </a:moveTo>
                  <a:lnTo>
                    <a:pt x="1954" y="539"/>
                  </a:lnTo>
                  <a:lnTo>
                    <a:pt x="1987" y="909"/>
                  </a:lnTo>
                  <a:lnTo>
                    <a:pt x="2021" y="1380"/>
                  </a:lnTo>
                  <a:lnTo>
                    <a:pt x="2055" y="1852"/>
                  </a:lnTo>
                  <a:lnTo>
                    <a:pt x="1583" y="1852"/>
                  </a:lnTo>
                  <a:lnTo>
                    <a:pt x="1112" y="1919"/>
                  </a:lnTo>
                  <a:lnTo>
                    <a:pt x="742" y="1986"/>
                  </a:lnTo>
                  <a:lnTo>
                    <a:pt x="573" y="2020"/>
                  </a:lnTo>
                  <a:lnTo>
                    <a:pt x="405" y="2087"/>
                  </a:lnTo>
                  <a:lnTo>
                    <a:pt x="337" y="1650"/>
                  </a:lnTo>
                  <a:lnTo>
                    <a:pt x="236" y="1178"/>
                  </a:lnTo>
                  <a:lnTo>
                    <a:pt x="203" y="808"/>
                  </a:lnTo>
                  <a:lnTo>
                    <a:pt x="135" y="438"/>
                  </a:lnTo>
                  <a:lnTo>
                    <a:pt x="1045" y="337"/>
                  </a:lnTo>
                  <a:lnTo>
                    <a:pt x="1920" y="168"/>
                  </a:lnTo>
                  <a:close/>
                  <a:moveTo>
                    <a:pt x="1920" y="0"/>
                  </a:moveTo>
                  <a:lnTo>
                    <a:pt x="1011" y="101"/>
                  </a:lnTo>
                  <a:lnTo>
                    <a:pt x="102" y="269"/>
                  </a:lnTo>
                  <a:lnTo>
                    <a:pt x="34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4" y="842"/>
                  </a:lnTo>
                  <a:lnTo>
                    <a:pt x="102" y="1347"/>
                  </a:lnTo>
                  <a:lnTo>
                    <a:pt x="169" y="1818"/>
                  </a:lnTo>
                  <a:lnTo>
                    <a:pt x="203" y="2020"/>
                  </a:lnTo>
                  <a:lnTo>
                    <a:pt x="270" y="2222"/>
                  </a:lnTo>
                  <a:lnTo>
                    <a:pt x="304" y="2256"/>
                  </a:lnTo>
                  <a:lnTo>
                    <a:pt x="371" y="2256"/>
                  </a:lnTo>
                  <a:lnTo>
                    <a:pt x="371" y="2222"/>
                  </a:lnTo>
                  <a:lnTo>
                    <a:pt x="607" y="2222"/>
                  </a:lnTo>
                  <a:lnTo>
                    <a:pt x="843" y="2188"/>
                  </a:lnTo>
                  <a:lnTo>
                    <a:pt x="1280" y="2121"/>
                  </a:lnTo>
                  <a:lnTo>
                    <a:pt x="1684" y="2054"/>
                  </a:lnTo>
                  <a:lnTo>
                    <a:pt x="1886" y="2020"/>
                  </a:lnTo>
                  <a:lnTo>
                    <a:pt x="2088" y="1953"/>
                  </a:lnTo>
                  <a:lnTo>
                    <a:pt x="2156" y="1953"/>
                  </a:lnTo>
                  <a:lnTo>
                    <a:pt x="2223" y="1885"/>
                  </a:lnTo>
                  <a:lnTo>
                    <a:pt x="2223" y="1650"/>
                  </a:lnTo>
                  <a:lnTo>
                    <a:pt x="2223" y="1380"/>
                  </a:lnTo>
                  <a:lnTo>
                    <a:pt x="2189" y="875"/>
                  </a:lnTo>
                  <a:lnTo>
                    <a:pt x="2122" y="471"/>
                  </a:lnTo>
                  <a:lnTo>
                    <a:pt x="2088" y="269"/>
                  </a:lnTo>
                  <a:lnTo>
                    <a:pt x="1987" y="67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Shape 163"/>
            <p:cNvSpPr/>
            <p:nvPr/>
          </p:nvSpPr>
          <p:spPr>
            <a:xfrm>
              <a:off x="1460800" y="5130075"/>
              <a:ext cx="11800" cy="16875"/>
            </a:xfrm>
            <a:custGeom>
              <a:avLst/>
              <a:gdLst/>
              <a:ahLst/>
              <a:cxnLst/>
              <a:rect l="0" t="0" r="0" b="0"/>
              <a:pathLst>
                <a:path w="472" h="675" extrusionOk="0">
                  <a:moveTo>
                    <a:pt x="270" y="1"/>
                  </a:moveTo>
                  <a:lnTo>
                    <a:pt x="337" y="169"/>
                  </a:lnTo>
                  <a:lnTo>
                    <a:pt x="371" y="337"/>
                  </a:lnTo>
                  <a:lnTo>
                    <a:pt x="337" y="405"/>
                  </a:lnTo>
                  <a:lnTo>
                    <a:pt x="304" y="472"/>
                  </a:lnTo>
                  <a:lnTo>
                    <a:pt x="270" y="539"/>
                  </a:lnTo>
                  <a:lnTo>
                    <a:pt x="203" y="539"/>
                  </a:lnTo>
                  <a:lnTo>
                    <a:pt x="169" y="472"/>
                  </a:lnTo>
                  <a:lnTo>
                    <a:pt x="135" y="405"/>
                  </a:lnTo>
                  <a:lnTo>
                    <a:pt x="68" y="371"/>
                  </a:lnTo>
                  <a:lnTo>
                    <a:pt x="34" y="371"/>
                  </a:lnTo>
                  <a:lnTo>
                    <a:pt x="1" y="438"/>
                  </a:lnTo>
                  <a:lnTo>
                    <a:pt x="1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203" y="674"/>
                  </a:lnTo>
                  <a:lnTo>
                    <a:pt x="304" y="640"/>
                  </a:lnTo>
                  <a:lnTo>
                    <a:pt x="371" y="573"/>
                  </a:lnTo>
                  <a:lnTo>
                    <a:pt x="438" y="506"/>
                  </a:lnTo>
                  <a:lnTo>
                    <a:pt x="472" y="371"/>
                  </a:lnTo>
                  <a:lnTo>
                    <a:pt x="438" y="236"/>
                  </a:lnTo>
                  <a:lnTo>
                    <a:pt x="405" y="102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Shape 164"/>
            <p:cNvSpPr/>
            <p:nvPr/>
          </p:nvSpPr>
          <p:spPr>
            <a:xfrm>
              <a:off x="1419550" y="5171325"/>
              <a:ext cx="57275" cy="55575"/>
            </a:xfrm>
            <a:custGeom>
              <a:avLst/>
              <a:gdLst/>
              <a:ahLst/>
              <a:cxnLst/>
              <a:rect l="0" t="0" r="0" b="0"/>
              <a:pathLst>
                <a:path w="2291" h="2223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22" y="1819"/>
                  </a:lnTo>
                  <a:lnTo>
                    <a:pt x="1954" y="1819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10" y="1987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1" y="809"/>
                  </a:lnTo>
                  <a:lnTo>
                    <a:pt x="68" y="1213"/>
                  </a:lnTo>
                  <a:lnTo>
                    <a:pt x="169" y="1718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54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290" y="1718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55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Shape 165"/>
            <p:cNvSpPr/>
            <p:nvPr/>
          </p:nvSpPr>
          <p:spPr>
            <a:xfrm>
              <a:off x="1339600" y="5147750"/>
              <a:ext cx="21900" cy="19400"/>
            </a:xfrm>
            <a:custGeom>
              <a:avLst/>
              <a:gdLst/>
              <a:ahLst/>
              <a:cxnLst/>
              <a:rect l="0" t="0" r="0" b="0"/>
              <a:pathLst>
                <a:path w="876" h="776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101" y="135"/>
                  </a:lnTo>
                  <a:lnTo>
                    <a:pt x="34" y="236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2" y="741"/>
                  </a:lnTo>
                  <a:lnTo>
                    <a:pt x="303" y="775"/>
                  </a:lnTo>
                  <a:lnTo>
                    <a:pt x="404" y="775"/>
                  </a:lnTo>
                  <a:lnTo>
                    <a:pt x="472" y="741"/>
                  </a:lnTo>
                  <a:lnTo>
                    <a:pt x="539" y="708"/>
                  </a:lnTo>
                  <a:lnTo>
                    <a:pt x="573" y="741"/>
                  </a:lnTo>
                  <a:lnTo>
                    <a:pt x="606" y="775"/>
                  </a:lnTo>
                  <a:lnTo>
                    <a:pt x="640" y="775"/>
                  </a:lnTo>
                  <a:lnTo>
                    <a:pt x="640" y="741"/>
                  </a:lnTo>
                  <a:lnTo>
                    <a:pt x="674" y="708"/>
                  </a:lnTo>
                  <a:lnTo>
                    <a:pt x="640" y="607"/>
                  </a:lnTo>
                  <a:lnTo>
                    <a:pt x="606" y="506"/>
                  </a:lnTo>
                  <a:lnTo>
                    <a:pt x="606" y="472"/>
                  </a:lnTo>
                  <a:lnTo>
                    <a:pt x="808" y="438"/>
                  </a:lnTo>
                  <a:lnTo>
                    <a:pt x="842" y="405"/>
                  </a:lnTo>
                  <a:lnTo>
                    <a:pt x="876" y="337"/>
                  </a:lnTo>
                  <a:lnTo>
                    <a:pt x="842" y="304"/>
                  </a:lnTo>
                  <a:lnTo>
                    <a:pt x="775" y="270"/>
                  </a:lnTo>
                  <a:lnTo>
                    <a:pt x="573" y="304"/>
                  </a:lnTo>
                  <a:lnTo>
                    <a:pt x="472" y="337"/>
                  </a:lnTo>
                  <a:lnTo>
                    <a:pt x="371" y="371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539" y="472"/>
                  </a:lnTo>
                  <a:lnTo>
                    <a:pt x="539" y="506"/>
                  </a:lnTo>
                  <a:lnTo>
                    <a:pt x="539" y="539"/>
                  </a:lnTo>
                  <a:lnTo>
                    <a:pt x="438" y="573"/>
                  </a:lnTo>
                  <a:lnTo>
                    <a:pt x="371" y="607"/>
                  </a:lnTo>
                  <a:lnTo>
                    <a:pt x="303" y="573"/>
                  </a:lnTo>
                  <a:lnTo>
                    <a:pt x="236" y="539"/>
                  </a:lnTo>
                  <a:lnTo>
                    <a:pt x="202" y="506"/>
                  </a:lnTo>
                  <a:lnTo>
                    <a:pt x="169" y="405"/>
                  </a:lnTo>
                  <a:lnTo>
                    <a:pt x="169" y="337"/>
                  </a:lnTo>
                  <a:lnTo>
                    <a:pt x="202" y="270"/>
                  </a:lnTo>
                  <a:lnTo>
                    <a:pt x="270" y="203"/>
                  </a:lnTo>
                  <a:lnTo>
                    <a:pt x="438" y="135"/>
                  </a:lnTo>
                  <a:lnTo>
                    <a:pt x="606" y="102"/>
                  </a:lnTo>
                  <a:lnTo>
                    <a:pt x="606" y="68"/>
                  </a:lnTo>
                  <a:lnTo>
                    <a:pt x="606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Shape 166"/>
            <p:cNvSpPr/>
            <p:nvPr/>
          </p:nvSpPr>
          <p:spPr>
            <a:xfrm>
              <a:off x="1377475" y="5118300"/>
              <a:ext cx="59775" cy="56425"/>
            </a:xfrm>
            <a:custGeom>
              <a:avLst/>
              <a:gdLst/>
              <a:ahLst/>
              <a:cxnLst/>
              <a:rect l="0" t="0" r="0" b="0"/>
              <a:pathLst>
                <a:path w="2391" h="2257" extrusionOk="0">
                  <a:moveTo>
                    <a:pt x="1515" y="0"/>
                  </a:moveTo>
                  <a:lnTo>
                    <a:pt x="1078" y="101"/>
                  </a:lnTo>
                  <a:lnTo>
                    <a:pt x="606" y="236"/>
                  </a:lnTo>
                  <a:lnTo>
                    <a:pt x="101" y="371"/>
                  </a:lnTo>
                  <a:lnTo>
                    <a:pt x="68" y="270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808"/>
                  </a:lnTo>
                  <a:lnTo>
                    <a:pt x="135" y="1347"/>
                  </a:lnTo>
                  <a:lnTo>
                    <a:pt x="169" y="1785"/>
                  </a:lnTo>
                  <a:lnTo>
                    <a:pt x="202" y="2020"/>
                  </a:lnTo>
                  <a:lnTo>
                    <a:pt x="270" y="2223"/>
                  </a:lnTo>
                  <a:lnTo>
                    <a:pt x="337" y="2256"/>
                  </a:lnTo>
                  <a:lnTo>
                    <a:pt x="371" y="2223"/>
                  </a:lnTo>
                  <a:lnTo>
                    <a:pt x="438" y="2223"/>
                  </a:lnTo>
                  <a:lnTo>
                    <a:pt x="1313" y="2122"/>
                  </a:lnTo>
                  <a:lnTo>
                    <a:pt x="1751" y="2054"/>
                  </a:lnTo>
                  <a:lnTo>
                    <a:pt x="2189" y="1919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19"/>
                  </a:lnTo>
                  <a:lnTo>
                    <a:pt x="2357" y="1818"/>
                  </a:lnTo>
                  <a:lnTo>
                    <a:pt x="2391" y="1751"/>
                  </a:lnTo>
                  <a:lnTo>
                    <a:pt x="2391" y="1616"/>
                  </a:lnTo>
                  <a:lnTo>
                    <a:pt x="2357" y="1414"/>
                  </a:lnTo>
                  <a:lnTo>
                    <a:pt x="2290" y="1212"/>
                  </a:lnTo>
                  <a:lnTo>
                    <a:pt x="2222" y="606"/>
                  </a:lnTo>
                  <a:lnTo>
                    <a:pt x="2121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53" y="270"/>
                  </a:lnTo>
                  <a:lnTo>
                    <a:pt x="1953" y="505"/>
                  </a:lnTo>
                  <a:lnTo>
                    <a:pt x="2054" y="943"/>
                  </a:lnTo>
                  <a:lnTo>
                    <a:pt x="2121" y="1381"/>
                  </a:lnTo>
                  <a:lnTo>
                    <a:pt x="2189" y="1818"/>
                  </a:lnTo>
                  <a:lnTo>
                    <a:pt x="1751" y="1818"/>
                  </a:lnTo>
                  <a:lnTo>
                    <a:pt x="1280" y="1886"/>
                  </a:lnTo>
                  <a:lnTo>
                    <a:pt x="404" y="2054"/>
                  </a:lnTo>
                  <a:lnTo>
                    <a:pt x="371" y="2054"/>
                  </a:lnTo>
                  <a:lnTo>
                    <a:pt x="371" y="1818"/>
                  </a:lnTo>
                  <a:lnTo>
                    <a:pt x="337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7" y="404"/>
                  </a:lnTo>
                  <a:lnTo>
                    <a:pt x="1246" y="270"/>
                  </a:lnTo>
                  <a:lnTo>
                    <a:pt x="1616" y="202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953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Shape 167"/>
            <p:cNvSpPr/>
            <p:nvPr/>
          </p:nvSpPr>
          <p:spPr>
            <a:xfrm>
              <a:off x="1403575" y="5140175"/>
              <a:ext cx="16000" cy="16025"/>
            </a:xfrm>
            <a:custGeom>
              <a:avLst/>
              <a:gdLst/>
              <a:ahLst/>
              <a:cxnLst/>
              <a:rect l="0" t="0" r="0" b="0"/>
              <a:pathLst>
                <a:path w="640" h="641" extrusionOk="0">
                  <a:moveTo>
                    <a:pt x="471" y="1"/>
                  </a:moveTo>
                  <a:lnTo>
                    <a:pt x="438" y="34"/>
                  </a:lnTo>
                  <a:lnTo>
                    <a:pt x="404" y="68"/>
                  </a:lnTo>
                  <a:lnTo>
                    <a:pt x="370" y="102"/>
                  </a:lnTo>
                  <a:lnTo>
                    <a:pt x="370" y="236"/>
                  </a:lnTo>
                  <a:lnTo>
                    <a:pt x="370" y="270"/>
                  </a:lnTo>
                  <a:lnTo>
                    <a:pt x="135" y="337"/>
                  </a:lnTo>
                  <a:lnTo>
                    <a:pt x="101" y="203"/>
                  </a:lnTo>
                  <a:lnTo>
                    <a:pt x="101" y="169"/>
                  </a:lnTo>
                  <a:lnTo>
                    <a:pt x="67" y="169"/>
                  </a:lnTo>
                  <a:lnTo>
                    <a:pt x="0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67" y="607"/>
                  </a:lnTo>
                  <a:lnTo>
                    <a:pt x="135" y="640"/>
                  </a:lnTo>
                  <a:lnTo>
                    <a:pt x="168" y="640"/>
                  </a:lnTo>
                  <a:lnTo>
                    <a:pt x="202" y="607"/>
                  </a:lnTo>
                  <a:lnTo>
                    <a:pt x="202" y="539"/>
                  </a:lnTo>
                  <a:lnTo>
                    <a:pt x="168" y="472"/>
                  </a:lnTo>
                  <a:lnTo>
                    <a:pt x="404" y="438"/>
                  </a:lnTo>
                  <a:lnTo>
                    <a:pt x="438" y="539"/>
                  </a:lnTo>
                  <a:lnTo>
                    <a:pt x="505" y="640"/>
                  </a:lnTo>
                  <a:lnTo>
                    <a:pt x="539" y="640"/>
                  </a:lnTo>
                  <a:lnTo>
                    <a:pt x="572" y="607"/>
                  </a:lnTo>
                  <a:lnTo>
                    <a:pt x="572" y="506"/>
                  </a:lnTo>
                  <a:lnTo>
                    <a:pt x="539" y="371"/>
                  </a:lnTo>
                  <a:lnTo>
                    <a:pt x="640" y="337"/>
                  </a:lnTo>
                  <a:lnTo>
                    <a:pt x="640" y="270"/>
                  </a:lnTo>
                  <a:lnTo>
                    <a:pt x="640" y="236"/>
                  </a:lnTo>
                  <a:lnTo>
                    <a:pt x="640" y="203"/>
                  </a:lnTo>
                  <a:lnTo>
                    <a:pt x="572" y="203"/>
                  </a:lnTo>
                  <a:lnTo>
                    <a:pt x="505" y="236"/>
                  </a:lnTo>
                  <a:lnTo>
                    <a:pt x="505" y="169"/>
                  </a:lnTo>
                  <a:lnTo>
                    <a:pt x="505" y="102"/>
                  </a:lnTo>
                  <a:lnTo>
                    <a:pt x="539" y="34"/>
                  </a:lnTo>
                  <a:lnTo>
                    <a:pt x="505" y="34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Shape 168"/>
            <p:cNvSpPr/>
            <p:nvPr/>
          </p:nvSpPr>
          <p:spPr>
            <a:xfrm>
              <a:off x="1543275" y="5153650"/>
              <a:ext cx="54750" cy="55575"/>
            </a:xfrm>
            <a:custGeom>
              <a:avLst/>
              <a:gdLst/>
              <a:ahLst/>
              <a:cxnLst/>
              <a:rect l="0" t="0" r="0" b="0"/>
              <a:pathLst>
                <a:path w="2190" h="2223" extrusionOk="0">
                  <a:moveTo>
                    <a:pt x="1819" y="0"/>
                  </a:moveTo>
                  <a:lnTo>
                    <a:pt x="1314" y="68"/>
                  </a:lnTo>
                  <a:lnTo>
                    <a:pt x="775" y="169"/>
                  </a:lnTo>
                  <a:lnTo>
                    <a:pt x="371" y="202"/>
                  </a:lnTo>
                  <a:lnTo>
                    <a:pt x="169" y="236"/>
                  </a:lnTo>
                  <a:lnTo>
                    <a:pt x="1" y="303"/>
                  </a:lnTo>
                  <a:lnTo>
                    <a:pt x="169" y="404"/>
                  </a:lnTo>
                  <a:lnTo>
                    <a:pt x="338" y="404"/>
                  </a:lnTo>
                  <a:lnTo>
                    <a:pt x="674" y="371"/>
                  </a:lnTo>
                  <a:lnTo>
                    <a:pt x="1213" y="303"/>
                  </a:lnTo>
                  <a:lnTo>
                    <a:pt x="1752" y="202"/>
                  </a:lnTo>
                  <a:lnTo>
                    <a:pt x="1752" y="371"/>
                  </a:lnTo>
                  <a:lnTo>
                    <a:pt x="1785" y="573"/>
                  </a:lnTo>
                  <a:lnTo>
                    <a:pt x="1853" y="943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2021" y="1852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54"/>
                  </a:lnTo>
                  <a:lnTo>
                    <a:pt x="371" y="2155"/>
                  </a:lnTo>
                  <a:lnTo>
                    <a:pt x="540" y="2223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81"/>
                  </a:lnTo>
                  <a:lnTo>
                    <a:pt x="2055" y="910"/>
                  </a:lnTo>
                  <a:lnTo>
                    <a:pt x="1987" y="539"/>
                  </a:lnTo>
                  <a:lnTo>
                    <a:pt x="1954" y="337"/>
                  </a:lnTo>
                  <a:lnTo>
                    <a:pt x="1886" y="169"/>
                  </a:lnTo>
                  <a:lnTo>
                    <a:pt x="1920" y="101"/>
                  </a:lnTo>
                  <a:lnTo>
                    <a:pt x="1920" y="68"/>
                  </a:lnTo>
                  <a:lnTo>
                    <a:pt x="1886" y="34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Shape 169"/>
            <p:cNvSpPr/>
            <p:nvPr/>
          </p:nvSpPr>
          <p:spPr>
            <a:xfrm>
              <a:off x="1559275" y="5089675"/>
              <a:ext cx="58100" cy="58950"/>
            </a:xfrm>
            <a:custGeom>
              <a:avLst/>
              <a:gdLst/>
              <a:ahLst/>
              <a:cxnLst/>
              <a:rect l="0" t="0" r="0" b="0"/>
              <a:pathLst>
                <a:path w="2324" h="2358" extrusionOk="0">
                  <a:moveTo>
                    <a:pt x="1920" y="1"/>
                  </a:moveTo>
                  <a:lnTo>
                    <a:pt x="1920" y="34"/>
                  </a:lnTo>
                  <a:lnTo>
                    <a:pt x="1920" y="102"/>
                  </a:lnTo>
                  <a:lnTo>
                    <a:pt x="1617" y="102"/>
                  </a:lnTo>
                  <a:lnTo>
                    <a:pt x="1314" y="135"/>
                  </a:lnTo>
                  <a:lnTo>
                    <a:pt x="708" y="270"/>
                  </a:lnTo>
                  <a:lnTo>
                    <a:pt x="371" y="304"/>
                  </a:lnTo>
                  <a:lnTo>
                    <a:pt x="169" y="337"/>
                  </a:lnTo>
                  <a:lnTo>
                    <a:pt x="102" y="371"/>
                  </a:lnTo>
                  <a:lnTo>
                    <a:pt x="68" y="405"/>
                  </a:lnTo>
                  <a:lnTo>
                    <a:pt x="68" y="438"/>
                  </a:lnTo>
                  <a:lnTo>
                    <a:pt x="34" y="405"/>
                  </a:lnTo>
                  <a:lnTo>
                    <a:pt x="1" y="405"/>
                  </a:lnTo>
                  <a:lnTo>
                    <a:pt x="1" y="607"/>
                  </a:lnTo>
                  <a:lnTo>
                    <a:pt x="1" y="842"/>
                  </a:lnTo>
                  <a:lnTo>
                    <a:pt x="102" y="1280"/>
                  </a:lnTo>
                  <a:lnTo>
                    <a:pt x="236" y="2290"/>
                  </a:lnTo>
                  <a:lnTo>
                    <a:pt x="270" y="2324"/>
                  </a:lnTo>
                  <a:lnTo>
                    <a:pt x="337" y="2357"/>
                  </a:lnTo>
                  <a:lnTo>
                    <a:pt x="371" y="2324"/>
                  </a:lnTo>
                  <a:lnTo>
                    <a:pt x="405" y="2290"/>
                  </a:lnTo>
                  <a:lnTo>
                    <a:pt x="640" y="2290"/>
                  </a:lnTo>
                  <a:lnTo>
                    <a:pt x="910" y="2256"/>
                  </a:lnTo>
                  <a:lnTo>
                    <a:pt x="1381" y="2189"/>
                  </a:lnTo>
                  <a:lnTo>
                    <a:pt x="1785" y="2122"/>
                  </a:lnTo>
                  <a:lnTo>
                    <a:pt x="2021" y="2088"/>
                  </a:lnTo>
                  <a:lnTo>
                    <a:pt x="2088" y="2021"/>
                  </a:lnTo>
                  <a:lnTo>
                    <a:pt x="2155" y="1953"/>
                  </a:lnTo>
                  <a:lnTo>
                    <a:pt x="2054" y="1886"/>
                  </a:lnTo>
                  <a:lnTo>
                    <a:pt x="1684" y="1886"/>
                  </a:lnTo>
                  <a:lnTo>
                    <a:pt x="1213" y="1987"/>
                  </a:lnTo>
                  <a:lnTo>
                    <a:pt x="809" y="2021"/>
                  </a:lnTo>
                  <a:lnTo>
                    <a:pt x="607" y="2054"/>
                  </a:lnTo>
                  <a:lnTo>
                    <a:pt x="405" y="2122"/>
                  </a:lnTo>
                  <a:lnTo>
                    <a:pt x="236" y="1112"/>
                  </a:lnTo>
                  <a:lnTo>
                    <a:pt x="203" y="809"/>
                  </a:lnTo>
                  <a:lnTo>
                    <a:pt x="102" y="539"/>
                  </a:lnTo>
                  <a:lnTo>
                    <a:pt x="203" y="539"/>
                  </a:lnTo>
                  <a:lnTo>
                    <a:pt x="203" y="472"/>
                  </a:lnTo>
                  <a:lnTo>
                    <a:pt x="1145" y="371"/>
                  </a:lnTo>
                  <a:lnTo>
                    <a:pt x="1549" y="304"/>
                  </a:lnTo>
                  <a:lnTo>
                    <a:pt x="1920" y="203"/>
                  </a:lnTo>
                  <a:lnTo>
                    <a:pt x="1987" y="539"/>
                  </a:lnTo>
                  <a:lnTo>
                    <a:pt x="2054" y="910"/>
                  </a:lnTo>
                  <a:lnTo>
                    <a:pt x="2088" y="1448"/>
                  </a:lnTo>
                  <a:lnTo>
                    <a:pt x="2122" y="1684"/>
                  </a:lnTo>
                  <a:lnTo>
                    <a:pt x="2155" y="1953"/>
                  </a:lnTo>
                  <a:lnTo>
                    <a:pt x="2189" y="1987"/>
                  </a:lnTo>
                  <a:lnTo>
                    <a:pt x="2223" y="2021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684"/>
                  </a:lnTo>
                  <a:lnTo>
                    <a:pt x="2324" y="1415"/>
                  </a:lnTo>
                  <a:lnTo>
                    <a:pt x="2223" y="876"/>
                  </a:lnTo>
                  <a:lnTo>
                    <a:pt x="2155" y="438"/>
                  </a:lnTo>
                  <a:lnTo>
                    <a:pt x="2088" y="236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Shape 170"/>
            <p:cNvSpPr/>
            <p:nvPr/>
          </p:nvSpPr>
          <p:spPr>
            <a:xfrm>
              <a:off x="1584525" y="5112400"/>
              <a:ext cx="16025" cy="18550"/>
            </a:xfrm>
            <a:custGeom>
              <a:avLst/>
              <a:gdLst/>
              <a:ahLst/>
              <a:cxnLst/>
              <a:rect l="0" t="0" r="0" b="0"/>
              <a:pathLst>
                <a:path w="641" h="742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35"/>
                  </a:lnTo>
                  <a:lnTo>
                    <a:pt x="1" y="304"/>
                  </a:lnTo>
                  <a:lnTo>
                    <a:pt x="1" y="506"/>
                  </a:lnTo>
                  <a:lnTo>
                    <a:pt x="34" y="674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405" y="708"/>
                  </a:lnTo>
                  <a:lnTo>
                    <a:pt x="506" y="640"/>
                  </a:lnTo>
                  <a:lnTo>
                    <a:pt x="607" y="573"/>
                  </a:lnTo>
                  <a:lnTo>
                    <a:pt x="640" y="506"/>
                  </a:lnTo>
                  <a:lnTo>
                    <a:pt x="607" y="472"/>
                  </a:lnTo>
                  <a:lnTo>
                    <a:pt x="405" y="472"/>
                  </a:lnTo>
                  <a:lnTo>
                    <a:pt x="203" y="539"/>
                  </a:lnTo>
                  <a:lnTo>
                    <a:pt x="203" y="270"/>
                  </a:lnTo>
                  <a:lnTo>
                    <a:pt x="203" y="135"/>
                  </a:lnTo>
                  <a:lnTo>
                    <a:pt x="203" y="68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Shape 171"/>
            <p:cNvSpPr/>
            <p:nvPr/>
          </p:nvSpPr>
          <p:spPr>
            <a:xfrm>
              <a:off x="1539925" y="5041700"/>
              <a:ext cx="10950" cy="50525"/>
            </a:xfrm>
            <a:custGeom>
              <a:avLst/>
              <a:gdLst/>
              <a:ahLst/>
              <a:cxnLst/>
              <a:rect l="0" t="0" r="0" b="0"/>
              <a:pathLst>
                <a:path w="438" h="2021" extrusionOk="0">
                  <a:moveTo>
                    <a:pt x="34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506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8"/>
                  </a:lnTo>
                  <a:lnTo>
                    <a:pt x="337" y="1987"/>
                  </a:lnTo>
                  <a:lnTo>
                    <a:pt x="371" y="2021"/>
                  </a:lnTo>
                  <a:lnTo>
                    <a:pt x="404" y="2021"/>
                  </a:lnTo>
                  <a:lnTo>
                    <a:pt x="438" y="1987"/>
                  </a:lnTo>
                  <a:lnTo>
                    <a:pt x="438" y="1953"/>
                  </a:lnTo>
                  <a:lnTo>
                    <a:pt x="438" y="1684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202" y="472"/>
                  </a:lnTo>
                  <a:lnTo>
                    <a:pt x="169" y="270"/>
                  </a:lnTo>
                  <a:lnTo>
                    <a:pt x="101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Shape 172"/>
            <p:cNvSpPr/>
            <p:nvPr/>
          </p:nvSpPr>
          <p:spPr>
            <a:xfrm>
              <a:off x="1521400" y="5122500"/>
              <a:ext cx="17700" cy="16875"/>
            </a:xfrm>
            <a:custGeom>
              <a:avLst/>
              <a:gdLst/>
              <a:ahLst/>
              <a:cxnLst/>
              <a:rect l="0" t="0" r="0" b="0"/>
              <a:pathLst>
                <a:path w="708" h="675" extrusionOk="0">
                  <a:moveTo>
                    <a:pt x="1" y="1"/>
                  </a:moveTo>
                  <a:lnTo>
                    <a:pt x="1" y="102"/>
                  </a:lnTo>
                  <a:lnTo>
                    <a:pt x="1" y="236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35" y="640"/>
                  </a:lnTo>
                  <a:lnTo>
                    <a:pt x="169" y="640"/>
                  </a:lnTo>
                  <a:lnTo>
                    <a:pt x="203" y="607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405" y="472"/>
                  </a:lnTo>
                  <a:lnTo>
                    <a:pt x="472" y="573"/>
                  </a:lnTo>
                  <a:lnTo>
                    <a:pt x="573" y="674"/>
                  </a:lnTo>
                  <a:lnTo>
                    <a:pt x="674" y="674"/>
                  </a:lnTo>
                  <a:lnTo>
                    <a:pt x="674" y="640"/>
                  </a:lnTo>
                  <a:lnTo>
                    <a:pt x="674" y="573"/>
                  </a:lnTo>
                  <a:lnTo>
                    <a:pt x="607" y="506"/>
                  </a:lnTo>
                  <a:lnTo>
                    <a:pt x="506" y="405"/>
                  </a:lnTo>
                  <a:lnTo>
                    <a:pt x="472" y="371"/>
                  </a:lnTo>
                  <a:lnTo>
                    <a:pt x="405" y="371"/>
                  </a:lnTo>
                  <a:lnTo>
                    <a:pt x="472" y="304"/>
                  </a:lnTo>
                  <a:lnTo>
                    <a:pt x="573" y="203"/>
                  </a:lnTo>
                  <a:lnTo>
                    <a:pt x="607" y="203"/>
                  </a:lnTo>
                  <a:lnTo>
                    <a:pt x="640" y="169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74" y="34"/>
                  </a:lnTo>
                  <a:lnTo>
                    <a:pt x="607" y="1"/>
                  </a:lnTo>
                  <a:lnTo>
                    <a:pt x="506" y="1"/>
                  </a:lnTo>
                  <a:lnTo>
                    <a:pt x="405" y="135"/>
                  </a:lnTo>
                  <a:lnTo>
                    <a:pt x="304" y="236"/>
                  </a:lnTo>
                  <a:lnTo>
                    <a:pt x="203" y="405"/>
                  </a:lnTo>
                  <a:lnTo>
                    <a:pt x="169" y="270"/>
                  </a:lnTo>
                  <a:lnTo>
                    <a:pt x="135" y="1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Shape 173"/>
            <p:cNvSpPr/>
            <p:nvPr/>
          </p:nvSpPr>
          <p:spPr>
            <a:xfrm>
              <a:off x="1496150" y="5182275"/>
              <a:ext cx="21900" cy="16850"/>
            </a:xfrm>
            <a:custGeom>
              <a:avLst/>
              <a:gdLst/>
              <a:ahLst/>
              <a:cxnLst/>
              <a:rect l="0" t="0" r="0" b="0"/>
              <a:pathLst>
                <a:path w="876" h="674" extrusionOk="0">
                  <a:moveTo>
                    <a:pt x="640" y="0"/>
                  </a:moveTo>
                  <a:lnTo>
                    <a:pt x="607" y="34"/>
                  </a:lnTo>
                  <a:lnTo>
                    <a:pt x="371" y="337"/>
                  </a:lnTo>
                  <a:lnTo>
                    <a:pt x="169" y="68"/>
                  </a:lnTo>
                  <a:lnTo>
                    <a:pt x="102" y="34"/>
                  </a:lnTo>
                  <a:lnTo>
                    <a:pt x="68" y="34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02" y="606"/>
                  </a:lnTo>
                  <a:lnTo>
                    <a:pt x="102" y="674"/>
                  </a:lnTo>
                  <a:lnTo>
                    <a:pt x="236" y="674"/>
                  </a:lnTo>
                  <a:lnTo>
                    <a:pt x="236" y="606"/>
                  </a:lnTo>
                  <a:lnTo>
                    <a:pt x="203" y="404"/>
                  </a:lnTo>
                  <a:lnTo>
                    <a:pt x="203" y="404"/>
                  </a:lnTo>
                  <a:lnTo>
                    <a:pt x="337" y="539"/>
                  </a:lnTo>
                  <a:lnTo>
                    <a:pt x="405" y="573"/>
                  </a:lnTo>
                  <a:lnTo>
                    <a:pt x="472" y="539"/>
                  </a:lnTo>
                  <a:lnTo>
                    <a:pt x="607" y="337"/>
                  </a:lnTo>
                  <a:lnTo>
                    <a:pt x="640" y="472"/>
                  </a:lnTo>
                  <a:lnTo>
                    <a:pt x="741" y="606"/>
                  </a:lnTo>
                  <a:lnTo>
                    <a:pt x="775" y="640"/>
                  </a:lnTo>
                  <a:lnTo>
                    <a:pt x="842" y="606"/>
                  </a:lnTo>
                  <a:lnTo>
                    <a:pt x="876" y="573"/>
                  </a:lnTo>
                  <a:lnTo>
                    <a:pt x="876" y="505"/>
                  </a:lnTo>
                  <a:lnTo>
                    <a:pt x="775" y="303"/>
                  </a:lnTo>
                  <a:lnTo>
                    <a:pt x="741" y="101"/>
                  </a:lnTo>
                  <a:lnTo>
                    <a:pt x="741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Shape 174"/>
            <p:cNvSpPr/>
            <p:nvPr/>
          </p:nvSpPr>
          <p:spPr>
            <a:xfrm>
              <a:off x="1498675" y="5098950"/>
              <a:ext cx="58100" cy="59775"/>
            </a:xfrm>
            <a:custGeom>
              <a:avLst/>
              <a:gdLst/>
              <a:ahLst/>
              <a:cxnLst/>
              <a:rect l="0" t="0" r="0" b="0"/>
              <a:pathLst>
                <a:path w="2324" h="2391" extrusionOk="0">
                  <a:moveTo>
                    <a:pt x="1920" y="135"/>
                  </a:moveTo>
                  <a:lnTo>
                    <a:pt x="2021" y="1044"/>
                  </a:lnTo>
                  <a:lnTo>
                    <a:pt x="2122" y="1953"/>
                  </a:lnTo>
                  <a:lnTo>
                    <a:pt x="1684" y="2020"/>
                  </a:lnTo>
                  <a:lnTo>
                    <a:pt x="1280" y="2121"/>
                  </a:lnTo>
                  <a:lnTo>
                    <a:pt x="876" y="2188"/>
                  </a:lnTo>
                  <a:lnTo>
                    <a:pt x="506" y="2256"/>
                  </a:lnTo>
                  <a:lnTo>
                    <a:pt x="472" y="2256"/>
                  </a:lnTo>
                  <a:lnTo>
                    <a:pt x="472" y="2222"/>
                  </a:lnTo>
                  <a:lnTo>
                    <a:pt x="438" y="1784"/>
                  </a:lnTo>
                  <a:lnTo>
                    <a:pt x="371" y="1313"/>
                  </a:lnTo>
                  <a:lnTo>
                    <a:pt x="270" y="875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36"/>
                  </a:lnTo>
                  <a:lnTo>
                    <a:pt x="1920" y="135"/>
                  </a:lnTo>
                  <a:close/>
                  <a:moveTo>
                    <a:pt x="1920" y="0"/>
                  </a:moveTo>
                  <a:lnTo>
                    <a:pt x="1482" y="34"/>
                  </a:lnTo>
                  <a:lnTo>
                    <a:pt x="1011" y="101"/>
                  </a:lnTo>
                  <a:lnTo>
                    <a:pt x="68" y="269"/>
                  </a:lnTo>
                  <a:lnTo>
                    <a:pt x="34" y="269"/>
                  </a:lnTo>
                  <a:lnTo>
                    <a:pt x="1" y="337"/>
                  </a:lnTo>
                  <a:lnTo>
                    <a:pt x="1" y="370"/>
                  </a:lnTo>
                  <a:lnTo>
                    <a:pt x="68" y="404"/>
                  </a:lnTo>
                  <a:lnTo>
                    <a:pt x="102" y="875"/>
                  </a:lnTo>
                  <a:lnTo>
                    <a:pt x="135" y="1347"/>
                  </a:lnTo>
                  <a:lnTo>
                    <a:pt x="236" y="1818"/>
                  </a:lnTo>
                  <a:lnTo>
                    <a:pt x="337" y="2256"/>
                  </a:lnTo>
                  <a:lnTo>
                    <a:pt x="337" y="2289"/>
                  </a:lnTo>
                  <a:lnTo>
                    <a:pt x="371" y="2323"/>
                  </a:lnTo>
                  <a:lnTo>
                    <a:pt x="438" y="2289"/>
                  </a:lnTo>
                  <a:lnTo>
                    <a:pt x="472" y="2357"/>
                  </a:lnTo>
                  <a:lnTo>
                    <a:pt x="506" y="2390"/>
                  </a:lnTo>
                  <a:lnTo>
                    <a:pt x="910" y="2390"/>
                  </a:lnTo>
                  <a:lnTo>
                    <a:pt x="1314" y="2323"/>
                  </a:lnTo>
                  <a:lnTo>
                    <a:pt x="1751" y="2222"/>
                  </a:lnTo>
                  <a:lnTo>
                    <a:pt x="2122" y="2087"/>
                  </a:lnTo>
                  <a:lnTo>
                    <a:pt x="2122" y="2155"/>
                  </a:lnTo>
                  <a:lnTo>
                    <a:pt x="2155" y="2222"/>
                  </a:lnTo>
                  <a:lnTo>
                    <a:pt x="2290" y="2222"/>
                  </a:lnTo>
                  <a:lnTo>
                    <a:pt x="2324" y="2155"/>
                  </a:lnTo>
                  <a:lnTo>
                    <a:pt x="2324" y="1616"/>
                  </a:lnTo>
                  <a:lnTo>
                    <a:pt x="2256" y="1111"/>
                  </a:lnTo>
                  <a:lnTo>
                    <a:pt x="2189" y="572"/>
                  </a:lnTo>
                  <a:lnTo>
                    <a:pt x="2054" y="67"/>
                  </a:lnTo>
                  <a:lnTo>
                    <a:pt x="2054" y="34"/>
                  </a:lnTo>
                  <a:lnTo>
                    <a:pt x="1987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Shape 175"/>
            <p:cNvSpPr/>
            <p:nvPr/>
          </p:nvSpPr>
          <p:spPr>
            <a:xfrm>
              <a:off x="1619050" y="5212575"/>
              <a:ext cx="9275" cy="56400"/>
            </a:xfrm>
            <a:custGeom>
              <a:avLst/>
              <a:gdLst/>
              <a:ahLst/>
              <a:cxnLst/>
              <a:rect l="0" t="0" r="0" b="0"/>
              <a:pathLst>
                <a:path w="371" h="2256" extrusionOk="0">
                  <a:moveTo>
                    <a:pt x="34" y="0"/>
                  </a:moveTo>
                  <a:lnTo>
                    <a:pt x="0" y="202"/>
                  </a:lnTo>
                  <a:lnTo>
                    <a:pt x="0" y="438"/>
                  </a:lnTo>
                  <a:lnTo>
                    <a:pt x="67" y="876"/>
                  </a:lnTo>
                  <a:lnTo>
                    <a:pt x="135" y="1549"/>
                  </a:lnTo>
                  <a:lnTo>
                    <a:pt x="168" y="1886"/>
                  </a:lnTo>
                  <a:lnTo>
                    <a:pt x="236" y="2222"/>
                  </a:lnTo>
                  <a:lnTo>
                    <a:pt x="269" y="2256"/>
                  </a:lnTo>
                  <a:lnTo>
                    <a:pt x="370" y="2256"/>
                  </a:lnTo>
                  <a:lnTo>
                    <a:pt x="370" y="2189"/>
                  </a:lnTo>
                  <a:lnTo>
                    <a:pt x="370" y="1953"/>
                  </a:lnTo>
                  <a:lnTo>
                    <a:pt x="370" y="1684"/>
                  </a:lnTo>
                  <a:lnTo>
                    <a:pt x="303" y="1179"/>
                  </a:lnTo>
                  <a:lnTo>
                    <a:pt x="236" y="573"/>
                  </a:lnTo>
                  <a:lnTo>
                    <a:pt x="168" y="27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Shape 176"/>
            <p:cNvSpPr/>
            <p:nvPr/>
          </p:nvSpPr>
          <p:spPr>
            <a:xfrm>
              <a:off x="1136750" y="5042550"/>
              <a:ext cx="11800" cy="50525"/>
            </a:xfrm>
            <a:custGeom>
              <a:avLst/>
              <a:gdLst/>
              <a:ahLst/>
              <a:cxnLst/>
              <a:rect l="0" t="0" r="0" b="0"/>
              <a:pathLst>
                <a:path w="472" h="2021" extrusionOk="0">
                  <a:moveTo>
                    <a:pt x="34" y="0"/>
                  </a:moveTo>
                  <a:lnTo>
                    <a:pt x="34" y="34"/>
                  </a:lnTo>
                  <a:lnTo>
                    <a:pt x="0" y="34"/>
                  </a:lnTo>
                  <a:lnTo>
                    <a:pt x="0" y="270"/>
                  </a:lnTo>
                  <a:lnTo>
                    <a:pt x="34" y="505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7"/>
                  </a:lnTo>
                  <a:lnTo>
                    <a:pt x="337" y="1987"/>
                  </a:lnTo>
                  <a:lnTo>
                    <a:pt x="371" y="2020"/>
                  </a:lnTo>
                  <a:lnTo>
                    <a:pt x="404" y="2020"/>
                  </a:lnTo>
                  <a:lnTo>
                    <a:pt x="438" y="1987"/>
                  </a:lnTo>
                  <a:lnTo>
                    <a:pt x="472" y="1953"/>
                  </a:lnTo>
                  <a:lnTo>
                    <a:pt x="438" y="1684"/>
                  </a:lnTo>
                  <a:lnTo>
                    <a:pt x="371" y="1414"/>
                  </a:lnTo>
                  <a:lnTo>
                    <a:pt x="270" y="909"/>
                  </a:lnTo>
                  <a:lnTo>
                    <a:pt x="202" y="472"/>
                  </a:lnTo>
                  <a:lnTo>
                    <a:pt x="169" y="236"/>
                  </a:lnTo>
                  <a:lnTo>
                    <a:pt x="101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Shape 177"/>
            <p:cNvSpPr/>
            <p:nvPr/>
          </p:nvSpPr>
          <p:spPr>
            <a:xfrm>
              <a:off x="1160325" y="5061050"/>
              <a:ext cx="16850" cy="22775"/>
            </a:xfrm>
            <a:custGeom>
              <a:avLst/>
              <a:gdLst/>
              <a:ahLst/>
              <a:cxnLst/>
              <a:rect l="0" t="0" r="0" b="0"/>
              <a:pathLst>
                <a:path w="674" h="911" extrusionOk="0">
                  <a:moveTo>
                    <a:pt x="370" y="1"/>
                  </a:moveTo>
                  <a:lnTo>
                    <a:pt x="236" y="35"/>
                  </a:lnTo>
                  <a:lnTo>
                    <a:pt x="168" y="68"/>
                  </a:lnTo>
                  <a:lnTo>
                    <a:pt x="101" y="136"/>
                  </a:lnTo>
                  <a:lnTo>
                    <a:pt x="34" y="203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135" y="304"/>
                  </a:lnTo>
                  <a:lnTo>
                    <a:pt x="202" y="237"/>
                  </a:lnTo>
                  <a:lnTo>
                    <a:pt x="269" y="169"/>
                  </a:lnTo>
                  <a:lnTo>
                    <a:pt x="337" y="169"/>
                  </a:lnTo>
                  <a:lnTo>
                    <a:pt x="404" y="237"/>
                  </a:lnTo>
                  <a:lnTo>
                    <a:pt x="337" y="338"/>
                  </a:lnTo>
                  <a:lnTo>
                    <a:pt x="269" y="439"/>
                  </a:lnTo>
                  <a:lnTo>
                    <a:pt x="202" y="573"/>
                  </a:lnTo>
                  <a:lnTo>
                    <a:pt x="202" y="641"/>
                  </a:lnTo>
                  <a:lnTo>
                    <a:pt x="236" y="674"/>
                  </a:lnTo>
                  <a:lnTo>
                    <a:pt x="303" y="674"/>
                  </a:lnTo>
                  <a:lnTo>
                    <a:pt x="370" y="641"/>
                  </a:lnTo>
                  <a:lnTo>
                    <a:pt x="471" y="641"/>
                  </a:lnTo>
                  <a:lnTo>
                    <a:pt x="471" y="742"/>
                  </a:lnTo>
                  <a:lnTo>
                    <a:pt x="370" y="742"/>
                  </a:lnTo>
                  <a:lnTo>
                    <a:pt x="236" y="775"/>
                  </a:lnTo>
                  <a:lnTo>
                    <a:pt x="236" y="809"/>
                  </a:lnTo>
                  <a:lnTo>
                    <a:pt x="236" y="843"/>
                  </a:lnTo>
                  <a:lnTo>
                    <a:pt x="303" y="876"/>
                  </a:lnTo>
                  <a:lnTo>
                    <a:pt x="370" y="910"/>
                  </a:lnTo>
                  <a:lnTo>
                    <a:pt x="539" y="876"/>
                  </a:lnTo>
                  <a:lnTo>
                    <a:pt x="606" y="843"/>
                  </a:lnTo>
                  <a:lnTo>
                    <a:pt x="640" y="775"/>
                  </a:lnTo>
                  <a:lnTo>
                    <a:pt x="673" y="708"/>
                  </a:lnTo>
                  <a:lnTo>
                    <a:pt x="673" y="641"/>
                  </a:lnTo>
                  <a:lnTo>
                    <a:pt x="640" y="540"/>
                  </a:lnTo>
                  <a:lnTo>
                    <a:pt x="572" y="506"/>
                  </a:lnTo>
                  <a:lnTo>
                    <a:pt x="505" y="472"/>
                  </a:lnTo>
                  <a:lnTo>
                    <a:pt x="404" y="472"/>
                  </a:lnTo>
                  <a:lnTo>
                    <a:pt x="539" y="304"/>
                  </a:lnTo>
                  <a:lnTo>
                    <a:pt x="539" y="203"/>
                  </a:lnTo>
                  <a:lnTo>
                    <a:pt x="505" y="68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Shape 178"/>
            <p:cNvSpPr/>
            <p:nvPr/>
          </p:nvSpPr>
          <p:spPr>
            <a:xfrm>
              <a:off x="1103925" y="5181425"/>
              <a:ext cx="12650" cy="18550"/>
            </a:xfrm>
            <a:custGeom>
              <a:avLst/>
              <a:gdLst/>
              <a:ahLst/>
              <a:cxnLst/>
              <a:rect l="0" t="0" r="0" b="0"/>
              <a:pathLst>
                <a:path w="506" h="742" extrusionOk="0">
                  <a:moveTo>
                    <a:pt x="169" y="1"/>
                  </a:moveTo>
                  <a:lnTo>
                    <a:pt x="135" y="34"/>
                  </a:lnTo>
                  <a:lnTo>
                    <a:pt x="101" y="68"/>
                  </a:lnTo>
                  <a:lnTo>
                    <a:pt x="34" y="438"/>
                  </a:lnTo>
                  <a:lnTo>
                    <a:pt x="0" y="573"/>
                  </a:lnTo>
                  <a:lnTo>
                    <a:pt x="0" y="640"/>
                  </a:lnTo>
                  <a:lnTo>
                    <a:pt x="0" y="708"/>
                  </a:lnTo>
                  <a:lnTo>
                    <a:pt x="34" y="741"/>
                  </a:lnTo>
                  <a:lnTo>
                    <a:pt x="68" y="741"/>
                  </a:lnTo>
                  <a:lnTo>
                    <a:pt x="135" y="674"/>
                  </a:lnTo>
                  <a:lnTo>
                    <a:pt x="169" y="607"/>
                  </a:lnTo>
                  <a:lnTo>
                    <a:pt x="303" y="607"/>
                  </a:lnTo>
                  <a:lnTo>
                    <a:pt x="371" y="708"/>
                  </a:lnTo>
                  <a:lnTo>
                    <a:pt x="404" y="741"/>
                  </a:lnTo>
                  <a:lnTo>
                    <a:pt x="438" y="741"/>
                  </a:lnTo>
                  <a:lnTo>
                    <a:pt x="472" y="708"/>
                  </a:lnTo>
                  <a:lnTo>
                    <a:pt x="505" y="674"/>
                  </a:lnTo>
                  <a:lnTo>
                    <a:pt x="472" y="539"/>
                  </a:lnTo>
                  <a:lnTo>
                    <a:pt x="505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404" y="371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Shape 179"/>
            <p:cNvSpPr/>
            <p:nvPr/>
          </p:nvSpPr>
          <p:spPr>
            <a:xfrm>
              <a:off x="1057625" y="5223500"/>
              <a:ext cx="57250" cy="63175"/>
            </a:xfrm>
            <a:custGeom>
              <a:avLst/>
              <a:gdLst/>
              <a:ahLst/>
              <a:cxnLst/>
              <a:rect l="0" t="0" r="0" b="0"/>
              <a:pathLst>
                <a:path w="2290" h="2527" extrusionOk="0">
                  <a:moveTo>
                    <a:pt x="1953" y="203"/>
                  </a:moveTo>
                  <a:lnTo>
                    <a:pt x="1953" y="641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55" y="2055"/>
                  </a:lnTo>
                  <a:lnTo>
                    <a:pt x="2122" y="2055"/>
                  </a:lnTo>
                  <a:lnTo>
                    <a:pt x="1751" y="2088"/>
                  </a:lnTo>
                  <a:lnTo>
                    <a:pt x="1347" y="2156"/>
                  </a:lnTo>
                  <a:lnTo>
                    <a:pt x="910" y="2189"/>
                  </a:lnTo>
                  <a:lnTo>
                    <a:pt x="506" y="2257"/>
                  </a:lnTo>
                  <a:lnTo>
                    <a:pt x="304" y="1348"/>
                  </a:lnTo>
                  <a:lnTo>
                    <a:pt x="135" y="439"/>
                  </a:lnTo>
                  <a:lnTo>
                    <a:pt x="573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11" y="169"/>
                  </a:lnTo>
                  <a:lnTo>
                    <a:pt x="539" y="203"/>
                  </a:lnTo>
                  <a:lnTo>
                    <a:pt x="102" y="304"/>
                  </a:lnTo>
                  <a:lnTo>
                    <a:pt x="68" y="338"/>
                  </a:lnTo>
                  <a:lnTo>
                    <a:pt x="34" y="371"/>
                  </a:lnTo>
                  <a:lnTo>
                    <a:pt x="1" y="371"/>
                  </a:lnTo>
                  <a:lnTo>
                    <a:pt x="1" y="439"/>
                  </a:lnTo>
                  <a:lnTo>
                    <a:pt x="34" y="944"/>
                  </a:lnTo>
                  <a:lnTo>
                    <a:pt x="102" y="1449"/>
                  </a:lnTo>
                  <a:lnTo>
                    <a:pt x="203" y="1987"/>
                  </a:lnTo>
                  <a:lnTo>
                    <a:pt x="371" y="2492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8"/>
                  </a:lnTo>
                  <a:lnTo>
                    <a:pt x="943" y="2391"/>
                  </a:lnTo>
                  <a:lnTo>
                    <a:pt x="1347" y="2358"/>
                  </a:lnTo>
                  <a:lnTo>
                    <a:pt x="1785" y="2290"/>
                  </a:lnTo>
                  <a:lnTo>
                    <a:pt x="2155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6" y="2088"/>
                  </a:lnTo>
                  <a:lnTo>
                    <a:pt x="2290" y="2055"/>
                  </a:lnTo>
                  <a:lnTo>
                    <a:pt x="2290" y="1987"/>
                  </a:lnTo>
                  <a:lnTo>
                    <a:pt x="2256" y="1550"/>
                  </a:lnTo>
                  <a:lnTo>
                    <a:pt x="2189" y="1078"/>
                  </a:lnTo>
                  <a:lnTo>
                    <a:pt x="2122" y="607"/>
                  </a:lnTo>
                  <a:lnTo>
                    <a:pt x="2021" y="169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Shape 180"/>
            <p:cNvSpPr/>
            <p:nvPr/>
          </p:nvSpPr>
          <p:spPr>
            <a:xfrm>
              <a:off x="1204075" y="5109050"/>
              <a:ext cx="11825" cy="5075"/>
            </a:xfrm>
            <a:custGeom>
              <a:avLst/>
              <a:gdLst/>
              <a:ahLst/>
              <a:cxnLst/>
              <a:rect l="0" t="0" r="0" b="0"/>
              <a:pathLst>
                <a:path w="473" h="203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34"/>
                  </a:lnTo>
                  <a:lnTo>
                    <a:pt x="102" y="67"/>
                  </a:lnTo>
                  <a:lnTo>
                    <a:pt x="68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1" y="168"/>
                  </a:lnTo>
                  <a:lnTo>
                    <a:pt x="68" y="168"/>
                  </a:lnTo>
                  <a:lnTo>
                    <a:pt x="169" y="202"/>
                  </a:lnTo>
                  <a:lnTo>
                    <a:pt x="304" y="168"/>
                  </a:lnTo>
                  <a:lnTo>
                    <a:pt x="371" y="168"/>
                  </a:lnTo>
                  <a:lnTo>
                    <a:pt x="438" y="135"/>
                  </a:lnTo>
                  <a:lnTo>
                    <a:pt x="472" y="101"/>
                  </a:lnTo>
                  <a:lnTo>
                    <a:pt x="472" y="67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Shape 181"/>
            <p:cNvSpPr/>
            <p:nvPr/>
          </p:nvSpPr>
          <p:spPr>
            <a:xfrm>
              <a:off x="1178825" y="5088000"/>
              <a:ext cx="58100" cy="57250"/>
            </a:xfrm>
            <a:custGeom>
              <a:avLst/>
              <a:gdLst/>
              <a:ahLst/>
              <a:cxnLst/>
              <a:rect l="0" t="0" r="0" b="0"/>
              <a:pathLst>
                <a:path w="2324" h="2290" extrusionOk="0">
                  <a:moveTo>
                    <a:pt x="1953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472" y="169"/>
                  </a:lnTo>
                  <a:lnTo>
                    <a:pt x="270" y="236"/>
                  </a:lnTo>
                  <a:lnTo>
                    <a:pt x="169" y="270"/>
                  </a:lnTo>
                  <a:lnTo>
                    <a:pt x="102" y="337"/>
                  </a:lnTo>
                  <a:lnTo>
                    <a:pt x="270" y="404"/>
                  </a:lnTo>
                  <a:lnTo>
                    <a:pt x="438" y="404"/>
                  </a:lnTo>
                  <a:lnTo>
                    <a:pt x="809" y="371"/>
                  </a:lnTo>
                  <a:lnTo>
                    <a:pt x="1381" y="303"/>
                  </a:lnTo>
                  <a:lnTo>
                    <a:pt x="1953" y="270"/>
                  </a:lnTo>
                  <a:lnTo>
                    <a:pt x="1953" y="606"/>
                  </a:lnTo>
                  <a:lnTo>
                    <a:pt x="2021" y="909"/>
                  </a:lnTo>
                  <a:lnTo>
                    <a:pt x="2088" y="1347"/>
                  </a:lnTo>
                  <a:lnTo>
                    <a:pt x="2122" y="1583"/>
                  </a:lnTo>
                  <a:lnTo>
                    <a:pt x="2155" y="1785"/>
                  </a:lnTo>
                  <a:lnTo>
                    <a:pt x="1246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6" y="1246"/>
                  </a:lnTo>
                  <a:lnTo>
                    <a:pt x="203" y="775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43"/>
                  </a:lnTo>
                  <a:lnTo>
                    <a:pt x="102" y="1583"/>
                  </a:lnTo>
                  <a:lnTo>
                    <a:pt x="102" y="1751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2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23" y="1953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Shape 182"/>
            <p:cNvSpPr/>
            <p:nvPr/>
          </p:nvSpPr>
          <p:spPr>
            <a:xfrm>
              <a:off x="1202400" y="5112400"/>
              <a:ext cx="13500" cy="16025"/>
            </a:xfrm>
            <a:custGeom>
              <a:avLst/>
              <a:gdLst/>
              <a:ahLst/>
              <a:cxnLst/>
              <a:rect l="0" t="0" r="0" b="0"/>
              <a:pathLst>
                <a:path w="540" h="641" extrusionOk="0">
                  <a:moveTo>
                    <a:pt x="0" y="1"/>
                  </a:moveTo>
                  <a:lnTo>
                    <a:pt x="0" y="270"/>
                  </a:lnTo>
                  <a:lnTo>
                    <a:pt x="34" y="506"/>
                  </a:lnTo>
                  <a:lnTo>
                    <a:pt x="34" y="539"/>
                  </a:lnTo>
                  <a:lnTo>
                    <a:pt x="68" y="539"/>
                  </a:lnTo>
                  <a:lnTo>
                    <a:pt x="34" y="573"/>
                  </a:lnTo>
                  <a:lnTo>
                    <a:pt x="34" y="607"/>
                  </a:lnTo>
                  <a:lnTo>
                    <a:pt x="169" y="640"/>
                  </a:lnTo>
                  <a:lnTo>
                    <a:pt x="303" y="607"/>
                  </a:lnTo>
                  <a:lnTo>
                    <a:pt x="438" y="573"/>
                  </a:lnTo>
                  <a:lnTo>
                    <a:pt x="505" y="539"/>
                  </a:lnTo>
                  <a:lnTo>
                    <a:pt x="539" y="506"/>
                  </a:lnTo>
                  <a:lnTo>
                    <a:pt x="539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303" y="472"/>
                  </a:lnTo>
                  <a:lnTo>
                    <a:pt x="135" y="539"/>
                  </a:lnTo>
                  <a:lnTo>
                    <a:pt x="169" y="506"/>
                  </a:lnTo>
                  <a:lnTo>
                    <a:pt x="135" y="304"/>
                  </a:lnTo>
                  <a:lnTo>
                    <a:pt x="337" y="304"/>
                  </a:lnTo>
                  <a:lnTo>
                    <a:pt x="371" y="270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371" y="135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169" y="169"/>
                  </a:lnTo>
                  <a:lnTo>
                    <a:pt x="101" y="203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Shape 183"/>
            <p:cNvSpPr/>
            <p:nvPr/>
          </p:nvSpPr>
          <p:spPr>
            <a:xfrm>
              <a:off x="1109800" y="5277375"/>
              <a:ext cx="58950" cy="64000"/>
            </a:xfrm>
            <a:custGeom>
              <a:avLst/>
              <a:gdLst/>
              <a:ahLst/>
              <a:cxnLst/>
              <a:rect l="0" t="0" r="0" b="0"/>
              <a:pathLst>
                <a:path w="2358" h="2560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88" y="1549"/>
                  </a:lnTo>
                  <a:lnTo>
                    <a:pt x="2189" y="2155"/>
                  </a:lnTo>
                  <a:lnTo>
                    <a:pt x="1987" y="2155"/>
                  </a:lnTo>
                  <a:lnTo>
                    <a:pt x="1819" y="2189"/>
                  </a:lnTo>
                  <a:lnTo>
                    <a:pt x="1449" y="2223"/>
                  </a:lnTo>
                  <a:lnTo>
                    <a:pt x="977" y="2290"/>
                  </a:lnTo>
                  <a:lnTo>
                    <a:pt x="742" y="2357"/>
                  </a:lnTo>
                  <a:lnTo>
                    <a:pt x="540" y="2425"/>
                  </a:lnTo>
                  <a:lnTo>
                    <a:pt x="405" y="1785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203" y="1886"/>
                  </a:lnTo>
                  <a:lnTo>
                    <a:pt x="304" y="2223"/>
                  </a:lnTo>
                  <a:lnTo>
                    <a:pt x="405" y="2526"/>
                  </a:lnTo>
                  <a:lnTo>
                    <a:pt x="439" y="2559"/>
                  </a:lnTo>
                  <a:lnTo>
                    <a:pt x="506" y="2526"/>
                  </a:lnTo>
                  <a:lnTo>
                    <a:pt x="506" y="2559"/>
                  </a:lnTo>
                  <a:lnTo>
                    <a:pt x="742" y="2559"/>
                  </a:lnTo>
                  <a:lnTo>
                    <a:pt x="944" y="2526"/>
                  </a:lnTo>
                  <a:lnTo>
                    <a:pt x="1348" y="2458"/>
                  </a:lnTo>
                  <a:lnTo>
                    <a:pt x="1785" y="2391"/>
                  </a:lnTo>
                  <a:lnTo>
                    <a:pt x="2021" y="2357"/>
                  </a:lnTo>
                  <a:lnTo>
                    <a:pt x="2223" y="2324"/>
                  </a:lnTo>
                  <a:lnTo>
                    <a:pt x="2290" y="2324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58" y="1987"/>
                  </a:lnTo>
                  <a:lnTo>
                    <a:pt x="2324" y="1650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34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Shape 184"/>
            <p:cNvSpPr/>
            <p:nvPr/>
          </p:nvSpPr>
          <p:spPr>
            <a:xfrm>
              <a:off x="1660275" y="5133450"/>
              <a:ext cx="57275" cy="63150"/>
            </a:xfrm>
            <a:custGeom>
              <a:avLst/>
              <a:gdLst/>
              <a:ahLst/>
              <a:cxnLst/>
              <a:rect l="0" t="0" r="0" b="0"/>
              <a:pathLst>
                <a:path w="2291" h="2526" extrusionOk="0">
                  <a:moveTo>
                    <a:pt x="1954" y="202"/>
                  </a:moveTo>
                  <a:lnTo>
                    <a:pt x="1954" y="640"/>
                  </a:lnTo>
                  <a:lnTo>
                    <a:pt x="1987" y="1111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2156" y="2054"/>
                  </a:lnTo>
                  <a:lnTo>
                    <a:pt x="1752" y="2088"/>
                  </a:lnTo>
                  <a:lnTo>
                    <a:pt x="1348" y="2155"/>
                  </a:lnTo>
                  <a:lnTo>
                    <a:pt x="910" y="2189"/>
                  </a:lnTo>
                  <a:lnTo>
                    <a:pt x="506" y="2223"/>
                  </a:lnTo>
                  <a:lnTo>
                    <a:pt x="304" y="1347"/>
                  </a:lnTo>
                  <a:lnTo>
                    <a:pt x="136" y="404"/>
                  </a:lnTo>
                  <a:lnTo>
                    <a:pt x="607" y="404"/>
                  </a:lnTo>
                  <a:lnTo>
                    <a:pt x="1045" y="371"/>
                  </a:lnTo>
                  <a:lnTo>
                    <a:pt x="1954" y="202"/>
                  </a:lnTo>
                  <a:close/>
                  <a:moveTo>
                    <a:pt x="1954" y="0"/>
                  </a:moveTo>
                  <a:lnTo>
                    <a:pt x="1011" y="135"/>
                  </a:lnTo>
                  <a:lnTo>
                    <a:pt x="573" y="202"/>
                  </a:lnTo>
                  <a:lnTo>
                    <a:pt x="102" y="303"/>
                  </a:lnTo>
                  <a:lnTo>
                    <a:pt x="68" y="303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404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87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944" y="2391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7" y="2054"/>
                  </a:lnTo>
                  <a:lnTo>
                    <a:pt x="2290" y="2054"/>
                  </a:lnTo>
                  <a:lnTo>
                    <a:pt x="2290" y="1987"/>
                  </a:lnTo>
                  <a:lnTo>
                    <a:pt x="2257" y="1549"/>
                  </a:lnTo>
                  <a:lnTo>
                    <a:pt x="2189" y="1078"/>
                  </a:lnTo>
                  <a:lnTo>
                    <a:pt x="2122" y="606"/>
                  </a:lnTo>
                  <a:lnTo>
                    <a:pt x="2021" y="169"/>
                  </a:lnTo>
                  <a:lnTo>
                    <a:pt x="2055" y="101"/>
                  </a:lnTo>
                  <a:lnTo>
                    <a:pt x="2055" y="68"/>
                  </a:lnTo>
                  <a:lnTo>
                    <a:pt x="2021" y="34"/>
                  </a:lnTo>
                  <a:lnTo>
                    <a:pt x="19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Shape 185"/>
            <p:cNvSpPr/>
            <p:nvPr/>
          </p:nvSpPr>
          <p:spPr>
            <a:xfrm>
              <a:off x="1620725" y="5199100"/>
              <a:ext cx="60625" cy="69875"/>
            </a:xfrm>
            <a:custGeom>
              <a:avLst/>
              <a:gdLst/>
              <a:ahLst/>
              <a:cxnLst/>
              <a:rect l="0" t="0" r="0" b="0"/>
              <a:pathLst>
                <a:path w="2425" h="2795" extrusionOk="0">
                  <a:moveTo>
                    <a:pt x="2021" y="1"/>
                  </a:moveTo>
                  <a:lnTo>
                    <a:pt x="2021" y="68"/>
                  </a:lnTo>
                  <a:lnTo>
                    <a:pt x="1751" y="102"/>
                  </a:lnTo>
                  <a:lnTo>
                    <a:pt x="1516" y="135"/>
                  </a:lnTo>
                  <a:lnTo>
                    <a:pt x="1010" y="270"/>
                  </a:lnTo>
                  <a:lnTo>
                    <a:pt x="775" y="304"/>
                  </a:lnTo>
                  <a:lnTo>
                    <a:pt x="236" y="304"/>
                  </a:lnTo>
                  <a:lnTo>
                    <a:pt x="135" y="337"/>
                  </a:lnTo>
                  <a:lnTo>
                    <a:pt x="34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909" y="506"/>
                  </a:lnTo>
                  <a:lnTo>
                    <a:pt x="1179" y="472"/>
                  </a:lnTo>
                  <a:lnTo>
                    <a:pt x="1448" y="371"/>
                  </a:lnTo>
                  <a:lnTo>
                    <a:pt x="1718" y="304"/>
                  </a:lnTo>
                  <a:lnTo>
                    <a:pt x="2021" y="270"/>
                  </a:lnTo>
                  <a:lnTo>
                    <a:pt x="2054" y="708"/>
                  </a:lnTo>
                  <a:lnTo>
                    <a:pt x="2122" y="1112"/>
                  </a:lnTo>
                  <a:lnTo>
                    <a:pt x="2189" y="1684"/>
                  </a:lnTo>
                  <a:lnTo>
                    <a:pt x="2223" y="1987"/>
                  </a:lnTo>
                  <a:lnTo>
                    <a:pt x="2290" y="2256"/>
                  </a:lnTo>
                  <a:lnTo>
                    <a:pt x="2256" y="2223"/>
                  </a:lnTo>
                  <a:lnTo>
                    <a:pt x="1718" y="2357"/>
                  </a:lnTo>
                  <a:lnTo>
                    <a:pt x="1179" y="2492"/>
                  </a:lnTo>
                  <a:lnTo>
                    <a:pt x="741" y="2593"/>
                  </a:lnTo>
                  <a:lnTo>
                    <a:pt x="539" y="2660"/>
                  </a:lnTo>
                  <a:lnTo>
                    <a:pt x="337" y="2761"/>
                  </a:lnTo>
                  <a:lnTo>
                    <a:pt x="573" y="2795"/>
                  </a:lnTo>
                  <a:lnTo>
                    <a:pt x="775" y="2761"/>
                  </a:lnTo>
                  <a:lnTo>
                    <a:pt x="1212" y="2627"/>
                  </a:lnTo>
                  <a:lnTo>
                    <a:pt x="1718" y="2526"/>
                  </a:lnTo>
                  <a:lnTo>
                    <a:pt x="2256" y="2391"/>
                  </a:lnTo>
                  <a:lnTo>
                    <a:pt x="2324" y="2391"/>
                  </a:lnTo>
                  <a:lnTo>
                    <a:pt x="2324" y="2357"/>
                  </a:lnTo>
                  <a:lnTo>
                    <a:pt x="2391" y="2391"/>
                  </a:lnTo>
                  <a:lnTo>
                    <a:pt x="2425" y="2357"/>
                  </a:lnTo>
                  <a:lnTo>
                    <a:pt x="2425" y="2088"/>
                  </a:lnTo>
                  <a:lnTo>
                    <a:pt x="2391" y="1819"/>
                  </a:lnTo>
                  <a:lnTo>
                    <a:pt x="2324" y="1280"/>
                  </a:lnTo>
                  <a:lnTo>
                    <a:pt x="2256" y="674"/>
                  </a:lnTo>
                  <a:lnTo>
                    <a:pt x="2189" y="371"/>
                  </a:lnTo>
                  <a:lnTo>
                    <a:pt x="2122" y="68"/>
                  </a:lnTo>
                  <a:lnTo>
                    <a:pt x="2122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Shape 186"/>
            <p:cNvSpPr/>
            <p:nvPr/>
          </p:nvSpPr>
          <p:spPr>
            <a:xfrm>
              <a:off x="1201550" y="5226875"/>
              <a:ext cx="16025" cy="17700"/>
            </a:xfrm>
            <a:custGeom>
              <a:avLst/>
              <a:gdLst/>
              <a:ahLst/>
              <a:cxnLst/>
              <a:rect l="0" t="0" r="0" b="0"/>
              <a:pathLst>
                <a:path w="641" h="708" extrusionOk="0">
                  <a:moveTo>
                    <a:pt x="506" y="1"/>
                  </a:moveTo>
                  <a:lnTo>
                    <a:pt x="371" y="135"/>
                  </a:lnTo>
                  <a:lnTo>
                    <a:pt x="270" y="236"/>
                  </a:lnTo>
                  <a:lnTo>
                    <a:pt x="102" y="169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236"/>
                  </a:lnTo>
                  <a:lnTo>
                    <a:pt x="34" y="270"/>
                  </a:lnTo>
                  <a:lnTo>
                    <a:pt x="169" y="371"/>
                  </a:lnTo>
                  <a:lnTo>
                    <a:pt x="102" y="472"/>
                  </a:lnTo>
                  <a:lnTo>
                    <a:pt x="34" y="573"/>
                  </a:lnTo>
                  <a:lnTo>
                    <a:pt x="1" y="674"/>
                  </a:lnTo>
                  <a:lnTo>
                    <a:pt x="34" y="708"/>
                  </a:lnTo>
                  <a:lnTo>
                    <a:pt x="102" y="708"/>
                  </a:lnTo>
                  <a:lnTo>
                    <a:pt x="169" y="674"/>
                  </a:lnTo>
                  <a:lnTo>
                    <a:pt x="236" y="607"/>
                  </a:lnTo>
                  <a:lnTo>
                    <a:pt x="337" y="438"/>
                  </a:lnTo>
                  <a:lnTo>
                    <a:pt x="539" y="506"/>
                  </a:lnTo>
                  <a:lnTo>
                    <a:pt x="607" y="472"/>
                  </a:lnTo>
                  <a:lnTo>
                    <a:pt x="640" y="438"/>
                  </a:lnTo>
                  <a:lnTo>
                    <a:pt x="607" y="371"/>
                  </a:lnTo>
                  <a:lnTo>
                    <a:pt x="573" y="337"/>
                  </a:lnTo>
                  <a:lnTo>
                    <a:pt x="438" y="304"/>
                  </a:lnTo>
                  <a:lnTo>
                    <a:pt x="472" y="236"/>
                  </a:lnTo>
                  <a:lnTo>
                    <a:pt x="539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Shape 187"/>
            <p:cNvSpPr/>
            <p:nvPr/>
          </p:nvSpPr>
          <p:spPr>
            <a:xfrm>
              <a:off x="1546650" y="5208350"/>
              <a:ext cx="73250" cy="67375"/>
            </a:xfrm>
            <a:custGeom>
              <a:avLst/>
              <a:gdLst/>
              <a:ahLst/>
              <a:cxnLst/>
              <a:rect l="0" t="0" r="0" b="0"/>
              <a:pathLst>
                <a:path w="2930" h="2695" extrusionOk="0">
                  <a:moveTo>
                    <a:pt x="2526" y="1"/>
                  </a:moveTo>
                  <a:lnTo>
                    <a:pt x="2492" y="35"/>
                  </a:lnTo>
                  <a:lnTo>
                    <a:pt x="2492" y="304"/>
                  </a:lnTo>
                  <a:lnTo>
                    <a:pt x="2526" y="573"/>
                  </a:lnTo>
                  <a:lnTo>
                    <a:pt x="2627" y="1078"/>
                  </a:lnTo>
                  <a:lnTo>
                    <a:pt x="2694" y="1684"/>
                  </a:lnTo>
                  <a:lnTo>
                    <a:pt x="2795" y="2257"/>
                  </a:lnTo>
                  <a:lnTo>
                    <a:pt x="2189" y="2324"/>
                  </a:lnTo>
                  <a:lnTo>
                    <a:pt x="1617" y="2391"/>
                  </a:lnTo>
                  <a:lnTo>
                    <a:pt x="1044" y="2492"/>
                  </a:lnTo>
                  <a:lnTo>
                    <a:pt x="775" y="2560"/>
                  </a:lnTo>
                  <a:lnTo>
                    <a:pt x="607" y="2560"/>
                  </a:lnTo>
                  <a:lnTo>
                    <a:pt x="438" y="2593"/>
                  </a:lnTo>
                  <a:lnTo>
                    <a:pt x="438" y="2290"/>
                  </a:lnTo>
                  <a:lnTo>
                    <a:pt x="405" y="1987"/>
                  </a:lnTo>
                  <a:lnTo>
                    <a:pt x="304" y="1415"/>
                  </a:lnTo>
                  <a:lnTo>
                    <a:pt x="236" y="876"/>
                  </a:lnTo>
                  <a:lnTo>
                    <a:pt x="169" y="641"/>
                  </a:lnTo>
                  <a:lnTo>
                    <a:pt x="34" y="405"/>
                  </a:lnTo>
                  <a:lnTo>
                    <a:pt x="1" y="641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2055"/>
                  </a:lnTo>
                  <a:lnTo>
                    <a:pt x="270" y="2358"/>
                  </a:lnTo>
                  <a:lnTo>
                    <a:pt x="371" y="2661"/>
                  </a:lnTo>
                  <a:lnTo>
                    <a:pt x="405" y="2694"/>
                  </a:lnTo>
                  <a:lnTo>
                    <a:pt x="438" y="2694"/>
                  </a:lnTo>
                  <a:lnTo>
                    <a:pt x="573" y="2627"/>
                  </a:lnTo>
                  <a:lnTo>
                    <a:pt x="640" y="2661"/>
                  </a:lnTo>
                  <a:lnTo>
                    <a:pt x="708" y="2694"/>
                  </a:lnTo>
                  <a:lnTo>
                    <a:pt x="910" y="2694"/>
                  </a:lnTo>
                  <a:lnTo>
                    <a:pt x="1314" y="2593"/>
                  </a:lnTo>
                  <a:lnTo>
                    <a:pt x="2088" y="2492"/>
                  </a:lnTo>
                  <a:lnTo>
                    <a:pt x="2829" y="2391"/>
                  </a:lnTo>
                  <a:lnTo>
                    <a:pt x="2862" y="2358"/>
                  </a:lnTo>
                  <a:lnTo>
                    <a:pt x="2896" y="2324"/>
                  </a:lnTo>
                  <a:lnTo>
                    <a:pt x="2930" y="2290"/>
                  </a:lnTo>
                  <a:lnTo>
                    <a:pt x="2930" y="2021"/>
                  </a:lnTo>
                  <a:lnTo>
                    <a:pt x="2896" y="1752"/>
                  </a:lnTo>
                  <a:lnTo>
                    <a:pt x="2829" y="1247"/>
                  </a:lnTo>
                  <a:lnTo>
                    <a:pt x="2761" y="607"/>
                  </a:lnTo>
                  <a:lnTo>
                    <a:pt x="2660" y="304"/>
                  </a:lnTo>
                  <a:lnTo>
                    <a:pt x="25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Shape 188"/>
            <p:cNvSpPr/>
            <p:nvPr/>
          </p:nvSpPr>
          <p:spPr>
            <a:xfrm>
              <a:off x="1246175" y="5223500"/>
              <a:ext cx="300500" cy="101875"/>
            </a:xfrm>
            <a:custGeom>
              <a:avLst/>
              <a:gdLst/>
              <a:ahLst/>
              <a:cxnLst/>
              <a:rect l="0" t="0" r="0" b="0"/>
              <a:pathLst>
                <a:path w="12020" h="4075" extrusionOk="0">
                  <a:moveTo>
                    <a:pt x="11481" y="304"/>
                  </a:moveTo>
                  <a:lnTo>
                    <a:pt x="11515" y="573"/>
                  </a:lnTo>
                  <a:lnTo>
                    <a:pt x="11582" y="876"/>
                  </a:lnTo>
                  <a:lnTo>
                    <a:pt x="11784" y="2223"/>
                  </a:lnTo>
                  <a:lnTo>
                    <a:pt x="11717" y="2223"/>
                  </a:lnTo>
                  <a:lnTo>
                    <a:pt x="11414" y="2189"/>
                  </a:lnTo>
                  <a:lnTo>
                    <a:pt x="11111" y="2189"/>
                  </a:lnTo>
                  <a:lnTo>
                    <a:pt x="10505" y="2257"/>
                  </a:lnTo>
                  <a:lnTo>
                    <a:pt x="9899" y="2391"/>
                  </a:lnTo>
                  <a:lnTo>
                    <a:pt x="9293" y="2526"/>
                  </a:lnTo>
                  <a:lnTo>
                    <a:pt x="8586" y="2694"/>
                  </a:lnTo>
                  <a:lnTo>
                    <a:pt x="7845" y="2829"/>
                  </a:lnTo>
                  <a:lnTo>
                    <a:pt x="6397" y="3065"/>
                  </a:lnTo>
                  <a:lnTo>
                    <a:pt x="4949" y="3233"/>
                  </a:lnTo>
                  <a:lnTo>
                    <a:pt x="3502" y="3401"/>
                  </a:lnTo>
                  <a:lnTo>
                    <a:pt x="2054" y="3603"/>
                  </a:lnTo>
                  <a:lnTo>
                    <a:pt x="1313" y="3738"/>
                  </a:lnTo>
                  <a:lnTo>
                    <a:pt x="606" y="3873"/>
                  </a:lnTo>
                  <a:lnTo>
                    <a:pt x="573" y="3570"/>
                  </a:lnTo>
                  <a:lnTo>
                    <a:pt x="505" y="3300"/>
                  </a:lnTo>
                  <a:lnTo>
                    <a:pt x="371" y="2728"/>
                  </a:lnTo>
                  <a:lnTo>
                    <a:pt x="236" y="2223"/>
                  </a:lnTo>
                  <a:lnTo>
                    <a:pt x="67" y="1718"/>
                  </a:lnTo>
                  <a:lnTo>
                    <a:pt x="1515" y="1583"/>
                  </a:lnTo>
                  <a:lnTo>
                    <a:pt x="2963" y="1415"/>
                  </a:lnTo>
                  <a:lnTo>
                    <a:pt x="5858" y="1011"/>
                  </a:lnTo>
                  <a:lnTo>
                    <a:pt x="11481" y="304"/>
                  </a:lnTo>
                  <a:close/>
                  <a:moveTo>
                    <a:pt x="11548" y="1"/>
                  </a:moveTo>
                  <a:lnTo>
                    <a:pt x="11515" y="68"/>
                  </a:lnTo>
                  <a:lnTo>
                    <a:pt x="5825" y="809"/>
                  </a:lnTo>
                  <a:lnTo>
                    <a:pt x="2929" y="1146"/>
                  </a:lnTo>
                  <a:lnTo>
                    <a:pt x="1482" y="1348"/>
                  </a:lnTo>
                  <a:lnTo>
                    <a:pt x="67" y="1583"/>
                  </a:lnTo>
                  <a:lnTo>
                    <a:pt x="0" y="1583"/>
                  </a:lnTo>
                  <a:lnTo>
                    <a:pt x="0" y="1617"/>
                  </a:lnTo>
                  <a:lnTo>
                    <a:pt x="0" y="1684"/>
                  </a:lnTo>
                  <a:lnTo>
                    <a:pt x="34" y="1954"/>
                  </a:lnTo>
                  <a:lnTo>
                    <a:pt x="67" y="2223"/>
                  </a:lnTo>
                  <a:lnTo>
                    <a:pt x="169" y="2762"/>
                  </a:lnTo>
                  <a:lnTo>
                    <a:pt x="303" y="3401"/>
                  </a:lnTo>
                  <a:lnTo>
                    <a:pt x="371" y="3738"/>
                  </a:lnTo>
                  <a:lnTo>
                    <a:pt x="472" y="4041"/>
                  </a:lnTo>
                  <a:lnTo>
                    <a:pt x="505" y="4075"/>
                  </a:lnTo>
                  <a:lnTo>
                    <a:pt x="573" y="4075"/>
                  </a:lnTo>
                  <a:lnTo>
                    <a:pt x="606" y="4041"/>
                  </a:lnTo>
                  <a:lnTo>
                    <a:pt x="606" y="4007"/>
                  </a:lnTo>
                  <a:lnTo>
                    <a:pt x="2020" y="3873"/>
                  </a:lnTo>
                  <a:lnTo>
                    <a:pt x="3434" y="3671"/>
                  </a:lnTo>
                  <a:lnTo>
                    <a:pt x="6229" y="3267"/>
                  </a:lnTo>
                  <a:lnTo>
                    <a:pt x="7575" y="3065"/>
                  </a:lnTo>
                  <a:lnTo>
                    <a:pt x="8249" y="2964"/>
                  </a:lnTo>
                  <a:lnTo>
                    <a:pt x="8922" y="2829"/>
                  </a:lnTo>
                  <a:lnTo>
                    <a:pt x="9629" y="2661"/>
                  </a:lnTo>
                  <a:lnTo>
                    <a:pt x="10303" y="2526"/>
                  </a:lnTo>
                  <a:lnTo>
                    <a:pt x="10639" y="2459"/>
                  </a:lnTo>
                  <a:lnTo>
                    <a:pt x="11010" y="2425"/>
                  </a:lnTo>
                  <a:lnTo>
                    <a:pt x="11750" y="2425"/>
                  </a:lnTo>
                  <a:lnTo>
                    <a:pt x="11784" y="2391"/>
                  </a:lnTo>
                  <a:lnTo>
                    <a:pt x="11818" y="2324"/>
                  </a:lnTo>
                  <a:lnTo>
                    <a:pt x="11952" y="2324"/>
                  </a:lnTo>
                  <a:lnTo>
                    <a:pt x="11986" y="2257"/>
                  </a:lnTo>
                  <a:lnTo>
                    <a:pt x="12020" y="2189"/>
                  </a:lnTo>
                  <a:lnTo>
                    <a:pt x="11818" y="1011"/>
                  </a:lnTo>
                  <a:lnTo>
                    <a:pt x="11784" y="641"/>
                  </a:lnTo>
                  <a:lnTo>
                    <a:pt x="11750" y="439"/>
                  </a:lnTo>
                  <a:lnTo>
                    <a:pt x="11683" y="270"/>
                  </a:lnTo>
                  <a:lnTo>
                    <a:pt x="11750" y="203"/>
                  </a:lnTo>
                  <a:lnTo>
                    <a:pt x="11750" y="136"/>
                  </a:lnTo>
                  <a:lnTo>
                    <a:pt x="11717" y="68"/>
                  </a:lnTo>
                  <a:lnTo>
                    <a:pt x="11616" y="68"/>
                  </a:lnTo>
                  <a:lnTo>
                    <a:pt x="115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" name="Shape 189"/>
            <p:cNvSpPr/>
            <p:nvPr/>
          </p:nvSpPr>
          <p:spPr>
            <a:xfrm>
              <a:off x="1169575" y="5265600"/>
              <a:ext cx="79975" cy="69875"/>
            </a:xfrm>
            <a:custGeom>
              <a:avLst/>
              <a:gdLst/>
              <a:ahLst/>
              <a:cxnLst/>
              <a:rect l="0" t="0" r="0" b="0"/>
              <a:pathLst>
                <a:path w="3199" h="2795" extrusionOk="0">
                  <a:moveTo>
                    <a:pt x="2795" y="0"/>
                  </a:moveTo>
                  <a:lnTo>
                    <a:pt x="2761" y="34"/>
                  </a:lnTo>
                  <a:lnTo>
                    <a:pt x="2761" y="135"/>
                  </a:lnTo>
                  <a:lnTo>
                    <a:pt x="2727" y="101"/>
                  </a:lnTo>
                  <a:lnTo>
                    <a:pt x="2424" y="68"/>
                  </a:lnTo>
                  <a:lnTo>
                    <a:pt x="2121" y="34"/>
                  </a:lnTo>
                  <a:lnTo>
                    <a:pt x="1785" y="34"/>
                  </a:lnTo>
                  <a:lnTo>
                    <a:pt x="1448" y="68"/>
                  </a:lnTo>
                  <a:lnTo>
                    <a:pt x="1111" y="101"/>
                  </a:lnTo>
                  <a:lnTo>
                    <a:pt x="808" y="169"/>
                  </a:lnTo>
                  <a:lnTo>
                    <a:pt x="202" y="371"/>
                  </a:lnTo>
                  <a:lnTo>
                    <a:pt x="101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472"/>
                  </a:lnTo>
                  <a:lnTo>
                    <a:pt x="101" y="472"/>
                  </a:lnTo>
                  <a:lnTo>
                    <a:pt x="135" y="943"/>
                  </a:lnTo>
                  <a:lnTo>
                    <a:pt x="236" y="1684"/>
                  </a:lnTo>
                  <a:lnTo>
                    <a:pt x="404" y="2694"/>
                  </a:lnTo>
                  <a:lnTo>
                    <a:pt x="438" y="2761"/>
                  </a:lnTo>
                  <a:lnTo>
                    <a:pt x="505" y="2795"/>
                  </a:lnTo>
                  <a:lnTo>
                    <a:pt x="573" y="2761"/>
                  </a:lnTo>
                  <a:lnTo>
                    <a:pt x="573" y="2694"/>
                  </a:lnTo>
                  <a:lnTo>
                    <a:pt x="438" y="1852"/>
                  </a:lnTo>
                  <a:lnTo>
                    <a:pt x="303" y="1010"/>
                  </a:lnTo>
                  <a:lnTo>
                    <a:pt x="303" y="775"/>
                  </a:lnTo>
                  <a:lnTo>
                    <a:pt x="270" y="539"/>
                  </a:lnTo>
                  <a:lnTo>
                    <a:pt x="842" y="371"/>
                  </a:lnTo>
                  <a:lnTo>
                    <a:pt x="1448" y="270"/>
                  </a:lnTo>
                  <a:lnTo>
                    <a:pt x="2391" y="270"/>
                  </a:lnTo>
                  <a:lnTo>
                    <a:pt x="2694" y="236"/>
                  </a:lnTo>
                  <a:lnTo>
                    <a:pt x="2727" y="236"/>
                  </a:lnTo>
                  <a:lnTo>
                    <a:pt x="2727" y="438"/>
                  </a:lnTo>
                  <a:lnTo>
                    <a:pt x="2761" y="606"/>
                  </a:lnTo>
                  <a:lnTo>
                    <a:pt x="2795" y="1010"/>
                  </a:lnTo>
                  <a:lnTo>
                    <a:pt x="2862" y="1684"/>
                  </a:lnTo>
                  <a:lnTo>
                    <a:pt x="2929" y="2020"/>
                  </a:lnTo>
                  <a:lnTo>
                    <a:pt x="3030" y="2323"/>
                  </a:lnTo>
                  <a:lnTo>
                    <a:pt x="2323" y="2323"/>
                  </a:lnTo>
                  <a:lnTo>
                    <a:pt x="1583" y="2391"/>
                  </a:lnTo>
                  <a:lnTo>
                    <a:pt x="1347" y="2424"/>
                  </a:lnTo>
                  <a:lnTo>
                    <a:pt x="1044" y="2458"/>
                  </a:lnTo>
                  <a:lnTo>
                    <a:pt x="808" y="2525"/>
                  </a:lnTo>
                  <a:lnTo>
                    <a:pt x="674" y="2593"/>
                  </a:lnTo>
                  <a:lnTo>
                    <a:pt x="606" y="2694"/>
                  </a:lnTo>
                  <a:lnTo>
                    <a:pt x="876" y="2694"/>
                  </a:lnTo>
                  <a:lnTo>
                    <a:pt x="1179" y="2660"/>
                  </a:lnTo>
                  <a:lnTo>
                    <a:pt x="1515" y="2626"/>
                  </a:lnTo>
                  <a:lnTo>
                    <a:pt x="1818" y="2593"/>
                  </a:lnTo>
                  <a:lnTo>
                    <a:pt x="2458" y="2559"/>
                  </a:lnTo>
                  <a:lnTo>
                    <a:pt x="2795" y="2525"/>
                  </a:lnTo>
                  <a:lnTo>
                    <a:pt x="3131" y="2458"/>
                  </a:lnTo>
                  <a:lnTo>
                    <a:pt x="3165" y="2424"/>
                  </a:lnTo>
                  <a:lnTo>
                    <a:pt x="3199" y="2391"/>
                  </a:lnTo>
                  <a:lnTo>
                    <a:pt x="3199" y="2290"/>
                  </a:lnTo>
                  <a:lnTo>
                    <a:pt x="3131" y="1987"/>
                  </a:lnTo>
                  <a:lnTo>
                    <a:pt x="3064" y="1650"/>
                  </a:lnTo>
                  <a:lnTo>
                    <a:pt x="2963" y="977"/>
                  </a:lnTo>
                  <a:lnTo>
                    <a:pt x="2929" y="505"/>
                  </a:lnTo>
                  <a:lnTo>
                    <a:pt x="2896" y="236"/>
                  </a:lnTo>
                  <a:lnTo>
                    <a:pt x="2828" y="34"/>
                  </a:lnTo>
                  <a:lnTo>
                    <a:pt x="27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Shape 190"/>
            <p:cNvSpPr/>
            <p:nvPr/>
          </p:nvSpPr>
          <p:spPr>
            <a:xfrm>
              <a:off x="1418725" y="5052650"/>
              <a:ext cx="58100" cy="55575"/>
            </a:xfrm>
            <a:custGeom>
              <a:avLst/>
              <a:gdLst/>
              <a:ahLst/>
              <a:cxnLst/>
              <a:rect l="0" t="0" r="0" b="0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785" y="1818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2020"/>
                  </a:lnTo>
                  <a:lnTo>
                    <a:pt x="471" y="2088"/>
                  </a:lnTo>
                  <a:lnTo>
                    <a:pt x="370" y="1616"/>
                  </a:lnTo>
                  <a:lnTo>
                    <a:pt x="269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6" y="101"/>
                  </a:lnTo>
                  <a:lnTo>
                    <a:pt x="67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212"/>
                  </a:lnTo>
                  <a:lnTo>
                    <a:pt x="202" y="1684"/>
                  </a:lnTo>
                  <a:lnTo>
                    <a:pt x="269" y="1953"/>
                  </a:lnTo>
                  <a:lnTo>
                    <a:pt x="337" y="2189"/>
                  </a:lnTo>
                  <a:lnTo>
                    <a:pt x="404" y="2222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279" y="2121"/>
                  </a:lnTo>
                  <a:lnTo>
                    <a:pt x="1751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3" y="1919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21" y="539"/>
                  </a:lnTo>
                  <a:lnTo>
                    <a:pt x="2088" y="270"/>
                  </a:lnTo>
                  <a:lnTo>
                    <a:pt x="1987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Shape 191"/>
            <p:cNvSpPr/>
            <p:nvPr/>
          </p:nvSpPr>
          <p:spPr>
            <a:xfrm>
              <a:off x="1241125" y="5079575"/>
              <a:ext cx="55575" cy="55575"/>
            </a:xfrm>
            <a:custGeom>
              <a:avLst/>
              <a:gdLst/>
              <a:ahLst/>
              <a:cxnLst/>
              <a:rect l="0" t="0" r="0" b="0"/>
              <a:pathLst>
                <a:path w="2223" h="2223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69"/>
                  </a:lnTo>
                  <a:lnTo>
                    <a:pt x="371" y="203"/>
                  </a:lnTo>
                  <a:lnTo>
                    <a:pt x="168" y="236"/>
                  </a:lnTo>
                  <a:lnTo>
                    <a:pt x="0" y="304"/>
                  </a:lnTo>
                  <a:lnTo>
                    <a:pt x="0" y="337"/>
                  </a:lnTo>
                  <a:lnTo>
                    <a:pt x="168" y="405"/>
                  </a:lnTo>
                  <a:lnTo>
                    <a:pt x="337" y="405"/>
                  </a:lnTo>
                  <a:lnTo>
                    <a:pt x="707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51" y="405"/>
                  </a:lnTo>
                  <a:lnTo>
                    <a:pt x="1785" y="573"/>
                  </a:lnTo>
                  <a:lnTo>
                    <a:pt x="1852" y="943"/>
                  </a:lnTo>
                  <a:lnTo>
                    <a:pt x="1919" y="1381"/>
                  </a:lnTo>
                  <a:lnTo>
                    <a:pt x="1953" y="1617"/>
                  </a:lnTo>
                  <a:lnTo>
                    <a:pt x="2020" y="1852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54"/>
                  </a:lnTo>
                  <a:lnTo>
                    <a:pt x="371" y="2155"/>
                  </a:lnTo>
                  <a:lnTo>
                    <a:pt x="539" y="2223"/>
                  </a:lnTo>
                  <a:lnTo>
                    <a:pt x="707" y="2223"/>
                  </a:lnTo>
                  <a:lnTo>
                    <a:pt x="1078" y="2155"/>
                  </a:lnTo>
                  <a:lnTo>
                    <a:pt x="2121" y="2021"/>
                  </a:lnTo>
                  <a:lnTo>
                    <a:pt x="2189" y="2021"/>
                  </a:lnTo>
                  <a:lnTo>
                    <a:pt x="2222" y="1953"/>
                  </a:lnTo>
                  <a:lnTo>
                    <a:pt x="2222" y="1920"/>
                  </a:lnTo>
                  <a:lnTo>
                    <a:pt x="2189" y="1852"/>
                  </a:lnTo>
                  <a:lnTo>
                    <a:pt x="2155" y="1617"/>
                  </a:lnTo>
                  <a:lnTo>
                    <a:pt x="2121" y="1381"/>
                  </a:lnTo>
                  <a:lnTo>
                    <a:pt x="2054" y="910"/>
                  </a:lnTo>
                  <a:lnTo>
                    <a:pt x="1987" y="539"/>
                  </a:lnTo>
                  <a:lnTo>
                    <a:pt x="1953" y="337"/>
                  </a:lnTo>
                  <a:lnTo>
                    <a:pt x="1886" y="169"/>
                  </a:lnTo>
                  <a:lnTo>
                    <a:pt x="1919" y="102"/>
                  </a:lnTo>
                  <a:lnTo>
                    <a:pt x="1919" y="68"/>
                  </a:lnTo>
                  <a:lnTo>
                    <a:pt x="1886" y="34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Shape 192"/>
            <p:cNvSpPr/>
            <p:nvPr/>
          </p:nvSpPr>
          <p:spPr>
            <a:xfrm>
              <a:off x="1318550" y="5092200"/>
              <a:ext cx="18550" cy="16025"/>
            </a:xfrm>
            <a:custGeom>
              <a:avLst/>
              <a:gdLst/>
              <a:ahLst/>
              <a:cxnLst/>
              <a:rect l="0" t="0" r="0" b="0"/>
              <a:pathLst>
                <a:path w="742" h="641" extrusionOk="0">
                  <a:moveTo>
                    <a:pt x="405" y="1"/>
                  </a:moveTo>
                  <a:lnTo>
                    <a:pt x="236" y="34"/>
                  </a:lnTo>
                  <a:lnTo>
                    <a:pt x="34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4" y="135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203" y="371"/>
                  </a:lnTo>
                  <a:lnTo>
                    <a:pt x="203" y="539"/>
                  </a:lnTo>
                  <a:lnTo>
                    <a:pt x="203" y="607"/>
                  </a:lnTo>
                  <a:lnTo>
                    <a:pt x="270" y="640"/>
                  </a:lnTo>
                  <a:lnTo>
                    <a:pt x="304" y="640"/>
                  </a:lnTo>
                  <a:lnTo>
                    <a:pt x="337" y="607"/>
                  </a:lnTo>
                  <a:lnTo>
                    <a:pt x="337" y="438"/>
                  </a:lnTo>
                  <a:lnTo>
                    <a:pt x="337" y="270"/>
                  </a:lnTo>
                  <a:lnTo>
                    <a:pt x="371" y="270"/>
                  </a:lnTo>
                  <a:lnTo>
                    <a:pt x="573" y="236"/>
                  </a:lnTo>
                  <a:lnTo>
                    <a:pt x="640" y="203"/>
                  </a:lnTo>
                  <a:lnTo>
                    <a:pt x="741" y="169"/>
                  </a:lnTo>
                  <a:lnTo>
                    <a:pt x="741" y="68"/>
                  </a:lnTo>
                  <a:lnTo>
                    <a:pt x="741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Shape 193"/>
            <p:cNvSpPr/>
            <p:nvPr/>
          </p:nvSpPr>
          <p:spPr>
            <a:xfrm>
              <a:off x="1138425" y="5153650"/>
              <a:ext cx="55575" cy="57250"/>
            </a:xfrm>
            <a:custGeom>
              <a:avLst/>
              <a:gdLst/>
              <a:ahLst/>
              <a:cxnLst/>
              <a:rect l="0" t="0" r="0" b="0"/>
              <a:pathLst>
                <a:path w="2223" h="2290" extrusionOk="0">
                  <a:moveTo>
                    <a:pt x="1920" y="169"/>
                  </a:moveTo>
                  <a:lnTo>
                    <a:pt x="1953" y="539"/>
                  </a:lnTo>
                  <a:lnTo>
                    <a:pt x="1987" y="943"/>
                  </a:lnTo>
                  <a:lnTo>
                    <a:pt x="2021" y="1415"/>
                  </a:lnTo>
                  <a:lnTo>
                    <a:pt x="2054" y="1886"/>
                  </a:lnTo>
                  <a:lnTo>
                    <a:pt x="2054" y="1886"/>
                  </a:lnTo>
                  <a:lnTo>
                    <a:pt x="1819" y="1852"/>
                  </a:lnTo>
                  <a:lnTo>
                    <a:pt x="1583" y="1886"/>
                  </a:lnTo>
                  <a:lnTo>
                    <a:pt x="1112" y="1953"/>
                  </a:lnTo>
                  <a:lnTo>
                    <a:pt x="741" y="2021"/>
                  </a:lnTo>
                  <a:lnTo>
                    <a:pt x="573" y="2054"/>
                  </a:lnTo>
                  <a:lnTo>
                    <a:pt x="371" y="2088"/>
                  </a:lnTo>
                  <a:lnTo>
                    <a:pt x="337" y="1650"/>
                  </a:lnTo>
                  <a:lnTo>
                    <a:pt x="236" y="1213"/>
                  </a:lnTo>
                  <a:lnTo>
                    <a:pt x="203" y="842"/>
                  </a:lnTo>
                  <a:lnTo>
                    <a:pt x="135" y="472"/>
                  </a:lnTo>
                  <a:lnTo>
                    <a:pt x="1044" y="337"/>
                  </a:lnTo>
                  <a:lnTo>
                    <a:pt x="1920" y="169"/>
                  </a:lnTo>
                  <a:close/>
                  <a:moveTo>
                    <a:pt x="1920" y="0"/>
                  </a:moveTo>
                  <a:lnTo>
                    <a:pt x="1011" y="135"/>
                  </a:lnTo>
                  <a:lnTo>
                    <a:pt x="102" y="270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381"/>
                  </a:lnTo>
                  <a:lnTo>
                    <a:pt x="135" y="1819"/>
                  </a:lnTo>
                  <a:lnTo>
                    <a:pt x="203" y="2054"/>
                  </a:lnTo>
                  <a:lnTo>
                    <a:pt x="270" y="2256"/>
                  </a:lnTo>
                  <a:lnTo>
                    <a:pt x="270" y="2290"/>
                  </a:lnTo>
                  <a:lnTo>
                    <a:pt x="371" y="2290"/>
                  </a:lnTo>
                  <a:lnTo>
                    <a:pt x="371" y="2256"/>
                  </a:lnTo>
                  <a:lnTo>
                    <a:pt x="607" y="2256"/>
                  </a:lnTo>
                  <a:lnTo>
                    <a:pt x="842" y="2223"/>
                  </a:lnTo>
                  <a:lnTo>
                    <a:pt x="1280" y="2122"/>
                  </a:lnTo>
                  <a:lnTo>
                    <a:pt x="1684" y="2088"/>
                  </a:lnTo>
                  <a:lnTo>
                    <a:pt x="1886" y="2054"/>
                  </a:lnTo>
                  <a:lnTo>
                    <a:pt x="2088" y="1987"/>
                  </a:lnTo>
                  <a:lnTo>
                    <a:pt x="2155" y="1987"/>
                  </a:lnTo>
                  <a:lnTo>
                    <a:pt x="2189" y="1920"/>
                  </a:lnTo>
                  <a:lnTo>
                    <a:pt x="2223" y="1650"/>
                  </a:lnTo>
                  <a:lnTo>
                    <a:pt x="2223" y="1415"/>
                  </a:lnTo>
                  <a:lnTo>
                    <a:pt x="2155" y="910"/>
                  </a:lnTo>
                  <a:lnTo>
                    <a:pt x="2122" y="505"/>
                  </a:lnTo>
                  <a:lnTo>
                    <a:pt x="2054" y="303"/>
                  </a:lnTo>
                  <a:lnTo>
                    <a:pt x="1987" y="101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Shape 194"/>
            <p:cNvSpPr/>
            <p:nvPr/>
          </p:nvSpPr>
          <p:spPr>
            <a:xfrm>
              <a:off x="1238600" y="5087150"/>
              <a:ext cx="10950" cy="49700"/>
            </a:xfrm>
            <a:custGeom>
              <a:avLst/>
              <a:gdLst/>
              <a:ahLst/>
              <a:cxnLst/>
              <a:rect l="0" t="0" r="0" b="0"/>
              <a:pathLst>
                <a:path w="438" h="1988" extrusionOk="0">
                  <a:moveTo>
                    <a:pt x="0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472"/>
                  </a:lnTo>
                  <a:lnTo>
                    <a:pt x="67" y="943"/>
                  </a:lnTo>
                  <a:lnTo>
                    <a:pt x="168" y="1448"/>
                  </a:lnTo>
                  <a:lnTo>
                    <a:pt x="236" y="1718"/>
                  </a:lnTo>
                  <a:lnTo>
                    <a:pt x="337" y="1953"/>
                  </a:lnTo>
                  <a:lnTo>
                    <a:pt x="370" y="1987"/>
                  </a:lnTo>
                  <a:lnTo>
                    <a:pt x="438" y="1987"/>
                  </a:lnTo>
                  <a:lnTo>
                    <a:pt x="438" y="1920"/>
                  </a:lnTo>
                  <a:lnTo>
                    <a:pt x="438" y="1684"/>
                  </a:lnTo>
                  <a:lnTo>
                    <a:pt x="370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35" y="236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Shape 195"/>
            <p:cNvSpPr/>
            <p:nvPr/>
          </p:nvSpPr>
          <p:spPr>
            <a:xfrm>
              <a:off x="1382525" y="5082950"/>
              <a:ext cx="12650" cy="16025"/>
            </a:xfrm>
            <a:custGeom>
              <a:avLst/>
              <a:gdLst/>
              <a:ahLst/>
              <a:cxnLst/>
              <a:rect l="0" t="0" r="0" b="0"/>
              <a:pathLst>
                <a:path w="506" h="641" extrusionOk="0">
                  <a:moveTo>
                    <a:pt x="472" y="0"/>
                  </a:moveTo>
                  <a:lnTo>
                    <a:pt x="371" y="101"/>
                  </a:lnTo>
                  <a:lnTo>
                    <a:pt x="270" y="202"/>
                  </a:lnTo>
                  <a:lnTo>
                    <a:pt x="202" y="169"/>
                  </a:lnTo>
                  <a:lnTo>
                    <a:pt x="68" y="68"/>
                  </a:lnTo>
                  <a:lnTo>
                    <a:pt x="0" y="68"/>
                  </a:lnTo>
                  <a:lnTo>
                    <a:pt x="0" y="101"/>
                  </a:lnTo>
                  <a:lnTo>
                    <a:pt x="34" y="202"/>
                  </a:lnTo>
                  <a:lnTo>
                    <a:pt x="135" y="270"/>
                  </a:lnTo>
                  <a:lnTo>
                    <a:pt x="169" y="303"/>
                  </a:lnTo>
                  <a:lnTo>
                    <a:pt x="68" y="539"/>
                  </a:lnTo>
                  <a:lnTo>
                    <a:pt x="68" y="606"/>
                  </a:lnTo>
                  <a:lnTo>
                    <a:pt x="101" y="640"/>
                  </a:lnTo>
                  <a:lnTo>
                    <a:pt x="169" y="640"/>
                  </a:lnTo>
                  <a:lnTo>
                    <a:pt x="236" y="606"/>
                  </a:lnTo>
                  <a:lnTo>
                    <a:pt x="337" y="337"/>
                  </a:lnTo>
                  <a:lnTo>
                    <a:pt x="371" y="337"/>
                  </a:lnTo>
                  <a:lnTo>
                    <a:pt x="404" y="303"/>
                  </a:lnTo>
                  <a:lnTo>
                    <a:pt x="404" y="23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Shape 196"/>
            <p:cNvSpPr/>
            <p:nvPr/>
          </p:nvSpPr>
          <p:spPr>
            <a:xfrm>
              <a:off x="1298350" y="5071175"/>
              <a:ext cx="58950" cy="55575"/>
            </a:xfrm>
            <a:custGeom>
              <a:avLst/>
              <a:gdLst/>
              <a:ahLst/>
              <a:cxnLst/>
              <a:rect l="0" t="0" r="0" b="0"/>
              <a:pathLst>
                <a:path w="2358" h="2223" extrusionOk="0">
                  <a:moveTo>
                    <a:pt x="1650" y="0"/>
                  </a:moveTo>
                  <a:lnTo>
                    <a:pt x="1314" y="101"/>
                  </a:lnTo>
                  <a:lnTo>
                    <a:pt x="708" y="168"/>
                  </a:lnTo>
                  <a:lnTo>
                    <a:pt x="405" y="202"/>
                  </a:lnTo>
                  <a:lnTo>
                    <a:pt x="102" y="303"/>
                  </a:lnTo>
                  <a:lnTo>
                    <a:pt x="102" y="202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471"/>
                  </a:lnTo>
                  <a:lnTo>
                    <a:pt x="1" y="673"/>
                  </a:lnTo>
                  <a:lnTo>
                    <a:pt x="34" y="1145"/>
                  </a:lnTo>
                  <a:lnTo>
                    <a:pt x="135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7" y="2222"/>
                  </a:lnTo>
                  <a:lnTo>
                    <a:pt x="371" y="2222"/>
                  </a:lnTo>
                  <a:lnTo>
                    <a:pt x="405" y="2188"/>
                  </a:lnTo>
                  <a:lnTo>
                    <a:pt x="438" y="2121"/>
                  </a:lnTo>
                  <a:lnTo>
                    <a:pt x="405" y="1885"/>
                  </a:lnTo>
                  <a:lnTo>
                    <a:pt x="337" y="1616"/>
                  </a:lnTo>
                  <a:lnTo>
                    <a:pt x="236" y="1111"/>
                  </a:lnTo>
                  <a:lnTo>
                    <a:pt x="203" y="741"/>
                  </a:lnTo>
                  <a:lnTo>
                    <a:pt x="135" y="370"/>
                  </a:lnTo>
                  <a:lnTo>
                    <a:pt x="539" y="370"/>
                  </a:lnTo>
                  <a:lnTo>
                    <a:pt x="943" y="303"/>
                  </a:lnTo>
                  <a:lnTo>
                    <a:pt x="1852" y="168"/>
                  </a:lnTo>
                  <a:lnTo>
                    <a:pt x="1886" y="202"/>
                  </a:lnTo>
                  <a:lnTo>
                    <a:pt x="1987" y="202"/>
                  </a:lnTo>
                  <a:lnTo>
                    <a:pt x="1987" y="471"/>
                  </a:lnTo>
                  <a:lnTo>
                    <a:pt x="2021" y="774"/>
                  </a:lnTo>
                  <a:lnTo>
                    <a:pt x="2155" y="1784"/>
                  </a:lnTo>
                  <a:lnTo>
                    <a:pt x="1751" y="1784"/>
                  </a:lnTo>
                  <a:lnTo>
                    <a:pt x="1347" y="1885"/>
                  </a:lnTo>
                  <a:lnTo>
                    <a:pt x="842" y="1919"/>
                  </a:lnTo>
                  <a:lnTo>
                    <a:pt x="607" y="1986"/>
                  </a:lnTo>
                  <a:lnTo>
                    <a:pt x="506" y="2054"/>
                  </a:lnTo>
                  <a:lnTo>
                    <a:pt x="438" y="2121"/>
                  </a:lnTo>
                  <a:lnTo>
                    <a:pt x="506" y="2188"/>
                  </a:lnTo>
                  <a:lnTo>
                    <a:pt x="842" y="2188"/>
                  </a:lnTo>
                  <a:lnTo>
                    <a:pt x="1246" y="2121"/>
                  </a:lnTo>
                  <a:lnTo>
                    <a:pt x="1718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56" y="1986"/>
                  </a:lnTo>
                  <a:lnTo>
                    <a:pt x="2290" y="1986"/>
                  </a:lnTo>
                  <a:lnTo>
                    <a:pt x="2357" y="1953"/>
                  </a:lnTo>
                  <a:lnTo>
                    <a:pt x="2357" y="1885"/>
                  </a:lnTo>
                  <a:lnTo>
                    <a:pt x="2189" y="875"/>
                  </a:lnTo>
                  <a:lnTo>
                    <a:pt x="2155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1987" y="67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Shape 197"/>
            <p:cNvSpPr/>
            <p:nvPr/>
          </p:nvSpPr>
          <p:spPr>
            <a:xfrm>
              <a:off x="1358125" y="5059375"/>
              <a:ext cx="58100" cy="63150"/>
            </a:xfrm>
            <a:custGeom>
              <a:avLst/>
              <a:gdLst/>
              <a:ahLst/>
              <a:cxnLst/>
              <a:rect l="0" t="0" r="0" b="0"/>
              <a:pathLst>
                <a:path w="2324" h="2526" extrusionOk="0">
                  <a:moveTo>
                    <a:pt x="1953" y="203"/>
                  </a:moveTo>
                  <a:lnTo>
                    <a:pt x="1953" y="640"/>
                  </a:lnTo>
                  <a:lnTo>
                    <a:pt x="1986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56"/>
                  </a:lnTo>
                  <a:lnTo>
                    <a:pt x="337" y="1347"/>
                  </a:lnTo>
                  <a:lnTo>
                    <a:pt x="168" y="438"/>
                  </a:lnTo>
                  <a:lnTo>
                    <a:pt x="606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44" y="169"/>
                  </a:lnTo>
                  <a:lnTo>
                    <a:pt x="572" y="203"/>
                  </a:lnTo>
                  <a:lnTo>
                    <a:pt x="101" y="304"/>
                  </a:lnTo>
                  <a:lnTo>
                    <a:pt x="67" y="337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943"/>
                  </a:lnTo>
                  <a:lnTo>
                    <a:pt x="101" y="1448"/>
                  </a:lnTo>
                  <a:lnTo>
                    <a:pt x="236" y="1987"/>
                  </a:lnTo>
                  <a:lnTo>
                    <a:pt x="370" y="2492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2"/>
                  </a:lnTo>
                  <a:lnTo>
                    <a:pt x="2188" y="2088"/>
                  </a:lnTo>
                  <a:lnTo>
                    <a:pt x="2289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54" y="102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Shape 198"/>
            <p:cNvSpPr/>
            <p:nvPr/>
          </p:nvSpPr>
          <p:spPr>
            <a:xfrm>
              <a:off x="1262150" y="5100625"/>
              <a:ext cx="13500" cy="17700"/>
            </a:xfrm>
            <a:custGeom>
              <a:avLst/>
              <a:gdLst/>
              <a:ahLst/>
              <a:cxnLst/>
              <a:rect l="0" t="0" r="0" b="0"/>
              <a:pathLst>
                <a:path w="540" h="708" extrusionOk="0">
                  <a:moveTo>
                    <a:pt x="304" y="135"/>
                  </a:moveTo>
                  <a:lnTo>
                    <a:pt x="270" y="270"/>
                  </a:lnTo>
                  <a:lnTo>
                    <a:pt x="203" y="371"/>
                  </a:lnTo>
                  <a:lnTo>
                    <a:pt x="136" y="404"/>
                  </a:lnTo>
                  <a:lnTo>
                    <a:pt x="136" y="371"/>
                  </a:lnTo>
                  <a:lnTo>
                    <a:pt x="136" y="303"/>
                  </a:lnTo>
                  <a:lnTo>
                    <a:pt x="203" y="202"/>
                  </a:lnTo>
                  <a:lnTo>
                    <a:pt x="237" y="169"/>
                  </a:lnTo>
                  <a:lnTo>
                    <a:pt x="304" y="135"/>
                  </a:lnTo>
                  <a:close/>
                  <a:moveTo>
                    <a:pt x="304" y="0"/>
                  </a:moveTo>
                  <a:lnTo>
                    <a:pt x="169" y="34"/>
                  </a:lnTo>
                  <a:lnTo>
                    <a:pt x="68" y="135"/>
                  </a:lnTo>
                  <a:lnTo>
                    <a:pt x="35" y="135"/>
                  </a:lnTo>
                  <a:lnTo>
                    <a:pt x="35" y="169"/>
                  </a:lnTo>
                  <a:lnTo>
                    <a:pt x="35" y="202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02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74"/>
                  </a:lnTo>
                  <a:lnTo>
                    <a:pt x="203" y="640"/>
                  </a:lnTo>
                  <a:lnTo>
                    <a:pt x="169" y="505"/>
                  </a:lnTo>
                  <a:lnTo>
                    <a:pt x="237" y="573"/>
                  </a:lnTo>
                  <a:lnTo>
                    <a:pt x="304" y="640"/>
                  </a:lnTo>
                  <a:lnTo>
                    <a:pt x="371" y="674"/>
                  </a:lnTo>
                  <a:lnTo>
                    <a:pt x="472" y="707"/>
                  </a:lnTo>
                  <a:lnTo>
                    <a:pt x="506" y="674"/>
                  </a:lnTo>
                  <a:lnTo>
                    <a:pt x="540" y="640"/>
                  </a:lnTo>
                  <a:lnTo>
                    <a:pt x="540" y="573"/>
                  </a:lnTo>
                  <a:lnTo>
                    <a:pt x="472" y="539"/>
                  </a:lnTo>
                  <a:lnTo>
                    <a:pt x="371" y="505"/>
                  </a:lnTo>
                  <a:lnTo>
                    <a:pt x="304" y="438"/>
                  </a:lnTo>
                  <a:lnTo>
                    <a:pt x="405" y="337"/>
                  </a:lnTo>
                  <a:lnTo>
                    <a:pt x="472" y="202"/>
                  </a:lnTo>
                  <a:lnTo>
                    <a:pt x="472" y="101"/>
                  </a:lnTo>
                  <a:lnTo>
                    <a:pt x="439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Shape 199"/>
            <p:cNvSpPr/>
            <p:nvPr/>
          </p:nvSpPr>
          <p:spPr>
            <a:xfrm>
              <a:off x="1118225" y="5216775"/>
              <a:ext cx="57275" cy="55575"/>
            </a:xfrm>
            <a:custGeom>
              <a:avLst/>
              <a:gdLst/>
              <a:ahLst/>
              <a:cxnLst/>
              <a:rect l="0" t="0" r="0" b="0"/>
              <a:pathLst>
                <a:path w="2291" h="2223" extrusionOk="0">
                  <a:moveTo>
                    <a:pt x="1886" y="203"/>
                  </a:moveTo>
                  <a:lnTo>
                    <a:pt x="1953" y="573"/>
                  </a:lnTo>
                  <a:lnTo>
                    <a:pt x="1987" y="943"/>
                  </a:lnTo>
                  <a:lnTo>
                    <a:pt x="2054" y="1381"/>
                  </a:lnTo>
                  <a:lnTo>
                    <a:pt x="2122" y="1819"/>
                  </a:lnTo>
                  <a:lnTo>
                    <a:pt x="1953" y="1819"/>
                  </a:lnTo>
                  <a:lnTo>
                    <a:pt x="1751" y="1852"/>
                  </a:lnTo>
                  <a:lnTo>
                    <a:pt x="1381" y="1886"/>
                  </a:lnTo>
                  <a:lnTo>
                    <a:pt x="910" y="1953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17"/>
                  </a:lnTo>
                  <a:lnTo>
                    <a:pt x="270" y="1179"/>
                  </a:lnTo>
                  <a:lnTo>
                    <a:pt x="169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02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169" y="1684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438" y="2189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18" y="2054"/>
                  </a:lnTo>
                  <a:lnTo>
                    <a:pt x="1953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290" y="1920"/>
                  </a:lnTo>
                  <a:lnTo>
                    <a:pt x="2290" y="1718"/>
                  </a:lnTo>
                  <a:lnTo>
                    <a:pt x="2256" y="1482"/>
                  </a:lnTo>
                  <a:lnTo>
                    <a:pt x="2189" y="1044"/>
                  </a:lnTo>
                  <a:lnTo>
                    <a:pt x="2122" y="539"/>
                  </a:lnTo>
                  <a:lnTo>
                    <a:pt x="2054" y="270"/>
                  </a:lnTo>
                  <a:lnTo>
                    <a:pt x="1987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Shape 200"/>
            <p:cNvSpPr/>
            <p:nvPr/>
          </p:nvSpPr>
          <p:spPr>
            <a:xfrm>
              <a:off x="1162000" y="5176375"/>
              <a:ext cx="12650" cy="18550"/>
            </a:xfrm>
            <a:custGeom>
              <a:avLst/>
              <a:gdLst/>
              <a:ahLst/>
              <a:cxnLst/>
              <a:rect l="0" t="0" r="0" b="0"/>
              <a:pathLst>
                <a:path w="506" h="742" extrusionOk="0">
                  <a:moveTo>
                    <a:pt x="169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34" y="270"/>
                  </a:lnTo>
                  <a:lnTo>
                    <a:pt x="101" y="371"/>
                  </a:lnTo>
                  <a:lnTo>
                    <a:pt x="202" y="438"/>
                  </a:lnTo>
                  <a:lnTo>
                    <a:pt x="337" y="438"/>
                  </a:lnTo>
                  <a:lnTo>
                    <a:pt x="337" y="506"/>
                  </a:lnTo>
                  <a:lnTo>
                    <a:pt x="303" y="539"/>
                  </a:lnTo>
                  <a:lnTo>
                    <a:pt x="236" y="573"/>
                  </a:lnTo>
                  <a:lnTo>
                    <a:pt x="101" y="573"/>
                  </a:lnTo>
                  <a:lnTo>
                    <a:pt x="68" y="539"/>
                  </a:lnTo>
                  <a:lnTo>
                    <a:pt x="0" y="573"/>
                  </a:lnTo>
                  <a:lnTo>
                    <a:pt x="0" y="607"/>
                  </a:lnTo>
                  <a:lnTo>
                    <a:pt x="0" y="640"/>
                  </a:lnTo>
                  <a:lnTo>
                    <a:pt x="34" y="674"/>
                  </a:lnTo>
                  <a:lnTo>
                    <a:pt x="101" y="708"/>
                  </a:lnTo>
                  <a:lnTo>
                    <a:pt x="202" y="741"/>
                  </a:lnTo>
                  <a:lnTo>
                    <a:pt x="303" y="708"/>
                  </a:lnTo>
                  <a:lnTo>
                    <a:pt x="404" y="674"/>
                  </a:lnTo>
                  <a:lnTo>
                    <a:pt x="472" y="607"/>
                  </a:lnTo>
                  <a:lnTo>
                    <a:pt x="505" y="506"/>
                  </a:lnTo>
                  <a:lnTo>
                    <a:pt x="505" y="405"/>
                  </a:lnTo>
                  <a:lnTo>
                    <a:pt x="472" y="337"/>
                  </a:lnTo>
                  <a:lnTo>
                    <a:pt x="438" y="304"/>
                  </a:lnTo>
                  <a:lnTo>
                    <a:pt x="371" y="270"/>
                  </a:lnTo>
                  <a:lnTo>
                    <a:pt x="202" y="270"/>
                  </a:lnTo>
                  <a:lnTo>
                    <a:pt x="169" y="203"/>
                  </a:lnTo>
                  <a:lnTo>
                    <a:pt x="202" y="169"/>
                  </a:lnTo>
                  <a:lnTo>
                    <a:pt x="236" y="135"/>
                  </a:lnTo>
                  <a:lnTo>
                    <a:pt x="337" y="102"/>
                  </a:lnTo>
                  <a:lnTo>
                    <a:pt x="371" y="102"/>
                  </a:lnTo>
                  <a:lnTo>
                    <a:pt x="371" y="68"/>
                  </a:lnTo>
                  <a:lnTo>
                    <a:pt x="337" y="34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Shape 201"/>
            <p:cNvSpPr/>
            <p:nvPr/>
          </p:nvSpPr>
          <p:spPr>
            <a:xfrm>
              <a:off x="1219225" y="5164600"/>
              <a:ext cx="16025" cy="22750"/>
            </a:xfrm>
            <a:custGeom>
              <a:avLst/>
              <a:gdLst/>
              <a:ahLst/>
              <a:cxnLst/>
              <a:rect l="0" t="0" r="0" b="0"/>
              <a:pathLst>
                <a:path w="641" h="910" extrusionOk="0">
                  <a:moveTo>
                    <a:pt x="438" y="236"/>
                  </a:moveTo>
                  <a:lnTo>
                    <a:pt x="472" y="270"/>
                  </a:lnTo>
                  <a:lnTo>
                    <a:pt x="506" y="337"/>
                  </a:lnTo>
                  <a:lnTo>
                    <a:pt x="506" y="505"/>
                  </a:lnTo>
                  <a:lnTo>
                    <a:pt x="472" y="573"/>
                  </a:lnTo>
                  <a:lnTo>
                    <a:pt x="438" y="640"/>
                  </a:lnTo>
                  <a:lnTo>
                    <a:pt x="304" y="707"/>
                  </a:lnTo>
                  <a:lnTo>
                    <a:pt x="270" y="741"/>
                  </a:lnTo>
                  <a:lnTo>
                    <a:pt x="236" y="404"/>
                  </a:lnTo>
                  <a:lnTo>
                    <a:pt x="236" y="236"/>
                  </a:lnTo>
                  <a:close/>
                  <a:moveTo>
                    <a:pt x="169" y="0"/>
                  </a:moveTo>
                  <a:lnTo>
                    <a:pt x="135" y="101"/>
                  </a:lnTo>
                  <a:lnTo>
                    <a:pt x="102" y="168"/>
                  </a:lnTo>
                  <a:lnTo>
                    <a:pt x="68" y="371"/>
                  </a:lnTo>
                  <a:lnTo>
                    <a:pt x="68" y="573"/>
                  </a:lnTo>
                  <a:lnTo>
                    <a:pt x="135" y="775"/>
                  </a:lnTo>
                  <a:lnTo>
                    <a:pt x="68" y="775"/>
                  </a:lnTo>
                  <a:lnTo>
                    <a:pt x="1" y="842"/>
                  </a:lnTo>
                  <a:lnTo>
                    <a:pt x="34" y="876"/>
                  </a:lnTo>
                  <a:lnTo>
                    <a:pt x="68" y="909"/>
                  </a:lnTo>
                  <a:lnTo>
                    <a:pt x="236" y="909"/>
                  </a:lnTo>
                  <a:lnTo>
                    <a:pt x="405" y="808"/>
                  </a:lnTo>
                  <a:lnTo>
                    <a:pt x="539" y="674"/>
                  </a:lnTo>
                  <a:lnTo>
                    <a:pt x="607" y="505"/>
                  </a:lnTo>
                  <a:lnTo>
                    <a:pt x="640" y="404"/>
                  </a:lnTo>
                  <a:lnTo>
                    <a:pt x="607" y="337"/>
                  </a:lnTo>
                  <a:lnTo>
                    <a:pt x="539" y="168"/>
                  </a:lnTo>
                  <a:lnTo>
                    <a:pt x="472" y="135"/>
                  </a:lnTo>
                  <a:lnTo>
                    <a:pt x="371" y="101"/>
                  </a:lnTo>
                  <a:lnTo>
                    <a:pt x="236" y="135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Shape 202"/>
            <p:cNvSpPr/>
            <p:nvPr/>
          </p:nvSpPr>
          <p:spPr>
            <a:xfrm>
              <a:off x="1140100" y="5236975"/>
              <a:ext cx="16875" cy="18550"/>
            </a:xfrm>
            <a:custGeom>
              <a:avLst/>
              <a:gdLst/>
              <a:ahLst/>
              <a:cxnLst/>
              <a:rect l="0" t="0" r="0" b="0"/>
              <a:pathLst>
                <a:path w="675" h="742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102" y="169"/>
                  </a:lnTo>
                  <a:lnTo>
                    <a:pt x="304" y="169"/>
                  </a:lnTo>
                  <a:lnTo>
                    <a:pt x="68" y="607"/>
                  </a:lnTo>
                  <a:lnTo>
                    <a:pt x="68" y="674"/>
                  </a:lnTo>
                  <a:lnTo>
                    <a:pt x="102" y="708"/>
                  </a:lnTo>
                  <a:lnTo>
                    <a:pt x="136" y="741"/>
                  </a:lnTo>
                  <a:lnTo>
                    <a:pt x="203" y="741"/>
                  </a:lnTo>
                  <a:lnTo>
                    <a:pt x="506" y="607"/>
                  </a:lnTo>
                  <a:lnTo>
                    <a:pt x="607" y="573"/>
                  </a:lnTo>
                  <a:lnTo>
                    <a:pt x="674" y="539"/>
                  </a:lnTo>
                  <a:lnTo>
                    <a:pt x="674" y="472"/>
                  </a:lnTo>
                  <a:lnTo>
                    <a:pt x="674" y="438"/>
                  </a:lnTo>
                  <a:lnTo>
                    <a:pt x="607" y="405"/>
                  </a:lnTo>
                  <a:lnTo>
                    <a:pt x="573" y="405"/>
                  </a:lnTo>
                  <a:lnTo>
                    <a:pt x="472" y="438"/>
                  </a:lnTo>
                  <a:lnTo>
                    <a:pt x="338" y="472"/>
                  </a:lnTo>
                  <a:lnTo>
                    <a:pt x="540" y="135"/>
                  </a:lnTo>
                  <a:lnTo>
                    <a:pt x="573" y="102"/>
                  </a:lnTo>
                  <a:lnTo>
                    <a:pt x="540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Shape 203"/>
            <p:cNvSpPr/>
            <p:nvPr/>
          </p:nvSpPr>
          <p:spPr>
            <a:xfrm>
              <a:off x="1197350" y="5143550"/>
              <a:ext cx="58100" cy="60625"/>
            </a:xfrm>
            <a:custGeom>
              <a:avLst/>
              <a:gdLst/>
              <a:ahLst/>
              <a:cxnLst/>
              <a:rect l="0" t="0" r="0" b="0"/>
              <a:pathLst>
                <a:path w="2324" h="2425" extrusionOk="0">
                  <a:moveTo>
                    <a:pt x="1919" y="135"/>
                  </a:moveTo>
                  <a:lnTo>
                    <a:pt x="2020" y="1044"/>
                  </a:lnTo>
                  <a:lnTo>
                    <a:pt x="2122" y="1987"/>
                  </a:lnTo>
                  <a:lnTo>
                    <a:pt x="1684" y="2054"/>
                  </a:lnTo>
                  <a:lnTo>
                    <a:pt x="1280" y="2122"/>
                  </a:lnTo>
                  <a:lnTo>
                    <a:pt x="876" y="2189"/>
                  </a:lnTo>
                  <a:lnTo>
                    <a:pt x="472" y="2290"/>
                  </a:lnTo>
                  <a:lnTo>
                    <a:pt x="472" y="2256"/>
                  </a:lnTo>
                  <a:lnTo>
                    <a:pt x="438" y="1819"/>
                  </a:lnTo>
                  <a:lnTo>
                    <a:pt x="371" y="1347"/>
                  </a:lnTo>
                  <a:lnTo>
                    <a:pt x="270" y="876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70"/>
                  </a:lnTo>
                  <a:lnTo>
                    <a:pt x="1919" y="135"/>
                  </a:lnTo>
                  <a:close/>
                  <a:moveTo>
                    <a:pt x="1919" y="0"/>
                  </a:moveTo>
                  <a:lnTo>
                    <a:pt x="1482" y="68"/>
                  </a:lnTo>
                  <a:lnTo>
                    <a:pt x="1010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8" y="909"/>
                  </a:lnTo>
                  <a:lnTo>
                    <a:pt x="135" y="1381"/>
                  </a:lnTo>
                  <a:lnTo>
                    <a:pt x="236" y="1819"/>
                  </a:lnTo>
                  <a:lnTo>
                    <a:pt x="337" y="2290"/>
                  </a:lnTo>
                  <a:lnTo>
                    <a:pt x="337" y="2324"/>
                  </a:lnTo>
                  <a:lnTo>
                    <a:pt x="438" y="2324"/>
                  </a:lnTo>
                  <a:lnTo>
                    <a:pt x="472" y="2391"/>
                  </a:lnTo>
                  <a:lnTo>
                    <a:pt x="505" y="2425"/>
                  </a:lnTo>
                  <a:lnTo>
                    <a:pt x="909" y="2425"/>
                  </a:lnTo>
                  <a:lnTo>
                    <a:pt x="1313" y="2357"/>
                  </a:lnTo>
                  <a:lnTo>
                    <a:pt x="1751" y="2256"/>
                  </a:lnTo>
                  <a:lnTo>
                    <a:pt x="2122" y="2088"/>
                  </a:lnTo>
                  <a:lnTo>
                    <a:pt x="2122" y="2155"/>
                  </a:lnTo>
                  <a:lnTo>
                    <a:pt x="2155" y="2223"/>
                  </a:lnTo>
                  <a:lnTo>
                    <a:pt x="2223" y="2256"/>
                  </a:lnTo>
                  <a:lnTo>
                    <a:pt x="2290" y="2223"/>
                  </a:lnTo>
                  <a:lnTo>
                    <a:pt x="2324" y="2155"/>
                  </a:lnTo>
                  <a:lnTo>
                    <a:pt x="2290" y="1650"/>
                  </a:lnTo>
                  <a:lnTo>
                    <a:pt x="2256" y="1112"/>
                  </a:lnTo>
                  <a:lnTo>
                    <a:pt x="2189" y="606"/>
                  </a:lnTo>
                  <a:lnTo>
                    <a:pt x="2054" y="101"/>
                  </a:lnTo>
                  <a:lnTo>
                    <a:pt x="2020" y="68"/>
                  </a:lnTo>
                  <a:lnTo>
                    <a:pt x="1987" y="68"/>
                  </a:lnTo>
                  <a:lnTo>
                    <a:pt x="1987" y="34"/>
                  </a:lnTo>
                  <a:lnTo>
                    <a:pt x="19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Shape 204"/>
            <p:cNvSpPr/>
            <p:nvPr/>
          </p:nvSpPr>
          <p:spPr>
            <a:xfrm>
              <a:off x="1178825" y="5206675"/>
              <a:ext cx="58950" cy="57250"/>
            </a:xfrm>
            <a:custGeom>
              <a:avLst/>
              <a:gdLst/>
              <a:ahLst/>
              <a:cxnLst/>
              <a:rect l="0" t="0" r="0" b="0"/>
              <a:pathLst>
                <a:path w="2358" h="2290" extrusionOk="0">
                  <a:moveTo>
                    <a:pt x="1953" y="304"/>
                  </a:moveTo>
                  <a:lnTo>
                    <a:pt x="1987" y="607"/>
                  </a:lnTo>
                  <a:lnTo>
                    <a:pt x="2054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2" y="1987"/>
                  </a:lnTo>
                  <a:lnTo>
                    <a:pt x="405" y="2122"/>
                  </a:lnTo>
                  <a:lnTo>
                    <a:pt x="337" y="1684"/>
                  </a:lnTo>
                  <a:lnTo>
                    <a:pt x="270" y="1246"/>
                  </a:lnTo>
                  <a:lnTo>
                    <a:pt x="236" y="809"/>
                  </a:lnTo>
                  <a:lnTo>
                    <a:pt x="169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72" y="405"/>
                  </a:lnTo>
                  <a:lnTo>
                    <a:pt x="842" y="371"/>
                  </a:lnTo>
                  <a:lnTo>
                    <a:pt x="1415" y="337"/>
                  </a:lnTo>
                  <a:lnTo>
                    <a:pt x="1953" y="304"/>
                  </a:lnTo>
                  <a:close/>
                  <a:moveTo>
                    <a:pt x="1987" y="1"/>
                  </a:moveTo>
                  <a:lnTo>
                    <a:pt x="1953" y="34"/>
                  </a:lnTo>
                  <a:lnTo>
                    <a:pt x="1953" y="102"/>
                  </a:lnTo>
                  <a:lnTo>
                    <a:pt x="1448" y="135"/>
                  </a:lnTo>
                  <a:lnTo>
                    <a:pt x="943" y="169"/>
                  </a:lnTo>
                  <a:lnTo>
                    <a:pt x="506" y="203"/>
                  </a:lnTo>
                  <a:lnTo>
                    <a:pt x="304" y="236"/>
                  </a:lnTo>
                  <a:lnTo>
                    <a:pt x="203" y="304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4" y="506"/>
                  </a:lnTo>
                  <a:lnTo>
                    <a:pt x="1" y="640"/>
                  </a:lnTo>
                  <a:lnTo>
                    <a:pt x="34" y="977"/>
                  </a:lnTo>
                  <a:lnTo>
                    <a:pt x="102" y="1583"/>
                  </a:lnTo>
                  <a:lnTo>
                    <a:pt x="135" y="1785"/>
                  </a:lnTo>
                  <a:lnTo>
                    <a:pt x="169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304" y="2256"/>
                  </a:lnTo>
                  <a:lnTo>
                    <a:pt x="371" y="2290"/>
                  </a:lnTo>
                  <a:lnTo>
                    <a:pt x="438" y="2290"/>
                  </a:lnTo>
                  <a:lnTo>
                    <a:pt x="438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57" y="1718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5" y="539"/>
                  </a:lnTo>
                  <a:lnTo>
                    <a:pt x="2122" y="270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05" name="Shape 205"/>
          <p:cNvSpPr txBox="1">
            <a:spLocks noGrp="1"/>
          </p:cNvSpPr>
          <p:nvPr>
            <p:ph type="ctrTitle"/>
          </p:nvPr>
        </p:nvSpPr>
        <p:spPr>
          <a:xfrm>
            <a:off x="2921400" y="2427150"/>
            <a:ext cx="6349200" cy="15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7200" b="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109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bg>
      <p:bgPr>
        <a:solidFill>
          <a:srgbClr val="F55D4B"/>
        </a:solidFill>
        <a:effectLst/>
      </p:bgPr>
    </p:bg>
    <p:spTree>
      <p:nvGrpSpPr>
        <p:cNvPr id="1" name="Shape 1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9" name="Shape 1699"/>
          <p:cNvGrpSpPr/>
          <p:nvPr/>
        </p:nvGrpSpPr>
        <p:grpSpPr>
          <a:xfrm>
            <a:off x="2" y="6"/>
            <a:ext cx="12202753" cy="6864065"/>
            <a:chOff x="328725" y="238125"/>
            <a:chExt cx="3447625" cy="2585725"/>
          </a:xfrm>
        </p:grpSpPr>
        <p:sp>
          <p:nvSpPr>
            <p:cNvPr id="1700" name="Shape 1700"/>
            <p:cNvSpPr/>
            <p:nvPr/>
          </p:nvSpPr>
          <p:spPr>
            <a:xfrm>
              <a:off x="2397625" y="2721125"/>
              <a:ext cx="62300" cy="66525"/>
            </a:xfrm>
            <a:custGeom>
              <a:avLst/>
              <a:gdLst/>
              <a:ahLst/>
              <a:cxnLst/>
              <a:rect l="0" t="0" r="0" b="0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Shape 1701"/>
            <p:cNvSpPr/>
            <p:nvPr/>
          </p:nvSpPr>
          <p:spPr>
            <a:xfrm>
              <a:off x="2424550" y="2739650"/>
              <a:ext cx="16850" cy="17700"/>
            </a:xfrm>
            <a:custGeom>
              <a:avLst/>
              <a:gdLst/>
              <a:ahLst/>
              <a:cxnLst/>
              <a:rect l="0" t="0" r="0" b="0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2" name="Shape 1702"/>
            <p:cNvSpPr/>
            <p:nvPr/>
          </p:nvSpPr>
          <p:spPr>
            <a:xfrm>
              <a:off x="2276400" y="2759850"/>
              <a:ext cx="13500" cy="17700"/>
            </a:xfrm>
            <a:custGeom>
              <a:avLst/>
              <a:gdLst/>
              <a:ahLst/>
              <a:cxnLst/>
              <a:rect l="0" t="0" r="0" b="0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3" name="Shape 1703"/>
            <p:cNvSpPr/>
            <p:nvPr/>
          </p:nvSpPr>
          <p:spPr>
            <a:xfrm>
              <a:off x="1523075" y="2675675"/>
              <a:ext cx="67375" cy="38750"/>
            </a:xfrm>
            <a:custGeom>
              <a:avLst/>
              <a:gdLst/>
              <a:ahLst/>
              <a:cxnLst/>
              <a:rect l="0" t="0" r="0" b="0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Shape 1704"/>
            <p:cNvSpPr/>
            <p:nvPr/>
          </p:nvSpPr>
          <p:spPr>
            <a:xfrm>
              <a:off x="2347950" y="2750600"/>
              <a:ext cx="16025" cy="4225"/>
            </a:xfrm>
            <a:custGeom>
              <a:avLst/>
              <a:gdLst/>
              <a:ahLst/>
              <a:cxnLst/>
              <a:rect l="0" t="0" r="0" b="0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Shape 1705"/>
            <p:cNvSpPr/>
            <p:nvPr/>
          </p:nvSpPr>
          <p:spPr>
            <a:xfrm>
              <a:off x="2319325" y="2720300"/>
              <a:ext cx="69900" cy="66500"/>
            </a:xfrm>
            <a:custGeom>
              <a:avLst/>
              <a:gdLst/>
              <a:ahLst/>
              <a:cxnLst/>
              <a:rect l="0" t="0" r="0" b="0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Shape 1706"/>
            <p:cNvSpPr/>
            <p:nvPr/>
          </p:nvSpPr>
          <p:spPr>
            <a:xfrm>
              <a:off x="2128275" y="2674000"/>
              <a:ext cx="67350" cy="42100"/>
            </a:xfrm>
            <a:custGeom>
              <a:avLst/>
              <a:gdLst/>
              <a:ahLst/>
              <a:cxnLst/>
              <a:rect l="0" t="0" r="0" b="0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Shape 1707"/>
            <p:cNvSpPr/>
            <p:nvPr/>
          </p:nvSpPr>
          <p:spPr>
            <a:xfrm>
              <a:off x="2107225" y="2721125"/>
              <a:ext cx="60625" cy="64850"/>
            </a:xfrm>
            <a:custGeom>
              <a:avLst/>
              <a:gdLst/>
              <a:ahLst/>
              <a:cxnLst/>
              <a:rect l="0" t="0" r="0" b="0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Shape 1708"/>
            <p:cNvSpPr/>
            <p:nvPr/>
          </p:nvSpPr>
          <p:spPr>
            <a:xfrm>
              <a:off x="2435500" y="2794350"/>
              <a:ext cx="61450" cy="29500"/>
            </a:xfrm>
            <a:custGeom>
              <a:avLst/>
              <a:gdLst/>
              <a:ahLst/>
              <a:cxnLst/>
              <a:rect l="0" t="0" r="0" b="0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9" name="Shape 1709"/>
            <p:cNvSpPr/>
            <p:nvPr/>
          </p:nvSpPr>
          <p:spPr>
            <a:xfrm>
              <a:off x="2508725" y="2793525"/>
              <a:ext cx="64825" cy="30325"/>
            </a:xfrm>
            <a:custGeom>
              <a:avLst/>
              <a:gdLst/>
              <a:ahLst/>
              <a:cxnLst/>
              <a:rect l="0" t="0" r="0" b="0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0" name="Shape 1710"/>
            <p:cNvSpPr/>
            <p:nvPr/>
          </p:nvSpPr>
          <p:spPr>
            <a:xfrm>
              <a:off x="1546650" y="2770800"/>
              <a:ext cx="13500" cy="3375"/>
            </a:xfrm>
            <a:custGeom>
              <a:avLst/>
              <a:gdLst/>
              <a:ahLst/>
              <a:cxnLst/>
              <a:rect l="0" t="0" r="0" b="0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Shape 1711"/>
            <p:cNvSpPr/>
            <p:nvPr/>
          </p:nvSpPr>
          <p:spPr>
            <a:xfrm>
              <a:off x="2251150" y="2724500"/>
              <a:ext cx="64850" cy="64000"/>
            </a:xfrm>
            <a:custGeom>
              <a:avLst/>
              <a:gdLst/>
              <a:ahLst/>
              <a:cxnLst/>
              <a:rect l="0" t="0" r="0" b="0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Shape 1712"/>
            <p:cNvSpPr/>
            <p:nvPr/>
          </p:nvSpPr>
          <p:spPr>
            <a:xfrm>
              <a:off x="1522250" y="2724500"/>
              <a:ext cx="63150" cy="63150"/>
            </a:xfrm>
            <a:custGeom>
              <a:avLst/>
              <a:gdLst/>
              <a:ahLst/>
              <a:cxnLst/>
              <a:rect l="0" t="0" r="0" b="0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3" name="Shape 1713"/>
            <p:cNvSpPr/>
            <p:nvPr/>
          </p:nvSpPr>
          <p:spPr>
            <a:xfrm>
              <a:off x="2179625" y="2722825"/>
              <a:ext cx="64825" cy="64825"/>
            </a:xfrm>
            <a:custGeom>
              <a:avLst/>
              <a:gdLst/>
              <a:ahLst/>
              <a:cxnLst/>
              <a:rect l="0" t="0" r="0" b="0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4" name="Shape 1714"/>
            <p:cNvSpPr/>
            <p:nvPr/>
          </p:nvSpPr>
          <p:spPr>
            <a:xfrm>
              <a:off x="2205700" y="2761525"/>
              <a:ext cx="12650" cy="16025"/>
            </a:xfrm>
            <a:custGeom>
              <a:avLst/>
              <a:gdLst/>
              <a:ahLst/>
              <a:cxnLst/>
              <a:rect l="0" t="0" r="0" b="0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Shape 1715"/>
            <p:cNvSpPr/>
            <p:nvPr/>
          </p:nvSpPr>
          <p:spPr>
            <a:xfrm>
              <a:off x="1545800" y="2757325"/>
              <a:ext cx="12650" cy="10125"/>
            </a:xfrm>
            <a:custGeom>
              <a:avLst/>
              <a:gdLst/>
              <a:ahLst/>
              <a:cxnLst/>
              <a:rect l="0" t="0" r="0" b="0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Shape 1716"/>
            <p:cNvSpPr/>
            <p:nvPr/>
          </p:nvSpPr>
          <p:spPr>
            <a:xfrm>
              <a:off x="2287350" y="2795200"/>
              <a:ext cx="67350" cy="28650"/>
            </a:xfrm>
            <a:custGeom>
              <a:avLst/>
              <a:gdLst/>
              <a:ahLst/>
              <a:cxnLst/>
              <a:rect l="0" t="0" r="0" b="0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Shape 1717"/>
            <p:cNvSpPr/>
            <p:nvPr/>
          </p:nvSpPr>
          <p:spPr>
            <a:xfrm>
              <a:off x="1692275" y="2759850"/>
              <a:ext cx="14325" cy="16025"/>
            </a:xfrm>
            <a:custGeom>
              <a:avLst/>
              <a:gdLst/>
              <a:ahLst/>
              <a:cxnLst/>
              <a:rect l="0" t="0" r="0" b="0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Shape 1718"/>
            <p:cNvSpPr/>
            <p:nvPr/>
          </p:nvSpPr>
          <p:spPr>
            <a:xfrm>
              <a:off x="1825250" y="2676525"/>
              <a:ext cx="66525" cy="41275"/>
            </a:xfrm>
            <a:custGeom>
              <a:avLst/>
              <a:gdLst/>
              <a:ahLst/>
              <a:cxnLst/>
              <a:rect l="0" t="0" r="0" b="0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Shape 1719"/>
            <p:cNvSpPr/>
            <p:nvPr/>
          </p:nvSpPr>
          <p:spPr>
            <a:xfrm>
              <a:off x="2143425" y="2793525"/>
              <a:ext cx="64825" cy="30325"/>
            </a:xfrm>
            <a:custGeom>
              <a:avLst/>
              <a:gdLst/>
              <a:ahLst/>
              <a:cxnLst/>
              <a:rect l="0" t="0" r="0" b="0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Shape 1720"/>
            <p:cNvSpPr/>
            <p:nvPr/>
          </p:nvSpPr>
          <p:spPr>
            <a:xfrm>
              <a:off x="2050825" y="2675675"/>
              <a:ext cx="69050" cy="41275"/>
            </a:xfrm>
            <a:custGeom>
              <a:avLst/>
              <a:gdLst/>
              <a:ahLst/>
              <a:cxnLst/>
              <a:rect l="0" t="0" r="0" b="0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1" name="Shape 1721"/>
            <p:cNvSpPr/>
            <p:nvPr/>
          </p:nvSpPr>
          <p:spPr>
            <a:xfrm>
              <a:off x="1596325" y="2674000"/>
              <a:ext cx="67350" cy="42100"/>
            </a:xfrm>
            <a:custGeom>
              <a:avLst/>
              <a:gdLst/>
              <a:ahLst/>
              <a:cxnLst/>
              <a:rect l="0" t="0" r="0" b="0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2" name="Shape 1722"/>
            <p:cNvSpPr/>
            <p:nvPr/>
          </p:nvSpPr>
          <p:spPr>
            <a:xfrm>
              <a:off x="2427925" y="2673150"/>
              <a:ext cx="69875" cy="43800"/>
            </a:xfrm>
            <a:custGeom>
              <a:avLst/>
              <a:gdLst/>
              <a:ahLst/>
              <a:cxnLst/>
              <a:rect l="0" t="0" r="0" b="0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Shape 1723"/>
            <p:cNvSpPr/>
            <p:nvPr/>
          </p:nvSpPr>
          <p:spPr>
            <a:xfrm>
              <a:off x="2201500" y="2675675"/>
              <a:ext cx="69875" cy="40425"/>
            </a:xfrm>
            <a:custGeom>
              <a:avLst/>
              <a:gdLst/>
              <a:ahLst/>
              <a:cxnLst/>
              <a:rect l="0" t="0" r="0" b="0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Shape 1724"/>
            <p:cNvSpPr/>
            <p:nvPr/>
          </p:nvSpPr>
          <p:spPr>
            <a:xfrm>
              <a:off x="1668700" y="2721975"/>
              <a:ext cx="64825" cy="65675"/>
            </a:xfrm>
            <a:custGeom>
              <a:avLst/>
              <a:gdLst/>
              <a:ahLst/>
              <a:cxnLst/>
              <a:rect l="0" t="0" r="0" b="0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5" name="Shape 1725"/>
            <p:cNvSpPr/>
            <p:nvPr/>
          </p:nvSpPr>
          <p:spPr>
            <a:xfrm>
              <a:off x="1669550" y="2675675"/>
              <a:ext cx="69875" cy="40425"/>
            </a:xfrm>
            <a:custGeom>
              <a:avLst/>
              <a:gdLst/>
              <a:ahLst/>
              <a:cxnLst/>
              <a:rect l="0" t="0" r="0" b="0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6" name="Shape 1726"/>
            <p:cNvSpPr/>
            <p:nvPr/>
          </p:nvSpPr>
          <p:spPr>
            <a:xfrm>
              <a:off x="1704050" y="2795200"/>
              <a:ext cx="59775" cy="28650"/>
            </a:xfrm>
            <a:custGeom>
              <a:avLst/>
              <a:gdLst/>
              <a:ahLst/>
              <a:cxnLst/>
              <a:rect l="0" t="0" r="0" b="0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Shape 1727"/>
            <p:cNvSpPr/>
            <p:nvPr/>
          </p:nvSpPr>
          <p:spPr>
            <a:xfrm>
              <a:off x="2215800" y="2793525"/>
              <a:ext cx="61475" cy="30325"/>
            </a:xfrm>
            <a:custGeom>
              <a:avLst/>
              <a:gdLst/>
              <a:ahLst/>
              <a:cxnLst/>
              <a:rect l="0" t="0" r="0" b="0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Shape 1728"/>
            <p:cNvSpPr/>
            <p:nvPr/>
          </p:nvSpPr>
          <p:spPr>
            <a:xfrm>
              <a:off x="1746125" y="2674000"/>
              <a:ext cx="68225" cy="42100"/>
            </a:xfrm>
            <a:custGeom>
              <a:avLst/>
              <a:gdLst/>
              <a:ahLst/>
              <a:cxnLst/>
              <a:rect l="0" t="0" r="0" b="0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Shape 1729"/>
            <p:cNvSpPr/>
            <p:nvPr/>
          </p:nvSpPr>
          <p:spPr>
            <a:xfrm>
              <a:off x="2278100" y="2674000"/>
              <a:ext cx="68200" cy="42100"/>
            </a:xfrm>
            <a:custGeom>
              <a:avLst/>
              <a:gdLst/>
              <a:ahLst/>
              <a:cxnLst/>
              <a:rect l="0" t="0" r="0" b="0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Shape 1730"/>
            <p:cNvSpPr/>
            <p:nvPr/>
          </p:nvSpPr>
          <p:spPr>
            <a:xfrm>
              <a:off x="2538175" y="2765750"/>
              <a:ext cx="24425" cy="11800"/>
            </a:xfrm>
            <a:custGeom>
              <a:avLst/>
              <a:gdLst/>
              <a:ahLst/>
              <a:cxnLst/>
              <a:rect l="0" t="0" r="0" b="0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Shape 1731"/>
            <p:cNvSpPr/>
            <p:nvPr/>
          </p:nvSpPr>
          <p:spPr>
            <a:xfrm>
              <a:off x="2505350" y="2674850"/>
              <a:ext cx="68200" cy="42100"/>
            </a:xfrm>
            <a:custGeom>
              <a:avLst/>
              <a:gdLst/>
              <a:ahLst/>
              <a:cxnLst/>
              <a:rect l="0" t="0" r="0" b="0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Shape 1732"/>
            <p:cNvSpPr/>
            <p:nvPr/>
          </p:nvSpPr>
          <p:spPr>
            <a:xfrm>
              <a:off x="2469150" y="2722825"/>
              <a:ext cx="103550" cy="64825"/>
            </a:xfrm>
            <a:custGeom>
              <a:avLst/>
              <a:gdLst/>
              <a:ahLst/>
              <a:cxnLst/>
              <a:rect l="0" t="0" r="0" b="0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3" name="Shape 1733"/>
            <p:cNvSpPr/>
            <p:nvPr/>
          </p:nvSpPr>
          <p:spPr>
            <a:xfrm>
              <a:off x="1623250" y="2758175"/>
              <a:ext cx="9275" cy="17700"/>
            </a:xfrm>
            <a:custGeom>
              <a:avLst/>
              <a:gdLst/>
              <a:ahLst/>
              <a:cxnLst/>
              <a:rect l="0" t="0" r="0" b="0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4" name="Shape 1734"/>
            <p:cNvSpPr/>
            <p:nvPr/>
          </p:nvSpPr>
          <p:spPr>
            <a:xfrm>
              <a:off x="2357200" y="2676525"/>
              <a:ext cx="66525" cy="41275"/>
            </a:xfrm>
            <a:custGeom>
              <a:avLst/>
              <a:gdLst/>
              <a:ahLst/>
              <a:cxnLst/>
              <a:rect l="0" t="0" r="0" b="0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Shape 1735"/>
            <p:cNvSpPr/>
            <p:nvPr/>
          </p:nvSpPr>
          <p:spPr>
            <a:xfrm>
              <a:off x="1629975" y="2796050"/>
              <a:ext cx="64850" cy="27800"/>
            </a:xfrm>
            <a:custGeom>
              <a:avLst/>
              <a:gdLst/>
              <a:ahLst/>
              <a:cxnLst/>
              <a:rect l="0" t="0" r="0" b="0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Shape 1736"/>
            <p:cNvSpPr/>
            <p:nvPr/>
          </p:nvSpPr>
          <p:spPr>
            <a:xfrm>
              <a:off x="1593800" y="2723650"/>
              <a:ext cx="62300" cy="64850"/>
            </a:xfrm>
            <a:custGeom>
              <a:avLst/>
              <a:gdLst/>
              <a:ahLst/>
              <a:cxnLst/>
              <a:rect l="0" t="0" r="0" b="0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7" name="Shape 1737"/>
            <p:cNvSpPr/>
            <p:nvPr/>
          </p:nvSpPr>
          <p:spPr>
            <a:xfrm>
              <a:off x="2068500" y="2795200"/>
              <a:ext cx="62325" cy="28650"/>
            </a:xfrm>
            <a:custGeom>
              <a:avLst/>
              <a:gdLst/>
              <a:ahLst/>
              <a:cxnLst/>
              <a:rect l="0" t="0" r="0" b="0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8" name="Shape 1738"/>
            <p:cNvSpPr/>
            <p:nvPr/>
          </p:nvSpPr>
          <p:spPr>
            <a:xfrm>
              <a:off x="1519725" y="2792675"/>
              <a:ext cx="106075" cy="31175"/>
            </a:xfrm>
            <a:custGeom>
              <a:avLst/>
              <a:gdLst/>
              <a:ahLst/>
              <a:cxnLst/>
              <a:rect l="0" t="0" r="0" b="0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9" name="Shape 1739"/>
            <p:cNvSpPr/>
            <p:nvPr/>
          </p:nvSpPr>
          <p:spPr>
            <a:xfrm>
              <a:off x="2130800" y="2762375"/>
              <a:ext cx="11800" cy="13500"/>
            </a:xfrm>
            <a:custGeom>
              <a:avLst/>
              <a:gdLst/>
              <a:ahLst/>
              <a:cxnLst/>
              <a:rect l="0" t="0" r="0" b="0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0" name="Shape 1740"/>
            <p:cNvSpPr/>
            <p:nvPr/>
          </p:nvSpPr>
          <p:spPr>
            <a:xfrm>
              <a:off x="1993600" y="2795200"/>
              <a:ext cx="62300" cy="28650"/>
            </a:xfrm>
            <a:custGeom>
              <a:avLst/>
              <a:gdLst/>
              <a:ahLst/>
              <a:cxnLst/>
              <a:rect l="0" t="0" r="0" b="0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1" name="Shape 1741"/>
            <p:cNvSpPr/>
            <p:nvPr/>
          </p:nvSpPr>
          <p:spPr>
            <a:xfrm>
              <a:off x="3731700" y="1357575"/>
              <a:ext cx="44650" cy="18550"/>
            </a:xfrm>
            <a:custGeom>
              <a:avLst/>
              <a:gdLst/>
              <a:ahLst/>
              <a:cxnLst/>
              <a:rect l="0" t="0" r="0" b="0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2" name="Shape 1742"/>
            <p:cNvSpPr/>
            <p:nvPr/>
          </p:nvSpPr>
          <p:spPr>
            <a:xfrm>
              <a:off x="3708150" y="1295300"/>
              <a:ext cx="68200" cy="24425"/>
            </a:xfrm>
            <a:custGeom>
              <a:avLst/>
              <a:gdLst/>
              <a:ahLst/>
              <a:cxnLst/>
              <a:rect l="0" t="0" r="0" b="0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3" name="Shape 1743"/>
            <p:cNvSpPr/>
            <p:nvPr/>
          </p:nvSpPr>
          <p:spPr>
            <a:xfrm>
              <a:off x="3718250" y="1315500"/>
              <a:ext cx="58100" cy="21900"/>
            </a:xfrm>
            <a:custGeom>
              <a:avLst/>
              <a:gdLst/>
              <a:ahLst/>
              <a:cxnLst/>
              <a:rect l="0" t="0" r="0" b="0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4" name="Shape 1744"/>
            <p:cNvSpPr/>
            <p:nvPr/>
          </p:nvSpPr>
          <p:spPr>
            <a:xfrm>
              <a:off x="3741800" y="1396300"/>
              <a:ext cx="34550" cy="16000"/>
            </a:xfrm>
            <a:custGeom>
              <a:avLst/>
              <a:gdLst/>
              <a:ahLst/>
              <a:cxnLst/>
              <a:rect l="0" t="0" r="0" b="0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Shape 1745"/>
            <p:cNvSpPr/>
            <p:nvPr/>
          </p:nvSpPr>
          <p:spPr>
            <a:xfrm>
              <a:off x="3708150" y="1270875"/>
              <a:ext cx="68200" cy="25275"/>
            </a:xfrm>
            <a:custGeom>
              <a:avLst/>
              <a:gdLst/>
              <a:ahLst/>
              <a:cxnLst/>
              <a:rect l="0" t="0" r="0" b="0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Shape 1746"/>
            <p:cNvSpPr/>
            <p:nvPr/>
          </p:nvSpPr>
          <p:spPr>
            <a:xfrm>
              <a:off x="3733400" y="1377775"/>
              <a:ext cx="42950" cy="19375"/>
            </a:xfrm>
            <a:custGeom>
              <a:avLst/>
              <a:gdLst/>
              <a:ahLst/>
              <a:cxnLst/>
              <a:rect l="0" t="0" r="0" b="0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Shape 1747"/>
            <p:cNvSpPr/>
            <p:nvPr/>
          </p:nvSpPr>
          <p:spPr>
            <a:xfrm>
              <a:off x="3340325" y="1364300"/>
              <a:ext cx="161625" cy="55575"/>
            </a:xfrm>
            <a:custGeom>
              <a:avLst/>
              <a:gdLst/>
              <a:ahLst/>
              <a:cxnLst/>
              <a:rect l="0" t="0" r="0" b="0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Shape 1748"/>
            <p:cNvSpPr/>
            <p:nvPr/>
          </p:nvSpPr>
          <p:spPr>
            <a:xfrm>
              <a:off x="3405125" y="1533500"/>
              <a:ext cx="238225" cy="68200"/>
            </a:xfrm>
            <a:custGeom>
              <a:avLst/>
              <a:gdLst/>
              <a:ahLst/>
              <a:cxnLst/>
              <a:rect l="0" t="0" r="0" b="0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Shape 1749"/>
            <p:cNvSpPr/>
            <p:nvPr/>
          </p:nvSpPr>
          <p:spPr>
            <a:xfrm>
              <a:off x="396900" y="2062925"/>
              <a:ext cx="184350" cy="760925"/>
            </a:xfrm>
            <a:custGeom>
              <a:avLst/>
              <a:gdLst/>
              <a:ahLst/>
              <a:cxnLst/>
              <a:rect l="0" t="0" r="0" b="0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Shape 1750"/>
            <p:cNvSpPr/>
            <p:nvPr/>
          </p:nvSpPr>
          <p:spPr>
            <a:xfrm>
              <a:off x="328725" y="1041100"/>
              <a:ext cx="351000" cy="772700"/>
            </a:xfrm>
            <a:custGeom>
              <a:avLst/>
              <a:gdLst/>
              <a:ahLst/>
              <a:cxnLst/>
              <a:rect l="0" t="0" r="0" b="0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Shape 1751"/>
            <p:cNvSpPr/>
            <p:nvPr/>
          </p:nvSpPr>
          <p:spPr>
            <a:xfrm>
              <a:off x="3187975" y="1455225"/>
              <a:ext cx="118700" cy="109425"/>
            </a:xfrm>
            <a:custGeom>
              <a:avLst/>
              <a:gdLst/>
              <a:ahLst/>
              <a:cxnLst/>
              <a:rect l="0" t="0" r="0" b="0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Shape 1752"/>
            <p:cNvSpPr/>
            <p:nvPr/>
          </p:nvSpPr>
          <p:spPr>
            <a:xfrm>
              <a:off x="434775" y="1035200"/>
              <a:ext cx="10125" cy="11825"/>
            </a:xfrm>
            <a:custGeom>
              <a:avLst/>
              <a:gdLst/>
              <a:ahLst/>
              <a:cxnLst/>
              <a:rect l="0" t="0" r="0" b="0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Shape 1753"/>
            <p:cNvSpPr/>
            <p:nvPr/>
          </p:nvSpPr>
          <p:spPr>
            <a:xfrm>
              <a:off x="577850" y="270950"/>
              <a:ext cx="194475" cy="158250"/>
            </a:xfrm>
            <a:custGeom>
              <a:avLst/>
              <a:gdLst/>
              <a:ahLst/>
              <a:cxnLst/>
              <a:rect l="0" t="0" r="0" b="0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Shape 1754"/>
            <p:cNvSpPr/>
            <p:nvPr/>
          </p:nvSpPr>
          <p:spPr>
            <a:xfrm>
              <a:off x="328725" y="961125"/>
              <a:ext cx="417500" cy="928425"/>
            </a:xfrm>
            <a:custGeom>
              <a:avLst/>
              <a:gdLst/>
              <a:ahLst/>
              <a:cxnLst/>
              <a:rect l="0" t="0" r="0" b="0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Shape 1755"/>
            <p:cNvSpPr/>
            <p:nvPr/>
          </p:nvSpPr>
          <p:spPr>
            <a:xfrm>
              <a:off x="554300" y="238125"/>
              <a:ext cx="479775" cy="203700"/>
            </a:xfrm>
            <a:custGeom>
              <a:avLst/>
              <a:gdLst/>
              <a:ahLst/>
              <a:cxnLst/>
              <a:rect l="0" t="0" r="0" b="0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Shape 1756"/>
            <p:cNvSpPr/>
            <p:nvPr/>
          </p:nvSpPr>
          <p:spPr>
            <a:xfrm>
              <a:off x="812700" y="238125"/>
              <a:ext cx="198650" cy="136375"/>
            </a:xfrm>
            <a:custGeom>
              <a:avLst/>
              <a:gdLst/>
              <a:ahLst/>
              <a:cxnLst/>
              <a:rect l="0" t="0" r="0" b="0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Shape 1757"/>
            <p:cNvSpPr/>
            <p:nvPr/>
          </p:nvSpPr>
          <p:spPr>
            <a:xfrm>
              <a:off x="3282250" y="332375"/>
              <a:ext cx="417500" cy="425925"/>
            </a:xfrm>
            <a:custGeom>
              <a:avLst/>
              <a:gdLst/>
              <a:ahLst/>
              <a:cxnLst/>
              <a:rect l="0" t="0" r="0" b="0"/>
              <a:pathLst>
                <a:path w="16700" h="17037" extrusionOk="0">
                  <a:moveTo>
                    <a:pt x="10471" y="169"/>
                  </a:moveTo>
                  <a:lnTo>
                    <a:pt x="10471" y="338"/>
                  </a:lnTo>
                  <a:lnTo>
                    <a:pt x="10538" y="472"/>
                  </a:lnTo>
                  <a:lnTo>
                    <a:pt x="10606" y="674"/>
                  </a:lnTo>
                  <a:lnTo>
                    <a:pt x="10336" y="775"/>
                  </a:lnTo>
                  <a:lnTo>
                    <a:pt x="10303" y="809"/>
                  </a:lnTo>
                  <a:lnTo>
                    <a:pt x="10202" y="641"/>
                  </a:lnTo>
                  <a:lnTo>
                    <a:pt x="10101" y="472"/>
                  </a:lnTo>
                  <a:lnTo>
                    <a:pt x="10269" y="338"/>
                  </a:lnTo>
                  <a:lnTo>
                    <a:pt x="10404" y="236"/>
                  </a:lnTo>
                  <a:lnTo>
                    <a:pt x="10471" y="169"/>
                  </a:lnTo>
                  <a:close/>
                  <a:moveTo>
                    <a:pt x="10673" y="944"/>
                  </a:moveTo>
                  <a:lnTo>
                    <a:pt x="10673" y="1011"/>
                  </a:lnTo>
                  <a:lnTo>
                    <a:pt x="10707" y="1112"/>
                  </a:lnTo>
                  <a:lnTo>
                    <a:pt x="10774" y="1314"/>
                  </a:lnTo>
                  <a:lnTo>
                    <a:pt x="10673" y="1314"/>
                  </a:lnTo>
                  <a:lnTo>
                    <a:pt x="10336" y="1381"/>
                  </a:lnTo>
                  <a:lnTo>
                    <a:pt x="10303" y="1213"/>
                  </a:lnTo>
                  <a:lnTo>
                    <a:pt x="10269" y="1078"/>
                  </a:lnTo>
                  <a:lnTo>
                    <a:pt x="10404" y="1045"/>
                  </a:lnTo>
                  <a:lnTo>
                    <a:pt x="10673" y="944"/>
                  </a:lnTo>
                  <a:close/>
                  <a:moveTo>
                    <a:pt x="10942" y="1516"/>
                  </a:moveTo>
                  <a:lnTo>
                    <a:pt x="11043" y="1617"/>
                  </a:lnTo>
                  <a:lnTo>
                    <a:pt x="11481" y="2055"/>
                  </a:lnTo>
                  <a:lnTo>
                    <a:pt x="11717" y="2290"/>
                  </a:lnTo>
                  <a:lnTo>
                    <a:pt x="11919" y="2526"/>
                  </a:lnTo>
                  <a:lnTo>
                    <a:pt x="11649" y="2627"/>
                  </a:lnTo>
                  <a:lnTo>
                    <a:pt x="11346" y="2694"/>
                  </a:lnTo>
                  <a:lnTo>
                    <a:pt x="10740" y="2829"/>
                  </a:lnTo>
                  <a:lnTo>
                    <a:pt x="10404" y="2896"/>
                  </a:lnTo>
                  <a:lnTo>
                    <a:pt x="10235" y="2930"/>
                  </a:lnTo>
                  <a:lnTo>
                    <a:pt x="10101" y="3031"/>
                  </a:lnTo>
                  <a:lnTo>
                    <a:pt x="10168" y="2425"/>
                  </a:lnTo>
                  <a:lnTo>
                    <a:pt x="10303" y="1819"/>
                  </a:lnTo>
                  <a:lnTo>
                    <a:pt x="10336" y="1583"/>
                  </a:lnTo>
                  <a:lnTo>
                    <a:pt x="10505" y="1550"/>
                  </a:lnTo>
                  <a:lnTo>
                    <a:pt x="10808" y="1516"/>
                  </a:lnTo>
                  <a:close/>
                  <a:moveTo>
                    <a:pt x="12087" y="2728"/>
                  </a:moveTo>
                  <a:lnTo>
                    <a:pt x="12255" y="2964"/>
                  </a:lnTo>
                  <a:lnTo>
                    <a:pt x="11582" y="3199"/>
                  </a:lnTo>
                  <a:lnTo>
                    <a:pt x="10942" y="3368"/>
                  </a:lnTo>
                  <a:lnTo>
                    <a:pt x="10505" y="3502"/>
                  </a:lnTo>
                  <a:lnTo>
                    <a:pt x="10067" y="3637"/>
                  </a:lnTo>
                  <a:lnTo>
                    <a:pt x="10101" y="3199"/>
                  </a:lnTo>
                  <a:lnTo>
                    <a:pt x="10303" y="3166"/>
                  </a:lnTo>
                  <a:lnTo>
                    <a:pt x="10505" y="3132"/>
                  </a:lnTo>
                  <a:lnTo>
                    <a:pt x="10942" y="3031"/>
                  </a:lnTo>
                  <a:lnTo>
                    <a:pt x="11515" y="2896"/>
                  </a:lnTo>
                  <a:lnTo>
                    <a:pt x="11818" y="2829"/>
                  </a:lnTo>
                  <a:lnTo>
                    <a:pt x="12087" y="2728"/>
                  </a:lnTo>
                  <a:close/>
                  <a:moveTo>
                    <a:pt x="12525" y="3098"/>
                  </a:moveTo>
                  <a:lnTo>
                    <a:pt x="12626" y="3671"/>
                  </a:lnTo>
                  <a:lnTo>
                    <a:pt x="12760" y="4243"/>
                  </a:lnTo>
                  <a:lnTo>
                    <a:pt x="13063" y="5320"/>
                  </a:lnTo>
                  <a:lnTo>
                    <a:pt x="13265" y="5994"/>
                  </a:lnTo>
                  <a:lnTo>
                    <a:pt x="13535" y="6633"/>
                  </a:lnTo>
                  <a:lnTo>
                    <a:pt x="13804" y="7273"/>
                  </a:lnTo>
                  <a:lnTo>
                    <a:pt x="14040" y="7913"/>
                  </a:lnTo>
                  <a:lnTo>
                    <a:pt x="14242" y="8519"/>
                  </a:lnTo>
                  <a:lnTo>
                    <a:pt x="14410" y="9159"/>
                  </a:lnTo>
                  <a:lnTo>
                    <a:pt x="14679" y="10404"/>
                  </a:lnTo>
                  <a:lnTo>
                    <a:pt x="14780" y="10876"/>
                  </a:lnTo>
                  <a:lnTo>
                    <a:pt x="14881" y="11347"/>
                  </a:lnTo>
                  <a:lnTo>
                    <a:pt x="15016" y="11818"/>
                  </a:lnTo>
                  <a:lnTo>
                    <a:pt x="15117" y="12020"/>
                  </a:lnTo>
                  <a:lnTo>
                    <a:pt x="15252" y="12222"/>
                  </a:lnTo>
                  <a:lnTo>
                    <a:pt x="14612" y="12458"/>
                  </a:lnTo>
                  <a:lnTo>
                    <a:pt x="13939" y="12660"/>
                  </a:lnTo>
                  <a:lnTo>
                    <a:pt x="13333" y="12828"/>
                  </a:lnTo>
                  <a:lnTo>
                    <a:pt x="12996" y="12929"/>
                  </a:lnTo>
                  <a:lnTo>
                    <a:pt x="12727" y="13030"/>
                  </a:lnTo>
                  <a:lnTo>
                    <a:pt x="12592" y="12458"/>
                  </a:lnTo>
                  <a:lnTo>
                    <a:pt x="12457" y="11919"/>
                  </a:lnTo>
                  <a:lnTo>
                    <a:pt x="12154" y="10808"/>
                  </a:lnTo>
                  <a:lnTo>
                    <a:pt x="11818" y="9563"/>
                  </a:lnTo>
                  <a:lnTo>
                    <a:pt x="11616" y="8923"/>
                  </a:lnTo>
                  <a:lnTo>
                    <a:pt x="11414" y="8317"/>
                  </a:lnTo>
                  <a:lnTo>
                    <a:pt x="11010" y="7239"/>
                  </a:lnTo>
                  <a:lnTo>
                    <a:pt x="10808" y="6667"/>
                  </a:lnTo>
                  <a:lnTo>
                    <a:pt x="10639" y="6128"/>
                  </a:lnTo>
                  <a:lnTo>
                    <a:pt x="10471" y="5590"/>
                  </a:lnTo>
                  <a:lnTo>
                    <a:pt x="10269" y="5051"/>
                  </a:lnTo>
                  <a:lnTo>
                    <a:pt x="10101" y="4479"/>
                  </a:lnTo>
                  <a:lnTo>
                    <a:pt x="9932" y="3940"/>
                  </a:lnTo>
                  <a:lnTo>
                    <a:pt x="9966" y="3906"/>
                  </a:lnTo>
                  <a:lnTo>
                    <a:pt x="10572" y="3704"/>
                  </a:lnTo>
                  <a:lnTo>
                    <a:pt x="11178" y="3536"/>
                  </a:lnTo>
                  <a:lnTo>
                    <a:pt x="11885" y="3368"/>
                  </a:lnTo>
                  <a:lnTo>
                    <a:pt x="12222" y="3233"/>
                  </a:lnTo>
                  <a:lnTo>
                    <a:pt x="12525" y="3098"/>
                  </a:lnTo>
                  <a:close/>
                  <a:moveTo>
                    <a:pt x="15353" y="12492"/>
                  </a:moveTo>
                  <a:lnTo>
                    <a:pt x="15386" y="12761"/>
                  </a:lnTo>
                  <a:lnTo>
                    <a:pt x="15454" y="12997"/>
                  </a:lnTo>
                  <a:lnTo>
                    <a:pt x="15622" y="13535"/>
                  </a:lnTo>
                  <a:lnTo>
                    <a:pt x="15521" y="13502"/>
                  </a:lnTo>
                  <a:lnTo>
                    <a:pt x="15420" y="13502"/>
                  </a:lnTo>
                  <a:lnTo>
                    <a:pt x="15117" y="13535"/>
                  </a:lnTo>
                  <a:lnTo>
                    <a:pt x="14646" y="13670"/>
                  </a:lnTo>
                  <a:lnTo>
                    <a:pt x="13972" y="13872"/>
                  </a:lnTo>
                  <a:lnTo>
                    <a:pt x="13535" y="13973"/>
                  </a:lnTo>
                  <a:lnTo>
                    <a:pt x="13265" y="14040"/>
                  </a:lnTo>
                  <a:lnTo>
                    <a:pt x="13164" y="13805"/>
                  </a:lnTo>
                  <a:lnTo>
                    <a:pt x="13097" y="13569"/>
                  </a:lnTo>
                  <a:lnTo>
                    <a:pt x="12996" y="13367"/>
                  </a:lnTo>
                  <a:lnTo>
                    <a:pt x="12861" y="13199"/>
                  </a:lnTo>
                  <a:lnTo>
                    <a:pt x="13097" y="13165"/>
                  </a:lnTo>
                  <a:lnTo>
                    <a:pt x="13366" y="13098"/>
                  </a:lnTo>
                  <a:lnTo>
                    <a:pt x="13838" y="12963"/>
                  </a:lnTo>
                  <a:lnTo>
                    <a:pt x="14612" y="12727"/>
                  </a:lnTo>
                  <a:lnTo>
                    <a:pt x="15353" y="12492"/>
                  </a:lnTo>
                  <a:close/>
                  <a:moveTo>
                    <a:pt x="337" y="11886"/>
                  </a:moveTo>
                  <a:lnTo>
                    <a:pt x="472" y="12155"/>
                  </a:lnTo>
                  <a:lnTo>
                    <a:pt x="674" y="12357"/>
                  </a:lnTo>
                  <a:lnTo>
                    <a:pt x="909" y="12593"/>
                  </a:lnTo>
                  <a:lnTo>
                    <a:pt x="1145" y="12727"/>
                  </a:lnTo>
                  <a:lnTo>
                    <a:pt x="1381" y="12828"/>
                  </a:lnTo>
                  <a:lnTo>
                    <a:pt x="1650" y="12896"/>
                  </a:lnTo>
                  <a:lnTo>
                    <a:pt x="1919" y="12929"/>
                  </a:lnTo>
                  <a:lnTo>
                    <a:pt x="2020" y="13333"/>
                  </a:lnTo>
                  <a:lnTo>
                    <a:pt x="2121" y="13805"/>
                  </a:lnTo>
                  <a:lnTo>
                    <a:pt x="2222" y="13939"/>
                  </a:lnTo>
                  <a:lnTo>
                    <a:pt x="2290" y="14074"/>
                  </a:lnTo>
                  <a:lnTo>
                    <a:pt x="2525" y="14276"/>
                  </a:lnTo>
                  <a:lnTo>
                    <a:pt x="2189" y="14175"/>
                  </a:lnTo>
                  <a:lnTo>
                    <a:pt x="1886" y="14040"/>
                  </a:lnTo>
                  <a:lnTo>
                    <a:pt x="1583" y="13906"/>
                  </a:lnTo>
                  <a:lnTo>
                    <a:pt x="1313" y="13704"/>
                  </a:lnTo>
                  <a:lnTo>
                    <a:pt x="1078" y="13468"/>
                  </a:lnTo>
                  <a:lnTo>
                    <a:pt x="876" y="13199"/>
                  </a:lnTo>
                  <a:lnTo>
                    <a:pt x="674" y="12929"/>
                  </a:lnTo>
                  <a:lnTo>
                    <a:pt x="539" y="12593"/>
                  </a:lnTo>
                  <a:lnTo>
                    <a:pt x="404" y="12256"/>
                  </a:lnTo>
                  <a:lnTo>
                    <a:pt x="337" y="11886"/>
                  </a:lnTo>
                  <a:close/>
                  <a:moveTo>
                    <a:pt x="15285" y="13838"/>
                  </a:moveTo>
                  <a:lnTo>
                    <a:pt x="14545" y="14074"/>
                  </a:lnTo>
                  <a:lnTo>
                    <a:pt x="13972" y="14276"/>
                  </a:lnTo>
                  <a:lnTo>
                    <a:pt x="13669" y="14377"/>
                  </a:lnTo>
                  <a:lnTo>
                    <a:pt x="13400" y="14512"/>
                  </a:lnTo>
                  <a:lnTo>
                    <a:pt x="13400" y="14545"/>
                  </a:lnTo>
                  <a:lnTo>
                    <a:pt x="13400" y="14579"/>
                  </a:lnTo>
                  <a:lnTo>
                    <a:pt x="13669" y="14579"/>
                  </a:lnTo>
                  <a:lnTo>
                    <a:pt x="13939" y="14512"/>
                  </a:lnTo>
                  <a:lnTo>
                    <a:pt x="14444" y="14377"/>
                  </a:lnTo>
                  <a:lnTo>
                    <a:pt x="15117" y="14175"/>
                  </a:lnTo>
                  <a:lnTo>
                    <a:pt x="15757" y="13973"/>
                  </a:lnTo>
                  <a:lnTo>
                    <a:pt x="15790" y="14108"/>
                  </a:lnTo>
                  <a:lnTo>
                    <a:pt x="15184" y="14209"/>
                  </a:lnTo>
                  <a:lnTo>
                    <a:pt x="14578" y="14377"/>
                  </a:lnTo>
                  <a:lnTo>
                    <a:pt x="13972" y="14646"/>
                  </a:lnTo>
                  <a:lnTo>
                    <a:pt x="13703" y="14781"/>
                  </a:lnTo>
                  <a:lnTo>
                    <a:pt x="13467" y="14949"/>
                  </a:lnTo>
                  <a:lnTo>
                    <a:pt x="13400" y="14747"/>
                  </a:lnTo>
                  <a:lnTo>
                    <a:pt x="13299" y="14242"/>
                  </a:lnTo>
                  <a:lnTo>
                    <a:pt x="13669" y="14175"/>
                  </a:lnTo>
                  <a:lnTo>
                    <a:pt x="14073" y="14108"/>
                  </a:lnTo>
                  <a:lnTo>
                    <a:pt x="14814" y="13906"/>
                  </a:lnTo>
                  <a:lnTo>
                    <a:pt x="15285" y="13838"/>
                  </a:lnTo>
                  <a:close/>
                  <a:moveTo>
                    <a:pt x="1145" y="3098"/>
                  </a:moveTo>
                  <a:lnTo>
                    <a:pt x="1684" y="3199"/>
                  </a:lnTo>
                  <a:lnTo>
                    <a:pt x="2189" y="3267"/>
                  </a:lnTo>
                  <a:lnTo>
                    <a:pt x="3232" y="3368"/>
                  </a:lnTo>
                  <a:lnTo>
                    <a:pt x="4276" y="3435"/>
                  </a:lnTo>
                  <a:lnTo>
                    <a:pt x="5320" y="3502"/>
                  </a:lnTo>
                  <a:lnTo>
                    <a:pt x="6397" y="3637"/>
                  </a:lnTo>
                  <a:lnTo>
                    <a:pt x="7508" y="3772"/>
                  </a:lnTo>
                  <a:lnTo>
                    <a:pt x="8619" y="3906"/>
                  </a:lnTo>
                  <a:lnTo>
                    <a:pt x="9730" y="3974"/>
                  </a:lnTo>
                  <a:lnTo>
                    <a:pt x="9831" y="4411"/>
                  </a:lnTo>
                  <a:lnTo>
                    <a:pt x="9932" y="4883"/>
                  </a:lnTo>
                  <a:lnTo>
                    <a:pt x="10269" y="5758"/>
                  </a:lnTo>
                  <a:lnTo>
                    <a:pt x="10639" y="6970"/>
                  </a:lnTo>
                  <a:lnTo>
                    <a:pt x="11077" y="8148"/>
                  </a:lnTo>
                  <a:lnTo>
                    <a:pt x="11346" y="8990"/>
                  </a:lnTo>
                  <a:lnTo>
                    <a:pt x="11616" y="9866"/>
                  </a:lnTo>
                  <a:lnTo>
                    <a:pt x="11582" y="9899"/>
                  </a:lnTo>
                  <a:lnTo>
                    <a:pt x="11649" y="10573"/>
                  </a:lnTo>
                  <a:lnTo>
                    <a:pt x="11616" y="11246"/>
                  </a:lnTo>
                  <a:lnTo>
                    <a:pt x="11548" y="11919"/>
                  </a:lnTo>
                  <a:lnTo>
                    <a:pt x="11447" y="12593"/>
                  </a:lnTo>
                  <a:lnTo>
                    <a:pt x="11178" y="13771"/>
                  </a:lnTo>
                  <a:lnTo>
                    <a:pt x="11111" y="14377"/>
                  </a:lnTo>
                  <a:lnTo>
                    <a:pt x="11077" y="14983"/>
                  </a:lnTo>
                  <a:lnTo>
                    <a:pt x="10538" y="15050"/>
                  </a:lnTo>
                  <a:lnTo>
                    <a:pt x="9495" y="15050"/>
                  </a:lnTo>
                  <a:lnTo>
                    <a:pt x="8956" y="14983"/>
                  </a:lnTo>
                  <a:lnTo>
                    <a:pt x="7878" y="14848"/>
                  </a:lnTo>
                  <a:lnTo>
                    <a:pt x="6835" y="14714"/>
                  </a:lnTo>
                  <a:lnTo>
                    <a:pt x="5892" y="14613"/>
                  </a:lnTo>
                  <a:lnTo>
                    <a:pt x="4949" y="14545"/>
                  </a:lnTo>
                  <a:lnTo>
                    <a:pt x="3064" y="14444"/>
                  </a:lnTo>
                  <a:lnTo>
                    <a:pt x="3064" y="14411"/>
                  </a:lnTo>
                  <a:lnTo>
                    <a:pt x="3064" y="14343"/>
                  </a:lnTo>
                  <a:lnTo>
                    <a:pt x="3030" y="14310"/>
                  </a:lnTo>
                  <a:lnTo>
                    <a:pt x="2997" y="14276"/>
                  </a:lnTo>
                  <a:lnTo>
                    <a:pt x="2795" y="14175"/>
                  </a:lnTo>
                  <a:lnTo>
                    <a:pt x="2593" y="14040"/>
                  </a:lnTo>
                  <a:lnTo>
                    <a:pt x="2458" y="13872"/>
                  </a:lnTo>
                  <a:lnTo>
                    <a:pt x="2323" y="13704"/>
                  </a:lnTo>
                  <a:lnTo>
                    <a:pt x="2256" y="13502"/>
                  </a:lnTo>
                  <a:lnTo>
                    <a:pt x="2189" y="13300"/>
                  </a:lnTo>
                  <a:lnTo>
                    <a:pt x="2189" y="13064"/>
                  </a:lnTo>
                  <a:lnTo>
                    <a:pt x="2189" y="12828"/>
                  </a:lnTo>
                  <a:lnTo>
                    <a:pt x="2155" y="12761"/>
                  </a:lnTo>
                  <a:lnTo>
                    <a:pt x="2088" y="12727"/>
                  </a:lnTo>
                  <a:lnTo>
                    <a:pt x="1852" y="12727"/>
                  </a:lnTo>
                  <a:lnTo>
                    <a:pt x="1650" y="12694"/>
                  </a:lnTo>
                  <a:lnTo>
                    <a:pt x="1448" y="12626"/>
                  </a:lnTo>
                  <a:lnTo>
                    <a:pt x="1246" y="12559"/>
                  </a:lnTo>
                  <a:lnTo>
                    <a:pt x="1078" y="12458"/>
                  </a:lnTo>
                  <a:lnTo>
                    <a:pt x="909" y="12357"/>
                  </a:lnTo>
                  <a:lnTo>
                    <a:pt x="573" y="12054"/>
                  </a:lnTo>
                  <a:lnTo>
                    <a:pt x="472" y="11886"/>
                  </a:lnTo>
                  <a:lnTo>
                    <a:pt x="303" y="11717"/>
                  </a:lnTo>
                  <a:lnTo>
                    <a:pt x="236" y="11111"/>
                  </a:lnTo>
                  <a:lnTo>
                    <a:pt x="269" y="10505"/>
                  </a:lnTo>
                  <a:lnTo>
                    <a:pt x="303" y="9899"/>
                  </a:lnTo>
                  <a:lnTo>
                    <a:pt x="370" y="9327"/>
                  </a:lnTo>
                  <a:lnTo>
                    <a:pt x="505" y="7778"/>
                  </a:lnTo>
                  <a:lnTo>
                    <a:pt x="674" y="6196"/>
                  </a:lnTo>
                  <a:lnTo>
                    <a:pt x="741" y="5421"/>
                  </a:lnTo>
                  <a:lnTo>
                    <a:pt x="842" y="4647"/>
                  </a:lnTo>
                  <a:lnTo>
                    <a:pt x="977" y="3873"/>
                  </a:lnTo>
                  <a:lnTo>
                    <a:pt x="1145" y="3098"/>
                  </a:lnTo>
                  <a:close/>
                  <a:moveTo>
                    <a:pt x="15858" y="14377"/>
                  </a:moveTo>
                  <a:lnTo>
                    <a:pt x="15858" y="14444"/>
                  </a:lnTo>
                  <a:lnTo>
                    <a:pt x="15656" y="14478"/>
                  </a:lnTo>
                  <a:lnTo>
                    <a:pt x="15420" y="14545"/>
                  </a:lnTo>
                  <a:lnTo>
                    <a:pt x="15083" y="14646"/>
                  </a:lnTo>
                  <a:lnTo>
                    <a:pt x="14679" y="14747"/>
                  </a:lnTo>
                  <a:lnTo>
                    <a:pt x="14275" y="14916"/>
                  </a:lnTo>
                  <a:lnTo>
                    <a:pt x="13871" y="15084"/>
                  </a:lnTo>
                  <a:lnTo>
                    <a:pt x="13703" y="15185"/>
                  </a:lnTo>
                  <a:lnTo>
                    <a:pt x="13535" y="15320"/>
                  </a:lnTo>
                  <a:lnTo>
                    <a:pt x="13467" y="15017"/>
                  </a:lnTo>
                  <a:lnTo>
                    <a:pt x="13905" y="14916"/>
                  </a:lnTo>
                  <a:lnTo>
                    <a:pt x="14376" y="14781"/>
                  </a:lnTo>
                  <a:lnTo>
                    <a:pt x="14814" y="14646"/>
                  </a:lnTo>
                  <a:lnTo>
                    <a:pt x="15285" y="14512"/>
                  </a:lnTo>
                  <a:lnTo>
                    <a:pt x="15521" y="14444"/>
                  </a:lnTo>
                  <a:lnTo>
                    <a:pt x="15689" y="14411"/>
                  </a:lnTo>
                  <a:lnTo>
                    <a:pt x="15858" y="14377"/>
                  </a:lnTo>
                  <a:close/>
                  <a:moveTo>
                    <a:pt x="15925" y="14747"/>
                  </a:moveTo>
                  <a:lnTo>
                    <a:pt x="15925" y="14815"/>
                  </a:lnTo>
                  <a:lnTo>
                    <a:pt x="14747" y="15151"/>
                  </a:lnTo>
                  <a:lnTo>
                    <a:pt x="14141" y="15387"/>
                  </a:lnTo>
                  <a:lnTo>
                    <a:pt x="13871" y="15522"/>
                  </a:lnTo>
                  <a:lnTo>
                    <a:pt x="13602" y="15656"/>
                  </a:lnTo>
                  <a:lnTo>
                    <a:pt x="13535" y="15421"/>
                  </a:lnTo>
                  <a:lnTo>
                    <a:pt x="13905" y="15320"/>
                  </a:lnTo>
                  <a:lnTo>
                    <a:pt x="14275" y="15219"/>
                  </a:lnTo>
                  <a:lnTo>
                    <a:pt x="14612" y="15084"/>
                  </a:lnTo>
                  <a:lnTo>
                    <a:pt x="14982" y="14949"/>
                  </a:lnTo>
                  <a:lnTo>
                    <a:pt x="15420" y="14882"/>
                  </a:lnTo>
                  <a:lnTo>
                    <a:pt x="15689" y="14815"/>
                  </a:lnTo>
                  <a:lnTo>
                    <a:pt x="15925" y="14747"/>
                  </a:lnTo>
                  <a:close/>
                  <a:moveTo>
                    <a:pt x="15959" y="15050"/>
                  </a:moveTo>
                  <a:lnTo>
                    <a:pt x="15992" y="15185"/>
                  </a:lnTo>
                  <a:lnTo>
                    <a:pt x="15790" y="15219"/>
                  </a:lnTo>
                  <a:lnTo>
                    <a:pt x="15588" y="15252"/>
                  </a:lnTo>
                  <a:lnTo>
                    <a:pt x="15218" y="15387"/>
                  </a:lnTo>
                  <a:lnTo>
                    <a:pt x="14444" y="15690"/>
                  </a:lnTo>
                  <a:lnTo>
                    <a:pt x="14073" y="15858"/>
                  </a:lnTo>
                  <a:lnTo>
                    <a:pt x="13703" y="16060"/>
                  </a:lnTo>
                  <a:lnTo>
                    <a:pt x="13636" y="15791"/>
                  </a:lnTo>
                  <a:lnTo>
                    <a:pt x="13804" y="15757"/>
                  </a:lnTo>
                  <a:lnTo>
                    <a:pt x="13972" y="15724"/>
                  </a:lnTo>
                  <a:lnTo>
                    <a:pt x="14275" y="15623"/>
                  </a:lnTo>
                  <a:lnTo>
                    <a:pt x="14612" y="15488"/>
                  </a:lnTo>
                  <a:lnTo>
                    <a:pt x="14915" y="15387"/>
                  </a:lnTo>
                  <a:lnTo>
                    <a:pt x="15454" y="15252"/>
                  </a:lnTo>
                  <a:lnTo>
                    <a:pt x="15723" y="15151"/>
                  </a:lnTo>
                  <a:lnTo>
                    <a:pt x="15959" y="15050"/>
                  </a:lnTo>
                  <a:close/>
                  <a:moveTo>
                    <a:pt x="16026" y="15421"/>
                  </a:moveTo>
                  <a:lnTo>
                    <a:pt x="16093" y="15623"/>
                  </a:lnTo>
                  <a:lnTo>
                    <a:pt x="15420" y="15858"/>
                  </a:lnTo>
                  <a:lnTo>
                    <a:pt x="14747" y="16027"/>
                  </a:lnTo>
                  <a:lnTo>
                    <a:pt x="14275" y="16195"/>
                  </a:lnTo>
                  <a:lnTo>
                    <a:pt x="14040" y="16262"/>
                  </a:lnTo>
                  <a:lnTo>
                    <a:pt x="13838" y="16397"/>
                  </a:lnTo>
                  <a:lnTo>
                    <a:pt x="13737" y="16128"/>
                  </a:lnTo>
                  <a:lnTo>
                    <a:pt x="14073" y="16060"/>
                  </a:lnTo>
                  <a:lnTo>
                    <a:pt x="14410" y="15959"/>
                  </a:lnTo>
                  <a:lnTo>
                    <a:pt x="14713" y="15825"/>
                  </a:lnTo>
                  <a:lnTo>
                    <a:pt x="15050" y="15690"/>
                  </a:lnTo>
                  <a:lnTo>
                    <a:pt x="16026" y="15421"/>
                  </a:lnTo>
                  <a:close/>
                  <a:moveTo>
                    <a:pt x="16161" y="15825"/>
                  </a:moveTo>
                  <a:lnTo>
                    <a:pt x="16228" y="15993"/>
                  </a:lnTo>
                  <a:lnTo>
                    <a:pt x="15151" y="16330"/>
                  </a:lnTo>
                  <a:lnTo>
                    <a:pt x="14578" y="16532"/>
                  </a:lnTo>
                  <a:lnTo>
                    <a:pt x="14309" y="16667"/>
                  </a:lnTo>
                  <a:lnTo>
                    <a:pt x="14040" y="16835"/>
                  </a:lnTo>
                  <a:lnTo>
                    <a:pt x="13871" y="16532"/>
                  </a:lnTo>
                  <a:lnTo>
                    <a:pt x="14174" y="16465"/>
                  </a:lnTo>
                  <a:lnTo>
                    <a:pt x="14444" y="16397"/>
                  </a:lnTo>
                  <a:lnTo>
                    <a:pt x="14982" y="16229"/>
                  </a:lnTo>
                  <a:lnTo>
                    <a:pt x="15588" y="16060"/>
                  </a:lnTo>
                  <a:lnTo>
                    <a:pt x="16161" y="15825"/>
                  </a:lnTo>
                  <a:close/>
                  <a:moveTo>
                    <a:pt x="10370" y="1"/>
                  </a:moveTo>
                  <a:lnTo>
                    <a:pt x="10303" y="68"/>
                  </a:lnTo>
                  <a:lnTo>
                    <a:pt x="10168" y="169"/>
                  </a:lnTo>
                  <a:lnTo>
                    <a:pt x="10033" y="304"/>
                  </a:lnTo>
                  <a:lnTo>
                    <a:pt x="10000" y="371"/>
                  </a:lnTo>
                  <a:lnTo>
                    <a:pt x="9966" y="472"/>
                  </a:lnTo>
                  <a:lnTo>
                    <a:pt x="10000" y="506"/>
                  </a:lnTo>
                  <a:lnTo>
                    <a:pt x="10033" y="607"/>
                  </a:lnTo>
                  <a:lnTo>
                    <a:pt x="10067" y="674"/>
                  </a:lnTo>
                  <a:lnTo>
                    <a:pt x="10134" y="876"/>
                  </a:lnTo>
                  <a:lnTo>
                    <a:pt x="10067" y="910"/>
                  </a:lnTo>
                  <a:lnTo>
                    <a:pt x="10033" y="977"/>
                  </a:lnTo>
                  <a:lnTo>
                    <a:pt x="10033" y="1045"/>
                  </a:lnTo>
                  <a:lnTo>
                    <a:pt x="10067" y="1078"/>
                  </a:lnTo>
                  <a:lnTo>
                    <a:pt x="10033" y="1449"/>
                  </a:lnTo>
                  <a:lnTo>
                    <a:pt x="10033" y="1651"/>
                  </a:lnTo>
                  <a:lnTo>
                    <a:pt x="10000" y="1886"/>
                  </a:lnTo>
                  <a:lnTo>
                    <a:pt x="9899" y="2324"/>
                  </a:lnTo>
                  <a:lnTo>
                    <a:pt x="9831" y="2661"/>
                  </a:lnTo>
                  <a:lnTo>
                    <a:pt x="9798" y="2997"/>
                  </a:lnTo>
                  <a:lnTo>
                    <a:pt x="9764" y="3334"/>
                  </a:lnTo>
                  <a:lnTo>
                    <a:pt x="9798" y="3671"/>
                  </a:lnTo>
                  <a:lnTo>
                    <a:pt x="9831" y="3772"/>
                  </a:lnTo>
                  <a:lnTo>
                    <a:pt x="9798" y="3772"/>
                  </a:lnTo>
                  <a:lnTo>
                    <a:pt x="7643" y="3536"/>
                  </a:lnTo>
                  <a:lnTo>
                    <a:pt x="5488" y="3368"/>
                  </a:lnTo>
                  <a:lnTo>
                    <a:pt x="3333" y="3166"/>
                  </a:lnTo>
                  <a:lnTo>
                    <a:pt x="1179" y="2964"/>
                  </a:lnTo>
                  <a:lnTo>
                    <a:pt x="1145" y="2930"/>
                  </a:lnTo>
                  <a:lnTo>
                    <a:pt x="1078" y="2930"/>
                  </a:lnTo>
                  <a:lnTo>
                    <a:pt x="1044" y="2964"/>
                  </a:lnTo>
                  <a:lnTo>
                    <a:pt x="1010" y="2997"/>
                  </a:lnTo>
                  <a:lnTo>
                    <a:pt x="1010" y="3031"/>
                  </a:lnTo>
                  <a:lnTo>
                    <a:pt x="876" y="3469"/>
                  </a:lnTo>
                  <a:lnTo>
                    <a:pt x="775" y="3906"/>
                  </a:lnTo>
                  <a:lnTo>
                    <a:pt x="674" y="4344"/>
                  </a:lnTo>
                  <a:lnTo>
                    <a:pt x="606" y="4782"/>
                  </a:lnTo>
                  <a:lnTo>
                    <a:pt x="539" y="5691"/>
                  </a:lnTo>
                  <a:lnTo>
                    <a:pt x="472" y="6566"/>
                  </a:lnTo>
                  <a:lnTo>
                    <a:pt x="370" y="7542"/>
                  </a:lnTo>
                  <a:lnTo>
                    <a:pt x="236" y="8519"/>
                  </a:lnTo>
                  <a:lnTo>
                    <a:pt x="101" y="9495"/>
                  </a:lnTo>
                  <a:lnTo>
                    <a:pt x="34" y="10472"/>
                  </a:lnTo>
                  <a:lnTo>
                    <a:pt x="0" y="10842"/>
                  </a:lnTo>
                  <a:lnTo>
                    <a:pt x="0" y="11246"/>
                  </a:lnTo>
                  <a:lnTo>
                    <a:pt x="34" y="11650"/>
                  </a:lnTo>
                  <a:lnTo>
                    <a:pt x="101" y="12054"/>
                  </a:lnTo>
                  <a:lnTo>
                    <a:pt x="168" y="12424"/>
                  </a:lnTo>
                  <a:lnTo>
                    <a:pt x="303" y="12795"/>
                  </a:lnTo>
                  <a:lnTo>
                    <a:pt x="505" y="13165"/>
                  </a:lnTo>
                  <a:lnTo>
                    <a:pt x="741" y="13468"/>
                  </a:lnTo>
                  <a:lnTo>
                    <a:pt x="909" y="13704"/>
                  </a:lnTo>
                  <a:lnTo>
                    <a:pt x="1145" y="13906"/>
                  </a:lnTo>
                  <a:lnTo>
                    <a:pt x="1381" y="14108"/>
                  </a:lnTo>
                  <a:lnTo>
                    <a:pt x="1650" y="14310"/>
                  </a:lnTo>
                  <a:lnTo>
                    <a:pt x="1953" y="14444"/>
                  </a:lnTo>
                  <a:lnTo>
                    <a:pt x="2256" y="14579"/>
                  </a:lnTo>
                  <a:lnTo>
                    <a:pt x="2559" y="14613"/>
                  </a:lnTo>
                  <a:lnTo>
                    <a:pt x="2828" y="14579"/>
                  </a:lnTo>
                  <a:lnTo>
                    <a:pt x="3333" y="14714"/>
                  </a:lnTo>
                  <a:lnTo>
                    <a:pt x="3838" y="14781"/>
                  </a:lnTo>
                  <a:lnTo>
                    <a:pt x="4310" y="14815"/>
                  </a:lnTo>
                  <a:lnTo>
                    <a:pt x="4848" y="14848"/>
                  </a:lnTo>
                  <a:lnTo>
                    <a:pt x="5858" y="14882"/>
                  </a:lnTo>
                  <a:lnTo>
                    <a:pt x="6835" y="14949"/>
                  </a:lnTo>
                  <a:lnTo>
                    <a:pt x="7912" y="15084"/>
                  </a:lnTo>
                  <a:lnTo>
                    <a:pt x="8956" y="15252"/>
                  </a:lnTo>
                  <a:lnTo>
                    <a:pt x="9495" y="15286"/>
                  </a:lnTo>
                  <a:lnTo>
                    <a:pt x="10033" y="15320"/>
                  </a:lnTo>
                  <a:lnTo>
                    <a:pt x="10572" y="15286"/>
                  </a:lnTo>
                  <a:lnTo>
                    <a:pt x="11111" y="15252"/>
                  </a:lnTo>
                  <a:lnTo>
                    <a:pt x="11245" y="15252"/>
                  </a:lnTo>
                  <a:lnTo>
                    <a:pt x="11279" y="15219"/>
                  </a:lnTo>
                  <a:lnTo>
                    <a:pt x="11313" y="15151"/>
                  </a:lnTo>
                  <a:lnTo>
                    <a:pt x="11313" y="14680"/>
                  </a:lnTo>
                  <a:lnTo>
                    <a:pt x="11380" y="14175"/>
                  </a:lnTo>
                  <a:lnTo>
                    <a:pt x="11616" y="13165"/>
                  </a:lnTo>
                  <a:lnTo>
                    <a:pt x="11818" y="12155"/>
                  </a:lnTo>
                  <a:lnTo>
                    <a:pt x="11919" y="11616"/>
                  </a:lnTo>
                  <a:lnTo>
                    <a:pt x="11919" y="11145"/>
                  </a:lnTo>
                  <a:lnTo>
                    <a:pt x="12222" y="12155"/>
                  </a:lnTo>
                  <a:lnTo>
                    <a:pt x="12356" y="12660"/>
                  </a:lnTo>
                  <a:lnTo>
                    <a:pt x="12491" y="13199"/>
                  </a:lnTo>
                  <a:lnTo>
                    <a:pt x="12525" y="13266"/>
                  </a:lnTo>
                  <a:lnTo>
                    <a:pt x="12626" y="13266"/>
                  </a:lnTo>
                  <a:lnTo>
                    <a:pt x="12693" y="13232"/>
                  </a:lnTo>
                  <a:lnTo>
                    <a:pt x="12727" y="13468"/>
                  </a:lnTo>
                  <a:lnTo>
                    <a:pt x="12828" y="13704"/>
                  </a:lnTo>
                  <a:lnTo>
                    <a:pt x="12996" y="14108"/>
                  </a:lnTo>
                  <a:lnTo>
                    <a:pt x="13131" y="14613"/>
                  </a:lnTo>
                  <a:lnTo>
                    <a:pt x="13265" y="15151"/>
                  </a:lnTo>
                  <a:lnTo>
                    <a:pt x="13333" y="15589"/>
                  </a:lnTo>
                  <a:lnTo>
                    <a:pt x="13467" y="16229"/>
                  </a:lnTo>
                  <a:lnTo>
                    <a:pt x="13568" y="16532"/>
                  </a:lnTo>
                  <a:lnTo>
                    <a:pt x="13669" y="16801"/>
                  </a:lnTo>
                  <a:lnTo>
                    <a:pt x="13737" y="16902"/>
                  </a:lnTo>
                  <a:lnTo>
                    <a:pt x="13804" y="16970"/>
                  </a:lnTo>
                  <a:lnTo>
                    <a:pt x="13905" y="17037"/>
                  </a:lnTo>
                  <a:lnTo>
                    <a:pt x="14040" y="17037"/>
                  </a:lnTo>
                  <a:lnTo>
                    <a:pt x="14107" y="16970"/>
                  </a:lnTo>
                  <a:lnTo>
                    <a:pt x="14376" y="16902"/>
                  </a:lnTo>
                  <a:lnTo>
                    <a:pt x="14679" y="16801"/>
                  </a:lnTo>
                  <a:lnTo>
                    <a:pt x="15218" y="16566"/>
                  </a:lnTo>
                  <a:lnTo>
                    <a:pt x="16262" y="16229"/>
                  </a:lnTo>
                  <a:lnTo>
                    <a:pt x="16295" y="16296"/>
                  </a:lnTo>
                  <a:lnTo>
                    <a:pt x="16329" y="16330"/>
                  </a:lnTo>
                  <a:lnTo>
                    <a:pt x="16430" y="16330"/>
                  </a:lnTo>
                  <a:lnTo>
                    <a:pt x="16497" y="16262"/>
                  </a:lnTo>
                  <a:lnTo>
                    <a:pt x="16497" y="16229"/>
                  </a:lnTo>
                  <a:lnTo>
                    <a:pt x="16531" y="16161"/>
                  </a:lnTo>
                  <a:lnTo>
                    <a:pt x="16497" y="16161"/>
                  </a:lnTo>
                  <a:lnTo>
                    <a:pt x="16598" y="16128"/>
                  </a:lnTo>
                  <a:lnTo>
                    <a:pt x="16666" y="16094"/>
                  </a:lnTo>
                  <a:lnTo>
                    <a:pt x="16666" y="16060"/>
                  </a:lnTo>
                  <a:lnTo>
                    <a:pt x="16699" y="15959"/>
                  </a:lnTo>
                  <a:lnTo>
                    <a:pt x="16632" y="15892"/>
                  </a:lnTo>
                  <a:lnTo>
                    <a:pt x="16531" y="15892"/>
                  </a:lnTo>
                  <a:lnTo>
                    <a:pt x="16464" y="15926"/>
                  </a:lnTo>
                  <a:lnTo>
                    <a:pt x="16396" y="15724"/>
                  </a:lnTo>
                  <a:lnTo>
                    <a:pt x="16464" y="15690"/>
                  </a:lnTo>
                  <a:lnTo>
                    <a:pt x="16430" y="15623"/>
                  </a:lnTo>
                  <a:lnTo>
                    <a:pt x="16396" y="15555"/>
                  </a:lnTo>
                  <a:lnTo>
                    <a:pt x="16363" y="15522"/>
                  </a:lnTo>
                  <a:lnTo>
                    <a:pt x="16262" y="15219"/>
                  </a:lnTo>
                  <a:lnTo>
                    <a:pt x="16161" y="14949"/>
                  </a:lnTo>
                  <a:lnTo>
                    <a:pt x="16127" y="14646"/>
                  </a:lnTo>
                  <a:lnTo>
                    <a:pt x="16026" y="14074"/>
                  </a:lnTo>
                  <a:lnTo>
                    <a:pt x="15959" y="13670"/>
                  </a:lnTo>
                  <a:lnTo>
                    <a:pt x="15824" y="13232"/>
                  </a:lnTo>
                  <a:lnTo>
                    <a:pt x="15656" y="12828"/>
                  </a:lnTo>
                  <a:lnTo>
                    <a:pt x="15454" y="12424"/>
                  </a:lnTo>
                  <a:lnTo>
                    <a:pt x="15521" y="12424"/>
                  </a:lnTo>
                  <a:lnTo>
                    <a:pt x="15588" y="12357"/>
                  </a:lnTo>
                  <a:lnTo>
                    <a:pt x="15588" y="12290"/>
                  </a:lnTo>
                  <a:lnTo>
                    <a:pt x="15555" y="12222"/>
                  </a:lnTo>
                  <a:lnTo>
                    <a:pt x="15487" y="12155"/>
                  </a:lnTo>
                  <a:lnTo>
                    <a:pt x="15487" y="12088"/>
                  </a:lnTo>
                  <a:lnTo>
                    <a:pt x="15353" y="11886"/>
                  </a:lnTo>
                  <a:lnTo>
                    <a:pt x="15218" y="11650"/>
                  </a:lnTo>
                  <a:lnTo>
                    <a:pt x="15151" y="11414"/>
                  </a:lnTo>
                  <a:lnTo>
                    <a:pt x="15083" y="11179"/>
                  </a:lnTo>
                  <a:lnTo>
                    <a:pt x="14982" y="10674"/>
                  </a:lnTo>
                  <a:lnTo>
                    <a:pt x="14881" y="10169"/>
                  </a:lnTo>
                  <a:lnTo>
                    <a:pt x="14612" y="8990"/>
                  </a:lnTo>
                  <a:lnTo>
                    <a:pt x="14477" y="8418"/>
                  </a:lnTo>
                  <a:lnTo>
                    <a:pt x="14309" y="7845"/>
                  </a:lnTo>
                  <a:lnTo>
                    <a:pt x="14073" y="7239"/>
                  </a:lnTo>
                  <a:lnTo>
                    <a:pt x="13838" y="6667"/>
                  </a:lnTo>
                  <a:lnTo>
                    <a:pt x="13568" y="6095"/>
                  </a:lnTo>
                  <a:lnTo>
                    <a:pt x="13366" y="5489"/>
                  </a:lnTo>
                  <a:lnTo>
                    <a:pt x="13164" y="4883"/>
                  </a:lnTo>
                  <a:lnTo>
                    <a:pt x="13030" y="4243"/>
                  </a:lnTo>
                  <a:lnTo>
                    <a:pt x="12861" y="3603"/>
                  </a:lnTo>
                  <a:lnTo>
                    <a:pt x="12693" y="2997"/>
                  </a:lnTo>
                  <a:lnTo>
                    <a:pt x="12693" y="2930"/>
                  </a:lnTo>
                  <a:lnTo>
                    <a:pt x="12693" y="2896"/>
                  </a:lnTo>
                  <a:lnTo>
                    <a:pt x="12659" y="2863"/>
                  </a:lnTo>
                  <a:lnTo>
                    <a:pt x="12626" y="2829"/>
                  </a:lnTo>
                  <a:lnTo>
                    <a:pt x="12558" y="2829"/>
                  </a:lnTo>
                  <a:lnTo>
                    <a:pt x="12525" y="2863"/>
                  </a:lnTo>
                  <a:lnTo>
                    <a:pt x="12457" y="2896"/>
                  </a:lnTo>
                  <a:lnTo>
                    <a:pt x="12323" y="2627"/>
                  </a:lnTo>
                  <a:lnTo>
                    <a:pt x="12154" y="2358"/>
                  </a:lnTo>
                  <a:lnTo>
                    <a:pt x="11952" y="2122"/>
                  </a:lnTo>
                  <a:lnTo>
                    <a:pt x="11717" y="1920"/>
                  </a:lnTo>
                  <a:lnTo>
                    <a:pt x="11447" y="1651"/>
                  </a:lnTo>
                  <a:lnTo>
                    <a:pt x="11212" y="1415"/>
                  </a:lnTo>
                  <a:lnTo>
                    <a:pt x="11010" y="1146"/>
                  </a:lnTo>
                  <a:lnTo>
                    <a:pt x="10909" y="977"/>
                  </a:lnTo>
                  <a:lnTo>
                    <a:pt x="10841" y="809"/>
                  </a:lnTo>
                  <a:lnTo>
                    <a:pt x="10841" y="742"/>
                  </a:lnTo>
                  <a:lnTo>
                    <a:pt x="10808" y="641"/>
                  </a:lnTo>
                  <a:lnTo>
                    <a:pt x="10707" y="439"/>
                  </a:lnTo>
                  <a:lnTo>
                    <a:pt x="10639" y="203"/>
                  </a:lnTo>
                  <a:lnTo>
                    <a:pt x="10606" y="102"/>
                  </a:lnTo>
                  <a:lnTo>
                    <a:pt x="10538" y="34"/>
                  </a:lnTo>
                  <a:lnTo>
                    <a:pt x="10505" y="1"/>
                  </a:lnTo>
                  <a:lnTo>
                    <a:pt x="10471" y="34"/>
                  </a:lnTo>
                  <a:lnTo>
                    <a:pt x="104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Shape 1758"/>
            <p:cNvSpPr/>
            <p:nvPr/>
          </p:nvSpPr>
          <p:spPr>
            <a:xfrm>
              <a:off x="1163675" y="316400"/>
              <a:ext cx="196150" cy="86700"/>
            </a:xfrm>
            <a:custGeom>
              <a:avLst/>
              <a:gdLst/>
              <a:ahLst/>
              <a:cxnLst/>
              <a:rect l="0" t="0" r="0" b="0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Shape 1759"/>
            <p:cNvSpPr/>
            <p:nvPr/>
          </p:nvSpPr>
          <p:spPr>
            <a:xfrm>
              <a:off x="1182200" y="340800"/>
              <a:ext cx="14325" cy="6750"/>
            </a:xfrm>
            <a:custGeom>
              <a:avLst/>
              <a:gdLst/>
              <a:ahLst/>
              <a:cxnLst/>
              <a:rect l="0" t="0" r="0" b="0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Shape 1760"/>
            <p:cNvSpPr/>
            <p:nvPr/>
          </p:nvSpPr>
          <p:spPr>
            <a:xfrm>
              <a:off x="1322750" y="339950"/>
              <a:ext cx="7600" cy="38750"/>
            </a:xfrm>
            <a:custGeom>
              <a:avLst/>
              <a:gdLst/>
              <a:ahLst/>
              <a:cxnLst/>
              <a:rect l="0" t="0" r="0" b="0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Shape 1761"/>
            <p:cNvSpPr/>
            <p:nvPr/>
          </p:nvSpPr>
          <p:spPr>
            <a:xfrm>
              <a:off x="1311825" y="347525"/>
              <a:ext cx="5900" cy="21075"/>
            </a:xfrm>
            <a:custGeom>
              <a:avLst/>
              <a:gdLst/>
              <a:ahLst/>
              <a:cxnLst/>
              <a:rect l="0" t="0" r="0" b="0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2" name="Shape 1762"/>
            <p:cNvSpPr/>
            <p:nvPr/>
          </p:nvSpPr>
          <p:spPr>
            <a:xfrm>
              <a:off x="1075300" y="284400"/>
              <a:ext cx="87575" cy="75775"/>
            </a:xfrm>
            <a:custGeom>
              <a:avLst/>
              <a:gdLst/>
              <a:ahLst/>
              <a:cxnLst/>
              <a:rect l="0" t="0" r="0" b="0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3" name="Shape 1763"/>
            <p:cNvSpPr/>
            <p:nvPr/>
          </p:nvSpPr>
          <p:spPr>
            <a:xfrm>
              <a:off x="3745175" y="1413975"/>
              <a:ext cx="31175" cy="15175"/>
            </a:xfrm>
            <a:custGeom>
              <a:avLst/>
              <a:gdLst/>
              <a:ahLst/>
              <a:cxnLst/>
              <a:rect l="0" t="0" r="0" b="0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Shape 1764"/>
            <p:cNvSpPr/>
            <p:nvPr/>
          </p:nvSpPr>
          <p:spPr>
            <a:xfrm>
              <a:off x="3255300" y="2000625"/>
              <a:ext cx="521050" cy="741575"/>
            </a:xfrm>
            <a:custGeom>
              <a:avLst/>
              <a:gdLst/>
              <a:ahLst/>
              <a:cxnLst/>
              <a:rect l="0" t="0" r="0" b="0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Shape 1765"/>
            <p:cNvSpPr/>
            <p:nvPr/>
          </p:nvSpPr>
          <p:spPr>
            <a:xfrm>
              <a:off x="3169450" y="1194275"/>
              <a:ext cx="606900" cy="726425"/>
            </a:xfrm>
            <a:custGeom>
              <a:avLst/>
              <a:gdLst/>
              <a:ahLst/>
              <a:cxnLst/>
              <a:rect l="0" t="0" r="0" b="0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6" name="Shape 1766"/>
            <p:cNvSpPr/>
            <p:nvPr/>
          </p:nvSpPr>
          <p:spPr>
            <a:xfrm>
              <a:off x="1181350" y="352575"/>
              <a:ext cx="14350" cy="7600"/>
            </a:xfrm>
            <a:custGeom>
              <a:avLst/>
              <a:gdLst/>
              <a:ahLst/>
              <a:cxnLst/>
              <a:rect l="0" t="0" r="0" b="0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7" name="Shape 1767"/>
            <p:cNvSpPr/>
            <p:nvPr/>
          </p:nvSpPr>
          <p:spPr>
            <a:xfrm>
              <a:off x="3756950" y="1480475"/>
              <a:ext cx="19400" cy="8425"/>
            </a:xfrm>
            <a:custGeom>
              <a:avLst/>
              <a:gdLst/>
              <a:ahLst/>
              <a:cxnLst/>
              <a:rect l="0" t="0" r="0" b="0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Shape 1768"/>
            <p:cNvSpPr/>
            <p:nvPr/>
          </p:nvSpPr>
          <p:spPr>
            <a:xfrm>
              <a:off x="3750225" y="1433325"/>
              <a:ext cx="26125" cy="14325"/>
            </a:xfrm>
            <a:custGeom>
              <a:avLst/>
              <a:gdLst/>
              <a:ahLst/>
              <a:cxnLst/>
              <a:rect l="0" t="0" r="0" b="0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Shape 1769"/>
            <p:cNvSpPr/>
            <p:nvPr/>
          </p:nvSpPr>
          <p:spPr>
            <a:xfrm>
              <a:off x="3766225" y="1498975"/>
              <a:ext cx="10125" cy="8450"/>
            </a:xfrm>
            <a:custGeom>
              <a:avLst/>
              <a:gdLst/>
              <a:ahLst/>
              <a:cxnLst/>
              <a:rect l="0" t="0" r="0" b="0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Shape 1770"/>
            <p:cNvSpPr/>
            <p:nvPr/>
          </p:nvSpPr>
          <p:spPr>
            <a:xfrm>
              <a:off x="3769575" y="2203475"/>
              <a:ext cx="6775" cy="14350"/>
            </a:xfrm>
            <a:custGeom>
              <a:avLst/>
              <a:gdLst/>
              <a:ahLst/>
              <a:cxnLst/>
              <a:rect l="0" t="0" r="0" b="0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Shape 1771"/>
            <p:cNvSpPr/>
            <p:nvPr/>
          </p:nvSpPr>
          <p:spPr>
            <a:xfrm>
              <a:off x="2059250" y="2761525"/>
              <a:ext cx="9275" cy="15175"/>
            </a:xfrm>
            <a:custGeom>
              <a:avLst/>
              <a:gdLst/>
              <a:ahLst/>
              <a:cxnLst/>
              <a:rect l="0" t="0" r="0" b="0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Shape 1772"/>
            <p:cNvSpPr/>
            <p:nvPr/>
          </p:nvSpPr>
          <p:spPr>
            <a:xfrm>
              <a:off x="3767900" y="2217800"/>
              <a:ext cx="8450" cy="25275"/>
            </a:xfrm>
            <a:custGeom>
              <a:avLst/>
              <a:gdLst/>
              <a:ahLst/>
              <a:cxnLst/>
              <a:rect l="0" t="0" r="0" b="0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Shape 1773"/>
            <p:cNvSpPr/>
            <p:nvPr/>
          </p:nvSpPr>
          <p:spPr>
            <a:xfrm>
              <a:off x="429725" y="2388650"/>
              <a:ext cx="132175" cy="129650"/>
            </a:xfrm>
            <a:custGeom>
              <a:avLst/>
              <a:gdLst/>
              <a:ahLst/>
              <a:cxnLst/>
              <a:rect l="0" t="0" r="0" b="0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Shape 1774"/>
            <p:cNvSpPr/>
            <p:nvPr/>
          </p:nvSpPr>
          <p:spPr>
            <a:xfrm>
              <a:off x="1768875" y="2760700"/>
              <a:ext cx="12650" cy="16000"/>
            </a:xfrm>
            <a:custGeom>
              <a:avLst/>
              <a:gdLst/>
              <a:ahLst/>
              <a:cxnLst/>
              <a:rect l="0" t="0" r="0" b="0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Shape 1775"/>
            <p:cNvSpPr/>
            <p:nvPr/>
          </p:nvSpPr>
          <p:spPr>
            <a:xfrm>
              <a:off x="1741075" y="2721975"/>
              <a:ext cx="61475" cy="64000"/>
            </a:xfrm>
            <a:custGeom>
              <a:avLst/>
              <a:gdLst/>
              <a:ahLst/>
              <a:cxnLst/>
              <a:rect l="0" t="0" r="0" b="0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Shape 1776"/>
            <p:cNvSpPr/>
            <p:nvPr/>
          </p:nvSpPr>
          <p:spPr>
            <a:xfrm>
              <a:off x="1811800" y="2723650"/>
              <a:ext cx="68200" cy="64000"/>
            </a:xfrm>
            <a:custGeom>
              <a:avLst/>
              <a:gdLst/>
              <a:ahLst/>
              <a:cxnLst/>
              <a:rect l="0" t="0" r="0" b="0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Shape 1777"/>
            <p:cNvSpPr/>
            <p:nvPr/>
          </p:nvSpPr>
          <p:spPr>
            <a:xfrm>
              <a:off x="1839575" y="2762375"/>
              <a:ext cx="14325" cy="16025"/>
            </a:xfrm>
            <a:custGeom>
              <a:avLst/>
              <a:gdLst/>
              <a:ahLst/>
              <a:cxnLst/>
              <a:rect l="0" t="0" r="0" b="0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Shape 1778"/>
            <p:cNvSpPr/>
            <p:nvPr/>
          </p:nvSpPr>
          <p:spPr>
            <a:xfrm>
              <a:off x="1919525" y="2800250"/>
              <a:ext cx="4225" cy="23600"/>
            </a:xfrm>
            <a:custGeom>
              <a:avLst/>
              <a:gdLst/>
              <a:ahLst/>
              <a:cxnLst/>
              <a:rect l="0" t="0" r="0" b="0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Shape 1779"/>
            <p:cNvSpPr/>
            <p:nvPr/>
          </p:nvSpPr>
          <p:spPr>
            <a:xfrm>
              <a:off x="1775600" y="2796875"/>
              <a:ext cx="64825" cy="26975"/>
            </a:xfrm>
            <a:custGeom>
              <a:avLst/>
              <a:gdLst/>
              <a:ahLst/>
              <a:cxnLst/>
              <a:rect l="0" t="0" r="0" b="0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0" name="Shape 1780"/>
            <p:cNvSpPr/>
            <p:nvPr/>
          </p:nvSpPr>
          <p:spPr>
            <a:xfrm>
              <a:off x="528200" y="2421475"/>
              <a:ext cx="15175" cy="10125"/>
            </a:xfrm>
            <a:custGeom>
              <a:avLst/>
              <a:gdLst/>
              <a:ahLst/>
              <a:cxnLst/>
              <a:rect l="0" t="0" r="0" b="0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1" name="Shape 1781"/>
            <p:cNvSpPr/>
            <p:nvPr/>
          </p:nvSpPr>
          <p:spPr>
            <a:xfrm>
              <a:off x="1885850" y="2721975"/>
              <a:ext cx="63150" cy="68200"/>
            </a:xfrm>
            <a:custGeom>
              <a:avLst/>
              <a:gdLst/>
              <a:ahLst/>
              <a:cxnLst/>
              <a:rect l="0" t="0" r="0" b="0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2" name="Shape 1782"/>
            <p:cNvSpPr/>
            <p:nvPr/>
          </p:nvSpPr>
          <p:spPr>
            <a:xfrm>
              <a:off x="1984350" y="2761525"/>
              <a:ext cx="14325" cy="15175"/>
            </a:xfrm>
            <a:custGeom>
              <a:avLst/>
              <a:gdLst/>
              <a:ahLst/>
              <a:cxnLst/>
              <a:rect l="0" t="0" r="0" b="0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Shape 1783"/>
            <p:cNvSpPr/>
            <p:nvPr/>
          </p:nvSpPr>
          <p:spPr>
            <a:xfrm>
              <a:off x="1973400" y="2674850"/>
              <a:ext cx="68200" cy="42100"/>
            </a:xfrm>
            <a:custGeom>
              <a:avLst/>
              <a:gdLst/>
              <a:ahLst/>
              <a:cxnLst/>
              <a:rect l="0" t="0" r="0" b="0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Shape 1784"/>
            <p:cNvSpPr/>
            <p:nvPr/>
          </p:nvSpPr>
          <p:spPr>
            <a:xfrm>
              <a:off x="1915325" y="2794350"/>
              <a:ext cx="69050" cy="29500"/>
            </a:xfrm>
            <a:custGeom>
              <a:avLst/>
              <a:gdLst/>
              <a:ahLst/>
              <a:cxnLst/>
              <a:rect l="0" t="0" r="0" b="0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5" name="Shape 1785"/>
            <p:cNvSpPr/>
            <p:nvPr/>
          </p:nvSpPr>
          <p:spPr>
            <a:xfrm>
              <a:off x="2033150" y="2721975"/>
              <a:ext cx="65675" cy="66525"/>
            </a:xfrm>
            <a:custGeom>
              <a:avLst/>
              <a:gdLst/>
              <a:ahLst/>
              <a:cxnLst/>
              <a:rect l="0" t="0" r="0" b="0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6" name="Shape 1786"/>
            <p:cNvSpPr/>
            <p:nvPr/>
          </p:nvSpPr>
          <p:spPr>
            <a:xfrm>
              <a:off x="1913625" y="2764050"/>
              <a:ext cx="10125" cy="13500"/>
            </a:xfrm>
            <a:custGeom>
              <a:avLst/>
              <a:gdLst/>
              <a:ahLst/>
              <a:cxnLst/>
              <a:rect l="0" t="0" r="0" b="0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Shape 1787"/>
            <p:cNvSpPr/>
            <p:nvPr/>
          </p:nvSpPr>
          <p:spPr>
            <a:xfrm>
              <a:off x="1959075" y="2722825"/>
              <a:ext cx="63175" cy="66500"/>
            </a:xfrm>
            <a:custGeom>
              <a:avLst/>
              <a:gdLst/>
              <a:ahLst/>
              <a:cxnLst/>
              <a:rect l="0" t="0" r="0" b="0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Shape 1788"/>
            <p:cNvSpPr/>
            <p:nvPr/>
          </p:nvSpPr>
          <p:spPr>
            <a:xfrm>
              <a:off x="1895950" y="2673150"/>
              <a:ext cx="69900" cy="43800"/>
            </a:xfrm>
            <a:custGeom>
              <a:avLst/>
              <a:gdLst/>
              <a:ahLst/>
              <a:cxnLst/>
              <a:rect l="0" t="0" r="0" b="0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Shape 1789"/>
            <p:cNvSpPr/>
            <p:nvPr/>
          </p:nvSpPr>
          <p:spPr>
            <a:xfrm>
              <a:off x="1847975" y="2798575"/>
              <a:ext cx="64000" cy="25275"/>
            </a:xfrm>
            <a:custGeom>
              <a:avLst/>
              <a:gdLst/>
              <a:ahLst/>
              <a:cxnLst/>
              <a:rect l="0" t="0" r="0" b="0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0" name="Shape 1790"/>
            <p:cNvSpPr/>
            <p:nvPr/>
          </p:nvSpPr>
          <p:spPr>
            <a:xfrm>
              <a:off x="457500" y="2411375"/>
              <a:ext cx="14325" cy="12650"/>
            </a:xfrm>
            <a:custGeom>
              <a:avLst/>
              <a:gdLst/>
              <a:ahLst/>
              <a:cxnLst/>
              <a:rect l="0" t="0" r="0" b="0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1" name="Shape 1791"/>
            <p:cNvSpPr/>
            <p:nvPr/>
          </p:nvSpPr>
          <p:spPr>
            <a:xfrm>
              <a:off x="438125" y="2432425"/>
              <a:ext cx="19400" cy="6750"/>
            </a:xfrm>
            <a:custGeom>
              <a:avLst/>
              <a:gdLst/>
              <a:ahLst/>
              <a:cxnLst/>
              <a:rect l="0" t="0" r="0" b="0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Shape 1792"/>
            <p:cNvSpPr/>
            <p:nvPr/>
          </p:nvSpPr>
          <p:spPr>
            <a:xfrm>
              <a:off x="408675" y="2075550"/>
              <a:ext cx="73250" cy="76625"/>
            </a:xfrm>
            <a:custGeom>
              <a:avLst/>
              <a:gdLst/>
              <a:ahLst/>
              <a:cxnLst/>
              <a:rect l="0" t="0" r="0" b="0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Shape 1793"/>
            <p:cNvSpPr/>
            <p:nvPr/>
          </p:nvSpPr>
          <p:spPr>
            <a:xfrm>
              <a:off x="485275" y="2399600"/>
              <a:ext cx="6750" cy="16850"/>
            </a:xfrm>
            <a:custGeom>
              <a:avLst/>
              <a:gdLst/>
              <a:ahLst/>
              <a:cxnLst/>
              <a:rect l="0" t="0" r="0" b="0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4" name="Shape 1794"/>
            <p:cNvSpPr/>
            <p:nvPr/>
          </p:nvSpPr>
          <p:spPr>
            <a:xfrm>
              <a:off x="483575" y="2424850"/>
              <a:ext cx="49700" cy="49700"/>
            </a:xfrm>
            <a:custGeom>
              <a:avLst/>
              <a:gdLst/>
              <a:ahLst/>
              <a:cxnLst/>
              <a:rect l="0" t="0" r="0" b="0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5" name="Shape 1795"/>
            <p:cNvSpPr/>
            <p:nvPr/>
          </p:nvSpPr>
          <p:spPr>
            <a:xfrm>
              <a:off x="522300" y="2491350"/>
              <a:ext cx="9275" cy="6750"/>
            </a:xfrm>
            <a:custGeom>
              <a:avLst/>
              <a:gdLst/>
              <a:ahLst/>
              <a:cxnLst/>
              <a:rect l="0" t="0" r="0" b="0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Shape 1796"/>
            <p:cNvSpPr/>
            <p:nvPr/>
          </p:nvSpPr>
          <p:spPr>
            <a:xfrm>
              <a:off x="519775" y="2663900"/>
              <a:ext cx="10125" cy="13500"/>
            </a:xfrm>
            <a:custGeom>
              <a:avLst/>
              <a:gdLst/>
              <a:ahLst/>
              <a:cxnLst/>
              <a:rect l="0" t="0" r="0" b="0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Shape 1797"/>
            <p:cNvSpPr/>
            <p:nvPr/>
          </p:nvSpPr>
          <p:spPr>
            <a:xfrm>
              <a:off x="539975" y="2774150"/>
              <a:ext cx="9300" cy="11825"/>
            </a:xfrm>
            <a:custGeom>
              <a:avLst/>
              <a:gdLst/>
              <a:ahLst/>
              <a:cxnLst/>
              <a:rect l="0" t="0" r="0" b="0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Shape 1798"/>
            <p:cNvSpPr/>
            <p:nvPr/>
          </p:nvSpPr>
          <p:spPr>
            <a:xfrm>
              <a:off x="529875" y="2721125"/>
              <a:ext cx="10975" cy="12650"/>
            </a:xfrm>
            <a:custGeom>
              <a:avLst/>
              <a:gdLst/>
              <a:ahLst/>
              <a:cxnLst/>
              <a:rect l="0" t="0" r="0" b="0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9" name="Shape 1799"/>
            <p:cNvSpPr/>
            <p:nvPr/>
          </p:nvSpPr>
          <p:spPr>
            <a:xfrm>
              <a:off x="529025" y="2693350"/>
              <a:ext cx="10150" cy="11825"/>
            </a:xfrm>
            <a:custGeom>
              <a:avLst/>
              <a:gdLst/>
              <a:ahLst/>
              <a:cxnLst/>
              <a:rect l="0" t="0" r="0" b="0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0" name="Shape 1800"/>
            <p:cNvSpPr/>
            <p:nvPr/>
          </p:nvSpPr>
          <p:spPr>
            <a:xfrm>
              <a:off x="1499525" y="2611700"/>
              <a:ext cx="1114425" cy="212150"/>
            </a:xfrm>
            <a:custGeom>
              <a:avLst/>
              <a:gdLst/>
              <a:ahLst/>
              <a:cxnLst/>
              <a:rect l="0" t="0" r="0" b="0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1" name="Shape 1801"/>
            <p:cNvSpPr/>
            <p:nvPr/>
          </p:nvSpPr>
          <p:spPr>
            <a:xfrm>
              <a:off x="2360575" y="2793525"/>
              <a:ext cx="64000" cy="30325"/>
            </a:xfrm>
            <a:custGeom>
              <a:avLst/>
              <a:gdLst/>
              <a:ahLst/>
              <a:cxnLst/>
              <a:rect l="0" t="0" r="0" b="0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2" name="Shape 1802"/>
            <p:cNvSpPr/>
            <p:nvPr/>
          </p:nvSpPr>
          <p:spPr>
            <a:xfrm>
              <a:off x="536625" y="2751425"/>
              <a:ext cx="10125" cy="10125"/>
            </a:xfrm>
            <a:custGeom>
              <a:avLst/>
              <a:gdLst/>
              <a:ahLst/>
              <a:cxnLst/>
              <a:rect l="0" t="0" r="0" b="0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3" name="Shape 1803"/>
            <p:cNvSpPr/>
            <p:nvPr/>
          </p:nvSpPr>
          <p:spPr>
            <a:xfrm>
              <a:off x="545875" y="2804450"/>
              <a:ext cx="9275" cy="14350"/>
            </a:xfrm>
            <a:custGeom>
              <a:avLst/>
              <a:gdLst/>
              <a:ahLst/>
              <a:cxnLst/>
              <a:rect l="0" t="0" r="0" b="0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xmlns="" val="2778340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FB600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520981" y="506503"/>
            <a:ext cx="11150039" cy="5844995"/>
          </a:xfrm>
          <a:custGeom>
            <a:avLst/>
            <a:gdLst/>
            <a:ahLst/>
            <a:cxnLst/>
            <a:rect l="0" t="0" r="0" b="0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FFFF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914400" y="4382951"/>
            <a:ext cx="103632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8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053403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rgbClr val="FFB600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520981" y="506503"/>
            <a:ext cx="11150039" cy="5844995"/>
          </a:xfrm>
          <a:custGeom>
            <a:avLst/>
            <a:gdLst/>
            <a:ahLst/>
            <a:cxnLst/>
            <a:rect l="0" t="0" r="0" b="0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434343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914400" y="3635123"/>
            <a:ext cx="103632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914400" y="5107537"/>
            <a:ext cx="103632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387932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rgbClr val="FFB600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/>
        </p:nvSpPr>
        <p:spPr>
          <a:xfrm flipH="1">
            <a:off x="520981" y="506503"/>
            <a:ext cx="11150039" cy="5844995"/>
          </a:xfrm>
          <a:custGeom>
            <a:avLst/>
            <a:gdLst/>
            <a:ahLst/>
            <a:cxnLst/>
            <a:rect l="0" t="0" r="0" b="0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434343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2342933" y="2882400"/>
            <a:ext cx="7506400" cy="10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558786" algn="ctr" rtl="0"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3000"/>
              <a:buChar char="●"/>
              <a:defRPr sz="4000" i="1">
                <a:solidFill>
                  <a:srgbClr val="434343"/>
                </a:solidFill>
              </a:defRPr>
            </a:lvl1pPr>
            <a:lvl2pPr marL="1219170" lvl="1" indent="-55878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○"/>
              <a:defRPr sz="4000" i="1">
                <a:solidFill>
                  <a:srgbClr val="434343"/>
                </a:solidFill>
              </a:defRPr>
            </a:lvl2pPr>
            <a:lvl3pPr marL="1828754" lvl="2" indent="-55878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■"/>
              <a:defRPr sz="4000" i="1">
                <a:solidFill>
                  <a:srgbClr val="434343"/>
                </a:solidFill>
              </a:defRPr>
            </a:lvl3pPr>
            <a:lvl4pPr marL="2438339" lvl="3" indent="-55878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●"/>
              <a:defRPr sz="4000" i="1">
                <a:solidFill>
                  <a:srgbClr val="434343"/>
                </a:solidFill>
              </a:defRPr>
            </a:lvl4pPr>
            <a:lvl5pPr marL="3047924" lvl="4" indent="-55878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○"/>
              <a:defRPr sz="4000" i="1">
                <a:solidFill>
                  <a:srgbClr val="434343"/>
                </a:solidFill>
              </a:defRPr>
            </a:lvl5pPr>
            <a:lvl6pPr marL="3657509" lvl="5" indent="-55878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■"/>
              <a:defRPr sz="4000" i="1">
                <a:solidFill>
                  <a:srgbClr val="434343"/>
                </a:solidFill>
              </a:defRPr>
            </a:lvl6pPr>
            <a:lvl7pPr marL="4267093" lvl="6" indent="-55878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●"/>
              <a:defRPr sz="4000" i="1">
                <a:solidFill>
                  <a:srgbClr val="434343"/>
                </a:solidFill>
              </a:defRPr>
            </a:lvl7pPr>
            <a:lvl8pPr marL="4876678" lvl="7" indent="-55878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○"/>
              <a:defRPr sz="4000" i="1">
                <a:solidFill>
                  <a:srgbClr val="434343"/>
                </a:solidFill>
              </a:defRPr>
            </a:lvl8pPr>
            <a:lvl9pPr marL="5486263" lvl="8" indent="-558786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■"/>
              <a:defRPr sz="4000" i="1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9" name="Shape 19"/>
          <p:cNvSpPr txBox="1"/>
          <p:nvPr/>
        </p:nvSpPr>
        <p:spPr>
          <a:xfrm>
            <a:off x="274067" y="100100"/>
            <a:ext cx="10660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“</a:t>
            </a:r>
            <a:endParaRPr sz="16000"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xmlns="" val="2948312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0426_16比9_內頁母片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665805" y="372139"/>
            <a:ext cx="9154800" cy="82934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 sz="4000" b="1">
                <a:solidFill>
                  <a:schemeClr val="tx1"/>
                </a:solidFill>
                <a:latin typeface="Arial Unicode MS" pitchFamily="34" charset="-120"/>
                <a:ea typeface="Arial Unicode MS" pitchFamily="34" charset="-12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>
            <a:endParaRPr dirty="0"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665805" y="1360967"/>
            <a:ext cx="10849260" cy="315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Clr>
                <a:srgbClr val="FFB600"/>
              </a:buClr>
              <a:buSzPts val="1800"/>
              <a:buNone/>
              <a:defRPr sz="2000" b="1">
                <a:solidFill>
                  <a:schemeClr val="tx1"/>
                </a:solidFill>
                <a:latin typeface="Arial Unicode MS" pitchFamily="34" charset="-120"/>
                <a:ea typeface="Arial Unicode MS" pitchFamily="34" charset="-120"/>
              </a:defRPr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Char char="○"/>
              <a:defRPr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Char char="■"/>
              <a:defRPr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4236366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520981" y="506503"/>
            <a:ext cx="11150039" cy="5844995"/>
          </a:xfrm>
          <a:custGeom>
            <a:avLst/>
            <a:gdLst/>
            <a:ahLst/>
            <a:cxnLst/>
            <a:rect l="0" t="0" r="0" b="0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1229333" y="1189033"/>
            <a:ext cx="9154800" cy="114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1229333" y="2516504"/>
            <a:ext cx="4724400" cy="403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2"/>
          </p:nvPr>
        </p:nvSpPr>
        <p:spPr>
          <a:xfrm>
            <a:off x="6238249" y="2516504"/>
            <a:ext cx="4724400" cy="403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80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828754" lvl="2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2438339" lvl="3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3047924" lvl="4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3657509" lvl="5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xmlns="" val="2634372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>
            <a:off x="520981" y="506503"/>
            <a:ext cx="11150039" cy="5844995"/>
          </a:xfrm>
          <a:custGeom>
            <a:avLst/>
            <a:gdLst/>
            <a:ahLst/>
            <a:cxnLst/>
            <a:rect l="0" t="0" r="0" b="0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1229333" y="1189033"/>
            <a:ext cx="9154800" cy="114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1229333" y="2574000"/>
            <a:ext cx="3109600" cy="3892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498371" y="2574000"/>
            <a:ext cx="3109600" cy="3892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3"/>
          </p:nvPr>
        </p:nvSpPr>
        <p:spPr>
          <a:xfrm>
            <a:off x="7767409" y="2574000"/>
            <a:ext cx="3109600" cy="3892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xmlns="" val="14731393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520981" y="506503"/>
            <a:ext cx="11150039" cy="5844995"/>
          </a:xfrm>
          <a:custGeom>
            <a:avLst/>
            <a:gdLst/>
            <a:ahLst/>
            <a:cxnLst/>
            <a:rect l="0" t="0" r="0" b="0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1229333" y="1189033"/>
            <a:ext cx="9154800" cy="114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xmlns="" val="32396108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/>
        </p:nvSpPr>
        <p:spPr>
          <a:xfrm>
            <a:off x="520981" y="506503"/>
            <a:ext cx="11150039" cy="5844995"/>
          </a:xfrm>
          <a:custGeom>
            <a:avLst/>
            <a:gdLst/>
            <a:ahLst/>
            <a:cxnLst/>
            <a:rect l="0" t="0" r="0" b="0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609600" y="5671879"/>
            <a:ext cx="10972800" cy="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304792" algn="ctr">
              <a:spcBef>
                <a:spcPts val="480"/>
              </a:spcBef>
              <a:spcAft>
                <a:spcPts val="0"/>
              </a:spcAft>
              <a:buSzPts val="1400"/>
              <a:buNone/>
              <a:defRPr sz="1867"/>
            </a:lvl1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xmlns="" val="21566819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9" name="Shape 49"/>
          <p:cNvSpPr/>
          <p:nvPr/>
        </p:nvSpPr>
        <p:spPr>
          <a:xfrm>
            <a:off x="520981" y="506503"/>
            <a:ext cx="11150039" cy="5844995"/>
          </a:xfrm>
          <a:custGeom>
            <a:avLst/>
            <a:gdLst/>
            <a:ahLst/>
            <a:cxnLst/>
            <a:rect l="0" t="0" r="0" b="0"/>
            <a:pathLst>
              <a:path w="285508" h="149667" fill="none" extrusionOk="0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w="19050" cap="flat" cmpd="sng">
            <a:solidFill>
              <a:srgbClr val="FFB6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xmlns="" val="1951593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rgbClr val="95A5A6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Qfiling 2.0 live_cht_COVER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65" name="Shape 465"/>
          <p:cNvSpPr txBox="1">
            <a:spLocks noGrp="1"/>
          </p:cNvSpPr>
          <p:nvPr>
            <p:ph type="ctrTitle"/>
          </p:nvPr>
        </p:nvSpPr>
        <p:spPr>
          <a:xfrm>
            <a:off x="609875" y="1149478"/>
            <a:ext cx="8037600" cy="1546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4500" b="1">
                <a:solidFill>
                  <a:schemeClr val="tx1"/>
                </a:solidFill>
                <a:latin typeface="+mj-lt"/>
                <a:ea typeface="Arial Unicode MS" pitchFamily="34" charset="-12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sz="5400" b="0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  <p:sp>
        <p:nvSpPr>
          <p:cNvPr id="466" name="Shape 466"/>
          <p:cNvSpPr txBox="1">
            <a:spLocks noGrp="1"/>
          </p:cNvSpPr>
          <p:nvPr>
            <p:ph type="subTitle" idx="1"/>
          </p:nvPr>
        </p:nvSpPr>
        <p:spPr>
          <a:xfrm>
            <a:off x="609875" y="2596504"/>
            <a:ext cx="8037600" cy="10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500" b="1">
                <a:solidFill>
                  <a:schemeClr val="tx1"/>
                </a:solidFill>
                <a:latin typeface="+mn-lt"/>
                <a:ea typeface="Arial Unicode MS" pitchFamily="34" charset="-12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3539897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8" name="Shape 468"/>
          <p:cNvGrpSpPr/>
          <p:nvPr/>
        </p:nvGrpSpPr>
        <p:grpSpPr>
          <a:xfrm>
            <a:off x="-10662" y="-6007"/>
            <a:ext cx="12213327" cy="6870013"/>
            <a:chOff x="328725" y="2891150"/>
            <a:chExt cx="3447625" cy="2585725"/>
          </a:xfrm>
        </p:grpSpPr>
        <p:sp>
          <p:nvSpPr>
            <p:cNvPr id="469" name="Shape 469"/>
            <p:cNvSpPr/>
            <p:nvPr/>
          </p:nvSpPr>
          <p:spPr>
            <a:xfrm>
              <a:off x="1720050" y="5007200"/>
              <a:ext cx="58100" cy="55575"/>
            </a:xfrm>
            <a:custGeom>
              <a:avLst/>
              <a:gdLst/>
              <a:ahLst/>
              <a:cxnLst/>
              <a:rect l="0" t="0" r="0" b="0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953" y="1818"/>
                  </a:lnTo>
                  <a:lnTo>
                    <a:pt x="1785" y="1852"/>
                  </a:lnTo>
                  <a:lnTo>
                    <a:pt x="1414" y="1919"/>
                  </a:lnTo>
                  <a:lnTo>
                    <a:pt x="943" y="1987"/>
                  </a:lnTo>
                  <a:lnTo>
                    <a:pt x="707" y="2020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606"/>
                  </a:lnTo>
                  <a:lnTo>
                    <a:pt x="34" y="808"/>
                  </a:lnTo>
                  <a:lnTo>
                    <a:pt x="101" y="1212"/>
                  </a:lnTo>
                  <a:lnTo>
                    <a:pt x="202" y="1717"/>
                  </a:lnTo>
                  <a:lnTo>
                    <a:pt x="270" y="1953"/>
                  </a:lnTo>
                  <a:lnTo>
                    <a:pt x="371" y="2189"/>
                  </a:lnTo>
                  <a:lnTo>
                    <a:pt x="404" y="2222"/>
                  </a:lnTo>
                  <a:lnTo>
                    <a:pt x="674" y="2222"/>
                  </a:lnTo>
                  <a:lnTo>
                    <a:pt x="876" y="2189"/>
                  </a:lnTo>
                  <a:lnTo>
                    <a:pt x="1313" y="2121"/>
                  </a:lnTo>
                  <a:lnTo>
                    <a:pt x="1751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088" y="303"/>
                  </a:lnTo>
                  <a:lnTo>
                    <a:pt x="1987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0" name="Shape 470"/>
            <p:cNvSpPr/>
            <p:nvPr/>
          </p:nvSpPr>
          <p:spPr>
            <a:xfrm>
              <a:off x="328725" y="4577925"/>
              <a:ext cx="118700" cy="33700"/>
            </a:xfrm>
            <a:custGeom>
              <a:avLst/>
              <a:gdLst/>
              <a:ahLst/>
              <a:cxnLst/>
              <a:rect l="0" t="0" r="0" b="0"/>
              <a:pathLst>
                <a:path w="4748" h="1348" extrusionOk="0">
                  <a:moveTo>
                    <a:pt x="4714" y="1"/>
                  </a:moveTo>
                  <a:lnTo>
                    <a:pt x="3737" y="203"/>
                  </a:lnTo>
                  <a:lnTo>
                    <a:pt x="2727" y="438"/>
                  </a:lnTo>
                  <a:lnTo>
                    <a:pt x="1751" y="708"/>
                  </a:lnTo>
                  <a:lnTo>
                    <a:pt x="774" y="943"/>
                  </a:lnTo>
                  <a:lnTo>
                    <a:pt x="0" y="1112"/>
                  </a:lnTo>
                  <a:lnTo>
                    <a:pt x="0" y="1347"/>
                  </a:lnTo>
                  <a:lnTo>
                    <a:pt x="1313" y="1044"/>
                  </a:lnTo>
                  <a:lnTo>
                    <a:pt x="2188" y="842"/>
                  </a:lnTo>
                  <a:lnTo>
                    <a:pt x="3064" y="640"/>
                  </a:lnTo>
                  <a:lnTo>
                    <a:pt x="3905" y="371"/>
                  </a:lnTo>
                  <a:lnTo>
                    <a:pt x="4343" y="236"/>
                  </a:lnTo>
                  <a:lnTo>
                    <a:pt x="4747" y="68"/>
                  </a:lnTo>
                  <a:lnTo>
                    <a:pt x="4747" y="34"/>
                  </a:lnTo>
                  <a:lnTo>
                    <a:pt x="471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1" name="Shape 471"/>
            <p:cNvSpPr/>
            <p:nvPr/>
          </p:nvSpPr>
          <p:spPr>
            <a:xfrm>
              <a:off x="1679650" y="4953325"/>
              <a:ext cx="58100" cy="57250"/>
            </a:xfrm>
            <a:custGeom>
              <a:avLst/>
              <a:gdLst/>
              <a:ahLst/>
              <a:cxnLst/>
              <a:rect l="0" t="0" r="0" b="0"/>
              <a:pathLst>
                <a:path w="2324" h="2290" extrusionOk="0">
                  <a:moveTo>
                    <a:pt x="1987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505" y="202"/>
                  </a:lnTo>
                  <a:lnTo>
                    <a:pt x="270" y="236"/>
                  </a:lnTo>
                  <a:lnTo>
                    <a:pt x="202" y="270"/>
                  </a:lnTo>
                  <a:lnTo>
                    <a:pt x="101" y="337"/>
                  </a:lnTo>
                  <a:lnTo>
                    <a:pt x="270" y="404"/>
                  </a:lnTo>
                  <a:lnTo>
                    <a:pt x="472" y="404"/>
                  </a:lnTo>
                  <a:lnTo>
                    <a:pt x="842" y="371"/>
                  </a:lnTo>
                  <a:lnTo>
                    <a:pt x="1381" y="337"/>
                  </a:lnTo>
                  <a:lnTo>
                    <a:pt x="1953" y="270"/>
                  </a:lnTo>
                  <a:lnTo>
                    <a:pt x="1987" y="607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21" y="1583"/>
                  </a:lnTo>
                  <a:lnTo>
                    <a:pt x="2189" y="1785"/>
                  </a:lnTo>
                  <a:lnTo>
                    <a:pt x="2155" y="1785"/>
                  </a:lnTo>
                  <a:lnTo>
                    <a:pt x="1280" y="1920"/>
                  </a:lnTo>
                  <a:lnTo>
                    <a:pt x="808" y="1987"/>
                  </a:lnTo>
                  <a:lnTo>
                    <a:pt x="404" y="2122"/>
                  </a:lnTo>
                  <a:lnTo>
                    <a:pt x="303" y="1684"/>
                  </a:lnTo>
                  <a:lnTo>
                    <a:pt x="236" y="1246"/>
                  </a:lnTo>
                  <a:lnTo>
                    <a:pt x="202" y="775"/>
                  </a:lnTo>
                  <a:lnTo>
                    <a:pt x="169" y="573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505"/>
                  </a:lnTo>
                  <a:lnTo>
                    <a:pt x="0" y="640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4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3" y="2155"/>
                  </a:lnTo>
                  <a:lnTo>
                    <a:pt x="2189" y="1987"/>
                  </a:lnTo>
                  <a:lnTo>
                    <a:pt x="2256" y="1953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121" y="270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2" name="Shape 472"/>
            <p:cNvSpPr/>
            <p:nvPr/>
          </p:nvSpPr>
          <p:spPr>
            <a:xfrm>
              <a:off x="328725" y="4540050"/>
              <a:ext cx="117000" cy="36225"/>
            </a:xfrm>
            <a:custGeom>
              <a:avLst/>
              <a:gdLst/>
              <a:ahLst/>
              <a:cxnLst/>
              <a:rect l="0" t="0" r="0" b="0"/>
              <a:pathLst>
                <a:path w="4680" h="1449" extrusionOk="0">
                  <a:moveTo>
                    <a:pt x="4646" y="0"/>
                  </a:moveTo>
                  <a:lnTo>
                    <a:pt x="4209" y="68"/>
                  </a:lnTo>
                  <a:lnTo>
                    <a:pt x="3737" y="169"/>
                  </a:lnTo>
                  <a:lnTo>
                    <a:pt x="2828" y="371"/>
                  </a:lnTo>
                  <a:lnTo>
                    <a:pt x="1044" y="909"/>
                  </a:lnTo>
                  <a:lnTo>
                    <a:pt x="0" y="1145"/>
                  </a:lnTo>
                  <a:lnTo>
                    <a:pt x="0" y="1448"/>
                  </a:lnTo>
                  <a:lnTo>
                    <a:pt x="1111" y="1145"/>
                  </a:lnTo>
                  <a:lnTo>
                    <a:pt x="2895" y="640"/>
                  </a:lnTo>
                  <a:lnTo>
                    <a:pt x="3804" y="371"/>
                  </a:lnTo>
                  <a:lnTo>
                    <a:pt x="4242" y="202"/>
                  </a:lnTo>
                  <a:lnTo>
                    <a:pt x="4680" y="34"/>
                  </a:lnTo>
                  <a:lnTo>
                    <a:pt x="468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3" name="Shape 473"/>
            <p:cNvSpPr/>
            <p:nvPr/>
          </p:nvSpPr>
          <p:spPr>
            <a:xfrm>
              <a:off x="328725" y="4469350"/>
              <a:ext cx="96800" cy="23600"/>
            </a:xfrm>
            <a:custGeom>
              <a:avLst/>
              <a:gdLst/>
              <a:ahLst/>
              <a:cxnLst/>
              <a:rect l="0" t="0" r="0" b="0"/>
              <a:pathLst>
                <a:path w="3872" h="944" extrusionOk="0">
                  <a:moveTo>
                    <a:pt x="3064" y="0"/>
                  </a:moveTo>
                  <a:lnTo>
                    <a:pt x="2323" y="135"/>
                  </a:lnTo>
                  <a:lnTo>
                    <a:pt x="1582" y="270"/>
                  </a:lnTo>
                  <a:lnTo>
                    <a:pt x="842" y="472"/>
                  </a:lnTo>
                  <a:lnTo>
                    <a:pt x="0" y="707"/>
                  </a:lnTo>
                  <a:lnTo>
                    <a:pt x="0" y="943"/>
                  </a:lnTo>
                  <a:lnTo>
                    <a:pt x="909" y="674"/>
                  </a:lnTo>
                  <a:lnTo>
                    <a:pt x="1616" y="505"/>
                  </a:lnTo>
                  <a:lnTo>
                    <a:pt x="2357" y="337"/>
                  </a:lnTo>
                  <a:lnTo>
                    <a:pt x="3838" y="34"/>
                  </a:lnTo>
                  <a:lnTo>
                    <a:pt x="3872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4" name="Shape 474"/>
            <p:cNvSpPr/>
            <p:nvPr/>
          </p:nvSpPr>
          <p:spPr>
            <a:xfrm>
              <a:off x="328725" y="4488700"/>
              <a:ext cx="98500" cy="32025"/>
            </a:xfrm>
            <a:custGeom>
              <a:avLst/>
              <a:gdLst/>
              <a:ahLst/>
              <a:cxnLst/>
              <a:rect l="0" t="0" r="0" b="0"/>
              <a:pathLst>
                <a:path w="3940" h="1281" extrusionOk="0">
                  <a:moveTo>
                    <a:pt x="3905" y="1"/>
                  </a:moveTo>
                  <a:lnTo>
                    <a:pt x="3535" y="68"/>
                  </a:lnTo>
                  <a:lnTo>
                    <a:pt x="3165" y="169"/>
                  </a:lnTo>
                  <a:lnTo>
                    <a:pt x="2390" y="371"/>
                  </a:lnTo>
                  <a:lnTo>
                    <a:pt x="909" y="842"/>
                  </a:lnTo>
                  <a:lnTo>
                    <a:pt x="0" y="1078"/>
                  </a:lnTo>
                  <a:lnTo>
                    <a:pt x="0" y="1280"/>
                  </a:lnTo>
                  <a:lnTo>
                    <a:pt x="976" y="1011"/>
                  </a:lnTo>
                  <a:lnTo>
                    <a:pt x="2458" y="607"/>
                  </a:lnTo>
                  <a:lnTo>
                    <a:pt x="3232" y="337"/>
                  </a:lnTo>
                  <a:lnTo>
                    <a:pt x="3569" y="203"/>
                  </a:lnTo>
                  <a:lnTo>
                    <a:pt x="3939" y="34"/>
                  </a:lnTo>
                  <a:lnTo>
                    <a:pt x="390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5" name="Shape 475"/>
            <p:cNvSpPr/>
            <p:nvPr/>
          </p:nvSpPr>
          <p:spPr>
            <a:xfrm>
              <a:off x="1618200" y="5157850"/>
              <a:ext cx="15175" cy="14350"/>
            </a:xfrm>
            <a:custGeom>
              <a:avLst/>
              <a:gdLst/>
              <a:ahLst/>
              <a:cxnLst/>
              <a:rect l="0" t="0" r="0" b="0"/>
              <a:pathLst>
                <a:path w="607" h="574" extrusionOk="0">
                  <a:moveTo>
                    <a:pt x="34" y="1"/>
                  </a:moveTo>
                  <a:lnTo>
                    <a:pt x="0" y="68"/>
                  </a:lnTo>
                  <a:lnTo>
                    <a:pt x="34" y="102"/>
                  </a:lnTo>
                  <a:lnTo>
                    <a:pt x="169" y="169"/>
                  </a:lnTo>
                  <a:lnTo>
                    <a:pt x="337" y="203"/>
                  </a:lnTo>
                  <a:lnTo>
                    <a:pt x="135" y="438"/>
                  </a:lnTo>
                  <a:lnTo>
                    <a:pt x="101" y="472"/>
                  </a:lnTo>
                  <a:lnTo>
                    <a:pt x="135" y="540"/>
                  </a:lnTo>
                  <a:lnTo>
                    <a:pt x="202" y="573"/>
                  </a:lnTo>
                  <a:lnTo>
                    <a:pt x="236" y="540"/>
                  </a:lnTo>
                  <a:lnTo>
                    <a:pt x="404" y="405"/>
                  </a:lnTo>
                  <a:lnTo>
                    <a:pt x="573" y="236"/>
                  </a:lnTo>
                  <a:lnTo>
                    <a:pt x="606" y="203"/>
                  </a:lnTo>
                  <a:lnTo>
                    <a:pt x="606" y="135"/>
                  </a:lnTo>
                  <a:lnTo>
                    <a:pt x="573" y="102"/>
                  </a:lnTo>
                  <a:lnTo>
                    <a:pt x="539" y="68"/>
                  </a:lnTo>
                  <a:lnTo>
                    <a:pt x="3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6" name="Shape 476"/>
            <p:cNvSpPr/>
            <p:nvPr/>
          </p:nvSpPr>
          <p:spPr>
            <a:xfrm>
              <a:off x="1741075" y="5063575"/>
              <a:ext cx="55600" cy="57275"/>
            </a:xfrm>
            <a:custGeom>
              <a:avLst/>
              <a:gdLst/>
              <a:ahLst/>
              <a:cxnLst/>
              <a:rect l="0" t="0" r="0" b="0"/>
              <a:pathLst>
                <a:path w="2224" h="2291" extrusionOk="0">
                  <a:moveTo>
                    <a:pt x="1920" y="169"/>
                  </a:moveTo>
                  <a:lnTo>
                    <a:pt x="1954" y="540"/>
                  </a:lnTo>
                  <a:lnTo>
                    <a:pt x="1987" y="944"/>
                  </a:lnTo>
                  <a:lnTo>
                    <a:pt x="2021" y="1381"/>
                  </a:lnTo>
                  <a:lnTo>
                    <a:pt x="2055" y="1853"/>
                  </a:lnTo>
                  <a:lnTo>
                    <a:pt x="1819" y="1853"/>
                  </a:lnTo>
                  <a:lnTo>
                    <a:pt x="1583" y="1886"/>
                  </a:lnTo>
                  <a:lnTo>
                    <a:pt x="1146" y="1954"/>
                  </a:lnTo>
                  <a:lnTo>
                    <a:pt x="742" y="1987"/>
                  </a:lnTo>
                  <a:lnTo>
                    <a:pt x="573" y="2055"/>
                  </a:lnTo>
                  <a:lnTo>
                    <a:pt x="405" y="2088"/>
                  </a:lnTo>
                  <a:lnTo>
                    <a:pt x="338" y="1651"/>
                  </a:lnTo>
                  <a:lnTo>
                    <a:pt x="270" y="1213"/>
                  </a:lnTo>
                  <a:lnTo>
                    <a:pt x="203" y="843"/>
                  </a:lnTo>
                  <a:lnTo>
                    <a:pt x="136" y="472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102" y="270"/>
                  </a:lnTo>
                  <a:lnTo>
                    <a:pt x="35" y="304"/>
                  </a:lnTo>
                  <a:lnTo>
                    <a:pt x="1" y="338"/>
                  </a:lnTo>
                  <a:lnTo>
                    <a:pt x="1" y="607"/>
                  </a:lnTo>
                  <a:lnTo>
                    <a:pt x="35" y="876"/>
                  </a:lnTo>
                  <a:lnTo>
                    <a:pt x="102" y="1381"/>
                  </a:lnTo>
                  <a:lnTo>
                    <a:pt x="169" y="1819"/>
                  </a:lnTo>
                  <a:lnTo>
                    <a:pt x="203" y="2021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405" y="2257"/>
                  </a:lnTo>
                  <a:lnTo>
                    <a:pt x="607" y="2257"/>
                  </a:lnTo>
                  <a:lnTo>
                    <a:pt x="843" y="2223"/>
                  </a:lnTo>
                  <a:lnTo>
                    <a:pt x="1280" y="2122"/>
                  </a:lnTo>
                  <a:lnTo>
                    <a:pt x="1718" y="2088"/>
                  </a:lnTo>
                  <a:lnTo>
                    <a:pt x="1920" y="2021"/>
                  </a:lnTo>
                  <a:lnTo>
                    <a:pt x="2088" y="1987"/>
                  </a:lnTo>
                  <a:lnTo>
                    <a:pt x="2122" y="1954"/>
                  </a:lnTo>
                  <a:lnTo>
                    <a:pt x="2189" y="1954"/>
                  </a:lnTo>
                  <a:lnTo>
                    <a:pt x="2223" y="1920"/>
                  </a:lnTo>
                  <a:lnTo>
                    <a:pt x="2223" y="1651"/>
                  </a:lnTo>
                  <a:lnTo>
                    <a:pt x="2223" y="1415"/>
                  </a:lnTo>
                  <a:lnTo>
                    <a:pt x="2189" y="910"/>
                  </a:lnTo>
                  <a:lnTo>
                    <a:pt x="2122" y="472"/>
                  </a:lnTo>
                  <a:lnTo>
                    <a:pt x="2088" y="270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7" name="Shape 477"/>
            <p:cNvSpPr/>
            <p:nvPr/>
          </p:nvSpPr>
          <p:spPr>
            <a:xfrm>
              <a:off x="1678800" y="5072850"/>
              <a:ext cx="59775" cy="56425"/>
            </a:xfrm>
            <a:custGeom>
              <a:avLst/>
              <a:gdLst/>
              <a:ahLst/>
              <a:cxnLst/>
              <a:rect l="0" t="0" r="0" b="0"/>
              <a:pathLst>
                <a:path w="2391" h="2257" extrusionOk="0">
                  <a:moveTo>
                    <a:pt x="1751" y="0"/>
                  </a:moveTo>
                  <a:lnTo>
                    <a:pt x="1516" y="34"/>
                  </a:lnTo>
                  <a:lnTo>
                    <a:pt x="1078" y="135"/>
                  </a:lnTo>
                  <a:lnTo>
                    <a:pt x="607" y="236"/>
                  </a:lnTo>
                  <a:lnTo>
                    <a:pt x="102" y="371"/>
                  </a:lnTo>
                  <a:lnTo>
                    <a:pt x="102" y="303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1" y="303"/>
                  </a:lnTo>
                  <a:lnTo>
                    <a:pt x="1" y="573"/>
                  </a:lnTo>
                  <a:lnTo>
                    <a:pt x="34" y="842"/>
                  </a:lnTo>
                  <a:lnTo>
                    <a:pt x="135" y="1347"/>
                  </a:lnTo>
                  <a:lnTo>
                    <a:pt x="169" y="1818"/>
                  </a:lnTo>
                  <a:lnTo>
                    <a:pt x="236" y="2020"/>
                  </a:lnTo>
                  <a:lnTo>
                    <a:pt x="304" y="2256"/>
                  </a:lnTo>
                  <a:lnTo>
                    <a:pt x="337" y="2256"/>
                  </a:lnTo>
                  <a:lnTo>
                    <a:pt x="371" y="2222"/>
                  </a:lnTo>
                  <a:lnTo>
                    <a:pt x="438" y="2256"/>
                  </a:lnTo>
                  <a:lnTo>
                    <a:pt x="1314" y="2155"/>
                  </a:lnTo>
                  <a:lnTo>
                    <a:pt x="1785" y="2054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324" y="1919"/>
                  </a:lnTo>
                  <a:lnTo>
                    <a:pt x="2391" y="1852"/>
                  </a:lnTo>
                  <a:lnTo>
                    <a:pt x="2391" y="1751"/>
                  </a:lnTo>
                  <a:lnTo>
                    <a:pt x="2391" y="1650"/>
                  </a:lnTo>
                  <a:lnTo>
                    <a:pt x="2357" y="1414"/>
                  </a:lnTo>
                  <a:lnTo>
                    <a:pt x="2290" y="1246"/>
                  </a:lnTo>
                  <a:lnTo>
                    <a:pt x="2223" y="606"/>
                  </a:lnTo>
                  <a:lnTo>
                    <a:pt x="2122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303"/>
                  </a:lnTo>
                  <a:lnTo>
                    <a:pt x="1953" y="505"/>
                  </a:lnTo>
                  <a:lnTo>
                    <a:pt x="2088" y="977"/>
                  </a:lnTo>
                  <a:lnTo>
                    <a:pt x="2155" y="1414"/>
                  </a:lnTo>
                  <a:lnTo>
                    <a:pt x="2189" y="1852"/>
                  </a:lnTo>
                  <a:lnTo>
                    <a:pt x="1751" y="1852"/>
                  </a:lnTo>
                  <a:lnTo>
                    <a:pt x="1280" y="1886"/>
                  </a:lnTo>
                  <a:lnTo>
                    <a:pt x="405" y="2054"/>
                  </a:lnTo>
                  <a:lnTo>
                    <a:pt x="371" y="1852"/>
                  </a:lnTo>
                  <a:lnTo>
                    <a:pt x="371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8" y="404"/>
                  </a:lnTo>
                  <a:lnTo>
                    <a:pt x="1246" y="270"/>
                  </a:lnTo>
                  <a:lnTo>
                    <a:pt x="1617" y="236"/>
                  </a:lnTo>
                  <a:lnTo>
                    <a:pt x="1819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8" name="Shape 478"/>
            <p:cNvSpPr/>
            <p:nvPr/>
          </p:nvSpPr>
          <p:spPr>
            <a:xfrm>
              <a:off x="1659450" y="5014775"/>
              <a:ext cx="58100" cy="63150"/>
            </a:xfrm>
            <a:custGeom>
              <a:avLst/>
              <a:gdLst/>
              <a:ahLst/>
              <a:cxnLst/>
              <a:rect l="0" t="0" r="0" b="0"/>
              <a:pathLst>
                <a:path w="2324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1751" y="2054"/>
                  </a:lnTo>
                  <a:lnTo>
                    <a:pt x="1347" y="2121"/>
                  </a:lnTo>
                  <a:lnTo>
                    <a:pt x="943" y="2155"/>
                  </a:lnTo>
                  <a:lnTo>
                    <a:pt x="505" y="2222"/>
                  </a:lnTo>
                  <a:lnTo>
                    <a:pt x="337" y="1313"/>
                  </a:lnTo>
                  <a:lnTo>
                    <a:pt x="169" y="404"/>
                  </a:lnTo>
                  <a:lnTo>
                    <a:pt x="606" y="404"/>
                  </a:lnTo>
                  <a:lnTo>
                    <a:pt x="1078" y="337"/>
                  </a:lnTo>
                  <a:lnTo>
                    <a:pt x="1953" y="169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3" y="202"/>
                  </a:lnTo>
                  <a:lnTo>
                    <a:pt x="101" y="270"/>
                  </a:lnTo>
                  <a:lnTo>
                    <a:pt x="68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09"/>
                  </a:lnTo>
                  <a:lnTo>
                    <a:pt x="135" y="1448"/>
                  </a:lnTo>
                  <a:lnTo>
                    <a:pt x="236" y="1953"/>
                  </a:lnTo>
                  <a:lnTo>
                    <a:pt x="371" y="2458"/>
                  </a:lnTo>
                  <a:lnTo>
                    <a:pt x="404" y="2492"/>
                  </a:lnTo>
                  <a:lnTo>
                    <a:pt x="472" y="2525"/>
                  </a:lnTo>
                  <a:lnTo>
                    <a:pt x="539" y="2458"/>
                  </a:lnTo>
                  <a:lnTo>
                    <a:pt x="573" y="2391"/>
                  </a:lnTo>
                  <a:lnTo>
                    <a:pt x="539" y="2323"/>
                  </a:lnTo>
                  <a:lnTo>
                    <a:pt x="943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89" y="2155"/>
                  </a:lnTo>
                  <a:lnTo>
                    <a:pt x="2222" y="2121"/>
                  </a:lnTo>
                  <a:lnTo>
                    <a:pt x="2222" y="2054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323" y="1987"/>
                  </a:lnTo>
                  <a:lnTo>
                    <a:pt x="2290" y="1515"/>
                  </a:lnTo>
                  <a:lnTo>
                    <a:pt x="2222" y="1044"/>
                  </a:lnTo>
                  <a:lnTo>
                    <a:pt x="2121" y="606"/>
                  </a:lnTo>
                  <a:lnTo>
                    <a:pt x="2054" y="135"/>
                  </a:lnTo>
                  <a:lnTo>
                    <a:pt x="2054" y="101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9" name="Shape 479"/>
            <p:cNvSpPr/>
            <p:nvPr/>
          </p:nvSpPr>
          <p:spPr>
            <a:xfrm>
              <a:off x="328725" y="4637675"/>
              <a:ext cx="140575" cy="37075"/>
            </a:xfrm>
            <a:custGeom>
              <a:avLst/>
              <a:gdLst/>
              <a:ahLst/>
              <a:cxnLst/>
              <a:rect l="0" t="0" r="0" b="0"/>
              <a:pathLst>
                <a:path w="5623" h="1483" extrusionOk="0">
                  <a:moveTo>
                    <a:pt x="5589" y="1"/>
                  </a:moveTo>
                  <a:lnTo>
                    <a:pt x="4646" y="304"/>
                  </a:lnTo>
                  <a:lnTo>
                    <a:pt x="3703" y="540"/>
                  </a:lnTo>
                  <a:lnTo>
                    <a:pt x="2761" y="775"/>
                  </a:lnTo>
                  <a:lnTo>
                    <a:pt x="1784" y="910"/>
                  </a:lnTo>
                  <a:lnTo>
                    <a:pt x="909" y="1045"/>
                  </a:lnTo>
                  <a:lnTo>
                    <a:pt x="0" y="1179"/>
                  </a:lnTo>
                  <a:lnTo>
                    <a:pt x="0" y="1482"/>
                  </a:lnTo>
                  <a:lnTo>
                    <a:pt x="909" y="1314"/>
                  </a:lnTo>
                  <a:lnTo>
                    <a:pt x="1852" y="1146"/>
                  </a:lnTo>
                  <a:lnTo>
                    <a:pt x="2828" y="1011"/>
                  </a:lnTo>
                  <a:lnTo>
                    <a:pt x="3333" y="944"/>
                  </a:lnTo>
                  <a:lnTo>
                    <a:pt x="3804" y="843"/>
                  </a:lnTo>
                  <a:lnTo>
                    <a:pt x="4310" y="708"/>
                  </a:lnTo>
                  <a:lnTo>
                    <a:pt x="4747" y="540"/>
                  </a:lnTo>
                  <a:lnTo>
                    <a:pt x="5185" y="304"/>
                  </a:lnTo>
                  <a:lnTo>
                    <a:pt x="5589" y="35"/>
                  </a:lnTo>
                  <a:lnTo>
                    <a:pt x="5623" y="35"/>
                  </a:lnTo>
                  <a:lnTo>
                    <a:pt x="558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0" name="Shape 480"/>
            <p:cNvSpPr/>
            <p:nvPr/>
          </p:nvSpPr>
          <p:spPr>
            <a:xfrm>
              <a:off x="1583700" y="5002975"/>
              <a:ext cx="12650" cy="16875"/>
            </a:xfrm>
            <a:custGeom>
              <a:avLst/>
              <a:gdLst/>
              <a:ahLst/>
              <a:cxnLst/>
              <a:rect l="0" t="0" r="0" b="0"/>
              <a:pathLst>
                <a:path w="506" h="675" extrusionOk="0">
                  <a:moveTo>
                    <a:pt x="303" y="338"/>
                  </a:moveTo>
                  <a:lnTo>
                    <a:pt x="303" y="439"/>
                  </a:lnTo>
                  <a:lnTo>
                    <a:pt x="236" y="472"/>
                  </a:lnTo>
                  <a:lnTo>
                    <a:pt x="168" y="472"/>
                  </a:lnTo>
                  <a:lnTo>
                    <a:pt x="202" y="405"/>
                  </a:lnTo>
                  <a:lnTo>
                    <a:pt x="269" y="338"/>
                  </a:lnTo>
                  <a:close/>
                  <a:moveTo>
                    <a:pt x="370" y="1"/>
                  </a:moveTo>
                  <a:lnTo>
                    <a:pt x="269" y="35"/>
                  </a:lnTo>
                  <a:lnTo>
                    <a:pt x="168" y="68"/>
                  </a:lnTo>
                  <a:lnTo>
                    <a:pt x="101" y="169"/>
                  </a:lnTo>
                  <a:lnTo>
                    <a:pt x="101" y="203"/>
                  </a:lnTo>
                  <a:lnTo>
                    <a:pt x="135" y="237"/>
                  </a:lnTo>
                  <a:lnTo>
                    <a:pt x="135" y="270"/>
                  </a:lnTo>
                  <a:lnTo>
                    <a:pt x="101" y="270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0" y="540"/>
                  </a:lnTo>
                  <a:lnTo>
                    <a:pt x="67" y="641"/>
                  </a:lnTo>
                  <a:lnTo>
                    <a:pt x="168" y="674"/>
                  </a:lnTo>
                  <a:lnTo>
                    <a:pt x="269" y="674"/>
                  </a:lnTo>
                  <a:lnTo>
                    <a:pt x="337" y="607"/>
                  </a:lnTo>
                  <a:lnTo>
                    <a:pt x="438" y="573"/>
                  </a:lnTo>
                  <a:lnTo>
                    <a:pt x="505" y="472"/>
                  </a:lnTo>
                  <a:lnTo>
                    <a:pt x="505" y="338"/>
                  </a:lnTo>
                  <a:lnTo>
                    <a:pt x="505" y="203"/>
                  </a:lnTo>
                  <a:lnTo>
                    <a:pt x="471" y="102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1" name="Shape 481"/>
            <p:cNvSpPr/>
            <p:nvPr/>
          </p:nvSpPr>
          <p:spPr>
            <a:xfrm>
              <a:off x="1558450" y="4970150"/>
              <a:ext cx="57250" cy="63150"/>
            </a:xfrm>
            <a:custGeom>
              <a:avLst/>
              <a:gdLst/>
              <a:ahLst/>
              <a:cxnLst/>
              <a:rect l="0" t="0" r="0" b="0"/>
              <a:pathLst>
                <a:path w="2290" h="2526" extrusionOk="0">
                  <a:moveTo>
                    <a:pt x="1919" y="203"/>
                  </a:moveTo>
                  <a:lnTo>
                    <a:pt x="1919" y="641"/>
                  </a:lnTo>
                  <a:lnTo>
                    <a:pt x="1953" y="1112"/>
                  </a:lnTo>
                  <a:lnTo>
                    <a:pt x="2020" y="1583"/>
                  </a:lnTo>
                  <a:lnTo>
                    <a:pt x="2121" y="2021"/>
                  </a:lnTo>
                  <a:lnTo>
                    <a:pt x="2155" y="2055"/>
                  </a:lnTo>
                  <a:lnTo>
                    <a:pt x="2121" y="2055"/>
                  </a:lnTo>
                  <a:lnTo>
                    <a:pt x="1717" y="2088"/>
                  </a:lnTo>
                  <a:lnTo>
                    <a:pt x="1313" y="2122"/>
                  </a:lnTo>
                  <a:lnTo>
                    <a:pt x="909" y="2189"/>
                  </a:lnTo>
                  <a:lnTo>
                    <a:pt x="471" y="2223"/>
                  </a:lnTo>
                  <a:lnTo>
                    <a:pt x="303" y="1314"/>
                  </a:lnTo>
                  <a:lnTo>
                    <a:pt x="135" y="405"/>
                  </a:lnTo>
                  <a:lnTo>
                    <a:pt x="572" y="405"/>
                  </a:lnTo>
                  <a:lnTo>
                    <a:pt x="1044" y="338"/>
                  </a:lnTo>
                  <a:lnTo>
                    <a:pt x="1919" y="203"/>
                  </a:lnTo>
                  <a:close/>
                  <a:moveTo>
                    <a:pt x="1919" y="1"/>
                  </a:moveTo>
                  <a:lnTo>
                    <a:pt x="1010" y="136"/>
                  </a:lnTo>
                  <a:lnTo>
                    <a:pt x="539" y="203"/>
                  </a:lnTo>
                  <a:lnTo>
                    <a:pt x="101" y="304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944"/>
                  </a:lnTo>
                  <a:lnTo>
                    <a:pt x="101" y="1449"/>
                  </a:lnTo>
                  <a:lnTo>
                    <a:pt x="202" y="1954"/>
                  </a:lnTo>
                  <a:lnTo>
                    <a:pt x="337" y="2459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05" y="2492"/>
                  </a:lnTo>
                  <a:lnTo>
                    <a:pt x="539" y="2425"/>
                  </a:lnTo>
                  <a:lnTo>
                    <a:pt x="505" y="2358"/>
                  </a:lnTo>
                  <a:lnTo>
                    <a:pt x="909" y="2391"/>
                  </a:lnTo>
                  <a:lnTo>
                    <a:pt x="1347" y="2358"/>
                  </a:lnTo>
                  <a:lnTo>
                    <a:pt x="1784" y="2290"/>
                  </a:lnTo>
                  <a:lnTo>
                    <a:pt x="2155" y="2189"/>
                  </a:lnTo>
                  <a:lnTo>
                    <a:pt x="2188" y="2122"/>
                  </a:lnTo>
                  <a:lnTo>
                    <a:pt x="2188" y="2055"/>
                  </a:lnTo>
                  <a:lnTo>
                    <a:pt x="2256" y="2055"/>
                  </a:lnTo>
                  <a:lnTo>
                    <a:pt x="2289" y="2021"/>
                  </a:lnTo>
                  <a:lnTo>
                    <a:pt x="2289" y="1987"/>
                  </a:lnTo>
                  <a:lnTo>
                    <a:pt x="2256" y="1550"/>
                  </a:lnTo>
                  <a:lnTo>
                    <a:pt x="2188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20" y="102"/>
                  </a:lnTo>
                  <a:lnTo>
                    <a:pt x="2020" y="68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2" name="Shape 482"/>
            <p:cNvSpPr/>
            <p:nvPr/>
          </p:nvSpPr>
          <p:spPr>
            <a:xfrm>
              <a:off x="1318550" y="5127550"/>
              <a:ext cx="52225" cy="57275"/>
            </a:xfrm>
            <a:custGeom>
              <a:avLst/>
              <a:gdLst/>
              <a:ahLst/>
              <a:cxnLst/>
              <a:rect l="0" t="0" r="0" b="0"/>
              <a:pathLst>
                <a:path w="2089" h="2291" extrusionOk="0">
                  <a:moveTo>
                    <a:pt x="1684" y="1"/>
                  </a:moveTo>
                  <a:lnTo>
                    <a:pt x="1482" y="34"/>
                  </a:lnTo>
                  <a:lnTo>
                    <a:pt x="1078" y="102"/>
                  </a:lnTo>
                  <a:lnTo>
                    <a:pt x="573" y="169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34" y="640"/>
                  </a:lnTo>
                  <a:lnTo>
                    <a:pt x="68" y="809"/>
                  </a:lnTo>
                  <a:lnTo>
                    <a:pt x="102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6"/>
                  </a:lnTo>
                  <a:lnTo>
                    <a:pt x="270" y="2189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1415" y="2122"/>
                  </a:lnTo>
                  <a:lnTo>
                    <a:pt x="1785" y="2055"/>
                  </a:lnTo>
                  <a:lnTo>
                    <a:pt x="1953" y="2021"/>
                  </a:lnTo>
                  <a:lnTo>
                    <a:pt x="2088" y="1886"/>
                  </a:lnTo>
                  <a:lnTo>
                    <a:pt x="1920" y="1853"/>
                  </a:lnTo>
                  <a:lnTo>
                    <a:pt x="1751" y="1853"/>
                  </a:lnTo>
                  <a:lnTo>
                    <a:pt x="1381" y="1920"/>
                  </a:lnTo>
                  <a:lnTo>
                    <a:pt x="438" y="2088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07"/>
                  </a:lnTo>
                  <a:lnTo>
                    <a:pt x="169" y="438"/>
                  </a:lnTo>
                  <a:lnTo>
                    <a:pt x="708" y="371"/>
                  </a:lnTo>
                  <a:lnTo>
                    <a:pt x="1246" y="270"/>
                  </a:lnTo>
                  <a:lnTo>
                    <a:pt x="1617" y="203"/>
                  </a:lnTo>
                  <a:lnTo>
                    <a:pt x="1785" y="169"/>
                  </a:lnTo>
                  <a:lnTo>
                    <a:pt x="1886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3" name="Shape 483"/>
            <p:cNvSpPr/>
            <p:nvPr/>
          </p:nvSpPr>
          <p:spPr>
            <a:xfrm>
              <a:off x="328725" y="4609075"/>
              <a:ext cx="85025" cy="26100"/>
            </a:xfrm>
            <a:custGeom>
              <a:avLst/>
              <a:gdLst/>
              <a:ahLst/>
              <a:cxnLst/>
              <a:rect l="0" t="0" r="0" b="0"/>
              <a:pathLst>
                <a:path w="3401" h="1044" extrusionOk="0">
                  <a:moveTo>
                    <a:pt x="3367" y="0"/>
                  </a:moveTo>
                  <a:lnTo>
                    <a:pt x="2525" y="236"/>
                  </a:lnTo>
                  <a:lnTo>
                    <a:pt x="1683" y="438"/>
                  </a:lnTo>
                  <a:lnTo>
                    <a:pt x="0" y="775"/>
                  </a:lnTo>
                  <a:lnTo>
                    <a:pt x="0" y="1044"/>
                  </a:lnTo>
                  <a:lnTo>
                    <a:pt x="236" y="977"/>
                  </a:lnTo>
                  <a:lnTo>
                    <a:pt x="1044" y="842"/>
                  </a:lnTo>
                  <a:lnTo>
                    <a:pt x="1852" y="640"/>
                  </a:lnTo>
                  <a:lnTo>
                    <a:pt x="2626" y="371"/>
                  </a:lnTo>
                  <a:lnTo>
                    <a:pt x="2996" y="236"/>
                  </a:lnTo>
                  <a:lnTo>
                    <a:pt x="3367" y="34"/>
                  </a:lnTo>
                  <a:lnTo>
                    <a:pt x="340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4" name="Shape 484"/>
            <p:cNvSpPr/>
            <p:nvPr/>
          </p:nvSpPr>
          <p:spPr>
            <a:xfrm>
              <a:off x="328725" y="4657050"/>
              <a:ext cx="143950" cy="35375"/>
            </a:xfrm>
            <a:custGeom>
              <a:avLst/>
              <a:gdLst/>
              <a:ahLst/>
              <a:cxnLst/>
              <a:rect l="0" t="0" r="0" b="0"/>
              <a:pathLst>
                <a:path w="5758" h="1415" extrusionOk="0">
                  <a:moveTo>
                    <a:pt x="5757" y="0"/>
                  </a:moveTo>
                  <a:lnTo>
                    <a:pt x="5286" y="34"/>
                  </a:lnTo>
                  <a:lnTo>
                    <a:pt x="4815" y="101"/>
                  </a:lnTo>
                  <a:lnTo>
                    <a:pt x="3905" y="270"/>
                  </a:lnTo>
                  <a:lnTo>
                    <a:pt x="2087" y="707"/>
                  </a:lnTo>
                  <a:lnTo>
                    <a:pt x="0" y="1179"/>
                  </a:lnTo>
                  <a:lnTo>
                    <a:pt x="0" y="1414"/>
                  </a:lnTo>
                  <a:lnTo>
                    <a:pt x="2121" y="909"/>
                  </a:lnTo>
                  <a:lnTo>
                    <a:pt x="3973" y="539"/>
                  </a:lnTo>
                  <a:lnTo>
                    <a:pt x="4882" y="337"/>
                  </a:lnTo>
                  <a:lnTo>
                    <a:pt x="5320" y="202"/>
                  </a:lnTo>
                  <a:lnTo>
                    <a:pt x="5757" y="34"/>
                  </a:lnTo>
                  <a:lnTo>
                    <a:pt x="575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5" name="Shape 485"/>
            <p:cNvSpPr/>
            <p:nvPr/>
          </p:nvSpPr>
          <p:spPr>
            <a:xfrm>
              <a:off x="955775" y="4552675"/>
              <a:ext cx="143950" cy="126275"/>
            </a:xfrm>
            <a:custGeom>
              <a:avLst/>
              <a:gdLst/>
              <a:ahLst/>
              <a:cxnLst/>
              <a:rect l="0" t="0" r="0" b="0"/>
              <a:pathLst>
                <a:path w="5758" h="5051" extrusionOk="0">
                  <a:moveTo>
                    <a:pt x="2627" y="169"/>
                  </a:moveTo>
                  <a:lnTo>
                    <a:pt x="1852" y="202"/>
                  </a:lnTo>
                  <a:lnTo>
                    <a:pt x="1145" y="303"/>
                  </a:lnTo>
                  <a:lnTo>
                    <a:pt x="1482" y="202"/>
                  </a:lnTo>
                  <a:lnTo>
                    <a:pt x="1852" y="169"/>
                  </a:lnTo>
                  <a:close/>
                  <a:moveTo>
                    <a:pt x="1044" y="303"/>
                  </a:moveTo>
                  <a:lnTo>
                    <a:pt x="1044" y="337"/>
                  </a:lnTo>
                  <a:lnTo>
                    <a:pt x="1078" y="371"/>
                  </a:lnTo>
                  <a:lnTo>
                    <a:pt x="2425" y="371"/>
                  </a:lnTo>
                  <a:lnTo>
                    <a:pt x="3132" y="404"/>
                  </a:lnTo>
                  <a:lnTo>
                    <a:pt x="3873" y="404"/>
                  </a:lnTo>
                  <a:lnTo>
                    <a:pt x="4176" y="505"/>
                  </a:lnTo>
                  <a:lnTo>
                    <a:pt x="4479" y="607"/>
                  </a:lnTo>
                  <a:lnTo>
                    <a:pt x="4815" y="809"/>
                  </a:lnTo>
                  <a:lnTo>
                    <a:pt x="5085" y="1011"/>
                  </a:lnTo>
                  <a:lnTo>
                    <a:pt x="5287" y="1280"/>
                  </a:lnTo>
                  <a:lnTo>
                    <a:pt x="5421" y="1549"/>
                  </a:lnTo>
                  <a:lnTo>
                    <a:pt x="5388" y="1516"/>
                  </a:lnTo>
                  <a:lnTo>
                    <a:pt x="5219" y="1415"/>
                  </a:lnTo>
                  <a:lnTo>
                    <a:pt x="5219" y="1347"/>
                  </a:lnTo>
                  <a:lnTo>
                    <a:pt x="5152" y="1314"/>
                  </a:lnTo>
                  <a:lnTo>
                    <a:pt x="4613" y="1213"/>
                  </a:lnTo>
                  <a:lnTo>
                    <a:pt x="4041" y="1179"/>
                  </a:lnTo>
                  <a:lnTo>
                    <a:pt x="3502" y="1145"/>
                  </a:lnTo>
                  <a:lnTo>
                    <a:pt x="2930" y="1179"/>
                  </a:lnTo>
                  <a:lnTo>
                    <a:pt x="2290" y="1179"/>
                  </a:lnTo>
                  <a:lnTo>
                    <a:pt x="1617" y="1145"/>
                  </a:lnTo>
                  <a:lnTo>
                    <a:pt x="977" y="1145"/>
                  </a:lnTo>
                  <a:lnTo>
                    <a:pt x="304" y="1213"/>
                  </a:lnTo>
                  <a:lnTo>
                    <a:pt x="438" y="977"/>
                  </a:lnTo>
                  <a:lnTo>
                    <a:pt x="573" y="741"/>
                  </a:lnTo>
                  <a:lnTo>
                    <a:pt x="741" y="539"/>
                  </a:lnTo>
                  <a:lnTo>
                    <a:pt x="943" y="337"/>
                  </a:lnTo>
                  <a:lnTo>
                    <a:pt x="1044" y="303"/>
                  </a:lnTo>
                  <a:close/>
                  <a:moveTo>
                    <a:pt x="3772" y="1347"/>
                  </a:moveTo>
                  <a:lnTo>
                    <a:pt x="4445" y="1415"/>
                  </a:lnTo>
                  <a:lnTo>
                    <a:pt x="5118" y="1516"/>
                  </a:lnTo>
                  <a:lnTo>
                    <a:pt x="5152" y="1516"/>
                  </a:lnTo>
                  <a:lnTo>
                    <a:pt x="5287" y="1617"/>
                  </a:lnTo>
                  <a:lnTo>
                    <a:pt x="5489" y="1785"/>
                  </a:lnTo>
                  <a:lnTo>
                    <a:pt x="5522" y="2122"/>
                  </a:lnTo>
                  <a:lnTo>
                    <a:pt x="5522" y="2458"/>
                  </a:lnTo>
                  <a:lnTo>
                    <a:pt x="5455" y="2795"/>
                  </a:lnTo>
                  <a:lnTo>
                    <a:pt x="5320" y="3132"/>
                  </a:lnTo>
                  <a:lnTo>
                    <a:pt x="5186" y="2896"/>
                  </a:lnTo>
                  <a:lnTo>
                    <a:pt x="4984" y="2660"/>
                  </a:lnTo>
                  <a:lnTo>
                    <a:pt x="4613" y="2256"/>
                  </a:lnTo>
                  <a:lnTo>
                    <a:pt x="4142" y="1718"/>
                  </a:lnTo>
                  <a:lnTo>
                    <a:pt x="3974" y="1516"/>
                  </a:lnTo>
                  <a:lnTo>
                    <a:pt x="3873" y="1415"/>
                  </a:lnTo>
                  <a:lnTo>
                    <a:pt x="3704" y="1347"/>
                  </a:lnTo>
                  <a:close/>
                  <a:moveTo>
                    <a:pt x="270" y="1280"/>
                  </a:moveTo>
                  <a:lnTo>
                    <a:pt x="539" y="1347"/>
                  </a:lnTo>
                  <a:lnTo>
                    <a:pt x="809" y="1381"/>
                  </a:lnTo>
                  <a:lnTo>
                    <a:pt x="1347" y="1415"/>
                  </a:lnTo>
                  <a:lnTo>
                    <a:pt x="1920" y="1415"/>
                  </a:lnTo>
                  <a:lnTo>
                    <a:pt x="2425" y="1381"/>
                  </a:lnTo>
                  <a:lnTo>
                    <a:pt x="3098" y="1347"/>
                  </a:lnTo>
                  <a:lnTo>
                    <a:pt x="3704" y="1347"/>
                  </a:lnTo>
                  <a:lnTo>
                    <a:pt x="3704" y="1381"/>
                  </a:lnTo>
                  <a:lnTo>
                    <a:pt x="3738" y="1482"/>
                  </a:lnTo>
                  <a:lnTo>
                    <a:pt x="3805" y="1617"/>
                  </a:lnTo>
                  <a:lnTo>
                    <a:pt x="3974" y="1886"/>
                  </a:lnTo>
                  <a:lnTo>
                    <a:pt x="4378" y="2290"/>
                  </a:lnTo>
                  <a:lnTo>
                    <a:pt x="4782" y="2829"/>
                  </a:lnTo>
                  <a:lnTo>
                    <a:pt x="5017" y="3098"/>
                  </a:lnTo>
                  <a:lnTo>
                    <a:pt x="5118" y="3199"/>
                  </a:lnTo>
                  <a:lnTo>
                    <a:pt x="5253" y="3266"/>
                  </a:lnTo>
                  <a:lnTo>
                    <a:pt x="5017" y="3704"/>
                  </a:lnTo>
                  <a:lnTo>
                    <a:pt x="4714" y="4108"/>
                  </a:lnTo>
                  <a:lnTo>
                    <a:pt x="4512" y="4344"/>
                  </a:lnTo>
                  <a:lnTo>
                    <a:pt x="4310" y="4512"/>
                  </a:lnTo>
                  <a:lnTo>
                    <a:pt x="4075" y="4647"/>
                  </a:lnTo>
                  <a:lnTo>
                    <a:pt x="3839" y="4748"/>
                  </a:lnTo>
                  <a:lnTo>
                    <a:pt x="3603" y="4815"/>
                  </a:lnTo>
                  <a:lnTo>
                    <a:pt x="3334" y="4849"/>
                  </a:lnTo>
                  <a:lnTo>
                    <a:pt x="3064" y="4849"/>
                  </a:lnTo>
                  <a:lnTo>
                    <a:pt x="2761" y="4815"/>
                  </a:lnTo>
                  <a:lnTo>
                    <a:pt x="2324" y="4714"/>
                  </a:lnTo>
                  <a:lnTo>
                    <a:pt x="1920" y="4613"/>
                  </a:lnTo>
                  <a:lnTo>
                    <a:pt x="1516" y="4445"/>
                  </a:lnTo>
                  <a:lnTo>
                    <a:pt x="1145" y="4243"/>
                  </a:lnTo>
                  <a:lnTo>
                    <a:pt x="910" y="4074"/>
                  </a:lnTo>
                  <a:lnTo>
                    <a:pt x="708" y="3872"/>
                  </a:lnTo>
                  <a:lnTo>
                    <a:pt x="539" y="3603"/>
                  </a:lnTo>
                  <a:lnTo>
                    <a:pt x="438" y="3334"/>
                  </a:lnTo>
                  <a:lnTo>
                    <a:pt x="337" y="3064"/>
                  </a:lnTo>
                  <a:lnTo>
                    <a:pt x="304" y="2761"/>
                  </a:lnTo>
                  <a:lnTo>
                    <a:pt x="203" y="2189"/>
                  </a:lnTo>
                  <a:lnTo>
                    <a:pt x="203" y="1953"/>
                  </a:lnTo>
                  <a:lnTo>
                    <a:pt x="203" y="1718"/>
                  </a:lnTo>
                  <a:lnTo>
                    <a:pt x="236" y="1482"/>
                  </a:lnTo>
                  <a:lnTo>
                    <a:pt x="270" y="1280"/>
                  </a:lnTo>
                  <a:close/>
                  <a:moveTo>
                    <a:pt x="1684" y="0"/>
                  </a:moveTo>
                  <a:lnTo>
                    <a:pt x="1347" y="34"/>
                  </a:lnTo>
                  <a:lnTo>
                    <a:pt x="1011" y="101"/>
                  </a:lnTo>
                  <a:lnTo>
                    <a:pt x="708" y="236"/>
                  </a:lnTo>
                  <a:lnTo>
                    <a:pt x="405" y="371"/>
                  </a:lnTo>
                  <a:lnTo>
                    <a:pt x="371" y="438"/>
                  </a:lnTo>
                  <a:lnTo>
                    <a:pt x="371" y="472"/>
                  </a:lnTo>
                  <a:lnTo>
                    <a:pt x="405" y="539"/>
                  </a:lnTo>
                  <a:lnTo>
                    <a:pt x="438" y="573"/>
                  </a:lnTo>
                  <a:lnTo>
                    <a:pt x="304" y="708"/>
                  </a:lnTo>
                  <a:lnTo>
                    <a:pt x="203" y="910"/>
                  </a:lnTo>
                  <a:lnTo>
                    <a:pt x="102" y="1112"/>
                  </a:lnTo>
                  <a:lnTo>
                    <a:pt x="34" y="1314"/>
                  </a:lnTo>
                  <a:lnTo>
                    <a:pt x="1" y="1549"/>
                  </a:lnTo>
                  <a:lnTo>
                    <a:pt x="1" y="1819"/>
                  </a:lnTo>
                  <a:lnTo>
                    <a:pt x="1" y="2324"/>
                  </a:lnTo>
                  <a:lnTo>
                    <a:pt x="68" y="2829"/>
                  </a:lnTo>
                  <a:lnTo>
                    <a:pt x="203" y="3300"/>
                  </a:lnTo>
                  <a:lnTo>
                    <a:pt x="371" y="3704"/>
                  </a:lnTo>
                  <a:lnTo>
                    <a:pt x="573" y="4041"/>
                  </a:lnTo>
                  <a:lnTo>
                    <a:pt x="741" y="4209"/>
                  </a:lnTo>
                  <a:lnTo>
                    <a:pt x="943" y="4377"/>
                  </a:lnTo>
                  <a:lnTo>
                    <a:pt x="1145" y="4512"/>
                  </a:lnTo>
                  <a:lnTo>
                    <a:pt x="1347" y="4613"/>
                  </a:lnTo>
                  <a:lnTo>
                    <a:pt x="1819" y="4781"/>
                  </a:lnTo>
                  <a:lnTo>
                    <a:pt x="2290" y="4916"/>
                  </a:lnTo>
                  <a:lnTo>
                    <a:pt x="2829" y="5017"/>
                  </a:lnTo>
                  <a:lnTo>
                    <a:pt x="3098" y="5051"/>
                  </a:lnTo>
                  <a:lnTo>
                    <a:pt x="3367" y="5051"/>
                  </a:lnTo>
                  <a:lnTo>
                    <a:pt x="3637" y="5017"/>
                  </a:lnTo>
                  <a:lnTo>
                    <a:pt x="3906" y="4950"/>
                  </a:lnTo>
                  <a:lnTo>
                    <a:pt x="4142" y="4849"/>
                  </a:lnTo>
                  <a:lnTo>
                    <a:pt x="4411" y="4680"/>
                  </a:lnTo>
                  <a:lnTo>
                    <a:pt x="4782" y="4310"/>
                  </a:lnTo>
                  <a:lnTo>
                    <a:pt x="5152" y="3872"/>
                  </a:lnTo>
                  <a:lnTo>
                    <a:pt x="5320" y="3637"/>
                  </a:lnTo>
                  <a:lnTo>
                    <a:pt x="5455" y="3401"/>
                  </a:lnTo>
                  <a:lnTo>
                    <a:pt x="5556" y="3132"/>
                  </a:lnTo>
                  <a:lnTo>
                    <a:pt x="5657" y="2896"/>
                  </a:lnTo>
                  <a:lnTo>
                    <a:pt x="5724" y="2627"/>
                  </a:lnTo>
                  <a:lnTo>
                    <a:pt x="5758" y="2357"/>
                  </a:lnTo>
                  <a:lnTo>
                    <a:pt x="5758" y="2088"/>
                  </a:lnTo>
                  <a:lnTo>
                    <a:pt x="5724" y="1819"/>
                  </a:lnTo>
                  <a:lnTo>
                    <a:pt x="5657" y="1583"/>
                  </a:lnTo>
                  <a:lnTo>
                    <a:pt x="5556" y="1347"/>
                  </a:lnTo>
                  <a:lnTo>
                    <a:pt x="5421" y="1112"/>
                  </a:lnTo>
                  <a:lnTo>
                    <a:pt x="5219" y="876"/>
                  </a:lnTo>
                  <a:lnTo>
                    <a:pt x="4984" y="674"/>
                  </a:lnTo>
                  <a:lnTo>
                    <a:pt x="4748" y="505"/>
                  </a:lnTo>
                  <a:lnTo>
                    <a:pt x="4479" y="371"/>
                  </a:lnTo>
                  <a:lnTo>
                    <a:pt x="4176" y="270"/>
                  </a:lnTo>
                  <a:lnTo>
                    <a:pt x="3906" y="202"/>
                  </a:lnTo>
                  <a:lnTo>
                    <a:pt x="3603" y="135"/>
                  </a:lnTo>
                  <a:lnTo>
                    <a:pt x="2997" y="68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6" name="Shape 486"/>
            <p:cNvSpPr/>
            <p:nvPr/>
          </p:nvSpPr>
          <p:spPr>
            <a:xfrm>
              <a:off x="328725" y="4675575"/>
              <a:ext cx="141425" cy="38725"/>
            </a:xfrm>
            <a:custGeom>
              <a:avLst/>
              <a:gdLst/>
              <a:ahLst/>
              <a:cxnLst/>
              <a:rect l="0" t="0" r="0" b="0"/>
              <a:pathLst>
                <a:path w="5657" h="1549" extrusionOk="0">
                  <a:moveTo>
                    <a:pt x="5623" y="0"/>
                  </a:moveTo>
                  <a:lnTo>
                    <a:pt x="4512" y="269"/>
                  </a:lnTo>
                  <a:lnTo>
                    <a:pt x="3400" y="572"/>
                  </a:lnTo>
                  <a:lnTo>
                    <a:pt x="2289" y="875"/>
                  </a:lnTo>
                  <a:lnTo>
                    <a:pt x="1178" y="1145"/>
                  </a:lnTo>
                  <a:lnTo>
                    <a:pt x="606" y="1246"/>
                  </a:lnTo>
                  <a:lnTo>
                    <a:pt x="0" y="1347"/>
                  </a:lnTo>
                  <a:lnTo>
                    <a:pt x="0" y="1549"/>
                  </a:lnTo>
                  <a:lnTo>
                    <a:pt x="1246" y="1347"/>
                  </a:lnTo>
                  <a:lnTo>
                    <a:pt x="2357" y="1111"/>
                  </a:lnTo>
                  <a:lnTo>
                    <a:pt x="3468" y="808"/>
                  </a:lnTo>
                  <a:lnTo>
                    <a:pt x="4579" y="471"/>
                  </a:lnTo>
                  <a:lnTo>
                    <a:pt x="5656" y="34"/>
                  </a:lnTo>
                  <a:lnTo>
                    <a:pt x="562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7" name="Shape 487"/>
            <p:cNvSpPr/>
            <p:nvPr/>
          </p:nvSpPr>
          <p:spPr>
            <a:xfrm>
              <a:off x="1320225" y="5209200"/>
              <a:ext cx="16875" cy="13500"/>
            </a:xfrm>
            <a:custGeom>
              <a:avLst/>
              <a:gdLst/>
              <a:ahLst/>
              <a:cxnLst/>
              <a:rect l="0" t="0" r="0" b="0"/>
              <a:pathLst>
                <a:path w="675" h="540" extrusionOk="0">
                  <a:moveTo>
                    <a:pt x="136" y="1"/>
                  </a:moveTo>
                  <a:lnTo>
                    <a:pt x="68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68" y="203"/>
                  </a:lnTo>
                  <a:lnTo>
                    <a:pt x="102" y="304"/>
                  </a:lnTo>
                  <a:lnTo>
                    <a:pt x="169" y="405"/>
                  </a:lnTo>
                  <a:lnTo>
                    <a:pt x="237" y="472"/>
                  </a:lnTo>
                  <a:lnTo>
                    <a:pt x="338" y="539"/>
                  </a:lnTo>
                  <a:lnTo>
                    <a:pt x="439" y="539"/>
                  </a:lnTo>
                  <a:lnTo>
                    <a:pt x="472" y="506"/>
                  </a:lnTo>
                  <a:lnTo>
                    <a:pt x="573" y="270"/>
                  </a:lnTo>
                  <a:lnTo>
                    <a:pt x="641" y="169"/>
                  </a:lnTo>
                  <a:lnTo>
                    <a:pt x="674" y="102"/>
                  </a:lnTo>
                  <a:lnTo>
                    <a:pt x="674" y="68"/>
                  </a:lnTo>
                  <a:lnTo>
                    <a:pt x="641" y="34"/>
                  </a:lnTo>
                  <a:lnTo>
                    <a:pt x="607" y="1"/>
                  </a:lnTo>
                  <a:lnTo>
                    <a:pt x="506" y="34"/>
                  </a:lnTo>
                  <a:lnTo>
                    <a:pt x="439" y="102"/>
                  </a:lnTo>
                  <a:lnTo>
                    <a:pt x="338" y="337"/>
                  </a:lnTo>
                  <a:lnTo>
                    <a:pt x="237" y="203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8" name="Shape 488"/>
            <p:cNvSpPr/>
            <p:nvPr/>
          </p:nvSpPr>
          <p:spPr>
            <a:xfrm>
              <a:off x="328725" y="4393600"/>
              <a:ext cx="81650" cy="27800"/>
            </a:xfrm>
            <a:custGeom>
              <a:avLst/>
              <a:gdLst/>
              <a:ahLst/>
              <a:cxnLst/>
              <a:rect l="0" t="0" r="0" b="0"/>
              <a:pathLst>
                <a:path w="3266" h="1112" extrusionOk="0">
                  <a:moveTo>
                    <a:pt x="3030" y="0"/>
                  </a:moveTo>
                  <a:lnTo>
                    <a:pt x="2794" y="34"/>
                  </a:lnTo>
                  <a:lnTo>
                    <a:pt x="1986" y="236"/>
                  </a:lnTo>
                  <a:lnTo>
                    <a:pt x="1178" y="472"/>
                  </a:lnTo>
                  <a:lnTo>
                    <a:pt x="640" y="606"/>
                  </a:lnTo>
                  <a:lnTo>
                    <a:pt x="0" y="741"/>
                  </a:lnTo>
                  <a:lnTo>
                    <a:pt x="0" y="1111"/>
                  </a:lnTo>
                  <a:lnTo>
                    <a:pt x="774" y="876"/>
                  </a:lnTo>
                  <a:lnTo>
                    <a:pt x="1953" y="539"/>
                  </a:lnTo>
                  <a:lnTo>
                    <a:pt x="2592" y="404"/>
                  </a:lnTo>
                  <a:lnTo>
                    <a:pt x="2929" y="303"/>
                  </a:lnTo>
                  <a:lnTo>
                    <a:pt x="3030" y="236"/>
                  </a:lnTo>
                  <a:lnTo>
                    <a:pt x="3131" y="135"/>
                  </a:lnTo>
                  <a:lnTo>
                    <a:pt x="3131" y="135"/>
                  </a:lnTo>
                  <a:lnTo>
                    <a:pt x="3097" y="202"/>
                  </a:lnTo>
                  <a:lnTo>
                    <a:pt x="3131" y="236"/>
                  </a:lnTo>
                  <a:lnTo>
                    <a:pt x="3232" y="236"/>
                  </a:lnTo>
                  <a:lnTo>
                    <a:pt x="3266" y="169"/>
                  </a:lnTo>
                  <a:lnTo>
                    <a:pt x="3266" y="135"/>
                  </a:lnTo>
                  <a:lnTo>
                    <a:pt x="3266" y="68"/>
                  </a:lnTo>
                  <a:lnTo>
                    <a:pt x="316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9" name="Shape 489"/>
            <p:cNvSpPr/>
            <p:nvPr/>
          </p:nvSpPr>
          <p:spPr>
            <a:xfrm>
              <a:off x="1261325" y="5218450"/>
              <a:ext cx="13475" cy="13500"/>
            </a:xfrm>
            <a:custGeom>
              <a:avLst/>
              <a:gdLst/>
              <a:ahLst/>
              <a:cxnLst/>
              <a:rect l="0" t="0" r="0" b="0"/>
              <a:pathLst>
                <a:path w="539" h="540" extrusionOk="0">
                  <a:moveTo>
                    <a:pt x="371" y="1"/>
                  </a:moveTo>
                  <a:lnTo>
                    <a:pt x="270" y="35"/>
                  </a:lnTo>
                  <a:lnTo>
                    <a:pt x="169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338"/>
                  </a:lnTo>
                  <a:lnTo>
                    <a:pt x="34" y="405"/>
                  </a:lnTo>
                  <a:lnTo>
                    <a:pt x="101" y="472"/>
                  </a:lnTo>
                  <a:lnTo>
                    <a:pt x="169" y="540"/>
                  </a:lnTo>
                  <a:lnTo>
                    <a:pt x="371" y="540"/>
                  </a:lnTo>
                  <a:lnTo>
                    <a:pt x="438" y="506"/>
                  </a:lnTo>
                  <a:lnTo>
                    <a:pt x="505" y="472"/>
                  </a:lnTo>
                  <a:lnTo>
                    <a:pt x="505" y="371"/>
                  </a:lnTo>
                  <a:lnTo>
                    <a:pt x="505" y="338"/>
                  </a:lnTo>
                  <a:lnTo>
                    <a:pt x="472" y="338"/>
                  </a:lnTo>
                  <a:lnTo>
                    <a:pt x="404" y="304"/>
                  </a:lnTo>
                  <a:lnTo>
                    <a:pt x="337" y="371"/>
                  </a:lnTo>
                  <a:lnTo>
                    <a:pt x="202" y="371"/>
                  </a:lnTo>
                  <a:lnTo>
                    <a:pt x="169" y="304"/>
                  </a:lnTo>
                  <a:lnTo>
                    <a:pt x="202" y="237"/>
                  </a:lnTo>
                  <a:lnTo>
                    <a:pt x="236" y="237"/>
                  </a:lnTo>
                  <a:lnTo>
                    <a:pt x="303" y="169"/>
                  </a:lnTo>
                  <a:lnTo>
                    <a:pt x="404" y="136"/>
                  </a:lnTo>
                  <a:lnTo>
                    <a:pt x="505" y="102"/>
                  </a:lnTo>
                  <a:lnTo>
                    <a:pt x="539" y="102"/>
                  </a:lnTo>
                  <a:lnTo>
                    <a:pt x="539" y="68"/>
                  </a:lnTo>
                  <a:lnTo>
                    <a:pt x="438" y="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0" name="Shape 490"/>
            <p:cNvSpPr/>
            <p:nvPr/>
          </p:nvSpPr>
          <p:spPr>
            <a:xfrm>
              <a:off x="328725" y="4558575"/>
              <a:ext cx="122050" cy="35375"/>
            </a:xfrm>
            <a:custGeom>
              <a:avLst/>
              <a:gdLst/>
              <a:ahLst/>
              <a:cxnLst/>
              <a:rect l="0" t="0" r="0" b="0"/>
              <a:pathLst>
                <a:path w="4882" h="1415" extrusionOk="0">
                  <a:moveTo>
                    <a:pt x="4848" y="0"/>
                  </a:moveTo>
                  <a:lnTo>
                    <a:pt x="4411" y="168"/>
                  </a:lnTo>
                  <a:lnTo>
                    <a:pt x="3939" y="303"/>
                  </a:lnTo>
                  <a:lnTo>
                    <a:pt x="3030" y="505"/>
                  </a:lnTo>
                  <a:lnTo>
                    <a:pt x="2087" y="674"/>
                  </a:lnTo>
                  <a:lnTo>
                    <a:pt x="1178" y="842"/>
                  </a:lnTo>
                  <a:lnTo>
                    <a:pt x="0" y="1145"/>
                  </a:lnTo>
                  <a:lnTo>
                    <a:pt x="0" y="1414"/>
                  </a:lnTo>
                  <a:lnTo>
                    <a:pt x="741" y="1212"/>
                  </a:lnTo>
                  <a:lnTo>
                    <a:pt x="1481" y="1010"/>
                  </a:lnTo>
                  <a:lnTo>
                    <a:pt x="2357" y="842"/>
                  </a:lnTo>
                  <a:lnTo>
                    <a:pt x="3232" y="674"/>
                  </a:lnTo>
                  <a:lnTo>
                    <a:pt x="3636" y="573"/>
                  </a:lnTo>
                  <a:lnTo>
                    <a:pt x="4074" y="438"/>
                  </a:lnTo>
                  <a:lnTo>
                    <a:pt x="4478" y="269"/>
                  </a:lnTo>
                  <a:lnTo>
                    <a:pt x="4848" y="34"/>
                  </a:lnTo>
                  <a:lnTo>
                    <a:pt x="4882" y="34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1" name="Shape 491"/>
            <p:cNvSpPr/>
            <p:nvPr/>
          </p:nvSpPr>
          <p:spPr>
            <a:xfrm>
              <a:off x="1298350" y="5189850"/>
              <a:ext cx="59800" cy="55575"/>
            </a:xfrm>
            <a:custGeom>
              <a:avLst/>
              <a:gdLst/>
              <a:ahLst/>
              <a:cxnLst/>
              <a:rect l="0" t="0" r="0" b="0"/>
              <a:pathLst>
                <a:path w="2392" h="2223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36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1" y="707"/>
                  </a:lnTo>
                  <a:lnTo>
                    <a:pt x="68" y="1145"/>
                  </a:lnTo>
                  <a:lnTo>
                    <a:pt x="169" y="1684"/>
                  </a:lnTo>
                  <a:lnTo>
                    <a:pt x="203" y="1919"/>
                  </a:lnTo>
                  <a:lnTo>
                    <a:pt x="304" y="2189"/>
                  </a:lnTo>
                  <a:lnTo>
                    <a:pt x="337" y="2222"/>
                  </a:lnTo>
                  <a:lnTo>
                    <a:pt x="405" y="2222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405" y="1886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69" y="404"/>
                  </a:lnTo>
                  <a:lnTo>
                    <a:pt x="573" y="371"/>
                  </a:lnTo>
                  <a:lnTo>
                    <a:pt x="977" y="337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89" y="1785"/>
                  </a:lnTo>
                  <a:lnTo>
                    <a:pt x="1987" y="1785"/>
                  </a:lnTo>
                  <a:lnTo>
                    <a:pt x="1785" y="1818"/>
                  </a:lnTo>
                  <a:lnTo>
                    <a:pt x="1381" y="1886"/>
                  </a:lnTo>
                  <a:lnTo>
                    <a:pt x="876" y="1953"/>
                  </a:lnTo>
                  <a:lnTo>
                    <a:pt x="640" y="2020"/>
                  </a:lnTo>
                  <a:lnTo>
                    <a:pt x="539" y="2054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40" y="2222"/>
                  </a:lnTo>
                  <a:lnTo>
                    <a:pt x="842" y="2222"/>
                  </a:lnTo>
                  <a:lnTo>
                    <a:pt x="1280" y="2121"/>
                  </a:lnTo>
                  <a:lnTo>
                    <a:pt x="1751" y="2088"/>
                  </a:lnTo>
                  <a:lnTo>
                    <a:pt x="1987" y="2020"/>
                  </a:lnTo>
                  <a:lnTo>
                    <a:pt x="2223" y="1953"/>
                  </a:lnTo>
                  <a:lnTo>
                    <a:pt x="2256" y="1987"/>
                  </a:lnTo>
                  <a:lnTo>
                    <a:pt x="2324" y="1987"/>
                  </a:lnTo>
                  <a:lnTo>
                    <a:pt x="2357" y="1953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2" name="Shape 492"/>
            <p:cNvSpPr/>
            <p:nvPr/>
          </p:nvSpPr>
          <p:spPr>
            <a:xfrm>
              <a:off x="1241950" y="5199100"/>
              <a:ext cx="54750" cy="55575"/>
            </a:xfrm>
            <a:custGeom>
              <a:avLst/>
              <a:gdLst/>
              <a:ahLst/>
              <a:cxnLst/>
              <a:rect l="0" t="0" r="0" b="0"/>
              <a:pathLst>
                <a:path w="2190" h="2223" extrusionOk="0">
                  <a:moveTo>
                    <a:pt x="1819" y="1"/>
                  </a:moveTo>
                  <a:lnTo>
                    <a:pt x="1314" y="68"/>
                  </a:lnTo>
                  <a:lnTo>
                    <a:pt x="775" y="135"/>
                  </a:lnTo>
                  <a:lnTo>
                    <a:pt x="371" y="169"/>
                  </a:lnTo>
                  <a:lnTo>
                    <a:pt x="169" y="203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135" y="371"/>
                  </a:lnTo>
                  <a:lnTo>
                    <a:pt x="338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752" y="203"/>
                  </a:lnTo>
                  <a:lnTo>
                    <a:pt x="1752" y="371"/>
                  </a:lnTo>
                  <a:lnTo>
                    <a:pt x="1785" y="539"/>
                  </a:lnTo>
                  <a:lnTo>
                    <a:pt x="1853" y="910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1987" y="1819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21"/>
                  </a:lnTo>
                  <a:lnTo>
                    <a:pt x="371" y="2122"/>
                  </a:lnTo>
                  <a:lnTo>
                    <a:pt x="540" y="2189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47"/>
                  </a:lnTo>
                  <a:lnTo>
                    <a:pt x="2021" y="876"/>
                  </a:lnTo>
                  <a:lnTo>
                    <a:pt x="1987" y="506"/>
                  </a:lnTo>
                  <a:lnTo>
                    <a:pt x="1954" y="337"/>
                  </a:lnTo>
                  <a:lnTo>
                    <a:pt x="1886" y="135"/>
                  </a:lnTo>
                  <a:lnTo>
                    <a:pt x="1920" y="102"/>
                  </a:lnTo>
                  <a:lnTo>
                    <a:pt x="1920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3" name="Shape 493"/>
            <p:cNvSpPr/>
            <p:nvPr/>
          </p:nvSpPr>
          <p:spPr>
            <a:xfrm>
              <a:off x="1238600" y="5205825"/>
              <a:ext cx="11800" cy="50525"/>
            </a:xfrm>
            <a:custGeom>
              <a:avLst/>
              <a:gdLst/>
              <a:ahLst/>
              <a:cxnLst/>
              <a:rect l="0" t="0" r="0" b="0"/>
              <a:pathLst>
                <a:path w="472" h="2021" extrusionOk="0">
                  <a:moveTo>
                    <a:pt x="67" y="1"/>
                  </a:moveTo>
                  <a:lnTo>
                    <a:pt x="34" y="35"/>
                  </a:lnTo>
                  <a:lnTo>
                    <a:pt x="0" y="270"/>
                  </a:lnTo>
                  <a:lnTo>
                    <a:pt x="34" y="506"/>
                  </a:lnTo>
                  <a:lnTo>
                    <a:pt x="101" y="944"/>
                  </a:lnTo>
                  <a:lnTo>
                    <a:pt x="202" y="1482"/>
                  </a:lnTo>
                  <a:lnTo>
                    <a:pt x="269" y="1718"/>
                  </a:lnTo>
                  <a:lnTo>
                    <a:pt x="337" y="1987"/>
                  </a:lnTo>
                  <a:lnTo>
                    <a:pt x="370" y="2021"/>
                  </a:lnTo>
                  <a:lnTo>
                    <a:pt x="438" y="2021"/>
                  </a:lnTo>
                  <a:lnTo>
                    <a:pt x="472" y="1987"/>
                  </a:lnTo>
                  <a:lnTo>
                    <a:pt x="472" y="1954"/>
                  </a:lnTo>
                  <a:lnTo>
                    <a:pt x="438" y="1684"/>
                  </a:lnTo>
                  <a:lnTo>
                    <a:pt x="404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68" y="270"/>
                  </a:lnTo>
                  <a:lnTo>
                    <a:pt x="101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4" name="Shape 494"/>
            <p:cNvSpPr/>
            <p:nvPr/>
          </p:nvSpPr>
          <p:spPr>
            <a:xfrm>
              <a:off x="1279825" y="5156175"/>
              <a:ext cx="16025" cy="23600"/>
            </a:xfrm>
            <a:custGeom>
              <a:avLst/>
              <a:gdLst/>
              <a:ahLst/>
              <a:cxnLst/>
              <a:rect l="0" t="0" r="0" b="0"/>
              <a:pathLst>
                <a:path w="641" h="944" extrusionOk="0">
                  <a:moveTo>
                    <a:pt x="439" y="0"/>
                  </a:moveTo>
                  <a:lnTo>
                    <a:pt x="304" y="34"/>
                  </a:lnTo>
                  <a:lnTo>
                    <a:pt x="169" y="68"/>
                  </a:lnTo>
                  <a:lnTo>
                    <a:pt x="136" y="101"/>
                  </a:lnTo>
                  <a:lnTo>
                    <a:pt x="102" y="101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35" y="236"/>
                  </a:lnTo>
                  <a:lnTo>
                    <a:pt x="68" y="236"/>
                  </a:lnTo>
                  <a:lnTo>
                    <a:pt x="136" y="573"/>
                  </a:lnTo>
                  <a:lnTo>
                    <a:pt x="237" y="876"/>
                  </a:lnTo>
                  <a:lnTo>
                    <a:pt x="270" y="943"/>
                  </a:lnTo>
                  <a:lnTo>
                    <a:pt x="338" y="943"/>
                  </a:lnTo>
                  <a:lnTo>
                    <a:pt x="371" y="910"/>
                  </a:lnTo>
                  <a:lnTo>
                    <a:pt x="405" y="842"/>
                  </a:lnTo>
                  <a:lnTo>
                    <a:pt x="304" y="539"/>
                  </a:lnTo>
                  <a:lnTo>
                    <a:pt x="405" y="539"/>
                  </a:lnTo>
                  <a:lnTo>
                    <a:pt x="472" y="505"/>
                  </a:lnTo>
                  <a:lnTo>
                    <a:pt x="540" y="472"/>
                  </a:lnTo>
                  <a:lnTo>
                    <a:pt x="573" y="438"/>
                  </a:lnTo>
                  <a:lnTo>
                    <a:pt x="573" y="404"/>
                  </a:lnTo>
                  <a:lnTo>
                    <a:pt x="540" y="371"/>
                  </a:lnTo>
                  <a:lnTo>
                    <a:pt x="472" y="371"/>
                  </a:lnTo>
                  <a:lnTo>
                    <a:pt x="338" y="404"/>
                  </a:lnTo>
                  <a:lnTo>
                    <a:pt x="304" y="438"/>
                  </a:lnTo>
                  <a:lnTo>
                    <a:pt x="237" y="236"/>
                  </a:lnTo>
                  <a:lnTo>
                    <a:pt x="338" y="236"/>
                  </a:lnTo>
                  <a:lnTo>
                    <a:pt x="472" y="169"/>
                  </a:lnTo>
                  <a:lnTo>
                    <a:pt x="540" y="169"/>
                  </a:lnTo>
                  <a:lnTo>
                    <a:pt x="607" y="101"/>
                  </a:lnTo>
                  <a:lnTo>
                    <a:pt x="641" y="68"/>
                  </a:lnTo>
                  <a:lnTo>
                    <a:pt x="607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5" name="Shape 495"/>
            <p:cNvSpPr/>
            <p:nvPr/>
          </p:nvSpPr>
          <p:spPr>
            <a:xfrm>
              <a:off x="1257100" y="5134300"/>
              <a:ext cx="58950" cy="58925"/>
            </a:xfrm>
            <a:custGeom>
              <a:avLst/>
              <a:gdLst/>
              <a:ahLst/>
              <a:cxnLst/>
              <a:rect l="0" t="0" r="0" b="0"/>
              <a:pathLst>
                <a:path w="2358" h="2357" extrusionOk="0">
                  <a:moveTo>
                    <a:pt x="1987" y="0"/>
                  </a:moveTo>
                  <a:lnTo>
                    <a:pt x="1954" y="34"/>
                  </a:lnTo>
                  <a:lnTo>
                    <a:pt x="1954" y="135"/>
                  </a:lnTo>
                  <a:lnTo>
                    <a:pt x="1651" y="135"/>
                  </a:lnTo>
                  <a:lnTo>
                    <a:pt x="1348" y="168"/>
                  </a:lnTo>
                  <a:lnTo>
                    <a:pt x="742" y="269"/>
                  </a:lnTo>
                  <a:lnTo>
                    <a:pt x="405" y="303"/>
                  </a:lnTo>
                  <a:lnTo>
                    <a:pt x="203" y="337"/>
                  </a:lnTo>
                  <a:lnTo>
                    <a:pt x="136" y="370"/>
                  </a:lnTo>
                  <a:lnTo>
                    <a:pt x="102" y="438"/>
                  </a:lnTo>
                  <a:lnTo>
                    <a:pt x="68" y="438"/>
                  </a:lnTo>
                  <a:lnTo>
                    <a:pt x="68" y="404"/>
                  </a:lnTo>
                  <a:lnTo>
                    <a:pt x="35" y="438"/>
                  </a:lnTo>
                  <a:lnTo>
                    <a:pt x="1" y="640"/>
                  </a:lnTo>
                  <a:lnTo>
                    <a:pt x="35" y="842"/>
                  </a:lnTo>
                  <a:lnTo>
                    <a:pt x="136" y="1279"/>
                  </a:lnTo>
                  <a:lnTo>
                    <a:pt x="270" y="2290"/>
                  </a:lnTo>
                  <a:lnTo>
                    <a:pt x="304" y="2357"/>
                  </a:lnTo>
                  <a:lnTo>
                    <a:pt x="405" y="2357"/>
                  </a:lnTo>
                  <a:lnTo>
                    <a:pt x="439" y="2323"/>
                  </a:lnTo>
                  <a:lnTo>
                    <a:pt x="674" y="2323"/>
                  </a:lnTo>
                  <a:lnTo>
                    <a:pt x="944" y="2290"/>
                  </a:lnTo>
                  <a:lnTo>
                    <a:pt x="1415" y="2189"/>
                  </a:lnTo>
                  <a:lnTo>
                    <a:pt x="1819" y="2155"/>
                  </a:lnTo>
                  <a:lnTo>
                    <a:pt x="2055" y="2088"/>
                  </a:lnTo>
                  <a:lnTo>
                    <a:pt x="2122" y="2054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088" y="1919"/>
                  </a:lnTo>
                  <a:lnTo>
                    <a:pt x="1987" y="1886"/>
                  </a:lnTo>
                  <a:lnTo>
                    <a:pt x="1718" y="1886"/>
                  </a:lnTo>
                  <a:lnTo>
                    <a:pt x="1247" y="1987"/>
                  </a:lnTo>
                  <a:lnTo>
                    <a:pt x="843" y="2054"/>
                  </a:lnTo>
                  <a:lnTo>
                    <a:pt x="641" y="2088"/>
                  </a:lnTo>
                  <a:lnTo>
                    <a:pt x="439" y="2121"/>
                  </a:lnTo>
                  <a:lnTo>
                    <a:pt x="270" y="1111"/>
                  </a:lnTo>
                  <a:lnTo>
                    <a:pt x="237" y="842"/>
                  </a:lnTo>
                  <a:lnTo>
                    <a:pt x="136" y="572"/>
                  </a:lnTo>
                  <a:lnTo>
                    <a:pt x="203" y="572"/>
                  </a:lnTo>
                  <a:lnTo>
                    <a:pt x="237" y="539"/>
                  </a:lnTo>
                  <a:lnTo>
                    <a:pt x="237" y="505"/>
                  </a:lnTo>
                  <a:lnTo>
                    <a:pt x="1179" y="370"/>
                  </a:lnTo>
                  <a:lnTo>
                    <a:pt x="1550" y="303"/>
                  </a:lnTo>
                  <a:lnTo>
                    <a:pt x="1954" y="202"/>
                  </a:lnTo>
                  <a:lnTo>
                    <a:pt x="2021" y="572"/>
                  </a:lnTo>
                  <a:lnTo>
                    <a:pt x="2055" y="943"/>
                  </a:lnTo>
                  <a:lnTo>
                    <a:pt x="2122" y="1448"/>
                  </a:lnTo>
                  <a:lnTo>
                    <a:pt x="2156" y="1717"/>
                  </a:lnTo>
                  <a:lnTo>
                    <a:pt x="2189" y="1953"/>
                  </a:lnTo>
                  <a:lnTo>
                    <a:pt x="2223" y="2020"/>
                  </a:lnTo>
                  <a:lnTo>
                    <a:pt x="2324" y="2020"/>
                  </a:lnTo>
                  <a:lnTo>
                    <a:pt x="2324" y="1953"/>
                  </a:lnTo>
                  <a:lnTo>
                    <a:pt x="2358" y="1717"/>
                  </a:lnTo>
                  <a:lnTo>
                    <a:pt x="2324" y="1448"/>
                  </a:lnTo>
                  <a:lnTo>
                    <a:pt x="2257" y="909"/>
                  </a:lnTo>
                  <a:lnTo>
                    <a:pt x="2189" y="471"/>
                  </a:lnTo>
                  <a:lnTo>
                    <a:pt x="2122" y="236"/>
                  </a:lnTo>
                  <a:lnTo>
                    <a:pt x="2055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6" name="Shape 496"/>
            <p:cNvSpPr/>
            <p:nvPr/>
          </p:nvSpPr>
          <p:spPr>
            <a:xfrm>
              <a:off x="1010500" y="2891150"/>
              <a:ext cx="2237250" cy="272750"/>
            </a:xfrm>
            <a:custGeom>
              <a:avLst/>
              <a:gdLst/>
              <a:ahLst/>
              <a:cxnLst/>
              <a:rect l="0" t="0" r="0" b="0"/>
              <a:pathLst>
                <a:path w="89490" h="10910" extrusionOk="0">
                  <a:moveTo>
                    <a:pt x="89187" y="1"/>
                  </a:moveTo>
                  <a:lnTo>
                    <a:pt x="87840" y="2458"/>
                  </a:lnTo>
                  <a:lnTo>
                    <a:pt x="87133" y="3671"/>
                  </a:lnTo>
                  <a:lnTo>
                    <a:pt x="86426" y="4883"/>
                  </a:lnTo>
                  <a:lnTo>
                    <a:pt x="85551" y="6297"/>
                  </a:lnTo>
                  <a:lnTo>
                    <a:pt x="84642" y="7677"/>
                  </a:lnTo>
                  <a:lnTo>
                    <a:pt x="83733" y="9057"/>
                  </a:lnTo>
                  <a:lnTo>
                    <a:pt x="82823" y="10438"/>
                  </a:lnTo>
                  <a:lnTo>
                    <a:pt x="82756" y="10404"/>
                  </a:lnTo>
                  <a:lnTo>
                    <a:pt x="69289" y="10471"/>
                  </a:lnTo>
                  <a:lnTo>
                    <a:pt x="55822" y="10539"/>
                  </a:lnTo>
                  <a:lnTo>
                    <a:pt x="28887" y="10606"/>
                  </a:lnTo>
                  <a:lnTo>
                    <a:pt x="14477" y="10606"/>
                  </a:lnTo>
                  <a:lnTo>
                    <a:pt x="7272" y="10640"/>
                  </a:lnTo>
                  <a:lnTo>
                    <a:pt x="67" y="10707"/>
                  </a:lnTo>
                  <a:lnTo>
                    <a:pt x="0" y="10741"/>
                  </a:lnTo>
                  <a:lnTo>
                    <a:pt x="0" y="10775"/>
                  </a:lnTo>
                  <a:lnTo>
                    <a:pt x="0" y="10842"/>
                  </a:lnTo>
                  <a:lnTo>
                    <a:pt x="67" y="10876"/>
                  </a:lnTo>
                  <a:lnTo>
                    <a:pt x="6801" y="10909"/>
                  </a:lnTo>
                  <a:lnTo>
                    <a:pt x="13535" y="10876"/>
                  </a:lnTo>
                  <a:lnTo>
                    <a:pt x="27002" y="10808"/>
                  </a:lnTo>
                  <a:lnTo>
                    <a:pt x="53936" y="10741"/>
                  </a:lnTo>
                  <a:lnTo>
                    <a:pt x="68346" y="10674"/>
                  </a:lnTo>
                  <a:lnTo>
                    <a:pt x="82756" y="10640"/>
                  </a:lnTo>
                  <a:lnTo>
                    <a:pt x="82823" y="10674"/>
                  </a:lnTo>
                  <a:lnTo>
                    <a:pt x="82857" y="10640"/>
                  </a:lnTo>
                  <a:lnTo>
                    <a:pt x="83362" y="10000"/>
                  </a:lnTo>
                  <a:lnTo>
                    <a:pt x="83867" y="9360"/>
                  </a:lnTo>
                  <a:lnTo>
                    <a:pt x="84776" y="8014"/>
                  </a:lnTo>
                  <a:lnTo>
                    <a:pt x="85685" y="6633"/>
                  </a:lnTo>
                  <a:lnTo>
                    <a:pt x="86527" y="5219"/>
                  </a:lnTo>
                  <a:lnTo>
                    <a:pt x="87301" y="3940"/>
                  </a:lnTo>
                  <a:lnTo>
                    <a:pt x="88042" y="2661"/>
                  </a:lnTo>
                  <a:lnTo>
                    <a:pt x="88783" y="1347"/>
                  </a:lnTo>
                  <a:lnTo>
                    <a:pt x="8949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7" name="Shape 497"/>
            <p:cNvSpPr/>
            <p:nvPr/>
          </p:nvSpPr>
          <p:spPr>
            <a:xfrm>
              <a:off x="328725" y="4410425"/>
              <a:ext cx="81650" cy="25275"/>
            </a:xfrm>
            <a:custGeom>
              <a:avLst/>
              <a:gdLst/>
              <a:ahLst/>
              <a:cxnLst/>
              <a:rect l="0" t="0" r="0" b="0"/>
              <a:pathLst>
                <a:path w="3266" h="1011" extrusionOk="0">
                  <a:moveTo>
                    <a:pt x="3266" y="1"/>
                  </a:moveTo>
                  <a:lnTo>
                    <a:pt x="2929" y="135"/>
                  </a:lnTo>
                  <a:lnTo>
                    <a:pt x="2592" y="270"/>
                  </a:lnTo>
                  <a:lnTo>
                    <a:pt x="2256" y="337"/>
                  </a:lnTo>
                  <a:lnTo>
                    <a:pt x="1919" y="438"/>
                  </a:lnTo>
                  <a:lnTo>
                    <a:pt x="1212" y="539"/>
                  </a:lnTo>
                  <a:lnTo>
                    <a:pt x="505" y="640"/>
                  </a:lnTo>
                  <a:lnTo>
                    <a:pt x="0" y="775"/>
                  </a:lnTo>
                  <a:lnTo>
                    <a:pt x="0" y="1011"/>
                  </a:lnTo>
                  <a:lnTo>
                    <a:pt x="370" y="910"/>
                  </a:lnTo>
                  <a:lnTo>
                    <a:pt x="774" y="809"/>
                  </a:lnTo>
                  <a:lnTo>
                    <a:pt x="1448" y="674"/>
                  </a:lnTo>
                  <a:lnTo>
                    <a:pt x="2087" y="539"/>
                  </a:lnTo>
                  <a:lnTo>
                    <a:pt x="2390" y="438"/>
                  </a:lnTo>
                  <a:lnTo>
                    <a:pt x="2693" y="337"/>
                  </a:lnTo>
                  <a:lnTo>
                    <a:pt x="2963" y="203"/>
                  </a:lnTo>
                  <a:lnTo>
                    <a:pt x="326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8" name="Shape 498"/>
            <p:cNvSpPr/>
            <p:nvPr/>
          </p:nvSpPr>
          <p:spPr>
            <a:xfrm>
              <a:off x="328725" y="4446625"/>
              <a:ext cx="90075" cy="27800"/>
            </a:xfrm>
            <a:custGeom>
              <a:avLst/>
              <a:gdLst/>
              <a:ahLst/>
              <a:cxnLst/>
              <a:rect l="0" t="0" r="0" b="0"/>
              <a:pathLst>
                <a:path w="3603" h="1112" extrusionOk="0">
                  <a:moveTo>
                    <a:pt x="3569" y="0"/>
                  </a:moveTo>
                  <a:lnTo>
                    <a:pt x="2020" y="505"/>
                  </a:lnTo>
                  <a:lnTo>
                    <a:pt x="1246" y="707"/>
                  </a:lnTo>
                  <a:lnTo>
                    <a:pt x="438" y="909"/>
                  </a:lnTo>
                  <a:lnTo>
                    <a:pt x="0" y="943"/>
                  </a:lnTo>
                  <a:lnTo>
                    <a:pt x="0" y="1111"/>
                  </a:lnTo>
                  <a:lnTo>
                    <a:pt x="741" y="1010"/>
                  </a:lnTo>
                  <a:lnTo>
                    <a:pt x="1481" y="842"/>
                  </a:lnTo>
                  <a:lnTo>
                    <a:pt x="2188" y="606"/>
                  </a:lnTo>
                  <a:lnTo>
                    <a:pt x="2895" y="337"/>
                  </a:lnTo>
                  <a:lnTo>
                    <a:pt x="3602" y="34"/>
                  </a:lnTo>
                  <a:lnTo>
                    <a:pt x="360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9" name="Shape 499"/>
            <p:cNvSpPr/>
            <p:nvPr/>
          </p:nvSpPr>
          <p:spPr>
            <a:xfrm>
              <a:off x="328725" y="4515650"/>
              <a:ext cx="53875" cy="20225"/>
            </a:xfrm>
            <a:custGeom>
              <a:avLst/>
              <a:gdLst/>
              <a:ahLst/>
              <a:cxnLst/>
              <a:rect l="0" t="0" r="0" b="0"/>
              <a:pathLst>
                <a:path w="2155" h="809" extrusionOk="0">
                  <a:moveTo>
                    <a:pt x="2121" y="0"/>
                  </a:moveTo>
                  <a:lnTo>
                    <a:pt x="1582" y="236"/>
                  </a:lnTo>
                  <a:lnTo>
                    <a:pt x="1077" y="370"/>
                  </a:lnTo>
                  <a:lnTo>
                    <a:pt x="539" y="505"/>
                  </a:lnTo>
                  <a:lnTo>
                    <a:pt x="0" y="640"/>
                  </a:lnTo>
                  <a:lnTo>
                    <a:pt x="0" y="808"/>
                  </a:lnTo>
                  <a:lnTo>
                    <a:pt x="572" y="707"/>
                  </a:lnTo>
                  <a:lnTo>
                    <a:pt x="1111" y="539"/>
                  </a:lnTo>
                  <a:lnTo>
                    <a:pt x="1380" y="471"/>
                  </a:lnTo>
                  <a:lnTo>
                    <a:pt x="1650" y="337"/>
                  </a:lnTo>
                  <a:lnTo>
                    <a:pt x="1885" y="202"/>
                  </a:lnTo>
                  <a:lnTo>
                    <a:pt x="2155" y="67"/>
                  </a:lnTo>
                  <a:lnTo>
                    <a:pt x="2155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0" name="Shape 500"/>
            <p:cNvSpPr/>
            <p:nvPr/>
          </p:nvSpPr>
          <p:spPr>
            <a:xfrm>
              <a:off x="1480150" y="5161225"/>
              <a:ext cx="58950" cy="58100"/>
            </a:xfrm>
            <a:custGeom>
              <a:avLst/>
              <a:gdLst/>
              <a:ahLst/>
              <a:cxnLst/>
              <a:rect l="0" t="0" r="0" b="0"/>
              <a:pathLst>
                <a:path w="2358" h="2324" extrusionOk="0">
                  <a:moveTo>
                    <a:pt x="1954" y="303"/>
                  </a:moveTo>
                  <a:lnTo>
                    <a:pt x="1987" y="640"/>
                  </a:lnTo>
                  <a:lnTo>
                    <a:pt x="2055" y="943"/>
                  </a:lnTo>
                  <a:lnTo>
                    <a:pt x="2088" y="1381"/>
                  </a:lnTo>
                  <a:lnTo>
                    <a:pt x="2122" y="1617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3" y="2021"/>
                  </a:lnTo>
                  <a:lnTo>
                    <a:pt x="405" y="2155"/>
                  </a:lnTo>
                  <a:lnTo>
                    <a:pt x="338" y="1718"/>
                  </a:lnTo>
                  <a:lnTo>
                    <a:pt x="270" y="1280"/>
                  </a:lnTo>
                  <a:lnTo>
                    <a:pt x="237" y="809"/>
                  </a:lnTo>
                  <a:lnTo>
                    <a:pt x="203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304" y="438"/>
                  </a:lnTo>
                  <a:lnTo>
                    <a:pt x="472" y="438"/>
                  </a:lnTo>
                  <a:lnTo>
                    <a:pt x="843" y="371"/>
                  </a:lnTo>
                  <a:lnTo>
                    <a:pt x="1415" y="337"/>
                  </a:lnTo>
                  <a:lnTo>
                    <a:pt x="1954" y="303"/>
                  </a:lnTo>
                  <a:close/>
                  <a:moveTo>
                    <a:pt x="2021" y="0"/>
                  </a:moveTo>
                  <a:lnTo>
                    <a:pt x="1987" y="34"/>
                  </a:lnTo>
                  <a:lnTo>
                    <a:pt x="1954" y="68"/>
                  </a:lnTo>
                  <a:lnTo>
                    <a:pt x="1954" y="135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304" y="270"/>
                  </a:lnTo>
                  <a:lnTo>
                    <a:pt x="203" y="303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74"/>
                  </a:lnTo>
                  <a:lnTo>
                    <a:pt x="35" y="977"/>
                  </a:lnTo>
                  <a:lnTo>
                    <a:pt x="102" y="1617"/>
                  </a:lnTo>
                  <a:lnTo>
                    <a:pt x="136" y="1785"/>
                  </a:lnTo>
                  <a:lnTo>
                    <a:pt x="169" y="2021"/>
                  </a:lnTo>
                  <a:lnTo>
                    <a:pt x="203" y="2122"/>
                  </a:lnTo>
                  <a:lnTo>
                    <a:pt x="237" y="2189"/>
                  </a:lnTo>
                  <a:lnTo>
                    <a:pt x="304" y="2256"/>
                  </a:lnTo>
                  <a:lnTo>
                    <a:pt x="371" y="2324"/>
                  </a:lnTo>
                  <a:lnTo>
                    <a:pt x="439" y="2290"/>
                  </a:lnTo>
                  <a:lnTo>
                    <a:pt x="439" y="2256"/>
                  </a:lnTo>
                  <a:lnTo>
                    <a:pt x="876" y="2256"/>
                  </a:lnTo>
                  <a:lnTo>
                    <a:pt x="1314" y="2189"/>
                  </a:lnTo>
                  <a:lnTo>
                    <a:pt x="2223" y="2021"/>
                  </a:lnTo>
                  <a:lnTo>
                    <a:pt x="2257" y="1987"/>
                  </a:lnTo>
                  <a:lnTo>
                    <a:pt x="2324" y="2021"/>
                  </a:lnTo>
                  <a:lnTo>
                    <a:pt x="2358" y="1953"/>
                  </a:lnTo>
                  <a:lnTo>
                    <a:pt x="2358" y="1751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122" y="303"/>
                  </a:lnTo>
                  <a:lnTo>
                    <a:pt x="2055" y="34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1" name="Shape 501"/>
            <p:cNvSpPr/>
            <p:nvPr/>
          </p:nvSpPr>
          <p:spPr>
            <a:xfrm>
              <a:off x="1599675" y="5145225"/>
              <a:ext cx="59800" cy="54750"/>
            </a:xfrm>
            <a:custGeom>
              <a:avLst/>
              <a:gdLst/>
              <a:ahLst/>
              <a:cxnLst/>
              <a:rect l="0" t="0" r="0" b="0"/>
              <a:pathLst>
                <a:path w="2392" h="2190" extrusionOk="0">
                  <a:moveTo>
                    <a:pt x="1684" y="1"/>
                  </a:moveTo>
                  <a:lnTo>
                    <a:pt x="1347" y="68"/>
                  </a:lnTo>
                  <a:lnTo>
                    <a:pt x="741" y="169"/>
                  </a:lnTo>
                  <a:lnTo>
                    <a:pt x="438" y="203"/>
                  </a:lnTo>
                  <a:lnTo>
                    <a:pt x="135" y="304"/>
                  </a:lnTo>
                  <a:lnTo>
                    <a:pt x="135" y="203"/>
                  </a:lnTo>
                  <a:lnTo>
                    <a:pt x="68" y="203"/>
                  </a:lnTo>
                  <a:lnTo>
                    <a:pt x="34" y="236"/>
                  </a:lnTo>
                  <a:lnTo>
                    <a:pt x="1" y="438"/>
                  </a:lnTo>
                  <a:lnTo>
                    <a:pt x="34" y="674"/>
                  </a:lnTo>
                  <a:lnTo>
                    <a:pt x="68" y="1146"/>
                  </a:lnTo>
                  <a:lnTo>
                    <a:pt x="169" y="1651"/>
                  </a:lnTo>
                  <a:lnTo>
                    <a:pt x="236" y="1920"/>
                  </a:lnTo>
                  <a:lnTo>
                    <a:pt x="304" y="2156"/>
                  </a:lnTo>
                  <a:lnTo>
                    <a:pt x="337" y="2189"/>
                  </a:lnTo>
                  <a:lnTo>
                    <a:pt x="438" y="2189"/>
                  </a:lnTo>
                  <a:lnTo>
                    <a:pt x="438" y="2122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270" y="1112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4"/>
                  </a:lnTo>
                  <a:lnTo>
                    <a:pt x="1886" y="169"/>
                  </a:lnTo>
                  <a:lnTo>
                    <a:pt x="1920" y="169"/>
                  </a:lnTo>
                  <a:lnTo>
                    <a:pt x="1953" y="203"/>
                  </a:lnTo>
                  <a:lnTo>
                    <a:pt x="1987" y="203"/>
                  </a:lnTo>
                  <a:lnTo>
                    <a:pt x="2021" y="472"/>
                  </a:lnTo>
                  <a:lnTo>
                    <a:pt x="2054" y="741"/>
                  </a:lnTo>
                  <a:lnTo>
                    <a:pt x="2189" y="1752"/>
                  </a:lnTo>
                  <a:lnTo>
                    <a:pt x="1987" y="1752"/>
                  </a:lnTo>
                  <a:lnTo>
                    <a:pt x="1785" y="1785"/>
                  </a:lnTo>
                  <a:lnTo>
                    <a:pt x="1381" y="1886"/>
                  </a:lnTo>
                  <a:lnTo>
                    <a:pt x="876" y="1920"/>
                  </a:lnTo>
                  <a:lnTo>
                    <a:pt x="640" y="1987"/>
                  </a:lnTo>
                  <a:lnTo>
                    <a:pt x="539" y="2055"/>
                  </a:lnTo>
                  <a:lnTo>
                    <a:pt x="472" y="2122"/>
                  </a:lnTo>
                  <a:lnTo>
                    <a:pt x="539" y="2189"/>
                  </a:lnTo>
                  <a:lnTo>
                    <a:pt x="842" y="2189"/>
                  </a:lnTo>
                  <a:lnTo>
                    <a:pt x="1280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223" y="1954"/>
                  </a:lnTo>
                  <a:lnTo>
                    <a:pt x="2256" y="1987"/>
                  </a:lnTo>
                  <a:lnTo>
                    <a:pt x="2324" y="1954"/>
                  </a:lnTo>
                  <a:lnTo>
                    <a:pt x="2358" y="1920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03"/>
                  </a:lnTo>
                  <a:lnTo>
                    <a:pt x="2054" y="1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2" name="Shape 502"/>
            <p:cNvSpPr/>
            <p:nvPr/>
          </p:nvSpPr>
          <p:spPr>
            <a:xfrm>
              <a:off x="1358950" y="5178900"/>
              <a:ext cx="57275" cy="63150"/>
            </a:xfrm>
            <a:custGeom>
              <a:avLst/>
              <a:gdLst/>
              <a:ahLst/>
              <a:cxnLst/>
              <a:rect l="0" t="0" r="0" b="0"/>
              <a:pathLst>
                <a:path w="2291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1751" y="2054"/>
                  </a:lnTo>
                  <a:lnTo>
                    <a:pt x="1347" y="2122"/>
                  </a:lnTo>
                  <a:lnTo>
                    <a:pt x="910" y="2155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5" y="405"/>
                  </a:lnTo>
                  <a:lnTo>
                    <a:pt x="607" y="405"/>
                  </a:lnTo>
                  <a:lnTo>
                    <a:pt x="1044" y="337"/>
                  </a:lnTo>
                  <a:lnTo>
                    <a:pt x="1953" y="169"/>
                  </a:lnTo>
                  <a:close/>
                  <a:moveTo>
                    <a:pt x="1953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910"/>
                  </a:lnTo>
                  <a:lnTo>
                    <a:pt x="102" y="1448"/>
                  </a:lnTo>
                  <a:lnTo>
                    <a:pt x="203" y="1953"/>
                  </a:lnTo>
                  <a:lnTo>
                    <a:pt x="371" y="2458"/>
                  </a:lnTo>
                  <a:lnTo>
                    <a:pt x="405" y="2492"/>
                  </a:lnTo>
                  <a:lnTo>
                    <a:pt x="472" y="2526"/>
                  </a:lnTo>
                  <a:lnTo>
                    <a:pt x="539" y="2458"/>
                  </a:lnTo>
                  <a:lnTo>
                    <a:pt x="539" y="2391"/>
                  </a:lnTo>
                  <a:lnTo>
                    <a:pt x="539" y="2357"/>
                  </a:lnTo>
                  <a:lnTo>
                    <a:pt x="1347" y="2357"/>
                  </a:lnTo>
                  <a:lnTo>
                    <a:pt x="1785" y="2290"/>
                  </a:lnTo>
                  <a:lnTo>
                    <a:pt x="2155" y="2155"/>
                  </a:lnTo>
                  <a:lnTo>
                    <a:pt x="2189" y="2122"/>
                  </a:lnTo>
                  <a:lnTo>
                    <a:pt x="2189" y="2054"/>
                  </a:lnTo>
                  <a:lnTo>
                    <a:pt x="2256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6" y="1516"/>
                  </a:lnTo>
                  <a:lnTo>
                    <a:pt x="2189" y="1044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4" y="102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3" name="Shape 503"/>
            <p:cNvSpPr/>
            <p:nvPr/>
          </p:nvSpPr>
          <p:spPr>
            <a:xfrm>
              <a:off x="328725" y="4427250"/>
              <a:ext cx="93450" cy="34550"/>
            </a:xfrm>
            <a:custGeom>
              <a:avLst/>
              <a:gdLst/>
              <a:ahLst/>
              <a:cxnLst/>
              <a:rect l="0" t="0" r="0" b="0"/>
              <a:pathLst>
                <a:path w="3738" h="1382" extrusionOk="0">
                  <a:moveTo>
                    <a:pt x="3670" y="1"/>
                  </a:moveTo>
                  <a:lnTo>
                    <a:pt x="0" y="1078"/>
                  </a:lnTo>
                  <a:lnTo>
                    <a:pt x="0" y="1381"/>
                  </a:lnTo>
                  <a:lnTo>
                    <a:pt x="976" y="1146"/>
                  </a:lnTo>
                  <a:lnTo>
                    <a:pt x="1919" y="843"/>
                  </a:lnTo>
                  <a:lnTo>
                    <a:pt x="2828" y="506"/>
                  </a:lnTo>
                  <a:lnTo>
                    <a:pt x="3266" y="304"/>
                  </a:lnTo>
                  <a:lnTo>
                    <a:pt x="3703" y="102"/>
                  </a:lnTo>
                  <a:lnTo>
                    <a:pt x="3737" y="68"/>
                  </a:lnTo>
                  <a:lnTo>
                    <a:pt x="3737" y="35"/>
                  </a:lnTo>
                  <a:lnTo>
                    <a:pt x="37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4" name="Shape 504"/>
            <p:cNvSpPr/>
            <p:nvPr/>
          </p:nvSpPr>
          <p:spPr>
            <a:xfrm>
              <a:off x="1379150" y="5199100"/>
              <a:ext cx="16025" cy="19375"/>
            </a:xfrm>
            <a:custGeom>
              <a:avLst/>
              <a:gdLst/>
              <a:ahLst/>
              <a:cxnLst/>
              <a:rect l="0" t="0" r="0" b="0"/>
              <a:pathLst>
                <a:path w="641" h="775" extrusionOk="0">
                  <a:moveTo>
                    <a:pt x="438" y="135"/>
                  </a:moveTo>
                  <a:lnTo>
                    <a:pt x="438" y="169"/>
                  </a:lnTo>
                  <a:lnTo>
                    <a:pt x="405" y="270"/>
                  </a:lnTo>
                  <a:lnTo>
                    <a:pt x="304" y="304"/>
                  </a:lnTo>
                  <a:lnTo>
                    <a:pt x="203" y="337"/>
                  </a:lnTo>
                  <a:lnTo>
                    <a:pt x="135" y="169"/>
                  </a:lnTo>
                  <a:lnTo>
                    <a:pt x="405" y="135"/>
                  </a:lnTo>
                  <a:close/>
                  <a:moveTo>
                    <a:pt x="405" y="405"/>
                  </a:moveTo>
                  <a:lnTo>
                    <a:pt x="472" y="438"/>
                  </a:lnTo>
                  <a:lnTo>
                    <a:pt x="472" y="472"/>
                  </a:lnTo>
                  <a:lnTo>
                    <a:pt x="438" y="539"/>
                  </a:lnTo>
                  <a:lnTo>
                    <a:pt x="405" y="607"/>
                  </a:lnTo>
                  <a:lnTo>
                    <a:pt x="270" y="607"/>
                  </a:lnTo>
                  <a:lnTo>
                    <a:pt x="236" y="472"/>
                  </a:lnTo>
                  <a:lnTo>
                    <a:pt x="270" y="472"/>
                  </a:lnTo>
                  <a:lnTo>
                    <a:pt x="405" y="438"/>
                  </a:lnTo>
                  <a:lnTo>
                    <a:pt x="405" y="405"/>
                  </a:lnTo>
                  <a:close/>
                  <a:moveTo>
                    <a:pt x="337" y="1"/>
                  </a:moveTo>
                  <a:lnTo>
                    <a:pt x="169" y="68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02" y="472"/>
                  </a:lnTo>
                  <a:lnTo>
                    <a:pt x="102" y="607"/>
                  </a:lnTo>
                  <a:lnTo>
                    <a:pt x="34" y="607"/>
                  </a:lnTo>
                  <a:lnTo>
                    <a:pt x="1" y="674"/>
                  </a:lnTo>
                  <a:lnTo>
                    <a:pt x="34" y="741"/>
                  </a:lnTo>
                  <a:lnTo>
                    <a:pt x="68" y="775"/>
                  </a:lnTo>
                  <a:lnTo>
                    <a:pt x="438" y="775"/>
                  </a:lnTo>
                  <a:lnTo>
                    <a:pt x="506" y="708"/>
                  </a:lnTo>
                  <a:lnTo>
                    <a:pt x="573" y="674"/>
                  </a:lnTo>
                  <a:lnTo>
                    <a:pt x="607" y="607"/>
                  </a:lnTo>
                  <a:lnTo>
                    <a:pt x="640" y="506"/>
                  </a:lnTo>
                  <a:lnTo>
                    <a:pt x="640" y="405"/>
                  </a:lnTo>
                  <a:lnTo>
                    <a:pt x="539" y="304"/>
                  </a:lnTo>
                  <a:lnTo>
                    <a:pt x="573" y="203"/>
                  </a:lnTo>
                  <a:lnTo>
                    <a:pt x="573" y="102"/>
                  </a:lnTo>
                  <a:lnTo>
                    <a:pt x="539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5" name="Shape 505"/>
            <p:cNvSpPr/>
            <p:nvPr/>
          </p:nvSpPr>
          <p:spPr>
            <a:xfrm>
              <a:off x="1618200" y="4963425"/>
              <a:ext cx="58100" cy="54725"/>
            </a:xfrm>
            <a:custGeom>
              <a:avLst/>
              <a:gdLst/>
              <a:ahLst/>
              <a:cxnLst/>
              <a:rect l="0" t="0" r="0" b="0"/>
              <a:pathLst>
                <a:path w="2324" h="2189" extrusionOk="0">
                  <a:moveTo>
                    <a:pt x="1920" y="169"/>
                  </a:moveTo>
                  <a:lnTo>
                    <a:pt x="1953" y="539"/>
                  </a:lnTo>
                  <a:lnTo>
                    <a:pt x="2021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1987"/>
                  </a:lnTo>
                  <a:lnTo>
                    <a:pt x="505" y="2088"/>
                  </a:lnTo>
                  <a:lnTo>
                    <a:pt x="404" y="1617"/>
                  </a:lnTo>
                  <a:lnTo>
                    <a:pt x="270" y="1145"/>
                  </a:lnTo>
                  <a:lnTo>
                    <a:pt x="202" y="775"/>
                  </a:lnTo>
                  <a:lnTo>
                    <a:pt x="135" y="405"/>
                  </a:lnTo>
                  <a:lnTo>
                    <a:pt x="1010" y="304"/>
                  </a:lnTo>
                  <a:lnTo>
                    <a:pt x="1920" y="169"/>
                  </a:lnTo>
                  <a:close/>
                  <a:moveTo>
                    <a:pt x="1886" y="0"/>
                  </a:moveTo>
                  <a:lnTo>
                    <a:pt x="977" y="101"/>
                  </a:lnTo>
                  <a:lnTo>
                    <a:pt x="101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70" y="1920"/>
                  </a:lnTo>
                  <a:lnTo>
                    <a:pt x="371" y="2155"/>
                  </a:lnTo>
                  <a:lnTo>
                    <a:pt x="404" y="2189"/>
                  </a:lnTo>
                  <a:lnTo>
                    <a:pt x="707" y="2189"/>
                  </a:lnTo>
                  <a:lnTo>
                    <a:pt x="909" y="2155"/>
                  </a:lnTo>
                  <a:lnTo>
                    <a:pt x="1313" y="2088"/>
                  </a:lnTo>
                  <a:lnTo>
                    <a:pt x="1751" y="2054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4" y="1920"/>
                  </a:lnTo>
                  <a:lnTo>
                    <a:pt x="2324" y="1684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6" name="Shape 506"/>
            <p:cNvSpPr/>
            <p:nvPr/>
          </p:nvSpPr>
          <p:spPr>
            <a:xfrm>
              <a:off x="1077825" y="5125025"/>
              <a:ext cx="18550" cy="21075"/>
            </a:xfrm>
            <a:custGeom>
              <a:avLst/>
              <a:gdLst/>
              <a:ahLst/>
              <a:cxnLst/>
              <a:rect l="0" t="0" r="0" b="0"/>
              <a:pathLst>
                <a:path w="742" h="843" extrusionOk="0">
                  <a:moveTo>
                    <a:pt x="371" y="203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405" y="371"/>
                  </a:lnTo>
                  <a:lnTo>
                    <a:pt x="304" y="472"/>
                  </a:lnTo>
                  <a:lnTo>
                    <a:pt x="203" y="506"/>
                  </a:lnTo>
                  <a:lnTo>
                    <a:pt x="203" y="405"/>
                  </a:lnTo>
                  <a:lnTo>
                    <a:pt x="236" y="304"/>
                  </a:lnTo>
                  <a:lnTo>
                    <a:pt x="270" y="236"/>
                  </a:lnTo>
                  <a:lnTo>
                    <a:pt x="304" y="236"/>
                  </a:lnTo>
                  <a:lnTo>
                    <a:pt x="371" y="203"/>
                  </a:lnTo>
                  <a:close/>
                  <a:moveTo>
                    <a:pt x="304" y="1"/>
                  </a:moveTo>
                  <a:lnTo>
                    <a:pt x="236" y="68"/>
                  </a:lnTo>
                  <a:lnTo>
                    <a:pt x="102" y="169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607"/>
                  </a:lnTo>
                  <a:lnTo>
                    <a:pt x="68" y="674"/>
                  </a:lnTo>
                  <a:lnTo>
                    <a:pt x="135" y="708"/>
                  </a:lnTo>
                  <a:lnTo>
                    <a:pt x="304" y="674"/>
                  </a:lnTo>
                  <a:lnTo>
                    <a:pt x="405" y="640"/>
                  </a:lnTo>
                  <a:lnTo>
                    <a:pt x="438" y="674"/>
                  </a:lnTo>
                  <a:lnTo>
                    <a:pt x="539" y="775"/>
                  </a:lnTo>
                  <a:lnTo>
                    <a:pt x="674" y="842"/>
                  </a:lnTo>
                  <a:lnTo>
                    <a:pt x="741" y="809"/>
                  </a:lnTo>
                  <a:lnTo>
                    <a:pt x="741" y="775"/>
                  </a:lnTo>
                  <a:lnTo>
                    <a:pt x="708" y="741"/>
                  </a:lnTo>
                  <a:lnTo>
                    <a:pt x="607" y="674"/>
                  </a:lnTo>
                  <a:lnTo>
                    <a:pt x="506" y="573"/>
                  </a:lnTo>
                  <a:lnTo>
                    <a:pt x="573" y="405"/>
                  </a:lnTo>
                  <a:lnTo>
                    <a:pt x="607" y="304"/>
                  </a:lnTo>
                  <a:lnTo>
                    <a:pt x="607" y="203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7" name="Shape 507"/>
            <p:cNvSpPr/>
            <p:nvPr/>
          </p:nvSpPr>
          <p:spPr>
            <a:xfrm>
              <a:off x="2853825" y="4795925"/>
              <a:ext cx="42100" cy="569025"/>
            </a:xfrm>
            <a:custGeom>
              <a:avLst/>
              <a:gdLst/>
              <a:ahLst/>
              <a:cxnLst/>
              <a:rect l="0" t="0" r="0" b="0"/>
              <a:pathLst>
                <a:path w="1684" h="22761" extrusionOk="0">
                  <a:moveTo>
                    <a:pt x="1549" y="1"/>
                  </a:moveTo>
                  <a:lnTo>
                    <a:pt x="1515" y="68"/>
                  </a:lnTo>
                  <a:lnTo>
                    <a:pt x="1381" y="1448"/>
                  </a:lnTo>
                  <a:lnTo>
                    <a:pt x="1246" y="2862"/>
                  </a:lnTo>
                  <a:lnTo>
                    <a:pt x="1077" y="5623"/>
                  </a:lnTo>
                  <a:lnTo>
                    <a:pt x="741" y="11178"/>
                  </a:lnTo>
                  <a:lnTo>
                    <a:pt x="0" y="22625"/>
                  </a:lnTo>
                  <a:lnTo>
                    <a:pt x="34" y="22659"/>
                  </a:lnTo>
                  <a:lnTo>
                    <a:pt x="34" y="22726"/>
                  </a:lnTo>
                  <a:lnTo>
                    <a:pt x="101" y="22760"/>
                  </a:lnTo>
                  <a:lnTo>
                    <a:pt x="135" y="22760"/>
                  </a:lnTo>
                  <a:lnTo>
                    <a:pt x="269" y="22726"/>
                  </a:lnTo>
                  <a:lnTo>
                    <a:pt x="303" y="22659"/>
                  </a:lnTo>
                  <a:lnTo>
                    <a:pt x="303" y="22625"/>
                  </a:lnTo>
                  <a:lnTo>
                    <a:pt x="1010" y="11448"/>
                  </a:lnTo>
                  <a:lnTo>
                    <a:pt x="1414" y="5758"/>
                  </a:lnTo>
                  <a:lnTo>
                    <a:pt x="1583" y="2930"/>
                  </a:lnTo>
                  <a:lnTo>
                    <a:pt x="1650" y="1482"/>
                  </a:lnTo>
                  <a:lnTo>
                    <a:pt x="1684" y="68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8" name="Shape 508"/>
            <p:cNvSpPr/>
            <p:nvPr/>
          </p:nvSpPr>
          <p:spPr>
            <a:xfrm>
              <a:off x="3628175" y="4015675"/>
              <a:ext cx="10125" cy="12650"/>
            </a:xfrm>
            <a:custGeom>
              <a:avLst/>
              <a:gdLst/>
              <a:ahLst/>
              <a:cxnLst/>
              <a:rect l="0" t="0" r="0" b="0"/>
              <a:pathLst>
                <a:path w="405" h="506" extrusionOk="0">
                  <a:moveTo>
                    <a:pt x="135" y="0"/>
                  </a:moveTo>
                  <a:lnTo>
                    <a:pt x="102" y="34"/>
                  </a:lnTo>
                  <a:lnTo>
                    <a:pt x="68" y="68"/>
                  </a:lnTo>
                  <a:lnTo>
                    <a:pt x="1" y="135"/>
                  </a:lnTo>
                  <a:lnTo>
                    <a:pt x="1" y="202"/>
                  </a:lnTo>
                  <a:lnTo>
                    <a:pt x="1" y="270"/>
                  </a:lnTo>
                  <a:lnTo>
                    <a:pt x="34" y="337"/>
                  </a:lnTo>
                  <a:lnTo>
                    <a:pt x="34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169" y="505"/>
                  </a:lnTo>
                  <a:lnTo>
                    <a:pt x="236" y="505"/>
                  </a:lnTo>
                  <a:lnTo>
                    <a:pt x="304" y="472"/>
                  </a:lnTo>
                  <a:lnTo>
                    <a:pt x="371" y="438"/>
                  </a:lnTo>
                  <a:lnTo>
                    <a:pt x="405" y="404"/>
                  </a:lnTo>
                  <a:lnTo>
                    <a:pt x="405" y="303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9" name="Shape 509"/>
            <p:cNvSpPr/>
            <p:nvPr/>
          </p:nvSpPr>
          <p:spPr>
            <a:xfrm>
              <a:off x="1049200" y="5284950"/>
              <a:ext cx="58950" cy="70725"/>
            </a:xfrm>
            <a:custGeom>
              <a:avLst/>
              <a:gdLst/>
              <a:ahLst/>
              <a:cxnLst/>
              <a:rect l="0" t="0" r="0" b="0"/>
              <a:pathLst>
                <a:path w="2358" h="2829" extrusionOk="0">
                  <a:moveTo>
                    <a:pt x="1954" y="169"/>
                  </a:moveTo>
                  <a:lnTo>
                    <a:pt x="1954" y="674"/>
                  </a:lnTo>
                  <a:lnTo>
                    <a:pt x="2021" y="1280"/>
                  </a:lnTo>
                  <a:lnTo>
                    <a:pt x="2088" y="1852"/>
                  </a:lnTo>
                  <a:lnTo>
                    <a:pt x="2189" y="2324"/>
                  </a:lnTo>
                  <a:lnTo>
                    <a:pt x="2223" y="2357"/>
                  </a:lnTo>
                  <a:lnTo>
                    <a:pt x="2189" y="2357"/>
                  </a:lnTo>
                  <a:lnTo>
                    <a:pt x="1785" y="2391"/>
                  </a:lnTo>
                  <a:lnTo>
                    <a:pt x="1381" y="2458"/>
                  </a:lnTo>
                  <a:lnTo>
                    <a:pt x="977" y="2492"/>
                  </a:lnTo>
                  <a:lnTo>
                    <a:pt x="540" y="2559"/>
                  </a:lnTo>
                  <a:lnTo>
                    <a:pt x="338" y="1482"/>
                  </a:lnTo>
                  <a:lnTo>
                    <a:pt x="136" y="405"/>
                  </a:lnTo>
                  <a:lnTo>
                    <a:pt x="607" y="371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5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77"/>
                  </a:lnTo>
                  <a:lnTo>
                    <a:pt x="136" y="1617"/>
                  </a:lnTo>
                  <a:lnTo>
                    <a:pt x="270" y="2223"/>
                  </a:lnTo>
                  <a:lnTo>
                    <a:pt x="405" y="2795"/>
                  </a:lnTo>
                  <a:lnTo>
                    <a:pt x="472" y="2829"/>
                  </a:lnTo>
                  <a:lnTo>
                    <a:pt x="540" y="2829"/>
                  </a:lnTo>
                  <a:lnTo>
                    <a:pt x="573" y="2795"/>
                  </a:lnTo>
                  <a:lnTo>
                    <a:pt x="607" y="2728"/>
                  </a:lnTo>
                  <a:lnTo>
                    <a:pt x="573" y="2660"/>
                  </a:lnTo>
                  <a:lnTo>
                    <a:pt x="977" y="2694"/>
                  </a:lnTo>
                  <a:lnTo>
                    <a:pt x="1415" y="2660"/>
                  </a:lnTo>
                  <a:lnTo>
                    <a:pt x="1853" y="2593"/>
                  </a:lnTo>
                  <a:lnTo>
                    <a:pt x="2223" y="2492"/>
                  </a:lnTo>
                  <a:lnTo>
                    <a:pt x="2257" y="2458"/>
                  </a:lnTo>
                  <a:lnTo>
                    <a:pt x="2257" y="2391"/>
                  </a:lnTo>
                  <a:lnTo>
                    <a:pt x="2324" y="2391"/>
                  </a:lnTo>
                  <a:lnTo>
                    <a:pt x="2358" y="2357"/>
                  </a:lnTo>
                  <a:lnTo>
                    <a:pt x="2358" y="2324"/>
                  </a:lnTo>
                  <a:lnTo>
                    <a:pt x="2324" y="1785"/>
                  </a:lnTo>
                  <a:lnTo>
                    <a:pt x="2223" y="1213"/>
                  </a:lnTo>
                  <a:lnTo>
                    <a:pt x="2122" y="640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0" name="Shape 510"/>
            <p:cNvSpPr/>
            <p:nvPr/>
          </p:nvSpPr>
          <p:spPr>
            <a:xfrm>
              <a:off x="3599550" y="4372550"/>
              <a:ext cx="38750" cy="44625"/>
            </a:xfrm>
            <a:custGeom>
              <a:avLst/>
              <a:gdLst/>
              <a:ahLst/>
              <a:cxnLst/>
              <a:rect l="0" t="0" r="0" b="0"/>
              <a:pathLst>
                <a:path w="1550" h="1785" extrusionOk="0">
                  <a:moveTo>
                    <a:pt x="439" y="405"/>
                  </a:moveTo>
                  <a:lnTo>
                    <a:pt x="405" y="506"/>
                  </a:lnTo>
                  <a:lnTo>
                    <a:pt x="405" y="573"/>
                  </a:lnTo>
                  <a:lnTo>
                    <a:pt x="405" y="607"/>
                  </a:lnTo>
                  <a:lnTo>
                    <a:pt x="472" y="640"/>
                  </a:lnTo>
                  <a:lnTo>
                    <a:pt x="540" y="607"/>
                  </a:lnTo>
                  <a:lnTo>
                    <a:pt x="674" y="539"/>
                  </a:lnTo>
                  <a:lnTo>
                    <a:pt x="809" y="506"/>
                  </a:lnTo>
                  <a:lnTo>
                    <a:pt x="977" y="539"/>
                  </a:lnTo>
                  <a:lnTo>
                    <a:pt x="1078" y="607"/>
                  </a:lnTo>
                  <a:lnTo>
                    <a:pt x="1213" y="674"/>
                  </a:lnTo>
                  <a:lnTo>
                    <a:pt x="1280" y="809"/>
                  </a:lnTo>
                  <a:lnTo>
                    <a:pt x="1314" y="943"/>
                  </a:lnTo>
                  <a:lnTo>
                    <a:pt x="1314" y="1112"/>
                  </a:lnTo>
                  <a:lnTo>
                    <a:pt x="1280" y="1246"/>
                  </a:lnTo>
                  <a:lnTo>
                    <a:pt x="1213" y="1347"/>
                  </a:lnTo>
                  <a:lnTo>
                    <a:pt x="1078" y="1448"/>
                  </a:lnTo>
                  <a:lnTo>
                    <a:pt x="977" y="1482"/>
                  </a:lnTo>
                  <a:lnTo>
                    <a:pt x="843" y="1516"/>
                  </a:lnTo>
                  <a:lnTo>
                    <a:pt x="708" y="1482"/>
                  </a:lnTo>
                  <a:lnTo>
                    <a:pt x="573" y="1448"/>
                  </a:lnTo>
                  <a:lnTo>
                    <a:pt x="472" y="1381"/>
                  </a:lnTo>
                  <a:lnTo>
                    <a:pt x="371" y="1314"/>
                  </a:lnTo>
                  <a:lnTo>
                    <a:pt x="304" y="1179"/>
                  </a:lnTo>
                  <a:lnTo>
                    <a:pt x="270" y="1078"/>
                  </a:lnTo>
                  <a:lnTo>
                    <a:pt x="237" y="977"/>
                  </a:lnTo>
                  <a:lnTo>
                    <a:pt x="270" y="708"/>
                  </a:lnTo>
                  <a:lnTo>
                    <a:pt x="371" y="506"/>
                  </a:lnTo>
                  <a:lnTo>
                    <a:pt x="439" y="405"/>
                  </a:lnTo>
                  <a:close/>
                  <a:moveTo>
                    <a:pt x="674" y="1"/>
                  </a:moveTo>
                  <a:lnTo>
                    <a:pt x="607" y="34"/>
                  </a:lnTo>
                  <a:lnTo>
                    <a:pt x="439" y="102"/>
                  </a:lnTo>
                  <a:lnTo>
                    <a:pt x="270" y="236"/>
                  </a:lnTo>
                  <a:lnTo>
                    <a:pt x="169" y="371"/>
                  </a:lnTo>
                  <a:lnTo>
                    <a:pt x="68" y="573"/>
                  </a:lnTo>
                  <a:lnTo>
                    <a:pt x="1" y="775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136" y="1347"/>
                  </a:lnTo>
                  <a:lnTo>
                    <a:pt x="270" y="1516"/>
                  </a:lnTo>
                  <a:lnTo>
                    <a:pt x="439" y="1650"/>
                  </a:lnTo>
                  <a:lnTo>
                    <a:pt x="607" y="1751"/>
                  </a:lnTo>
                  <a:lnTo>
                    <a:pt x="809" y="1785"/>
                  </a:lnTo>
                  <a:lnTo>
                    <a:pt x="1011" y="1751"/>
                  </a:lnTo>
                  <a:lnTo>
                    <a:pt x="1179" y="1684"/>
                  </a:lnTo>
                  <a:lnTo>
                    <a:pt x="1314" y="1549"/>
                  </a:lnTo>
                  <a:lnTo>
                    <a:pt x="1415" y="1415"/>
                  </a:lnTo>
                  <a:lnTo>
                    <a:pt x="1516" y="1246"/>
                  </a:lnTo>
                  <a:lnTo>
                    <a:pt x="1550" y="1078"/>
                  </a:lnTo>
                  <a:lnTo>
                    <a:pt x="1550" y="876"/>
                  </a:lnTo>
                  <a:lnTo>
                    <a:pt x="1482" y="708"/>
                  </a:lnTo>
                  <a:lnTo>
                    <a:pt x="1381" y="573"/>
                  </a:lnTo>
                  <a:lnTo>
                    <a:pt x="1213" y="438"/>
                  </a:lnTo>
                  <a:lnTo>
                    <a:pt x="1045" y="304"/>
                  </a:lnTo>
                  <a:lnTo>
                    <a:pt x="843" y="270"/>
                  </a:lnTo>
                  <a:lnTo>
                    <a:pt x="674" y="270"/>
                  </a:lnTo>
                  <a:lnTo>
                    <a:pt x="607" y="292"/>
                  </a:lnTo>
                  <a:lnTo>
                    <a:pt x="607" y="292"/>
                  </a:lnTo>
                  <a:lnTo>
                    <a:pt x="641" y="270"/>
                  </a:lnTo>
                  <a:lnTo>
                    <a:pt x="742" y="203"/>
                  </a:lnTo>
                  <a:lnTo>
                    <a:pt x="809" y="203"/>
                  </a:lnTo>
                  <a:lnTo>
                    <a:pt x="910" y="236"/>
                  </a:lnTo>
                  <a:lnTo>
                    <a:pt x="1045" y="270"/>
                  </a:lnTo>
                  <a:lnTo>
                    <a:pt x="1045" y="236"/>
                  </a:lnTo>
                  <a:lnTo>
                    <a:pt x="1078" y="203"/>
                  </a:lnTo>
                  <a:lnTo>
                    <a:pt x="1045" y="135"/>
                  </a:lnTo>
                  <a:lnTo>
                    <a:pt x="977" y="68"/>
                  </a:lnTo>
                  <a:lnTo>
                    <a:pt x="876" y="34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1" name="Shape 511"/>
            <p:cNvSpPr/>
            <p:nvPr/>
          </p:nvSpPr>
          <p:spPr>
            <a:xfrm>
              <a:off x="1076150" y="5162900"/>
              <a:ext cx="59775" cy="56425"/>
            </a:xfrm>
            <a:custGeom>
              <a:avLst/>
              <a:gdLst/>
              <a:ahLst/>
              <a:cxnLst/>
              <a:rect l="0" t="0" r="0" b="0"/>
              <a:pathLst>
                <a:path w="2391" h="2257" extrusionOk="0">
                  <a:moveTo>
                    <a:pt x="1751" y="1"/>
                  </a:moveTo>
                  <a:lnTo>
                    <a:pt x="1515" y="34"/>
                  </a:lnTo>
                  <a:lnTo>
                    <a:pt x="1078" y="135"/>
                  </a:lnTo>
                  <a:lnTo>
                    <a:pt x="573" y="236"/>
                  </a:lnTo>
                  <a:lnTo>
                    <a:pt x="101" y="371"/>
                  </a:lnTo>
                  <a:lnTo>
                    <a:pt x="68" y="304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34" y="843"/>
                  </a:lnTo>
                  <a:lnTo>
                    <a:pt x="135" y="1348"/>
                  </a:lnTo>
                  <a:lnTo>
                    <a:pt x="169" y="1819"/>
                  </a:lnTo>
                  <a:lnTo>
                    <a:pt x="202" y="2021"/>
                  </a:lnTo>
                  <a:lnTo>
                    <a:pt x="270" y="2257"/>
                  </a:lnTo>
                  <a:lnTo>
                    <a:pt x="337" y="2257"/>
                  </a:lnTo>
                  <a:lnTo>
                    <a:pt x="371" y="2223"/>
                  </a:lnTo>
                  <a:lnTo>
                    <a:pt x="438" y="2257"/>
                  </a:lnTo>
                  <a:lnTo>
                    <a:pt x="1313" y="2156"/>
                  </a:lnTo>
                  <a:lnTo>
                    <a:pt x="1751" y="2088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20"/>
                  </a:lnTo>
                  <a:lnTo>
                    <a:pt x="2357" y="1853"/>
                  </a:lnTo>
                  <a:lnTo>
                    <a:pt x="2391" y="1752"/>
                  </a:lnTo>
                  <a:lnTo>
                    <a:pt x="2391" y="1651"/>
                  </a:lnTo>
                  <a:lnTo>
                    <a:pt x="2357" y="1449"/>
                  </a:lnTo>
                  <a:lnTo>
                    <a:pt x="2290" y="1247"/>
                  </a:lnTo>
                  <a:lnTo>
                    <a:pt x="2222" y="641"/>
                  </a:lnTo>
                  <a:lnTo>
                    <a:pt x="2121" y="304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19" y="304"/>
                  </a:lnTo>
                  <a:lnTo>
                    <a:pt x="1953" y="506"/>
                  </a:lnTo>
                  <a:lnTo>
                    <a:pt x="2054" y="977"/>
                  </a:lnTo>
                  <a:lnTo>
                    <a:pt x="2121" y="1415"/>
                  </a:lnTo>
                  <a:lnTo>
                    <a:pt x="2189" y="1853"/>
                  </a:lnTo>
                  <a:lnTo>
                    <a:pt x="1751" y="1853"/>
                  </a:lnTo>
                  <a:lnTo>
                    <a:pt x="1280" y="1886"/>
                  </a:lnTo>
                  <a:lnTo>
                    <a:pt x="404" y="2055"/>
                  </a:lnTo>
                  <a:lnTo>
                    <a:pt x="371" y="2055"/>
                  </a:lnTo>
                  <a:lnTo>
                    <a:pt x="371" y="1853"/>
                  </a:lnTo>
                  <a:lnTo>
                    <a:pt x="337" y="1617"/>
                  </a:lnTo>
                  <a:lnTo>
                    <a:pt x="270" y="1179"/>
                  </a:lnTo>
                  <a:lnTo>
                    <a:pt x="236" y="876"/>
                  </a:lnTo>
                  <a:lnTo>
                    <a:pt x="169" y="540"/>
                  </a:lnTo>
                  <a:lnTo>
                    <a:pt x="707" y="405"/>
                  </a:lnTo>
                  <a:lnTo>
                    <a:pt x="1246" y="304"/>
                  </a:lnTo>
                  <a:lnTo>
                    <a:pt x="1616" y="236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2" name="Shape 512"/>
            <p:cNvSpPr/>
            <p:nvPr/>
          </p:nvSpPr>
          <p:spPr>
            <a:xfrm>
              <a:off x="2762075" y="4700825"/>
              <a:ext cx="125425" cy="712925"/>
            </a:xfrm>
            <a:custGeom>
              <a:avLst/>
              <a:gdLst/>
              <a:ahLst/>
              <a:cxnLst/>
              <a:rect l="0" t="0" r="0" b="0"/>
              <a:pathLst>
                <a:path w="5017" h="28517" extrusionOk="0">
                  <a:moveTo>
                    <a:pt x="3838" y="0"/>
                  </a:moveTo>
                  <a:lnTo>
                    <a:pt x="3535" y="34"/>
                  </a:lnTo>
                  <a:lnTo>
                    <a:pt x="3266" y="101"/>
                  </a:lnTo>
                  <a:lnTo>
                    <a:pt x="2963" y="236"/>
                  </a:lnTo>
                  <a:lnTo>
                    <a:pt x="2694" y="404"/>
                  </a:lnTo>
                  <a:lnTo>
                    <a:pt x="2458" y="606"/>
                  </a:lnTo>
                  <a:lnTo>
                    <a:pt x="2290" y="875"/>
                  </a:lnTo>
                  <a:lnTo>
                    <a:pt x="2155" y="1145"/>
                  </a:lnTo>
                  <a:lnTo>
                    <a:pt x="2020" y="1414"/>
                  </a:lnTo>
                  <a:lnTo>
                    <a:pt x="1919" y="1717"/>
                  </a:lnTo>
                  <a:lnTo>
                    <a:pt x="1852" y="2020"/>
                  </a:lnTo>
                  <a:lnTo>
                    <a:pt x="1751" y="2626"/>
                  </a:lnTo>
                  <a:lnTo>
                    <a:pt x="1515" y="4714"/>
                  </a:lnTo>
                  <a:lnTo>
                    <a:pt x="1313" y="6801"/>
                  </a:lnTo>
                  <a:lnTo>
                    <a:pt x="977" y="11010"/>
                  </a:lnTo>
                  <a:lnTo>
                    <a:pt x="640" y="15353"/>
                  </a:lnTo>
                  <a:lnTo>
                    <a:pt x="337" y="19696"/>
                  </a:lnTo>
                  <a:lnTo>
                    <a:pt x="135" y="24039"/>
                  </a:lnTo>
                  <a:lnTo>
                    <a:pt x="0" y="28382"/>
                  </a:lnTo>
                  <a:lnTo>
                    <a:pt x="0" y="28450"/>
                  </a:lnTo>
                  <a:lnTo>
                    <a:pt x="34" y="28483"/>
                  </a:lnTo>
                  <a:lnTo>
                    <a:pt x="135" y="28517"/>
                  </a:lnTo>
                  <a:lnTo>
                    <a:pt x="236" y="28483"/>
                  </a:lnTo>
                  <a:lnTo>
                    <a:pt x="270" y="28450"/>
                  </a:lnTo>
                  <a:lnTo>
                    <a:pt x="270" y="28382"/>
                  </a:lnTo>
                  <a:lnTo>
                    <a:pt x="404" y="24645"/>
                  </a:lnTo>
                  <a:lnTo>
                    <a:pt x="606" y="20908"/>
                  </a:lnTo>
                  <a:lnTo>
                    <a:pt x="808" y="17171"/>
                  </a:lnTo>
                  <a:lnTo>
                    <a:pt x="1044" y="13400"/>
                  </a:lnTo>
                  <a:lnTo>
                    <a:pt x="1347" y="9663"/>
                  </a:lnTo>
                  <a:lnTo>
                    <a:pt x="1684" y="5926"/>
                  </a:lnTo>
                  <a:lnTo>
                    <a:pt x="1852" y="4108"/>
                  </a:lnTo>
                  <a:lnTo>
                    <a:pt x="1953" y="3165"/>
                  </a:lnTo>
                  <a:lnTo>
                    <a:pt x="2088" y="2256"/>
                  </a:lnTo>
                  <a:lnTo>
                    <a:pt x="2155" y="1852"/>
                  </a:lnTo>
                  <a:lnTo>
                    <a:pt x="2290" y="1448"/>
                  </a:lnTo>
                  <a:lnTo>
                    <a:pt x="2492" y="1077"/>
                  </a:lnTo>
                  <a:lnTo>
                    <a:pt x="2727" y="741"/>
                  </a:lnTo>
                  <a:lnTo>
                    <a:pt x="2963" y="539"/>
                  </a:lnTo>
                  <a:lnTo>
                    <a:pt x="3199" y="404"/>
                  </a:lnTo>
                  <a:lnTo>
                    <a:pt x="3468" y="303"/>
                  </a:lnTo>
                  <a:lnTo>
                    <a:pt x="3771" y="269"/>
                  </a:lnTo>
                  <a:lnTo>
                    <a:pt x="4074" y="269"/>
                  </a:lnTo>
                  <a:lnTo>
                    <a:pt x="4377" y="337"/>
                  </a:lnTo>
                  <a:lnTo>
                    <a:pt x="4646" y="438"/>
                  </a:lnTo>
                  <a:lnTo>
                    <a:pt x="4916" y="572"/>
                  </a:lnTo>
                  <a:lnTo>
                    <a:pt x="4983" y="606"/>
                  </a:lnTo>
                  <a:lnTo>
                    <a:pt x="5017" y="572"/>
                  </a:lnTo>
                  <a:lnTo>
                    <a:pt x="5017" y="505"/>
                  </a:lnTo>
                  <a:lnTo>
                    <a:pt x="4983" y="438"/>
                  </a:lnTo>
                  <a:lnTo>
                    <a:pt x="4714" y="236"/>
                  </a:lnTo>
                  <a:lnTo>
                    <a:pt x="4444" y="135"/>
                  </a:lnTo>
                  <a:lnTo>
                    <a:pt x="4141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3" name="Shape 513"/>
            <p:cNvSpPr/>
            <p:nvPr/>
          </p:nvSpPr>
          <p:spPr>
            <a:xfrm>
              <a:off x="1056775" y="5104825"/>
              <a:ext cx="57275" cy="63150"/>
            </a:xfrm>
            <a:custGeom>
              <a:avLst/>
              <a:gdLst/>
              <a:ahLst/>
              <a:cxnLst/>
              <a:rect l="0" t="0" r="0" b="0"/>
              <a:pathLst>
                <a:path w="2291" h="2526" extrusionOk="0">
                  <a:moveTo>
                    <a:pt x="1954" y="169"/>
                  </a:moveTo>
                  <a:lnTo>
                    <a:pt x="1954" y="640"/>
                  </a:lnTo>
                  <a:lnTo>
                    <a:pt x="1987" y="1112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1752" y="2054"/>
                  </a:lnTo>
                  <a:lnTo>
                    <a:pt x="1348" y="2122"/>
                  </a:lnTo>
                  <a:lnTo>
                    <a:pt x="944" y="2189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607" y="405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45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68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53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55"/>
                  </a:lnTo>
                  <a:lnTo>
                    <a:pt x="2223" y="2122"/>
                  </a:lnTo>
                  <a:lnTo>
                    <a:pt x="2189" y="2054"/>
                  </a:lnTo>
                  <a:lnTo>
                    <a:pt x="2257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223" y="1078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4" name="Shape 514"/>
            <p:cNvSpPr/>
            <p:nvPr/>
          </p:nvSpPr>
          <p:spPr>
            <a:xfrm>
              <a:off x="3645850" y="4022400"/>
              <a:ext cx="40425" cy="10125"/>
            </a:xfrm>
            <a:custGeom>
              <a:avLst/>
              <a:gdLst/>
              <a:ahLst/>
              <a:cxnLst/>
              <a:rect l="0" t="0" r="0" b="0"/>
              <a:pathLst>
                <a:path w="1617" h="405" extrusionOk="0">
                  <a:moveTo>
                    <a:pt x="169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37" y="270"/>
                  </a:lnTo>
                  <a:lnTo>
                    <a:pt x="741" y="304"/>
                  </a:lnTo>
                  <a:lnTo>
                    <a:pt x="1145" y="371"/>
                  </a:lnTo>
                  <a:lnTo>
                    <a:pt x="1381" y="405"/>
                  </a:lnTo>
                  <a:lnTo>
                    <a:pt x="1583" y="371"/>
                  </a:lnTo>
                  <a:lnTo>
                    <a:pt x="1617" y="337"/>
                  </a:lnTo>
                  <a:lnTo>
                    <a:pt x="1617" y="304"/>
                  </a:lnTo>
                  <a:lnTo>
                    <a:pt x="1617" y="236"/>
                  </a:lnTo>
                  <a:lnTo>
                    <a:pt x="1583" y="203"/>
                  </a:lnTo>
                  <a:lnTo>
                    <a:pt x="1415" y="135"/>
                  </a:lnTo>
                  <a:lnTo>
                    <a:pt x="1179" y="102"/>
                  </a:lnTo>
                  <a:lnTo>
                    <a:pt x="775" y="68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5" name="Shape 515"/>
            <p:cNvSpPr/>
            <p:nvPr/>
          </p:nvSpPr>
          <p:spPr>
            <a:xfrm>
              <a:off x="3509500" y="3976950"/>
              <a:ext cx="259275" cy="457900"/>
            </a:xfrm>
            <a:custGeom>
              <a:avLst/>
              <a:gdLst/>
              <a:ahLst/>
              <a:cxnLst/>
              <a:rect l="0" t="0" r="0" b="0"/>
              <a:pathLst>
                <a:path w="10371" h="18316" extrusionOk="0">
                  <a:moveTo>
                    <a:pt x="3401" y="169"/>
                  </a:moveTo>
                  <a:lnTo>
                    <a:pt x="3670" y="270"/>
                  </a:lnTo>
                  <a:lnTo>
                    <a:pt x="3973" y="337"/>
                  </a:lnTo>
                  <a:lnTo>
                    <a:pt x="4613" y="405"/>
                  </a:lnTo>
                  <a:lnTo>
                    <a:pt x="6397" y="607"/>
                  </a:lnTo>
                  <a:lnTo>
                    <a:pt x="8418" y="876"/>
                  </a:lnTo>
                  <a:lnTo>
                    <a:pt x="8855" y="943"/>
                  </a:lnTo>
                  <a:lnTo>
                    <a:pt x="9091" y="977"/>
                  </a:lnTo>
                  <a:lnTo>
                    <a:pt x="9327" y="1044"/>
                  </a:lnTo>
                  <a:lnTo>
                    <a:pt x="9562" y="1112"/>
                  </a:lnTo>
                  <a:lnTo>
                    <a:pt x="9764" y="1213"/>
                  </a:lnTo>
                  <a:lnTo>
                    <a:pt x="9933" y="1381"/>
                  </a:lnTo>
                  <a:lnTo>
                    <a:pt x="10034" y="1583"/>
                  </a:lnTo>
                  <a:lnTo>
                    <a:pt x="10067" y="1617"/>
                  </a:lnTo>
                  <a:lnTo>
                    <a:pt x="10135" y="1650"/>
                  </a:lnTo>
                  <a:lnTo>
                    <a:pt x="10168" y="2492"/>
                  </a:lnTo>
                  <a:lnTo>
                    <a:pt x="10168" y="2896"/>
                  </a:lnTo>
                  <a:lnTo>
                    <a:pt x="10168" y="3300"/>
                  </a:lnTo>
                  <a:lnTo>
                    <a:pt x="10101" y="3872"/>
                  </a:lnTo>
                  <a:lnTo>
                    <a:pt x="9966" y="4411"/>
                  </a:lnTo>
                  <a:lnTo>
                    <a:pt x="9731" y="5522"/>
                  </a:lnTo>
                  <a:lnTo>
                    <a:pt x="9562" y="6431"/>
                  </a:lnTo>
                  <a:lnTo>
                    <a:pt x="9428" y="7374"/>
                  </a:lnTo>
                  <a:lnTo>
                    <a:pt x="9226" y="9259"/>
                  </a:lnTo>
                  <a:lnTo>
                    <a:pt x="9024" y="11414"/>
                  </a:lnTo>
                  <a:lnTo>
                    <a:pt x="8754" y="13569"/>
                  </a:lnTo>
                  <a:lnTo>
                    <a:pt x="8620" y="14545"/>
                  </a:lnTo>
                  <a:lnTo>
                    <a:pt x="8451" y="15488"/>
                  </a:lnTo>
                  <a:lnTo>
                    <a:pt x="8283" y="16431"/>
                  </a:lnTo>
                  <a:lnTo>
                    <a:pt x="8148" y="17373"/>
                  </a:lnTo>
                  <a:lnTo>
                    <a:pt x="8014" y="17575"/>
                  </a:lnTo>
                  <a:lnTo>
                    <a:pt x="7845" y="17744"/>
                  </a:lnTo>
                  <a:lnTo>
                    <a:pt x="7677" y="17878"/>
                  </a:lnTo>
                  <a:lnTo>
                    <a:pt x="7475" y="17979"/>
                  </a:lnTo>
                  <a:lnTo>
                    <a:pt x="7273" y="18047"/>
                  </a:lnTo>
                  <a:lnTo>
                    <a:pt x="7037" y="18080"/>
                  </a:lnTo>
                  <a:lnTo>
                    <a:pt x="6498" y="18080"/>
                  </a:lnTo>
                  <a:lnTo>
                    <a:pt x="4377" y="17912"/>
                  </a:lnTo>
                  <a:lnTo>
                    <a:pt x="3367" y="17845"/>
                  </a:lnTo>
                  <a:lnTo>
                    <a:pt x="2862" y="17811"/>
                  </a:lnTo>
                  <a:lnTo>
                    <a:pt x="2391" y="17744"/>
                  </a:lnTo>
                  <a:lnTo>
                    <a:pt x="2021" y="17676"/>
                  </a:lnTo>
                  <a:lnTo>
                    <a:pt x="1650" y="17575"/>
                  </a:lnTo>
                  <a:lnTo>
                    <a:pt x="1718" y="17508"/>
                  </a:lnTo>
                  <a:lnTo>
                    <a:pt x="1684" y="17407"/>
                  </a:lnTo>
                  <a:lnTo>
                    <a:pt x="1650" y="17373"/>
                  </a:lnTo>
                  <a:lnTo>
                    <a:pt x="1549" y="17340"/>
                  </a:lnTo>
                  <a:lnTo>
                    <a:pt x="1381" y="17407"/>
                  </a:lnTo>
                  <a:lnTo>
                    <a:pt x="1213" y="17441"/>
                  </a:lnTo>
                  <a:lnTo>
                    <a:pt x="1078" y="17441"/>
                  </a:lnTo>
                  <a:lnTo>
                    <a:pt x="943" y="17407"/>
                  </a:lnTo>
                  <a:lnTo>
                    <a:pt x="842" y="17373"/>
                  </a:lnTo>
                  <a:lnTo>
                    <a:pt x="708" y="17306"/>
                  </a:lnTo>
                  <a:lnTo>
                    <a:pt x="640" y="17205"/>
                  </a:lnTo>
                  <a:lnTo>
                    <a:pt x="539" y="17104"/>
                  </a:lnTo>
                  <a:lnTo>
                    <a:pt x="438" y="16835"/>
                  </a:lnTo>
                  <a:lnTo>
                    <a:pt x="371" y="16532"/>
                  </a:lnTo>
                  <a:lnTo>
                    <a:pt x="304" y="16195"/>
                  </a:lnTo>
                  <a:lnTo>
                    <a:pt x="304" y="15825"/>
                  </a:lnTo>
                  <a:lnTo>
                    <a:pt x="304" y="15420"/>
                  </a:lnTo>
                  <a:lnTo>
                    <a:pt x="337" y="15016"/>
                  </a:lnTo>
                  <a:lnTo>
                    <a:pt x="438" y="14242"/>
                  </a:lnTo>
                  <a:lnTo>
                    <a:pt x="607" y="13131"/>
                  </a:lnTo>
                  <a:lnTo>
                    <a:pt x="1213" y="8889"/>
                  </a:lnTo>
                  <a:lnTo>
                    <a:pt x="1852" y="4613"/>
                  </a:lnTo>
                  <a:lnTo>
                    <a:pt x="2155" y="2492"/>
                  </a:lnTo>
                  <a:lnTo>
                    <a:pt x="2223" y="1852"/>
                  </a:lnTo>
                  <a:lnTo>
                    <a:pt x="2290" y="1448"/>
                  </a:lnTo>
                  <a:lnTo>
                    <a:pt x="2425" y="1044"/>
                  </a:lnTo>
                  <a:lnTo>
                    <a:pt x="2559" y="708"/>
                  </a:lnTo>
                  <a:lnTo>
                    <a:pt x="2660" y="539"/>
                  </a:lnTo>
                  <a:lnTo>
                    <a:pt x="2761" y="405"/>
                  </a:lnTo>
                  <a:lnTo>
                    <a:pt x="2862" y="304"/>
                  </a:lnTo>
                  <a:lnTo>
                    <a:pt x="2997" y="203"/>
                  </a:lnTo>
                  <a:lnTo>
                    <a:pt x="3165" y="169"/>
                  </a:lnTo>
                  <a:close/>
                  <a:moveTo>
                    <a:pt x="2963" y="1"/>
                  </a:moveTo>
                  <a:lnTo>
                    <a:pt x="2795" y="68"/>
                  </a:lnTo>
                  <a:lnTo>
                    <a:pt x="2627" y="169"/>
                  </a:lnTo>
                  <a:lnTo>
                    <a:pt x="2492" y="337"/>
                  </a:lnTo>
                  <a:lnTo>
                    <a:pt x="2357" y="573"/>
                  </a:lnTo>
                  <a:lnTo>
                    <a:pt x="2256" y="809"/>
                  </a:lnTo>
                  <a:lnTo>
                    <a:pt x="2189" y="1078"/>
                  </a:lnTo>
                  <a:lnTo>
                    <a:pt x="2054" y="1617"/>
                  </a:lnTo>
                  <a:lnTo>
                    <a:pt x="1953" y="2155"/>
                  </a:lnTo>
                  <a:lnTo>
                    <a:pt x="1852" y="2963"/>
                  </a:lnTo>
                  <a:lnTo>
                    <a:pt x="910" y="9360"/>
                  </a:lnTo>
                  <a:lnTo>
                    <a:pt x="472" y="12256"/>
                  </a:lnTo>
                  <a:lnTo>
                    <a:pt x="270" y="13703"/>
                  </a:lnTo>
                  <a:lnTo>
                    <a:pt x="68" y="15185"/>
                  </a:lnTo>
                  <a:lnTo>
                    <a:pt x="34" y="15690"/>
                  </a:lnTo>
                  <a:lnTo>
                    <a:pt x="1" y="15959"/>
                  </a:lnTo>
                  <a:lnTo>
                    <a:pt x="34" y="16229"/>
                  </a:lnTo>
                  <a:lnTo>
                    <a:pt x="68" y="16532"/>
                  </a:lnTo>
                  <a:lnTo>
                    <a:pt x="135" y="16767"/>
                  </a:lnTo>
                  <a:lnTo>
                    <a:pt x="236" y="17037"/>
                  </a:lnTo>
                  <a:lnTo>
                    <a:pt x="371" y="17239"/>
                  </a:lnTo>
                  <a:lnTo>
                    <a:pt x="607" y="17441"/>
                  </a:lnTo>
                  <a:lnTo>
                    <a:pt x="842" y="17575"/>
                  </a:lnTo>
                  <a:lnTo>
                    <a:pt x="1078" y="17676"/>
                  </a:lnTo>
                  <a:lnTo>
                    <a:pt x="1347" y="17676"/>
                  </a:lnTo>
                  <a:lnTo>
                    <a:pt x="2088" y="17878"/>
                  </a:lnTo>
                  <a:lnTo>
                    <a:pt x="2458" y="17979"/>
                  </a:lnTo>
                  <a:lnTo>
                    <a:pt x="2829" y="18047"/>
                  </a:lnTo>
                  <a:lnTo>
                    <a:pt x="4142" y="18148"/>
                  </a:lnTo>
                  <a:lnTo>
                    <a:pt x="5455" y="18249"/>
                  </a:lnTo>
                  <a:lnTo>
                    <a:pt x="6296" y="18316"/>
                  </a:lnTo>
                  <a:lnTo>
                    <a:pt x="7239" y="18316"/>
                  </a:lnTo>
                  <a:lnTo>
                    <a:pt x="7475" y="18249"/>
                  </a:lnTo>
                  <a:lnTo>
                    <a:pt x="7677" y="18181"/>
                  </a:lnTo>
                  <a:lnTo>
                    <a:pt x="7879" y="18114"/>
                  </a:lnTo>
                  <a:lnTo>
                    <a:pt x="8047" y="18013"/>
                  </a:lnTo>
                  <a:lnTo>
                    <a:pt x="8216" y="17845"/>
                  </a:lnTo>
                  <a:lnTo>
                    <a:pt x="8317" y="17676"/>
                  </a:lnTo>
                  <a:lnTo>
                    <a:pt x="8418" y="17474"/>
                  </a:lnTo>
                  <a:lnTo>
                    <a:pt x="8451" y="17205"/>
                  </a:lnTo>
                  <a:lnTo>
                    <a:pt x="8451" y="17138"/>
                  </a:lnTo>
                  <a:lnTo>
                    <a:pt x="8653" y="16195"/>
                  </a:lnTo>
                  <a:lnTo>
                    <a:pt x="8822" y="15252"/>
                  </a:lnTo>
                  <a:lnTo>
                    <a:pt x="8956" y="14309"/>
                  </a:lnTo>
                  <a:lnTo>
                    <a:pt x="9091" y="13333"/>
                  </a:lnTo>
                  <a:lnTo>
                    <a:pt x="9293" y="11414"/>
                  </a:lnTo>
                  <a:lnTo>
                    <a:pt x="9461" y="9495"/>
                  </a:lnTo>
                  <a:lnTo>
                    <a:pt x="9562" y="8451"/>
                  </a:lnTo>
                  <a:lnTo>
                    <a:pt x="9663" y="7407"/>
                  </a:lnTo>
                  <a:lnTo>
                    <a:pt x="9798" y="6364"/>
                  </a:lnTo>
                  <a:lnTo>
                    <a:pt x="10000" y="5320"/>
                  </a:lnTo>
                  <a:lnTo>
                    <a:pt x="10202" y="4411"/>
                  </a:lnTo>
                  <a:lnTo>
                    <a:pt x="10269" y="3940"/>
                  </a:lnTo>
                  <a:lnTo>
                    <a:pt x="10337" y="3468"/>
                  </a:lnTo>
                  <a:lnTo>
                    <a:pt x="10370" y="2997"/>
                  </a:lnTo>
                  <a:lnTo>
                    <a:pt x="10370" y="2526"/>
                  </a:lnTo>
                  <a:lnTo>
                    <a:pt x="10337" y="2054"/>
                  </a:lnTo>
                  <a:lnTo>
                    <a:pt x="10236" y="1583"/>
                  </a:lnTo>
                  <a:lnTo>
                    <a:pt x="10269" y="1549"/>
                  </a:lnTo>
                  <a:lnTo>
                    <a:pt x="10236" y="1516"/>
                  </a:lnTo>
                  <a:lnTo>
                    <a:pt x="10168" y="1347"/>
                  </a:lnTo>
                  <a:lnTo>
                    <a:pt x="10067" y="1213"/>
                  </a:lnTo>
                  <a:lnTo>
                    <a:pt x="9933" y="1112"/>
                  </a:lnTo>
                  <a:lnTo>
                    <a:pt x="9798" y="1011"/>
                  </a:lnTo>
                  <a:lnTo>
                    <a:pt x="9495" y="842"/>
                  </a:lnTo>
                  <a:lnTo>
                    <a:pt x="9125" y="741"/>
                  </a:lnTo>
                  <a:lnTo>
                    <a:pt x="8754" y="674"/>
                  </a:lnTo>
                  <a:lnTo>
                    <a:pt x="8384" y="640"/>
                  </a:lnTo>
                  <a:lnTo>
                    <a:pt x="7710" y="573"/>
                  </a:lnTo>
                  <a:lnTo>
                    <a:pt x="5623" y="304"/>
                  </a:lnTo>
                  <a:lnTo>
                    <a:pt x="4546" y="135"/>
                  </a:lnTo>
                  <a:lnTo>
                    <a:pt x="3973" y="68"/>
                  </a:lnTo>
                  <a:lnTo>
                    <a:pt x="3704" y="68"/>
                  </a:lnTo>
                  <a:lnTo>
                    <a:pt x="3435" y="102"/>
                  </a:lnTo>
                  <a:lnTo>
                    <a:pt x="3435" y="68"/>
                  </a:lnTo>
                  <a:lnTo>
                    <a:pt x="3401" y="68"/>
                  </a:lnTo>
                  <a:lnTo>
                    <a:pt x="316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6" name="Shape 516"/>
            <p:cNvSpPr/>
            <p:nvPr/>
          </p:nvSpPr>
          <p:spPr>
            <a:xfrm>
              <a:off x="725150" y="2891150"/>
              <a:ext cx="2679175" cy="790400"/>
            </a:xfrm>
            <a:custGeom>
              <a:avLst/>
              <a:gdLst/>
              <a:ahLst/>
              <a:cxnLst/>
              <a:rect l="0" t="0" r="0" b="0"/>
              <a:pathLst>
                <a:path w="107167" h="31616" extrusionOk="0">
                  <a:moveTo>
                    <a:pt x="98850" y="8889"/>
                  </a:moveTo>
                  <a:lnTo>
                    <a:pt x="99456" y="9057"/>
                  </a:lnTo>
                  <a:lnTo>
                    <a:pt x="100062" y="9192"/>
                  </a:lnTo>
                  <a:lnTo>
                    <a:pt x="100702" y="9360"/>
                  </a:lnTo>
                  <a:lnTo>
                    <a:pt x="101308" y="9529"/>
                  </a:lnTo>
                  <a:lnTo>
                    <a:pt x="102048" y="9798"/>
                  </a:lnTo>
                  <a:lnTo>
                    <a:pt x="102789" y="10168"/>
                  </a:lnTo>
                  <a:lnTo>
                    <a:pt x="103496" y="10572"/>
                  </a:lnTo>
                  <a:lnTo>
                    <a:pt x="104136" y="11078"/>
                  </a:lnTo>
                  <a:lnTo>
                    <a:pt x="104675" y="11515"/>
                  </a:lnTo>
                  <a:lnTo>
                    <a:pt x="105146" y="12054"/>
                  </a:lnTo>
                  <a:lnTo>
                    <a:pt x="105550" y="12593"/>
                  </a:lnTo>
                  <a:lnTo>
                    <a:pt x="105920" y="13199"/>
                  </a:lnTo>
                  <a:lnTo>
                    <a:pt x="106223" y="13805"/>
                  </a:lnTo>
                  <a:lnTo>
                    <a:pt x="106493" y="14444"/>
                  </a:lnTo>
                  <a:lnTo>
                    <a:pt x="106695" y="15118"/>
                  </a:lnTo>
                  <a:lnTo>
                    <a:pt x="106829" y="15791"/>
                  </a:lnTo>
                  <a:lnTo>
                    <a:pt x="106728" y="15825"/>
                  </a:lnTo>
                  <a:lnTo>
                    <a:pt x="106594" y="15825"/>
                  </a:lnTo>
                  <a:lnTo>
                    <a:pt x="106493" y="15858"/>
                  </a:lnTo>
                  <a:lnTo>
                    <a:pt x="106459" y="15892"/>
                  </a:lnTo>
                  <a:lnTo>
                    <a:pt x="106425" y="15926"/>
                  </a:lnTo>
                  <a:lnTo>
                    <a:pt x="106425" y="15959"/>
                  </a:lnTo>
                  <a:lnTo>
                    <a:pt x="106459" y="15993"/>
                  </a:lnTo>
                  <a:lnTo>
                    <a:pt x="106560" y="16027"/>
                  </a:lnTo>
                  <a:lnTo>
                    <a:pt x="106661" y="16060"/>
                  </a:lnTo>
                  <a:lnTo>
                    <a:pt x="106863" y="16027"/>
                  </a:lnTo>
                  <a:lnTo>
                    <a:pt x="106930" y="16262"/>
                  </a:lnTo>
                  <a:lnTo>
                    <a:pt x="106930" y="16296"/>
                  </a:lnTo>
                  <a:lnTo>
                    <a:pt x="106998" y="16330"/>
                  </a:lnTo>
                  <a:lnTo>
                    <a:pt x="106964" y="16969"/>
                  </a:lnTo>
                  <a:lnTo>
                    <a:pt x="106526" y="17037"/>
                  </a:lnTo>
                  <a:lnTo>
                    <a:pt x="106493" y="16767"/>
                  </a:lnTo>
                  <a:lnTo>
                    <a:pt x="106459" y="16532"/>
                  </a:lnTo>
                  <a:lnTo>
                    <a:pt x="106493" y="16431"/>
                  </a:lnTo>
                  <a:lnTo>
                    <a:pt x="106425" y="16094"/>
                  </a:lnTo>
                  <a:lnTo>
                    <a:pt x="106324" y="15757"/>
                  </a:lnTo>
                  <a:lnTo>
                    <a:pt x="106190" y="15421"/>
                  </a:lnTo>
                  <a:lnTo>
                    <a:pt x="106055" y="15118"/>
                  </a:lnTo>
                  <a:lnTo>
                    <a:pt x="105887" y="14815"/>
                  </a:lnTo>
                  <a:lnTo>
                    <a:pt x="105685" y="14512"/>
                  </a:lnTo>
                  <a:lnTo>
                    <a:pt x="105281" y="13939"/>
                  </a:lnTo>
                  <a:lnTo>
                    <a:pt x="104809" y="13434"/>
                  </a:lnTo>
                  <a:lnTo>
                    <a:pt x="104271" y="12929"/>
                  </a:lnTo>
                  <a:lnTo>
                    <a:pt x="103732" y="12458"/>
                  </a:lnTo>
                  <a:lnTo>
                    <a:pt x="103193" y="12054"/>
                  </a:lnTo>
                  <a:lnTo>
                    <a:pt x="102587" y="11583"/>
                  </a:lnTo>
                  <a:lnTo>
                    <a:pt x="101947" y="11212"/>
                  </a:lnTo>
                  <a:lnTo>
                    <a:pt x="101274" y="10876"/>
                  </a:lnTo>
                  <a:lnTo>
                    <a:pt x="100601" y="10572"/>
                  </a:lnTo>
                  <a:lnTo>
                    <a:pt x="99995" y="10337"/>
                  </a:lnTo>
                  <a:lnTo>
                    <a:pt x="99355" y="10168"/>
                  </a:lnTo>
                  <a:lnTo>
                    <a:pt x="98715" y="10000"/>
                  </a:lnTo>
                  <a:lnTo>
                    <a:pt x="98379" y="9966"/>
                  </a:lnTo>
                  <a:lnTo>
                    <a:pt x="98042" y="9933"/>
                  </a:lnTo>
                  <a:lnTo>
                    <a:pt x="98850" y="8889"/>
                  </a:lnTo>
                  <a:close/>
                  <a:moveTo>
                    <a:pt x="106324" y="19865"/>
                  </a:moveTo>
                  <a:lnTo>
                    <a:pt x="106392" y="19899"/>
                  </a:lnTo>
                  <a:lnTo>
                    <a:pt x="106324" y="20303"/>
                  </a:lnTo>
                  <a:lnTo>
                    <a:pt x="106257" y="20639"/>
                  </a:lnTo>
                  <a:lnTo>
                    <a:pt x="106190" y="20774"/>
                  </a:lnTo>
                  <a:lnTo>
                    <a:pt x="106156" y="20942"/>
                  </a:lnTo>
                  <a:lnTo>
                    <a:pt x="106055" y="20808"/>
                  </a:lnTo>
                  <a:lnTo>
                    <a:pt x="106021" y="20639"/>
                  </a:lnTo>
                  <a:lnTo>
                    <a:pt x="106021" y="20471"/>
                  </a:lnTo>
                  <a:lnTo>
                    <a:pt x="106089" y="20303"/>
                  </a:lnTo>
                  <a:lnTo>
                    <a:pt x="106190" y="20067"/>
                  </a:lnTo>
                  <a:lnTo>
                    <a:pt x="106324" y="19865"/>
                  </a:lnTo>
                  <a:close/>
                  <a:moveTo>
                    <a:pt x="91712" y="20168"/>
                  </a:moveTo>
                  <a:lnTo>
                    <a:pt x="91881" y="20202"/>
                  </a:lnTo>
                  <a:lnTo>
                    <a:pt x="91813" y="20740"/>
                  </a:lnTo>
                  <a:lnTo>
                    <a:pt x="91780" y="21313"/>
                  </a:lnTo>
                  <a:lnTo>
                    <a:pt x="91746" y="20740"/>
                  </a:lnTo>
                  <a:lnTo>
                    <a:pt x="91712" y="20168"/>
                  </a:lnTo>
                  <a:close/>
                  <a:moveTo>
                    <a:pt x="64004" y="14242"/>
                  </a:moveTo>
                  <a:lnTo>
                    <a:pt x="64004" y="14276"/>
                  </a:lnTo>
                  <a:lnTo>
                    <a:pt x="64004" y="14343"/>
                  </a:lnTo>
                  <a:lnTo>
                    <a:pt x="64239" y="14848"/>
                  </a:lnTo>
                  <a:lnTo>
                    <a:pt x="64475" y="15387"/>
                  </a:lnTo>
                  <a:lnTo>
                    <a:pt x="64643" y="15926"/>
                  </a:lnTo>
                  <a:lnTo>
                    <a:pt x="64812" y="16498"/>
                  </a:lnTo>
                  <a:lnTo>
                    <a:pt x="64913" y="17037"/>
                  </a:lnTo>
                  <a:lnTo>
                    <a:pt x="64980" y="17609"/>
                  </a:lnTo>
                  <a:lnTo>
                    <a:pt x="65014" y="18181"/>
                  </a:lnTo>
                  <a:lnTo>
                    <a:pt x="64946" y="18754"/>
                  </a:lnTo>
                  <a:lnTo>
                    <a:pt x="64879" y="19057"/>
                  </a:lnTo>
                  <a:lnTo>
                    <a:pt x="64812" y="19326"/>
                  </a:lnTo>
                  <a:lnTo>
                    <a:pt x="64711" y="19562"/>
                  </a:lnTo>
                  <a:lnTo>
                    <a:pt x="64576" y="19798"/>
                  </a:lnTo>
                  <a:lnTo>
                    <a:pt x="64441" y="20033"/>
                  </a:lnTo>
                  <a:lnTo>
                    <a:pt x="64273" y="20235"/>
                  </a:lnTo>
                  <a:lnTo>
                    <a:pt x="64105" y="20437"/>
                  </a:lnTo>
                  <a:lnTo>
                    <a:pt x="63936" y="20639"/>
                  </a:lnTo>
                  <a:lnTo>
                    <a:pt x="63499" y="20942"/>
                  </a:lnTo>
                  <a:lnTo>
                    <a:pt x="63061" y="21212"/>
                  </a:lnTo>
                  <a:lnTo>
                    <a:pt x="62556" y="21380"/>
                  </a:lnTo>
                  <a:lnTo>
                    <a:pt x="61984" y="21548"/>
                  </a:lnTo>
                  <a:lnTo>
                    <a:pt x="61445" y="21616"/>
                  </a:lnTo>
                  <a:lnTo>
                    <a:pt x="60906" y="21683"/>
                  </a:lnTo>
                  <a:lnTo>
                    <a:pt x="60334" y="21717"/>
                  </a:lnTo>
                  <a:lnTo>
                    <a:pt x="59795" y="21750"/>
                  </a:lnTo>
                  <a:lnTo>
                    <a:pt x="57573" y="21750"/>
                  </a:lnTo>
                  <a:lnTo>
                    <a:pt x="52792" y="21851"/>
                  </a:lnTo>
                  <a:lnTo>
                    <a:pt x="48045" y="21919"/>
                  </a:lnTo>
                  <a:lnTo>
                    <a:pt x="43298" y="22020"/>
                  </a:lnTo>
                  <a:lnTo>
                    <a:pt x="42961" y="21986"/>
                  </a:lnTo>
                  <a:lnTo>
                    <a:pt x="42658" y="21952"/>
                  </a:lnTo>
                  <a:lnTo>
                    <a:pt x="42355" y="21851"/>
                  </a:lnTo>
                  <a:lnTo>
                    <a:pt x="42119" y="21717"/>
                  </a:lnTo>
                  <a:lnTo>
                    <a:pt x="41884" y="21582"/>
                  </a:lnTo>
                  <a:lnTo>
                    <a:pt x="41715" y="21380"/>
                  </a:lnTo>
                  <a:lnTo>
                    <a:pt x="41513" y="21178"/>
                  </a:lnTo>
                  <a:lnTo>
                    <a:pt x="41379" y="20942"/>
                  </a:lnTo>
                  <a:lnTo>
                    <a:pt x="41244" y="20707"/>
                  </a:lnTo>
                  <a:lnTo>
                    <a:pt x="41143" y="20437"/>
                  </a:lnTo>
                  <a:lnTo>
                    <a:pt x="40941" y="19865"/>
                  </a:lnTo>
                  <a:lnTo>
                    <a:pt x="40840" y="19259"/>
                  </a:lnTo>
                  <a:lnTo>
                    <a:pt x="40739" y="18687"/>
                  </a:lnTo>
                  <a:lnTo>
                    <a:pt x="40672" y="18114"/>
                  </a:lnTo>
                  <a:lnTo>
                    <a:pt x="40672" y="17575"/>
                  </a:lnTo>
                  <a:lnTo>
                    <a:pt x="40705" y="17037"/>
                  </a:lnTo>
                  <a:lnTo>
                    <a:pt x="40739" y="16498"/>
                  </a:lnTo>
                  <a:lnTo>
                    <a:pt x="40840" y="15959"/>
                  </a:lnTo>
                  <a:lnTo>
                    <a:pt x="40941" y="15421"/>
                  </a:lnTo>
                  <a:lnTo>
                    <a:pt x="41076" y="14882"/>
                  </a:lnTo>
                  <a:lnTo>
                    <a:pt x="41210" y="14343"/>
                  </a:lnTo>
                  <a:lnTo>
                    <a:pt x="52624" y="14242"/>
                  </a:lnTo>
                  <a:close/>
                  <a:moveTo>
                    <a:pt x="89288" y="20639"/>
                  </a:moveTo>
                  <a:lnTo>
                    <a:pt x="89322" y="20774"/>
                  </a:lnTo>
                  <a:lnTo>
                    <a:pt x="89389" y="20875"/>
                  </a:lnTo>
                  <a:lnTo>
                    <a:pt x="89457" y="20942"/>
                  </a:lnTo>
                  <a:lnTo>
                    <a:pt x="89558" y="21010"/>
                  </a:lnTo>
                  <a:lnTo>
                    <a:pt x="89793" y="21043"/>
                  </a:lnTo>
                  <a:lnTo>
                    <a:pt x="89928" y="21077"/>
                  </a:lnTo>
                  <a:lnTo>
                    <a:pt x="90029" y="21043"/>
                  </a:lnTo>
                  <a:lnTo>
                    <a:pt x="89928" y="22121"/>
                  </a:lnTo>
                  <a:lnTo>
                    <a:pt x="89861" y="23232"/>
                  </a:lnTo>
                  <a:lnTo>
                    <a:pt x="89760" y="25420"/>
                  </a:lnTo>
                  <a:lnTo>
                    <a:pt x="89558" y="25521"/>
                  </a:lnTo>
                  <a:lnTo>
                    <a:pt x="89389" y="25656"/>
                  </a:lnTo>
                  <a:lnTo>
                    <a:pt x="89255" y="25790"/>
                  </a:lnTo>
                  <a:lnTo>
                    <a:pt x="89154" y="25959"/>
                  </a:lnTo>
                  <a:lnTo>
                    <a:pt x="89120" y="25790"/>
                  </a:lnTo>
                  <a:lnTo>
                    <a:pt x="89086" y="25790"/>
                  </a:lnTo>
                  <a:lnTo>
                    <a:pt x="88985" y="25117"/>
                  </a:lnTo>
                  <a:lnTo>
                    <a:pt x="88985" y="24444"/>
                  </a:lnTo>
                  <a:lnTo>
                    <a:pt x="88985" y="23770"/>
                  </a:lnTo>
                  <a:lnTo>
                    <a:pt x="89019" y="23097"/>
                  </a:lnTo>
                  <a:lnTo>
                    <a:pt x="89053" y="22255"/>
                  </a:lnTo>
                  <a:lnTo>
                    <a:pt x="89086" y="21851"/>
                  </a:lnTo>
                  <a:lnTo>
                    <a:pt x="89154" y="21447"/>
                  </a:lnTo>
                  <a:lnTo>
                    <a:pt x="89221" y="21043"/>
                  </a:lnTo>
                  <a:lnTo>
                    <a:pt x="89255" y="20841"/>
                  </a:lnTo>
                  <a:lnTo>
                    <a:pt x="89288" y="20639"/>
                  </a:lnTo>
                  <a:close/>
                  <a:moveTo>
                    <a:pt x="92015" y="20202"/>
                  </a:moveTo>
                  <a:lnTo>
                    <a:pt x="92015" y="20235"/>
                  </a:lnTo>
                  <a:lnTo>
                    <a:pt x="92015" y="20303"/>
                  </a:lnTo>
                  <a:lnTo>
                    <a:pt x="92083" y="20370"/>
                  </a:lnTo>
                  <a:lnTo>
                    <a:pt x="92015" y="21043"/>
                  </a:lnTo>
                  <a:lnTo>
                    <a:pt x="91982" y="21717"/>
                  </a:lnTo>
                  <a:lnTo>
                    <a:pt x="91914" y="23097"/>
                  </a:lnTo>
                  <a:lnTo>
                    <a:pt x="91679" y="26598"/>
                  </a:lnTo>
                  <a:lnTo>
                    <a:pt x="91645" y="26598"/>
                  </a:lnTo>
                  <a:lnTo>
                    <a:pt x="91813" y="23501"/>
                  </a:lnTo>
                  <a:lnTo>
                    <a:pt x="91914" y="21851"/>
                  </a:lnTo>
                  <a:lnTo>
                    <a:pt x="91948" y="21010"/>
                  </a:lnTo>
                  <a:lnTo>
                    <a:pt x="91948" y="20202"/>
                  </a:lnTo>
                  <a:close/>
                  <a:moveTo>
                    <a:pt x="91140" y="19865"/>
                  </a:moveTo>
                  <a:lnTo>
                    <a:pt x="91275" y="19932"/>
                  </a:lnTo>
                  <a:lnTo>
                    <a:pt x="91342" y="20000"/>
                  </a:lnTo>
                  <a:lnTo>
                    <a:pt x="91376" y="20067"/>
                  </a:lnTo>
                  <a:lnTo>
                    <a:pt x="91443" y="20235"/>
                  </a:lnTo>
                  <a:lnTo>
                    <a:pt x="91477" y="20303"/>
                  </a:lnTo>
                  <a:lnTo>
                    <a:pt x="91544" y="20303"/>
                  </a:lnTo>
                  <a:lnTo>
                    <a:pt x="91510" y="21818"/>
                  </a:lnTo>
                  <a:lnTo>
                    <a:pt x="91443" y="23333"/>
                  </a:lnTo>
                  <a:lnTo>
                    <a:pt x="91275" y="26329"/>
                  </a:lnTo>
                  <a:lnTo>
                    <a:pt x="91241" y="26363"/>
                  </a:lnTo>
                  <a:lnTo>
                    <a:pt x="91207" y="26363"/>
                  </a:lnTo>
                  <a:lnTo>
                    <a:pt x="91106" y="26531"/>
                  </a:lnTo>
                  <a:lnTo>
                    <a:pt x="91005" y="26666"/>
                  </a:lnTo>
                  <a:lnTo>
                    <a:pt x="91005" y="26666"/>
                  </a:lnTo>
                  <a:lnTo>
                    <a:pt x="91106" y="23501"/>
                  </a:lnTo>
                  <a:lnTo>
                    <a:pt x="91174" y="21683"/>
                  </a:lnTo>
                  <a:lnTo>
                    <a:pt x="91174" y="20774"/>
                  </a:lnTo>
                  <a:lnTo>
                    <a:pt x="91140" y="19865"/>
                  </a:lnTo>
                  <a:close/>
                  <a:moveTo>
                    <a:pt x="91039" y="19865"/>
                  </a:moveTo>
                  <a:lnTo>
                    <a:pt x="90972" y="20707"/>
                  </a:lnTo>
                  <a:lnTo>
                    <a:pt x="90938" y="21548"/>
                  </a:lnTo>
                  <a:lnTo>
                    <a:pt x="90938" y="23232"/>
                  </a:lnTo>
                  <a:lnTo>
                    <a:pt x="90770" y="26733"/>
                  </a:lnTo>
                  <a:lnTo>
                    <a:pt x="90669" y="26733"/>
                  </a:lnTo>
                  <a:lnTo>
                    <a:pt x="90568" y="26700"/>
                  </a:lnTo>
                  <a:lnTo>
                    <a:pt x="90366" y="26598"/>
                  </a:lnTo>
                  <a:lnTo>
                    <a:pt x="90231" y="26497"/>
                  </a:lnTo>
                  <a:lnTo>
                    <a:pt x="90130" y="26396"/>
                  </a:lnTo>
                  <a:lnTo>
                    <a:pt x="89928" y="26161"/>
                  </a:lnTo>
                  <a:lnTo>
                    <a:pt x="89995" y="25588"/>
                  </a:lnTo>
                  <a:lnTo>
                    <a:pt x="90063" y="25521"/>
                  </a:lnTo>
                  <a:lnTo>
                    <a:pt x="90063" y="25454"/>
                  </a:lnTo>
                  <a:lnTo>
                    <a:pt x="90029" y="25386"/>
                  </a:lnTo>
                  <a:lnTo>
                    <a:pt x="90130" y="24141"/>
                  </a:lnTo>
                  <a:lnTo>
                    <a:pt x="90231" y="22895"/>
                  </a:lnTo>
                  <a:lnTo>
                    <a:pt x="90298" y="21649"/>
                  </a:lnTo>
                  <a:lnTo>
                    <a:pt x="90298" y="21043"/>
                  </a:lnTo>
                  <a:lnTo>
                    <a:pt x="90298" y="20437"/>
                  </a:lnTo>
                  <a:lnTo>
                    <a:pt x="90568" y="20168"/>
                  </a:lnTo>
                  <a:lnTo>
                    <a:pt x="90837" y="19966"/>
                  </a:lnTo>
                  <a:lnTo>
                    <a:pt x="90938" y="19899"/>
                  </a:lnTo>
                  <a:lnTo>
                    <a:pt x="91039" y="19865"/>
                  </a:lnTo>
                  <a:close/>
                  <a:moveTo>
                    <a:pt x="92756" y="19798"/>
                  </a:moveTo>
                  <a:lnTo>
                    <a:pt x="92891" y="19831"/>
                  </a:lnTo>
                  <a:lnTo>
                    <a:pt x="93059" y="19899"/>
                  </a:lnTo>
                  <a:lnTo>
                    <a:pt x="93227" y="20000"/>
                  </a:lnTo>
                  <a:lnTo>
                    <a:pt x="93396" y="20168"/>
                  </a:lnTo>
                  <a:lnTo>
                    <a:pt x="93429" y="20404"/>
                  </a:lnTo>
                  <a:lnTo>
                    <a:pt x="93396" y="20639"/>
                  </a:lnTo>
                  <a:lnTo>
                    <a:pt x="93396" y="21144"/>
                  </a:lnTo>
                  <a:lnTo>
                    <a:pt x="93328" y="23265"/>
                  </a:lnTo>
                  <a:lnTo>
                    <a:pt x="93295" y="24343"/>
                  </a:lnTo>
                  <a:lnTo>
                    <a:pt x="93261" y="25420"/>
                  </a:lnTo>
                  <a:lnTo>
                    <a:pt x="93261" y="25959"/>
                  </a:lnTo>
                  <a:lnTo>
                    <a:pt x="93194" y="26531"/>
                  </a:lnTo>
                  <a:lnTo>
                    <a:pt x="93126" y="26767"/>
                  </a:lnTo>
                  <a:lnTo>
                    <a:pt x="93025" y="26935"/>
                  </a:lnTo>
                  <a:lnTo>
                    <a:pt x="92857" y="27036"/>
                  </a:lnTo>
                  <a:lnTo>
                    <a:pt x="92655" y="27104"/>
                  </a:lnTo>
                  <a:lnTo>
                    <a:pt x="92453" y="27104"/>
                  </a:lnTo>
                  <a:lnTo>
                    <a:pt x="92251" y="27070"/>
                  </a:lnTo>
                  <a:lnTo>
                    <a:pt x="92015" y="27036"/>
                  </a:lnTo>
                  <a:lnTo>
                    <a:pt x="91847" y="26935"/>
                  </a:lnTo>
                  <a:lnTo>
                    <a:pt x="91881" y="26902"/>
                  </a:lnTo>
                  <a:lnTo>
                    <a:pt x="91881" y="26834"/>
                  </a:lnTo>
                  <a:lnTo>
                    <a:pt x="92116" y="23366"/>
                  </a:lnTo>
                  <a:lnTo>
                    <a:pt x="92251" y="21784"/>
                  </a:lnTo>
                  <a:lnTo>
                    <a:pt x="92285" y="21010"/>
                  </a:lnTo>
                  <a:lnTo>
                    <a:pt x="92318" y="20202"/>
                  </a:lnTo>
                  <a:lnTo>
                    <a:pt x="92352" y="20168"/>
                  </a:lnTo>
                  <a:lnTo>
                    <a:pt x="92419" y="20000"/>
                  </a:lnTo>
                  <a:lnTo>
                    <a:pt x="92520" y="19899"/>
                  </a:lnTo>
                  <a:lnTo>
                    <a:pt x="92655" y="19831"/>
                  </a:lnTo>
                  <a:lnTo>
                    <a:pt x="92756" y="19798"/>
                  </a:lnTo>
                  <a:close/>
                  <a:moveTo>
                    <a:pt x="90467" y="14444"/>
                  </a:moveTo>
                  <a:lnTo>
                    <a:pt x="90265" y="14781"/>
                  </a:lnTo>
                  <a:lnTo>
                    <a:pt x="90096" y="15118"/>
                  </a:lnTo>
                  <a:lnTo>
                    <a:pt x="89962" y="15522"/>
                  </a:lnTo>
                  <a:lnTo>
                    <a:pt x="89827" y="15926"/>
                  </a:lnTo>
                  <a:lnTo>
                    <a:pt x="89659" y="16767"/>
                  </a:lnTo>
                  <a:lnTo>
                    <a:pt x="89524" y="17542"/>
                  </a:lnTo>
                  <a:lnTo>
                    <a:pt x="89423" y="18249"/>
                  </a:lnTo>
                  <a:lnTo>
                    <a:pt x="89356" y="18990"/>
                  </a:lnTo>
                  <a:lnTo>
                    <a:pt x="89322" y="19730"/>
                  </a:lnTo>
                  <a:lnTo>
                    <a:pt x="89356" y="20471"/>
                  </a:lnTo>
                  <a:lnTo>
                    <a:pt x="89288" y="20505"/>
                  </a:lnTo>
                  <a:lnTo>
                    <a:pt x="89288" y="20572"/>
                  </a:lnTo>
                  <a:lnTo>
                    <a:pt x="89288" y="20606"/>
                  </a:lnTo>
                  <a:lnTo>
                    <a:pt x="89255" y="20505"/>
                  </a:lnTo>
                  <a:lnTo>
                    <a:pt x="89086" y="20774"/>
                  </a:lnTo>
                  <a:lnTo>
                    <a:pt x="88952" y="21077"/>
                  </a:lnTo>
                  <a:lnTo>
                    <a:pt x="88884" y="21414"/>
                  </a:lnTo>
                  <a:lnTo>
                    <a:pt x="88817" y="21750"/>
                  </a:lnTo>
                  <a:lnTo>
                    <a:pt x="88783" y="22457"/>
                  </a:lnTo>
                  <a:lnTo>
                    <a:pt x="88783" y="23097"/>
                  </a:lnTo>
                  <a:lnTo>
                    <a:pt x="88750" y="23871"/>
                  </a:lnTo>
                  <a:lnTo>
                    <a:pt x="88716" y="24679"/>
                  </a:lnTo>
                  <a:lnTo>
                    <a:pt x="88750" y="25083"/>
                  </a:lnTo>
                  <a:lnTo>
                    <a:pt x="88783" y="25487"/>
                  </a:lnTo>
                  <a:lnTo>
                    <a:pt x="88851" y="25858"/>
                  </a:lnTo>
                  <a:lnTo>
                    <a:pt x="88952" y="26262"/>
                  </a:lnTo>
                  <a:lnTo>
                    <a:pt x="88985" y="26295"/>
                  </a:lnTo>
                  <a:lnTo>
                    <a:pt x="88918" y="26598"/>
                  </a:lnTo>
                  <a:lnTo>
                    <a:pt x="88851" y="26868"/>
                  </a:lnTo>
                  <a:lnTo>
                    <a:pt x="88716" y="27137"/>
                  </a:lnTo>
                  <a:lnTo>
                    <a:pt x="88548" y="27407"/>
                  </a:lnTo>
                  <a:lnTo>
                    <a:pt x="88413" y="27036"/>
                  </a:lnTo>
                  <a:lnTo>
                    <a:pt x="88278" y="26666"/>
                  </a:lnTo>
                  <a:lnTo>
                    <a:pt x="88211" y="26262"/>
                  </a:lnTo>
                  <a:lnTo>
                    <a:pt x="88177" y="25858"/>
                  </a:lnTo>
                  <a:lnTo>
                    <a:pt x="88110" y="25083"/>
                  </a:lnTo>
                  <a:lnTo>
                    <a:pt x="88076" y="24275"/>
                  </a:lnTo>
                  <a:lnTo>
                    <a:pt x="88009" y="22558"/>
                  </a:lnTo>
                  <a:lnTo>
                    <a:pt x="88009" y="21717"/>
                  </a:lnTo>
                  <a:lnTo>
                    <a:pt x="88043" y="20841"/>
                  </a:lnTo>
                  <a:lnTo>
                    <a:pt x="88110" y="20000"/>
                  </a:lnTo>
                  <a:lnTo>
                    <a:pt x="88211" y="19192"/>
                  </a:lnTo>
                  <a:lnTo>
                    <a:pt x="88346" y="18350"/>
                  </a:lnTo>
                  <a:lnTo>
                    <a:pt x="88514" y="17542"/>
                  </a:lnTo>
                  <a:lnTo>
                    <a:pt x="88750" y="16734"/>
                  </a:lnTo>
                  <a:lnTo>
                    <a:pt x="89053" y="15959"/>
                  </a:lnTo>
                  <a:lnTo>
                    <a:pt x="89389" y="15185"/>
                  </a:lnTo>
                  <a:lnTo>
                    <a:pt x="89726" y="14444"/>
                  </a:lnTo>
                  <a:close/>
                  <a:moveTo>
                    <a:pt x="99692" y="22558"/>
                  </a:moveTo>
                  <a:lnTo>
                    <a:pt x="99826" y="22626"/>
                  </a:lnTo>
                  <a:lnTo>
                    <a:pt x="99961" y="22727"/>
                  </a:lnTo>
                  <a:lnTo>
                    <a:pt x="100096" y="22861"/>
                  </a:lnTo>
                  <a:lnTo>
                    <a:pt x="100230" y="23030"/>
                  </a:lnTo>
                  <a:lnTo>
                    <a:pt x="100264" y="23198"/>
                  </a:lnTo>
                  <a:lnTo>
                    <a:pt x="100264" y="23366"/>
                  </a:lnTo>
                  <a:lnTo>
                    <a:pt x="100230" y="23737"/>
                  </a:lnTo>
                  <a:lnTo>
                    <a:pt x="100264" y="23804"/>
                  </a:lnTo>
                  <a:lnTo>
                    <a:pt x="100331" y="23838"/>
                  </a:lnTo>
                  <a:lnTo>
                    <a:pt x="99860" y="24309"/>
                  </a:lnTo>
                  <a:lnTo>
                    <a:pt x="99389" y="24780"/>
                  </a:lnTo>
                  <a:lnTo>
                    <a:pt x="98547" y="25790"/>
                  </a:lnTo>
                  <a:lnTo>
                    <a:pt x="97907" y="26464"/>
                  </a:lnTo>
                  <a:lnTo>
                    <a:pt x="97200" y="27104"/>
                  </a:lnTo>
                  <a:lnTo>
                    <a:pt x="96527" y="27710"/>
                  </a:lnTo>
                  <a:lnTo>
                    <a:pt x="95887" y="28383"/>
                  </a:lnTo>
                  <a:lnTo>
                    <a:pt x="95584" y="28383"/>
                  </a:lnTo>
                  <a:lnTo>
                    <a:pt x="95450" y="28349"/>
                  </a:lnTo>
                  <a:lnTo>
                    <a:pt x="95349" y="28282"/>
                  </a:lnTo>
                  <a:lnTo>
                    <a:pt x="95180" y="28080"/>
                  </a:lnTo>
                  <a:lnTo>
                    <a:pt x="95012" y="27878"/>
                  </a:lnTo>
                  <a:lnTo>
                    <a:pt x="94978" y="27811"/>
                  </a:lnTo>
                  <a:lnTo>
                    <a:pt x="94945" y="27710"/>
                  </a:lnTo>
                  <a:lnTo>
                    <a:pt x="94945" y="27508"/>
                  </a:lnTo>
                  <a:lnTo>
                    <a:pt x="95012" y="27339"/>
                  </a:lnTo>
                  <a:lnTo>
                    <a:pt x="95147" y="27137"/>
                  </a:lnTo>
                  <a:lnTo>
                    <a:pt x="95416" y="26801"/>
                  </a:lnTo>
                  <a:lnTo>
                    <a:pt x="95652" y="26531"/>
                  </a:lnTo>
                  <a:lnTo>
                    <a:pt x="96931" y="24949"/>
                  </a:lnTo>
                  <a:lnTo>
                    <a:pt x="97604" y="24208"/>
                  </a:lnTo>
                  <a:lnTo>
                    <a:pt x="98278" y="23467"/>
                  </a:lnTo>
                  <a:lnTo>
                    <a:pt x="98682" y="23063"/>
                  </a:lnTo>
                  <a:lnTo>
                    <a:pt x="98884" y="22861"/>
                  </a:lnTo>
                  <a:lnTo>
                    <a:pt x="99119" y="22693"/>
                  </a:lnTo>
                  <a:lnTo>
                    <a:pt x="99254" y="22626"/>
                  </a:lnTo>
                  <a:lnTo>
                    <a:pt x="99389" y="22558"/>
                  </a:lnTo>
                  <a:close/>
                  <a:moveTo>
                    <a:pt x="100870" y="23905"/>
                  </a:moveTo>
                  <a:lnTo>
                    <a:pt x="100971" y="23972"/>
                  </a:lnTo>
                  <a:lnTo>
                    <a:pt x="98648" y="26464"/>
                  </a:lnTo>
                  <a:lnTo>
                    <a:pt x="97402" y="27743"/>
                  </a:lnTo>
                  <a:lnTo>
                    <a:pt x="96796" y="28383"/>
                  </a:lnTo>
                  <a:lnTo>
                    <a:pt x="96258" y="29090"/>
                  </a:lnTo>
                  <a:lnTo>
                    <a:pt x="96123" y="28989"/>
                  </a:lnTo>
                  <a:lnTo>
                    <a:pt x="96022" y="28922"/>
                  </a:lnTo>
                  <a:lnTo>
                    <a:pt x="96022" y="28888"/>
                  </a:lnTo>
                  <a:lnTo>
                    <a:pt x="96359" y="28652"/>
                  </a:lnTo>
                  <a:lnTo>
                    <a:pt x="96695" y="28383"/>
                  </a:lnTo>
                  <a:lnTo>
                    <a:pt x="96998" y="28080"/>
                  </a:lnTo>
                  <a:lnTo>
                    <a:pt x="97301" y="27777"/>
                  </a:lnTo>
                  <a:lnTo>
                    <a:pt x="97874" y="27137"/>
                  </a:lnTo>
                  <a:lnTo>
                    <a:pt x="98446" y="26497"/>
                  </a:lnTo>
                  <a:lnTo>
                    <a:pt x="99624" y="25184"/>
                  </a:lnTo>
                  <a:lnTo>
                    <a:pt x="100230" y="24511"/>
                  </a:lnTo>
                  <a:lnTo>
                    <a:pt x="100870" y="23905"/>
                  </a:lnTo>
                  <a:close/>
                  <a:moveTo>
                    <a:pt x="101308" y="24511"/>
                  </a:moveTo>
                  <a:lnTo>
                    <a:pt x="101409" y="24780"/>
                  </a:lnTo>
                  <a:lnTo>
                    <a:pt x="101510" y="25016"/>
                  </a:lnTo>
                  <a:lnTo>
                    <a:pt x="101543" y="25252"/>
                  </a:lnTo>
                  <a:lnTo>
                    <a:pt x="101038" y="25790"/>
                  </a:lnTo>
                  <a:lnTo>
                    <a:pt x="100466" y="26295"/>
                  </a:lnTo>
                  <a:lnTo>
                    <a:pt x="99321" y="27339"/>
                  </a:lnTo>
                  <a:lnTo>
                    <a:pt x="98783" y="27878"/>
                  </a:lnTo>
                  <a:lnTo>
                    <a:pt x="98244" y="28417"/>
                  </a:lnTo>
                  <a:lnTo>
                    <a:pt x="97806" y="29023"/>
                  </a:lnTo>
                  <a:lnTo>
                    <a:pt x="97604" y="29326"/>
                  </a:lnTo>
                  <a:lnTo>
                    <a:pt x="97402" y="29629"/>
                  </a:lnTo>
                  <a:lnTo>
                    <a:pt x="96965" y="29561"/>
                  </a:lnTo>
                  <a:lnTo>
                    <a:pt x="96763" y="29494"/>
                  </a:lnTo>
                  <a:lnTo>
                    <a:pt x="96594" y="29393"/>
                  </a:lnTo>
                  <a:lnTo>
                    <a:pt x="96931" y="29090"/>
                  </a:lnTo>
                  <a:lnTo>
                    <a:pt x="97234" y="28787"/>
                  </a:lnTo>
                  <a:lnTo>
                    <a:pt x="97840" y="28147"/>
                  </a:lnTo>
                  <a:lnTo>
                    <a:pt x="98412" y="27508"/>
                  </a:lnTo>
                  <a:lnTo>
                    <a:pt x="98985" y="26868"/>
                  </a:lnTo>
                  <a:lnTo>
                    <a:pt x="100129" y="25689"/>
                  </a:lnTo>
                  <a:lnTo>
                    <a:pt x="101308" y="24511"/>
                  </a:lnTo>
                  <a:close/>
                  <a:moveTo>
                    <a:pt x="101274" y="25858"/>
                  </a:moveTo>
                  <a:lnTo>
                    <a:pt x="101308" y="25891"/>
                  </a:lnTo>
                  <a:lnTo>
                    <a:pt x="101442" y="26026"/>
                  </a:lnTo>
                  <a:lnTo>
                    <a:pt x="101611" y="26093"/>
                  </a:lnTo>
                  <a:lnTo>
                    <a:pt x="101813" y="26127"/>
                  </a:lnTo>
                  <a:lnTo>
                    <a:pt x="101981" y="26093"/>
                  </a:lnTo>
                  <a:lnTo>
                    <a:pt x="101678" y="26666"/>
                  </a:lnTo>
                  <a:lnTo>
                    <a:pt x="101308" y="27205"/>
                  </a:lnTo>
                  <a:lnTo>
                    <a:pt x="100870" y="27710"/>
                  </a:lnTo>
                  <a:lnTo>
                    <a:pt x="100432" y="28181"/>
                  </a:lnTo>
                  <a:lnTo>
                    <a:pt x="99456" y="29191"/>
                  </a:lnTo>
                  <a:lnTo>
                    <a:pt x="98783" y="29797"/>
                  </a:lnTo>
                  <a:lnTo>
                    <a:pt x="98547" y="29999"/>
                  </a:lnTo>
                  <a:lnTo>
                    <a:pt x="98345" y="30100"/>
                  </a:lnTo>
                  <a:lnTo>
                    <a:pt x="98345" y="29864"/>
                  </a:lnTo>
                  <a:lnTo>
                    <a:pt x="98379" y="29831"/>
                  </a:lnTo>
                  <a:lnTo>
                    <a:pt x="98379" y="29763"/>
                  </a:lnTo>
                  <a:lnTo>
                    <a:pt x="98345" y="29696"/>
                  </a:lnTo>
                  <a:lnTo>
                    <a:pt x="98244" y="29460"/>
                  </a:lnTo>
                  <a:lnTo>
                    <a:pt x="98210" y="29393"/>
                  </a:lnTo>
                  <a:lnTo>
                    <a:pt x="98109" y="29292"/>
                  </a:lnTo>
                  <a:lnTo>
                    <a:pt x="98042" y="29225"/>
                  </a:lnTo>
                  <a:lnTo>
                    <a:pt x="97941" y="29191"/>
                  </a:lnTo>
                  <a:lnTo>
                    <a:pt x="98682" y="28383"/>
                  </a:lnTo>
                  <a:lnTo>
                    <a:pt x="99456" y="27575"/>
                  </a:lnTo>
                  <a:lnTo>
                    <a:pt x="100365" y="26733"/>
                  </a:lnTo>
                  <a:lnTo>
                    <a:pt x="100836" y="26295"/>
                  </a:lnTo>
                  <a:lnTo>
                    <a:pt x="101274" y="25858"/>
                  </a:lnTo>
                  <a:close/>
                  <a:moveTo>
                    <a:pt x="106930" y="17171"/>
                  </a:moveTo>
                  <a:lnTo>
                    <a:pt x="106930" y="18114"/>
                  </a:lnTo>
                  <a:lnTo>
                    <a:pt x="106897" y="19023"/>
                  </a:lnTo>
                  <a:lnTo>
                    <a:pt x="106863" y="19495"/>
                  </a:lnTo>
                  <a:lnTo>
                    <a:pt x="106829" y="19932"/>
                  </a:lnTo>
                  <a:lnTo>
                    <a:pt x="106728" y="20404"/>
                  </a:lnTo>
                  <a:lnTo>
                    <a:pt x="106627" y="20841"/>
                  </a:lnTo>
                  <a:lnTo>
                    <a:pt x="106425" y="21380"/>
                  </a:lnTo>
                  <a:lnTo>
                    <a:pt x="106190" y="21919"/>
                  </a:lnTo>
                  <a:lnTo>
                    <a:pt x="105954" y="22457"/>
                  </a:lnTo>
                  <a:lnTo>
                    <a:pt x="105685" y="22996"/>
                  </a:lnTo>
                  <a:lnTo>
                    <a:pt x="105382" y="23535"/>
                  </a:lnTo>
                  <a:lnTo>
                    <a:pt x="105079" y="24040"/>
                  </a:lnTo>
                  <a:lnTo>
                    <a:pt x="104405" y="25016"/>
                  </a:lnTo>
                  <a:lnTo>
                    <a:pt x="104069" y="25487"/>
                  </a:lnTo>
                  <a:lnTo>
                    <a:pt x="103698" y="25925"/>
                  </a:lnTo>
                  <a:lnTo>
                    <a:pt x="102890" y="26801"/>
                  </a:lnTo>
                  <a:lnTo>
                    <a:pt x="102015" y="27642"/>
                  </a:lnTo>
                  <a:lnTo>
                    <a:pt x="101173" y="28450"/>
                  </a:lnTo>
                  <a:lnTo>
                    <a:pt x="100298" y="29225"/>
                  </a:lnTo>
                  <a:lnTo>
                    <a:pt x="99422" y="29965"/>
                  </a:lnTo>
                  <a:lnTo>
                    <a:pt x="98513" y="30672"/>
                  </a:lnTo>
                  <a:lnTo>
                    <a:pt x="97571" y="31346"/>
                  </a:lnTo>
                  <a:lnTo>
                    <a:pt x="97571" y="31177"/>
                  </a:lnTo>
                  <a:lnTo>
                    <a:pt x="97604" y="31043"/>
                  </a:lnTo>
                  <a:lnTo>
                    <a:pt x="97705" y="30740"/>
                  </a:lnTo>
                  <a:lnTo>
                    <a:pt x="97874" y="30403"/>
                  </a:lnTo>
                  <a:lnTo>
                    <a:pt x="98109" y="30134"/>
                  </a:lnTo>
                  <a:lnTo>
                    <a:pt x="98109" y="30201"/>
                  </a:lnTo>
                  <a:lnTo>
                    <a:pt x="98109" y="30268"/>
                  </a:lnTo>
                  <a:lnTo>
                    <a:pt x="98143" y="30302"/>
                  </a:lnTo>
                  <a:lnTo>
                    <a:pt x="98210" y="30336"/>
                  </a:lnTo>
                  <a:lnTo>
                    <a:pt x="98311" y="30302"/>
                  </a:lnTo>
                  <a:lnTo>
                    <a:pt x="98345" y="30235"/>
                  </a:lnTo>
                  <a:lnTo>
                    <a:pt x="98480" y="30235"/>
                  </a:lnTo>
                  <a:lnTo>
                    <a:pt x="98581" y="30167"/>
                  </a:lnTo>
                  <a:lnTo>
                    <a:pt x="98783" y="29999"/>
                  </a:lnTo>
                  <a:lnTo>
                    <a:pt x="100230" y="28619"/>
                  </a:lnTo>
                  <a:lnTo>
                    <a:pt x="100803" y="28080"/>
                  </a:lnTo>
                  <a:lnTo>
                    <a:pt x="101341" y="27474"/>
                  </a:lnTo>
                  <a:lnTo>
                    <a:pt x="101577" y="27171"/>
                  </a:lnTo>
                  <a:lnTo>
                    <a:pt x="101813" y="26834"/>
                  </a:lnTo>
                  <a:lnTo>
                    <a:pt x="102015" y="26497"/>
                  </a:lnTo>
                  <a:lnTo>
                    <a:pt x="102183" y="26127"/>
                  </a:lnTo>
                  <a:lnTo>
                    <a:pt x="102217" y="26060"/>
                  </a:lnTo>
                  <a:lnTo>
                    <a:pt x="102183" y="25992"/>
                  </a:lnTo>
                  <a:lnTo>
                    <a:pt x="102419" y="25858"/>
                  </a:lnTo>
                  <a:lnTo>
                    <a:pt x="102654" y="25656"/>
                  </a:lnTo>
                  <a:lnTo>
                    <a:pt x="102857" y="25454"/>
                  </a:lnTo>
                  <a:lnTo>
                    <a:pt x="103092" y="25218"/>
                  </a:lnTo>
                  <a:lnTo>
                    <a:pt x="103732" y="24410"/>
                  </a:lnTo>
                  <a:lnTo>
                    <a:pt x="104405" y="23669"/>
                  </a:lnTo>
                  <a:lnTo>
                    <a:pt x="104742" y="23265"/>
                  </a:lnTo>
                  <a:lnTo>
                    <a:pt x="105079" y="22895"/>
                  </a:lnTo>
                  <a:lnTo>
                    <a:pt x="105348" y="22491"/>
                  </a:lnTo>
                  <a:lnTo>
                    <a:pt x="105617" y="22053"/>
                  </a:lnTo>
                  <a:lnTo>
                    <a:pt x="105819" y="21616"/>
                  </a:lnTo>
                  <a:lnTo>
                    <a:pt x="105988" y="21144"/>
                  </a:lnTo>
                  <a:lnTo>
                    <a:pt x="106055" y="21144"/>
                  </a:lnTo>
                  <a:lnTo>
                    <a:pt x="106156" y="21111"/>
                  </a:lnTo>
                  <a:lnTo>
                    <a:pt x="106190" y="21111"/>
                  </a:lnTo>
                  <a:lnTo>
                    <a:pt x="106190" y="21144"/>
                  </a:lnTo>
                  <a:lnTo>
                    <a:pt x="106223" y="21111"/>
                  </a:lnTo>
                  <a:lnTo>
                    <a:pt x="106358" y="20976"/>
                  </a:lnTo>
                  <a:lnTo>
                    <a:pt x="106425" y="20774"/>
                  </a:lnTo>
                  <a:lnTo>
                    <a:pt x="106493" y="20370"/>
                  </a:lnTo>
                  <a:lnTo>
                    <a:pt x="106560" y="20033"/>
                  </a:lnTo>
                  <a:lnTo>
                    <a:pt x="106526" y="19697"/>
                  </a:lnTo>
                  <a:lnTo>
                    <a:pt x="106560" y="19663"/>
                  </a:lnTo>
                  <a:lnTo>
                    <a:pt x="106526" y="19596"/>
                  </a:lnTo>
                  <a:lnTo>
                    <a:pt x="106560" y="18990"/>
                  </a:lnTo>
                  <a:lnTo>
                    <a:pt x="106594" y="18417"/>
                  </a:lnTo>
                  <a:lnTo>
                    <a:pt x="106627" y="17845"/>
                  </a:lnTo>
                  <a:lnTo>
                    <a:pt x="106627" y="17508"/>
                  </a:lnTo>
                  <a:lnTo>
                    <a:pt x="106560" y="17239"/>
                  </a:lnTo>
                  <a:lnTo>
                    <a:pt x="106930" y="17171"/>
                  </a:lnTo>
                  <a:close/>
                  <a:moveTo>
                    <a:pt x="1" y="1"/>
                  </a:moveTo>
                  <a:lnTo>
                    <a:pt x="607" y="1011"/>
                  </a:lnTo>
                  <a:lnTo>
                    <a:pt x="1246" y="2021"/>
                  </a:lnTo>
                  <a:lnTo>
                    <a:pt x="2559" y="3974"/>
                  </a:lnTo>
                  <a:lnTo>
                    <a:pt x="4175" y="6263"/>
                  </a:lnTo>
                  <a:lnTo>
                    <a:pt x="5792" y="8519"/>
                  </a:lnTo>
                  <a:lnTo>
                    <a:pt x="7408" y="10640"/>
                  </a:lnTo>
                  <a:lnTo>
                    <a:pt x="9091" y="12727"/>
                  </a:lnTo>
                  <a:lnTo>
                    <a:pt x="9394" y="13098"/>
                  </a:lnTo>
                  <a:lnTo>
                    <a:pt x="9764" y="13468"/>
                  </a:lnTo>
                  <a:lnTo>
                    <a:pt x="10101" y="13805"/>
                  </a:lnTo>
                  <a:lnTo>
                    <a:pt x="10505" y="14074"/>
                  </a:lnTo>
                  <a:lnTo>
                    <a:pt x="10943" y="14343"/>
                  </a:lnTo>
                  <a:lnTo>
                    <a:pt x="11380" y="14512"/>
                  </a:lnTo>
                  <a:lnTo>
                    <a:pt x="11616" y="14579"/>
                  </a:lnTo>
                  <a:lnTo>
                    <a:pt x="11852" y="14646"/>
                  </a:lnTo>
                  <a:lnTo>
                    <a:pt x="12357" y="14646"/>
                  </a:lnTo>
                  <a:lnTo>
                    <a:pt x="12357" y="14747"/>
                  </a:lnTo>
                  <a:lnTo>
                    <a:pt x="12390" y="14781"/>
                  </a:lnTo>
                  <a:lnTo>
                    <a:pt x="12424" y="14781"/>
                  </a:lnTo>
                  <a:lnTo>
                    <a:pt x="19090" y="14714"/>
                  </a:lnTo>
                  <a:lnTo>
                    <a:pt x="25723" y="14613"/>
                  </a:lnTo>
                  <a:lnTo>
                    <a:pt x="32389" y="14478"/>
                  </a:lnTo>
                  <a:lnTo>
                    <a:pt x="39056" y="14377"/>
                  </a:lnTo>
                  <a:lnTo>
                    <a:pt x="41008" y="14343"/>
                  </a:lnTo>
                  <a:lnTo>
                    <a:pt x="40806" y="14882"/>
                  </a:lnTo>
                  <a:lnTo>
                    <a:pt x="40672" y="15454"/>
                  </a:lnTo>
                  <a:lnTo>
                    <a:pt x="40537" y="16027"/>
                  </a:lnTo>
                  <a:lnTo>
                    <a:pt x="40470" y="16599"/>
                  </a:lnTo>
                  <a:lnTo>
                    <a:pt x="40436" y="17171"/>
                  </a:lnTo>
                  <a:lnTo>
                    <a:pt x="40436" y="17744"/>
                  </a:lnTo>
                  <a:lnTo>
                    <a:pt x="40470" y="18350"/>
                  </a:lnTo>
                  <a:lnTo>
                    <a:pt x="40503" y="18922"/>
                  </a:lnTo>
                  <a:lnTo>
                    <a:pt x="40571" y="19360"/>
                  </a:lnTo>
                  <a:lnTo>
                    <a:pt x="40672" y="19831"/>
                  </a:lnTo>
                  <a:lnTo>
                    <a:pt x="40806" y="20303"/>
                  </a:lnTo>
                  <a:lnTo>
                    <a:pt x="40975" y="20740"/>
                  </a:lnTo>
                  <a:lnTo>
                    <a:pt x="41177" y="21178"/>
                  </a:lnTo>
                  <a:lnTo>
                    <a:pt x="41446" y="21548"/>
                  </a:lnTo>
                  <a:lnTo>
                    <a:pt x="41614" y="21717"/>
                  </a:lnTo>
                  <a:lnTo>
                    <a:pt x="41783" y="21851"/>
                  </a:lnTo>
                  <a:lnTo>
                    <a:pt x="41985" y="21986"/>
                  </a:lnTo>
                  <a:lnTo>
                    <a:pt x="42187" y="22121"/>
                  </a:lnTo>
                  <a:lnTo>
                    <a:pt x="42389" y="22188"/>
                  </a:lnTo>
                  <a:lnTo>
                    <a:pt x="42624" y="22255"/>
                  </a:lnTo>
                  <a:lnTo>
                    <a:pt x="42860" y="22289"/>
                  </a:lnTo>
                  <a:lnTo>
                    <a:pt x="43567" y="22289"/>
                  </a:lnTo>
                  <a:lnTo>
                    <a:pt x="44038" y="22255"/>
                  </a:lnTo>
                  <a:lnTo>
                    <a:pt x="46968" y="22222"/>
                  </a:lnTo>
                  <a:lnTo>
                    <a:pt x="52792" y="22087"/>
                  </a:lnTo>
                  <a:lnTo>
                    <a:pt x="58347" y="21986"/>
                  </a:lnTo>
                  <a:lnTo>
                    <a:pt x="59526" y="21986"/>
                  </a:lnTo>
                  <a:lnTo>
                    <a:pt x="60738" y="21952"/>
                  </a:lnTo>
                  <a:lnTo>
                    <a:pt x="61310" y="21919"/>
                  </a:lnTo>
                  <a:lnTo>
                    <a:pt x="61916" y="21818"/>
                  </a:lnTo>
                  <a:lnTo>
                    <a:pt x="62489" y="21683"/>
                  </a:lnTo>
                  <a:lnTo>
                    <a:pt x="63061" y="21515"/>
                  </a:lnTo>
                  <a:lnTo>
                    <a:pt x="63499" y="21313"/>
                  </a:lnTo>
                  <a:lnTo>
                    <a:pt x="63903" y="21043"/>
                  </a:lnTo>
                  <a:lnTo>
                    <a:pt x="64239" y="20740"/>
                  </a:lnTo>
                  <a:lnTo>
                    <a:pt x="64542" y="20370"/>
                  </a:lnTo>
                  <a:lnTo>
                    <a:pt x="64778" y="19966"/>
                  </a:lnTo>
                  <a:lnTo>
                    <a:pt x="64980" y="19562"/>
                  </a:lnTo>
                  <a:lnTo>
                    <a:pt x="65115" y="19091"/>
                  </a:lnTo>
                  <a:lnTo>
                    <a:pt x="65216" y="18619"/>
                  </a:lnTo>
                  <a:lnTo>
                    <a:pt x="65283" y="18047"/>
                  </a:lnTo>
                  <a:lnTo>
                    <a:pt x="65283" y="17474"/>
                  </a:lnTo>
                  <a:lnTo>
                    <a:pt x="65182" y="16936"/>
                  </a:lnTo>
                  <a:lnTo>
                    <a:pt x="65081" y="16363"/>
                  </a:lnTo>
                  <a:lnTo>
                    <a:pt x="64913" y="15825"/>
                  </a:lnTo>
                  <a:lnTo>
                    <a:pt x="64711" y="15286"/>
                  </a:lnTo>
                  <a:lnTo>
                    <a:pt x="64239" y="14242"/>
                  </a:lnTo>
                  <a:lnTo>
                    <a:pt x="71848" y="14242"/>
                  </a:lnTo>
                  <a:lnTo>
                    <a:pt x="77774" y="14276"/>
                  </a:lnTo>
                  <a:lnTo>
                    <a:pt x="89625" y="14444"/>
                  </a:lnTo>
                  <a:lnTo>
                    <a:pt x="89389" y="14747"/>
                  </a:lnTo>
                  <a:lnTo>
                    <a:pt x="89187" y="15118"/>
                  </a:lnTo>
                  <a:lnTo>
                    <a:pt x="88985" y="15454"/>
                  </a:lnTo>
                  <a:lnTo>
                    <a:pt x="88817" y="15825"/>
                  </a:lnTo>
                  <a:lnTo>
                    <a:pt x="88514" y="16599"/>
                  </a:lnTo>
                  <a:lnTo>
                    <a:pt x="88278" y="17373"/>
                  </a:lnTo>
                  <a:lnTo>
                    <a:pt x="88110" y="18181"/>
                  </a:lnTo>
                  <a:lnTo>
                    <a:pt x="87975" y="18990"/>
                  </a:lnTo>
                  <a:lnTo>
                    <a:pt x="87874" y="19798"/>
                  </a:lnTo>
                  <a:lnTo>
                    <a:pt x="87773" y="20572"/>
                  </a:lnTo>
                  <a:lnTo>
                    <a:pt x="87740" y="21582"/>
                  </a:lnTo>
                  <a:lnTo>
                    <a:pt x="87740" y="22558"/>
                  </a:lnTo>
                  <a:lnTo>
                    <a:pt x="87773" y="23568"/>
                  </a:lnTo>
                  <a:lnTo>
                    <a:pt x="87841" y="24545"/>
                  </a:lnTo>
                  <a:lnTo>
                    <a:pt x="87874" y="25353"/>
                  </a:lnTo>
                  <a:lnTo>
                    <a:pt x="87942" y="26161"/>
                  </a:lnTo>
                  <a:lnTo>
                    <a:pt x="88043" y="26565"/>
                  </a:lnTo>
                  <a:lnTo>
                    <a:pt x="88110" y="26935"/>
                  </a:lnTo>
                  <a:lnTo>
                    <a:pt x="88245" y="27339"/>
                  </a:lnTo>
                  <a:lnTo>
                    <a:pt x="88413" y="27676"/>
                  </a:lnTo>
                  <a:lnTo>
                    <a:pt x="88480" y="27710"/>
                  </a:lnTo>
                  <a:lnTo>
                    <a:pt x="88514" y="27743"/>
                  </a:lnTo>
                  <a:lnTo>
                    <a:pt x="88581" y="27743"/>
                  </a:lnTo>
                  <a:lnTo>
                    <a:pt x="88615" y="27710"/>
                  </a:lnTo>
                  <a:lnTo>
                    <a:pt x="88851" y="27407"/>
                  </a:lnTo>
                  <a:lnTo>
                    <a:pt x="89053" y="27036"/>
                  </a:lnTo>
                  <a:lnTo>
                    <a:pt x="89154" y="26700"/>
                  </a:lnTo>
                  <a:lnTo>
                    <a:pt x="89187" y="26497"/>
                  </a:lnTo>
                  <a:lnTo>
                    <a:pt x="89221" y="26295"/>
                  </a:lnTo>
                  <a:lnTo>
                    <a:pt x="89255" y="26295"/>
                  </a:lnTo>
                  <a:lnTo>
                    <a:pt x="89255" y="26262"/>
                  </a:lnTo>
                  <a:lnTo>
                    <a:pt x="89288" y="26228"/>
                  </a:lnTo>
                  <a:lnTo>
                    <a:pt x="89255" y="26194"/>
                  </a:lnTo>
                  <a:lnTo>
                    <a:pt x="89288" y="26093"/>
                  </a:lnTo>
                  <a:lnTo>
                    <a:pt x="89356" y="25992"/>
                  </a:lnTo>
                  <a:lnTo>
                    <a:pt x="89457" y="25858"/>
                  </a:lnTo>
                  <a:lnTo>
                    <a:pt x="89591" y="25757"/>
                  </a:lnTo>
                  <a:lnTo>
                    <a:pt x="89726" y="25723"/>
                  </a:lnTo>
                  <a:lnTo>
                    <a:pt x="89692" y="26228"/>
                  </a:lnTo>
                  <a:lnTo>
                    <a:pt x="89692" y="26295"/>
                  </a:lnTo>
                  <a:lnTo>
                    <a:pt x="89726" y="26329"/>
                  </a:lnTo>
                  <a:lnTo>
                    <a:pt x="89827" y="26329"/>
                  </a:lnTo>
                  <a:lnTo>
                    <a:pt x="89995" y="26565"/>
                  </a:lnTo>
                  <a:lnTo>
                    <a:pt x="90197" y="26733"/>
                  </a:lnTo>
                  <a:lnTo>
                    <a:pt x="90433" y="26868"/>
                  </a:lnTo>
                  <a:lnTo>
                    <a:pt x="90669" y="26969"/>
                  </a:lnTo>
                  <a:lnTo>
                    <a:pt x="90770" y="26969"/>
                  </a:lnTo>
                  <a:lnTo>
                    <a:pt x="90770" y="27171"/>
                  </a:lnTo>
                  <a:lnTo>
                    <a:pt x="90770" y="27205"/>
                  </a:lnTo>
                  <a:lnTo>
                    <a:pt x="90803" y="27238"/>
                  </a:lnTo>
                  <a:lnTo>
                    <a:pt x="90871" y="27272"/>
                  </a:lnTo>
                  <a:lnTo>
                    <a:pt x="90972" y="27238"/>
                  </a:lnTo>
                  <a:lnTo>
                    <a:pt x="91005" y="27205"/>
                  </a:lnTo>
                  <a:lnTo>
                    <a:pt x="91005" y="27171"/>
                  </a:lnTo>
                  <a:lnTo>
                    <a:pt x="91005" y="26935"/>
                  </a:lnTo>
                  <a:lnTo>
                    <a:pt x="91140" y="26868"/>
                  </a:lnTo>
                  <a:lnTo>
                    <a:pt x="91241" y="26767"/>
                  </a:lnTo>
                  <a:lnTo>
                    <a:pt x="91241" y="26834"/>
                  </a:lnTo>
                  <a:lnTo>
                    <a:pt x="91308" y="26868"/>
                  </a:lnTo>
                  <a:lnTo>
                    <a:pt x="91679" y="26868"/>
                  </a:lnTo>
                  <a:lnTo>
                    <a:pt x="91679" y="26902"/>
                  </a:lnTo>
                  <a:lnTo>
                    <a:pt x="91712" y="26935"/>
                  </a:lnTo>
                  <a:lnTo>
                    <a:pt x="91746" y="26935"/>
                  </a:lnTo>
                  <a:lnTo>
                    <a:pt x="91914" y="27104"/>
                  </a:lnTo>
                  <a:lnTo>
                    <a:pt x="92116" y="27238"/>
                  </a:lnTo>
                  <a:lnTo>
                    <a:pt x="92285" y="27306"/>
                  </a:lnTo>
                  <a:lnTo>
                    <a:pt x="92487" y="27339"/>
                  </a:lnTo>
                  <a:lnTo>
                    <a:pt x="92689" y="27339"/>
                  </a:lnTo>
                  <a:lnTo>
                    <a:pt x="92891" y="27238"/>
                  </a:lnTo>
                  <a:lnTo>
                    <a:pt x="93059" y="27104"/>
                  </a:lnTo>
                  <a:lnTo>
                    <a:pt x="93194" y="26935"/>
                  </a:lnTo>
                  <a:lnTo>
                    <a:pt x="93295" y="26801"/>
                  </a:lnTo>
                  <a:lnTo>
                    <a:pt x="93328" y="26632"/>
                  </a:lnTo>
                  <a:lnTo>
                    <a:pt x="93396" y="26329"/>
                  </a:lnTo>
                  <a:lnTo>
                    <a:pt x="93429" y="25992"/>
                  </a:lnTo>
                  <a:lnTo>
                    <a:pt x="93429" y="25656"/>
                  </a:lnTo>
                  <a:lnTo>
                    <a:pt x="93530" y="23265"/>
                  </a:lnTo>
                  <a:lnTo>
                    <a:pt x="93598" y="21144"/>
                  </a:lnTo>
                  <a:lnTo>
                    <a:pt x="93631" y="20740"/>
                  </a:lnTo>
                  <a:lnTo>
                    <a:pt x="93631" y="20336"/>
                  </a:lnTo>
                  <a:lnTo>
                    <a:pt x="93631" y="20134"/>
                  </a:lnTo>
                  <a:lnTo>
                    <a:pt x="93598" y="19966"/>
                  </a:lnTo>
                  <a:lnTo>
                    <a:pt x="93530" y="19764"/>
                  </a:lnTo>
                  <a:lnTo>
                    <a:pt x="93463" y="19596"/>
                  </a:lnTo>
                  <a:lnTo>
                    <a:pt x="93328" y="19461"/>
                  </a:lnTo>
                  <a:lnTo>
                    <a:pt x="93160" y="19394"/>
                  </a:lnTo>
                  <a:lnTo>
                    <a:pt x="93025" y="19360"/>
                  </a:lnTo>
                  <a:lnTo>
                    <a:pt x="92857" y="19394"/>
                  </a:lnTo>
                  <a:lnTo>
                    <a:pt x="92722" y="19495"/>
                  </a:lnTo>
                  <a:lnTo>
                    <a:pt x="92554" y="19596"/>
                  </a:lnTo>
                  <a:lnTo>
                    <a:pt x="92285" y="19831"/>
                  </a:lnTo>
                  <a:lnTo>
                    <a:pt x="92251" y="19798"/>
                  </a:lnTo>
                  <a:lnTo>
                    <a:pt x="92217" y="19798"/>
                  </a:lnTo>
                  <a:lnTo>
                    <a:pt x="92184" y="19831"/>
                  </a:lnTo>
                  <a:lnTo>
                    <a:pt x="92150" y="19865"/>
                  </a:lnTo>
                  <a:lnTo>
                    <a:pt x="92150" y="19932"/>
                  </a:lnTo>
                  <a:lnTo>
                    <a:pt x="91914" y="19966"/>
                  </a:lnTo>
                  <a:lnTo>
                    <a:pt x="91679" y="19966"/>
                  </a:lnTo>
                  <a:lnTo>
                    <a:pt x="91645" y="19932"/>
                  </a:lnTo>
                  <a:lnTo>
                    <a:pt x="91578" y="19932"/>
                  </a:lnTo>
                  <a:lnTo>
                    <a:pt x="91544" y="19966"/>
                  </a:lnTo>
                  <a:lnTo>
                    <a:pt x="91510" y="19899"/>
                  </a:lnTo>
                  <a:lnTo>
                    <a:pt x="91342" y="19764"/>
                  </a:lnTo>
                  <a:lnTo>
                    <a:pt x="91241" y="19663"/>
                  </a:lnTo>
                  <a:lnTo>
                    <a:pt x="91140" y="19663"/>
                  </a:lnTo>
                  <a:lnTo>
                    <a:pt x="90904" y="19730"/>
                  </a:lnTo>
                  <a:lnTo>
                    <a:pt x="90669" y="19865"/>
                  </a:lnTo>
                  <a:lnTo>
                    <a:pt x="90433" y="20033"/>
                  </a:lnTo>
                  <a:lnTo>
                    <a:pt x="90265" y="20235"/>
                  </a:lnTo>
                  <a:lnTo>
                    <a:pt x="90231" y="20202"/>
                  </a:lnTo>
                  <a:lnTo>
                    <a:pt x="90164" y="20202"/>
                  </a:lnTo>
                  <a:lnTo>
                    <a:pt x="90130" y="20235"/>
                  </a:lnTo>
                  <a:lnTo>
                    <a:pt x="90063" y="20808"/>
                  </a:lnTo>
                  <a:lnTo>
                    <a:pt x="89659" y="20808"/>
                  </a:lnTo>
                  <a:lnTo>
                    <a:pt x="89591" y="20740"/>
                  </a:lnTo>
                  <a:lnTo>
                    <a:pt x="89625" y="19899"/>
                  </a:lnTo>
                  <a:lnTo>
                    <a:pt x="89659" y="19057"/>
                  </a:lnTo>
                  <a:lnTo>
                    <a:pt x="89692" y="18215"/>
                  </a:lnTo>
                  <a:lnTo>
                    <a:pt x="89827" y="17340"/>
                  </a:lnTo>
                  <a:lnTo>
                    <a:pt x="89962" y="16633"/>
                  </a:lnTo>
                  <a:lnTo>
                    <a:pt x="90130" y="15892"/>
                  </a:lnTo>
                  <a:lnTo>
                    <a:pt x="90366" y="15185"/>
                  </a:lnTo>
                  <a:lnTo>
                    <a:pt x="90467" y="14815"/>
                  </a:lnTo>
                  <a:lnTo>
                    <a:pt x="90500" y="14478"/>
                  </a:lnTo>
                  <a:lnTo>
                    <a:pt x="90500" y="14444"/>
                  </a:lnTo>
                  <a:lnTo>
                    <a:pt x="92756" y="14478"/>
                  </a:lnTo>
                  <a:lnTo>
                    <a:pt x="92992" y="14545"/>
                  </a:lnTo>
                  <a:lnTo>
                    <a:pt x="93497" y="14545"/>
                  </a:lnTo>
                  <a:lnTo>
                    <a:pt x="93732" y="14512"/>
                  </a:lnTo>
                  <a:lnTo>
                    <a:pt x="93901" y="14512"/>
                  </a:lnTo>
                  <a:lnTo>
                    <a:pt x="93968" y="14478"/>
                  </a:lnTo>
                  <a:lnTo>
                    <a:pt x="94002" y="14411"/>
                  </a:lnTo>
                  <a:lnTo>
                    <a:pt x="94271" y="14276"/>
                  </a:lnTo>
                  <a:lnTo>
                    <a:pt x="94507" y="14141"/>
                  </a:lnTo>
                  <a:lnTo>
                    <a:pt x="94743" y="13973"/>
                  </a:lnTo>
                  <a:lnTo>
                    <a:pt x="94978" y="13771"/>
                  </a:lnTo>
                  <a:lnTo>
                    <a:pt x="95382" y="13367"/>
                  </a:lnTo>
                  <a:lnTo>
                    <a:pt x="95753" y="12929"/>
                  </a:lnTo>
                  <a:lnTo>
                    <a:pt x="96325" y="12155"/>
                  </a:lnTo>
                  <a:lnTo>
                    <a:pt x="96392" y="12155"/>
                  </a:lnTo>
                  <a:lnTo>
                    <a:pt x="96426" y="12121"/>
                  </a:lnTo>
                  <a:lnTo>
                    <a:pt x="96426" y="12054"/>
                  </a:lnTo>
                  <a:lnTo>
                    <a:pt x="97907" y="10135"/>
                  </a:lnTo>
                  <a:lnTo>
                    <a:pt x="98446" y="10303"/>
                  </a:lnTo>
                  <a:lnTo>
                    <a:pt x="98985" y="10404"/>
                  </a:lnTo>
                  <a:lnTo>
                    <a:pt x="99557" y="10505"/>
                  </a:lnTo>
                  <a:lnTo>
                    <a:pt x="100096" y="10640"/>
                  </a:lnTo>
                  <a:lnTo>
                    <a:pt x="100769" y="10876"/>
                  </a:lnTo>
                  <a:lnTo>
                    <a:pt x="101442" y="11179"/>
                  </a:lnTo>
                  <a:lnTo>
                    <a:pt x="102082" y="11549"/>
                  </a:lnTo>
                  <a:lnTo>
                    <a:pt x="102722" y="11953"/>
                  </a:lnTo>
                  <a:lnTo>
                    <a:pt x="103294" y="12391"/>
                  </a:lnTo>
                  <a:lnTo>
                    <a:pt x="103867" y="12862"/>
                  </a:lnTo>
                  <a:lnTo>
                    <a:pt x="104405" y="13367"/>
                  </a:lnTo>
                  <a:lnTo>
                    <a:pt x="104910" y="13906"/>
                  </a:lnTo>
                  <a:lnTo>
                    <a:pt x="105382" y="14512"/>
                  </a:lnTo>
                  <a:lnTo>
                    <a:pt x="105584" y="14815"/>
                  </a:lnTo>
                  <a:lnTo>
                    <a:pt x="105752" y="15118"/>
                  </a:lnTo>
                  <a:lnTo>
                    <a:pt x="105920" y="15454"/>
                  </a:lnTo>
                  <a:lnTo>
                    <a:pt x="106055" y="15791"/>
                  </a:lnTo>
                  <a:lnTo>
                    <a:pt x="106156" y="16128"/>
                  </a:lnTo>
                  <a:lnTo>
                    <a:pt x="106223" y="16498"/>
                  </a:lnTo>
                  <a:lnTo>
                    <a:pt x="106257" y="16565"/>
                  </a:lnTo>
                  <a:lnTo>
                    <a:pt x="106291" y="16599"/>
                  </a:lnTo>
                  <a:lnTo>
                    <a:pt x="106291" y="16902"/>
                  </a:lnTo>
                  <a:lnTo>
                    <a:pt x="106324" y="17171"/>
                  </a:lnTo>
                  <a:lnTo>
                    <a:pt x="106358" y="17239"/>
                  </a:lnTo>
                  <a:lnTo>
                    <a:pt x="106425" y="17272"/>
                  </a:lnTo>
                  <a:lnTo>
                    <a:pt x="106392" y="17542"/>
                  </a:lnTo>
                  <a:lnTo>
                    <a:pt x="106392" y="17878"/>
                  </a:lnTo>
                  <a:lnTo>
                    <a:pt x="106425" y="18417"/>
                  </a:lnTo>
                  <a:lnTo>
                    <a:pt x="106392" y="19023"/>
                  </a:lnTo>
                  <a:lnTo>
                    <a:pt x="106324" y="19596"/>
                  </a:lnTo>
                  <a:lnTo>
                    <a:pt x="106223" y="19663"/>
                  </a:lnTo>
                  <a:lnTo>
                    <a:pt x="106156" y="19730"/>
                  </a:lnTo>
                  <a:lnTo>
                    <a:pt x="105988" y="19966"/>
                  </a:lnTo>
                  <a:lnTo>
                    <a:pt x="105887" y="20202"/>
                  </a:lnTo>
                  <a:lnTo>
                    <a:pt x="105819" y="20404"/>
                  </a:lnTo>
                  <a:lnTo>
                    <a:pt x="105786" y="20673"/>
                  </a:lnTo>
                  <a:lnTo>
                    <a:pt x="105786" y="20808"/>
                  </a:lnTo>
                  <a:lnTo>
                    <a:pt x="105853" y="20976"/>
                  </a:lnTo>
                  <a:lnTo>
                    <a:pt x="105718" y="21313"/>
                  </a:lnTo>
                  <a:lnTo>
                    <a:pt x="105550" y="21683"/>
                  </a:lnTo>
                  <a:lnTo>
                    <a:pt x="105382" y="21986"/>
                  </a:lnTo>
                  <a:lnTo>
                    <a:pt x="105180" y="22323"/>
                  </a:lnTo>
                  <a:lnTo>
                    <a:pt x="104742" y="22929"/>
                  </a:lnTo>
                  <a:lnTo>
                    <a:pt x="104237" y="23501"/>
                  </a:lnTo>
                  <a:lnTo>
                    <a:pt x="103059" y="24814"/>
                  </a:lnTo>
                  <a:lnTo>
                    <a:pt x="102722" y="25184"/>
                  </a:lnTo>
                  <a:lnTo>
                    <a:pt x="102553" y="25420"/>
                  </a:lnTo>
                  <a:lnTo>
                    <a:pt x="102351" y="25622"/>
                  </a:lnTo>
                  <a:lnTo>
                    <a:pt x="102116" y="25757"/>
                  </a:lnTo>
                  <a:lnTo>
                    <a:pt x="101880" y="25858"/>
                  </a:lnTo>
                  <a:lnTo>
                    <a:pt x="101745" y="25891"/>
                  </a:lnTo>
                  <a:lnTo>
                    <a:pt x="101644" y="25891"/>
                  </a:lnTo>
                  <a:lnTo>
                    <a:pt x="101510" y="25858"/>
                  </a:lnTo>
                  <a:lnTo>
                    <a:pt x="101375" y="25790"/>
                  </a:lnTo>
                  <a:lnTo>
                    <a:pt x="101341" y="25790"/>
                  </a:lnTo>
                  <a:lnTo>
                    <a:pt x="101712" y="25420"/>
                  </a:lnTo>
                  <a:lnTo>
                    <a:pt x="101779" y="25386"/>
                  </a:lnTo>
                  <a:lnTo>
                    <a:pt x="101813" y="25319"/>
                  </a:lnTo>
                  <a:lnTo>
                    <a:pt x="101813" y="25285"/>
                  </a:lnTo>
                  <a:lnTo>
                    <a:pt x="101813" y="25252"/>
                  </a:lnTo>
                  <a:lnTo>
                    <a:pt x="101813" y="25218"/>
                  </a:lnTo>
                  <a:lnTo>
                    <a:pt x="101712" y="24881"/>
                  </a:lnTo>
                  <a:lnTo>
                    <a:pt x="101577" y="24545"/>
                  </a:lnTo>
                  <a:lnTo>
                    <a:pt x="101476" y="24343"/>
                  </a:lnTo>
                  <a:lnTo>
                    <a:pt x="101510" y="24309"/>
                  </a:lnTo>
                  <a:lnTo>
                    <a:pt x="101543" y="24275"/>
                  </a:lnTo>
                  <a:lnTo>
                    <a:pt x="101510" y="24208"/>
                  </a:lnTo>
                  <a:lnTo>
                    <a:pt x="101442" y="24174"/>
                  </a:lnTo>
                  <a:lnTo>
                    <a:pt x="101375" y="24208"/>
                  </a:lnTo>
                  <a:lnTo>
                    <a:pt x="101308" y="24141"/>
                  </a:lnTo>
                  <a:lnTo>
                    <a:pt x="101207" y="24141"/>
                  </a:lnTo>
                  <a:lnTo>
                    <a:pt x="101173" y="24174"/>
                  </a:lnTo>
                  <a:lnTo>
                    <a:pt x="101173" y="24208"/>
                  </a:lnTo>
                  <a:lnTo>
                    <a:pt x="101207" y="24242"/>
                  </a:lnTo>
                  <a:lnTo>
                    <a:pt x="101207" y="24275"/>
                  </a:lnTo>
                  <a:lnTo>
                    <a:pt x="101207" y="24309"/>
                  </a:lnTo>
                  <a:lnTo>
                    <a:pt x="101240" y="24343"/>
                  </a:lnTo>
                  <a:lnTo>
                    <a:pt x="100062" y="25555"/>
                  </a:lnTo>
                  <a:lnTo>
                    <a:pt x="98884" y="26733"/>
                  </a:lnTo>
                  <a:lnTo>
                    <a:pt x="97638" y="28013"/>
                  </a:lnTo>
                  <a:lnTo>
                    <a:pt x="97066" y="28652"/>
                  </a:lnTo>
                  <a:lnTo>
                    <a:pt x="96796" y="28989"/>
                  </a:lnTo>
                  <a:lnTo>
                    <a:pt x="96561" y="29359"/>
                  </a:lnTo>
                  <a:lnTo>
                    <a:pt x="96325" y="29191"/>
                  </a:lnTo>
                  <a:lnTo>
                    <a:pt x="96998" y="28585"/>
                  </a:lnTo>
                  <a:lnTo>
                    <a:pt x="97604" y="27912"/>
                  </a:lnTo>
                  <a:lnTo>
                    <a:pt x="98816" y="26598"/>
                  </a:lnTo>
                  <a:lnTo>
                    <a:pt x="101308" y="23871"/>
                  </a:lnTo>
                  <a:lnTo>
                    <a:pt x="101341" y="23804"/>
                  </a:lnTo>
                  <a:lnTo>
                    <a:pt x="101308" y="23770"/>
                  </a:lnTo>
                  <a:lnTo>
                    <a:pt x="101240" y="23737"/>
                  </a:lnTo>
                  <a:lnTo>
                    <a:pt x="101173" y="23770"/>
                  </a:lnTo>
                  <a:lnTo>
                    <a:pt x="101072" y="23871"/>
                  </a:lnTo>
                  <a:lnTo>
                    <a:pt x="101005" y="23770"/>
                  </a:lnTo>
                  <a:lnTo>
                    <a:pt x="101106" y="23669"/>
                  </a:lnTo>
                  <a:lnTo>
                    <a:pt x="101139" y="23636"/>
                  </a:lnTo>
                  <a:lnTo>
                    <a:pt x="101139" y="23602"/>
                  </a:lnTo>
                  <a:lnTo>
                    <a:pt x="101072" y="23602"/>
                  </a:lnTo>
                  <a:lnTo>
                    <a:pt x="100971" y="23703"/>
                  </a:lnTo>
                  <a:lnTo>
                    <a:pt x="100870" y="23568"/>
                  </a:lnTo>
                  <a:lnTo>
                    <a:pt x="100803" y="23501"/>
                  </a:lnTo>
                  <a:lnTo>
                    <a:pt x="100735" y="23535"/>
                  </a:lnTo>
                  <a:lnTo>
                    <a:pt x="100466" y="23737"/>
                  </a:lnTo>
                  <a:lnTo>
                    <a:pt x="100466" y="23501"/>
                  </a:lnTo>
                  <a:lnTo>
                    <a:pt x="100466" y="23232"/>
                  </a:lnTo>
                  <a:lnTo>
                    <a:pt x="100399" y="22962"/>
                  </a:lnTo>
                  <a:lnTo>
                    <a:pt x="100331" y="22727"/>
                  </a:lnTo>
                  <a:lnTo>
                    <a:pt x="100230" y="22525"/>
                  </a:lnTo>
                  <a:lnTo>
                    <a:pt x="100129" y="22457"/>
                  </a:lnTo>
                  <a:lnTo>
                    <a:pt x="100062" y="22390"/>
                  </a:lnTo>
                  <a:lnTo>
                    <a:pt x="99961" y="22323"/>
                  </a:lnTo>
                  <a:lnTo>
                    <a:pt x="99826" y="22289"/>
                  </a:lnTo>
                  <a:lnTo>
                    <a:pt x="99557" y="22289"/>
                  </a:lnTo>
                  <a:lnTo>
                    <a:pt x="99220" y="22390"/>
                  </a:lnTo>
                  <a:lnTo>
                    <a:pt x="98951" y="22525"/>
                  </a:lnTo>
                  <a:lnTo>
                    <a:pt x="98715" y="22727"/>
                  </a:lnTo>
                  <a:lnTo>
                    <a:pt x="98480" y="22929"/>
                  </a:lnTo>
                  <a:lnTo>
                    <a:pt x="97672" y="23737"/>
                  </a:lnTo>
                  <a:lnTo>
                    <a:pt x="96931" y="24612"/>
                  </a:lnTo>
                  <a:lnTo>
                    <a:pt x="96291" y="25386"/>
                  </a:lnTo>
                  <a:lnTo>
                    <a:pt x="95652" y="26161"/>
                  </a:lnTo>
                  <a:lnTo>
                    <a:pt x="95147" y="26767"/>
                  </a:lnTo>
                  <a:lnTo>
                    <a:pt x="94911" y="27070"/>
                  </a:lnTo>
                  <a:lnTo>
                    <a:pt x="94810" y="27272"/>
                  </a:lnTo>
                  <a:lnTo>
                    <a:pt x="94743" y="27440"/>
                  </a:lnTo>
                  <a:lnTo>
                    <a:pt x="94709" y="27541"/>
                  </a:lnTo>
                  <a:lnTo>
                    <a:pt x="94709" y="27676"/>
                  </a:lnTo>
                  <a:lnTo>
                    <a:pt x="94743" y="27777"/>
                  </a:lnTo>
                  <a:lnTo>
                    <a:pt x="94776" y="27912"/>
                  </a:lnTo>
                  <a:lnTo>
                    <a:pt x="94911" y="28114"/>
                  </a:lnTo>
                  <a:lnTo>
                    <a:pt x="95046" y="28316"/>
                  </a:lnTo>
                  <a:lnTo>
                    <a:pt x="95248" y="28484"/>
                  </a:lnTo>
                  <a:lnTo>
                    <a:pt x="95416" y="28585"/>
                  </a:lnTo>
                  <a:lnTo>
                    <a:pt x="95584" y="28619"/>
                  </a:lnTo>
                  <a:lnTo>
                    <a:pt x="95786" y="28585"/>
                  </a:lnTo>
                  <a:lnTo>
                    <a:pt x="95854" y="28585"/>
                  </a:lnTo>
                  <a:lnTo>
                    <a:pt x="95854" y="28551"/>
                  </a:lnTo>
                  <a:lnTo>
                    <a:pt x="95887" y="28551"/>
                  </a:lnTo>
                  <a:lnTo>
                    <a:pt x="95921" y="28518"/>
                  </a:lnTo>
                  <a:lnTo>
                    <a:pt x="96628" y="27945"/>
                  </a:lnTo>
                  <a:lnTo>
                    <a:pt x="97268" y="27339"/>
                  </a:lnTo>
                  <a:lnTo>
                    <a:pt x="97907" y="26733"/>
                  </a:lnTo>
                  <a:lnTo>
                    <a:pt x="98513" y="26093"/>
                  </a:lnTo>
                  <a:lnTo>
                    <a:pt x="99119" y="25386"/>
                  </a:lnTo>
                  <a:lnTo>
                    <a:pt x="99725" y="24713"/>
                  </a:lnTo>
                  <a:lnTo>
                    <a:pt x="99995" y="24376"/>
                  </a:lnTo>
                  <a:lnTo>
                    <a:pt x="100331" y="24073"/>
                  </a:lnTo>
                  <a:lnTo>
                    <a:pt x="100500" y="23939"/>
                  </a:lnTo>
                  <a:lnTo>
                    <a:pt x="100601" y="23838"/>
                  </a:lnTo>
                  <a:lnTo>
                    <a:pt x="100702" y="23838"/>
                  </a:lnTo>
                  <a:lnTo>
                    <a:pt x="100803" y="23871"/>
                  </a:lnTo>
                  <a:lnTo>
                    <a:pt x="100230" y="24444"/>
                  </a:lnTo>
                  <a:lnTo>
                    <a:pt x="99658" y="25050"/>
                  </a:lnTo>
                  <a:lnTo>
                    <a:pt x="98513" y="26262"/>
                  </a:lnTo>
                  <a:lnTo>
                    <a:pt x="97907" y="26935"/>
                  </a:lnTo>
                  <a:lnTo>
                    <a:pt x="97268" y="27609"/>
                  </a:lnTo>
                  <a:lnTo>
                    <a:pt x="96965" y="27912"/>
                  </a:lnTo>
                  <a:lnTo>
                    <a:pt x="96628" y="28215"/>
                  </a:lnTo>
                  <a:lnTo>
                    <a:pt x="96291" y="28518"/>
                  </a:lnTo>
                  <a:lnTo>
                    <a:pt x="95955" y="28821"/>
                  </a:lnTo>
                  <a:lnTo>
                    <a:pt x="95955" y="28787"/>
                  </a:lnTo>
                  <a:lnTo>
                    <a:pt x="95921" y="28686"/>
                  </a:lnTo>
                  <a:lnTo>
                    <a:pt x="95887" y="28686"/>
                  </a:lnTo>
                  <a:lnTo>
                    <a:pt x="95887" y="28652"/>
                  </a:lnTo>
                  <a:lnTo>
                    <a:pt x="95820" y="28652"/>
                  </a:lnTo>
                  <a:lnTo>
                    <a:pt x="95753" y="28686"/>
                  </a:lnTo>
                  <a:lnTo>
                    <a:pt x="95753" y="28753"/>
                  </a:lnTo>
                  <a:lnTo>
                    <a:pt x="95820" y="28922"/>
                  </a:lnTo>
                  <a:lnTo>
                    <a:pt x="95887" y="29056"/>
                  </a:lnTo>
                  <a:lnTo>
                    <a:pt x="96022" y="29191"/>
                  </a:lnTo>
                  <a:lnTo>
                    <a:pt x="96157" y="29258"/>
                  </a:lnTo>
                  <a:lnTo>
                    <a:pt x="96224" y="29258"/>
                  </a:lnTo>
                  <a:lnTo>
                    <a:pt x="96291" y="29427"/>
                  </a:lnTo>
                  <a:lnTo>
                    <a:pt x="96392" y="29561"/>
                  </a:lnTo>
                  <a:lnTo>
                    <a:pt x="96561" y="29662"/>
                  </a:lnTo>
                  <a:lnTo>
                    <a:pt x="96729" y="29730"/>
                  </a:lnTo>
                  <a:lnTo>
                    <a:pt x="97133" y="29831"/>
                  </a:lnTo>
                  <a:lnTo>
                    <a:pt x="97436" y="29898"/>
                  </a:lnTo>
                  <a:lnTo>
                    <a:pt x="97537" y="29864"/>
                  </a:lnTo>
                  <a:lnTo>
                    <a:pt x="97571" y="29831"/>
                  </a:lnTo>
                  <a:lnTo>
                    <a:pt x="97571" y="29730"/>
                  </a:lnTo>
                  <a:lnTo>
                    <a:pt x="97503" y="29662"/>
                  </a:lnTo>
                  <a:lnTo>
                    <a:pt x="97806" y="29359"/>
                  </a:lnTo>
                  <a:lnTo>
                    <a:pt x="97975" y="29460"/>
                  </a:lnTo>
                  <a:lnTo>
                    <a:pt x="98042" y="29561"/>
                  </a:lnTo>
                  <a:lnTo>
                    <a:pt x="98076" y="29662"/>
                  </a:lnTo>
                  <a:lnTo>
                    <a:pt x="98109" y="29797"/>
                  </a:lnTo>
                  <a:lnTo>
                    <a:pt x="97941" y="30033"/>
                  </a:lnTo>
                  <a:lnTo>
                    <a:pt x="97773" y="30235"/>
                  </a:lnTo>
                  <a:lnTo>
                    <a:pt x="97604" y="30470"/>
                  </a:lnTo>
                  <a:lnTo>
                    <a:pt x="97470" y="30740"/>
                  </a:lnTo>
                  <a:lnTo>
                    <a:pt x="97402" y="30908"/>
                  </a:lnTo>
                  <a:lnTo>
                    <a:pt x="97369" y="31110"/>
                  </a:lnTo>
                  <a:lnTo>
                    <a:pt x="97369" y="31312"/>
                  </a:lnTo>
                  <a:lnTo>
                    <a:pt x="97402" y="31379"/>
                  </a:lnTo>
                  <a:lnTo>
                    <a:pt x="97470" y="31447"/>
                  </a:lnTo>
                  <a:lnTo>
                    <a:pt x="97436" y="31514"/>
                  </a:lnTo>
                  <a:lnTo>
                    <a:pt x="97470" y="31581"/>
                  </a:lnTo>
                  <a:lnTo>
                    <a:pt x="97537" y="31615"/>
                  </a:lnTo>
                  <a:lnTo>
                    <a:pt x="97604" y="31581"/>
                  </a:lnTo>
                  <a:lnTo>
                    <a:pt x="98547" y="30908"/>
                  </a:lnTo>
                  <a:lnTo>
                    <a:pt x="99490" y="30201"/>
                  </a:lnTo>
                  <a:lnTo>
                    <a:pt x="100399" y="29494"/>
                  </a:lnTo>
                  <a:lnTo>
                    <a:pt x="101274" y="28720"/>
                  </a:lnTo>
                  <a:lnTo>
                    <a:pt x="102149" y="27912"/>
                  </a:lnTo>
                  <a:lnTo>
                    <a:pt x="102958" y="27070"/>
                  </a:lnTo>
                  <a:lnTo>
                    <a:pt x="103732" y="26228"/>
                  </a:lnTo>
                  <a:lnTo>
                    <a:pt x="104473" y="25319"/>
                  </a:lnTo>
                  <a:lnTo>
                    <a:pt x="104809" y="24848"/>
                  </a:lnTo>
                  <a:lnTo>
                    <a:pt x="105146" y="24343"/>
                  </a:lnTo>
                  <a:lnTo>
                    <a:pt x="105449" y="23838"/>
                  </a:lnTo>
                  <a:lnTo>
                    <a:pt x="105752" y="23299"/>
                  </a:lnTo>
                  <a:lnTo>
                    <a:pt x="106257" y="22222"/>
                  </a:lnTo>
                  <a:lnTo>
                    <a:pt x="106728" y="21111"/>
                  </a:lnTo>
                  <a:lnTo>
                    <a:pt x="106897" y="20606"/>
                  </a:lnTo>
                  <a:lnTo>
                    <a:pt x="106998" y="20067"/>
                  </a:lnTo>
                  <a:lnTo>
                    <a:pt x="107065" y="19528"/>
                  </a:lnTo>
                  <a:lnTo>
                    <a:pt x="107099" y="18990"/>
                  </a:lnTo>
                  <a:lnTo>
                    <a:pt x="107166" y="17104"/>
                  </a:lnTo>
                  <a:lnTo>
                    <a:pt x="107166" y="17037"/>
                  </a:lnTo>
                  <a:lnTo>
                    <a:pt x="107166" y="16969"/>
                  </a:lnTo>
                  <a:lnTo>
                    <a:pt x="107132" y="16027"/>
                  </a:lnTo>
                  <a:lnTo>
                    <a:pt x="107099" y="15993"/>
                  </a:lnTo>
                  <a:lnTo>
                    <a:pt x="107031" y="15993"/>
                  </a:lnTo>
                  <a:lnTo>
                    <a:pt x="106998" y="16027"/>
                  </a:lnTo>
                  <a:lnTo>
                    <a:pt x="106998" y="15993"/>
                  </a:lnTo>
                  <a:lnTo>
                    <a:pt x="107099" y="15892"/>
                  </a:lnTo>
                  <a:lnTo>
                    <a:pt x="107132" y="15825"/>
                  </a:lnTo>
                  <a:lnTo>
                    <a:pt x="107099" y="15791"/>
                  </a:lnTo>
                  <a:lnTo>
                    <a:pt x="107031" y="15724"/>
                  </a:lnTo>
                  <a:lnTo>
                    <a:pt x="106964" y="15724"/>
                  </a:lnTo>
                  <a:lnTo>
                    <a:pt x="106829" y="15050"/>
                  </a:lnTo>
                  <a:lnTo>
                    <a:pt x="106627" y="14411"/>
                  </a:lnTo>
                  <a:lnTo>
                    <a:pt x="106392" y="13805"/>
                  </a:lnTo>
                  <a:lnTo>
                    <a:pt x="106089" y="13199"/>
                  </a:lnTo>
                  <a:lnTo>
                    <a:pt x="105752" y="12626"/>
                  </a:lnTo>
                  <a:lnTo>
                    <a:pt x="105382" y="12088"/>
                  </a:lnTo>
                  <a:lnTo>
                    <a:pt x="104944" y="11549"/>
                  </a:lnTo>
                  <a:lnTo>
                    <a:pt x="104439" y="11078"/>
                  </a:lnTo>
                  <a:lnTo>
                    <a:pt x="104170" y="10842"/>
                  </a:lnTo>
                  <a:lnTo>
                    <a:pt x="103867" y="10606"/>
                  </a:lnTo>
                  <a:lnTo>
                    <a:pt x="103261" y="10202"/>
                  </a:lnTo>
                  <a:lnTo>
                    <a:pt x="102621" y="9865"/>
                  </a:lnTo>
                  <a:lnTo>
                    <a:pt x="101981" y="9562"/>
                  </a:lnTo>
                  <a:lnTo>
                    <a:pt x="101274" y="9293"/>
                  </a:lnTo>
                  <a:lnTo>
                    <a:pt x="100500" y="9024"/>
                  </a:lnTo>
                  <a:lnTo>
                    <a:pt x="100129" y="8923"/>
                  </a:lnTo>
                  <a:lnTo>
                    <a:pt x="99725" y="8822"/>
                  </a:lnTo>
                  <a:lnTo>
                    <a:pt x="99321" y="8788"/>
                  </a:lnTo>
                  <a:lnTo>
                    <a:pt x="98951" y="8754"/>
                  </a:lnTo>
                  <a:lnTo>
                    <a:pt x="99187" y="8485"/>
                  </a:lnTo>
                  <a:lnTo>
                    <a:pt x="105718" y="1"/>
                  </a:lnTo>
                  <a:lnTo>
                    <a:pt x="105415" y="1"/>
                  </a:lnTo>
                  <a:lnTo>
                    <a:pt x="99826" y="7273"/>
                  </a:lnTo>
                  <a:lnTo>
                    <a:pt x="97739" y="9933"/>
                  </a:lnTo>
                  <a:lnTo>
                    <a:pt x="97537" y="9966"/>
                  </a:lnTo>
                  <a:lnTo>
                    <a:pt x="97672" y="10034"/>
                  </a:lnTo>
                  <a:lnTo>
                    <a:pt x="96695" y="11313"/>
                  </a:lnTo>
                  <a:lnTo>
                    <a:pt x="96224" y="11919"/>
                  </a:lnTo>
                  <a:lnTo>
                    <a:pt x="69424" y="12054"/>
                  </a:lnTo>
                  <a:lnTo>
                    <a:pt x="42624" y="12088"/>
                  </a:lnTo>
                  <a:lnTo>
                    <a:pt x="34308" y="12088"/>
                  </a:lnTo>
                  <a:lnTo>
                    <a:pt x="25959" y="12054"/>
                  </a:lnTo>
                  <a:lnTo>
                    <a:pt x="17643" y="12020"/>
                  </a:lnTo>
                  <a:lnTo>
                    <a:pt x="13502" y="12054"/>
                  </a:lnTo>
                  <a:lnTo>
                    <a:pt x="9327" y="12088"/>
                  </a:lnTo>
                  <a:lnTo>
                    <a:pt x="9259" y="12121"/>
                  </a:lnTo>
                  <a:lnTo>
                    <a:pt x="9226" y="12189"/>
                  </a:lnTo>
                  <a:lnTo>
                    <a:pt x="9259" y="12256"/>
                  </a:lnTo>
                  <a:lnTo>
                    <a:pt x="9327" y="12290"/>
                  </a:lnTo>
                  <a:lnTo>
                    <a:pt x="16027" y="12357"/>
                  </a:lnTo>
                  <a:lnTo>
                    <a:pt x="22760" y="12357"/>
                  </a:lnTo>
                  <a:lnTo>
                    <a:pt x="36194" y="12323"/>
                  </a:lnTo>
                  <a:lnTo>
                    <a:pt x="63027" y="12290"/>
                  </a:lnTo>
                  <a:lnTo>
                    <a:pt x="79558" y="12256"/>
                  </a:lnTo>
                  <a:lnTo>
                    <a:pt x="96056" y="12155"/>
                  </a:lnTo>
                  <a:lnTo>
                    <a:pt x="95584" y="12795"/>
                  </a:lnTo>
                  <a:lnTo>
                    <a:pt x="95315" y="13131"/>
                  </a:lnTo>
                  <a:lnTo>
                    <a:pt x="95046" y="13401"/>
                  </a:lnTo>
                  <a:lnTo>
                    <a:pt x="94743" y="13704"/>
                  </a:lnTo>
                  <a:lnTo>
                    <a:pt x="94439" y="13939"/>
                  </a:lnTo>
                  <a:lnTo>
                    <a:pt x="94136" y="14108"/>
                  </a:lnTo>
                  <a:lnTo>
                    <a:pt x="93800" y="14276"/>
                  </a:lnTo>
                  <a:lnTo>
                    <a:pt x="87100" y="14175"/>
                  </a:lnTo>
                  <a:lnTo>
                    <a:pt x="80366" y="14074"/>
                  </a:lnTo>
                  <a:lnTo>
                    <a:pt x="73666" y="14040"/>
                  </a:lnTo>
                  <a:lnTo>
                    <a:pt x="66966" y="14007"/>
                  </a:lnTo>
                  <a:lnTo>
                    <a:pt x="53533" y="14007"/>
                  </a:lnTo>
                  <a:lnTo>
                    <a:pt x="46833" y="14074"/>
                  </a:lnTo>
                  <a:lnTo>
                    <a:pt x="40133" y="14141"/>
                  </a:lnTo>
                  <a:lnTo>
                    <a:pt x="26295" y="14310"/>
                  </a:lnTo>
                  <a:lnTo>
                    <a:pt x="19393" y="14444"/>
                  </a:lnTo>
                  <a:lnTo>
                    <a:pt x="12458" y="14613"/>
                  </a:lnTo>
                  <a:lnTo>
                    <a:pt x="12458" y="14613"/>
                  </a:lnTo>
                  <a:lnTo>
                    <a:pt x="12491" y="14512"/>
                  </a:lnTo>
                  <a:lnTo>
                    <a:pt x="12491" y="14444"/>
                  </a:lnTo>
                  <a:lnTo>
                    <a:pt x="12458" y="14377"/>
                  </a:lnTo>
                  <a:lnTo>
                    <a:pt x="12357" y="14343"/>
                  </a:lnTo>
                  <a:lnTo>
                    <a:pt x="12087" y="14343"/>
                  </a:lnTo>
                  <a:lnTo>
                    <a:pt x="11784" y="14310"/>
                  </a:lnTo>
                  <a:lnTo>
                    <a:pt x="11549" y="14276"/>
                  </a:lnTo>
                  <a:lnTo>
                    <a:pt x="11279" y="14175"/>
                  </a:lnTo>
                  <a:lnTo>
                    <a:pt x="11044" y="14074"/>
                  </a:lnTo>
                  <a:lnTo>
                    <a:pt x="10808" y="13939"/>
                  </a:lnTo>
                  <a:lnTo>
                    <a:pt x="10337" y="13603"/>
                  </a:lnTo>
                  <a:lnTo>
                    <a:pt x="9933" y="13232"/>
                  </a:lnTo>
                  <a:lnTo>
                    <a:pt x="9562" y="12795"/>
                  </a:lnTo>
                  <a:lnTo>
                    <a:pt x="8855" y="11953"/>
                  </a:lnTo>
                  <a:lnTo>
                    <a:pt x="7206" y="9865"/>
                  </a:lnTo>
                  <a:lnTo>
                    <a:pt x="5623" y="7778"/>
                  </a:lnTo>
                  <a:lnTo>
                    <a:pt x="4108" y="5691"/>
                  </a:lnTo>
                  <a:lnTo>
                    <a:pt x="2694" y="3603"/>
                  </a:lnTo>
                  <a:lnTo>
                    <a:pt x="2088" y="2728"/>
                  </a:lnTo>
                  <a:lnTo>
                    <a:pt x="1516" y="1819"/>
                  </a:lnTo>
                  <a:lnTo>
                    <a:pt x="943" y="910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7" name="Shape 517"/>
            <p:cNvSpPr/>
            <p:nvPr/>
          </p:nvSpPr>
          <p:spPr>
            <a:xfrm>
              <a:off x="475175" y="4197475"/>
              <a:ext cx="269375" cy="75775"/>
            </a:xfrm>
            <a:custGeom>
              <a:avLst/>
              <a:gdLst/>
              <a:ahLst/>
              <a:cxnLst/>
              <a:rect l="0" t="0" r="0" b="0"/>
              <a:pathLst>
                <a:path w="10775" h="3031" extrusionOk="0">
                  <a:moveTo>
                    <a:pt x="10673" y="1"/>
                  </a:moveTo>
                  <a:lnTo>
                    <a:pt x="5320" y="1448"/>
                  </a:lnTo>
                  <a:lnTo>
                    <a:pt x="2525" y="2223"/>
                  </a:lnTo>
                  <a:lnTo>
                    <a:pt x="1246" y="2559"/>
                  </a:lnTo>
                  <a:lnTo>
                    <a:pt x="606" y="2761"/>
                  </a:lnTo>
                  <a:lnTo>
                    <a:pt x="303" y="2862"/>
                  </a:lnTo>
                  <a:lnTo>
                    <a:pt x="0" y="2997"/>
                  </a:lnTo>
                  <a:lnTo>
                    <a:pt x="0" y="3031"/>
                  </a:lnTo>
                  <a:lnTo>
                    <a:pt x="573" y="2930"/>
                  </a:lnTo>
                  <a:lnTo>
                    <a:pt x="1179" y="2795"/>
                  </a:lnTo>
                  <a:lnTo>
                    <a:pt x="2323" y="2458"/>
                  </a:lnTo>
                  <a:lnTo>
                    <a:pt x="5118" y="1684"/>
                  </a:lnTo>
                  <a:lnTo>
                    <a:pt x="10740" y="169"/>
                  </a:lnTo>
                  <a:lnTo>
                    <a:pt x="10774" y="102"/>
                  </a:lnTo>
                  <a:lnTo>
                    <a:pt x="10774" y="68"/>
                  </a:lnTo>
                  <a:lnTo>
                    <a:pt x="1074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8" name="Shape 518"/>
            <p:cNvSpPr/>
            <p:nvPr/>
          </p:nvSpPr>
          <p:spPr>
            <a:xfrm>
              <a:off x="733575" y="4522375"/>
              <a:ext cx="19375" cy="10125"/>
            </a:xfrm>
            <a:custGeom>
              <a:avLst/>
              <a:gdLst/>
              <a:ahLst/>
              <a:cxnLst/>
              <a:rect l="0" t="0" r="0" b="0"/>
              <a:pathLst>
                <a:path w="775" h="405" extrusionOk="0">
                  <a:moveTo>
                    <a:pt x="135" y="0"/>
                  </a:moveTo>
                  <a:lnTo>
                    <a:pt x="34" y="34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303" y="270"/>
                  </a:lnTo>
                  <a:lnTo>
                    <a:pt x="404" y="337"/>
                  </a:lnTo>
                  <a:lnTo>
                    <a:pt x="505" y="404"/>
                  </a:lnTo>
                  <a:lnTo>
                    <a:pt x="606" y="404"/>
                  </a:lnTo>
                  <a:lnTo>
                    <a:pt x="741" y="337"/>
                  </a:lnTo>
                  <a:lnTo>
                    <a:pt x="741" y="303"/>
                  </a:lnTo>
                  <a:lnTo>
                    <a:pt x="775" y="270"/>
                  </a:lnTo>
                  <a:lnTo>
                    <a:pt x="741" y="169"/>
                  </a:lnTo>
                  <a:lnTo>
                    <a:pt x="674" y="101"/>
                  </a:lnTo>
                  <a:lnTo>
                    <a:pt x="606" y="101"/>
                  </a:lnTo>
                  <a:lnTo>
                    <a:pt x="573" y="135"/>
                  </a:lnTo>
                  <a:lnTo>
                    <a:pt x="505" y="68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9" name="Shape 519"/>
            <p:cNvSpPr/>
            <p:nvPr/>
          </p:nvSpPr>
          <p:spPr>
            <a:xfrm>
              <a:off x="1440600" y="4990350"/>
              <a:ext cx="55575" cy="55575"/>
            </a:xfrm>
            <a:custGeom>
              <a:avLst/>
              <a:gdLst/>
              <a:ahLst/>
              <a:cxnLst/>
              <a:rect l="0" t="0" r="0" b="0"/>
              <a:pathLst>
                <a:path w="2223" h="2223" extrusionOk="0">
                  <a:moveTo>
                    <a:pt x="1852" y="1"/>
                  </a:moveTo>
                  <a:lnTo>
                    <a:pt x="1314" y="68"/>
                  </a:lnTo>
                  <a:lnTo>
                    <a:pt x="809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405"/>
                  </a:lnTo>
                  <a:lnTo>
                    <a:pt x="708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85" y="371"/>
                  </a:lnTo>
                  <a:lnTo>
                    <a:pt x="1785" y="573"/>
                  </a:lnTo>
                  <a:lnTo>
                    <a:pt x="1886" y="944"/>
                  </a:lnTo>
                  <a:lnTo>
                    <a:pt x="1920" y="1381"/>
                  </a:lnTo>
                  <a:lnTo>
                    <a:pt x="1953" y="1617"/>
                  </a:lnTo>
                  <a:lnTo>
                    <a:pt x="2021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39" y="2055"/>
                  </a:lnTo>
                  <a:lnTo>
                    <a:pt x="404" y="2156"/>
                  </a:lnTo>
                  <a:lnTo>
                    <a:pt x="539" y="2223"/>
                  </a:lnTo>
                  <a:lnTo>
                    <a:pt x="708" y="2223"/>
                  </a:lnTo>
                  <a:lnTo>
                    <a:pt x="1078" y="2156"/>
                  </a:lnTo>
                  <a:lnTo>
                    <a:pt x="2155" y="2021"/>
                  </a:lnTo>
                  <a:lnTo>
                    <a:pt x="2189" y="1987"/>
                  </a:lnTo>
                  <a:lnTo>
                    <a:pt x="2223" y="1954"/>
                  </a:lnTo>
                  <a:lnTo>
                    <a:pt x="2223" y="1886"/>
                  </a:lnTo>
                  <a:lnTo>
                    <a:pt x="2189" y="1853"/>
                  </a:lnTo>
                  <a:lnTo>
                    <a:pt x="2189" y="1617"/>
                  </a:lnTo>
                  <a:lnTo>
                    <a:pt x="2155" y="1381"/>
                  </a:lnTo>
                  <a:lnTo>
                    <a:pt x="2054" y="910"/>
                  </a:lnTo>
                  <a:lnTo>
                    <a:pt x="2021" y="506"/>
                  </a:lnTo>
                  <a:lnTo>
                    <a:pt x="1987" y="338"/>
                  </a:lnTo>
                  <a:lnTo>
                    <a:pt x="1920" y="169"/>
                  </a:lnTo>
                  <a:lnTo>
                    <a:pt x="1920" y="102"/>
                  </a:lnTo>
                  <a:lnTo>
                    <a:pt x="1920" y="68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0" name="Shape 520"/>
            <p:cNvSpPr/>
            <p:nvPr/>
          </p:nvSpPr>
          <p:spPr>
            <a:xfrm>
              <a:off x="3530550" y="4035875"/>
              <a:ext cx="219700" cy="344275"/>
            </a:xfrm>
            <a:custGeom>
              <a:avLst/>
              <a:gdLst/>
              <a:ahLst/>
              <a:cxnLst/>
              <a:rect l="0" t="0" r="0" b="0"/>
              <a:pathLst>
                <a:path w="8788" h="13771" extrusionOk="0">
                  <a:moveTo>
                    <a:pt x="1818" y="169"/>
                  </a:moveTo>
                  <a:lnTo>
                    <a:pt x="2189" y="270"/>
                  </a:lnTo>
                  <a:lnTo>
                    <a:pt x="2626" y="337"/>
                  </a:lnTo>
                  <a:lnTo>
                    <a:pt x="3030" y="371"/>
                  </a:lnTo>
                  <a:lnTo>
                    <a:pt x="3468" y="438"/>
                  </a:lnTo>
                  <a:lnTo>
                    <a:pt x="5219" y="707"/>
                  </a:lnTo>
                  <a:lnTo>
                    <a:pt x="6936" y="943"/>
                  </a:lnTo>
                  <a:lnTo>
                    <a:pt x="8619" y="1111"/>
                  </a:lnTo>
                  <a:lnTo>
                    <a:pt x="8485" y="1785"/>
                  </a:lnTo>
                  <a:lnTo>
                    <a:pt x="8384" y="2492"/>
                  </a:lnTo>
                  <a:lnTo>
                    <a:pt x="8215" y="3872"/>
                  </a:lnTo>
                  <a:lnTo>
                    <a:pt x="7811" y="7003"/>
                  </a:lnTo>
                  <a:lnTo>
                    <a:pt x="7609" y="8619"/>
                  </a:lnTo>
                  <a:lnTo>
                    <a:pt x="7374" y="10202"/>
                  </a:lnTo>
                  <a:lnTo>
                    <a:pt x="6868" y="13400"/>
                  </a:lnTo>
                  <a:lnTo>
                    <a:pt x="5993" y="13333"/>
                  </a:lnTo>
                  <a:lnTo>
                    <a:pt x="5151" y="13232"/>
                  </a:lnTo>
                  <a:lnTo>
                    <a:pt x="4276" y="13097"/>
                  </a:lnTo>
                  <a:lnTo>
                    <a:pt x="3434" y="12962"/>
                  </a:lnTo>
                  <a:lnTo>
                    <a:pt x="2660" y="12828"/>
                  </a:lnTo>
                  <a:lnTo>
                    <a:pt x="1852" y="12693"/>
                  </a:lnTo>
                  <a:lnTo>
                    <a:pt x="1044" y="12626"/>
                  </a:lnTo>
                  <a:lnTo>
                    <a:pt x="640" y="12626"/>
                  </a:lnTo>
                  <a:lnTo>
                    <a:pt x="236" y="12659"/>
                  </a:lnTo>
                  <a:lnTo>
                    <a:pt x="1044" y="6431"/>
                  </a:lnTo>
                  <a:lnTo>
                    <a:pt x="1448" y="3266"/>
                  </a:lnTo>
                  <a:lnTo>
                    <a:pt x="1684" y="1717"/>
                  </a:lnTo>
                  <a:lnTo>
                    <a:pt x="1751" y="943"/>
                  </a:lnTo>
                  <a:lnTo>
                    <a:pt x="1818" y="169"/>
                  </a:lnTo>
                  <a:close/>
                  <a:moveTo>
                    <a:pt x="2155" y="0"/>
                  </a:moveTo>
                  <a:lnTo>
                    <a:pt x="1987" y="34"/>
                  </a:lnTo>
                  <a:lnTo>
                    <a:pt x="1818" y="68"/>
                  </a:lnTo>
                  <a:lnTo>
                    <a:pt x="1785" y="68"/>
                  </a:lnTo>
                  <a:lnTo>
                    <a:pt x="1751" y="34"/>
                  </a:lnTo>
                  <a:lnTo>
                    <a:pt x="1717" y="68"/>
                  </a:lnTo>
                  <a:lnTo>
                    <a:pt x="1684" y="101"/>
                  </a:lnTo>
                  <a:lnTo>
                    <a:pt x="1549" y="808"/>
                  </a:lnTo>
                  <a:lnTo>
                    <a:pt x="1414" y="1549"/>
                  </a:lnTo>
                  <a:lnTo>
                    <a:pt x="1246" y="2997"/>
                  </a:lnTo>
                  <a:lnTo>
                    <a:pt x="842" y="6162"/>
                  </a:lnTo>
                  <a:lnTo>
                    <a:pt x="0" y="12760"/>
                  </a:lnTo>
                  <a:lnTo>
                    <a:pt x="0" y="12828"/>
                  </a:lnTo>
                  <a:lnTo>
                    <a:pt x="68" y="12861"/>
                  </a:lnTo>
                  <a:lnTo>
                    <a:pt x="169" y="12861"/>
                  </a:lnTo>
                  <a:lnTo>
                    <a:pt x="202" y="12794"/>
                  </a:lnTo>
                  <a:lnTo>
                    <a:pt x="640" y="12895"/>
                  </a:lnTo>
                  <a:lnTo>
                    <a:pt x="1044" y="12929"/>
                  </a:lnTo>
                  <a:lnTo>
                    <a:pt x="1919" y="13030"/>
                  </a:lnTo>
                  <a:lnTo>
                    <a:pt x="2761" y="13131"/>
                  </a:lnTo>
                  <a:lnTo>
                    <a:pt x="3603" y="13232"/>
                  </a:lnTo>
                  <a:lnTo>
                    <a:pt x="4411" y="13400"/>
                  </a:lnTo>
                  <a:lnTo>
                    <a:pt x="5219" y="13535"/>
                  </a:lnTo>
                  <a:lnTo>
                    <a:pt x="6027" y="13636"/>
                  </a:lnTo>
                  <a:lnTo>
                    <a:pt x="6835" y="13636"/>
                  </a:lnTo>
                  <a:lnTo>
                    <a:pt x="6868" y="13737"/>
                  </a:lnTo>
                  <a:lnTo>
                    <a:pt x="6936" y="13771"/>
                  </a:lnTo>
                  <a:lnTo>
                    <a:pt x="7003" y="13771"/>
                  </a:lnTo>
                  <a:lnTo>
                    <a:pt x="7037" y="13737"/>
                  </a:lnTo>
                  <a:lnTo>
                    <a:pt x="7071" y="13703"/>
                  </a:lnTo>
                  <a:lnTo>
                    <a:pt x="7071" y="13602"/>
                  </a:lnTo>
                  <a:lnTo>
                    <a:pt x="7138" y="13569"/>
                  </a:lnTo>
                  <a:lnTo>
                    <a:pt x="7172" y="13535"/>
                  </a:lnTo>
                  <a:lnTo>
                    <a:pt x="7172" y="13468"/>
                  </a:lnTo>
                  <a:lnTo>
                    <a:pt x="7104" y="13400"/>
                  </a:lnTo>
                  <a:lnTo>
                    <a:pt x="7407" y="11952"/>
                  </a:lnTo>
                  <a:lnTo>
                    <a:pt x="7609" y="10471"/>
                  </a:lnTo>
                  <a:lnTo>
                    <a:pt x="8013" y="7542"/>
                  </a:lnTo>
                  <a:lnTo>
                    <a:pt x="8384" y="4411"/>
                  </a:lnTo>
                  <a:lnTo>
                    <a:pt x="8619" y="2761"/>
                  </a:lnTo>
                  <a:lnTo>
                    <a:pt x="8687" y="1953"/>
                  </a:lnTo>
                  <a:lnTo>
                    <a:pt x="8720" y="1515"/>
                  </a:lnTo>
                  <a:lnTo>
                    <a:pt x="8720" y="1111"/>
                  </a:lnTo>
                  <a:lnTo>
                    <a:pt x="8788" y="1078"/>
                  </a:lnTo>
                  <a:lnTo>
                    <a:pt x="8788" y="977"/>
                  </a:lnTo>
                  <a:lnTo>
                    <a:pt x="8754" y="909"/>
                  </a:lnTo>
                  <a:lnTo>
                    <a:pt x="8687" y="876"/>
                  </a:lnTo>
                  <a:lnTo>
                    <a:pt x="6835" y="674"/>
                  </a:lnTo>
                  <a:lnTo>
                    <a:pt x="5017" y="438"/>
                  </a:lnTo>
                  <a:lnTo>
                    <a:pt x="4141" y="303"/>
                  </a:lnTo>
                  <a:lnTo>
                    <a:pt x="3266" y="135"/>
                  </a:lnTo>
                  <a:lnTo>
                    <a:pt x="2896" y="68"/>
                  </a:lnTo>
                  <a:lnTo>
                    <a:pt x="2525" y="34"/>
                  </a:lnTo>
                  <a:lnTo>
                    <a:pt x="215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1" name="Shape 521"/>
            <p:cNvSpPr/>
            <p:nvPr/>
          </p:nvSpPr>
          <p:spPr>
            <a:xfrm>
              <a:off x="988600" y="5295900"/>
              <a:ext cx="60625" cy="64000"/>
            </a:xfrm>
            <a:custGeom>
              <a:avLst/>
              <a:gdLst/>
              <a:ahLst/>
              <a:cxnLst/>
              <a:rect l="0" t="0" r="0" b="0"/>
              <a:pathLst>
                <a:path w="2425" h="2560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02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34" y="707"/>
                  </a:lnTo>
                  <a:lnTo>
                    <a:pt x="68" y="1145"/>
                  </a:lnTo>
                  <a:lnTo>
                    <a:pt x="169" y="1852"/>
                  </a:lnTo>
                  <a:lnTo>
                    <a:pt x="270" y="2222"/>
                  </a:lnTo>
                  <a:lnTo>
                    <a:pt x="371" y="2492"/>
                  </a:lnTo>
                  <a:lnTo>
                    <a:pt x="405" y="2559"/>
                  </a:lnTo>
                  <a:lnTo>
                    <a:pt x="438" y="2559"/>
                  </a:lnTo>
                  <a:lnTo>
                    <a:pt x="506" y="2525"/>
                  </a:lnTo>
                  <a:lnTo>
                    <a:pt x="506" y="2458"/>
                  </a:lnTo>
                  <a:lnTo>
                    <a:pt x="405" y="1785"/>
                  </a:lnTo>
                  <a:lnTo>
                    <a:pt x="270" y="1111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3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2021" y="472"/>
                  </a:lnTo>
                  <a:lnTo>
                    <a:pt x="2054" y="775"/>
                  </a:lnTo>
                  <a:lnTo>
                    <a:pt x="2223" y="2121"/>
                  </a:lnTo>
                  <a:lnTo>
                    <a:pt x="2021" y="2121"/>
                  </a:lnTo>
                  <a:lnTo>
                    <a:pt x="1819" y="2155"/>
                  </a:lnTo>
                  <a:lnTo>
                    <a:pt x="1415" y="2222"/>
                  </a:lnTo>
                  <a:lnTo>
                    <a:pt x="943" y="2256"/>
                  </a:lnTo>
                  <a:lnTo>
                    <a:pt x="674" y="2323"/>
                  </a:lnTo>
                  <a:lnTo>
                    <a:pt x="573" y="2391"/>
                  </a:lnTo>
                  <a:lnTo>
                    <a:pt x="506" y="2458"/>
                  </a:lnTo>
                  <a:lnTo>
                    <a:pt x="607" y="2525"/>
                  </a:lnTo>
                  <a:lnTo>
                    <a:pt x="674" y="2559"/>
                  </a:lnTo>
                  <a:lnTo>
                    <a:pt x="910" y="2525"/>
                  </a:lnTo>
                  <a:lnTo>
                    <a:pt x="1314" y="2458"/>
                  </a:lnTo>
                  <a:lnTo>
                    <a:pt x="1819" y="2391"/>
                  </a:lnTo>
                  <a:lnTo>
                    <a:pt x="2054" y="2357"/>
                  </a:lnTo>
                  <a:lnTo>
                    <a:pt x="2257" y="2290"/>
                  </a:lnTo>
                  <a:lnTo>
                    <a:pt x="2324" y="2323"/>
                  </a:lnTo>
                  <a:lnTo>
                    <a:pt x="2391" y="2323"/>
                  </a:lnTo>
                  <a:lnTo>
                    <a:pt x="2425" y="2290"/>
                  </a:lnTo>
                  <a:lnTo>
                    <a:pt x="2425" y="2222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2" name="Shape 522"/>
            <p:cNvSpPr/>
            <p:nvPr/>
          </p:nvSpPr>
          <p:spPr>
            <a:xfrm>
              <a:off x="1100550" y="4580450"/>
              <a:ext cx="24425" cy="9275"/>
            </a:xfrm>
            <a:custGeom>
              <a:avLst/>
              <a:gdLst/>
              <a:ahLst/>
              <a:cxnLst/>
              <a:rect l="0" t="0" r="0" b="0"/>
              <a:pathLst>
                <a:path w="977" h="371" extrusionOk="0">
                  <a:moveTo>
                    <a:pt x="236" y="1"/>
                  </a:moveTo>
                  <a:lnTo>
                    <a:pt x="135" y="34"/>
                  </a:lnTo>
                  <a:lnTo>
                    <a:pt x="34" y="102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607" y="304"/>
                  </a:lnTo>
                  <a:lnTo>
                    <a:pt x="809" y="371"/>
                  </a:lnTo>
                  <a:lnTo>
                    <a:pt x="910" y="371"/>
                  </a:lnTo>
                  <a:lnTo>
                    <a:pt x="977" y="304"/>
                  </a:lnTo>
                  <a:lnTo>
                    <a:pt x="977" y="203"/>
                  </a:lnTo>
                  <a:lnTo>
                    <a:pt x="910" y="135"/>
                  </a:lnTo>
                  <a:lnTo>
                    <a:pt x="708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3" name="Shape 523"/>
            <p:cNvSpPr/>
            <p:nvPr/>
          </p:nvSpPr>
          <p:spPr>
            <a:xfrm>
              <a:off x="1938050" y="4972675"/>
              <a:ext cx="222225" cy="368700"/>
            </a:xfrm>
            <a:custGeom>
              <a:avLst/>
              <a:gdLst/>
              <a:ahLst/>
              <a:cxnLst/>
              <a:rect l="0" t="0" r="0" b="0"/>
              <a:pathLst>
                <a:path w="8889" h="14748" extrusionOk="0">
                  <a:moveTo>
                    <a:pt x="4882" y="304"/>
                  </a:moveTo>
                  <a:lnTo>
                    <a:pt x="4815" y="472"/>
                  </a:lnTo>
                  <a:lnTo>
                    <a:pt x="4545" y="371"/>
                  </a:lnTo>
                  <a:lnTo>
                    <a:pt x="4882" y="304"/>
                  </a:lnTo>
                  <a:close/>
                  <a:moveTo>
                    <a:pt x="4781" y="4344"/>
                  </a:moveTo>
                  <a:lnTo>
                    <a:pt x="4815" y="4411"/>
                  </a:lnTo>
                  <a:lnTo>
                    <a:pt x="4747" y="4411"/>
                  </a:lnTo>
                  <a:lnTo>
                    <a:pt x="4545" y="4479"/>
                  </a:lnTo>
                  <a:lnTo>
                    <a:pt x="4545" y="4344"/>
                  </a:lnTo>
                  <a:lnTo>
                    <a:pt x="4613" y="4411"/>
                  </a:lnTo>
                  <a:lnTo>
                    <a:pt x="4747" y="4411"/>
                  </a:lnTo>
                  <a:lnTo>
                    <a:pt x="4781" y="4344"/>
                  </a:lnTo>
                  <a:close/>
                  <a:moveTo>
                    <a:pt x="5556" y="270"/>
                  </a:moveTo>
                  <a:lnTo>
                    <a:pt x="5892" y="304"/>
                  </a:lnTo>
                  <a:lnTo>
                    <a:pt x="6195" y="405"/>
                  </a:lnTo>
                  <a:lnTo>
                    <a:pt x="6498" y="540"/>
                  </a:lnTo>
                  <a:lnTo>
                    <a:pt x="6801" y="742"/>
                  </a:lnTo>
                  <a:lnTo>
                    <a:pt x="7037" y="977"/>
                  </a:lnTo>
                  <a:lnTo>
                    <a:pt x="7273" y="1213"/>
                  </a:lnTo>
                  <a:lnTo>
                    <a:pt x="7508" y="1482"/>
                  </a:lnTo>
                  <a:lnTo>
                    <a:pt x="7677" y="1785"/>
                  </a:lnTo>
                  <a:lnTo>
                    <a:pt x="7946" y="2290"/>
                  </a:lnTo>
                  <a:lnTo>
                    <a:pt x="8148" y="2863"/>
                  </a:lnTo>
                  <a:lnTo>
                    <a:pt x="8316" y="3469"/>
                  </a:lnTo>
                  <a:lnTo>
                    <a:pt x="8451" y="4108"/>
                  </a:lnTo>
                  <a:lnTo>
                    <a:pt x="8518" y="4748"/>
                  </a:lnTo>
                  <a:lnTo>
                    <a:pt x="8586" y="5354"/>
                  </a:lnTo>
                  <a:lnTo>
                    <a:pt x="8653" y="6566"/>
                  </a:lnTo>
                  <a:lnTo>
                    <a:pt x="8653" y="7172"/>
                  </a:lnTo>
                  <a:lnTo>
                    <a:pt x="8653" y="7778"/>
                  </a:lnTo>
                  <a:lnTo>
                    <a:pt x="8653" y="8384"/>
                  </a:lnTo>
                  <a:lnTo>
                    <a:pt x="8586" y="9024"/>
                  </a:lnTo>
                  <a:lnTo>
                    <a:pt x="8518" y="9630"/>
                  </a:lnTo>
                  <a:lnTo>
                    <a:pt x="8417" y="10236"/>
                  </a:lnTo>
                  <a:lnTo>
                    <a:pt x="8283" y="10808"/>
                  </a:lnTo>
                  <a:lnTo>
                    <a:pt x="8114" y="11414"/>
                  </a:lnTo>
                  <a:lnTo>
                    <a:pt x="7946" y="11818"/>
                  </a:lnTo>
                  <a:lnTo>
                    <a:pt x="7946" y="11818"/>
                  </a:lnTo>
                  <a:lnTo>
                    <a:pt x="8081" y="11010"/>
                  </a:lnTo>
                  <a:lnTo>
                    <a:pt x="8182" y="10169"/>
                  </a:lnTo>
                  <a:lnTo>
                    <a:pt x="8249" y="9361"/>
                  </a:lnTo>
                  <a:lnTo>
                    <a:pt x="8283" y="8553"/>
                  </a:lnTo>
                  <a:lnTo>
                    <a:pt x="8316" y="7542"/>
                  </a:lnTo>
                  <a:lnTo>
                    <a:pt x="8316" y="6499"/>
                  </a:lnTo>
                  <a:lnTo>
                    <a:pt x="8283" y="5489"/>
                  </a:lnTo>
                  <a:lnTo>
                    <a:pt x="8182" y="4479"/>
                  </a:lnTo>
                  <a:lnTo>
                    <a:pt x="8013" y="3671"/>
                  </a:lnTo>
                  <a:lnTo>
                    <a:pt x="7912" y="3267"/>
                  </a:lnTo>
                  <a:lnTo>
                    <a:pt x="7778" y="2896"/>
                  </a:lnTo>
                  <a:lnTo>
                    <a:pt x="7643" y="2492"/>
                  </a:lnTo>
                  <a:lnTo>
                    <a:pt x="7475" y="2122"/>
                  </a:lnTo>
                  <a:lnTo>
                    <a:pt x="7239" y="1785"/>
                  </a:lnTo>
                  <a:lnTo>
                    <a:pt x="7003" y="1449"/>
                  </a:lnTo>
                  <a:lnTo>
                    <a:pt x="6835" y="1213"/>
                  </a:lnTo>
                  <a:lnTo>
                    <a:pt x="6633" y="1011"/>
                  </a:lnTo>
                  <a:lnTo>
                    <a:pt x="6397" y="809"/>
                  </a:lnTo>
                  <a:lnTo>
                    <a:pt x="6128" y="641"/>
                  </a:lnTo>
                  <a:lnTo>
                    <a:pt x="5859" y="506"/>
                  </a:lnTo>
                  <a:lnTo>
                    <a:pt x="5589" y="405"/>
                  </a:lnTo>
                  <a:lnTo>
                    <a:pt x="5185" y="405"/>
                  </a:lnTo>
                  <a:lnTo>
                    <a:pt x="5050" y="439"/>
                  </a:lnTo>
                  <a:lnTo>
                    <a:pt x="5050" y="304"/>
                  </a:lnTo>
                  <a:lnTo>
                    <a:pt x="5556" y="270"/>
                  </a:lnTo>
                  <a:close/>
                  <a:moveTo>
                    <a:pt x="5421" y="573"/>
                  </a:moveTo>
                  <a:lnTo>
                    <a:pt x="5623" y="607"/>
                  </a:lnTo>
                  <a:lnTo>
                    <a:pt x="5825" y="674"/>
                  </a:lnTo>
                  <a:lnTo>
                    <a:pt x="5993" y="775"/>
                  </a:lnTo>
                  <a:lnTo>
                    <a:pt x="6162" y="876"/>
                  </a:lnTo>
                  <a:lnTo>
                    <a:pt x="6465" y="1146"/>
                  </a:lnTo>
                  <a:lnTo>
                    <a:pt x="6768" y="1449"/>
                  </a:lnTo>
                  <a:lnTo>
                    <a:pt x="7003" y="1819"/>
                  </a:lnTo>
                  <a:lnTo>
                    <a:pt x="7239" y="2156"/>
                  </a:lnTo>
                  <a:lnTo>
                    <a:pt x="7407" y="2492"/>
                  </a:lnTo>
                  <a:lnTo>
                    <a:pt x="7576" y="2863"/>
                  </a:lnTo>
                  <a:lnTo>
                    <a:pt x="7677" y="3233"/>
                  </a:lnTo>
                  <a:lnTo>
                    <a:pt x="7778" y="3603"/>
                  </a:lnTo>
                  <a:lnTo>
                    <a:pt x="7879" y="3974"/>
                  </a:lnTo>
                  <a:lnTo>
                    <a:pt x="7980" y="4748"/>
                  </a:lnTo>
                  <a:lnTo>
                    <a:pt x="8047" y="5522"/>
                  </a:lnTo>
                  <a:lnTo>
                    <a:pt x="8081" y="6398"/>
                  </a:lnTo>
                  <a:lnTo>
                    <a:pt x="8081" y="7273"/>
                  </a:lnTo>
                  <a:lnTo>
                    <a:pt x="8081" y="8149"/>
                  </a:lnTo>
                  <a:lnTo>
                    <a:pt x="8047" y="9024"/>
                  </a:lnTo>
                  <a:lnTo>
                    <a:pt x="7980" y="9899"/>
                  </a:lnTo>
                  <a:lnTo>
                    <a:pt x="7879" y="10775"/>
                  </a:lnTo>
                  <a:lnTo>
                    <a:pt x="7744" y="11650"/>
                  </a:lnTo>
                  <a:lnTo>
                    <a:pt x="7576" y="12525"/>
                  </a:lnTo>
                  <a:lnTo>
                    <a:pt x="7441" y="12727"/>
                  </a:lnTo>
                  <a:lnTo>
                    <a:pt x="7508" y="12559"/>
                  </a:lnTo>
                  <a:lnTo>
                    <a:pt x="7542" y="12357"/>
                  </a:lnTo>
                  <a:lnTo>
                    <a:pt x="7576" y="12155"/>
                  </a:lnTo>
                  <a:lnTo>
                    <a:pt x="7576" y="11953"/>
                  </a:lnTo>
                  <a:lnTo>
                    <a:pt x="7542" y="11886"/>
                  </a:lnTo>
                  <a:lnTo>
                    <a:pt x="7441" y="11886"/>
                  </a:lnTo>
                  <a:lnTo>
                    <a:pt x="7407" y="11953"/>
                  </a:lnTo>
                  <a:lnTo>
                    <a:pt x="7340" y="12323"/>
                  </a:lnTo>
                  <a:lnTo>
                    <a:pt x="7239" y="12626"/>
                  </a:lnTo>
                  <a:lnTo>
                    <a:pt x="7071" y="12896"/>
                  </a:lnTo>
                  <a:lnTo>
                    <a:pt x="6902" y="13131"/>
                  </a:lnTo>
                  <a:lnTo>
                    <a:pt x="6667" y="13333"/>
                  </a:lnTo>
                  <a:lnTo>
                    <a:pt x="6431" y="13535"/>
                  </a:lnTo>
                  <a:lnTo>
                    <a:pt x="6162" y="13670"/>
                  </a:lnTo>
                  <a:lnTo>
                    <a:pt x="5859" y="13805"/>
                  </a:lnTo>
                  <a:lnTo>
                    <a:pt x="5556" y="13906"/>
                  </a:lnTo>
                  <a:lnTo>
                    <a:pt x="5253" y="13973"/>
                  </a:lnTo>
                  <a:lnTo>
                    <a:pt x="4579" y="14074"/>
                  </a:lnTo>
                  <a:lnTo>
                    <a:pt x="3939" y="14108"/>
                  </a:lnTo>
                  <a:lnTo>
                    <a:pt x="3300" y="14074"/>
                  </a:lnTo>
                  <a:lnTo>
                    <a:pt x="2896" y="14040"/>
                  </a:lnTo>
                  <a:lnTo>
                    <a:pt x="2492" y="13973"/>
                  </a:lnTo>
                  <a:lnTo>
                    <a:pt x="2155" y="13838"/>
                  </a:lnTo>
                  <a:lnTo>
                    <a:pt x="1852" y="13636"/>
                  </a:lnTo>
                  <a:lnTo>
                    <a:pt x="1616" y="13434"/>
                  </a:lnTo>
                  <a:lnTo>
                    <a:pt x="1381" y="13199"/>
                  </a:lnTo>
                  <a:lnTo>
                    <a:pt x="1179" y="12929"/>
                  </a:lnTo>
                  <a:lnTo>
                    <a:pt x="1010" y="12626"/>
                  </a:lnTo>
                  <a:lnTo>
                    <a:pt x="909" y="12290"/>
                  </a:lnTo>
                  <a:lnTo>
                    <a:pt x="808" y="11953"/>
                  </a:lnTo>
                  <a:lnTo>
                    <a:pt x="707" y="11583"/>
                  </a:lnTo>
                  <a:lnTo>
                    <a:pt x="674" y="11246"/>
                  </a:lnTo>
                  <a:lnTo>
                    <a:pt x="640" y="10876"/>
                  </a:lnTo>
                  <a:lnTo>
                    <a:pt x="640" y="10472"/>
                  </a:lnTo>
                  <a:lnTo>
                    <a:pt x="640" y="9765"/>
                  </a:lnTo>
                  <a:lnTo>
                    <a:pt x="808" y="8418"/>
                  </a:lnTo>
                  <a:lnTo>
                    <a:pt x="1044" y="7071"/>
                  </a:lnTo>
                  <a:lnTo>
                    <a:pt x="1313" y="5758"/>
                  </a:lnTo>
                  <a:lnTo>
                    <a:pt x="1650" y="4445"/>
                  </a:lnTo>
                  <a:lnTo>
                    <a:pt x="1852" y="3839"/>
                  </a:lnTo>
                  <a:lnTo>
                    <a:pt x="2020" y="3267"/>
                  </a:lnTo>
                  <a:lnTo>
                    <a:pt x="2256" y="2694"/>
                  </a:lnTo>
                  <a:lnTo>
                    <a:pt x="2559" y="2156"/>
                  </a:lnTo>
                  <a:lnTo>
                    <a:pt x="2761" y="1853"/>
                  </a:lnTo>
                  <a:lnTo>
                    <a:pt x="2997" y="1583"/>
                  </a:lnTo>
                  <a:lnTo>
                    <a:pt x="3232" y="1381"/>
                  </a:lnTo>
                  <a:lnTo>
                    <a:pt x="3502" y="1213"/>
                  </a:lnTo>
                  <a:lnTo>
                    <a:pt x="3771" y="1078"/>
                  </a:lnTo>
                  <a:lnTo>
                    <a:pt x="4074" y="944"/>
                  </a:lnTo>
                  <a:lnTo>
                    <a:pt x="4747" y="742"/>
                  </a:lnTo>
                  <a:lnTo>
                    <a:pt x="4646" y="1179"/>
                  </a:lnTo>
                  <a:lnTo>
                    <a:pt x="4579" y="1651"/>
                  </a:lnTo>
                  <a:lnTo>
                    <a:pt x="4411" y="1752"/>
                  </a:lnTo>
                  <a:lnTo>
                    <a:pt x="4343" y="1752"/>
                  </a:lnTo>
                  <a:lnTo>
                    <a:pt x="4242" y="1785"/>
                  </a:lnTo>
                  <a:lnTo>
                    <a:pt x="4209" y="1886"/>
                  </a:lnTo>
                  <a:lnTo>
                    <a:pt x="3939" y="3401"/>
                  </a:lnTo>
                  <a:lnTo>
                    <a:pt x="3737" y="4950"/>
                  </a:lnTo>
                  <a:lnTo>
                    <a:pt x="3771" y="5017"/>
                  </a:lnTo>
                  <a:lnTo>
                    <a:pt x="3805" y="5085"/>
                  </a:lnTo>
                  <a:lnTo>
                    <a:pt x="3872" y="5118"/>
                  </a:lnTo>
                  <a:lnTo>
                    <a:pt x="3939" y="5118"/>
                  </a:lnTo>
                  <a:lnTo>
                    <a:pt x="4141" y="5051"/>
                  </a:lnTo>
                  <a:lnTo>
                    <a:pt x="4141" y="5051"/>
                  </a:lnTo>
                  <a:lnTo>
                    <a:pt x="3872" y="6532"/>
                  </a:lnTo>
                  <a:lnTo>
                    <a:pt x="3468" y="6465"/>
                  </a:lnTo>
                  <a:lnTo>
                    <a:pt x="3064" y="6364"/>
                  </a:lnTo>
                  <a:lnTo>
                    <a:pt x="2256" y="6128"/>
                  </a:lnTo>
                  <a:lnTo>
                    <a:pt x="2222" y="6128"/>
                  </a:lnTo>
                  <a:lnTo>
                    <a:pt x="2189" y="6162"/>
                  </a:lnTo>
                  <a:lnTo>
                    <a:pt x="2155" y="6196"/>
                  </a:lnTo>
                  <a:lnTo>
                    <a:pt x="2189" y="6229"/>
                  </a:lnTo>
                  <a:lnTo>
                    <a:pt x="2357" y="6364"/>
                  </a:lnTo>
                  <a:lnTo>
                    <a:pt x="2525" y="6499"/>
                  </a:lnTo>
                  <a:lnTo>
                    <a:pt x="2929" y="6701"/>
                  </a:lnTo>
                  <a:lnTo>
                    <a:pt x="3367" y="6835"/>
                  </a:lnTo>
                  <a:lnTo>
                    <a:pt x="3805" y="6936"/>
                  </a:lnTo>
                  <a:lnTo>
                    <a:pt x="3872" y="7004"/>
                  </a:lnTo>
                  <a:lnTo>
                    <a:pt x="3939" y="7037"/>
                  </a:lnTo>
                  <a:lnTo>
                    <a:pt x="4007" y="7037"/>
                  </a:lnTo>
                  <a:lnTo>
                    <a:pt x="4074" y="6970"/>
                  </a:lnTo>
                  <a:lnTo>
                    <a:pt x="4646" y="6970"/>
                  </a:lnTo>
                  <a:lnTo>
                    <a:pt x="5253" y="6936"/>
                  </a:lnTo>
                  <a:lnTo>
                    <a:pt x="5791" y="6869"/>
                  </a:lnTo>
                  <a:lnTo>
                    <a:pt x="6296" y="6734"/>
                  </a:lnTo>
                  <a:lnTo>
                    <a:pt x="6364" y="6701"/>
                  </a:lnTo>
                  <a:lnTo>
                    <a:pt x="6397" y="6667"/>
                  </a:lnTo>
                  <a:lnTo>
                    <a:pt x="6397" y="6532"/>
                  </a:lnTo>
                  <a:lnTo>
                    <a:pt x="6330" y="6465"/>
                  </a:lnTo>
                  <a:lnTo>
                    <a:pt x="6296" y="6431"/>
                  </a:lnTo>
                  <a:lnTo>
                    <a:pt x="6229" y="6431"/>
                  </a:lnTo>
                  <a:lnTo>
                    <a:pt x="5690" y="6532"/>
                  </a:lnTo>
                  <a:lnTo>
                    <a:pt x="5185" y="6600"/>
                  </a:lnTo>
                  <a:lnTo>
                    <a:pt x="4646" y="6600"/>
                  </a:lnTo>
                  <a:lnTo>
                    <a:pt x="4175" y="6566"/>
                  </a:lnTo>
                  <a:lnTo>
                    <a:pt x="4310" y="5758"/>
                  </a:lnTo>
                  <a:lnTo>
                    <a:pt x="4478" y="4950"/>
                  </a:lnTo>
                  <a:lnTo>
                    <a:pt x="5017" y="4815"/>
                  </a:lnTo>
                  <a:lnTo>
                    <a:pt x="5084" y="4815"/>
                  </a:lnTo>
                  <a:lnTo>
                    <a:pt x="5118" y="4748"/>
                  </a:lnTo>
                  <a:lnTo>
                    <a:pt x="5151" y="4647"/>
                  </a:lnTo>
                  <a:lnTo>
                    <a:pt x="5050" y="3940"/>
                  </a:lnTo>
                  <a:lnTo>
                    <a:pt x="5084" y="3233"/>
                  </a:lnTo>
                  <a:lnTo>
                    <a:pt x="5151" y="2526"/>
                  </a:lnTo>
                  <a:lnTo>
                    <a:pt x="5320" y="1853"/>
                  </a:lnTo>
                  <a:lnTo>
                    <a:pt x="5320" y="1819"/>
                  </a:lnTo>
                  <a:lnTo>
                    <a:pt x="5387" y="1785"/>
                  </a:lnTo>
                  <a:lnTo>
                    <a:pt x="5387" y="1684"/>
                  </a:lnTo>
                  <a:lnTo>
                    <a:pt x="5354" y="1617"/>
                  </a:lnTo>
                  <a:lnTo>
                    <a:pt x="5286" y="1583"/>
                  </a:lnTo>
                  <a:lnTo>
                    <a:pt x="5185" y="1550"/>
                  </a:lnTo>
                  <a:lnTo>
                    <a:pt x="4882" y="1550"/>
                  </a:lnTo>
                  <a:lnTo>
                    <a:pt x="4983" y="775"/>
                  </a:lnTo>
                  <a:lnTo>
                    <a:pt x="5050" y="742"/>
                  </a:lnTo>
                  <a:lnTo>
                    <a:pt x="5050" y="674"/>
                  </a:lnTo>
                  <a:lnTo>
                    <a:pt x="5050" y="641"/>
                  </a:lnTo>
                  <a:lnTo>
                    <a:pt x="5017" y="607"/>
                  </a:lnTo>
                  <a:lnTo>
                    <a:pt x="5219" y="573"/>
                  </a:lnTo>
                  <a:close/>
                  <a:moveTo>
                    <a:pt x="4108" y="506"/>
                  </a:moveTo>
                  <a:lnTo>
                    <a:pt x="4310" y="540"/>
                  </a:lnTo>
                  <a:lnTo>
                    <a:pt x="4512" y="607"/>
                  </a:lnTo>
                  <a:lnTo>
                    <a:pt x="4714" y="674"/>
                  </a:lnTo>
                  <a:lnTo>
                    <a:pt x="4478" y="641"/>
                  </a:lnTo>
                  <a:lnTo>
                    <a:pt x="4209" y="641"/>
                  </a:lnTo>
                  <a:lnTo>
                    <a:pt x="3973" y="708"/>
                  </a:lnTo>
                  <a:lnTo>
                    <a:pt x="3737" y="775"/>
                  </a:lnTo>
                  <a:lnTo>
                    <a:pt x="3502" y="910"/>
                  </a:lnTo>
                  <a:lnTo>
                    <a:pt x="3266" y="1045"/>
                  </a:lnTo>
                  <a:lnTo>
                    <a:pt x="2896" y="1381"/>
                  </a:lnTo>
                  <a:lnTo>
                    <a:pt x="2626" y="1617"/>
                  </a:lnTo>
                  <a:lnTo>
                    <a:pt x="2424" y="1920"/>
                  </a:lnTo>
                  <a:lnTo>
                    <a:pt x="2222" y="2223"/>
                  </a:lnTo>
                  <a:lnTo>
                    <a:pt x="2088" y="2526"/>
                  </a:lnTo>
                  <a:lnTo>
                    <a:pt x="1818" y="3199"/>
                  </a:lnTo>
                  <a:lnTo>
                    <a:pt x="1583" y="3873"/>
                  </a:lnTo>
                  <a:lnTo>
                    <a:pt x="1313" y="4748"/>
                  </a:lnTo>
                  <a:lnTo>
                    <a:pt x="1078" y="5657"/>
                  </a:lnTo>
                  <a:lnTo>
                    <a:pt x="842" y="6600"/>
                  </a:lnTo>
                  <a:lnTo>
                    <a:pt x="674" y="7542"/>
                  </a:lnTo>
                  <a:lnTo>
                    <a:pt x="505" y="8485"/>
                  </a:lnTo>
                  <a:lnTo>
                    <a:pt x="404" y="9428"/>
                  </a:lnTo>
                  <a:lnTo>
                    <a:pt x="371" y="10337"/>
                  </a:lnTo>
                  <a:lnTo>
                    <a:pt x="404" y="11280"/>
                  </a:lnTo>
                  <a:lnTo>
                    <a:pt x="438" y="11583"/>
                  </a:lnTo>
                  <a:lnTo>
                    <a:pt x="472" y="11886"/>
                  </a:lnTo>
                  <a:lnTo>
                    <a:pt x="573" y="12155"/>
                  </a:lnTo>
                  <a:lnTo>
                    <a:pt x="674" y="12458"/>
                  </a:lnTo>
                  <a:lnTo>
                    <a:pt x="775" y="12727"/>
                  </a:lnTo>
                  <a:lnTo>
                    <a:pt x="943" y="12963"/>
                  </a:lnTo>
                  <a:lnTo>
                    <a:pt x="1078" y="13232"/>
                  </a:lnTo>
                  <a:lnTo>
                    <a:pt x="1280" y="13468"/>
                  </a:lnTo>
                  <a:lnTo>
                    <a:pt x="1515" y="13704"/>
                  </a:lnTo>
                  <a:lnTo>
                    <a:pt x="1818" y="13906"/>
                  </a:lnTo>
                  <a:lnTo>
                    <a:pt x="2121" y="14074"/>
                  </a:lnTo>
                  <a:lnTo>
                    <a:pt x="2424" y="14175"/>
                  </a:lnTo>
                  <a:lnTo>
                    <a:pt x="2761" y="14242"/>
                  </a:lnTo>
                  <a:lnTo>
                    <a:pt x="3098" y="14310"/>
                  </a:lnTo>
                  <a:lnTo>
                    <a:pt x="4310" y="14310"/>
                  </a:lnTo>
                  <a:lnTo>
                    <a:pt x="4882" y="14242"/>
                  </a:lnTo>
                  <a:lnTo>
                    <a:pt x="5455" y="14141"/>
                  </a:lnTo>
                  <a:lnTo>
                    <a:pt x="6027" y="13973"/>
                  </a:lnTo>
                  <a:lnTo>
                    <a:pt x="6027" y="13973"/>
                  </a:lnTo>
                  <a:lnTo>
                    <a:pt x="5623" y="14141"/>
                  </a:lnTo>
                  <a:lnTo>
                    <a:pt x="5219" y="14276"/>
                  </a:lnTo>
                  <a:lnTo>
                    <a:pt x="4781" y="14377"/>
                  </a:lnTo>
                  <a:lnTo>
                    <a:pt x="4343" y="14444"/>
                  </a:lnTo>
                  <a:lnTo>
                    <a:pt x="3737" y="14478"/>
                  </a:lnTo>
                  <a:lnTo>
                    <a:pt x="3131" y="14478"/>
                  </a:lnTo>
                  <a:lnTo>
                    <a:pt x="2559" y="14411"/>
                  </a:lnTo>
                  <a:lnTo>
                    <a:pt x="2290" y="14377"/>
                  </a:lnTo>
                  <a:lnTo>
                    <a:pt x="2020" y="14276"/>
                  </a:lnTo>
                  <a:lnTo>
                    <a:pt x="1751" y="14175"/>
                  </a:lnTo>
                  <a:lnTo>
                    <a:pt x="1515" y="14074"/>
                  </a:lnTo>
                  <a:lnTo>
                    <a:pt x="1313" y="13906"/>
                  </a:lnTo>
                  <a:lnTo>
                    <a:pt x="1078" y="13737"/>
                  </a:lnTo>
                  <a:lnTo>
                    <a:pt x="909" y="13535"/>
                  </a:lnTo>
                  <a:lnTo>
                    <a:pt x="741" y="13266"/>
                  </a:lnTo>
                  <a:lnTo>
                    <a:pt x="606" y="12997"/>
                  </a:lnTo>
                  <a:lnTo>
                    <a:pt x="472" y="12694"/>
                  </a:lnTo>
                  <a:lnTo>
                    <a:pt x="371" y="12155"/>
                  </a:lnTo>
                  <a:lnTo>
                    <a:pt x="270" y="11616"/>
                  </a:lnTo>
                  <a:lnTo>
                    <a:pt x="236" y="11044"/>
                  </a:lnTo>
                  <a:lnTo>
                    <a:pt x="270" y="10472"/>
                  </a:lnTo>
                  <a:lnTo>
                    <a:pt x="337" y="9327"/>
                  </a:lnTo>
                  <a:lnTo>
                    <a:pt x="438" y="8216"/>
                  </a:lnTo>
                  <a:lnTo>
                    <a:pt x="606" y="6970"/>
                  </a:lnTo>
                  <a:lnTo>
                    <a:pt x="775" y="5724"/>
                  </a:lnTo>
                  <a:lnTo>
                    <a:pt x="1044" y="4512"/>
                  </a:lnTo>
                  <a:lnTo>
                    <a:pt x="1347" y="3267"/>
                  </a:lnTo>
                  <a:lnTo>
                    <a:pt x="1482" y="2896"/>
                  </a:lnTo>
                  <a:lnTo>
                    <a:pt x="1616" y="2526"/>
                  </a:lnTo>
                  <a:lnTo>
                    <a:pt x="1818" y="2122"/>
                  </a:lnTo>
                  <a:lnTo>
                    <a:pt x="2054" y="1752"/>
                  </a:lnTo>
                  <a:lnTo>
                    <a:pt x="2323" y="1415"/>
                  </a:lnTo>
                  <a:lnTo>
                    <a:pt x="2593" y="1112"/>
                  </a:lnTo>
                  <a:lnTo>
                    <a:pt x="2929" y="876"/>
                  </a:lnTo>
                  <a:lnTo>
                    <a:pt x="3266" y="674"/>
                  </a:lnTo>
                  <a:lnTo>
                    <a:pt x="3906" y="506"/>
                  </a:lnTo>
                  <a:close/>
                  <a:moveTo>
                    <a:pt x="5017" y="1"/>
                  </a:moveTo>
                  <a:lnTo>
                    <a:pt x="5017" y="35"/>
                  </a:lnTo>
                  <a:lnTo>
                    <a:pt x="4512" y="136"/>
                  </a:lnTo>
                  <a:lnTo>
                    <a:pt x="4007" y="237"/>
                  </a:lnTo>
                  <a:lnTo>
                    <a:pt x="3030" y="472"/>
                  </a:lnTo>
                  <a:lnTo>
                    <a:pt x="2963" y="506"/>
                  </a:lnTo>
                  <a:lnTo>
                    <a:pt x="2929" y="573"/>
                  </a:lnTo>
                  <a:lnTo>
                    <a:pt x="2593" y="775"/>
                  </a:lnTo>
                  <a:lnTo>
                    <a:pt x="2290" y="1045"/>
                  </a:lnTo>
                  <a:lnTo>
                    <a:pt x="2020" y="1314"/>
                  </a:lnTo>
                  <a:lnTo>
                    <a:pt x="1785" y="1617"/>
                  </a:lnTo>
                  <a:lnTo>
                    <a:pt x="1616" y="1886"/>
                  </a:lnTo>
                  <a:lnTo>
                    <a:pt x="1482" y="2122"/>
                  </a:lnTo>
                  <a:lnTo>
                    <a:pt x="1246" y="2694"/>
                  </a:lnTo>
                  <a:lnTo>
                    <a:pt x="1078" y="3267"/>
                  </a:lnTo>
                  <a:lnTo>
                    <a:pt x="943" y="3839"/>
                  </a:lnTo>
                  <a:lnTo>
                    <a:pt x="741" y="4647"/>
                  </a:lnTo>
                  <a:lnTo>
                    <a:pt x="573" y="5489"/>
                  </a:lnTo>
                  <a:lnTo>
                    <a:pt x="438" y="6330"/>
                  </a:lnTo>
                  <a:lnTo>
                    <a:pt x="303" y="7172"/>
                  </a:lnTo>
                  <a:lnTo>
                    <a:pt x="135" y="8485"/>
                  </a:lnTo>
                  <a:lnTo>
                    <a:pt x="68" y="9192"/>
                  </a:lnTo>
                  <a:lnTo>
                    <a:pt x="34" y="9866"/>
                  </a:lnTo>
                  <a:lnTo>
                    <a:pt x="0" y="10573"/>
                  </a:lnTo>
                  <a:lnTo>
                    <a:pt x="34" y="11246"/>
                  </a:lnTo>
                  <a:lnTo>
                    <a:pt x="68" y="11919"/>
                  </a:lnTo>
                  <a:lnTo>
                    <a:pt x="202" y="12559"/>
                  </a:lnTo>
                  <a:lnTo>
                    <a:pt x="270" y="12862"/>
                  </a:lnTo>
                  <a:lnTo>
                    <a:pt x="337" y="13098"/>
                  </a:lnTo>
                  <a:lnTo>
                    <a:pt x="472" y="13333"/>
                  </a:lnTo>
                  <a:lnTo>
                    <a:pt x="606" y="13569"/>
                  </a:lnTo>
                  <a:lnTo>
                    <a:pt x="741" y="13737"/>
                  </a:lnTo>
                  <a:lnTo>
                    <a:pt x="909" y="13939"/>
                  </a:lnTo>
                  <a:lnTo>
                    <a:pt x="1078" y="14074"/>
                  </a:lnTo>
                  <a:lnTo>
                    <a:pt x="1280" y="14242"/>
                  </a:lnTo>
                  <a:lnTo>
                    <a:pt x="1482" y="14343"/>
                  </a:lnTo>
                  <a:lnTo>
                    <a:pt x="1684" y="14444"/>
                  </a:lnTo>
                  <a:lnTo>
                    <a:pt x="2155" y="14613"/>
                  </a:lnTo>
                  <a:lnTo>
                    <a:pt x="2660" y="14714"/>
                  </a:lnTo>
                  <a:lnTo>
                    <a:pt x="3199" y="14747"/>
                  </a:lnTo>
                  <a:lnTo>
                    <a:pt x="3805" y="14747"/>
                  </a:lnTo>
                  <a:lnTo>
                    <a:pt x="4411" y="14714"/>
                  </a:lnTo>
                  <a:lnTo>
                    <a:pt x="4983" y="14613"/>
                  </a:lnTo>
                  <a:lnTo>
                    <a:pt x="5522" y="14478"/>
                  </a:lnTo>
                  <a:lnTo>
                    <a:pt x="6061" y="14276"/>
                  </a:lnTo>
                  <a:lnTo>
                    <a:pt x="6296" y="14141"/>
                  </a:lnTo>
                  <a:lnTo>
                    <a:pt x="6566" y="14007"/>
                  </a:lnTo>
                  <a:lnTo>
                    <a:pt x="6768" y="13805"/>
                  </a:lnTo>
                  <a:lnTo>
                    <a:pt x="7003" y="13636"/>
                  </a:lnTo>
                  <a:lnTo>
                    <a:pt x="7205" y="13434"/>
                  </a:lnTo>
                  <a:lnTo>
                    <a:pt x="7407" y="13165"/>
                  </a:lnTo>
                  <a:lnTo>
                    <a:pt x="7576" y="12929"/>
                  </a:lnTo>
                  <a:lnTo>
                    <a:pt x="7710" y="12929"/>
                  </a:lnTo>
                  <a:lnTo>
                    <a:pt x="7744" y="12862"/>
                  </a:lnTo>
                  <a:lnTo>
                    <a:pt x="7811" y="12593"/>
                  </a:lnTo>
                  <a:lnTo>
                    <a:pt x="8081" y="12054"/>
                  </a:lnTo>
                  <a:lnTo>
                    <a:pt x="8283" y="11549"/>
                  </a:lnTo>
                  <a:lnTo>
                    <a:pt x="8451" y="10977"/>
                  </a:lnTo>
                  <a:lnTo>
                    <a:pt x="8586" y="10404"/>
                  </a:lnTo>
                  <a:lnTo>
                    <a:pt x="8687" y="9832"/>
                  </a:lnTo>
                  <a:lnTo>
                    <a:pt x="8788" y="9260"/>
                  </a:lnTo>
                  <a:lnTo>
                    <a:pt x="8855" y="8115"/>
                  </a:lnTo>
                  <a:lnTo>
                    <a:pt x="8889" y="7374"/>
                  </a:lnTo>
                  <a:lnTo>
                    <a:pt x="8889" y="6633"/>
                  </a:lnTo>
                  <a:lnTo>
                    <a:pt x="8889" y="5893"/>
                  </a:lnTo>
                  <a:lnTo>
                    <a:pt x="8821" y="5152"/>
                  </a:lnTo>
                  <a:lnTo>
                    <a:pt x="8720" y="4411"/>
                  </a:lnTo>
                  <a:lnTo>
                    <a:pt x="8586" y="3671"/>
                  </a:lnTo>
                  <a:lnTo>
                    <a:pt x="8417" y="2964"/>
                  </a:lnTo>
                  <a:lnTo>
                    <a:pt x="8182" y="2257"/>
                  </a:lnTo>
                  <a:lnTo>
                    <a:pt x="7980" y="1785"/>
                  </a:lnTo>
                  <a:lnTo>
                    <a:pt x="7710" y="1348"/>
                  </a:lnTo>
                  <a:lnTo>
                    <a:pt x="7374" y="944"/>
                  </a:lnTo>
                  <a:lnTo>
                    <a:pt x="7003" y="607"/>
                  </a:lnTo>
                  <a:lnTo>
                    <a:pt x="6801" y="439"/>
                  </a:lnTo>
                  <a:lnTo>
                    <a:pt x="6599" y="304"/>
                  </a:lnTo>
                  <a:lnTo>
                    <a:pt x="6364" y="203"/>
                  </a:lnTo>
                  <a:lnTo>
                    <a:pt x="6128" y="102"/>
                  </a:lnTo>
                  <a:lnTo>
                    <a:pt x="5892" y="68"/>
                  </a:lnTo>
                  <a:lnTo>
                    <a:pt x="5623" y="1"/>
                  </a:lnTo>
                  <a:lnTo>
                    <a:pt x="5354" y="1"/>
                  </a:lnTo>
                  <a:lnTo>
                    <a:pt x="5118" y="35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4" name="Shape 524"/>
            <p:cNvSpPr/>
            <p:nvPr/>
          </p:nvSpPr>
          <p:spPr>
            <a:xfrm>
              <a:off x="1257100" y="5015600"/>
              <a:ext cx="57275" cy="62325"/>
            </a:xfrm>
            <a:custGeom>
              <a:avLst/>
              <a:gdLst/>
              <a:ahLst/>
              <a:cxnLst/>
              <a:rect l="0" t="0" r="0" b="0"/>
              <a:pathLst>
                <a:path w="2291" h="2493" extrusionOk="0">
                  <a:moveTo>
                    <a:pt x="1920" y="169"/>
                  </a:moveTo>
                  <a:lnTo>
                    <a:pt x="1920" y="641"/>
                  </a:lnTo>
                  <a:lnTo>
                    <a:pt x="1954" y="1112"/>
                  </a:lnTo>
                  <a:lnTo>
                    <a:pt x="2021" y="1550"/>
                  </a:lnTo>
                  <a:lnTo>
                    <a:pt x="2122" y="1987"/>
                  </a:lnTo>
                  <a:lnTo>
                    <a:pt x="2156" y="2021"/>
                  </a:lnTo>
                  <a:lnTo>
                    <a:pt x="2122" y="2021"/>
                  </a:lnTo>
                  <a:lnTo>
                    <a:pt x="1718" y="2055"/>
                  </a:lnTo>
                  <a:lnTo>
                    <a:pt x="1314" y="2122"/>
                  </a:lnTo>
                  <a:lnTo>
                    <a:pt x="910" y="2156"/>
                  </a:lnTo>
                  <a:lnTo>
                    <a:pt x="472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573" y="371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540" y="203"/>
                  </a:lnTo>
                  <a:lnTo>
                    <a:pt x="68" y="270"/>
                  </a:lnTo>
                  <a:lnTo>
                    <a:pt x="35" y="304"/>
                  </a:lnTo>
                  <a:lnTo>
                    <a:pt x="35" y="338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1954"/>
                  </a:lnTo>
                  <a:lnTo>
                    <a:pt x="338" y="2459"/>
                  </a:lnTo>
                  <a:lnTo>
                    <a:pt x="405" y="2492"/>
                  </a:lnTo>
                  <a:lnTo>
                    <a:pt x="472" y="2492"/>
                  </a:lnTo>
                  <a:lnTo>
                    <a:pt x="506" y="2459"/>
                  </a:lnTo>
                  <a:lnTo>
                    <a:pt x="540" y="2391"/>
                  </a:lnTo>
                  <a:lnTo>
                    <a:pt x="506" y="2324"/>
                  </a:lnTo>
                  <a:lnTo>
                    <a:pt x="506" y="2324"/>
                  </a:lnTo>
                  <a:lnTo>
                    <a:pt x="910" y="2358"/>
                  </a:lnTo>
                  <a:lnTo>
                    <a:pt x="1348" y="2358"/>
                  </a:lnTo>
                  <a:lnTo>
                    <a:pt x="1785" y="2290"/>
                  </a:lnTo>
                  <a:lnTo>
                    <a:pt x="2156" y="2156"/>
                  </a:lnTo>
                  <a:lnTo>
                    <a:pt x="2189" y="2122"/>
                  </a:lnTo>
                  <a:lnTo>
                    <a:pt x="2189" y="2055"/>
                  </a:lnTo>
                  <a:lnTo>
                    <a:pt x="2257" y="2055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189" y="1045"/>
                  </a:lnTo>
                  <a:lnTo>
                    <a:pt x="2122" y="607"/>
                  </a:lnTo>
                  <a:lnTo>
                    <a:pt x="2021" y="136"/>
                  </a:lnTo>
                  <a:lnTo>
                    <a:pt x="2021" y="102"/>
                  </a:lnTo>
                  <a:lnTo>
                    <a:pt x="2021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5" name="Shape 525"/>
            <p:cNvSpPr/>
            <p:nvPr/>
          </p:nvSpPr>
          <p:spPr>
            <a:xfrm>
              <a:off x="830375" y="2891150"/>
              <a:ext cx="183500" cy="267700"/>
            </a:xfrm>
            <a:custGeom>
              <a:avLst/>
              <a:gdLst/>
              <a:ahLst/>
              <a:cxnLst/>
              <a:rect l="0" t="0" r="0" b="0"/>
              <a:pathLst>
                <a:path w="7340" h="10708" extrusionOk="0">
                  <a:moveTo>
                    <a:pt x="0" y="1"/>
                  </a:moveTo>
                  <a:lnTo>
                    <a:pt x="236" y="405"/>
                  </a:lnTo>
                  <a:lnTo>
                    <a:pt x="472" y="775"/>
                  </a:lnTo>
                  <a:lnTo>
                    <a:pt x="977" y="1516"/>
                  </a:lnTo>
                  <a:lnTo>
                    <a:pt x="1953" y="3031"/>
                  </a:lnTo>
                  <a:lnTo>
                    <a:pt x="2963" y="4512"/>
                  </a:lnTo>
                  <a:lnTo>
                    <a:pt x="7037" y="10640"/>
                  </a:lnTo>
                  <a:lnTo>
                    <a:pt x="7104" y="10674"/>
                  </a:lnTo>
                  <a:lnTo>
                    <a:pt x="7138" y="10707"/>
                  </a:lnTo>
                  <a:lnTo>
                    <a:pt x="7205" y="10707"/>
                  </a:lnTo>
                  <a:lnTo>
                    <a:pt x="7272" y="10674"/>
                  </a:lnTo>
                  <a:lnTo>
                    <a:pt x="7306" y="10640"/>
                  </a:lnTo>
                  <a:lnTo>
                    <a:pt x="7340" y="10606"/>
                  </a:lnTo>
                  <a:lnTo>
                    <a:pt x="7340" y="10539"/>
                  </a:lnTo>
                  <a:lnTo>
                    <a:pt x="7306" y="10471"/>
                  </a:lnTo>
                  <a:lnTo>
                    <a:pt x="3401" y="4546"/>
                  </a:lnTo>
                  <a:lnTo>
                    <a:pt x="1381" y="1583"/>
                  </a:lnTo>
                  <a:lnTo>
                    <a:pt x="909" y="876"/>
                  </a:lnTo>
                  <a:lnTo>
                    <a:pt x="472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6" name="Shape 526"/>
            <p:cNvSpPr/>
            <p:nvPr/>
          </p:nvSpPr>
          <p:spPr>
            <a:xfrm>
              <a:off x="1316875" y="5008025"/>
              <a:ext cx="58100" cy="55575"/>
            </a:xfrm>
            <a:custGeom>
              <a:avLst/>
              <a:gdLst/>
              <a:ahLst/>
              <a:cxnLst/>
              <a:rect l="0" t="0" r="0" b="0"/>
              <a:pathLst>
                <a:path w="2324" h="2223" extrusionOk="0">
                  <a:moveTo>
                    <a:pt x="1919" y="203"/>
                  </a:moveTo>
                  <a:lnTo>
                    <a:pt x="1953" y="573"/>
                  </a:lnTo>
                  <a:lnTo>
                    <a:pt x="2020" y="944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953" y="1819"/>
                  </a:lnTo>
                  <a:lnTo>
                    <a:pt x="1785" y="1853"/>
                  </a:lnTo>
                  <a:lnTo>
                    <a:pt x="1414" y="1920"/>
                  </a:lnTo>
                  <a:lnTo>
                    <a:pt x="943" y="1954"/>
                  </a:lnTo>
                  <a:lnTo>
                    <a:pt x="707" y="2021"/>
                  </a:lnTo>
                  <a:lnTo>
                    <a:pt x="472" y="2088"/>
                  </a:lnTo>
                  <a:lnTo>
                    <a:pt x="404" y="1651"/>
                  </a:lnTo>
                  <a:lnTo>
                    <a:pt x="270" y="1179"/>
                  </a:lnTo>
                  <a:lnTo>
                    <a:pt x="202" y="809"/>
                  </a:lnTo>
                  <a:lnTo>
                    <a:pt x="101" y="439"/>
                  </a:lnTo>
                  <a:lnTo>
                    <a:pt x="1010" y="338"/>
                  </a:lnTo>
                  <a:lnTo>
                    <a:pt x="1919" y="203"/>
                  </a:lnTo>
                  <a:close/>
                  <a:moveTo>
                    <a:pt x="1886" y="1"/>
                  </a:moveTo>
                  <a:lnTo>
                    <a:pt x="977" y="136"/>
                  </a:lnTo>
                  <a:lnTo>
                    <a:pt x="68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809"/>
                  </a:lnTo>
                  <a:lnTo>
                    <a:pt x="101" y="1213"/>
                  </a:lnTo>
                  <a:lnTo>
                    <a:pt x="202" y="1718"/>
                  </a:lnTo>
                  <a:lnTo>
                    <a:pt x="270" y="1954"/>
                  </a:lnTo>
                  <a:lnTo>
                    <a:pt x="371" y="2189"/>
                  </a:lnTo>
                  <a:lnTo>
                    <a:pt x="404" y="2223"/>
                  </a:lnTo>
                  <a:lnTo>
                    <a:pt x="674" y="2223"/>
                  </a:lnTo>
                  <a:lnTo>
                    <a:pt x="909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4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304"/>
                  </a:lnTo>
                  <a:lnTo>
                    <a:pt x="1987" y="35"/>
                  </a:lnTo>
                  <a:lnTo>
                    <a:pt x="1953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7" name="Shape 527"/>
            <p:cNvSpPr/>
            <p:nvPr/>
          </p:nvSpPr>
          <p:spPr>
            <a:xfrm>
              <a:off x="1138425" y="5119150"/>
              <a:ext cx="19400" cy="16000"/>
            </a:xfrm>
            <a:custGeom>
              <a:avLst/>
              <a:gdLst/>
              <a:ahLst/>
              <a:cxnLst/>
              <a:rect l="0" t="0" r="0" b="0"/>
              <a:pathLst>
                <a:path w="776" h="640" extrusionOk="0">
                  <a:moveTo>
                    <a:pt x="674" y="0"/>
                  </a:moveTo>
                  <a:lnTo>
                    <a:pt x="573" y="202"/>
                  </a:lnTo>
                  <a:lnTo>
                    <a:pt x="539" y="438"/>
                  </a:lnTo>
                  <a:lnTo>
                    <a:pt x="438" y="337"/>
                  </a:lnTo>
                  <a:lnTo>
                    <a:pt x="405" y="269"/>
                  </a:lnTo>
                  <a:lnTo>
                    <a:pt x="438" y="168"/>
                  </a:lnTo>
                  <a:lnTo>
                    <a:pt x="438" y="135"/>
                  </a:lnTo>
                  <a:lnTo>
                    <a:pt x="405" y="67"/>
                  </a:lnTo>
                  <a:lnTo>
                    <a:pt x="337" y="67"/>
                  </a:lnTo>
                  <a:lnTo>
                    <a:pt x="304" y="135"/>
                  </a:lnTo>
                  <a:lnTo>
                    <a:pt x="169" y="404"/>
                  </a:lnTo>
                  <a:lnTo>
                    <a:pt x="135" y="370"/>
                  </a:lnTo>
                  <a:lnTo>
                    <a:pt x="102" y="269"/>
                  </a:lnTo>
                  <a:lnTo>
                    <a:pt x="102" y="236"/>
                  </a:lnTo>
                  <a:lnTo>
                    <a:pt x="68" y="202"/>
                  </a:lnTo>
                  <a:lnTo>
                    <a:pt x="34" y="202"/>
                  </a:lnTo>
                  <a:lnTo>
                    <a:pt x="1" y="269"/>
                  </a:lnTo>
                  <a:lnTo>
                    <a:pt x="1" y="303"/>
                  </a:lnTo>
                  <a:lnTo>
                    <a:pt x="1" y="404"/>
                  </a:lnTo>
                  <a:lnTo>
                    <a:pt x="102" y="606"/>
                  </a:lnTo>
                  <a:lnTo>
                    <a:pt x="135" y="640"/>
                  </a:lnTo>
                  <a:lnTo>
                    <a:pt x="203" y="640"/>
                  </a:lnTo>
                  <a:lnTo>
                    <a:pt x="236" y="606"/>
                  </a:lnTo>
                  <a:lnTo>
                    <a:pt x="337" y="404"/>
                  </a:lnTo>
                  <a:lnTo>
                    <a:pt x="371" y="438"/>
                  </a:lnTo>
                  <a:lnTo>
                    <a:pt x="472" y="539"/>
                  </a:lnTo>
                  <a:lnTo>
                    <a:pt x="573" y="606"/>
                  </a:lnTo>
                  <a:lnTo>
                    <a:pt x="640" y="606"/>
                  </a:lnTo>
                  <a:lnTo>
                    <a:pt x="674" y="539"/>
                  </a:lnTo>
                  <a:lnTo>
                    <a:pt x="708" y="303"/>
                  </a:lnTo>
                  <a:lnTo>
                    <a:pt x="775" y="67"/>
                  </a:lnTo>
                  <a:lnTo>
                    <a:pt x="775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8" name="Shape 528"/>
            <p:cNvSpPr/>
            <p:nvPr/>
          </p:nvSpPr>
          <p:spPr>
            <a:xfrm>
              <a:off x="3384075" y="4763100"/>
              <a:ext cx="22775" cy="22750"/>
            </a:xfrm>
            <a:custGeom>
              <a:avLst/>
              <a:gdLst/>
              <a:ahLst/>
              <a:cxnLst/>
              <a:rect l="0" t="0" r="0" b="0"/>
              <a:pathLst>
                <a:path w="911" h="910" extrusionOk="0">
                  <a:moveTo>
                    <a:pt x="405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" y="573"/>
                  </a:lnTo>
                  <a:lnTo>
                    <a:pt x="68" y="674"/>
                  </a:lnTo>
                  <a:lnTo>
                    <a:pt x="102" y="741"/>
                  </a:lnTo>
                  <a:lnTo>
                    <a:pt x="203" y="842"/>
                  </a:lnTo>
                  <a:lnTo>
                    <a:pt x="304" y="876"/>
                  </a:lnTo>
                  <a:lnTo>
                    <a:pt x="405" y="910"/>
                  </a:lnTo>
                  <a:lnTo>
                    <a:pt x="506" y="910"/>
                  </a:lnTo>
                  <a:lnTo>
                    <a:pt x="641" y="876"/>
                  </a:lnTo>
                  <a:lnTo>
                    <a:pt x="742" y="809"/>
                  </a:lnTo>
                  <a:lnTo>
                    <a:pt x="809" y="708"/>
                  </a:lnTo>
                  <a:lnTo>
                    <a:pt x="876" y="607"/>
                  </a:lnTo>
                  <a:lnTo>
                    <a:pt x="910" y="506"/>
                  </a:lnTo>
                  <a:lnTo>
                    <a:pt x="910" y="371"/>
                  </a:lnTo>
                  <a:lnTo>
                    <a:pt x="876" y="270"/>
                  </a:lnTo>
                  <a:lnTo>
                    <a:pt x="809" y="169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9" name="Shape 529"/>
            <p:cNvSpPr/>
            <p:nvPr/>
          </p:nvSpPr>
          <p:spPr>
            <a:xfrm>
              <a:off x="1378325" y="4997925"/>
              <a:ext cx="58100" cy="57275"/>
            </a:xfrm>
            <a:custGeom>
              <a:avLst/>
              <a:gdLst/>
              <a:ahLst/>
              <a:cxnLst/>
              <a:rect l="0" t="0" r="0" b="0"/>
              <a:pathLst>
                <a:path w="2324" h="2291" extrusionOk="0">
                  <a:moveTo>
                    <a:pt x="1986" y="1"/>
                  </a:moveTo>
                  <a:lnTo>
                    <a:pt x="1953" y="35"/>
                  </a:lnTo>
                  <a:lnTo>
                    <a:pt x="1953" y="136"/>
                  </a:lnTo>
                  <a:lnTo>
                    <a:pt x="1448" y="136"/>
                  </a:lnTo>
                  <a:lnTo>
                    <a:pt x="943" y="169"/>
                  </a:lnTo>
                  <a:lnTo>
                    <a:pt x="505" y="203"/>
                  </a:lnTo>
                  <a:lnTo>
                    <a:pt x="269" y="270"/>
                  </a:lnTo>
                  <a:lnTo>
                    <a:pt x="168" y="304"/>
                  </a:lnTo>
                  <a:lnTo>
                    <a:pt x="101" y="371"/>
                  </a:lnTo>
                  <a:lnTo>
                    <a:pt x="269" y="439"/>
                  </a:lnTo>
                  <a:lnTo>
                    <a:pt x="471" y="439"/>
                  </a:lnTo>
                  <a:lnTo>
                    <a:pt x="842" y="371"/>
                  </a:lnTo>
                  <a:lnTo>
                    <a:pt x="1380" y="338"/>
                  </a:lnTo>
                  <a:lnTo>
                    <a:pt x="1953" y="304"/>
                  </a:lnTo>
                  <a:lnTo>
                    <a:pt x="1986" y="641"/>
                  </a:lnTo>
                  <a:lnTo>
                    <a:pt x="2020" y="944"/>
                  </a:lnTo>
                  <a:lnTo>
                    <a:pt x="2087" y="1381"/>
                  </a:lnTo>
                  <a:lnTo>
                    <a:pt x="2121" y="1617"/>
                  </a:lnTo>
                  <a:lnTo>
                    <a:pt x="2188" y="1819"/>
                  </a:lnTo>
                  <a:lnTo>
                    <a:pt x="2155" y="1819"/>
                  </a:lnTo>
                  <a:lnTo>
                    <a:pt x="1279" y="1920"/>
                  </a:lnTo>
                  <a:lnTo>
                    <a:pt x="808" y="2021"/>
                  </a:lnTo>
                  <a:lnTo>
                    <a:pt x="404" y="2122"/>
                  </a:lnTo>
                  <a:lnTo>
                    <a:pt x="303" y="1718"/>
                  </a:lnTo>
                  <a:lnTo>
                    <a:pt x="236" y="1280"/>
                  </a:lnTo>
                  <a:lnTo>
                    <a:pt x="202" y="809"/>
                  </a:lnTo>
                  <a:lnTo>
                    <a:pt x="168" y="573"/>
                  </a:lnTo>
                  <a:lnTo>
                    <a:pt x="67" y="371"/>
                  </a:lnTo>
                  <a:lnTo>
                    <a:pt x="34" y="506"/>
                  </a:lnTo>
                  <a:lnTo>
                    <a:pt x="0" y="674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2021"/>
                  </a:lnTo>
                  <a:lnTo>
                    <a:pt x="168" y="2122"/>
                  </a:lnTo>
                  <a:lnTo>
                    <a:pt x="202" y="2189"/>
                  </a:lnTo>
                  <a:lnTo>
                    <a:pt x="269" y="2257"/>
                  </a:lnTo>
                  <a:lnTo>
                    <a:pt x="370" y="2290"/>
                  </a:lnTo>
                  <a:lnTo>
                    <a:pt x="404" y="2290"/>
                  </a:lnTo>
                  <a:lnTo>
                    <a:pt x="438" y="2257"/>
                  </a:lnTo>
                  <a:lnTo>
                    <a:pt x="875" y="2223"/>
                  </a:lnTo>
                  <a:lnTo>
                    <a:pt x="1313" y="2189"/>
                  </a:lnTo>
                  <a:lnTo>
                    <a:pt x="2188" y="2021"/>
                  </a:lnTo>
                  <a:lnTo>
                    <a:pt x="2256" y="1987"/>
                  </a:lnTo>
                  <a:lnTo>
                    <a:pt x="2289" y="1987"/>
                  </a:lnTo>
                  <a:lnTo>
                    <a:pt x="2323" y="1954"/>
                  </a:lnTo>
                  <a:lnTo>
                    <a:pt x="2323" y="1752"/>
                  </a:lnTo>
                  <a:lnTo>
                    <a:pt x="2289" y="1516"/>
                  </a:lnTo>
                  <a:lnTo>
                    <a:pt x="2222" y="1078"/>
                  </a:lnTo>
                  <a:lnTo>
                    <a:pt x="2155" y="540"/>
                  </a:lnTo>
                  <a:lnTo>
                    <a:pt x="2121" y="304"/>
                  </a:lnTo>
                  <a:lnTo>
                    <a:pt x="2054" y="35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0" name="Shape 530"/>
            <p:cNvSpPr/>
            <p:nvPr/>
          </p:nvSpPr>
          <p:spPr>
            <a:xfrm>
              <a:off x="1402725" y="5029925"/>
              <a:ext cx="10125" cy="15175"/>
            </a:xfrm>
            <a:custGeom>
              <a:avLst/>
              <a:gdLst/>
              <a:ahLst/>
              <a:cxnLst/>
              <a:rect l="0" t="0" r="0" b="0"/>
              <a:pathLst>
                <a:path w="405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169" y="202"/>
                  </a:lnTo>
                  <a:lnTo>
                    <a:pt x="202" y="169"/>
                  </a:lnTo>
                  <a:lnTo>
                    <a:pt x="202" y="337"/>
                  </a:lnTo>
                  <a:lnTo>
                    <a:pt x="169" y="505"/>
                  </a:lnTo>
                  <a:lnTo>
                    <a:pt x="169" y="573"/>
                  </a:lnTo>
                  <a:lnTo>
                    <a:pt x="202" y="606"/>
                  </a:lnTo>
                  <a:lnTo>
                    <a:pt x="270" y="606"/>
                  </a:lnTo>
                  <a:lnTo>
                    <a:pt x="337" y="573"/>
                  </a:lnTo>
                  <a:lnTo>
                    <a:pt x="371" y="438"/>
                  </a:lnTo>
                  <a:lnTo>
                    <a:pt x="404" y="303"/>
                  </a:lnTo>
                  <a:lnTo>
                    <a:pt x="371" y="169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1" name="Shape 531"/>
            <p:cNvSpPr/>
            <p:nvPr/>
          </p:nvSpPr>
          <p:spPr>
            <a:xfrm>
              <a:off x="328725" y="4115825"/>
              <a:ext cx="825725" cy="756725"/>
            </a:xfrm>
            <a:custGeom>
              <a:avLst/>
              <a:gdLst/>
              <a:ahLst/>
              <a:cxnLst/>
              <a:rect l="0" t="0" r="0" b="0"/>
              <a:pathLst>
                <a:path w="33029" h="30269" extrusionOk="0">
                  <a:moveTo>
                    <a:pt x="18484" y="16498"/>
                  </a:moveTo>
                  <a:lnTo>
                    <a:pt x="18080" y="16700"/>
                  </a:lnTo>
                  <a:lnTo>
                    <a:pt x="17777" y="16868"/>
                  </a:lnTo>
                  <a:lnTo>
                    <a:pt x="17642" y="16969"/>
                  </a:lnTo>
                  <a:lnTo>
                    <a:pt x="17507" y="17104"/>
                  </a:lnTo>
                  <a:lnTo>
                    <a:pt x="17642" y="16868"/>
                  </a:lnTo>
                  <a:lnTo>
                    <a:pt x="17844" y="16633"/>
                  </a:lnTo>
                  <a:lnTo>
                    <a:pt x="18181" y="16565"/>
                  </a:lnTo>
                  <a:lnTo>
                    <a:pt x="18484" y="16498"/>
                  </a:lnTo>
                  <a:close/>
                  <a:moveTo>
                    <a:pt x="19022" y="16464"/>
                  </a:moveTo>
                  <a:lnTo>
                    <a:pt x="19325" y="16498"/>
                  </a:lnTo>
                  <a:lnTo>
                    <a:pt x="19628" y="16532"/>
                  </a:lnTo>
                  <a:lnTo>
                    <a:pt x="20234" y="16633"/>
                  </a:lnTo>
                  <a:lnTo>
                    <a:pt x="20841" y="16835"/>
                  </a:lnTo>
                  <a:lnTo>
                    <a:pt x="21413" y="17037"/>
                  </a:lnTo>
                  <a:lnTo>
                    <a:pt x="21682" y="17104"/>
                  </a:lnTo>
                  <a:lnTo>
                    <a:pt x="21918" y="17205"/>
                  </a:lnTo>
                  <a:lnTo>
                    <a:pt x="22120" y="17373"/>
                  </a:lnTo>
                  <a:lnTo>
                    <a:pt x="22322" y="17542"/>
                  </a:lnTo>
                  <a:lnTo>
                    <a:pt x="22389" y="17744"/>
                  </a:lnTo>
                  <a:lnTo>
                    <a:pt x="22457" y="17912"/>
                  </a:lnTo>
                  <a:lnTo>
                    <a:pt x="22423" y="17912"/>
                  </a:lnTo>
                  <a:lnTo>
                    <a:pt x="21952" y="17878"/>
                  </a:lnTo>
                  <a:lnTo>
                    <a:pt x="21480" y="17777"/>
                  </a:lnTo>
                  <a:lnTo>
                    <a:pt x="20975" y="17676"/>
                  </a:lnTo>
                  <a:lnTo>
                    <a:pt x="20538" y="17575"/>
                  </a:lnTo>
                  <a:lnTo>
                    <a:pt x="19830" y="17373"/>
                  </a:lnTo>
                  <a:lnTo>
                    <a:pt x="19494" y="17306"/>
                  </a:lnTo>
                  <a:lnTo>
                    <a:pt x="19157" y="17272"/>
                  </a:lnTo>
                  <a:lnTo>
                    <a:pt x="18888" y="17272"/>
                  </a:lnTo>
                  <a:lnTo>
                    <a:pt x="18618" y="17373"/>
                  </a:lnTo>
                  <a:lnTo>
                    <a:pt x="18383" y="17474"/>
                  </a:lnTo>
                  <a:lnTo>
                    <a:pt x="18147" y="17643"/>
                  </a:lnTo>
                  <a:lnTo>
                    <a:pt x="17911" y="17811"/>
                  </a:lnTo>
                  <a:lnTo>
                    <a:pt x="17709" y="18013"/>
                  </a:lnTo>
                  <a:lnTo>
                    <a:pt x="17373" y="18417"/>
                  </a:lnTo>
                  <a:lnTo>
                    <a:pt x="17373" y="18316"/>
                  </a:lnTo>
                  <a:lnTo>
                    <a:pt x="17339" y="18013"/>
                  </a:lnTo>
                  <a:lnTo>
                    <a:pt x="17339" y="17777"/>
                  </a:lnTo>
                  <a:lnTo>
                    <a:pt x="17373" y="17508"/>
                  </a:lnTo>
                  <a:lnTo>
                    <a:pt x="17440" y="17272"/>
                  </a:lnTo>
                  <a:lnTo>
                    <a:pt x="17608" y="17205"/>
                  </a:lnTo>
                  <a:lnTo>
                    <a:pt x="17810" y="17104"/>
                  </a:lnTo>
                  <a:lnTo>
                    <a:pt x="18147" y="16868"/>
                  </a:lnTo>
                  <a:lnTo>
                    <a:pt x="18585" y="16666"/>
                  </a:lnTo>
                  <a:lnTo>
                    <a:pt x="19022" y="16464"/>
                  </a:lnTo>
                  <a:close/>
                  <a:moveTo>
                    <a:pt x="23803" y="18047"/>
                  </a:moveTo>
                  <a:lnTo>
                    <a:pt x="24039" y="18081"/>
                  </a:lnTo>
                  <a:lnTo>
                    <a:pt x="24207" y="18148"/>
                  </a:lnTo>
                  <a:lnTo>
                    <a:pt x="24376" y="18249"/>
                  </a:lnTo>
                  <a:lnTo>
                    <a:pt x="24510" y="18384"/>
                  </a:lnTo>
                  <a:lnTo>
                    <a:pt x="24510" y="18451"/>
                  </a:lnTo>
                  <a:lnTo>
                    <a:pt x="23467" y="18249"/>
                  </a:lnTo>
                  <a:lnTo>
                    <a:pt x="23500" y="18114"/>
                  </a:lnTo>
                  <a:lnTo>
                    <a:pt x="23669" y="18081"/>
                  </a:lnTo>
                  <a:lnTo>
                    <a:pt x="23803" y="18047"/>
                  </a:lnTo>
                  <a:close/>
                  <a:moveTo>
                    <a:pt x="16363" y="17609"/>
                  </a:moveTo>
                  <a:lnTo>
                    <a:pt x="16396" y="18316"/>
                  </a:lnTo>
                  <a:lnTo>
                    <a:pt x="16497" y="18990"/>
                  </a:lnTo>
                  <a:lnTo>
                    <a:pt x="15925" y="19259"/>
                  </a:lnTo>
                  <a:lnTo>
                    <a:pt x="15656" y="19326"/>
                  </a:lnTo>
                  <a:lnTo>
                    <a:pt x="15487" y="19360"/>
                  </a:lnTo>
                  <a:lnTo>
                    <a:pt x="15353" y="19326"/>
                  </a:lnTo>
                  <a:lnTo>
                    <a:pt x="15184" y="19259"/>
                  </a:lnTo>
                  <a:lnTo>
                    <a:pt x="14982" y="19158"/>
                  </a:lnTo>
                  <a:lnTo>
                    <a:pt x="14679" y="18889"/>
                  </a:lnTo>
                  <a:lnTo>
                    <a:pt x="14545" y="18720"/>
                  </a:lnTo>
                  <a:lnTo>
                    <a:pt x="14477" y="18653"/>
                  </a:lnTo>
                  <a:lnTo>
                    <a:pt x="14477" y="18586"/>
                  </a:lnTo>
                  <a:lnTo>
                    <a:pt x="14477" y="18518"/>
                  </a:lnTo>
                  <a:lnTo>
                    <a:pt x="14511" y="18417"/>
                  </a:lnTo>
                  <a:lnTo>
                    <a:pt x="14545" y="18350"/>
                  </a:lnTo>
                  <a:lnTo>
                    <a:pt x="14646" y="18283"/>
                  </a:lnTo>
                  <a:lnTo>
                    <a:pt x="14848" y="18182"/>
                  </a:lnTo>
                  <a:lnTo>
                    <a:pt x="15050" y="18081"/>
                  </a:lnTo>
                  <a:lnTo>
                    <a:pt x="15521" y="17979"/>
                  </a:lnTo>
                  <a:lnTo>
                    <a:pt x="15992" y="17845"/>
                  </a:lnTo>
                  <a:lnTo>
                    <a:pt x="16194" y="17744"/>
                  </a:lnTo>
                  <a:lnTo>
                    <a:pt x="16363" y="17609"/>
                  </a:lnTo>
                  <a:close/>
                  <a:moveTo>
                    <a:pt x="19393" y="17508"/>
                  </a:moveTo>
                  <a:lnTo>
                    <a:pt x="19797" y="17542"/>
                  </a:lnTo>
                  <a:lnTo>
                    <a:pt x="21110" y="17878"/>
                  </a:lnTo>
                  <a:lnTo>
                    <a:pt x="21750" y="18013"/>
                  </a:lnTo>
                  <a:lnTo>
                    <a:pt x="22423" y="18114"/>
                  </a:lnTo>
                  <a:lnTo>
                    <a:pt x="22457" y="18114"/>
                  </a:lnTo>
                  <a:lnTo>
                    <a:pt x="22389" y="18485"/>
                  </a:lnTo>
                  <a:lnTo>
                    <a:pt x="22322" y="18821"/>
                  </a:lnTo>
                  <a:lnTo>
                    <a:pt x="22221" y="19225"/>
                  </a:lnTo>
                  <a:lnTo>
                    <a:pt x="22053" y="19596"/>
                  </a:lnTo>
                  <a:lnTo>
                    <a:pt x="21884" y="19966"/>
                  </a:lnTo>
                  <a:lnTo>
                    <a:pt x="21615" y="20303"/>
                  </a:lnTo>
                  <a:lnTo>
                    <a:pt x="21447" y="20471"/>
                  </a:lnTo>
                  <a:lnTo>
                    <a:pt x="21245" y="20606"/>
                  </a:lnTo>
                  <a:lnTo>
                    <a:pt x="21043" y="20707"/>
                  </a:lnTo>
                  <a:lnTo>
                    <a:pt x="20807" y="20774"/>
                  </a:lnTo>
                  <a:lnTo>
                    <a:pt x="20571" y="20841"/>
                  </a:lnTo>
                  <a:lnTo>
                    <a:pt x="20302" y="20875"/>
                  </a:lnTo>
                  <a:lnTo>
                    <a:pt x="19797" y="20875"/>
                  </a:lnTo>
                  <a:lnTo>
                    <a:pt x="19258" y="20808"/>
                  </a:lnTo>
                  <a:lnTo>
                    <a:pt x="18753" y="20707"/>
                  </a:lnTo>
                  <a:lnTo>
                    <a:pt x="18282" y="20572"/>
                  </a:lnTo>
                  <a:lnTo>
                    <a:pt x="17878" y="20370"/>
                  </a:lnTo>
                  <a:lnTo>
                    <a:pt x="17709" y="20235"/>
                  </a:lnTo>
                  <a:lnTo>
                    <a:pt x="17608" y="20033"/>
                  </a:lnTo>
                  <a:lnTo>
                    <a:pt x="17507" y="19831"/>
                  </a:lnTo>
                  <a:lnTo>
                    <a:pt x="17440" y="19596"/>
                  </a:lnTo>
                  <a:lnTo>
                    <a:pt x="17373" y="19057"/>
                  </a:lnTo>
                  <a:lnTo>
                    <a:pt x="17373" y="18552"/>
                  </a:lnTo>
                  <a:lnTo>
                    <a:pt x="17406" y="18552"/>
                  </a:lnTo>
                  <a:lnTo>
                    <a:pt x="17979" y="18114"/>
                  </a:lnTo>
                  <a:lnTo>
                    <a:pt x="18214" y="17912"/>
                  </a:lnTo>
                  <a:lnTo>
                    <a:pt x="18484" y="17710"/>
                  </a:lnTo>
                  <a:lnTo>
                    <a:pt x="18753" y="17575"/>
                  </a:lnTo>
                  <a:lnTo>
                    <a:pt x="19056" y="17508"/>
                  </a:lnTo>
                  <a:close/>
                  <a:moveTo>
                    <a:pt x="31412" y="19865"/>
                  </a:moveTo>
                  <a:lnTo>
                    <a:pt x="31513" y="20067"/>
                  </a:lnTo>
                  <a:lnTo>
                    <a:pt x="31715" y="20269"/>
                  </a:lnTo>
                  <a:lnTo>
                    <a:pt x="32052" y="20606"/>
                  </a:lnTo>
                  <a:lnTo>
                    <a:pt x="32456" y="21010"/>
                  </a:lnTo>
                  <a:lnTo>
                    <a:pt x="32658" y="21212"/>
                  </a:lnTo>
                  <a:lnTo>
                    <a:pt x="32860" y="21346"/>
                  </a:lnTo>
                  <a:lnTo>
                    <a:pt x="32422" y="21616"/>
                  </a:lnTo>
                  <a:lnTo>
                    <a:pt x="32187" y="21717"/>
                  </a:lnTo>
                  <a:lnTo>
                    <a:pt x="31884" y="21750"/>
                  </a:lnTo>
                  <a:lnTo>
                    <a:pt x="31715" y="21717"/>
                  </a:lnTo>
                  <a:lnTo>
                    <a:pt x="31581" y="21683"/>
                  </a:lnTo>
                  <a:lnTo>
                    <a:pt x="31446" y="21616"/>
                  </a:lnTo>
                  <a:lnTo>
                    <a:pt x="31311" y="21515"/>
                  </a:lnTo>
                  <a:lnTo>
                    <a:pt x="31076" y="21313"/>
                  </a:lnTo>
                  <a:lnTo>
                    <a:pt x="30840" y="21111"/>
                  </a:lnTo>
                  <a:lnTo>
                    <a:pt x="30806" y="21077"/>
                  </a:lnTo>
                  <a:lnTo>
                    <a:pt x="30773" y="21111"/>
                  </a:lnTo>
                  <a:lnTo>
                    <a:pt x="30773" y="21111"/>
                  </a:lnTo>
                  <a:lnTo>
                    <a:pt x="31143" y="20505"/>
                  </a:lnTo>
                  <a:lnTo>
                    <a:pt x="31412" y="19865"/>
                  </a:lnTo>
                  <a:close/>
                  <a:moveTo>
                    <a:pt x="16127" y="1381"/>
                  </a:moveTo>
                  <a:lnTo>
                    <a:pt x="16430" y="1415"/>
                  </a:lnTo>
                  <a:lnTo>
                    <a:pt x="16699" y="1448"/>
                  </a:lnTo>
                  <a:lnTo>
                    <a:pt x="16935" y="1516"/>
                  </a:lnTo>
                  <a:lnTo>
                    <a:pt x="17137" y="1617"/>
                  </a:lnTo>
                  <a:lnTo>
                    <a:pt x="17339" y="1718"/>
                  </a:lnTo>
                  <a:lnTo>
                    <a:pt x="17507" y="1886"/>
                  </a:lnTo>
                  <a:lnTo>
                    <a:pt x="17676" y="2055"/>
                  </a:lnTo>
                  <a:lnTo>
                    <a:pt x="17810" y="2257"/>
                  </a:lnTo>
                  <a:lnTo>
                    <a:pt x="18046" y="2661"/>
                  </a:lnTo>
                  <a:lnTo>
                    <a:pt x="18248" y="3132"/>
                  </a:lnTo>
                  <a:lnTo>
                    <a:pt x="18416" y="3637"/>
                  </a:lnTo>
                  <a:lnTo>
                    <a:pt x="18551" y="4142"/>
                  </a:lnTo>
                  <a:lnTo>
                    <a:pt x="19022" y="6229"/>
                  </a:lnTo>
                  <a:lnTo>
                    <a:pt x="19460" y="8317"/>
                  </a:lnTo>
                  <a:lnTo>
                    <a:pt x="19898" y="10303"/>
                  </a:lnTo>
                  <a:lnTo>
                    <a:pt x="20335" y="12290"/>
                  </a:lnTo>
                  <a:lnTo>
                    <a:pt x="20605" y="13300"/>
                  </a:lnTo>
                  <a:lnTo>
                    <a:pt x="20874" y="14276"/>
                  </a:lnTo>
                  <a:lnTo>
                    <a:pt x="21177" y="15252"/>
                  </a:lnTo>
                  <a:lnTo>
                    <a:pt x="21514" y="16229"/>
                  </a:lnTo>
                  <a:lnTo>
                    <a:pt x="20874" y="16027"/>
                  </a:lnTo>
                  <a:lnTo>
                    <a:pt x="20234" y="15892"/>
                  </a:lnTo>
                  <a:lnTo>
                    <a:pt x="19258" y="15724"/>
                  </a:lnTo>
                  <a:lnTo>
                    <a:pt x="18753" y="15656"/>
                  </a:lnTo>
                  <a:lnTo>
                    <a:pt x="18248" y="15623"/>
                  </a:lnTo>
                  <a:lnTo>
                    <a:pt x="17238" y="15623"/>
                  </a:lnTo>
                  <a:lnTo>
                    <a:pt x="16733" y="15690"/>
                  </a:lnTo>
                  <a:lnTo>
                    <a:pt x="16228" y="15791"/>
                  </a:lnTo>
                  <a:lnTo>
                    <a:pt x="16161" y="15757"/>
                  </a:lnTo>
                  <a:lnTo>
                    <a:pt x="16093" y="15791"/>
                  </a:lnTo>
                  <a:lnTo>
                    <a:pt x="16060" y="15825"/>
                  </a:lnTo>
                  <a:lnTo>
                    <a:pt x="15959" y="16027"/>
                  </a:lnTo>
                  <a:lnTo>
                    <a:pt x="15858" y="16229"/>
                  </a:lnTo>
                  <a:lnTo>
                    <a:pt x="15824" y="16464"/>
                  </a:lnTo>
                  <a:lnTo>
                    <a:pt x="15858" y="16700"/>
                  </a:lnTo>
                  <a:lnTo>
                    <a:pt x="15891" y="16767"/>
                  </a:lnTo>
                  <a:lnTo>
                    <a:pt x="15959" y="16767"/>
                  </a:lnTo>
                  <a:lnTo>
                    <a:pt x="15992" y="16734"/>
                  </a:lnTo>
                  <a:lnTo>
                    <a:pt x="16026" y="16700"/>
                  </a:lnTo>
                  <a:lnTo>
                    <a:pt x="16060" y="16464"/>
                  </a:lnTo>
                  <a:lnTo>
                    <a:pt x="16093" y="16296"/>
                  </a:lnTo>
                  <a:lnTo>
                    <a:pt x="16161" y="16094"/>
                  </a:lnTo>
                  <a:lnTo>
                    <a:pt x="16262" y="15926"/>
                  </a:lnTo>
                  <a:lnTo>
                    <a:pt x="16262" y="15892"/>
                  </a:lnTo>
                  <a:lnTo>
                    <a:pt x="18349" y="15926"/>
                  </a:lnTo>
                  <a:lnTo>
                    <a:pt x="19393" y="15993"/>
                  </a:lnTo>
                  <a:lnTo>
                    <a:pt x="19898" y="16060"/>
                  </a:lnTo>
                  <a:lnTo>
                    <a:pt x="20437" y="16161"/>
                  </a:lnTo>
                  <a:lnTo>
                    <a:pt x="21043" y="16296"/>
                  </a:lnTo>
                  <a:lnTo>
                    <a:pt x="21615" y="16464"/>
                  </a:lnTo>
                  <a:lnTo>
                    <a:pt x="22793" y="16801"/>
                  </a:lnTo>
                  <a:lnTo>
                    <a:pt x="22827" y="16868"/>
                  </a:lnTo>
                  <a:lnTo>
                    <a:pt x="22894" y="16936"/>
                  </a:lnTo>
                  <a:lnTo>
                    <a:pt x="22962" y="16969"/>
                  </a:lnTo>
                  <a:lnTo>
                    <a:pt x="23029" y="16936"/>
                  </a:lnTo>
                  <a:lnTo>
                    <a:pt x="23096" y="16902"/>
                  </a:lnTo>
                  <a:lnTo>
                    <a:pt x="23736" y="17037"/>
                  </a:lnTo>
                  <a:lnTo>
                    <a:pt x="24409" y="17171"/>
                  </a:lnTo>
                  <a:lnTo>
                    <a:pt x="24914" y="17239"/>
                  </a:lnTo>
                  <a:lnTo>
                    <a:pt x="25386" y="17306"/>
                  </a:lnTo>
                  <a:lnTo>
                    <a:pt x="26396" y="17340"/>
                  </a:lnTo>
                  <a:lnTo>
                    <a:pt x="27372" y="17373"/>
                  </a:lnTo>
                  <a:lnTo>
                    <a:pt x="28382" y="17441"/>
                  </a:lnTo>
                  <a:lnTo>
                    <a:pt x="29359" y="17542"/>
                  </a:lnTo>
                  <a:lnTo>
                    <a:pt x="29830" y="17609"/>
                  </a:lnTo>
                  <a:lnTo>
                    <a:pt x="30335" y="17710"/>
                  </a:lnTo>
                  <a:lnTo>
                    <a:pt x="30806" y="17845"/>
                  </a:lnTo>
                  <a:lnTo>
                    <a:pt x="31244" y="18047"/>
                  </a:lnTo>
                  <a:lnTo>
                    <a:pt x="31715" y="18249"/>
                  </a:lnTo>
                  <a:lnTo>
                    <a:pt x="32153" y="18518"/>
                  </a:lnTo>
                  <a:lnTo>
                    <a:pt x="32052" y="19057"/>
                  </a:lnTo>
                  <a:lnTo>
                    <a:pt x="32018" y="19259"/>
                  </a:lnTo>
                  <a:lnTo>
                    <a:pt x="31951" y="19360"/>
                  </a:lnTo>
                  <a:lnTo>
                    <a:pt x="31884" y="19394"/>
                  </a:lnTo>
                  <a:lnTo>
                    <a:pt x="31816" y="19427"/>
                  </a:lnTo>
                  <a:lnTo>
                    <a:pt x="31715" y="19394"/>
                  </a:lnTo>
                  <a:lnTo>
                    <a:pt x="31581" y="19360"/>
                  </a:lnTo>
                  <a:lnTo>
                    <a:pt x="31581" y="19293"/>
                  </a:lnTo>
                  <a:lnTo>
                    <a:pt x="31581" y="19259"/>
                  </a:lnTo>
                  <a:lnTo>
                    <a:pt x="31581" y="19192"/>
                  </a:lnTo>
                  <a:lnTo>
                    <a:pt x="31513" y="19158"/>
                  </a:lnTo>
                  <a:lnTo>
                    <a:pt x="31412" y="19158"/>
                  </a:lnTo>
                  <a:lnTo>
                    <a:pt x="31379" y="19192"/>
                  </a:lnTo>
                  <a:lnTo>
                    <a:pt x="31345" y="19225"/>
                  </a:lnTo>
                  <a:lnTo>
                    <a:pt x="31278" y="19562"/>
                  </a:lnTo>
                  <a:lnTo>
                    <a:pt x="31143" y="19899"/>
                  </a:lnTo>
                  <a:lnTo>
                    <a:pt x="31008" y="20202"/>
                  </a:lnTo>
                  <a:lnTo>
                    <a:pt x="30874" y="20505"/>
                  </a:lnTo>
                  <a:lnTo>
                    <a:pt x="30503" y="21077"/>
                  </a:lnTo>
                  <a:lnTo>
                    <a:pt x="30099" y="21616"/>
                  </a:lnTo>
                  <a:lnTo>
                    <a:pt x="29864" y="21851"/>
                  </a:lnTo>
                  <a:lnTo>
                    <a:pt x="29662" y="22087"/>
                  </a:lnTo>
                  <a:lnTo>
                    <a:pt x="29426" y="22289"/>
                  </a:lnTo>
                  <a:lnTo>
                    <a:pt x="29157" y="22491"/>
                  </a:lnTo>
                  <a:lnTo>
                    <a:pt x="28921" y="22626"/>
                  </a:lnTo>
                  <a:lnTo>
                    <a:pt x="28685" y="22693"/>
                  </a:lnTo>
                  <a:lnTo>
                    <a:pt x="28416" y="22727"/>
                  </a:lnTo>
                  <a:lnTo>
                    <a:pt x="28180" y="22727"/>
                  </a:lnTo>
                  <a:lnTo>
                    <a:pt x="27944" y="22693"/>
                  </a:lnTo>
                  <a:lnTo>
                    <a:pt x="27675" y="22659"/>
                  </a:lnTo>
                  <a:lnTo>
                    <a:pt x="27204" y="22491"/>
                  </a:lnTo>
                  <a:lnTo>
                    <a:pt x="26598" y="22255"/>
                  </a:lnTo>
                  <a:lnTo>
                    <a:pt x="26295" y="22121"/>
                  </a:lnTo>
                  <a:lnTo>
                    <a:pt x="26025" y="21952"/>
                  </a:lnTo>
                  <a:lnTo>
                    <a:pt x="25790" y="21784"/>
                  </a:lnTo>
                  <a:lnTo>
                    <a:pt x="25554" y="21582"/>
                  </a:lnTo>
                  <a:lnTo>
                    <a:pt x="25352" y="21346"/>
                  </a:lnTo>
                  <a:lnTo>
                    <a:pt x="25150" y="21077"/>
                  </a:lnTo>
                  <a:lnTo>
                    <a:pt x="25083" y="20909"/>
                  </a:lnTo>
                  <a:lnTo>
                    <a:pt x="25015" y="20740"/>
                  </a:lnTo>
                  <a:lnTo>
                    <a:pt x="24914" y="20370"/>
                  </a:lnTo>
                  <a:lnTo>
                    <a:pt x="24813" y="19629"/>
                  </a:lnTo>
                  <a:lnTo>
                    <a:pt x="24746" y="18922"/>
                  </a:lnTo>
                  <a:lnTo>
                    <a:pt x="24679" y="18619"/>
                  </a:lnTo>
                  <a:lnTo>
                    <a:pt x="24780" y="18619"/>
                  </a:lnTo>
                  <a:lnTo>
                    <a:pt x="24813" y="18586"/>
                  </a:lnTo>
                  <a:lnTo>
                    <a:pt x="24847" y="18518"/>
                  </a:lnTo>
                  <a:lnTo>
                    <a:pt x="24847" y="18451"/>
                  </a:lnTo>
                  <a:lnTo>
                    <a:pt x="24746" y="18316"/>
                  </a:lnTo>
                  <a:lnTo>
                    <a:pt x="24746" y="18283"/>
                  </a:lnTo>
                  <a:lnTo>
                    <a:pt x="24712" y="18249"/>
                  </a:lnTo>
                  <a:lnTo>
                    <a:pt x="24679" y="18249"/>
                  </a:lnTo>
                  <a:lnTo>
                    <a:pt x="24544" y="18114"/>
                  </a:lnTo>
                  <a:lnTo>
                    <a:pt x="24409" y="17979"/>
                  </a:lnTo>
                  <a:lnTo>
                    <a:pt x="24241" y="17912"/>
                  </a:lnTo>
                  <a:lnTo>
                    <a:pt x="24039" y="17845"/>
                  </a:lnTo>
                  <a:lnTo>
                    <a:pt x="23803" y="17845"/>
                  </a:lnTo>
                  <a:lnTo>
                    <a:pt x="23500" y="17878"/>
                  </a:lnTo>
                  <a:lnTo>
                    <a:pt x="23467" y="17845"/>
                  </a:lnTo>
                  <a:lnTo>
                    <a:pt x="23332" y="17845"/>
                  </a:lnTo>
                  <a:lnTo>
                    <a:pt x="23298" y="17912"/>
                  </a:lnTo>
                  <a:lnTo>
                    <a:pt x="23164" y="18215"/>
                  </a:lnTo>
                  <a:lnTo>
                    <a:pt x="23130" y="18283"/>
                  </a:lnTo>
                  <a:lnTo>
                    <a:pt x="23130" y="18350"/>
                  </a:lnTo>
                  <a:lnTo>
                    <a:pt x="22962" y="18754"/>
                  </a:lnTo>
                  <a:lnTo>
                    <a:pt x="22726" y="19158"/>
                  </a:lnTo>
                  <a:lnTo>
                    <a:pt x="22490" y="19528"/>
                  </a:lnTo>
                  <a:lnTo>
                    <a:pt x="22221" y="19899"/>
                  </a:lnTo>
                  <a:lnTo>
                    <a:pt x="22389" y="19596"/>
                  </a:lnTo>
                  <a:lnTo>
                    <a:pt x="22524" y="19225"/>
                  </a:lnTo>
                  <a:lnTo>
                    <a:pt x="22625" y="18889"/>
                  </a:lnTo>
                  <a:lnTo>
                    <a:pt x="22692" y="18518"/>
                  </a:lnTo>
                  <a:lnTo>
                    <a:pt x="22692" y="18182"/>
                  </a:lnTo>
                  <a:lnTo>
                    <a:pt x="22659" y="17845"/>
                  </a:lnTo>
                  <a:lnTo>
                    <a:pt x="22558" y="17542"/>
                  </a:lnTo>
                  <a:lnTo>
                    <a:pt x="22423" y="17272"/>
                  </a:lnTo>
                  <a:lnTo>
                    <a:pt x="22221" y="17104"/>
                  </a:lnTo>
                  <a:lnTo>
                    <a:pt x="22019" y="16936"/>
                  </a:lnTo>
                  <a:lnTo>
                    <a:pt x="21750" y="16801"/>
                  </a:lnTo>
                  <a:lnTo>
                    <a:pt x="21447" y="16700"/>
                  </a:lnTo>
                  <a:lnTo>
                    <a:pt x="20841" y="16532"/>
                  </a:lnTo>
                  <a:lnTo>
                    <a:pt x="20335" y="16397"/>
                  </a:lnTo>
                  <a:lnTo>
                    <a:pt x="19696" y="16262"/>
                  </a:lnTo>
                  <a:lnTo>
                    <a:pt x="19359" y="16229"/>
                  </a:lnTo>
                  <a:lnTo>
                    <a:pt x="19022" y="16195"/>
                  </a:lnTo>
                  <a:lnTo>
                    <a:pt x="18686" y="16229"/>
                  </a:lnTo>
                  <a:lnTo>
                    <a:pt x="18383" y="16262"/>
                  </a:lnTo>
                  <a:lnTo>
                    <a:pt x="18046" y="16330"/>
                  </a:lnTo>
                  <a:lnTo>
                    <a:pt x="17709" y="16397"/>
                  </a:lnTo>
                  <a:lnTo>
                    <a:pt x="17676" y="16431"/>
                  </a:lnTo>
                  <a:lnTo>
                    <a:pt x="17642" y="16464"/>
                  </a:lnTo>
                  <a:lnTo>
                    <a:pt x="17642" y="16565"/>
                  </a:lnTo>
                  <a:lnTo>
                    <a:pt x="17440" y="16767"/>
                  </a:lnTo>
                  <a:lnTo>
                    <a:pt x="17305" y="17003"/>
                  </a:lnTo>
                  <a:lnTo>
                    <a:pt x="17204" y="17272"/>
                  </a:lnTo>
                  <a:lnTo>
                    <a:pt x="17137" y="17542"/>
                  </a:lnTo>
                  <a:lnTo>
                    <a:pt x="17070" y="17845"/>
                  </a:lnTo>
                  <a:lnTo>
                    <a:pt x="17070" y="18148"/>
                  </a:lnTo>
                  <a:lnTo>
                    <a:pt x="17137" y="18788"/>
                  </a:lnTo>
                  <a:lnTo>
                    <a:pt x="17204" y="19461"/>
                  </a:lnTo>
                  <a:lnTo>
                    <a:pt x="17238" y="19798"/>
                  </a:lnTo>
                  <a:lnTo>
                    <a:pt x="17339" y="20134"/>
                  </a:lnTo>
                  <a:lnTo>
                    <a:pt x="17440" y="20336"/>
                  </a:lnTo>
                  <a:lnTo>
                    <a:pt x="17608" y="20505"/>
                  </a:lnTo>
                  <a:lnTo>
                    <a:pt x="17777" y="20639"/>
                  </a:lnTo>
                  <a:lnTo>
                    <a:pt x="18012" y="20740"/>
                  </a:lnTo>
                  <a:lnTo>
                    <a:pt x="18248" y="20808"/>
                  </a:lnTo>
                  <a:lnTo>
                    <a:pt x="18484" y="20875"/>
                  </a:lnTo>
                  <a:lnTo>
                    <a:pt x="18921" y="20976"/>
                  </a:lnTo>
                  <a:lnTo>
                    <a:pt x="19527" y="21077"/>
                  </a:lnTo>
                  <a:lnTo>
                    <a:pt x="19830" y="21111"/>
                  </a:lnTo>
                  <a:lnTo>
                    <a:pt x="20133" y="21111"/>
                  </a:lnTo>
                  <a:lnTo>
                    <a:pt x="20403" y="21077"/>
                  </a:lnTo>
                  <a:lnTo>
                    <a:pt x="20706" y="21010"/>
                  </a:lnTo>
                  <a:lnTo>
                    <a:pt x="21009" y="20942"/>
                  </a:lnTo>
                  <a:lnTo>
                    <a:pt x="21278" y="20841"/>
                  </a:lnTo>
                  <a:lnTo>
                    <a:pt x="21379" y="20808"/>
                  </a:lnTo>
                  <a:lnTo>
                    <a:pt x="21379" y="20808"/>
                  </a:lnTo>
                  <a:lnTo>
                    <a:pt x="21043" y="21043"/>
                  </a:lnTo>
                  <a:lnTo>
                    <a:pt x="20874" y="21144"/>
                  </a:lnTo>
                  <a:lnTo>
                    <a:pt x="20672" y="21178"/>
                  </a:lnTo>
                  <a:lnTo>
                    <a:pt x="20437" y="21212"/>
                  </a:lnTo>
                  <a:lnTo>
                    <a:pt x="20167" y="21245"/>
                  </a:lnTo>
                  <a:lnTo>
                    <a:pt x="19696" y="21212"/>
                  </a:lnTo>
                  <a:lnTo>
                    <a:pt x="19258" y="21178"/>
                  </a:lnTo>
                  <a:lnTo>
                    <a:pt x="18854" y="21144"/>
                  </a:lnTo>
                  <a:lnTo>
                    <a:pt x="18450" y="21077"/>
                  </a:lnTo>
                  <a:lnTo>
                    <a:pt x="18113" y="20942"/>
                  </a:lnTo>
                  <a:lnTo>
                    <a:pt x="17777" y="20740"/>
                  </a:lnTo>
                  <a:lnTo>
                    <a:pt x="17474" y="20538"/>
                  </a:lnTo>
                  <a:lnTo>
                    <a:pt x="17238" y="20235"/>
                  </a:lnTo>
                  <a:lnTo>
                    <a:pt x="17036" y="19899"/>
                  </a:lnTo>
                  <a:lnTo>
                    <a:pt x="16868" y="19528"/>
                  </a:lnTo>
                  <a:lnTo>
                    <a:pt x="16733" y="18990"/>
                  </a:lnTo>
                  <a:lnTo>
                    <a:pt x="16666" y="18417"/>
                  </a:lnTo>
                  <a:lnTo>
                    <a:pt x="16497" y="17306"/>
                  </a:lnTo>
                  <a:lnTo>
                    <a:pt x="16565" y="17306"/>
                  </a:lnTo>
                  <a:lnTo>
                    <a:pt x="16666" y="17272"/>
                  </a:lnTo>
                  <a:lnTo>
                    <a:pt x="16699" y="17205"/>
                  </a:lnTo>
                  <a:lnTo>
                    <a:pt x="16699" y="17138"/>
                  </a:lnTo>
                  <a:lnTo>
                    <a:pt x="16699" y="17104"/>
                  </a:lnTo>
                  <a:lnTo>
                    <a:pt x="16666" y="17070"/>
                  </a:lnTo>
                  <a:lnTo>
                    <a:pt x="16598" y="17037"/>
                  </a:lnTo>
                  <a:lnTo>
                    <a:pt x="16430" y="17037"/>
                  </a:lnTo>
                  <a:lnTo>
                    <a:pt x="16329" y="16969"/>
                  </a:lnTo>
                  <a:lnTo>
                    <a:pt x="16262" y="16902"/>
                  </a:lnTo>
                  <a:lnTo>
                    <a:pt x="16161" y="16835"/>
                  </a:lnTo>
                  <a:lnTo>
                    <a:pt x="16026" y="16801"/>
                  </a:lnTo>
                  <a:lnTo>
                    <a:pt x="15925" y="16835"/>
                  </a:lnTo>
                  <a:lnTo>
                    <a:pt x="15858" y="16868"/>
                  </a:lnTo>
                  <a:lnTo>
                    <a:pt x="15824" y="16936"/>
                  </a:lnTo>
                  <a:lnTo>
                    <a:pt x="15858" y="17003"/>
                  </a:lnTo>
                  <a:lnTo>
                    <a:pt x="15891" y="17003"/>
                  </a:lnTo>
                  <a:lnTo>
                    <a:pt x="15992" y="17037"/>
                  </a:lnTo>
                  <a:lnTo>
                    <a:pt x="16060" y="17070"/>
                  </a:lnTo>
                  <a:lnTo>
                    <a:pt x="16194" y="17205"/>
                  </a:lnTo>
                  <a:lnTo>
                    <a:pt x="16329" y="17272"/>
                  </a:lnTo>
                  <a:lnTo>
                    <a:pt x="16329" y="17474"/>
                  </a:lnTo>
                  <a:lnTo>
                    <a:pt x="15555" y="17710"/>
                  </a:lnTo>
                  <a:lnTo>
                    <a:pt x="15184" y="17845"/>
                  </a:lnTo>
                  <a:lnTo>
                    <a:pt x="14814" y="17979"/>
                  </a:lnTo>
                  <a:lnTo>
                    <a:pt x="14612" y="18081"/>
                  </a:lnTo>
                  <a:lnTo>
                    <a:pt x="14376" y="18215"/>
                  </a:lnTo>
                  <a:lnTo>
                    <a:pt x="14275" y="18316"/>
                  </a:lnTo>
                  <a:lnTo>
                    <a:pt x="14174" y="18384"/>
                  </a:lnTo>
                  <a:lnTo>
                    <a:pt x="14141" y="18518"/>
                  </a:lnTo>
                  <a:lnTo>
                    <a:pt x="14141" y="18619"/>
                  </a:lnTo>
                  <a:lnTo>
                    <a:pt x="14208" y="18720"/>
                  </a:lnTo>
                  <a:lnTo>
                    <a:pt x="14309" y="18855"/>
                  </a:lnTo>
                  <a:lnTo>
                    <a:pt x="14545" y="19057"/>
                  </a:lnTo>
                  <a:lnTo>
                    <a:pt x="14881" y="19326"/>
                  </a:lnTo>
                  <a:lnTo>
                    <a:pt x="15050" y="19461"/>
                  </a:lnTo>
                  <a:lnTo>
                    <a:pt x="15252" y="19562"/>
                  </a:lnTo>
                  <a:lnTo>
                    <a:pt x="15420" y="19596"/>
                  </a:lnTo>
                  <a:lnTo>
                    <a:pt x="15757" y="19596"/>
                  </a:lnTo>
                  <a:lnTo>
                    <a:pt x="15925" y="19528"/>
                  </a:lnTo>
                  <a:lnTo>
                    <a:pt x="16228" y="19394"/>
                  </a:lnTo>
                  <a:lnTo>
                    <a:pt x="16531" y="19225"/>
                  </a:lnTo>
                  <a:lnTo>
                    <a:pt x="16666" y="19730"/>
                  </a:lnTo>
                  <a:lnTo>
                    <a:pt x="16834" y="20202"/>
                  </a:lnTo>
                  <a:lnTo>
                    <a:pt x="17002" y="20505"/>
                  </a:lnTo>
                  <a:lnTo>
                    <a:pt x="17238" y="20740"/>
                  </a:lnTo>
                  <a:lnTo>
                    <a:pt x="17474" y="20942"/>
                  </a:lnTo>
                  <a:lnTo>
                    <a:pt x="17777" y="21111"/>
                  </a:lnTo>
                  <a:lnTo>
                    <a:pt x="18080" y="21245"/>
                  </a:lnTo>
                  <a:lnTo>
                    <a:pt x="18383" y="21346"/>
                  </a:lnTo>
                  <a:lnTo>
                    <a:pt x="18719" y="21414"/>
                  </a:lnTo>
                  <a:lnTo>
                    <a:pt x="19022" y="21447"/>
                  </a:lnTo>
                  <a:lnTo>
                    <a:pt x="19898" y="21515"/>
                  </a:lnTo>
                  <a:lnTo>
                    <a:pt x="20335" y="21515"/>
                  </a:lnTo>
                  <a:lnTo>
                    <a:pt x="20571" y="21481"/>
                  </a:lnTo>
                  <a:lnTo>
                    <a:pt x="20773" y="21447"/>
                  </a:lnTo>
                  <a:lnTo>
                    <a:pt x="21076" y="21313"/>
                  </a:lnTo>
                  <a:lnTo>
                    <a:pt x="21346" y="21178"/>
                  </a:lnTo>
                  <a:lnTo>
                    <a:pt x="21581" y="20976"/>
                  </a:lnTo>
                  <a:lnTo>
                    <a:pt x="21817" y="20774"/>
                  </a:lnTo>
                  <a:lnTo>
                    <a:pt x="22255" y="20336"/>
                  </a:lnTo>
                  <a:lnTo>
                    <a:pt x="22625" y="19865"/>
                  </a:lnTo>
                  <a:lnTo>
                    <a:pt x="22726" y="20202"/>
                  </a:lnTo>
                  <a:lnTo>
                    <a:pt x="22827" y="20538"/>
                  </a:lnTo>
                  <a:lnTo>
                    <a:pt x="23063" y="21212"/>
                  </a:lnTo>
                  <a:lnTo>
                    <a:pt x="23164" y="21548"/>
                  </a:lnTo>
                  <a:lnTo>
                    <a:pt x="23164" y="21851"/>
                  </a:lnTo>
                  <a:lnTo>
                    <a:pt x="23130" y="22121"/>
                  </a:lnTo>
                  <a:lnTo>
                    <a:pt x="23029" y="22356"/>
                  </a:lnTo>
                  <a:lnTo>
                    <a:pt x="22861" y="22592"/>
                  </a:lnTo>
                  <a:lnTo>
                    <a:pt x="22625" y="22794"/>
                  </a:lnTo>
                  <a:lnTo>
                    <a:pt x="22389" y="22962"/>
                  </a:lnTo>
                  <a:lnTo>
                    <a:pt x="22086" y="23097"/>
                  </a:lnTo>
                  <a:lnTo>
                    <a:pt x="21144" y="23434"/>
                  </a:lnTo>
                  <a:lnTo>
                    <a:pt x="20201" y="23737"/>
                  </a:lnTo>
                  <a:lnTo>
                    <a:pt x="18282" y="24275"/>
                  </a:lnTo>
                  <a:lnTo>
                    <a:pt x="16430" y="24814"/>
                  </a:lnTo>
                  <a:lnTo>
                    <a:pt x="14578" y="25319"/>
                  </a:lnTo>
                  <a:lnTo>
                    <a:pt x="12558" y="25824"/>
                  </a:lnTo>
                  <a:lnTo>
                    <a:pt x="11683" y="25992"/>
                  </a:lnTo>
                  <a:lnTo>
                    <a:pt x="11245" y="26127"/>
                  </a:lnTo>
                  <a:lnTo>
                    <a:pt x="10807" y="26296"/>
                  </a:lnTo>
                  <a:lnTo>
                    <a:pt x="10100" y="23467"/>
                  </a:lnTo>
                  <a:lnTo>
                    <a:pt x="9259" y="20202"/>
                  </a:lnTo>
                  <a:lnTo>
                    <a:pt x="8484" y="16902"/>
                  </a:lnTo>
                  <a:lnTo>
                    <a:pt x="8013" y="14848"/>
                  </a:lnTo>
                  <a:lnTo>
                    <a:pt x="8350" y="14781"/>
                  </a:lnTo>
                  <a:lnTo>
                    <a:pt x="8686" y="14714"/>
                  </a:lnTo>
                  <a:lnTo>
                    <a:pt x="9360" y="14545"/>
                  </a:lnTo>
                  <a:lnTo>
                    <a:pt x="10134" y="14310"/>
                  </a:lnTo>
                  <a:lnTo>
                    <a:pt x="10504" y="14141"/>
                  </a:lnTo>
                  <a:lnTo>
                    <a:pt x="10841" y="13973"/>
                  </a:lnTo>
                  <a:lnTo>
                    <a:pt x="10875" y="13939"/>
                  </a:lnTo>
                  <a:lnTo>
                    <a:pt x="10875" y="13906"/>
                  </a:lnTo>
                  <a:lnTo>
                    <a:pt x="10841" y="13872"/>
                  </a:lnTo>
                  <a:lnTo>
                    <a:pt x="10807" y="13872"/>
                  </a:lnTo>
                  <a:lnTo>
                    <a:pt x="10437" y="13973"/>
                  </a:lnTo>
                  <a:lnTo>
                    <a:pt x="10067" y="14108"/>
                  </a:lnTo>
                  <a:lnTo>
                    <a:pt x="9326" y="14377"/>
                  </a:lnTo>
                  <a:lnTo>
                    <a:pt x="8653" y="14545"/>
                  </a:lnTo>
                  <a:lnTo>
                    <a:pt x="8013" y="14747"/>
                  </a:lnTo>
                  <a:lnTo>
                    <a:pt x="7845" y="14040"/>
                  </a:lnTo>
                  <a:lnTo>
                    <a:pt x="8484" y="13906"/>
                  </a:lnTo>
                  <a:lnTo>
                    <a:pt x="9090" y="13737"/>
                  </a:lnTo>
                  <a:lnTo>
                    <a:pt x="10302" y="13367"/>
                  </a:lnTo>
                  <a:lnTo>
                    <a:pt x="13063" y="12593"/>
                  </a:lnTo>
                  <a:lnTo>
                    <a:pt x="15824" y="11886"/>
                  </a:lnTo>
                  <a:lnTo>
                    <a:pt x="18618" y="11179"/>
                  </a:lnTo>
                  <a:lnTo>
                    <a:pt x="18686" y="11145"/>
                  </a:lnTo>
                  <a:lnTo>
                    <a:pt x="18686" y="11078"/>
                  </a:lnTo>
                  <a:lnTo>
                    <a:pt x="18652" y="11010"/>
                  </a:lnTo>
                  <a:lnTo>
                    <a:pt x="18585" y="11010"/>
                  </a:lnTo>
                  <a:lnTo>
                    <a:pt x="15790" y="11684"/>
                  </a:lnTo>
                  <a:lnTo>
                    <a:pt x="12996" y="12424"/>
                  </a:lnTo>
                  <a:lnTo>
                    <a:pt x="10235" y="13199"/>
                  </a:lnTo>
                  <a:lnTo>
                    <a:pt x="9023" y="13535"/>
                  </a:lnTo>
                  <a:lnTo>
                    <a:pt x="8417" y="13704"/>
                  </a:lnTo>
                  <a:lnTo>
                    <a:pt x="7845" y="13939"/>
                  </a:lnTo>
                  <a:lnTo>
                    <a:pt x="7676" y="13266"/>
                  </a:lnTo>
                  <a:lnTo>
                    <a:pt x="8350" y="13165"/>
                  </a:lnTo>
                  <a:lnTo>
                    <a:pt x="8989" y="12997"/>
                  </a:lnTo>
                  <a:lnTo>
                    <a:pt x="9629" y="12795"/>
                  </a:lnTo>
                  <a:lnTo>
                    <a:pt x="10269" y="12593"/>
                  </a:lnTo>
                  <a:lnTo>
                    <a:pt x="11514" y="12155"/>
                  </a:lnTo>
                  <a:lnTo>
                    <a:pt x="12794" y="11751"/>
                  </a:lnTo>
                  <a:lnTo>
                    <a:pt x="14107" y="11381"/>
                  </a:lnTo>
                  <a:lnTo>
                    <a:pt x="15420" y="11044"/>
                  </a:lnTo>
                  <a:lnTo>
                    <a:pt x="18080" y="10404"/>
                  </a:lnTo>
                  <a:lnTo>
                    <a:pt x="18113" y="10371"/>
                  </a:lnTo>
                  <a:lnTo>
                    <a:pt x="18147" y="10337"/>
                  </a:lnTo>
                  <a:lnTo>
                    <a:pt x="18147" y="10270"/>
                  </a:lnTo>
                  <a:lnTo>
                    <a:pt x="18113" y="10202"/>
                  </a:lnTo>
                  <a:lnTo>
                    <a:pt x="18012" y="10202"/>
                  </a:lnTo>
                  <a:lnTo>
                    <a:pt x="16699" y="10505"/>
                  </a:lnTo>
                  <a:lnTo>
                    <a:pt x="15420" y="10842"/>
                  </a:lnTo>
                  <a:lnTo>
                    <a:pt x="12828" y="11583"/>
                  </a:lnTo>
                  <a:lnTo>
                    <a:pt x="10235" y="12391"/>
                  </a:lnTo>
                  <a:lnTo>
                    <a:pt x="7643" y="13131"/>
                  </a:lnTo>
                  <a:lnTo>
                    <a:pt x="7272" y="11482"/>
                  </a:lnTo>
                  <a:lnTo>
                    <a:pt x="7710" y="11414"/>
                  </a:lnTo>
                  <a:lnTo>
                    <a:pt x="8148" y="11313"/>
                  </a:lnTo>
                  <a:lnTo>
                    <a:pt x="9023" y="11044"/>
                  </a:lnTo>
                  <a:lnTo>
                    <a:pt x="11279" y="10404"/>
                  </a:lnTo>
                  <a:lnTo>
                    <a:pt x="12390" y="10101"/>
                  </a:lnTo>
                  <a:lnTo>
                    <a:pt x="13501" y="9832"/>
                  </a:lnTo>
                  <a:lnTo>
                    <a:pt x="14646" y="9596"/>
                  </a:lnTo>
                  <a:lnTo>
                    <a:pt x="15790" y="9394"/>
                  </a:lnTo>
                  <a:lnTo>
                    <a:pt x="15824" y="9360"/>
                  </a:lnTo>
                  <a:lnTo>
                    <a:pt x="15824" y="9293"/>
                  </a:lnTo>
                  <a:lnTo>
                    <a:pt x="15790" y="9259"/>
                  </a:lnTo>
                  <a:lnTo>
                    <a:pt x="15723" y="9226"/>
                  </a:lnTo>
                  <a:lnTo>
                    <a:pt x="14679" y="9428"/>
                  </a:lnTo>
                  <a:lnTo>
                    <a:pt x="13602" y="9630"/>
                  </a:lnTo>
                  <a:lnTo>
                    <a:pt x="12525" y="9899"/>
                  </a:lnTo>
                  <a:lnTo>
                    <a:pt x="11481" y="10169"/>
                  </a:lnTo>
                  <a:lnTo>
                    <a:pt x="9225" y="10808"/>
                  </a:lnTo>
                  <a:lnTo>
                    <a:pt x="8215" y="11078"/>
                  </a:lnTo>
                  <a:lnTo>
                    <a:pt x="7744" y="11246"/>
                  </a:lnTo>
                  <a:lnTo>
                    <a:pt x="7272" y="11448"/>
                  </a:lnTo>
                  <a:lnTo>
                    <a:pt x="7138" y="10977"/>
                  </a:lnTo>
                  <a:lnTo>
                    <a:pt x="8417" y="10573"/>
                  </a:lnTo>
                  <a:lnTo>
                    <a:pt x="9730" y="10135"/>
                  </a:lnTo>
                  <a:lnTo>
                    <a:pt x="11009" y="9697"/>
                  </a:lnTo>
                  <a:lnTo>
                    <a:pt x="12323" y="9293"/>
                  </a:lnTo>
                  <a:lnTo>
                    <a:pt x="13669" y="8923"/>
                  </a:lnTo>
                  <a:lnTo>
                    <a:pt x="15016" y="8586"/>
                  </a:lnTo>
                  <a:lnTo>
                    <a:pt x="16363" y="8283"/>
                  </a:lnTo>
                  <a:lnTo>
                    <a:pt x="17743" y="8014"/>
                  </a:lnTo>
                  <a:lnTo>
                    <a:pt x="17777" y="7980"/>
                  </a:lnTo>
                  <a:lnTo>
                    <a:pt x="17777" y="7913"/>
                  </a:lnTo>
                  <a:lnTo>
                    <a:pt x="17743" y="7845"/>
                  </a:lnTo>
                  <a:lnTo>
                    <a:pt x="17676" y="7845"/>
                  </a:lnTo>
                  <a:lnTo>
                    <a:pt x="16329" y="8115"/>
                  </a:lnTo>
                  <a:lnTo>
                    <a:pt x="14982" y="8418"/>
                  </a:lnTo>
                  <a:lnTo>
                    <a:pt x="13602" y="8754"/>
                  </a:lnTo>
                  <a:lnTo>
                    <a:pt x="12289" y="9125"/>
                  </a:lnTo>
                  <a:lnTo>
                    <a:pt x="10976" y="9495"/>
                  </a:lnTo>
                  <a:lnTo>
                    <a:pt x="9663" y="9899"/>
                  </a:lnTo>
                  <a:lnTo>
                    <a:pt x="8350" y="10337"/>
                  </a:lnTo>
                  <a:lnTo>
                    <a:pt x="7710" y="10606"/>
                  </a:lnTo>
                  <a:lnTo>
                    <a:pt x="7104" y="10876"/>
                  </a:lnTo>
                  <a:lnTo>
                    <a:pt x="6969" y="10371"/>
                  </a:lnTo>
                  <a:lnTo>
                    <a:pt x="6902" y="10270"/>
                  </a:lnTo>
                  <a:lnTo>
                    <a:pt x="7542" y="10101"/>
                  </a:lnTo>
                  <a:lnTo>
                    <a:pt x="8148" y="9933"/>
                  </a:lnTo>
                  <a:lnTo>
                    <a:pt x="9360" y="9562"/>
                  </a:lnTo>
                  <a:lnTo>
                    <a:pt x="12087" y="8788"/>
                  </a:lnTo>
                  <a:lnTo>
                    <a:pt x="13501" y="8451"/>
                  </a:lnTo>
                  <a:lnTo>
                    <a:pt x="14881" y="8115"/>
                  </a:lnTo>
                  <a:lnTo>
                    <a:pt x="17676" y="7475"/>
                  </a:lnTo>
                  <a:lnTo>
                    <a:pt x="17709" y="7441"/>
                  </a:lnTo>
                  <a:lnTo>
                    <a:pt x="17709" y="7374"/>
                  </a:lnTo>
                  <a:lnTo>
                    <a:pt x="17676" y="7340"/>
                  </a:lnTo>
                  <a:lnTo>
                    <a:pt x="17642" y="7340"/>
                  </a:lnTo>
                  <a:lnTo>
                    <a:pt x="16228" y="7610"/>
                  </a:lnTo>
                  <a:lnTo>
                    <a:pt x="14848" y="7946"/>
                  </a:lnTo>
                  <a:lnTo>
                    <a:pt x="12053" y="8653"/>
                  </a:lnTo>
                  <a:lnTo>
                    <a:pt x="9326" y="9428"/>
                  </a:lnTo>
                  <a:lnTo>
                    <a:pt x="8080" y="9764"/>
                  </a:lnTo>
                  <a:lnTo>
                    <a:pt x="7474" y="9933"/>
                  </a:lnTo>
                  <a:lnTo>
                    <a:pt x="6902" y="10169"/>
                  </a:lnTo>
                  <a:lnTo>
                    <a:pt x="6599" y="9327"/>
                  </a:lnTo>
                  <a:lnTo>
                    <a:pt x="7239" y="9293"/>
                  </a:lnTo>
                  <a:lnTo>
                    <a:pt x="7878" y="9158"/>
                  </a:lnTo>
                  <a:lnTo>
                    <a:pt x="8518" y="8990"/>
                  </a:lnTo>
                  <a:lnTo>
                    <a:pt x="9158" y="8788"/>
                  </a:lnTo>
                  <a:lnTo>
                    <a:pt x="10370" y="8350"/>
                  </a:lnTo>
                  <a:lnTo>
                    <a:pt x="11582" y="7879"/>
                  </a:lnTo>
                  <a:lnTo>
                    <a:pt x="11952" y="7778"/>
                  </a:lnTo>
                  <a:lnTo>
                    <a:pt x="12323" y="7711"/>
                  </a:lnTo>
                  <a:lnTo>
                    <a:pt x="13097" y="7610"/>
                  </a:lnTo>
                  <a:lnTo>
                    <a:pt x="13871" y="7542"/>
                  </a:lnTo>
                  <a:lnTo>
                    <a:pt x="14612" y="7441"/>
                  </a:lnTo>
                  <a:lnTo>
                    <a:pt x="15353" y="7273"/>
                  </a:lnTo>
                  <a:lnTo>
                    <a:pt x="16093" y="7105"/>
                  </a:lnTo>
                  <a:lnTo>
                    <a:pt x="16834" y="6869"/>
                  </a:lnTo>
                  <a:lnTo>
                    <a:pt x="17575" y="6633"/>
                  </a:lnTo>
                  <a:lnTo>
                    <a:pt x="17608" y="6600"/>
                  </a:lnTo>
                  <a:lnTo>
                    <a:pt x="17608" y="6532"/>
                  </a:lnTo>
                  <a:lnTo>
                    <a:pt x="17575" y="6465"/>
                  </a:lnTo>
                  <a:lnTo>
                    <a:pt x="17507" y="6465"/>
                  </a:lnTo>
                  <a:lnTo>
                    <a:pt x="16868" y="6701"/>
                  </a:lnTo>
                  <a:lnTo>
                    <a:pt x="16194" y="6903"/>
                  </a:lnTo>
                  <a:lnTo>
                    <a:pt x="15521" y="7071"/>
                  </a:lnTo>
                  <a:lnTo>
                    <a:pt x="14814" y="7239"/>
                  </a:lnTo>
                  <a:lnTo>
                    <a:pt x="14073" y="7340"/>
                  </a:lnTo>
                  <a:lnTo>
                    <a:pt x="13299" y="7441"/>
                  </a:lnTo>
                  <a:lnTo>
                    <a:pt x="12558" y="7542"/>
                  </a:lnTo>
                  <a:lnTo>
                    <a:pt x="11784" y="7677"/>
                  </a:lnTo>
                  <a:lnTo>
                    <a:pt x="11481" y="7744"/>
                  </a:lnTo>
                  <a:lnTo>
                    <a:pt x="11144" y="7845"/>
                  </a:lnTo>
                  <a:lnTo>
                    <a:pt x="10504" y="8115"/>
                  </a:lnTo>
                  <a:lnTo>
                    <a:pt x="9865" y="8350"/>
                  </a:lnTo>
                  <a:lnTo>
                    <a:pt x="9259" y="8586"/>
                  </a:lnTo>
                  <a:lnTo>
                    <a:pt x="8585" y="8788"/>
                  </a:lnTo>
                  <a:lnTo>
                    <a:pt x="7912" y="8923"/>
                  </a:lnTo>
                  <a:lnTo>
                    <a:pt x="7239" y="9091"/>
                  </a:lnTo>
                  <a:lnTo>
                    <a:pt x="6565" y="9259"/>
                  </a:lnTo>
                  <a:lnTo>
                    <a:pt x="6128" y="7980"/>
                  </a:lnTo>
                  <a:lnTo>
                    <a:pt x="6666" y="7913"/>
                  </a:lnTo>
                  <a:lnTo>
                    <a:pt x="7239" y="7845"/>
                  </a:lnTo>
                  <a:lnTo>
                    <a:pt x="7811" y="7711"/>
                  </a:lnTo>
                  <a:lnTo>
                    <a:pt x="8383" y="7576"/>
                  </a:lnTo>
                  <a:lnTo>
                    <a:pt x="9461" y="7206"/>
                  </a:lnTo>
                  <a:lnTo>
                    <a:pt x="10538" y="6869"/>
                  </a:lnTo>
                  <a:lnTo>
                    <a:pt x="11750" y="6465"/>
                  </a:lnTo>
                  <a:lnTo>
                    <a:pt x="12962" y="6061"/>
                  </a:lnTo>
                  <a:lnTo>
                    <a:pt x="14174" y="5724"/>
                  </a:lnTo>
                  <a:lnTo>
                    <a:pt x="15386" y="5455"/>
                  </a:lnTo>
                  <a:lnTo>
                    <a:pt x="15454" y="5421"/>
                  </a:lnTo>
                  <a:lnTo>
                    <a:pt x="15454" y="5354"/>
                  </a:lnTo>
                  <a:lnTo>
                    <a:pt x="15420" y="5287"/>
                  </a:lnTo>
                  <a:lnTo>
                    <a:pt x="15353" y="5287"/>
                  </a:lnTo>
                  <a:lnTo>
                    <a:pt x="14174" y="5556"/>
                  </a:lnTo>
                  <a:lnTo>
                    <a:pt x="13030" y="5893"/>
                  </a:lnTo>
                  <a:lnTo>
                    <a:pt x="11885" y="6229"/>
                  </a:lnTo>
                  <a:lnTo>
                    <a:pt x="10740" y="6600"/>
                  </a:lnTo>
                  <a:lnTo>
                    <a:pt x="9595" y="6970"/>
                  </a:lnTo>
                  <a:lnTo>
                    <a:pt x="8417" y="7273"/>
                  </a:lnTo>
                  <a:lnTo>
                    <a:pt x="6094" y="7913"/>
                  </a:lnTo>
                  <a:lnTo>
                    <a:pt x="5892" y="7307"/>
                  </a:lnTo>
                  <a:lnTo>
                    <a:pt x="5892" y="7273"/>
                  </a:lnTo>
                  <a:lnTo>
                    <a:pt x="6565" y="7138"/>
                  </a:lnTo>
                  <a:lnTo>
                    <a:pt x="7239" y="7004"/>
                  </a:lnTo>
                  <a:lnTo>
                    <a:pt x="8585" y="6667"/>
                  </a:lnTo>
                  <a:lnTo>
                    <a:pt x="9898" y="6297"/>
                  </a:lnTo>
                  <a:lnTo>
                    <a:pt x="11245" y="5926"/>
                  </a:lnTo>
                  <a:lnTo>
                    <a:pt x="12659" y="5489"/>
                  </a:lnTo>
                  <a:lnTo>
                    <a:pt x="14107" y="5051"/>
                  </a:lnTo>
                  <a:lnTo>
                    <a:pt x="15521" y="4580"/>
                  </a:lnTo>
                  <a:lnTo>
                    <a:pt x="16901" y="4041"/>
                  </a:lnTo>
                  <a:lnTo>
                    <a:pt x="16969" y="4007"/>
                  </a:lnTo>
                  <a:lnTo>
                    <a:pt x="16969" y="3940"/>
                  </a:lnTo>
                  <a:lnTo>
                    <a:pt x="16935" y="3906"/>
                  </a:lnTo>
                  <a:lnTo>
                    <a:pt x="16868" y="3906"/>
                  </a:lnTo>
                  <a:lnTo>
                    <a:pt x="14174" y="4815"/>
                  </a:lnTo>
                  <a:lnTo>
                    <a:pt x="12794" y="5253"/>
                  </a:lnTo>
                  <a:lnTo>
                    <a:pt x="11447" y="5657"/>
                  </a:lnTo>
                  <a:lnTo>
                    <a:pt x="10033" y="6061"/>
                  </a:lnTo>
                  <a:lnTo>
                    <a:pt x="8619" y="6398"/>
                  </a:lnTo>
                  <a:lnTo>
                    <a:pt x="7239" y="6734"/>
                  </a:lnTo>
                  <a:lnTo>
                    <a:pt x="5825" y="7105"/>
                  </a:lnTo>
                  <a:lnTo>
                    <a:pt x="5656" y="6398"/>
                  </a:lnTo>
                  <a:lnTo>
                    <a:pt x="5488" y="5657"/>
                  </a:lnTo>
                  <a:lnTo>
                    <a:pt x="5219" y="4209"/>
                  </a:lnTo>
                  <a:lnTo>
                    <a:pt x="7845" y="3536"/>
                  </a:lnTo>
                  <a:lnTo>
                    <a:pt x="11952" y="2492"/>
                  </a:lnTo>
                  <a:lnTo>
                    <a:pt x="16060" y="1448"/>
                  </a:lnTo>
                  <a:lnTo>
                    <a:pt x="16127" y="1448"/>
                  </a:lnTo>
                  <a:lnTo>
                    <a:pt x="16127" y="1381"/>
                  </a:lnTo>
                  <a:close/>
                  <a:moveTo>
                    <a:pt x="4141" y="4479"/>
                  </a:moveTo>
                  <a:lnTo>
                    <a:pt x="4478" y="6061"/>
                  </a:lnTo>
                  <a:lnTo>
                    <a:pt x="4882" y="7610"/>
                  </a:lnTo>
                  <a:lnTo>
                    <a:pt x="5656" y="10707"/>
                  </a:lnTo>
                  <a:lnTo>
                    <a:pt x="7306" y="17171"/>
                  </a:lnTo>
                  <a:lnTo>
                    <a:pt x="9696" y="26632"/>
                  </a:lnTo>
                  <a:lnTo>
                    <a:pt x="8451" y="26868"/>
                  </a:lnTo>
                  <a:lnTo>
                    <a:pt x="8249" y="26228"/>
                  </a:lnTo>
                  <a:lnTo>
                    <a:pt x="8047" y="25555"/>
                  </a:lnTo>
                  <a:lnTo>
                    <a:pt x="7744" y="24242"/>
                  </a:lnTo>
                  <a:lnTo>
                    <a:pt x="7441" y="22895"/>
                  </a:lnTo>
                  <a:lnTo>
                    <a:pt x="7205" y="21582"/>
                  </a:lnTo>
                  <a:lnTo>
                    <a:pt x="6902" y="20168"/>
                  </a:lnTo>
                  <a:lnTo>
                    <a:pt x="6565" y="18788"/>
                  </a:lnTo>
                  <a:lnTo>
                    <a:pt x="6161" y="17407"/>
                  </a:lnTo>
                  <a:lnTo>
                    <a:pt x="5724" y="16060"/>
                  </a:lnTo>
                  <a:lnTo>
                    <a:pt x="5286" y="14680"/>
                  </a:lnTo>
                  <a:lnTo>
                    <a:pt x="4882" y="13300"/>
                  </a:lnTo>
                  <a:lnTo>
                    <a:pt x="4512" y="11886"/>
                  </a:lnTo>
                  <a:lnTo>
                    <a:pt x="4175" y="10505"/>
                  </a:lnTo>
                  <a:lnTo>
                    <a:pt x="3501" y="7711"/>
                  </a:lnTo>
                  <a:lnTo>
                    <a:pt x="3165" y="6263"/>
                  </a:lnTo>
                  <a:lnTo>
                    <a:pt x="2996" y="5556"/>
                  </a:lnTo>
                  <a:lnTo>
                    <a:pt x="2794" y="4849"/>
                  </a:lnTo>
                  <a:lnTo>
                    <a:pt x="3737" y="4580"/>
                  </a:lnTo>
                  <a:lnTo>
                    <a:pt x="4141" y="4479"/>
                  </a:lnTo>
                  <a:close/>
                  <a:moveTo>
                    <a:pt x="23298" y="18687"/>
                  </a:moveTo>
                  <a:lnTo>
                    <a:pt x="23635" y="19562"/>
                  </a:lnTo>
                  <a:lnTo>
                    <a:pt x="23904" y="20437"/>
                  </a:lnTo>
                  <a:lnTo>
                    <a:pt x="24140" y="21144"/>
                  </a:lnTo>
                  <a:lnTo>
                    <a:pt x="24241" y="21481"/>
                  </a:lnTo>
                  <a:lnTo>
                    <a:pt x="24308" y="21851"/>
                  </a:lnTo>
                  <a:lnTo>
                    <a:pt x="24342" y="22222"/>
                  </a:lnTo>
                  <a:lnTo>
                    <a:pt x="24275" y="22558"/>
                  </a:lnTo>
                  <a:lnTo>
                    <a:pt x="24241" y="22727"/>
                  </a:lnTo>
                  <a:lnTo>
                    <a:pt x="24174" y="22861"/>
                  </a:lnTo>
                  <a:lnTo>
                    <a:pt x="24073" y="23030"/>
                  </a:lnTo>
                  <a:lnTo>
                    <a:pt x="23972" y="23164"/>
                  </a:lnTo>
                  <a:lnTo>
                    <a:pt x="23736" y="23366"/>
                  </a:lnTo>
                  <a:lnTo>
                    <a:pt x="23500" y="23535"/>
                  </a:lnTo>
                  <a:lnTo>
                    <a:pt x="23231" y="23703"/>
                  </a:lnTo>
                  <a:lnTo>
                    <a:pt x="22928" y="23804"/>
                  </a:lnTo>
                  <a:lnTo>
                    <a:pt x="22356" y="24006"/>
                  </a:lnTo>
                  <a:lnTo>
                    <a:pt x="21783" y="24174"/>
                  </a:lnTo>
                  <a:lnTo>
                    <a:pt x="21245" y="24309"/>
                  </a:lnTo>
                  <a:lnTo>
                    <a:pt x="20706" y="24410"/>
                  </a:lnTo>
                  <a:lnTo>
                    <a:pt x="19595" y="24578"/>
                  </a:lnTo>
                  <a:lnTo>
                    <a:pt x="18517" y="24780"/>
                  </a:lnTo>
                  <a:lnTo>
                    <a:pt x="17406" y="25050"/>
                  </a:lnTo>
                  <a:lnTo>
                    <a:pt x="16329" y="25319"/>
                  </a:lnTo>
                  <a:lnTo>
                    <a:pt x="15252" y="25588"/>
                  </a:lnTo>
                  <a:lnTo>
                    <a:pt x="14174" y="25891"/>
                  </a:lnTo>
                  <a:lnTo>
                    <a:pt x="13097" y="26228"/>
                  </a:lnTo>
                  <a:lnTo>
                    <a:pt x="10976" y="26935"/>
                  </a:lnTo>
                  <a:lnTo>
                    <a:pt x="10908" y="26733"/>
                  </a:lnTo>
                  <a:lnTo>
                    <a:pt x="10807" y="26363"/>
                  </a:lnTo>
                  <a:lnTo>
                    <a:pt x="10841" y="26363"/>
                  </a:lnTo>
                  <a:lnTo>
                    <a:pt x="11346" y="26329"/>
                  </a:lnTo>
                  <a:lnTo>
                    <a:pt x="11851" y="26228"/>
                  </a:lnTo>
                  <a:lnTo>
                    <a:pt x="12861" y="25959"/>
                  </a:lnTo>
                  <a:lnTo>
                    <a:pt x="15117" y="25420"/>
                  </a:lnTo>
                  <a:lnTo>
                    <a:pt x="17474" y="24747"/>
                  </a:lnTo>
                  <a:lnTo>
                    <a:pt x="19830" y="24073"/>
                  </a:lnTo>
                  <a:lnTo>
                    <a:pt x="20672" y="23838"/>
                  </a:lnTo>
                  <a:lnTo>
                    <a:pt x="21548" y="23568"/>
                  </a:lnTo>
                  <a:lnTo>
                    <a:pt x="21985" y="23400"/>
                  </a:lnTo>
                  <a:lnTo>
                    <a:pt x="22389" y="23232"/>
                  </a:lnTo>
                  <a:lnTo>
                    <a:pt x="22760" y="22996"/>
                  </a:lnTo>
                  <a:lnTo>
                    <a:pt x="23096" y="22693"/>
                  </a:lnTo>
                  <a:lnTo>
                    <a:pt x="23231" y="22558"/>
                  </a:lnTo>
                  <a:lnTo>
                    <a:pt x="23332" y="22390"/>
                  </a:lnTo>
                  <a:lnTo>
                    <a:pt x="23399" y="22188"/>
                  </a:lnTo>
                  <a:lnTo>
                    <a:pt x="23399" y="22020"/>
                  </a:lnTo>
                  <a:lnTo>
                    <a:pt x="23433" y="21818"/>
                  </a:lnTo>
                  <a:lnTo>
                    <a:pt x="23399" y="21649"/>
                  </a:lnTo>
                  <a:lnTo>
                    <a:pt x="23332" y="21245"/>
                  </a:lnTo>
                  <a:lnTo>
                    <a:pt x="23197" y="20841"/>
                  </a:lnTo>
                  <a:lnTo>
                    <a:pt x="23029" y="20437"/>
                  </a:lnTo>
                  <a:lnTo>
                    <a:pt x="22894" y="20067"/>
                  </a:lnTo>
                  <a:lnTo>
                    <a:pt x="22793" y="19730"/>
                  </a:lnTo>
                  <a:lnTo>
                    <a:pt x="22793" y="19697"/>
                  </a:lnTo>
                  <a:lnTo>
                    <a:pt x="22760" y="19663"/>
                  </a:lnTo>
                  <a:lnTo>
                    <a:pt x="23029" y="19192"/>
                  </a:lnTo>
                  <a:lnTo>
                    <a:pt x="23298" y="18687"/>
                  </a:lnTo>
                  <a:close/>
                  <a:moveTo>
                    <a:pt x="5050" y="4243"/>
                  </a:moveTo>
                  <a:lnTo>
                    <a:pt x="5151" y="4984"/>
                  </a:lnTo>
                  <a:lnTo>
                    <a:pt x="5286" y="5724"/>
                  </a:lnTo>
                  <a:lnTo>
                    <a:pt x="5454" y="6465"/>
                  </a:lnTo>
                  <a:lnTo>
                    <a:pt x="5623" y="7172"/>
                  </a:lnTo>
                  <a:lnTo>
                    <a:pt x="5623" y="7206"/>
                  </a:lnTo>
                  <a:lnTo>
                    <a:pt x="5623" y="7239"/>
                  </a:lnTo>
                  <a:lnTo>
                    <a:pt x="5623" y="7273"/>
                  </a:lnTo>
                  <a:lnTo>
                    <a:pt x="5656" y="7307"/>
                  </a:lnTo>
                  <a:lnTo>
                    <a:pt x="5892" y="7980"/>
                  </a:lnTo>
                  <a:lnTo>
                    <a:pt x="6633" y="10202"/>
                  </a:lnTo>
                  <a:lnTo>
                    <a:pt x="6666" y="10270"/>
                  </a:lnTo>
                  <a:lnTo>
                    <a:pt x="6599" y="10303"/>
                  </a:lnTo>
                  <a:lnTo>
                    <a:pt x="6599" y="10337"/>
                  </a:lnTo>
                  <a:lnTo>
                    <a:pt x="6666" y="10303"/>
                  </a:lnTo>
                  <a:lnTo>
                    <a:pt x="6936" y="11111"/>
                  </a:lnTo>
                  <a:lnTo>
                    <a:pt x="7138" y="11953"/>
                  </a:lnTo>
                  <a:lnTo>
                    <a:pt x="7542" y="13603"/>
                  </a:lnTo>
                  <a:lnTo>
                    <a:pt x="7878" y="15286"/>
                  </a:lnTo>
                  <a:lnTo>
                    <a:pt x="8215" y="16969"/>
                  </a:lnTo>
                  <a:lnTo>
                    <a:pt x="9023" y="20269"/>
                  </a:lnTo>
                  <a:lnTo>
                    <a:pt x="9865" y="23535"/>
                  </a:lnTo>
                  <a:lnTo>
                    <a:pt x="10168" y="24915"/>
                  </a:lnTo>
                  <a:lnTo>
                    <a:pt x="10471" y="26329"/>
                  </a:lnTo>
                  <a:lnTo>
                    <a:pt x="10673" y="27036"/>
                  </a:lnTo>
                  <a:lnTo>
                    <a:pt x="10875" y="27710"/>
                  </a:lnTo>
                  <a:lnTo>
                    <a:pt x="11144" y="28383"/>
                  </a:lnTo>
                  <a:lnTo>
                    <a:pt x="11447" y="29023"/>
                  </a:lnTo>
                  <a:lnTo>
                    <a:pt x="11447" y="29023"/>
                  </a:lnTo>
                  <a:lnTo>
                    <a:pt x="11043" y="28821"/>
                  </a:lnTo>
                  <a:lnTo>
                    <a:pt x="11009" y="28787"/>
                  </a:lnTo>
                  <a:lnTo>
                    <a:pt x="10942" y="28821"/>
                  </a:lnTo>
                  <a:lnTo>
                    <a:pt x="10908" y="28854"/>
                  </a:lnTo>
                  <a:lnTo>
                    <a:pt x="10875" y="28888"/>
                  </a:lnTo>
                  <a:lnTo>
                    <a:pt x="10706" y="29359"/>
                  </a:lnTo>
                  <a:lnTo>
                    <a:pt x="9124" y="23232"/>
                  </a:lnTo>
                  <a:lnTo>
                    <a:pt x="7575" y="17104"/>
                  </a:lnTo>
                  <a:lnTo>
                    <a:pt x="5993" y="10909"/>
                  </a:lnTo>
                  <a:lnTo>
                    <a:pt x="5185" y="7677"/>
                  </a:lnTo>
                  <a:lnTo>
                    <a:pt x="4747" y="6061"/>
                  </a:lnTo>
                  <a:lnTo>
                    <a:pt x="4276" y="4445"/>
                  </a:lnTo>
                  <a:lnTo>
                    <a:pt x="5050" y="4243"/>
                  </a:lnTo>
                  <a:close/>
                  <a:moveTo>
                    <a:pt x="17406" y="1"/>
                  </a:moveTo>
                  <a:lnTo>
                    <a:pt x="17204" y="34"/>
                  </a:lnTo>
                  <a:lnTo>
                    <a:pt x="15689" y="337"/>
                  </a:lnTo>
                  <a:lnTo>
                    <a:pt x="14174" y="708"/>
                  </a:lnTo>
                  <a:lnTo>
                    <a:pt x="11211" y="1448"/>
                  </a:lnTo>
                  <a:lnTo>
                    <a:pt x="8282" y="2189"/>
                  </a:lnTo>
                  <a:lnTo>
                    <a:pt x="5421" y="2997"/>
                  </a:lnTo>
                  <a:lnTo>
                    <a:pt x="2424" y="3873"/>
                  </a:lnTo>
                  <a:lnTo>
                    <a:pt x="909" y="4344"/>
                  </a:lnTo>
                  <a:lnTo>
                    <a:pt x="168" y="4580"/>
                  </a:lnTo>
                  <a:lnTo>
                    <a:pt x="0" y="4647"/>
                  </a:lnTo>
                  <a:lnTo>
                    <a:pt x="0" y="4916"/>
                  </a:lnTo>
                  <a:lnTo>
                    <a:pt x="337" y="4815"/>
                  </a:lnTo>
                  <a:lnTo>
                    <a:pt x="640" y="4681"/>
                  </a:lnTo>
                  <a:lnTo>
                    <a:pt x="1246" y="4479"/>
                  </a:lnTo>
                  <a:lnTo>
                    <a:pt x="3703" y="3704"/>
                  </a:lnTo>
                  <a:lnTo>
                    <a:pt x="6363" y="2964"/>
                  </a:lnTo>
                  <a:lnTo>
                    <a:pt x="8989" y="2257"/>
                  </a:lnTo>
                  <a:lnTo>
                    <a:pt x="11649" y="1583"/>
                  </a:lnTo>
                  <a:lnTo>
                    <a:pt x="14309" y="943"/>
                  </a:lnTo>
                  <a:lnTo>
                    <a:pt x="16834" y="337"/>
                  </a:lnTo>
                  <a:lnTo>
                    <a:pt x="17272" y="270"/>
                  </a:lnTo>
                  <a:lnTo>
                    <a:pt x="17474" y="236"/>
                  </a:lnTo>
                  <a:lnTo>
                    <a:pt x="17676" y="270"/>
                  </a:lnTo>
                  <a:lnTo>
                    <a:pt x="17878" y="304"/>
                  </a:lnTo>
                  <a:lnTo>
                    <a:pt x="18046" y="405"/>
                  </a:lnTo>
                  <a:lnTo>
                    <a:pt x="18214" y="539"/>
                  </a:lnTo>
                  <a:lnTo>
                    <a:pt x="18383" y="708"/>
                  </a:lnTo>
                  <a:lnTo>
                    <a:pt x="18484" y="876"/>
                  </a:lnTo>
                  <a:lnTo>
                    <a:pt x="18517" y="1011"/>
                  </a:lnTo>
                  <a:lnTo>
                    <a:pt x="18618" y="1347"/>
                  </a:lnTo>
                  <a:lnTo>
                    <a:pt x="18652" y="1650"/>
                  </a:lnTo>
                  <a:lnTo>
                    <a:pt x="18652" y="1987"/>
                  </a:lnTo>
                  <a:lnTo>
                    <a:pt x="18652" y="2055"/>
                  </a:lnTo>
                  <a:lnTo>
                    <a:pt x="18686" y="2088"/>
                  </a:lnTo>
                  <a:lnTo>
                    <a:pt x="18753" y="2122"/>
                  </a:lnTo>
                  <a:lnTo>
                    <a:pt x="18854" y="2088"/>
                  </a:lnTo>
                  <a:lnTo>
                    <a:pt x="18888" y="2055"/>
                  </a:lnTo>
                  <a:lnTo>
                    <a:pt x="18888" y="1987"/>
                  </a:lnTo>
                  <a:lnTo>
                    <a:pt x="18888" y="1954"/>
                  </a:lnTo>
                  <a:lnTo>
                    <a:pt x="18955" y="2358"/>
                  </a:lnTo>
                  <a:lnTo>
                    <a:pt x="19022" y="2795"/>
                  </a:lnTo>
                  <a:lnTo>
                    <a:pt x="19258" y="3671"/>
                  </a:lnTo>
                  <a:lnTo>
                    <a:pt x="19696" y="5388"/>
                  </a:lnTo>
                  <a:lnTo>
                    <a:pt x="20672" y="9226"/>
                  </a:lnTo>
                  <a:lnTo>
                    <a:pt x="21110" y="11078"/>
                  </a:lnTo>
                  <a:lnTo>
                    <a:pt x="21615" y="12929"/>
                  </a:lnTo>
                  <a:lnTo>
                    <a:pt x="22120" y="14747"/>
                  </a:lnTo>
                  <a:lnTo>
                    <a:pt x="22423" y="15656"/>
                  </a:lnTo>
                  <a:lnTo>
                    <a:pt x="22726" y="16565"/>
                  </a:lnTo>
                  <a:lnTo>
                    <a:pt x="21817" y="16296"/>
                  </a:lnTo>
                  <a:lnTo>
                    <a:pt x="21817" y="16262"/>
                  </a:lnTo>
                  <a:lnTo>
                    <a:pt x="21413" y="15084"/>
                  </a:lnTo>
                  <a:lnTo>
                    <a:pt x="21043" y="13906"/>
                  </a:lnTo>
                  <a:lnTo>
                    <a:pt x="20740" y="12727"/>
                  </a:lnTo>
                  <a:lnTo>
                    <a:pt x="20437" y="11549"/>
                  </a:lnTo>
                  <a:lnTo>
                    <a:pt x="19898" y="9158"/>
                  </a:lnTo>
                  <a:lnTo>
                    <a:pt x="19393" y="6768"/>
                  </a:lnTo>
                  <a:lnTo>
                    <a:pt x="19191" y="5691"/>
                  </a:lnTo>
                  <a:lnTo>
                    <a:pt x="18955" y="4580"/>
                  </a:lnTo>
                  <a:lnTo>
                    <a:pt x="18820" y="4041"/>
                  </a:lnTo>
                  <a:lnTo>
                    <a:pt x="18686" y="3502"/>
                  </a:lnTo>
                  <a:lnTo>
                    <a:pt x="18484" y="2997"/>
                  </a:lnTo>
                  <a:lnTo>
                    <a:pt x="18282" y="2492"/>
                  </a:lnTo>
                  <a:lnTo>
                    <a:pt x="18147" y="2189"/>
                  </a:lnTo>
                  <a:lnTo>
                    <a:pt x="17911" y="1920"/>
                  </a:lnTo>
                  <a:lnTo>
                    <a:pt x="17676" y="1650"/>
                  </a:lnTo>
                  <a:lnTo>
                    <a:pt x="17406" y="1448"/>
                  </a:lnTo>
                  <a:lnTo>
                    <a:pt x="17070" y="1280"/>
                  </a:lnTo>
                  <a:lnTo>
                    <a:pt x="16767" y="1179"/>
                  </a:lnTo>
                  <a:lnTo>
                    <a:pt x="16598" y="1145"/>
                  </a:lnTo>
                  <a:lnTo>
                    <a:pt x="16430" y="1179"/>
                  </a:lnTo>
                  <a:lnTo>
                    <a:pt x="16262" y="1179"/>
                  </a:lnTo>
                  <a:lnTo>
                    <a:pt x="16093" y="1246"/>
                  </a:lnTo>
                  <a:lnTo>
                    <a:pt x="15992" y="1246"/>
                  </a:lnTo>
                  <a:lnTo>
                    <a:pt x="11885" y="2257"/>
                  </a:lnTo>
                  <a:lnTo>
                    <a:pt x="7777" y="3300"/>
                  </a:lnTo>
                  <a:lnTo>
                    <a:pt x="3670" y="4378"/>
                  </a:lnTo>
                  <a:lnTo>
                    <a:pt x="1818" y="4815"/>
                  </a:lnTo>
                  <a:lnTo>
                    <a:pt x="909" y="5085"/>
                  </a:lnTo>
                  <a:lnTo>
                    <a:pt x="0" y="5354"/>
                  </a:lnTo>
                  <a:lnTo>
                    <a:pt x="0" y="5590"/>
                  </a:lnTo>
                  <a:lnTo>
                    <a:pt x="673" y="5421"/>
                  </a:lnTo>
                  <a:lnTo>
                    <a:pt x="1347" y="5253"/>
                  </a:lnTo>
                  <a:lnTo>
                    <a:pt x="2660" y="4883"/>
                  </a:lnTo>
                  <a:lnTo>
                    <a:pt x="2761" y="5489"/>
                  </a:lnTo>
                  <a:lnTo>
                    <a:pt x="2895" y="6061"/>
                  </a:lnTo>
                  <a:lnTo>
                    <a:pt x="3198" y="7239"/>
                  </a:lnTo>
                  <a:lnTo>
                    <a:pt x="3905" y="10303"/>
                  </a:lnTo>
                  <a:lnTo>
                    <a:pt x="4579" y="13098"/>
                  </a:lnTo>
                  <a:lnTo>
                    <a:pt x="4949" y="14512"/>
                  </a:lnTo>
                  <a:lnTo>
                    <a:pt x="5387" y="15892"/>
                  </a:lnTo>
                  <a:lnTo>
                    <a:pt x="5825" y="17239"/>
                  </a:lnTo>
                  <a:lnTo>
                    <a:pt x="6229" y="18619"/>
                  </a:lnTo>
                  <a:lnTo>
                    <a:pt x="6565" y="20000"/>
                  </a:lnTo>
                  <a:lnTo>
                    <a:pt x="6902" y="21414"/>
                  </a:lnTo>
                  <a:lnTo>
                    <a:pt x="7171" y="22794"/>
                  </a:lnTo>
                  <a:lnTo>
                    <a:pt x="7474" y="24174"/>
                  </a:lnTo>
                  <a:lnTo>
                    <a:pt x="7811" y="25555"/>
                  </a:lnTo>
                  <a:lnTo>
                    <a:pt x="8013" y="26228"/>
                  </a:lnTo>
                  <a:lnTo>
                    <a:pt x="8215" y="26902"/>
                  </a:lnTo>
                  <a:lnTo>
                    <a:pt x="6262" y="27339"/>
                  </a:lnTo>
                  <a:lnTo>
                    <a:pt x="4310" y="27777"/>
                  </a:lnTo>
                  <a:lnTo>
                    <a:pt x="2963" y="28147"/>
                  </a:lnTo>
                  <a:lnTo>
                    <a:pt x="1582" y="28518"/>
                  </a:lnTo>
                  <a:lnTo>
                    <a:pt x="135" y="28989"/>
                  </a:lnTo>
                  <a:lnTo>
                    <a:pt x="0" y="29023"/>
                  </a:lnTo>
                  <a:lnTo>
                    <a:pt x="0" y="29258"/>
                  </a:lnTo>
                  <a:lnTo>
                    <a:pt x="909" y="28955"/>
                  </a:lnTo>
                  <a:lnTo>
                    <a:pt x="2390" y="28518"/>
                  </a:lnTo>
                  <a:lnTo>
                    <a:pt x="3872" y="28114"/>
                  </a:lnTo>
                  <a:lnTo>
                    <a:pt x="4983" y="27878"/>
                  </a:lnTo>
                  <a:lnTo>
                    <a:pt x="6094" y="27609"/>
                  </a:lnTo>
                  <a:lnTo>
                    <a:pt x="8316" y="27171"/>
                  </a:lnTo>
                  <a:lnTo>
                    <a:pt x="8383" y="27205"/>
                  </a:lnTo>
                  <a:lnTo>
                    <a:pt x="8451" y="27205"/>
                  </a:lnTo>
                  <a:lnTo>
                    <a:pt x="8518" y="27171"/>
                  </a:lnTo>
                  <a:lnTo>
                    <a:pt x="8552" y="27104"/>
                  </a:lnTo>
                  <a:lnTo>
                    <a:pt x="9764" y="26834"/>
                  </a:lnTo>
                  <a:lnTo>
                    <a:pt x="9865" y="27272"/>
                  </a:lnTo>
                  <a:lnTo>
                    <a:pt x="8383" y="27642"/>
                  </a:lnTo>
                  <a:lnTo>
                    <a:pt x="6936" y="28046"/>
                  </a:lnTo>
                  <a:lnTo>
                    <a:pt x="4006" y="28888"/>
                  </a:lnTo>
                  <a:lnTo>
                    <a:pt x="1178" y="29696"/>
                  </a:lnTo>
                  <a:lnTo>
                    <a:pt x="0" y="30033"/>
                  </a:lnTo>
                  <a:lnTo>
                    <a:pt x="0" y="30268"/>
                  </a:lnTo>
                  <a:lnTo>
                    <a:pt x="3299" y="29359"/>
                  </a:lnTo>
                  <a:lnTo>
                    <a:pt x="6633" y="28450"/>
                  </a:lnTo>
                  <a:lnTo>
                    <a:pt x="8282" y="27979"/>
                  </a:lnTo>
                  <a:lnTo>
                    <a:pt x="9898" y="27474"/>
                  </a:lnTo>
                  <a:lnTo>
                    <a:pt x="10504" y="29864"/>
                  </a:lnTo>
                  <a:lnTo>
                    <a:pt x="10572" y="29932"/>
                  </a:lnTo>
                  <a:lnTo>
                    <a:pt x="10572" y="30134"/>
                  </a:lnTo>
                  <a:lnTo>
                    <a:pt x="10740" y="29932"/>
                  </a:lnTo>
                  <a:lnTo>
                    <a:pt x="10807" y="29898"/>
                  </a:lnTo>
                  <a:lnTo>
                    <a:pt x="10807" y="29797"/>
                  </a:lnTo>
                  <a:lnTo>
                    <a:pt x="10942" y="29460"/>
                  </a:lnTo>
                  <a:lnTo>
                    <a:pt x="11077" y="29124"/>
                  </a:lnTo>
                  <a:lnTo>
                    <a:pt x="11380" y="29326"/>
                  </a:lnTo>
                  <a:lnTo>
                    <a:pt x="11716" y="29494"/>
                  </a:lnTo>
                  <a:lnTo>
                    <a:pt x="11750" y="29528"/>
                  </a:lnTo>
                  <a:lnTo>
                    <a:pt x="11885" y="29528"/>
                  </a:lnTo>
                  <a:lnTo>
                    <a:pt x="11952" y="29460"/>
                  </a:lnTo>
                  <a:lnTo>
                    <a:pt x="11952" y="29393"/>
                  </a:lnTo>
                  <a:lnTo>
                    <a:pt x="11918" y="29359"/>
                  </a:lnTo>
                  <a:lnTo>
                    <a:pt x="11615" y="28821"/>
                  </a:lnTo>
                  <a:lnTo>
                    <a:pt x="11380" y="28282"/>
                  </a:lnTo>
                  <a:lnTo>
                    <a:pt x="11178" y="27710"/>
                  </a:lnTo>
                  <a:lnTo>
                    <a:pt x="11009" y="27137"/>
                  </a:lnTo>
                  <a:lnTo>
                    <a:pt x="12289" y="26767"/>
                  </a:lnTo>
                  <a:lnTo>
                    <a:pt x="13568" y="26363"/>
                  </a:lnTo>
                  <a:lnTo>
                    <a:pt x="14848" y="25992"/>
                  </a:lnTo>
                  <a:lnTo>
                    <a:pt x="16127" y="25622"/>
                  </a:lnTo>
                  <a:lnTo>
                    <a:pt x="17373" y="25285"/>
                  </a:lnTo>
                  <a:lnTo>
                    <a:pt x="18652" y="24982"/>
                  </a:lnTo>
                  <a:lnTo>
                    <a:pt x="19325" y="24848"/>
                  </a:lnTo>
                  <a:lnTo>
                    <a:pt x="19999" y="24747"/>
                  </a:lnTo>
                  <a:lnTo>
                    <a:pt x="20672" y="24612"/>
                  </a:lnTo>
                  <a:lnTo>
                    <a:pt x="21346" y="24444"/>
                  </a:lnTo>
                  <a:lnTo>
                    <a:pt x="22255" y="24208"/>
                  </a:lnTo>
                  <a:lnTo>
                    <a:pt x="22726" y="24073"/>
                  </a:lnTo>
                  <a:lnTo>
                    <a:pt x="23197" y="23905"/>
                  </a:lnTo>
                  <a:lnTo>
                    <a:pt x="23635" y="23669"/>
                  </a:lnTo>
                  <a:lnTo>
                    <a:pt x="23803" y="23568"/>
                  </a:lnTo>
                  <a:lnTo>
                    <a:pt x="24005" y="23400"/>
                  </a:lnTo>
                  <a:lnTo>
                    <a:pt x="24174" y="23232"/>
                  </a:lnTo>
                  <a:lnTo>
                    <a:pt x="24308" y="23063"/>
                  </a:lnTo>
                  <a:lnTo>
                    <a:pt x="24409" y="22861"/>
                  </a:lnTo>
                  <a:lnTo>
                    <a:pt x="24510" y="22626"/>
                  </a:lnTo>
                  <a:lnTo>
                    <a:pt x="24578" y="22390"/>
                  </a:lnTo>
                  <a:lnTo>
                    <a:pt x="24578" y="22154"/>
                  </a:lnTo>
                  <a:lnTo>
                    <a:pt x="24544" y="21885"/>
                  </a:lnTo>
                  <a:lnTo>
                    <a:pt x="24477" y="21616"/>
                  </a:lnTo>
                  <a:lnTo>
                    <a:pt x="24342" y="21111"/>
                  </a:lnTo>
                  <a:lnTo>
                    <a:pt x="24174" y="20639"/>
                  </a:lnTo>
                  <a:lnTo>
                    <a:pt x="24005" y="20101"/>
                  </a:lnTo>
                  <a:lnTo>
                    <a:pt x="23803" y="19562"/>
                  </a:lnTo>
                  <a:lnTo>
                    <a:pt x="23366" y="18485"/>
                  </a:lnTo>
                  <a:lnTo>
                    <a:pt x="23399" y="18384"/>
                  </a:lnTo>
                  <a:lnTo>
                    <a:pt x="23938" y="18518"/>
                  </a:lnTo>
                  <a:lnTo>
                    <a:pt x="24477" y="18619"/>
                  </a:lnTo>
                  <a:lnTo>
                    <a:pt x="24510" y="18889"/>
                  </a:lnTo>
                  <a:lnTo>
                    <a:pt x="24544" y="19158"/>
                  </a:lnTo>
                  <a:lnTo>
                    <a:pt x="24578" y="19629"/>
                  </a:lnTo>
                  <a:lnTo>
                    <a:pt x="24645" y="20101"/>
                  </a:lnTo>
                  <a:lnTo>
                    <a:pt x="24746" y="20538"/>
                  </a:lnTo>
                  <a:lnTo>
                    <a:pt x="24847" y="20976"/>
                  </a:lnTo>
                  <a:lnTo>
                    <a:pt x="25015" y="21313"/>
                  </a:lnTo>
                  <a:lnTo>
                    <a:pt x="25217" y="21582"/>
                  </a:lnTo>
                  <a:lnTo>
                    <a:pt x="25453" y="21818"/>
                  </a:lnTo>
                  <a:lnTo>
                    <a:pt x="25722" y="22020"/>
                  </a:lnTo>
                  <a:lnTo>
                    <a:pt x="26025" y="22222"/>
                  </a:lnTo>
                  <a:lnTo>
                    <a:pt x="26328" y="22390"/>
                  </a:lnTo>
                  <a:lnTo>
                    <a:pt x="26934" y="22659"/>
                  </a:lnTo>
                  <a:lnTo>
                    <a:pt x="27338" y="22794"/>
                  </a:lnTo>
                  <a:lnTo>
                    <a:pt x="27742" y="22895"/>
                  </a:lnTo>
                  <a:lnTo>
                    <a:pt x="28113" y="22929"/>
                  </a:lnTo>
                  <a:lnTo>
                    <a:pt x="28449" y="22929"/>
                  </a:lnTo>
                  <a:lnTo>
                    <a:pt x="28820" y="22861"/>
                  </a:lnTo>
                  <a:lnTo>
                    <a:pt x="29157" y="22727"/>
                  </a:lnTo>
                  <a:lnTo>
                    <a:pt x="29493" y="22525"/>
                  </a:lnTo>
                  <a:lnTo>
                    <a:pt x="29796" y="22255"/>
                  </a:lnTo>
                  <a:lnTo>
                    <a:pt x="30066" y="22020"/>
                  </a:lnTo>
                  <a:lnTo>
                    <a:pt x="30335" y="21750"/>
                  </a:lnTo>
                  <a:lnTo>
                    <a:pt x="30537" y="21447"/>
                  </a:lnTo>
                  <a:lnTo>
                    <a:pt x="30773" y="21144"/>
                  </a:lnTo>
                  <a:lnTo>
                    <a:pt x="30773" y="21178"/>
                  </a:lnTo>
                  <a:lnTo>
                    <a:pt x="30806" y="21313"/>
                  </a:lnTo>
                  <a:lnTo>
                    <a:pt x="30907" y="21481"/>
                  </a:lnTo>
                  <a:lnTo>
                    <a:pt x="31008" y="21616"/>
                  </a:lnTo>
                  <a:lnTo>
                    <a:pt x="31143" y="21717"/>
                  </a:lnTo>
                  <a:lnTo>
                    <a:pt x="31278" y="21818"/>
                  </a:lnTo>
                  <a:lnTo>
                    <a:pt x="31446" y="21885"/>
                  </a:lnTo>
                  <a:lnTo>
                    <a:pt x="31648" y="21919"/>
                  </a:lnTo>
                  <a:lnTo>
                    <a:pt x="31816" y="21952"/>
                  </a:lnTo>
                  <a:lnTo>
                    <a:pt x="32018" y="21986"/>
                  </a:lnTo>
                  <a:lnTo>
                    <a:pt x="32187" y="21952"/>
                  </a:lnTo>
                  <a:lnTo>
                    <a:pt x="32389" y="21919"/>
                  </a:lnTo>
                  <a:lnTo>
                    <a:pt x="32523" y="21885"/>
                  </a:lnTo>
                  <a:lnTo>
                    <a:pt x="32692" y="21784"/>
                  </a:lnTo>
                  <a:lnTo>
                    <a:pt x="32826" y="21683"/>
                  </a:lnTo>
                  <a:lnTo>
                    <a:pt x="32927" y="21548"/>
                  </a:lnTo>
                  <a:lnTo>
                    <a:pt x="33028" y="21414"/>
                  </a:lnTo>
                  <a:lnTo>
                    <a:pt x="33028" y="21346"/>
                  </a:lnTo>
                  <a:lnTo>
                    <a:pt x="32995" y="21346"/>
                  </a:lnTo>
                  <a:lnTo>
                    <a:pt x="33028" y="21279"/>
                  </a:lnTo>
                  <a:lnTo>
                    <a:pt x="32995" y="21212"/>
                  </a:lnTo>
                  <a:lnTo>
                    <a:pt x="32826" y="21010"/>
                  </a:lnTo>
                  <a:lnTo>
                    <a:pt x="32624" y="20841"/>
                  </a:lnTo>
                  <a:lnTo>
                    <a:pt x="32220" y="20471"/>
                  </a:lnTo>
                  <a:lnTo>
                    <a:pt x="31850" y="20101"/>
                  </a:lnTo>
                  <a:lnTo>
                    <a:pt x="31648" y="19932"/>
                  </a:lnTo>
                  <a:lnTo>
                    <a:pt x="31412" y="19831"/>
                  </a:lnTo>
                  <a:lnTo>
                    <a:pt x="31513" y="19562"/>
                  </a:lnTo>
                  <a:lnTo>
                    <a:pt x="31682" y="19629"/>
                  </a:lnTo>
                  <a:lnTo>
                    <a:pt x="31816" y="19629"/>
                  </a:lnTo>
                  <a:lnTo>
                    <a:pt x="31985" y="19596"/>
                  </a:lnTo>
                  <a:lnTo>
                    <a:pt x="32119" y="19495"/>
                  </a:lnTo>
                  <a:lnTo>
                    <a:pt x="32187" y="19394"/>
                  </a:lnTo>
                  <a:lnTo>
                    <a:pt x="32220" y="19293"/>
                  </a:lnTo>
                  <a:lnTo>
                    <a:pt x="32254" y="19023"/>
                  </a:lnTo>
                  <a:lnTo>
                    <a:pt x="32355" y="18485"/>
                  </a:lnTo>
                  <a:lnTo>
                    <a:pt x="32321" y="18451"/>
                  </a:lnTo>
                  <a:lnTo>
                    <a:pt x="32355" y="18384"/>
                  </a:lnTo>
                  <a:lnTo>
                    <a:pt x="32288" y="18316"/>
                  </a:lnTo>
                  <a:lnTo>
                    <a:pt x="31850" y="18047"/>
                  </a:lnTo>
                  <a:lnTo>
                    <a:pt x="31412" y="17811"/>
                  </a:lnTo>
                  <a:lnTo>
                    <a:pt x="30941" y="17643"/>
                  </a:lnTo>
                  <a:lnTo>
                    <a:pt x="30470" y="17474"/>
                  </a:lnTo>
                  <a:lnTo>
                    <a:pt x="29965" y="17373"/>
                  </a:lnTo>
                  <a:lnTo>
                    <a:pt x="29493" y="17272"/>
                  </a:lnTo>
                  <a:lnTo>
                    <a:pt x="28988" y="17205"/>
                  </a:lnTo>
                  <a:lnTo>
                    <a:pt x="28483" y="17171"/>
                  </a:lnTo>
                  <a:lnTo>
                    <a:pt x="27473" y="17138"/>
                  </a:lnTo>
                  <a:lnTo>
                    <a:pt x="26463" y="17104"/>
                  </a:lnTo>
                  <a:lnTo>
                    <a:pt x="25453" y="17037"/>
                  </a:lnTo>
                  <a:lnTo>
                    <a:pt x="24477" y="16969"/>
                  </a:lnTo>
                  <a:lnTo>
                    <a:pt x="23736" y="16835"/>
                  </a:lnTo>
                  <a:lnTo>
                    <a:pt x="23029" y="16666"/>
                  </a:lnTo>
                  <a:lnTo>
                    <a:pt x="22490" y="14848"/>
                  </a:lnTo>
                  <a:lnTo>
                    <a:pt x="21952" y="13064"/>
                  </a:lnTo>
                  <a:lnTo>
                    <a:pt x="21447" y="11246"/>
                  </a:lnTo>
                  <a:lnTo>
                    <a:pt x="20975" y="9428"/>
                  </a:lnTo>
                  <a:lnTo>
                    <a:pt x="20032" y="5590"/>
                  </a:lnTo>
                  <a:lnTo>
                    <a:pt x="19797" y="4613"/>
                  </a:lnTo>
                  <a:lnTo>
                    <a:pt x="19561" y="3603"/>
                  </a:lnTo>
                  <a:lnTo>
                    <a:pt x="19325" y="2627"/>
                  </a:lnTo>
                  <a:lnTo>
                    <a:pt x="19157" y="2122"/>
                  </a:lnTo>
                  <a:lnTo>
                    <a:pt x="18989" y="1684"/>
                  </a:lnTo>
                  <a:lnTo>
                    <a:pt x="18921" y="1650"/>
                  </a:lnTo>
                  <a:lnTo>
                    <a:pt x="18888" y="1650"/>
                  </a:lnTo>
                  <a:lnTo>
                    <a:pt x="18854" y="1314"/>
                  </a:lnTo>
                  <a:lnTo>
                    <a:pt x="18753" y="977"/>
                  </a:lnTo>
                  <a:lnTo>
                    <a:pt x="18618" y="674"/>
                  </a:lnTo>
                  <a:lnTo>
                    <a:pt x="18416" y="405"/>
                  </a:lnTo>
                  <a:lnTo>
                    <a:pt x="18181" y="203"/>
                  </a:lnTo>
                  <a:lnTo>
                    <a:pt x="18046" y="135"/>
                  </a:lnTo>
                  <a:lnTo>
                    <a:pt x="17911" y="68"/>
                  </a:lnTo>
                  <a:lnTo>
                    <a:pt x="1774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2" name="Shape 532"/>
            <p:cNvSpPr/>
            <p:nvPr/>
          </p:nvSpPr>
          <p:spPr>
            <a:xfrm>
              <a:off x="1342950" y="5039175"/>
              <a:ext cx="12675" cy="15175"/>
            </a:xfrm>
            <a:custGeom>
              <a:avLst/>
              <a:gdLst/>
              <a:ahLst/>
              <a:cxnLst/>
              <a:rect l="0" t="0" r="0" b="0"/>
              <a:pathLst>
                <a:path w="507" h="607" extrusionOk="0">
                  <a:moveTo>
                    <a:pt x="270" y="1"/>
                  </a:moveTo>
                  <a:lnTo>
                    <a:pt x="203" y="34"/>
                  </a:lnTo>
                  <a:lnTo>
                    <a:pt x="136" y="68"/>
                  </a:lnTo>
                  <a:lnTo>
                    <a:pt x="35" y="203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35" y="506"/>
                  </a:lnTo>
                  <a:lnTo>
                    <a:pt x="136" y="573"/>
                  </a:lnTo>
                  <a:lnTo>
                    <a:pt x="270" y="607"/>
                  </a:lnTo>
                  <a:lnTo>
                    <a:pt x="338" y="607"/>
                  </a:lnTo>
                  <a:lnTo>
                    <a:pt x="405" y="573"/>
                  </a:lnTo>
                  <a:lnTo>
                    <a:pt x="506" y="438"/>
                  </a:lnTo>
                  <a:lnTo>
                    <a:pt x="506" y="371"/>
                  </a:lnTo>
                  <a:lnTo>
                    <a:pt x="506" y="337"/>
                  </a:lnTo>
                  <a:lnTo>
                    <a:pt x="472" y="304"/>
                  </a:lnTo>
                  <a:lnTo>
                    <a:pt x="439" y="304"/>
                  </a:lnTo>
                  <a:lnTo>
                    <a:pt x="136" y="371"/>
                  </a:lnTo>
                  <a:lnTo>
                    <a:pt x="136" y="270"/>
                  </a:lnTo>
                  <a:lnTo>
                    <a:pt x="203" y="169"/>
                  </a:lnTo>
                  <a:lnTo>
                    <a:pt x="237" y="102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3" name="Shape 533"/>
            <p:cNvSpPr/>
            <p:nvPr/>
          </p:nvSpPr>
          <p:spPr>
            <a:xfrm>
              <a:off x="1117375" y="5097250"/>
              <a:ext cx="58125" cy="55575"/>
            </a:xfrm>
            <a:custGeom>
              <a:avLst/>
              <a:gdLst/>
              <a:ahLst/>
              <a:cxnLst/>
              <a:rect l="0" t="0" r="0" b="0"/>
              <a:pathLst>
                <a:path w="2325" h="2223" extrusionOk="0">
                  <a:moveTo>
                    <a:pt x="1920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56" y="1852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44" y="1987"/>
                  </a:lnTo>
                  <a:lnTo>
                    <a:pt x="708" y="2021"/>
                  </a:lnTo>
                  <a:lnTo>
                    <a:pt x="472" y="2122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920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37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35" y="809"/>
                  </a:lnTo>
                  <a:lnTo>
                    <a:pt x="102" y="1213"/>
                  </a:lnTo>
                  <a:lnTo>
                    <a:pt x="203" y="1718"/>
                  </a:lnTo>
                  <a:lnTo>
                    <a:pt x="270" y="1953"/>
                  </a:lnTo>
                  <a:lnTo>
                    <a:pt x="338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78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4" name="Shape 534"/>
            <p:cNvSpPr/>
            <p:nvPr/>
          </p:nvSpPr>
          <p:spPr>
            <a:xfrm>
              <a:off x="328725" y="4697450"/>
              <a:ext cx="135525" cy="41275"/>
            </a:xfrm>
            <a:custGeom>
              <a:avLst/>
              <a:gdLst/>
              <a:ahLst/>
              <a:cxnLst/>
              <a:rect l="0" t="0" r="0" b="0"/>
              <a:pathLst>
                <a:path w="5421" h="1651" extrusionOk="0">
                  <a:moveTo>
                    <a:pt x="5387" y="0"/>
                  </a:moveTo>
                  <a:lnTo>
                    <a:pt x="4848" y="68"/>
                  </a:lnTo>
                  <a:lnTo>
                    <a:pt x="4310" y="135"/>
                  </a:lnTo>
                  <a:lnTo>
                    <a:pt x="3804" y="270"/>
                  </a:lnTo>
                  <a:lnTo>
                    <a:pt x="3266" y="404"/>
                  </a:lnTo>
                  <a:lnTo>
                    <a:pt x="2222" y="707"/>
                  </a:lnTo>
                  <a:lnTo>
                    <a:pt x="1212" y="1010"/>
                  </a:lnTo>
                  <a:lnTo>
                    <a:pt x="0" y="1381"/>
                  </a:lnTo>
                  <a:lnTo>
                    <a:pt x="0" y="1650"/>
                  </a:lnTo>
                  <a:lnTo>
                    <a:pt x="1044" y="1313"/>
                  </a:lnTo>
                  <a:lnTo>
                    <a:pt x="3198" y="640"/>
                  </a:lnTo>
                  <a:lnTo>
                    <a:pt x="5387" y="34"/>
                  </a:lnTo>
                  <a:lnTo>
                    <a:pt x="54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5" name="Shape 535"/>
            <p:cNvSpPr/>
            <p:nvPr/>
          </p:nvSpPr>
          <p:spPr>
            <a:xfrm>
              <a:off x="3661000" y="4008100"/>
              <a:ext cx="7600" cy="7600"/>
            </a:xfrm>
            <a:custGeom>
              <a:avLst/>
              <a:gdLst/>
              <a:ahLst/>
              <a:cxnLst/>
              <a:rect l="0" t="0" r="0" b="0"/>
              <a:pathLst>
                <a:path w="304" h="304" extrusionOk="0">
                  <a:moveTo>
                    <a:pt x="68" y="0"/>
                  </a:moveTo>
                  <a:lnTo>
                    <a:pt x="1" y="101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69" y="303"/>
                  </a:lnTo>
                  <a:lnTo>
                    <a:pt x="236" y="270"/>
                  </a:lnTo>
                  <a:lnTo>
                    <a:pt x="304" y="236"/>
                  </a:lnTo>
                  <a:lnTo>
                    <a:pt x="304" y="135"/>
                  </a:lnTo>
                  <a:lnTo>
                    <a:pt x="304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6" name="Shape 536"/>
            <p:cNvSpPr/>
            <p:nvPr/>
          </p:nvSpPr>
          <p:spPr>
            <a:xfrm>
              <a:off x="2890000" y="4783300"/>
              <a:ext cx="886350" cy="58950"/>
            </a:xfrm>
            <a:custGeom>
              <a:avLst/>
              <a:gdLst/>
              <a:ahLst/>
              <a:cxnLst/>
              <a:rect l="0" t="0" r="0" b="0"/>
              <a:pathLst>
                <a:path w="35454" h="2358" extrusionOk="0">
                  <a:moveTo>
                    <a:pt x="641" y="1"/>
                  </a:moveTo>
                  <a:lnTo>
                    <a:pt x="68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35" y="135"/>
                  </a:lnTo>
                  <a:lnTo>
                    <a:pt x="573" y="236"/>
                  </a:lnTo>
                  <a:lnTo>
                    <a:pt x="1112" y="304"/>
                  </a:lnTo>
                  <a:lnTo>
                    <a:pt x="2189" y="405"/>
                  </a:lnTo>
                  <a:lnTo>
                    <a:pt x="4344" y="506"/>
                  </a:lnTo>
                  <a:lnTo>
                    <a:pt x="8856" y="842"/>
                  </a:lnTo>
                  <a:lnTo>
                    <a:pt x="18114" y="1448"/>
                  </a:lnTo>
                  <a:lnTo>
                    <a:pt x="22457" y="1718"/>
                  </a:lnTo>
                  <a:lnTo>
                    <a:pt x="26801" y="1987"/>
                  </a:lnTo>
                  <a:lnTo>
                    <a:pt x="31110" y="2189"/>
                  </a:lnTo>
                  <a:lnTo>
                    <a:pt x="35453" y="2357"/>
                  </a:lnTo>
                  <a:lnTo>
                    <a:pt x="35453" y="2021"/>
                  </a:lnTo>
                  <a:lnTo>
                    <a:pt x="31177" y="1819"/>
                  </a:lnTo>
                  <a:lnTo>
                    <a:pt x="26935" y="1617"/>
                  </a:lnTo>
                  <a:lnTo>
                    <a:pt x="22659" y="1415"/>
                  </a:lnTo>
                  <a:lnTo>
                    <a:pt x="18384" y="1179"/>
                  </a:lnTo>
                  <a:lnTo>
                    <a:pt x="9394" y="607"/>
                  </a:lnTo>
                  <a:lnTo>
                    <a:pt x="4849" y="270"/>
                  </a:lnTo>
                  <a:lnTo>
                    <a:pt x="3671" y="169"/>
                  </a:lnTo>
                  <a:lnTo>
                    <a:pt x="2459" y="68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7" name="Shape 537"/>
            <p:cNvSpPr/>
            <p:nvPr/>
          </p:nvSpPr>
          <p:spPr>
            <a:xfrm>
              <a:off x="2885800" y="4699125"/>
              <a:ext cx="890550" cy="64000"/>
            </a:xfrm>
            <a:custGeom>
              <a:avLst/>
              <a:gdLst/>
              <a:ahLst/>
              <a:cxnLst/>
              <a:rect l="0" t="0" r="0" b="0"/>
              <a:pathLst>
                <a:path w="35622" h="2560" extrusionOk="0">
                  <a:moveTo>
                    <a:pt x="7677" y="506"/>
                  </a:moveTo>
                  <a:lnTo>
                    <a:pt x="8081" y="539"/>
                  </a:lnTo>
                  <a:lnTo>
                    <a:pt x="8485" y="607"/>
                  </a:lnTo>
                  <a:lnTo>
                    <a:pt x="9428" y="674"/>
                  </a:lnTo>
                  <a:lnTo>
                    <a:pt x="10101" y="775"/>
                  </a:lnTo>
                  <a:lnTo>
                    <a:pt x="10404" y="809"/>
                  </a:lnTo>
                  <a:lnTo>
                    <a:pt x="10606" y="876"/>
                  </a:lnTo>
                  <a:lnTo>
                    <a:pt x="9259" y="809"/>
                  </a:lnTo>
                  <a:lnTo>
                    <a:pt x="6869" y="674"/>
                  </a:lnTo>
                  <a:lnTo>
                    <a:pt x="7071" y="573"/>
                  </a:lnTo>
                  <a:lnTo>
                    <a:pt x="7273" y="539"/>
                  </a:lnTo>
                  <a:lnTo>
                    <a:pt x="7475" y="506"/>
                  </a:lnTo>
                  <a:close/>
                  <a:moveTo>
                    <a:pt x="2021" y="1"/>
                  </a:moveTo>
                  <a:lnTo>
                    <a:pt x="1953" y="34"/>
                  </a:lnTo>
                  <a:lnTo>
                    <a:pt x="1920" y="68"/>
                  </a:lnTo>
                  <a:lnTo>
                    <a:pt x="1920" y="102"/>
                  </a:lnTo>
                  <a:lnTo>
                    <a:pt x="1920" y="236"/>
                  </a:lnTo>
                  <a:lnTo>
                    <a:pt x="1920" y="371"/>
                  </a:lnTo>
                  <a:lnTo>
                    <a:pt x="2021" y="337"/>
                  </a:lnTo>
                  <a:lnTo>
                    <a:pt x="2054" y="304"/>
                  </a:lnTo>
                  <a:lnTo>
                    <a:pt x="2054" y="236"/>
                  </a:lnTo>
                  <a:lnTo>
                    <a:pt x="2593" y="304"/>
                  </a:lnTo>
                  <a:lnTo>
                    <a:pt x="3165" y="438"/>
                  </a:lnTo>
                  <a:lnTo>
                    <a:pt x="3502" y="472"/>
                  </a:lnTo>
                  <a:lnTo>
                    <a:pt x="2391" y="405"/>
                  </a:lnTo>
                  <a:lnTo>
                    <a:pt x="1381" y="371"/>
                  </a:lnTo>
                  <a:lnTo>
                    <a:pt x="1078" y="337"/>
                  </a:lnTo>
                  <a:lnTo>
                    <a:pt x="607" y="304"/>
                  </a:lnTo>
                  <a:lnTo>
                    <a:pt x="405" y="270"/>
                  </a:lnTo>
                  <a:lnTo>
                    <a:pt x="203" y="236"/>
                  </a:lnTo>
                  <a:lnTo>
                    <a:pt x="102" y="169"/>
                  </a:lnTo>
                  <a:lnTo>
                    <a:pt x="102" y="102"/>
                  </a:lnTo>
                  <a:lnTo>
                    <a:pt x="135" y="68"/>
                  </a:lnTo>
                  <a:lnTo>
                    <a:pt x="102" y="34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68" y="304"/>
                  </a:lnTo>
                  <a:lnTo>
                    <a:pt x="270" y="405"/>
                  </a:lnTo>
                  <a:lnTo>
                    <a:pt x="539" y="472"/>
                  </a:lnTo>
                  <a:lnTo>
                    <a:pt x="1112" y="539"/>
                  </a:lnTo>
                  <a:lnTo>
                    <a:pt x="1381" y="573"/>
                  </a:lnTo>
                  <a:lnTo>
                    <a:pt x="6330" y="876"/>
                  </a:lnTo>
                  <a:lnTo>
                    <a:pt x="16464" y="1482"/>
                  </a:lnTo>
                  <a:lnTo>
                    <a:pt x="26026" y="2021"/>
                  </a:lnTo>
                  <a:lnTo>
                    <a:pt x="35621" y="2559"/>
                  </a:lnTo>
                  <a:lnTo>
                    <a:pt x="35621" y="2290"/>
                  </a:lnTo>
                  <a:lnTo>
                    <a:pt x="18316" y="1314"/>
                  </a:lnTo>
                  <a:lnTo>
                    <a:pt x="10976" y="910"/>
                  </a:lnTo>
                  <a:lnTo>
                    <a:pt x="10943" y="809"/>
                  </a:lnTo>
                  <a:lnTo>
                    <a:pt x="10909" y="741"/>
                  </a:lnTo>
                  <a:lnTo>
                    <a:pt x="10741" y="640"/>
                  </a:lnTo>
                  <a:lnTo>
                    <a:pt x="10539" y="573"/>
                  </a:lnTo>
                  <a:lnTo>
                    <a:pt x="10337" y="539"/>
                  </a:lnTo>
                  <a:lnTo>
                    <a:pt x="9865" y="506"/>
                  </a:lnTo>
                  <a:lnTo>
                    <a:pt x="9529" y="506"/>
                  </a:lnTo>
                  <a:lnTo>
                    <a:pt x="7710" y="304"/>
                  </a:lnTo>
                  <a:lnTo>
                    <a:pt x="7374" y="270"/>
                  </a:lnTo>
                  <a:lnTo>
                    <a:pt x="7172" y="270"/>
                  </a:lnTo>
                  <a:lnTo>
                    <a:pt x="7104" y="337"/>
                  </a:lnTo>
                  <a:lnTo>
                    <a:pt x="7003" y="405"/>
                  </a:lnTo>
                  <a:lnTo>
                    <a:pt x="6835" y="640"/>
                  </a:lnTo>
                  <a:lnTo>
                    <a:pt x="6835" y="674"/>
                  </a:lnTo>
                  <a:lnTo>
                    <a:pt x="5522" y="573"/>
                  </a:lnTo>
                  <a:lnTo>
                    <a:pt x="5488" y="506"/>
                  </a:lnTo>
                  <a:lnTo>
                    <a:pt x="5455" y="438"/>
                  </a:lnTo>
                  <a:lnTo>
                    <a:pt x="5421" y="438"/>
                  </a:lnTo>
                  <a:lnTo>
                    <a:pt x="4546" y="371"/>
                  </a:lnTo>
                  <a:lnTo>
                    <a:pt x="3704" y="270"/>
                  </a:lnTo>
                  <a:lnTo>
                    <a:pt x="2862" y="1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8" name="Shape 538"/>
            <p:cNvSpPr/>
            <p:nvPr/>
          </p:nvSpPr>
          <p:spPr>
            <a:xfrm>
              <a:off x="3352100" y="4769000"/>
              <a:ext cx="11800" cy="11800"/>
            </a:xfrm>
            <a:custGeom>
              <a:avLst/>
              <a:gdLst/>
              <a:ahLst/>
              <a:cxnLst/>
              <a:rect l="0" t="0" r="0" b="0"/>
              <a:pathLst>
                <a:path w="472" h="472" extrusionOk="0">
                  <a:moveTo>
                    <a:pt x="102" y="0"/>
                  </a:moveTo>
                  <a:lnTo>
                    <a:pt x="68" y="68"/>
                  </a:lnTo>
                  <a:lnTo>
                    <a:pt x="1" y="101"/>
                  </a:lnTo>
                  <a:lnTo>
                    <a:pt x="1" y="169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102" y="438"/>
                  </a:lnTo>
                  <a:lnTo>
                    <a:pt x="203" y="438"/>
                  </a:lnTo>
                  <a:lnTo>
                    <a:pt x="270" y="472"/>
                  </a:lnTo>
                  <a:lnTo>
                    <a:pt x="337" y="438"/>
                  </a:lnTo>
                  <a:lnTo>
                    <a:pt x="405" y="404"/>
                  </a:lnTo>
                  <a:lnTo>
                    <a:pt x="438" y="337"/>
                  </a:lnTo>
                  <a:lnTo>
                    <a:pt x="472" y="270"/>
                  </a:lnTo>
                  <a:lnTo>
                    <a:pt x="472" y="169"/>
                  </a:lnTo>
                  <a:lnTo>
                    <a:pt x="438" y="101"/>
                  </a:lnTo>
                  <a:lnTo>
                    <a:pt x="371" y="34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9" name="Shape 539"/>
            <p:cNvSpPr/>
            <p:nvPr/>
          </p:nvSpPr>
          <p:spPr>
            <a:xfrm>
              <a:off x="1281525" y="5046750"/>
              <a:ext cx="15175" cy="21900"/>
            </a:xfrm>
            <a:custGeom>
              <a:avLst/>
              <a:gdLst/>
              <a:ahLst/>
              <a:cxnLst/>
              <a:rect l="0" t="0" r="0" b="0"/>
              <a:pathLst>
                <a:path w="607" h="876" extrusionOk="0">
                  <a:moveTo>
                    <a:pt x="371" y="1"/>
                  </a:moveTo>
                  <a:lnTo>
                    <a:pt x="236" y="34"/>
                  </a:lnTo>
                  <a:lnTo>
                    <a:pt x="0" y="169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101" y="472"/>
                  </a:lnTo>
                  <a:lnTo>
                    <a:pt x="169" y="539"/>
                  </a:lnTo>
                  <a:lnTo>
                    <a:pt x="236" y="506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438" y="472"/>
                  </a:lnTo>
                  <a:lnTo>
                    <a:pt x="472" y="506"/>
                  </a:lnTo>
                  <a:lnTo>
                    <a:pt x="472" y="539"/>
                  </a:lnTo>
                  <a:lnTo>
                    <a:pt x="371" y="573"/>
                  </a:lnTo>
                  <a:lnTo>
                    <a:pt x="202" y="607"/>
                  </a:lnTo>
                  <a:lnTo>
                    <a:pt x="68" y="674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0" y="809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1" y="842"/>
                  </a:lnTo>
                  <a:lnTo>
                    <a:pt x="236" y="775"/>
                  </a:lnTo>
                  <a:lnTo>
                    <a:pt x="371" y="741"/>
                  </a:lnTo>
                  <a:lnTo>
                    <a:pt x="505" y="674"/>
                  </a:lnTo>
                  <a:lnTo>
                    <a:pt x="573" y="640"/>
                  </a:lnTo>
                  <a:lnTo>
                    <a:pt x="606" y="573"/>
                  </a:lnTo>
                  <a:lnTo>
                    <a:pt x="606" y="506"/>
                  </a:lnTo>
                  <a:lnTo>
                    <a:pt x="606" y="438"/>
                  </a:lnTo>
                  <a:lnTo>
                    <a:pt x="539" y="371"/>
                  </a:lnTo>
                  <a:lnTo>
                    <a:pt x="472" y="337"/>
                  </a:lnTo>
                  <a:lnTo>
                    <a:pt x="404" y="304"/>
                  </a:lnTo>
                  <a:lnTo>
                    <a:pt x="337" y="304"/>
                  </a:lnTo>
                  <a:lnTo>
                    <a:pt x="202" y="337"/>
                  </a:lnTo>
                  <a:lnTo>
                    <a:pt x="169" y="236"/>
                  </a:lnTo>
                  <a:lnTo>
                    <a:pt x="337" y="135"/>
                  </a:lnTo>
                  <a:lnTo>
                    <a:pt x="505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0" name="Shape 540"/>
            <p:cNvSpPr/>
            <p:nvPr/>
          </p:nvSpPr>
          <p:spPr>
            <a:xfrm>
              <a:off x="1139275" y="5035800"/>
              <a:ext cx="55575" cy="54750"/>
            </a:xfrm>
            <a:custGeom>
              <a:avLst/>
              <a:gdLst/>
              <a:ahLst/>
              <a:cxnLst/>
              <a:rect l="0" t="0" r="0" b="0"/>
              <a:pathLst>
                <a:path w="2223" h="2190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371"/>
                  </a:lnTo>
                  <a:lnTo>
                    <a:pt x="707" y="338"/>
                  </a:lnTo>
                  <a:lnTo>
                    <a:pt x="1246" y="270"/>
                  </a:lnTo>
                  <a:lnTo>
                    <a:pt x="1785" y="169"/>
                  </a:lnTo>
                  <a:lnTo>
                    <a:pt x="1785" y="371"/>
                  </a:lnTo>
                  <a:lnTo>
                    <a:pt x="1785" y="540"/>
                  </a:lnTo>
                  <a:lnTo>
                    <a:pt x="1852" y="910"/>
                  </a:lnTo>
                  <a:lnTo>
                    <a:pt x="1919" y="1381"/>
                  </a:lnTo>
                  <a:lnTo>
                    <a:pt x="1953" y="1583"/>
                  </a:lnTo>
                  <a:lnTo>
                    <a:pt x="2020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05" y="2021"/>
                  </a:lnTo>
                  <a:lnTo>
                    <a:pt x="371" y="2122"/>
                  </a:lnTo>
                  <a:lnTo>
                    <a:pt x="539" y="2189"/>
                  </a:lnTo>
                  <a:lnTo>
                    <a:pt x="707" y="2189"/>
                  </a:lnTo>
                  <a:lnTo>
                    <a:pt x="1078" y="2156"/>
                  </a:lnTo>
                  <a:lnTo>
                    <a:pt x="2121" y="2021"/>
                  </a:lnTo>
                  <a:lnTo>
                    <a:pt x="2189" y="1987"/>
                  </a:lnTo>
                  <a:lnTo>
                    <a:pt x="2222" y="1954"/>
                  </a:lnTo>
                  <a:lnTo>
                    <a:pt x="2222" y="1886"/>
                  </a:lnTo>
                  <a:lnTo>
                    <a:pt x="2189" y="1853"/>
                  </a:lnTo>
                  <a:lnTo>
                    <a:pt x="2189" y="1583"/>
                  </a:lnTo>
                  <a:lnTo>
                    <a:pt x="2155" y="1348"/>
                  </a:lnTo>
                  <a:lnTo>
                    <a:pt x="2054" y="876"/>
                  </a:lnTo>
                  <a:lnTo>
                    <a:pt x="2020" y="506"/>
                  </a:lnTo>
                  <a:lnTo>
                    <a:pt x="1953" y="304"/>
                  </a:lnTo>
                  <a:lnTo>
                    <a:pt x="1919" y="136"/>
                  </a:lnTo>
                  <a:lnTo>
                    <a:pt x="1919" y="102"/>
                  </a:lnTo>
                  <a:lnTo>
                    <a:pt x="1919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1" name="Shape 541"/>
            <p:cNvSpPr/>
            <p:nvPr/>
          </p:nvSpPr>
          <p:spPr>
            <a:xfrm>
              <a:off x="981025" y="5147750"/>
              <a:ext cx="24450" cy="20225"/>
            </a:xfrm>
            <a:custGeom>
              <a:avLst/>
              <a:gdLst/>
              <a:ahLst/>
              <a:cxnLst/>
              <a:rect l="0" t="0" r="0" b="0"/>
              <a:pathLst>
                <a:path w="978" h="809" extrusionOk="0">
                  <a:moveTo>
                    <a:pt x="809" y="1"/>
                  </a:moveTo>
                  <a:lnTo>
                    <a:pt x="775" y="34"/>
                  </a:lnTo>
                  <a:lnTo>
                    <a:pt x="775" y="203"/>
                  </a:lnTo>
                  <a:lnTo>
                    <a:pt x="775" y="371"/>
                  </a:lnTo>
                  <a:lnTo>
                    <a:pt x="809" y="405"/>
                  </a:lnTo>
                  <a:lnTo>
                    <a:pt x="775" y="405"/>
                  </a:lnTo>
                  <a:lnTo>
                    <a:pt x="472" y="203"/>
                  </a:lnTo>
                  <a:lnTo>
                    <a:pt x="405" y="203"/>
                  </a:lnTo>
                  <a:lnTo>
                    <a:pt x="371" y="236"/>
                  </a:lnTo>
                  <a:lnTo>
                    <a:pt x="337" y="270"/>
                  </a:lnTo>
                  <a:lnTo>
                    <a:pt x="371" y="337"/>
                  </a:lnTo>
                  <a:lnTo>
                    <a:pt x="506" y="472"/>
                  </a:lnTo>
                  <a:lnTo>
                    <a:pt x="135" y="472"/>
                  </a:lnTo>
                  <a:lnTo>
                    <a:pt x="68" y="506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68" y="607"/>
                  </a:lnTo>
                  <a:lnTo>
                    <a:pt x="506" y="607"/>
                  </a:lnTo>
                  <a:lnTo>
                    <a:pt x="405" y="674"/>
                  </a:lnTo>
                  <a:lnTo>
                    <a:pt x="371" y="741"/>
                  </a:lnTo>
                  <a:lnTo>
                    <a:pt x="405" y="775"/>
                  </a:lnTo>
                  <a:lnTo>
                    <a:pt x="438" y="809"/>
                  </a:lnTo>
                  <a:lnTo>
                    <a:pt x="506" y="809"/>
                  </a:lnTo>
                  <a:lnTo>
                    <a:pt x="674" y="708"/>
                  </a:lnTo>
                  <a:lnTo>
                    <a:pt x="809" y="539"/>
                  </a:lnTo>
                  <a:lnTo>
                    <a:pt x="842" y="708"/>
                  </a:lnTo>
                  <a:lnTo>
                    <a:pt x="876" y="775"/>
                  </a:lnTo>
                  <a:lnTo>
                    <a:pt x="910" y="775"/>
                  </a:lnTo>
                  <a:lnTo>
                    <a:pt x="977" y="741"/>
                  </a:lnTo>
                  <a:lnTo>
                    <a:pt x="977" y="674"/>
                  </a:lnTo>
                  <a:lnTo>
                    <a:pt x="943" y="337"/>
                  </a:lnTo>
                  <a:lnTo>
                    <a:pt x="910" y="169"/>
                  </a:lnTo>
                  <a:lnTo>
                    <a:pt x="876" y="34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2" name="Shape 542"/>
            <p:cNvSpPr/>
            <p:nvPr/>
          </p:nvSpPr>
          <p:spPr>
            <a:xfrm>
              <a:off x="1325275" y="4965950"/>
              <a:ext cx="60650" cy="42100"/>
            </a:xfrm>
            <a:custGeom>
              <a:avLst/>
              <a:gdLst/>
              <a:ahLst/>
              <a:cxnLst/>
              <a:rect l="0" t="0" r="0" b="0"/>
              <a:pathLst>
                <a:path w="2426" h="1684" extrusionOk="0">
                  <a:moveTo>
                    <a:pt x="2088" y="0"/>
                  </a:moveTo>
                  <a:lnTo>
                    <a:pt x="2055" y="34"/>
                  </a:lnTo>
                  <a:lnTo>
                    <a:pt x="1516" y="102"/>
                  </a:lnTo>
                  <a:lnTo>
                    <a:pt x="977" y="169"/>
                  </a:lnTo>
                  <a:lnTo>
                    <a:pt x="506" y="236"/>
                  </a:lnTo>
                  <a:lnTo>
                    <a:pt x="270" y="304"/>
                  </a:lnTo>
                  <a:lnTo>
                    <a:pt x="68" y="405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674"/>
                  </a:lnTo>
                  <a:lnTo>
                    <a:pt x="35" y="943"/>
                  </a:lnTo>
                  <a:lnTo>
                    <a:pt x="169" y="154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270" y="1684"/>
                  </a:lnTo>
                  <a:lnTo>
                    <a:pt x="338" y="1650"/>
                  </a:lnTo>
                  <a:lnTo>
                    <a:pt x="338" y="1617"/>
                  </a:lnTo>
                  <a:lnTo>
                    <a:pt x="809" y="1549"/>
                  </a:lnTo>
                  <a:lnTo>
                    <a:pt x="1247" y="1482"/>
                  </a:lnTo>
                  <a:lnTo>
                    <a:pt x="1718" y="1415"/>
                  </a:lnTo>
                  <a:lnTo>
                    <a:pt x="1920" y="1347"/>
                  </a:lnTo>
                  <a:lnTo>
                    <a:pt x="2122" y="1280"/>
                  </a:lnTo>
                  <a:lnTo>
                    <a:pt x="1886" y="1246"/>
                  </a:lnTo>
                  <a:lnTo>
                    <a:pt x="1684" y="1246"/>
                  </a:lnTo>
                  <a:lnTo>
                    <a:pt x="1247" y="1314"/>
                  </a:lnTo>
                  <a:lnTo>
                    <a:pt x="775" y="1381"/>
                  </a:lnTo>
                  <a:lnTo>
                    <a:pt x="304" y="1482"/>
                  </a:lnTo>
                  <a:lnTo>
                    <a:pt x="203" y="943"/>
                  </a:lnTo>
                  <a:lnTo>
                    <a:pt x="169" y="708"/>
                  </a:lnTo>
                  <a:lnTo>
                    <a:pt x="68" y="438"/>
                  </a:lnTo>
                  <a:lnTo>
                    <a:pt x="540" y="438"/>
                  </a:lnTo>
                  <a:lnTo>
                    <a:pt x="1011" y="337"/>
                  </a:lnTo>
                  <a:lnTo>
                    <a:pt x="1550" y="236"/>
                  </a:lnTo>
                  <a:lnTo>
                    <a:pt x="2055" y="135"/>
                  </a:lnTo>
                  <a:lnTo>
                    <a:pt x="2156" y="708"/>
                  </a:lnTo>
                  <a:lnTo>
                    <a:pt x="2257" y="1280"/>
                  </a:lnTo>
                  <a:lnTo>
                    <a:pt x="2290" y="1347"/>
                  </a:lnTo>
                  <a:lnTo>
                    <a:pt x="2358" y="1347"/>
                  </a:lnTo>
                  <a:lnTo>
                    <a:pt x="2425" y="1314"/>
                  </a:lnTo>
                  <a:lnTo>
                    <a:pt x="2425" y="1246"/>
                  </a:lnTo>
                  <a:lnTo>
                    <a:pt x="2324" y="640"/>
                  </a:lnTo>
                  <a:lnTo>
                    <a:pt x="2189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3" name="Shape 543"/>
            <p:cNvSpPr/>
            <p:nvPr/>
          </p:nvSpPr>
          <p:spPr>
            <a:xfrm>
              <a:off x="1385050" y="4957525"/>
              <a:ext cx="60625" cy="42125"/>
            </a:xfrm>
            <a:custGeom>
              <a:avLst/>
              <a:gdLst/>
              <a:ahLst/>
              <a:cxnLst/>
              <a:rect l="0" t="0" r="0" b="0"/>
              <a:pathLst>
                <a:path w="2425" h="1685" extrusionOk="0">
                  <a:moveTo>
                    <a:pt x="1684" y="1"/>
                  </a:moveTo>
                  <a:lnTo>
                    <a:pt x="1145" y="34"/>
                  </a:lnTo>
                  <a:lnTo>
                    <a:pt x="573" y="169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68" y="472"/>
                  </a:lnTo>
                  <a:lnTo>
                    <a:pt x="101" y="708"/>
                  </a:lnTo>
                  <a:lnTo>
                    <a:pt x="135" y="944"/>
                  </a:lnTo>
                  <a:lnTo>
                    <a:pt x="202" y="1617"/>
                  </a:lnTo>
                  <a:lnTo>
                    <a:pt x="236" y="1651"/>
                  </a:lnTo>
                  <a:lnTo>
                    <a:pt x="270" y="1684"/>
                  </a:lnTo>
                  <a:lnTo>
                    <a:pt x="337" y="1651"/>
                  </a:lnTo>
                  <a:lnTo>
                    <a:pt x="606" y="1684"/>
                  </a:lnTo>
                  <a:lnTo>
                    <a:pt x="909" y="1651"/>
                  </a:lnTo>
                  <a:lnTo>
                    <a:pt x="1482" y="1516"/>
                  </a:lnTo>
                  <a:lnTo>
                    <a:pt x="1886" y="1415"/>
                  </a:lnTo>
                  <a:lnTo>
                    <a:pt x="2088" y="1348"/>
                  </a:lnTo>
                  <a:lnTo>
                    <a:pt x="2290" y="1247"/>
                  </a:lnTo>
                  <a:lnTo>
                    <a:pt x="2020" y="1247"/>
                  </a:lnTo>
                  <a:lnTo>
                    <a:pt x="1785" y="1280"/>
                  </a:lnTo>
                  <a:lnTo>
                    <a:pt x="1313" y="1415"/>
                  </a:lnTo>
                  <a:lnTo>
                    <a:pt x="842" y="1482"/>
                  </a:lnTo>
                  <a:lnTo>
                    <a:pt x="371" y="1550"/>
                  </a:lnTo>
                  <a:lnTo>
                    <a:pt x="337" y="1179"/>
                  </a:lnTo>
                  <a:lnTo>
                    <a:pt x="270" y="809"/>
                  </a:lnTo>
                  <a:lnTo>
                    <a:pt x="236" y="641"/>
                  </a:lnTo>
                  <a:lnTo>
                    <a:pt x="169" y="472"/>
                  </a:lnTo>
                  <a:lnTo>
                    <a:pt x="438" y="405"/>
                  </a:lnTo>
                  <a:lnTo>
                    <a:pt x="674" y="337"/>
                  </a:lnTo>
                  <a:lnTo>
                    <a:pt x="1212" y="270"/>
                  </a:lnTo>
                  <a:lnTo>
                    <a:pt x="1717" y="203"/>
                  </a:lnTo>
                  <a:lnTo>
                    <a:pt x="1987" y="135"/>
                  </a:lnTo>
                  <a:lnTo>
                    <a:pt x="2222" y="102"/>
                  </a:lnTo>
                  <a:lnTo>
                    <a:pt x="2222" y="337"/>
                  </a:lnTo>
                  <a:lnTo>
                    <a:pt x="2256" y="607"/>
                  </a:lnTo>
                  <a:lnTo>
                    <a:pt x="2256" y="944"/>
                  </a:lnTo>
                  <a:lnTo>
                    <a:pt x="2290" y="1247"/>
                  </a:lnTo>
                  <a:lnTo>
                    <a:pt x="2323" y="1314"/>
                  </a:lnTo>
                  <a:lnTo>
                    <a:pt x="2424" y="1314"/>
                  </a:lnTo>
                  <a:lnTo>
                    <a:pt x="2424" y="1247"/>
                  </a:lnTo>
                  <a:lnTo>
                    <a:pt x="2424" y="977"/>
                  </a:lnTo>
                  <a:lnTo>
                    <a:pt x="2391" y="674"/>
                  </a:lnTo>
                  <a:lnTo>
                    <a:pt x="2357" y="371"/>
                  </a:lnTo>
                  <a:lnTo>
                    <a:pt x="2323" y="68"/>
                  </a:lnTo>
                  <a:lnTo>
                    <a:pt x="2290" y="34"/>
                  </a:lnTo>
                  <a:lnTo>
                    <a:pt x="2222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4" name="Shape 544"/>
            <p:cNvSpPr/>
            <p:nvPr/>
          </p:nvSpPr>
          <p:spPr>
            <a:xfrm>
              <a:off x="1635025" y="4922175"/>
              <a:ext cx="57275" cy="37900"/>
            </a:xfrm>
            <a:custGeom>
              <a:avLst/>
              <a:gdLst/>
              <a:ahLst/>
              <a:cxnLst/>
              <a:rect l="0" t="0" r="0" b="0"/>
              <a:pathLst>
                <a:path w="2291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4" y="573"/>
                  </a:lnTo>
                  <a:lnTo>
                    <a:pt x="2055" y="1078"/>
                  </a:lnTo>
                  <a:lnTo>
                    <a:pt x="1146" y="1280"/>
                  </a:lnTo>
                  <a:lnTo>
                    <a:pt x="741" y="1347"/>
                  </a:lnTo>
                  <a:lnTo>
                    <a:pt x="539" y="1381"/>
                  </a:lnTo>
                  <a:lnTo>
                    <a:pt x="337" y="1415"/>
                  </a:lnTo>
                  <a:lnTo>
                    <a:pt x="203" y="876"/>
                  </a:lnTo>
                  <a:lnTo>
                    <a:pt x="102" y="304"/>
                  </a:lnTo>
                  <a:lnTo>
                    <a:pt x="539" y="304"/>
                  </a:lnTo>
                  <a:lnTo>
                    <a:pt x="944" y="236"/>
                  </a:lnTo>
                  <a:lnTo>
                    <a:pt x="1920" y="169"/>
                  </a:lnTo>
                  <a:close/>
                  <a:moveTo>
                    <a:pt x="1482" y="1"/>
                  </a:moveTo>
                  <a:lnTo>
                    <a:pt x="977" y="34"/>
                  </a:lnTo>
                  <a:lnTo>
                    <a:pt x="506" y="102"/>
                  </a:lnTo>
                  <a:lnTo>
                    <a:pt x="270" y="135"/>
                  </a:lnTo>
                  <a:lnTo>
                    <a:pt x="34" y="236"/>
                  </a:lnTo>
                  <a:lnTo>
                    <a:pt x="1" y="236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4" y="876"/>
                  </a:lnTo>
                  <a:lnTo>
                    <a:pt x="102" y="1179"/>
                  </a:lnTo>
                  <a:lnTo>
                    <a:pt x="203" y="1482"/>
                  </a:lnTo>
                  <a:lnTo>
                    <a:pt x="203" y="1516"/>
                  </a:lnTo>
                  <a:lnTo>
                    <a:pt x="236" y="1516"/>
                  </a:lnTo>
                  <a:lnTo>
                    <a:pt x="304" y="1482"/>
                  </a:lnTo>
                  <a:lnTo>
                    <a:pt x="539" y="1516"/>
                  </a:lnTo>
                  <a:lnTo>
                    <a:pt x="741" y="1516"/>
                  </a:lnTo>
                  <a:lnTo>
                    <a:pt x="1213" y="1482"/>
                  </a:lnTo>
                  <a:lnTo>
                    <a:pt x="1684" y="1381"/>
                  </a:lnTo>
                  <a:lnTo>
                    <a:pt x="2088" y="1246"/>
                  </a:lnTo>
                  <a:lnTo>
                    <a:pt x="2156" y="1314"/>
                  </a:lnTo>
                  <a:lnTo>
                    <a:pt x="2223" y="1314"/>
                  </a:lnTo>
                  <a:lnTo>
                    <a:pt x="2257" y="1280"/>
                  </a:lnTo>
                  <a:lnTo>
                    <a:pt x="2290" y="1213"/>
                  </a:lnTo>
                  <a:lnTo>
                    <a:pt x="2156" y="674"/>
                  </a:lnTo>
                  <a:lnTo>
                    <a:pt x="2021" y="169"/>
                  </a:lnTo>
                  <a:lnTo>
                    <a:pt x="2055" y="102"/>
                  </a:lnTo>
                  <a:lnTo>
                    <a:pt x="2055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5" name="Shape 545"/>
            <p:cNvSpPr/>
            <p:nvPr/>
          </p:nvSpPr>
          <p:spPr>
            <a:xfrm>
              <a:off x="1453225" y="4947425"/>
              <a:ext cx="54725" cy="42125"/>
            </a:xfrm>
            <a:custGeom>
              <a:avLst/>
              <a:gdLst/>
              <a:ahLst/>
              <a:cxnLst/>
              <a:rect l="0" t="0" r="0" b="0"/>
              <a:pathLst>
                <a:path w="2189" h="1685" extrusionOk="0">
                  <a:moveTo>
                    <a:pt x="1953" y="102"/>
                  </a:moveTo>
                  <a:lnTo>
                    <a:pt x="1987" y="674"/>
                  </a:lnTo>
                  <a:lnTo>
                    <a:pt x="2054" y="1247"/>
                  </a:lnTo>
                  <a:lnTo>
                    <a:pt x="1852" y="1247"/>
                  </a:lnTo>
                  <a:lnTo>
                    <a:pt x="1617" y="1280"/>
                  </a:lnTo>
                  <a:lnTo>
                    <a:pt x="1213" y="1348"/>
                  </a:lnTo>
                  <a:lnTo>
                    <a:pt x="270" y="1415"/>
                  </a:lnTo>
                  <a:lnTo>
                    <a:pt x="236" y="910"/>
                  </a:lnTo>
                  <a:lnTo>
                    <a:pt x="203" y="708"/>
                  </a:lnTo>
                  <a:lnTo>
                    <a:pt x="169" y="539"/>
                  </a:lnTo>
                  <a:lnTo>
                    <a:pt x="1112" y="304"/>
                  </a:lnTo>
                  <a:lnTo>
                    <a:pt x="1516" y="236"/>
                  </a:lnTo>
                  <a:lnTo>
                    <a:pt x="1751" y="169"/>
                  </a:lnTo>
                  <a:lnTo>
                    <a:pt x="1953" y="102"/>
                  </a:lnTo>
                  <a:close/>
                  <a:moveTo>
                    <a:pt x="1718" y="1"/>
                  </a:moveTo>
                  <a:lnTo>
                    <a:pt x="1482" y="34"/>
                  </a:lnTo>
                  <a:lnTo>
                    <a:pt x="1011" y="102"/>
                  </a:lnTo>
                  <a:lnTo>
                    <a:pt x="506" y="236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102" y="1078"/>
                  </a:lnTo>
                  <a:lnTo>
                    <a:pt x="102" y="1617"/>
                  </a:lnTo>
                  <a:lnTo>
                    <a:pt x="135" y="1684"/>
                  </a:lnTo>
                  <a:lnTo>
                    <a:pt x="203" y="1684"/>
                  </a:lnTo>
                  <a:lnTo>
                    <a:pt x="270" y="1651"/>
                  </a:lnTo>
                  <a:lnTo>
                    <a:pt x="304" y="1583"/>
                  </a:lnTo>
                  <a:lnTo>
                    <a:pt x="741" y="1583"/>
                  </a:lnTo>
                  <a:lnTo>
                    <a:pt x="1213" y="1550"/>
                  </a:lnTo>
                  <a:lnTo>
                    <a:pt x="1650" y="1449"/>
                  </a:lnTo>
                  <a:lnTo>
                    <a:pt x="1886" y="1381"/>
                  </a:lnTo>
                  <a:lnTo>
                    <a:pt x="2054" y="1280"/>
                  </a:lnTo>
                  <a:lnTo>
                    <a:pt x="2155" y="1314"/>
                  </a:lnTo>
                  <a:lnTo>
                    <a:pt x="2189" y="1280"/>
                  </a:lnTo>
                  <a:lnTo>
                    <a:pt x="2189" y="1247"/>
                  </a:lnTo>
                  <a:lnTo>
                    <a:pt x="2189" y="944"/>
                  </a:lnTo>
                  <a:lnTo>
                    <a:pt x="2155" y="640"/>
                  </a:lnTo>
                  <a:lnTo>
                    <a:pt x="2088" y="337"/>
                  </a:lnTo>
                  <a:lnTo>
                    <a:pt x="2021" y="34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6" name="Shape 546"/>
            <p:cNvSpPr/>
            <p:nvPr/>
          </p:nvSpPr>
          <p:spPr>
            <a:xfrm>
              <a:off x="1199025" y="4985300"/>
              <a:ext cx="61475" cy="39600"/>
            </a:xfrm>
            <a:custGeom>
              <a:avLst/>
              <a:gdLst/>
              <a:ahLst/>
              <a:cxnLst/>
              <a:rect l="0" t="0" r="0" b="0"/>
              <a:pathLst>
                <a:path w="2459" h="1584" extrusionOk="0">
                  <a:moveTo>
                    <a:pt x="2122" y="136"/>
                  </a:moveTo>
                  <a:lnTo>
                    <a:pt x="2156" y="641"/>
                  </a:lnTo>
                  <a:lnTo>
                    <a:pt x="2257" y="1112"/>
                  </a:lnTo>
                  <a:lnTo>
                    <a:pt x="1987" y="1179"/>
                  </a:lnTo>
                  <a:lnTo>
                    <a:pt x="1684" y="1213"/>
                  </a:lnTo>
                  <a:lnTo>
                    <a:pt x="1145" y="1280"/>
                  </a:lnTo>
                  <a:lnTo>
                    <a:pt x="708" y="1314"/>
                  </a:lnTo>
                  <a:lnTo>
                    <a:pt x="472" y="1381"/>
                  </a:lnTo>
                  <a:lnTo>
                    <a:pt x="304" y="1482"/>
                  </a:lnTo>
                  <a:lnTo>
                    <a:pt x="169" y="910"/>
                  </a:lnTo>
                  <a:lnTo>
                    <a:pt x="135" y="641"/>
                  </a:lnTo>
                  <a:lnTo>
                    <a:pt x="68" y="405"/>
                  </a:lnTo>
                  <a:lnTo>
                    <a:pt x="573" y="405"/>
                  </a:lnTo>
                  <a:lnTo>
                    <a:pt x="1112" y="338"/>
                  </a:lnTo>
                  <a:lnTo>
                    <a:pt x="2122" y="136"/>
                  </a:lnTo>
                  <a:close/>
                  <a:moveTo>
                    <a:pt x="2122" y="1"/>
                  </a:moveTo>
                  <a:lnTo>
                    <a:pt x="1617" y="102"/>
                  </a:lnTo>
                  <a:lnTo>
                    <a:pt x="1078" y="136"/>
                  </a:lnTo>
                  <a:lnTo>
                    <a:pt x="539" y="237"/>
                  </a:lnTo>
                  <a:lnTo>
                    <a:pt x="34" y="338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1" y="674"/>
                  </a:lnTo>
                  <a:lnTo>
                    <a:pt x="34" y="977"/>
                  </a:lnTo>
                  <a:lnTo>
                    <a:pt x="169" y="1550"/>
                  </a:lnTo>
                  <a:lnTo>
                    <a:pt x="203" y="1583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539" y="1516"/>
                  </a:lnTo>
                  <a:lnTo>
                    <a:pt x="809" y="1482"/>
                  </a:lnTo>
                  <a:lnTo>
                    <a:pt x="1314" y="1415"/>
                  </a:lnTo>
                  <a:lnTo>
                    <a:pt x="1819" y="1381"/>
                  </a:lnTo>
                  <a:lnTo>
                    <a:pt x="2290" y="1280"/>
                  </a:lnTo>
                  <a:lnTo>
                    <a:pt x="2358" y="1280"/>
                  </a:lnTo>
                  <a:lnTo>
                    <a:pt x="2425" y="1247"/>
                  </a:lnTo>
                  <a:lnTo>
                    <a:pt x="2425" y="1213"/>
                  </a:lnTo>
                  <a:lnTo>
                    <a:pt x="2459" y="1179"/>
                  </a:lnTo>
                  <a:lnTo>
                    <a:pt x="2425" y="1112"/>
                  </a:lnTo>
                  <a:lnTo>
                    <a:pt x="2358" y="573"/>
                  </a:lnTo>
                  <a:lnTo>
                    <a:pt x="2290" y="304"/>
                  </a:lnTo>
                  <a:lnTo>
                    <a:pt x="2223" y="68"/>
                  </a:lnTo>
                  <a:lnTo>
                    <a:pt x="2189" y="35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7" name="Shape 547"/>
            <p:cNvSpPr/>
            <p:nvPr/>
          </p:nvSpPr>
          <p:spPr>
            <a:xfrm>
              <a:off x="1573600" y="4930600"/>
              <a:ext cx="58925" cy="38750"/>
            </a:xfrm>
            <a:custGeom>
              <a:avLst/>
              <a:gdLst/>
              <a:ahLst/>
              <a:cxnLst/>
              <a:rect l="0" t="0" r="0" b="0"/>
              <a:pathLst>
                <a:path w="2357" h="1550" extrusionOk="0">
                  <a:moveTo>
                    <a:pt x="2054" y="135"/>
                  </a:moveTo>
                  <a:lnTo>
                    <a:pt x="2020" y="270"/>
                  </a:lnTo>
                  <a:lnTo>
                    <a:pt x="2054" y="371"/>
                  </a:lnTo>
                  <a:lnTo>
                    <a:pt x="2087" y="606"/>
                  </a:lnTo>
                  <a:lnTo>
                    <a:pt x="2121" y="842"/>
                  </a:lnTo>
                  <a:lnTo>
                    <a:pt x="2155" y="1078"/>
                  </a:lnTo>
                  <a:lnTo>
                    <a:pt x="1178" y="1212"/>
                  </a:lnTo>
                  <a:lnTo>
                    <a:pt x="707" y="1313"/>
                  </a:lnTo>
                  <a:lnTo>
                    <a:pt x="236" y="1448"/>
                  </a:lnTo>
                  <a:lnTo>
                    <a:pt x="236" y="1280"/>
                  </a:lnTo>
                  <a:lnTo>
                    <a:pt x="236" y="1145"/>
                  </a:lnTo>
                  <a:lnTo>
                    <a:pt x="202" y="808"/>
                  </a:lnTo>
                  <a:lnTo>
                    <a:pt x="168" y="606"/>
                  </a:lnTo>
                  <a:lnTo>
                    <a:pt x="135" y="371"/>
                  </a:lnTo>
                  <a:lnTo>
                    <a:pt x="438" y="371"/>
                  </a:lnTo>
                  <a:lnTo>
                    <a:pt x="741" y="303"/>
                  </a:lnTo>
                  <a:lnTo>
                    <a:pt x="1347" y="236"/>
                  </a:lnTo>
                  <a:lnTo>
                    <a:pt x="1650" y="169"/>
                  </a:lnTo>
                  <a:lnTo>
                    <a:pt x="1784" y="169"/>
                  </a:lnTo>
                  <a:lnTo>
                    <a:pt x="1953" y="135"/>
                  </a:lnTo>
                  <a:lnTo>
                    <a:pt x="1986" y="169"/>
                  </a:lnTo>
                  <a:lnTo>
                    <a:pt x="2054" y="135"/>
                  </a:lnTo>
                  <a:close/>
                  <a:moveTo>
                    <a:pt x="1784" y="0"/>
                  </a:moveTo>
                  <a:lnTo>
                    <a:pt x="1515" y="34"/>
                  </a:lnTo>
                  <a:lnTo>
                    <a:pt x="1044" y="101"/>
                  </a:lnTo>
                  <a:lnTo>
                    <a:pt x="539" y="169"/>
                  </a:lnTo>
                  <a:lnTo>
                    <a:pt x="303" y="202"/>
                  </a:lnTo>
                  <a:lnTo>
                    <a:pt x="67" y="303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34" y="606"/>
                  </a:lnTo>
                  <a:lnTo>
                    <a:pt x="34" y="842"/>
                  </a:lnTo>
                  <a:lnTo>
                    <a:pt x="67" y="1145"/>
                  </a:lnTo>
                  <a:lnTo>
                    <a:pt x="101" y="1313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741" y="1516"/>
                  </a:lnTo>
                  <a:lnTo>
                    <a:pt x="1246" y="1414"/>
                  </a:lnTo>
                  <a:lnTo>
                    <a:pt x="2222" y="1246"/>
                  </a:lnTo>
                  <a:lnTo>
                    <a:pt x="2256" y="1246"/>
                  </a:lnTo>
                  <a:lnTo>
                    <a:pt x="2289" y="1212"/>
                  </a:lnTo>
                  <a:lnTo>
                    <a:pt x="2357" y="1212"/>
                  </a:lnTo>
                  <a:lnTo>
                    <a:pt x="2357" y="1145"/>
                  </a:lnTo>
                  <a:lnTo>
                    <a:pt x="2357" y="1111"/>
                  </a:lnTo>
                  <a:lnTo>
                    <a:pt x="2289" y="1078"/>
                  </a:lnTo>
                  <a:lnTo>
                    <a:pt x="2256" y="808"/>
                  </a:lnTo>
                  <a:lnTo>
                    <a:pt x="2222" y="573"/>
                  </a:lnTo>
                  <a:lnTo>
                    <a:pt x="2188" y="303"/>
                  </a:lnTo>
                  <a:lnTo>
                    <a:pt x="2155" y="135"/>
                  </a:lnTo>
                  <a:lnTo>
                    <a:pt x="2087" y="34"/>
                  </a:lnTo>
                  <a:lnTo>
                    <a:pt x="2087" y="68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8" name="Shape 548"/>
            <p:cNvSpPr/>
            <p:nvPr/>
          </p:nvSpPr>
          <p:spPr>
            <a:xfrm>
              <a:off x="1512150" y="4939850"/>
              <a:ext cx="58950" cy="38750"/>
            </a:xfrm>
            <a:custGeom>
              <a:avLst/>
              <a:gdLst/>
              <a:ahLst/>
              <a:cxnLst/>
              <a:rect l="0" t="0" r="0" b="0"/>
              <a:pathLst>
                <a:path w="2358" h="1550" extrusionOk="0">
                  <a:moveTo>
                    <a:pt x="2020" y="102"/>
                  </a:moveTo>
                  <a:lnTo>
                    <a:pt x="2054" y="304"/>
                  </a:lnTo>
                  <a:lnTo>
                    <a:pt x="2088" y="539"/>
                  </a:lnTo>
                  <a:lnTo>
                    <a:pt x="2121" y="842"/>
                  </a:lnTo>
                  <a:lnTo>
                    <a:pt x="2155" y="1011"/>
                  </a:lnTo>
                  <a:lnTo>
                    <a:pt x="2222" y="1146"/>
                  </a:lnTo>
                  <a:lnTo>
                    <a:pt x="1751" y="1146"/>
                  </a:lnTo>
                  <a:lnTo>
                    <a:pt x="1246" y="1213"/>
                  </a:lnTo>
                  <a:lnTo>
                    <a:pt x="270" y="1381"/>
                  </a:lnTo>
                  <a:lnTo>
                    <a:pt x="270" y="1112"/>
                  </a:lnTo>
                  <a:lnTo>
                    <a:pt x="202" y="876"/>
                  </a:lnTo>
                  <a:lnTo>
                    <a:pt x="169" y="640"/>
                  </a:lnTo>
                  <a:lnTo>
                    <a:pt x="169" y="539"/>
                  </a:lnTo>
                  <a:lnTo>
                    <a:pt x="135" y="438"/>
                  </a:lnTo>
                  <a:lnTo>
                    <a:pt x="169" y="438"/>
                  </a:lnTo>
                  <a:lnTo>
                    <a:pt x="236" y="405"/>
                  </a:lnTo>
                  <a:lnTo>
                    <a:pt x="371" y="371"/>
                  </a:lnTo>
                  <a:lnTo>
                    <a:pt x="505" y="337"/>
                  </a:lnTo>
                  <a:lnTo>
                    <a:pt x="808" y="304"/>
                  </a:lnTo>
                  <a:lnTo>
                    <a:pt x="1414" y="203"/>
                  </a:lnTo>
                  <a:lnTo>
                    <a:pt x="1717" y="169"/>
                  </a:lnTo>
                  <a:lnTo>
                    <a:pt x="1886" y="135"/>
                  </a:lnTo>
                  <a:lnTo>
                    <a:pt x="2020" y="102"/>
                  </a:lnTo>
                  <a:close/>
                  <a:moveTo>
                    <a:pt x="1549" y="1"/>
                  </a:moveTo>
                  <a:lnTo>
                    <a:pt x="1078" y="102"/>
                  </a:lnTo>
                  <a:lnTo>
                    <a:pt x="573" y="169"/>
                  </a:lnTo>
                  <a:lnTo>
                    <a:pt x="337" y="203"/>
                  </a:lnTo>
                  <a:lnTo>
                    <a:pt x="101" y="270"/>
                  </a:lnTo>
                  <a:lnTo>
                    <a:pt x="68" y="371"/>
                  </a:lnTo>
                  <a:lnTo>
                    <a:pt x="34" y="337"/>
                  </a:lnTo>
                  <a:lnTo>
                    <a:pt x="0" y="472"/>
                  </a:lnTo>
                  <a:lnTo>
                    <a:pt x="34" y="607"/>
                  </a:lnTo>
                  <a:lnTo>
                    <a:pt x="68" y="876"/>
                  </a:lnTo>
                  <a:lnTo>
                    <a:pt x="101" y="1146"/>
                  </a:lnTo>
                  <a:lnTo>
                    <a:pt x="135" y="1381"/>
                  </a:lnTo>
                  <a:lnTo>
                    <a:pt x="135" y="1449"/>
                  </a:lnTo>
                  <a:lnTo>
                    <a:pt x="169" y="1482"/>
                  </a:lnTo>
                  <a:lnTo>
                    <a:pt x="236" y="1516"/>
                  </a:lnTo>
                  <a:lnTo>
                    <a:pt x="303" y="1550"/>
                  </a:lnTo>
                  <a:lnTo>
                    <a:pt x="438" y="1550"/>
                  </a:lnTo>
                  <a:lnTo>
                    <a:pt x="472" y="1516"/>
                  </a:lnTo>
                  <a:lnTo>
                    <a:pt x="1381" y="1415"/>
                  </a:lnTo>
                  <a:lnTo>
                    <a:pt x="1886" y="1348"/>
                  </a:lnTo>
                  <a:lnTo>
                    <a:pt x="2357" y="1213"/>
                  </a:lnTo>
                  <a:lnTo>
                    <a:pt x="2290" y="1179"/>
                  </a:lnTo>
                  <a:lnTo>
                    <a:pt x="2323" y="1146"/>
                  </a:lnTo>
                  <a:lnTo>
                    <a:pt x="2323" y="977"/>
                  </a:lnTo>
                  <a:lnTo>
                    <a:pt x="2290" y="809"/>
                  </a:lnTo>
                  <a:lnTo>
                    <a:pt x="2222" y="506"/>
                  </a:lnTo>
                  <a:lnTo>
                    <a:pt x="2189" y="270"/>
                  </a:lnTo>
                  <a:lnTo>
                    <a:pt x="2155" y="169"/>
                  </a:lnTo>
                  <a:lnTo>
                    <a:pt x="2121" y="34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9" name="Shape 549"/>
            <p:cNvSpPr/>
            <p:nvPr/>
          </p:nvSpPr>
          <p:spPr>
            <a:xfrm>
              <a:off x="1012175" y="5015600"/>
              <a:ext cx="57250" cy="37900"/>
            </a:xfrm>
            <a:custGeom>
              <a:avLst/>
              <a:gdLst/>
              <a:ahLst/>
              <a:cxnLst/>
              <a:rect l="0" t="0" r="0" b="0"/>
              <a:pathLst>
                <a:path w="2290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3" y="573"/>
                  </a:lnTo>
                  <a:lnTo>
                    <a:pt x="2088" y="1045"/>
                  </a:lnTo>
                  <a:lnTo>
                    <a:pt x="1145" y="1247"/>
                  </a:lnTo>
                  <a:lnTo>
                    <a:pt x="741" y="1314"/>
                  </a:lnTo>
                  <a:lnTo>
                    <a:pt x="539" y="1348"/>
                  </a:lnTo>
                  <a:lnTo>
                    <a:pt x="337" y="1415"/>
                  </a:lnTo>
                  <a:lnTo>
                    <a:pt x="202" y="876"/>
                  </a:lnTo>
                  <a:lnTo>
                    <a:pt x="101" y="304"/>
                  </a:lnTo>
                  <a:lnTo>
                    <a:pt x="303" y="304"/>
                  </a:lnTo>
                  <a:lnTo>
                    <a:pt x="539" y="270"/>
                  </a:lnTo>
                  <a:lnTo>
                    <a:pt x="977" y="237"/>
                  </a:lnTo>
                  <a:lnTo>
                    <a:pt x="1920" y="169"/>
                  </a:lnTo>
                  <a:close/>
                  <a:moveTo>
                    <a:pt x="1010" y="1"/>
                  </a:moveTo>
                  <a:lnTo>
                    <a:pt x="505" y="68"/>
                  </a:lnTo>
                  <a:lnTo>
                    <a:pt x="270" y="136"/>
                  </a:lnTo>
                  <a:lnTo>
                    <a:pt x="68" y="203"/>
                  </a:lnTo>
                  <a:lnTo>
                    <a:pt x="34" y="237"/>
                  </a:lnTo>
                  <a:lnTo>
                    <a:pt x="0" y="270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135" y="1179"/>
                  </a:lnTo>
                  <a:lnTo>
                    <a:pt x="202" y="1449"/>
                  </a:lnTo>
                  <a:lnTo>
                    <a:pt x="236" y="1482"/>
                  </a:lnTo>
                  <a:lnTo>
                    <a:pt x="270" y="1516"/>
                  </a:lnTo>
                  <a:lnTo>
                    <a:pt x="337" y="1482"/>
                  </a:lnTo>
                  <a:lnTo>
                    <a:pt x="539" y="1482"/>
                  </a:lnTo>
                  <a:lnTo>
                    <a:pt x="775" y="1516"/>
                  </a:lnTo>
                  <a:lnTo>
                    <a:pt x="1212" y="1449"/>
                  </a:lnTo>
                  <a:lnTo>
                    <a:pt x="1684" y="1348"/>
                  </a:lnTo>
                  <a:lnTo>
                    <a:pt x="2122" y="1213"/>
                  </a:lnTo>
                  <a:lnTo>
                    <a:pt x="2122" y="1247"/>
                  </a:lnTo>
                  <a:lnTo>
                    <a:pt x="2155" y="1280"/>
                  </a:lnTo>
                  <a:lnTo>
                    <a:pt x="2223" y="1314"/>
                  </a:lnTo>
                  <a:lnTo>
                    <a:pt x="2290" y="1280"/>
                  </a:lnTo>
                  <a:lnTo>
                    <a:pt x="2290" y="1213"/>
                  </a:lnTo>
                  <a:lnTo>
                    <a:pt x="2155" y="674"/>
                  </a:lnTo>
                  <a:lnTo>
                    <a:pt x="2054" y="136"/>
                  </a:lnTo>
                  <a:lnTo>
                    <a:pt x="2054" y="102"/>
                  </a:lnTo>
                  <a:lnTo>
                    <a:pt x="2054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0" name="Shape 550"/>
            <p:cNvSpPr/>
            <p:nvPr/>
          </p:nvSpPr>
          <p:spPr>
            <a:xfrm>
              <a:off x="1073625" y="5003825"/>
              <a:ext cx="61450" cy="40425"/>
            </a:xfrm>
            <a:custGeom>
              <a:avLst/>
              <a:gdLst/>
              <a:ahLst/>
              <a:cxnLst/>
              <a:rect l="0" t="0" r="0" b="0"/>
              <a:pathLst>
                <a:path w="2458" h="1617" extrusionOk="0">
                  <a:moveTo>
                    <a:pt x="1684" y="1"/>
                  </a:moveTo>
                  <a:lnTo>
                    <a:pt x="1145" y="68"/>
                  </a:lnTo>
                  <a:lnTo>
                    <a:pt x="573" y="169"/>
                  </a:lnTo>
                  <a:lnTo>
                    <a:pt x="68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741"/>
                  </a:lnTo>
                  <a:lnTo>
                    <a:pt x="101" y="1044"/>
                  </a:lnTo>
                  <a:lnTo>
                    <a:pt x="169" y="1314"/>
                  </a:lnTo>
                  <a:lnTo>
                    <a:pt x="236" y="1583"/>
                  </a:lnTo>
                  <a:lnTo>
                    <a:pt x="270" y="1617"/>
                  </a:lnTo>
                  <a:lnTo>
                    <a:pt x="371" y="1617"/>
                  </a:lnTo>
                  <a:lnTo>
                    <a:pt x="371" y="1549"/>
                  </a:lnTo>
                  <a:lnTo>
                    <a:pt x="303" y="1246"/>
                  </a:lnTo>
                  <a:lnTo>
                    <a:pt x="236" y="943"/>
                  </a:lnTo>
                  <a:lnTo>
                    <a:pt x="169" y="674"/>
                  </a:lnTo>
                  <a:lnTo>
                    <a:pt x="101" y="405"/>
                  </a:lnTo>
                  <a:lnTo>
                    <a:pt x="337" y="405"/>
                  </a:lnTo>
                  <a:lnTo>
                    <a:pt x="606" y="371"/>
                  </a:lnTo>
                  <a:lnTo>
                    <a:pt x="1111" y="270"/>
                  </a:lnTo>
                  <a:lnTo>
                    <a:pt x="1650" y="203"/>
                  </a:lnTo>
                  <a:lnTo>
                    <a:pt x="1886" y="169"/>
                  </a:lnTo>
                  <a:lnTo>
                    <a:pt x="2155" y="203"/>
                  </a:lnTo>
                  <a:lnTo>
                    <a:pt x="2155" y="371"/>
                  </a:lnTo>
                  <a:lnTo>
                    <a:pt x="2155" y="539"/>
                  </a:lnTo>
                  <a:lnTo>
                    <a:pt x="2222" y="910"/>
                  </a:lnTo>
                  <a:lnTo>
                    <a:pt x="2290" y="1280"/>
                  </a:lnTo>
                  <a:lnTo>
                    <a:pt x="1818" y="1347"/>
                  </a:lnTo>
                  <a:lnTo>
                    <a:pt x="1347" y="1415"/>
                  </a:lnTo>
                  <a:lnTo>
                    <a:pt x="842" y="1448"/>
                  </a:lnTo>
                  <a:lnTo>
                    <a:pt x="606" y="1482"/>
                  </a:lnTo>
                  <a:lnTo>
                    <a:pt x="371" y="1549"/>
                  </a:lnTo>
                  <a:lnTo>
                    <a:pt x="606" y="1583"/>
                  </a:lnTo>
                  <a:lnTo>
                    <a:pt x="808" y="1617"/>
                  </a:lnTo>
                  <a:lnTo>
                    <a:pt x="1246" y="1583"/>
                  </a:lnTo>
                  <a:lnTo>
                    <a:pt x="1818" y="1516"/>
                  </a:lnTo>
                  <a:lnTo>
                    <a:pt x="2088" y="1482"/>
                  </a:lnTo>
                  <a:lnTo>
                    <a:pt x="2357" y="1381"/>
                  </a:lnTo>
                  <a:lnTo>
                    <a:pt x="2424" y="1347"/>
                  </a:lnTo>
                  <a:lnTo>
                    <a:pt x="2458" y="1347"/>
                  </a:lnTo>
                  <a:lnTo>
                    <a:pt x="2458" y="1280"/>
                  </a:lnTo>
                  <a:lnTo>
                    <a:pt x="2323" y="607"/>
                  </a:lnTo>
                  <a:lnTo>
                    <a:pt x="2323" y="405"/>
                  </a:lnTo>
                  <a:lnTo>
                    <a:pt x="2290" y="169"/>
                  </a:lnTo>
                  <a:lnTo>
                    <a:pt x="2290" y="135"/>
                  </a:lnTo>
                  <a:lnTo>
                    <a:pt x="2290" y="68"/>
                  </a:lnTo>
                  <a:lnTo>
                    <a:pt x="2290" y="34"/>
                  </a:lnTo>
                  <a:lnTo>
                    <a:pt x="222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1" name="Shape 551"/>
            <p:cNvSpPr/>
            <p:nvPr/>
          </p:nvSpPr>
          <p:spPr>
            <a:xfrm>
              <a:off x="1015550" y="5053475"/>
              <a:ext cx="58100" cy="55600"/>
            </a:xfrm>
            <a:custGeom>
              <a:avLst/>
              <a:gdLst/>
              <a:ahLst/>
              <a:cxnLst/>
              <a:rect l="0" t="0" r="0" b="0"/>
              <a:pathLst>
                <a:path w="2324" h="2224" extrusionOk="0">
                  <a:moveTo>
                    <a:pt x="1919" y="169"/>
                  </a:moveTo>
                  <a:lnTo>
                    <a:pt x="1953" y="540"/>
                  </a:lnTo>
                  <a:lnTo>
                    <a:pt x="2020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1381" y="1886"/>
                  </a:lnTo>
                  <a:lnTo>
                    <a:pt x="1414" y="1853"/>
                  </a:lnTo>
                  <a:lnTo>
                    <a:pt x="1381" y="1684"/>
                  </a:lnTo>
                  <a:lnTo>
                    <a:pt x="1347" y="1516"/>
                  </a:lnTo>
                  <a:lnTo>
                    <a:pt x="1313" y="1179"/>
                  </a:lnTo>
                  <a:lnTo>
                    <a:pt x="1280" y="1146"/>
                  </a:lnTo>
                  <a:lnTo>
                    <a:pt x="1212" y="1112"/>
                  </a:lnTo>
                  <a:lnTo>
                    <a:pt x="1179" y="1146"/>
                  </a:lnTo>
                  <a:lnTo>
                    <a:pt x="1145" y="1213"/>
                  </a:lnTo>
                  <a:lnTo>
                    <a:pt x="1179" y="1550"/>
                  </a:lnTo>
                  <a:lnTo>
                    <a:pt x="1212" y="1718"/>
                  </a:lnTo>
                  <a:lnTo>
                    <a:pt x="1280" y="1886"/>
                  </a:lnTo>
                  <a:lnTo>
                    <a:pt x="1313" y="1886"/>
                  </a:lnTo>
                  <a:lnTo>
                    <a:pt x="875" y="1954"/>
                  </a:lnTo>
                  <a:lnTo>
                    <a:pt x="673" y="2021"/>
                  </a:lnTo>
                  <a:lnTo>
                    <a:pt x="471" y="2088"/>
                  </a:lnTo>
                  <a:lnTo>
                    <a:pt x="370" y="1617"/>
                  </a:lnTo>
                  <a:lnTo>
                    <a:pt x="269" y="1179"/>
                  </a:lnTo>
                  <a:lnTo>
                    <a:pt x="202" y="775"/>
                  </a:lnTo>
                  <a:lnTo>
                    <a:pt x="101" y="439"/>
                  </a:lnTo>
                  <a:lnTo>
                    <a:pt x="1010" y="304"/>
                  </a:lnTo>
                  <a:lnTo>
                    <a:pt x="1919" y="169"/>
                  </a:lnTo>
                  <a:close/>
                  <a:moveTo>
                    <a:pt x="1886" y="1"/>
                  </a:moveTo>
                  <a:lnTo>
                    <a:pt x="976" y="102"/>
                  </a:lnTo>
                  <a:lnTo>
                    <a:pt x="67" y="270"/>
                  </a:lnTo>
                  <a:lnTo>
                    <a:pt x="34" y="304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69" y="1954"/>
                  </a:lnTo>
                  <a:lnTo>
                    <a:pt x="370" y="2156"/>
                  </a:lnTo>
                  <a:lnTo>
                    <a:pt x="404" y="2223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4"/>
                  </a:lnTo>
                  <a:lnTo>
                    <a:pt x="2323" y="1920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270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2" name="Shape 552"/>
            <p:cNvSpPr/>
            <p:nvPr/>
          </p:nvSpPr>
          <p:spPr>
            <a:xfrm>
              <a:off x="1102225" y="5070325"/>
              <a:ext cx="16025" cy="19375"/>
            </a:xfrm>
            <a:custGeom>
              <a:avLst/>
              <a:gdLst/>
              <a:ahLst/>
              <a:cxnLst/>
              <a:rect l="0" t="0" r="0" b="0"/>
              <a:pathLst>
                <a:path w="641" h="775" extrusionOk="0">
                  <a:moveTo>
                    <a:pt x="136" y="0"/>
                  </a:moveTo>
                  <a:lnTo>
                    <a:pt x="68" y="68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02" y="236"/>
                  </a:lnTo>
                  <a:lnTo>
                    <a:pt x="237" y="135"/>
                  </a:lnTo>
                  <a:lnTo>
                    <a:pt x="169" y="404"/>
                  </a:lnTo>
                  <a:lnTo>
                    <a:pt x="35" y="640"/>
                  </a:lnTo>
                  <a:lnTo>
                    <a:pt x="1" y="707"/>
                  </a:lnTo>
                  <a:lnTo>
                    <a:pt x="1" y="741"/>
                  </a:lnTo>
                  <a:lnTo>
                    <a:pt x="35" y="775"/>
                  </a:lnTo>
                  <a:lnTo>
                    <a:pt x="102" y="775"/>
                  </a:lnTo>
                  <a:lnTo>
                    <a:pt x="371" y="707"/>
                  </a:lnTo>
                  <a:lnTo>
                    <a:pt x="506" y="674"/>
                  </a:lnTo>
                  <a:lnTo>
                    <a:pt x="641" y="606"/>
                  </a:lnTo>
                  <a:lnTo>
                    <a:pt x="641" y="539"/>
                  </a:lnTo>
                  <a:lnTo>
                    <a:pt x="641" y="505"/>
                  </a:lnTo>
                  <a:lnTo>
                    <a:pt x="472" y="505"/>
                  </a:lnTo>
                  <a:lnTo>
                    <a:pt x="338" y="539"/>
                  </a:lnTo>
                  <a:lnTo>
                    <a:pt x="270" y="573"/>
                  </a:lnTo>
                  <a:lnTo>
                    <a:pt x="371" y="337"/>
                  </a:lnTo>
                  <a:lnTo>
                    <a:pt x="439" y="68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3" name="Shape 553"/>
            <p:cNvSpPr/>
            <p:nvPr/>
          </p:nvSpPr>
          <p:spPr>
            <a:xfrm>
              <a:off x="1135900" y="4995400"/>
              <a:ext cx="59800" cy="40425"/>
            </a:xfrm>
            <a:custGeom>
              <a:avLst/>
              <a:gdLst/>
              <a:ahLst/>
              <a:cxnLst/>
              <a:rect l="0" t="0" r="0" b="0"/>
              <a:pathLst>
                <a:path w="2392" h="1617" extrusionOk="0">
                  <a:moveTo>
                    <a:pt x="1920" y="1"/>
                  </a:moveTo>
                  <a:lnTo>
                    <a:pt x="1684" y="35"/>
                  </a:lnTo>
                  <a:lnTo>
                    <a:pt x="1213" y="102"/>
                  </a:lnTo>
                  <a:lnTo>
                    <a:pt x="674" y="169"/>
                  </a:lnTo>
                  <a:lnTo>
                    <a:pt x="135" y="304"/>
                  </a:lnTo>
                  <a:lnTo>
                    <a:pt x="102" y="270"/>
                  </a:lnTo>
                  <a:lnTo>
                    <a:pt x="34" y="270"/>
                  </a:lnTo>
                  <a:lnTo>
                    <a:pt x="1" y="304"/>
                  </a:lnTo>
                  <a:lnTo>
                    <a:pt x="68" y="944"/>
                  </a:lnTo>
                  <a:lnTo>
                    <a:pt x="135" y="1550"/>
                  </a:lnTo>
                  <a:lnTo>
                    <a:pt x="169" y="1617"/>
                  </a:lnTo>
                  <a:lnTo>
                    <a:pt x="236" y="1617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236" y="944"/>
                  </a:lnTo>
                  <a:lnTo>
                    <a:pt x="135" y="371"/>
                  </a:lnTo>
                  <a:lnTo>
                    <a:pt x="708" y="338"/>
                  </a:lnTo>
                  <a:lnTo>
                    <a:pt x="1246" y="237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55" y="102"/>
                  </a:lnTo>
                  <a:lnTo>
                    <a:pt x="2155" y="338"/>
                  </a:lnTo>
                  <a:lnTo>
                    <a:pt x="2155" y="607"/>
                  </a:lnTo>
                  <a:lnTo>
                    <a:pt x="2223" y="1146"/>
                  </a:lnTo>
                  <a:lnTo>
                    <a:pt x="1751" y="1179"/>
                  </a:lnTo>
                  <a:lnTo>
                    <a:pt x="1314" y="1280"/>
                  </a:lnTo>
                  <a:lnTo>
                    <a:pt x="842" y="1348"/>
                  </a:lnTo>
                  <a:lnTo>
                    <a:pt x="640" y="1381"/>
                  </a:lnTo>
                  <a:lnTo>
                    <a:pt x="438" y="1482"/>
                  </a:lnTo>
                  <a:lnTo>
                    <a:pt x="640" y="1516"/>
                  </a:lnTo>
                  <a:lnTo>
                    <a:pt x="842" y="1482"/>
                  </a:lnTo>
                  <a:lnTo>
                    <a:pt x="1280" y="1415"/>
                  </a:lnTo>
                  <a:lnTo>
                    <a:pt x="1785" y="1348"/>
                  </a:lnTo>
                  <a:lnTo>
                    <a:pt x="2155" y="1280"/>
                  </a:lnTo>
                  <a:lnTo>
                    <a:pt x="2189" y="1348"/>
                  </a:lnTo>
                  <a:lnTo>
                    <a:pt x="2256" y="1348"/>
                  </a:lnTo>
                  <a:lnTo>
                    <a:pt x="2324" y="1314"/>
                  </a:lnTo>
                  <a:lnTo>
                    <a:pt x="2357" y="1280"/>
                  </a:lnTo>
                  <a:lnTo>
                    <a:pt x="2357" y="1213"/>
                  </a:lnTo>
                  <a:lnTo>
                    <a:pt x="2391" y="1179"/>
                  </a:lnTo>
                  <a:lnTo>
                    <a:pt x="2324" y="573"/>
                  </a:lnTo>
                  <a:lnTo>
                    <a:pt x="2290" y="270"/>
                  </a:lnTo>
                  <a:lnTo>
                    <a:pt x="2189" y="1"/>
                  </a:lnTo>
                  <a:lnTo>
                    <a:pt x="2155" y="1"/>
                  </a:lnTo>
                  <a:lnTo>
                    <a:pt x="2155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4" name="Shape 554"/>
            <p:cNvSpPr/>
            <p:nvPr/>
          </p:nvSpPr>
          <p:spPr>
            <a:xfrm>
              <a:off x="1076975" y="5043375"/>
              <a:ext cx="58100" cy="57275"/>
            </a:xfrm>
            <a:custGeom>
              <a:avLst/>
              <a:gdLst/>
              <a:ahLst/>
              <a:cxnLst/>
              <a:rect l="0" t="0" r="0" b="0"/>
              <a:pathLst>
                <a:path w="2324" h="2291" extrusionOk="0">
                  <a:moveTo>
                    <a:pt x="1954" y="1"/>
                  </a:moveTo>
                  <a:lnTo>
                    <a:pt x="1954" y="35"/>
                  </a:lnTo>
                  <a:lnTo>
                    <a:pt x="1954" y="102"/>
                  </a:lnTo>
                  <a:lnTo>
                    <a:pt x="1449" y="136"/>
                  </a:lnTo>
                  <a:lnTo>
                    <a:pt x="944" y="169"/>
                  </a:lnTo>
                  <a:lnTo>
                    <a:pt x="506" y="203"/>
                  </a:lnTo>
                  <a:lnTo>
                    <a:pt x="270" y="237"/>
                  </a:lnTo>
                  <a:lnTo>
                    <a:pt x="169" y="304"/>
                  </a:lnTo>
                  <a:lnTo>
                    <a:pt x="102" y="338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39" y="405"/>
                  </a:lnTo>
                  <a:lnTo>
                    <a:pt x="843" y="371"/>
                  </a:lnTo>
                  <a:lnTo>
                    <a:pt x="1381" y="338"/>
                  </a:lnTo>
                  <a:lnTo>
                    <a:pt x="1954" y="270"/>
                  </a:lnTo>
                  <a:lnTo>
                    <a:pt x="1987" y="607"/>
                  </a:lnTo>
                  <a:lnTo>
                    <a:pt x="2021" y="944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2156" y="1819"/>
                  </a:lnTo>
                  <a:lnTo>
                    <a:pt x="1280" y="1920"/>
                  </a:lnTo>
                  <a:lnTo>
                    <a:pt x="809" y="1987"/>
                  </a:lnTo>
                  <a:lnTo>
                    <a:pt x="405" y="2122"/>
                  </a:lnTo>
                  <a:lnTo>
                    <a:pt x="304" y="1684"/>
                  </a:lnTo>
                  <a:lnTo>
                    <a:pt x="237" y="1247"/>
                  </a:lnTo>
                  <a:lnTo>
                    <a:pt x="203" y="809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41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7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39" y="2223"/>
                  </a:lnTo>
                  <a:lnTo>
                    <a:pt x="843" y="2223"/>
                  </a:lnTo>
                  <a:lnTo>
                    <a:pt x="1314" y="2156"/>
                  </a:lnTo>
                  <a:lnTo>
                    <a:pt x="2189" y="1987"/>
                  </a:lnTo>
                  <a:lnTo>
                    <a:pt x="2257" y="1954"/>
                  </a:lnTo>
                  <a:lnTo>
                    <a:pt x="2290" y="1987"/>
                  </a:lnTo>
                  <a:lnTo>
                    <a:pt x="2324" y="1954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45"/>
                  </a:lnTo>
                  <a:lnTo>
                    <a:pt x="2156" y="540"/>
                  </a:lnTo>
                  <a:lnTo>
                    <a:pt x="2122" y="270"/>
                  </a:lnTo>
                  <a:lnTo>
                    <a:pt x="2055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5" name="Shape 555"/>
            <p:cNvSpPr/>
            <p:nvPr/>
          </p:nvSpPr>
          <p:spPr>
            <a:xfrm>
              <a:off x="1219225" y="5053475"/>
              <a:ext cx="16875" cy="18550"/>
            </a:xfrm>
            <a:custGeom>
              <a:avLst/>
              <a:gdLst/>
              <a:ahLst/>
              <a:cxnLst/>
              <a:rect l="0" t="0" r="0" b="0"/>
              <a:pathLst>
                <a:path w="675" h="742" extrusionOk="0">
                  <a:moveTo>
                    <a:pt x="270" y="1"/>
                  </a:moveTo>
                  <a:lnTo>
                    <a:pt x="169" y="136"/>
                  </a:lnTo>
                  <a:lnTo>
                    <a:pt x="102" y="270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270" y="641"/>
                  </a:lnTo>
                  <a:lnTo>
                    <a:pt x="472" y="607"/>
                  </a:lnTo>
                  <a:lnTo>
                    <a:pt x="506" y="674"/>
                  </a:lnTo>
                  <a:lnTo>
                    <a:pt x="539" y="742"/>
                  </a:lnTo>
                  <a:lnTo>
                    <a:pt x="573" y="742"/>
                  </a:lnTo>
                  <a:lnTo>
                    <a:pt x="607" y="708"/>
                  </a:lnTo>
                  <a:lnTo>
                    <a:pt x="607" y="641"/>
                  </a:lnTo>
                  <a:lnTo>
                    <a:pt x="607" y="573"/>
                  </a:lnTo>
                  <a:lnTo>
                    <a:pt x="640" y="540"/>
                  </a:lnTo>
                  <a:lnTo>
                    <a:pt x="674" y="506"/>
                  </a:lnTo>
                  <a:lnTo>
                    <a:pt x="640" y="439"/>
                  </a:lnTo>
                  <a:lnTo>
                    <a:pt x="607" y="405"/>
                  </a:lnTo>
                  <a:lnTo>
                    <a:pt x="607" y="237"/>
                  </a:lnTo>
                  <a:lnTo>
                    <a:pt x="573" y="203"/>
                  </a:lnTo>
                  <a:lnTo>
                    <a:pt x="539" y="237"/>
                  </a:lnTo>
                  <a:lnTo>
                    <a:pt x="506" y="405"/>
                  </a:lnTo>
                  <a:lnTo>
                    <a:pt x="203" y="472"/>
                  </a:lnTo>
                  <a:lnTo>
                    <a:pt x="270" y="270"/>
                  </a:lnTo>
                  <a:lnTo>
                    <a:pt x="337" y="35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6" name="Shape 556"/>
            <p:cNvSpPr/>
            <p:nvPr/>
          </p:nvSpPr>
          <p:spPr>
            <a:xfrm>
              <a:off x="1196500" y="5026550"/>
              <a:ext cx="58950" cy="55575"/>
            </a:xfrm>
            <a:custGeom>
              <a:avLst/>
              <a:gdLst/>
              <a:ahLst/>
              <a:cxnLst/>
              <a:rect l="0" t="0" r="0" b="0"/>
              <a:pathLst>
                <a:path w="2358" h="2223" extrusionOk="0">
                  <a:moveTo>
                    <a:pt x="1886" y="169"/>
                  </a:move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6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3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8" y="2122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1"/>
                  </a:lnTo>
                  <a:lnTo>
                    <a:pt x="135" y="371"/>
                  </a:lnTo>
                  <a:lnTo>
                    <a:pt x="539" y="371"/>
                  </a:lnTo>
                  <a:lnTo>
                    <a:pt x="943" y="304"/>
                  </a:lnTo>
                  <a:lnTo>
                    <a:pt x="1886" y="169"/>
                  </a:lnTo>
                  <a:close/>
                  <a:moveTo>
                    <a:pt x="1852" y="1"/>
                  </a:moveTo>
                  <a:lnTo>
                    <a:pt x="1684" y="34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6"/>
                  </a:lnTo>
                  <a:lnTo>
                    <a:pt x="135" y="304"/>
                  </a:lnTo>
                  <a:lnTo>
                    <a:pt x="102" y="236"/>
                  </a:lnTo>
                  <a:lnTo>
                    <a:pt x="102" y="203"/>
                  </a:lnTo>
                  <a:lnTo>
                    <a:pt x="68" y="203"/>
                  </a:lnTo>
                  <a:lnTo>
                    <a:pt x="1" y="236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5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57" y="1987"/>
                  </a:lnTo>
                  <a:lnTo>
                    <a:pt x="2290" y="1987"/>
                  </a:lnTo>
                  <a:lnTo>
                    <a:pt x="2358" y="1953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4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7" name="Shape 557"/>
            <p:cNvSpPr/>
            <p:nvPr/>
          </p:nvSpPr>
          <p:spPr>
            <a:xfrm>
              <a:off x="1262150" y="4976900"/>
              <a:ext cx="59800" cy="39575"/>
            </a:xfrm>
            <a:custGeom>
              <a:avLst/>
              <a:gdLst/>
              <a:ahLst/>
              <a:cxnLst/>
              <a:rect l="0" t="0" r="0" b="0"/>
              <a:pathLst>
                <a:path w="2392" h="1583" extrusionOk="0">
                  <a:moveTo>
                    <a:pt x="2156" y="34"/>
                  </a:moveTo>
                  <a:lnTo>
                    <a:pt x="2156" y="303"/>
                  </a:lnTo>
                  <a:lnTo>
                    <a:pt x="2189" y="573"/>
                  </a:lnTo>
                  <a:lnTo>
                    <a:pt x="2257" y="1145"/>
                  </a:lnTo>
                  <a:lnTo>
                    <a:pt x="2021" y="1111"/>
                  </a:lnTo>
                  <a:lnTo>
                    <a:pt x="1819" y="1111"/>
                  </a:lnTo>
                  <a:lnTo>
                    <a:pt x="1381" y="1212"/>
                  </a:lnTo>
                  <a:lnTo>
                    <a:pt x="843" y="1313"/>
                  </a:lnTo>
                  <a:lnTo>
                    <a:pt x="540" y="1347"/>
                  </a:lnTo>
                  <a:lnTo>
                    <a:pt x="270" y="1381"/>
                  </a:lnTo>
                  <a:lnTo>
                    <a:pt x="203" y="876"/>
                  </a:lnTo>
                  <a:lnTo>
                    <a:pt x="102" y="404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56" y="34"/>
                  </a:lnTo>
                  <a:close/>
                  <a:moveTo>
                    <a:pt x="2156" y="0"/>
                  </a:moveTo>
                  <a:lnTo>
                    <a:pt x="1651" y="34"/>
                  </a:lnTo>
                  <a:lnTo>
                    <a:pt x="1112" y="101"/>
                  </a:lnTo>
                  <a:lnTo>
                    <a:pt x="573" y="202"/>
                  </a:lnTo>
                  <a:lnTo>
                    <a:pt x="68" y="270"/>
                  </a:lnTo>
                  <a:lnTo>
                    <a:pt x="35" y="303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5" y="876"/>
                  </a:lnTo>
                  <a:lnTo>
                    <a:pt x="102" y="1414"/>
                  </a:lnTo>
                  <a:lnTo>
                    <a:pt x="102" y="1515"/>
                  </a:lnTo>
                  <a:lnTo>
                    <a:pt x="136" y="1515"/>
                  </a:lnTo>
                  <a:lnTo>
                    <a:pt x="169" y="1549"/>
                  </a:lnTo>
                  <a:lnTo>
                    <a:pt x="203" y="1583"/>
                  </a:lnTo>
                  <a:lnTo>
                    <a:pt x="270" y="1549"/>
                  </a:lnTo>
                  <a:lnTo>
                    <a:pt x="775" y="1482"/>
                  </a:lnTo>
                  <a:lnTo>
                    <a:pt x="1247" y="1414"/>
                  </a:lnTo>
                  <a:lnTo>
                    <a:pt x="1752" y="1313"/>
                  </a:lnTo>
                  <a:lnTo>
                    <a:pt x="2021" y="1280"/>
                  </a:lnTo>
                  <a:lnTo>
                    <a:pt x="2257" y="1179"/>
                  </a:lnTo>
                  <a:lnTo>
                    <a:pt x="2290" y="1246"/>
                  </a:lnTo>
                  <a:lnTo>
                    <a:pt x="2324" y="1246"/>
                  </a:lnTo>
                  <a:lnTo>
                    <a:pt x="2391" y="1212"/>
                  </a:lnTo>
                  <a:lnTo>
                    <a:pt x="2391" y="1179"/>
                  </a:lnTo>
                  <a:lnTo>
                    <a:pt x="2358" y="573"/>
                  </a:lnTo>
                  <a:lnTo>
                    <a:pt x="2290" y="303"/>
                  </a:lnTo>
                  <a:lnTo>
                    <a:pt x="2189" y="34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8" name="Shape 558"/>
            <p:cNvSpPr/>
            <p:nvPr/>
          </p:nvSpPr>
          <p:spPr>
            <a:xfrm>
              <a:off x="1830300" y="5214250"/>
              <a:ext cx="10975" cy="16025"/>
            </a:xfrm>
            <a:custGeom>
              <a:avLst/>
              <a:gdLst/>
              <a:ahLst/>
              <a:cxnLst/>
              <a:rect l="0" t="0" r="0" b="0"/>
              <a:pathLst>
                <a:path w="439" h="641" extrusionOk="0">
                  <a:moveTo>
                    <a:pt x="68" y="1"/>
                  </a:moveTo>
                  <a:lnTo>
                    <a:pt x="34" y="68"/>
                  </a:lnTo>
                  <a:lnTo>
                    <a:pt x="34" y="135"/>
                  </a:lnTo>
                  <a:lnTo>
                    <a:pt x="68" y="169"/>
                  </a:lnTo>
                  <a:lnTo>
                    <a:pt x="135" y="236"/>
                  </a:lnTo>
                  <a:lnTo>
                    <a:pt x="203" y="270"/>
                  </a:lnTo>
                  <a:lnTo>
                    <a:pt x="169" y="304"/>
                  </a:lnTo>
                  <a:lnTo>
                    <a:pt x="34" y="506"/>
                  </a:lnTo>
                  <a:lnTo>
                    <a:pt x="1" y="573"/>
                  </a:lnTo>
                  <a:lnTo>
                    <a:pt x="68" y="640"/>
                  </a:lnTo>
                  <a:lnTo>
                    <a:pt x="135" y="640"/>
                  </a:lnTo>
                  <a:lnTo>
                    <a:pt x="203" y="607"/>
                  </a:lnTo>
                  <a:lnTo>
                    <a:pt x="337" y="405"/>
                  </a:lnTo>
                  <a:lnTo>
                    <a:pt x="405" y="304"/>
                  </a:lnTo>
                  <a:lnTo>
                    <a:pt x="438" y="270"/>
                  </a:lnTo>
                  <a:lnTo>
                    <a:pt x="438" y="236"/>
                  </a:lnTo>
                  <a:lnTo>
                    <a:pt x="438" y="203"/>
                  </a:lnTo>
                  <a:lnTo>
                    <a:pt x="405" y="169"/>
                  </a:lnTo>
                  <a:lnTo>
                    <a:pt x="304" y="102"/>
                  </a:lnTo>
                  <a:lnTo>
                    <a:pt x="236" y="68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9" name="Shape 559"/>
            <p:cNvSpPr/>
            <p:nvPr/>
          </p:nvSpPr>
          <p:spPr>
            <a:xfrm>
              <a:off x="1807575" y="5213400"/>
              <a:ext cx="6775" cy="29500"/>
            </a:xfrm>
            <a:custGeom>
              <a:avLst/>
              <a:gdLst/>
              <a:ahLst/>
              <a:cxnLst/>
              <a:rect l="0" t="0" r="0" b="0"/>
              <a:pathLst>
                <a:path w="271" h="1180" extrusionOk="0">
                  <a:moveTo>
                    <a:pt x="34" y="1"/>
                  </a:moveTo>
                  <a:lnTo>
                    <a:pt x="1" y="102"/>
                  </a:lnTo>
                  <a:lnTo>
                    <a:pt x="1" y="203"/>
                  </a:lnTo>
                  <a:lnTo>
                    <a:pt x="34" y="439"/>
                  </a:lnTo>
                  <a:lnTo>
                    <a:pt x="102" y="1112"/>
                  </a:lnTo>
                  <a:lnTo>
                    <a:pt x="135" y="1146"/>
                  </a:lnTo>
                  <a:lnTo>
                    <a:pt x="203" y="1179"/>
                  </a:lnTo>
                  <a:lnTo>
                    <a:pt x="236" y="1146"/>
                  </a:lnTo>
                  <a:lnTo>
                    <a:pt x="270" y="1078"/>
                  </a:lnTo>
                  <a:lnTo>
                    <a:pt x="169" y="405"/>
                  </a:lnTo>
                  <a:lnTo>
                    <a:pt x="135" y="203"/>
                  </a:lnTo>
                  <a:lnTo>
                    <a:pt x="102" y="68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0" name="Shape 560"/>
            <p:cNvSpPr/>
            <p:nvPr/>
          </p:nvSpPr>
          <p:spPr>
            <a:xfrm>
              <a:off x="1807575" y="5201625"/>
              <a:ext cx="58100" cy="38750"/>
            </a:xfrm>
            <a:custGeom>
              <a:avLst/>
              <a:gdLst/>
              <a:ahLst/>
              <a:cxnLst/>
              <a:rect l="0" t="0" r="0" b="0"/>
              <a:pathLst>
                <a:path w="2324" h="1550" extrusionOk="0">
                  <a:moveTo>
                    <a:pt x="1886" y="1"/>
                  </a:moveTo>
                  <a:lnTo>
                    <a:pt x="1886" y="34"/>
                  </a:lnTo>
                  <a:lnTo>
                    <a:pt x="1920" y="68"/>
                  </a:lnTo>
                  <a:lnTo>
                    <a:pt x="1718" y="34"/>
                  </a:lnTo>
                  <a:lnTo>
                    <a:pt x="1516" y="68"/>
                  </a:lnTo>
                  <a:lnTo>
                    <a:pt x="1112" y="102"/>
                  </a:lnTo>
                  <a:lnTo>
                    <a:pt x="573" y="203"/>
                  </a:lnTo>
                  <a:lnTo>
                    <a:pt x="304" y="236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68" y="438"/>
                  </a:lnTo>
                  <a:lnTo>
                    <a:pt x="607" y="371"/>
                  </a:lnTo>
                  <a:lnTo>
                    <a:pt x="1112" y="304"/>
                  </a:lnTo>
                  <a:lnTo>
                    <a:pt x="1549" y="270"/>
                  </a:lnTo>
                  <a:lnTo>
                    <a:pt x="1751" y="236"/>
                  </a:lnTo>
                  <a:lnTo>
                    <a:pt x="1953" y="203"/>
                  </a:lnTo>
                  <a:lnTo>
                    <a:pt x="2054" y="438"/>
                  </a:lnTo>
                  <a:lnTo>
                    <a:pt x="2088" y="674"/>
                  </a:lnTo>
                  <a:lnTo>
                    <a:pt x="2122" y="1179"/>
                  </a:lnTo>
                  <a:lnTo>
                    <a:pt x="1179" y="1314"/>
                  </a:lnTo>
                  <a:lnTo>
                    <a:pt x="741" y="1347"/>
                  </a:lnTo>
                  <a:lnTo>
                    <a:pt x="506" y="1415"/>
                  </a:lnTo>
                  <a:lnTo>
                    <a:pt x="304" y="1482"/>
                  </a:lnTo>
                  <a:lnTo>
                    <a:pt x="270" y="1516"/>
                  </a:lnTo>
                  <a:lnTo>
                    <a:pt x="304" y="1549"/>
                  </a:lnTo>
                  <a:lnTo>
                    <a:pt x="741" y="1549"/>
                  </a:lnTo>
                  <a:lnTo>
                    <a:pt x="1213" y="1482"/>
                  </a:lnTo>
                  <a:lnTo>
                    <a:pt x="2223" y="1347"/>
                  </a:lnTo>
                  <a:lnTo>
                    <a:pt x="2290" y="1314"/>
                  </a:lnTo>
                  <a:lnTo>
                    <a:pt x="2324" y="1246"/>
                  </a:lnTo>
                  <a:lnTo>
                    <a:pt x="2257" y="977"/>
                  </a:lnTo>
                  <a:lnTo>
                    <a:pt x="2189" y="708"/>
                  </a:lnTo>
                  <a:lnTo>
                    <a:pt x="2021" y="203"/>
                  </a:lnTo>
                  <a:lnTo>
                    <a:pt x="2054" y="169"/>
                  </a:lnTo>
                  <a:lnTo>
                    <a:pt x="2088" y="169"/>
                  </a:lnTo>
                  <a:lnTo>
                    <a:pt x="2088" y="135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1" name="Shape 561"/>
            <p:cNvSpPr/>
            <p:nvPr/>
          </p:nvSpPr>
          <p:spPr>
            <a:xfrm>
              <a:off x="1763825" y="5194050"/>
              <a:ext cx="18525" cy="11800"/>
            </a:xfrm>
            <a:custGeom>
              <a:avLst/>
              <a:gdLst/>
              <a:ahLst/>
              <a:cxnLst/>
              <a:rect l="0" t="0" r="0" b="0"/>
              <a:pathLst>
                <a:path w="741" h="472" extrusionOk="0">
                  <a:moveTo>
                    <a:pt x="303" y="1"/>
                  </a:moveTo>
                  <a:lnTo>
                    <a:pt x="202" y="102"/>
                  </a:lnTo>
                  <a:lnTo>
                    <a:pt x="135" y="203"/>
                  </a:lnTo>
                  <a:lnTo>
                    <a:pt x="34" y="304"/>
                  </a:lnTo>
                  <a:lnTo>
                    <a:pt x="0" y="337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7" y="472"/>
                  </a:lnTo>
                  <a:lnTo>
                    <a:pt x="168" y="438"/>
                  </a:lnTo>
                  <a:lnTo>
                    <a:pt x="236" y="337"/>
                  </a:lnTo>
                  <a:lnTo>
                    <a:pt x="370" y="203"/>
                  </a:lnTo>
                  <a:lnTo>
                    <a:pt x="505" y="337"/>
                  </a:lnTo>
                  <a:lnTo>
                    <a:pt x="640" y="438"/>
                  </a:lnTo>
                  <a:lnTo>
                    <a:pt x="707" y="438"/>
                  </a:lnTo>
                  <a:lnTo>
                    <a:pt x="741" y="405"/>
                  </a:lnTo>
                  <a:lnTo>
                    <a:pt x="741" y="337"/>
                  </a:lnTo>
                  <a:lnTo>
                    <a:pt x="572" y="236"/>
                  </a:lnTo>
                  <a:lnTo>
                    <a:pt x="404" y="102"/>
                  </a:lnTo>
                  <a:lnTo>
                    <a:pt x="404" y="68"/>
                  </a:lnTo>
                  <a:lnTo>
                    <a:pt x="404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2" name="Shape 562"/>
            <p:cNvSpPr/>
            <p:nvPr/>
          </p:nvSpPr>
          <p:spPr>
            <a:xfrm>
              <a:off x="1695625" y="4910400"/>
              <a:ext cx="62325" cy="41275"/>
            </a:xfrm>
            <a:custGeom>
              <a:avLst/>
              <a:gdLst/>
              <a:ahLst/>
              <a:cxnLst/>
              <a:rect l="0" t="0" r="0" b="0"/>
              <a:pathLst>
                <a:path w="2493" h="1651" extrusionOk="0">
                  <a:moveTo>
                    <a:pt x="1718" y="0"/>
                  </a:moveTo>
                  <a:lnTo>
                    <a:pt x="1146" y="68"/>
                  </a:lnTo>
                  <a:lnTo>
                    <a:pt x="607" y="202"/>
                  </a:lnTo>
                  <a:lnTo>
                    <a:pt x="102" y="371"/>
                  </a:lnTo>
                  <a:lnTo>
                    <a:pt x="102" y="404"/>
                  </a:lnTo>
                  <a:lnTo>
                    <a:pt x="35" y="371"/>
                  </a:lnTo>
                  <a:lnTo>
                    <a:pt x="1" y="438"/>
                  </a:lnTo>
                  <a:lnTo>
                    <a:pt x="68" y="741"/>
                  </a:lnTo>
                  <a:lnTo>
                    <a:pt x="136" y="1044"/>
                  </a:lnTo>
                  <a:lnTo>
                    <a:pt x="169" y="1347"/>
                  </a:lnTo>
                  <a:lnTo>
                    <a:pt x="270" y="1616"/>
                  </a:lnTo>
                  <a:lnTo>
                    <a:pt x="304" y="1650"/>
                  </a:lnTo>
                  <a:lnTo>
                    <a:pt x="338" y="1650"/>
                  </a:lnTo>
                  <a:lnTo>
                    <a:pt x="371" y="1616"/>
                  </a:lnTo>
                  <a:lnTo>
                    <a:pt x="405" y="1583"/>
                  </a:lnTo>
                  <a:lnTo>
                    <a:pt x="338" y="1246"/>
                  </a:lnTo>
                  <a:lnTo>
                    <a:pt x="237" y="943"/>
                  </a:lnTo>
                  <a:lnTo>
                    <a:pt x="203" y="674"/>
                  </a:lnTo>
                  <a:lnTo>
                    <a:pt x="102" y="438"/>
                  </a:lnTo>
                  <a:lnTo>
                    <a:pt x="371" y="404"/>
                  </a:lnTo>
                  <a:lnTo>
                    <a:pt x="641" y="371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89" y="202"/>
                  </a:lnTo>
                  <a:lnTo>
                    <a:pt x="2189" y="371"/>
                  </a:lnTo>
                  <a:lnTo>
                    <a:pt x="2189" y="539"/>
                  </a:lnTo>
                  <a:lnTo>
                    <a:pt x="2223" y="909"/>
                  </a:lnTo>
                  <a:lnTo>
                    <a:pt x="2324" y="1280"/>
                  </a:lnTo>
                  <a:lnTo>
                    <a:pt x="1853" y="1347"/>
                  </a:lnTo>
                  <a:lnTo>
                    <a:pt x="1381" y="1414"/>
                  </a:lnTo>
                  <a:lnTo>
                    <a:pt x="876" y="1448"/>
                  </a:lnTo>
                  <a:lnTo>
                    <a:pt x="641" y="1482"/>
                  </a:lnTo>
                  <a:lnTo>
                    <a:pt x="405" y="1549"/>
                  </a:lnTo>
                  <a:lnTo>
                    <a:pt x="607" y="1616"/>
                  </a:lnTo>
                  <a:lnTo>
                    <a:pt x="843" y="1616"/>
                  </a:lnTo>
                  <a:lnTo>
                    <a:pt x="1247" y="1583"/>
                  </a:lnTo>
                  <a:lnTo>
                    <a:pt x="1819" y="1549"/>
                  </a:lnTo>
                  <a:lnTo>
                    <a:pt x="2122" y="1482"/>
                  </a:lnTo>
                  <a:lnTo>
                    <a:pt x="2391" y="1381"/>
                  </a:lnTo>
                  <a:lnTo>
                    <a:pt x="2459" y="1381"/>
                  </a:lnTo>
                  <a:lnTo>
                    <a:pt x="2492" y="1347"/>
                  </a:lnTo>
                  <a:lnTo>
                    <a:pt x="2492" y="1313"/>
                  </a:lnTo>
                  <a:lnTo>
                    <a:pt x="2358" y="640"/>
                  </a:lnTo>
                  <a:lnTo>
                    <a:pt x="2324" y="404"/>
                  </a:lnTo>
                  <a:lnTo>
                    <a:pt x="2290" y="169"/>
                  </a:lnTo>
                  <a:lnTo>
                    <a:pt x="2324" y="135"/>
                  </a:lnTo>
                  <a:lnTo>
                    <a:pt x="2324" y="101"/>
                  </a:lnTo>
                  <a:lnTo>
                    <a:pt x="2290" y="34"/>
                  </a:lnTo>
                  <a:lnTo>
                    <a:pt x="2257" y="34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3" name="Shape 563"/>
            <p:cNvSpPr/>
            <p:nvPr/>
          </p:nvSpPr>
          <p:spPr>
            <a:xfrm>
              <a:off x="1744450" y="5182275"/>
              <a:ext cx="58100" cy="68200"/>
            </a:xfrm>
            <a:custGeom>
              <a:avLst/>
              <a:gdLst/>
              <a:ahLst/>
              <a:cxnLst/>
              <a:rect l="0" t="0" r="0" b="0"/>
              <a:pathLst>
                <a:path w="2324" h="2728" extrusionOk="0">
                  <a:moveTo>
                    <a:pt x="1819" y="0"/>
                  </a:moveTo>
                  <a:lnTo>
                    <a:pt x="1347" y="68"/>
                  </a:lnTo>
                  <a:lnTo>
                    <a:pt x="876" y="169"/>
                  </a:lnTo>
                  <a:lnTo>
                    <a:pt x="472" y="270"/>
                  </a:lnTo>
                  <a:lnTo>
                    <a:pt x="102" y="371"/>
                  </a:lnTo>
                  <a:lnTo>
                    <a:pt x="68" y="337"/>
                  </a:lnTo>
                  <a:lnTo>
                    <a:pt x="68" y="303"/>
                  </a:lnTo>
                  <a:lnTo>
                    <a:pt x="34" y="337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414"/>
                  </a:lnTo>
                  <a:lnTo>
                    <a:pt x="203" y="2054"/>
                  </a:lnTo>
                  <a:lnTo>
                    <a:pt x="270" y="2357"/>
                  </a:lnTo>
                  <a:lnTo>
                    <a:pt x="337" y="2694"/>
                  </a:lnTo>
                  <a:lnTo>
                    <a:pt x="371" y="2727"/>
                  </a:lnTo>
                  <a:lnTo>
                    <a:pt x="438" y="2727"/>
                  </a:lnTo>
                  <a:lnTo>
                    <a:pt x="472" y="2694"/>
                  </a:lnTo>
                  <a:lnTo>
                    <a:pt x="506" y="2626"/>
                  </a:lnTo>
                  <a:lnTo>
                    <a:pt x="472" y="2357"/>
                  </a:lnTo>
                  <a:lnTo>
                    <a:pt x="438" y="2054"/>
                  </a:lnTo>
                  <a:lnTo>
                    <a:pt x="337" y="1482"/>
                  </a:lnTo>
                  <a:lnTo>
                    <a:pt x="506" y="1515"/>
                  </a:lnTo>
                  <a:lnTo>
                    <a:pt x="708" y="1482"/>
                  </a:lnTo>
                  <a:lnTo>
                    <a:pt x="1112" y="1448"/>
                  </a:lnTo>
                  <a:lnTo>
                    <a:pt x="1549" y="1414"/>
                  </a:lnTo>
                  <a:lnTo>
                    <a:pt x="1785" y="1381"/>
                  </a:lnTo>
                  <a:lnTo>
                    <a:pt x="2021" y="1347"/>
                  </a:lnTo>
                  <a:lnTo>
                    <a:pt x="2054" y="1785"/>
                  </a:lnTo>
                  <a:lnTo>
                    <a:pt x="2088" y="1987"/>
                  </a:lnTo>
                  <a:lnTo>
                    <a:pt x="2155" y="2189"/>
                  </a:lnTo>
                  <a:lnTo>
                    <a:pt x="1751" y="2256"/>
                  </a:lnTo>
                  <a:lnTo>
                    <a:pt x="1381" y="2323"/>
                  </a:lnTo>
                  <a:lnTo>
                    <a:pt x="943" y="2424"/>
                  </a:lnTo>
                  <a:lnTo>
                    <a:pt x="708" y="2492"/>
                  </a:lnTo>
                  <a:lnTo>
                    <a:pt x="506" y="2559"/>
                  </a:lnTo>
                  <a:lnTo>
                    <a:pt x="506" y="2593"/>
                  </a:lnTo>
                  <a:lnTo>
                    <a:pt x="506" y="2626"/>
                  </a:lnTo>
                  <a:lnTo>
                    <a:pt x="741" y="2593"/>
                  </a:lnTo>
                  <a:lnTo>
                    <a:pt x="943" y="2593"/>
                  </a:lnTo>
                  <a:lnTo>
                    <a:pt x="1381" y="2492"/>
                  </a:lnTo>
                  <a:lnTo>
                    <a:pt x="1785" y="2424"/>
                  </a:lnTo>
                  <a:lnTo>
                    <a:pt x="2189" y="2323"/>
                  </a:lnTo>
                  <a:lnTo>
                    <a:pt x="2223" y="2391"/>
                  </a:lnTo>
                  <a:lnTo>
                    <a:pt x="2290" y="2391"/>
                  </a:lnTo>
                  <a:lnTo>
                    <a:pt x="2290" y="2290"/>
                  </a:lnTo>
                  <a:lnTo>
                    <a:pt x="2324" y="2256"/>
                  </a:lnTo>
                  <a:lnTo>
                    <a:pt x="2290" y="2222"/>
                  </a:lnTo>
                  <a:lnTo>
                    <a:pt x="2290" y="1987"/>
                  </a:lnTo>
                  <a:lnTo>
                    <a:pt x="2256" y="1751"/>
                  </a:lnTo>
                  <a:lnTo>
                    <a:pt x="2189" y="1313"/>
                  </a:lnTo>
                  <a:lnTo>
                    <a:pt x="2122" y="707"/>
                  </a:lnTo>
                  <a:lnTo>
                    <a:pt x="2054" y="371"/>
                  </a:lnTo>
                  <a:lnTo>
                    <a:pt x="1953" y="101"/>
                  </a:lnTo>
                  <a:lnTo>
                    <a:pt x="1920" y="101"/>
                  </a:lnTo>
                  <a:lnTo>
                    <a:pt x="1920" y="371"/>
                  </a:lnTo>
                  <a:lnTo>
                    <a:pt x="1920" y="640"/>
                  </a:lnTo>
                  <a:lnTo>
                    <a:pt x="1987" y="1145"/>
                  </a:lnTo>
                  <a:lnTo>
                    <a:pt x="1987" y="1212"/>
                  </a:lnTo>
                  <a:lnTo>
                    <a:pt x="1785" y="1179"/>
                  </a:lnTo>
                  <a:lnTo>
                    <a:pt x="1516" y="1212"/>
                  </a:lnTo>
                  <a:lnTo>
                    <a:pt x="1078" y="1246"/>
                  </a:lnTo>
                  <a:lnTo>
                    <a:pt x="708" y="1280"/>
                  </a:lnTo>
                  <a:lnTo>
                    <a:pt x="506" y="1313"/>
                  </a:lnTo>
                  <a:lnTo>
                    <a:pt x="304" y="1414"/>
                  </a:lnTo>
                  <a:lnTo>
                    <a:pt x="304" y="1381"/>
                  </a:lnTo>
                  <a:lnTo>
                    <a:pt x="236" y="943"/>
                  </a:lnTo>
                  <a:lnTo>
                    <a:pt x="203" y="707"/>
                  </a:lnTo>
                  <a:lnTo>
                    <a:pt x="135" y="505"/>
                  </a:lnTo>
                  <a:lnTo>
                    <a:pt x="573" y="438"/>
                  </a:lnTo>
                  <a:lnTo>
                    <a:pt x="1011" y="337"/>
                  </a:lnTo>
                  <a:lnTo>
                    <a:pt x="1448" y="236"/>
                  </a:lnTo>
                  <a:lnTo>
                    <a:pt x="1852" y="135"/>
                  </a:lnTo>
                  <a:lnTo>
                    <a:pt x="1886" y="101"/>
                  </a:lnTo>
                  <a:lnTo>
                    <a:pt x="1886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4" name="Shape 564"/>
            <p:cNvSpPr/>
            <p:nvPr/>
          </p:nvSpPr>
          <p:spPr>
            <a:xfrm>
              <a:off x="1768875" y="5223500"/>
              <a:ext cx="17700" cy="11825"/>
            </a:xfrm>
            <a:custGeom>
              <a:avLst/>
              <a:gdLst/>
              <a:ahLst/>
              <a:cxnLst/>
              <a:rect l="0" t="0" r="0" b="0"/>
              <a:pathLst>
                <a:path w="708" h="473" extrusionOk="0">
                  <a:moveTo>
                    <a:pt x="572" y="1"/>
                  </a:moveTo>
                  <a:lnTo>
                    <a:pt x="337" y="304"/>
                  </a:lnTo>
                  <a:lnTo>
                    <a:pt x="236" y="203"/>
                  </a:lnTo>
                  <a:lnTo>
                    <a:pt x="101" y="102"/>
                  </a:lnTo>
                  <a:lnTo>
                    <a:pt x="67" y="68"/>
                  </a:lnTo>
                  <a:lnTo>
                    <a:pt x="0" y="102"/>
                  </a:lnTo>
                  <a:lnTo>
                    <a:pt x="0" y="136"/>
                  </a:lnTo>
                  <a:lnTo>
                    <a:pt x="0" y="203"/>
                  </a:lnTo>
                  <a:lnTo>
                    <a:pt x="135" y="338"/>
                  </a:lnTo>
                  <a:lnTo>
                    <a:pt x="236" y="439"/>
                  </a:lnTo>
                  <a:lnTo>
                    <a:pt x="303" y="472"/>
                  </a:lnTo>
                  <a:lnTo>
                    <a:pt x="370" y="439"/>
                  </a:lnTo>
                  <a:lnTo>
                    <a:pt x="404" y="439"/>
                  </a:lnTo>
                  <a:lnTo>
                    <a:pt x="438" y="405"/>
                  </a:lnTo>
                  <a:lnTo>
                    <a:pt x="572" y="270"/>
                  </a:lnTo>
                  <a:lnTo>
                    <a:pt x="707" y="136"/>
                  </a:lnTo>
                  <a:lnTo>
                    <a:pt x="707" y="68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5" name="Shape 565"/>
            <p:cNvSpPr/>
            <p:nvPr/>
          </p:nvSpPr>
          <p:spPr>
            <a:xfrm>
              <a:off x="1688900" y="5216775"/>
              <a:ext cx="58100" cy="40425"/>
            </a:xfrm>
            <a:custGeom>
              <a:avLst/>
              <a:gdLst/>
              <a:ahLst/>
              <a:cxnLst/>
              <a:rect l="0" t="0" r="0" b="0"/>
              <a:pathLst>
                <a:path w="2324" h="1617" extrusionOk="0">
                  <a:moveTo>
                    <a:pt x="1920" y="270"/>
                  </a:moveTo>
                  <a:lnTo>
                    <a:pt x="2021" y="775"/>
                  </a:lnTo>
                  <a:lnTo>
                    <a:pt x="2122" y="1179"/>
                  </a:lnTo>
                  <a:lnTo>
                    <a:pt x="1920" y="1179"/>
                  </a:lnTo>
                  <a:lnTo>
                    <a:pt x="1718" y="1213"/>
                  </a:lnTo>
                  <a:lnTo>
                    <a:pt x="1280" y="1280"/>
                  </a:lnTo>
                  <a:lnTo>
                    <a:pt x="809" y="1347"/>
                  </a:lnTo>
                  <a:lnTo>
                    <a:pt x="539" y="1381"/>
                  </a:lnTo>
                  <a:lnTo>
                    <a:pt x="304" y="1482"/>
                  </a:lnTo>
                  <a:lnTo>
                    <a:pt x="236" y="943"/>
                  </a:lnTo>
                  <a:lnTo>
                    <a:pt x="203" y="708"/>
                  </a:lnTo>
                  <a:lnTo>
                    <a:pt x="169" y="573"/>
                  </a:lnTo>
                  <a:lnTo>
                    <a:pt x="135" y="472"/>
                  </a:lnTo>
                  <a:lnTo>
                    <a:pt x="337" y="506"/>
                  </a:lnTo>
                  <a:lnTo>
                    <a:pt x="573" y="506"/>
                  </a:lnTo>
                  <a:lnTo>
                    <a:pt x="1011" y="438"/>
                  </a:lnTo>
                  <a:lnTo>
                    <a:pt x="1448" y="405"/>
                  </a:lnTo>
                  <a:lnTo>
                    <a:pt x="1684" y="337"/>
                  </a:lnTo>
                  <a:lnTo>
                    <a:pt x="1920" y="270"/>
                  </a:lnTo>
                  <a:close/>
                  <a:moveTo>
                    <a:pt x="1920" y="1"/>
                  </a:moveTo>
                  <a:lnTo>
                    <a:pt x="1886" y="34"/>
                  </a:lnTo>
                  <a:lnTo>
                    <a:pt x="1886" y="68"/>
                  </a:lnTo>
                  <a:lnTo>
                    <a:pt x="1886" y="135"/>
                  </a:lnTo>
                  <a:lnTo>
                    <a:pt x="1516" y="203"/>
                  </a:lnTo>
                  <a:lnTo>
                    <a:pt x="1112" y="270"/>
                  </a:lnTo>
                  <a:lnTo>
                    <a:pt x="607" y="304"/>
                  </a:lnTo>
                  <a:lnTo>
                    <a:pt x="371" y="337"/>
                  </a:lnTo>
                  <a:lnTo>
                    <a:pt x="102" y="405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1" y="539"/>
                  </a:lnTo>
                  <a:lnTo>
                    <a:pt x="1" y="640"/>
                  </a:lnTo>
                  <a:lnTo>
                    <a:pt x="34" y="876"/>
                  </a:lnTo>
                  <a:lnTo>
                    <a:pt x="135" y="1549"/>
                  </a:lnTo>
                  <a:lnTo>
                    <a:pt x="169" y="1617"/>
                  </a:lnTo>
                  <a:lnTo>
                    <a:pt x="304" y="1617"/>
                  </a:lnTo>
                  <a:lnTo>
                    <a:pt x="337" y="1549"/>
                  </a:lnTo>
                  <a:lnTo>
                    <a:pt x="741" y="1549"/>
                  </a:lnTo>
                  <a:lnTo>
                    <a:pt x="1179" y="1482"/>
                  </a:lnTo>
                  <a:lnTo>
                    <a:pt x="1684" y="1415"/>
                  </a:lnTo>
                  <a:lnTo>
                    <a:pt x="1920" y="1347"/>
                  </a:lnTo>
                  <a:lnTo>
                    <a:pt x="2155" y="1280"/>
                  </a:lnTo>
                  <a:lnTo>
                    <a:pt x="2256" y="1415"/>
                  </a:lnTo>
                  <a:lnTo>
                    <a:pt x="2290" y="1448"/>
                  </a:lnTo>
                  <a:lnTo>
                    <a:pt x="2324" y="1415"/>
                  </a:lnTo>
                  <a:lnTo>
                    <a:pt x="2324" y="1246"/>
                  </a:lnTo>
                  <a:lnTo>
                    <a:pt x="2290" y="1078"/>
                  </a:lnTo>
                  <a:lnTo>
                    <a:pt x="2189" y="775"/>
                  </a:lnTo>
                  <a:lnTo>
                    <a:pt x="2054" y="236"/>
                  </a:lnTo>
                  <a:lnTo>
                    <a:pt x="2054" y="203"/>
                  </a:lnTo>
                  <a:lnTo>
                    <a:pt x="2054" y="169"/>
                  </a:lnTo>
                  <a:lnTo>
                    <a:pt x="2021" y="135"/>
                  </a:lnTo>
                  <a:lnTo>
                    <a:pt x="1987" y="135"/>
                  </a:lnTo>
                  <a:lnTo>
                    <a:pt x="1953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6" name="Shape 566"/>
            <p:cNvSpPr/>
            <p:nvPr/>
          </p:nvSpPr>
          <p:spPr>
            <a:xfrm>
              <a:off x="1737725" y="4941550"/>
              <a:ext cx="90075" cy="58100"/>
            </a:xfrm>
            <a:custGeom>
              <a:avLst/>
              <a:gdLst/>
              <a:ahLst/>
              <a:cxnLst/>
              <a:rect l="0" t="0" r="0" b="0"/>
              <a:pathLst>
                <a:path w="3603" h="2324" extrusionOk="0">
                  <a:moveTo>
                    <a:pt x="3131" y="168"/>
                  </a:moveTo>
                  <a:lnTo>
                    <a:pt x="3266" y="976"/>
                  </a:lnTo>
                  <a:lnTo>
                    <a:pt x="3401" y="1785"/>
                  </a:lnTo>
                  <a:lnTo>
                    <a:pt x="1852" y="1987"/>
                  </a:lnTo>
                  <a:lnTo>
                    <a:pt x="1111" y="2088"/>
                  </a:lnTo>
                  <a:lnTo>
                    <a:pt x="337" y="2222"/>
                  </a:lnTo>
                  <a:lnTo>
                    <a:pt x="337" y="2189"/>
                  </a:lnTo>
                  <a:lnTo>
                    <a:pt x="337" y="2020"/>
                  </a:lnTo>
                  <a:lnTo>
                    <a:pt x="303" y="1818"/>
                  </a:lnTo>
                  <a:lnTo>
                    <a:pt x="202" y="1414"/>
                  </a:lnTo>
                  <a:lnTo>
                    <a:pt x="169" y="1010"/>
                  </a:lnTo>
                  <a:lnTo>
                    <a:pt x="135" y="572"/>
                  </a:lnTo>
                  <a:lnTo>
                    <a:pt x="876" y="471"/>
                  </a:lnTo>
                  <a:lnTo>
                    <a:pt x="1616" y="370"/>
                  </a:lnTo>
                  <a:lnTo>
                    <a:pt x="2391" y="236"/>
                  </a:lnTo>
                  <a:lnTo>
                    <a:pt x="3131" y="168"/>
                  </a:lnTo>
                  <a:close/>
                  <a:moveTo>
                    <a:pt x="3131" y="0"/>
                  </a:moveTo>
                  <a:lnTo>
                    <a:pt x="2357" y="67"/>
                  </a:lnTo>
                  <a:lnTo>
                    <a:pt x="1583" y="168"/>
                  </a:lnTo>
                  <a:lnTo>
                    <a:pt x="842" y="303"/>
                  </a:lnTo>
                  <a:lnTo>
                    <a:pt x="101" y="471"/>
                  </a:lnTo>
                  <a:lnTo>
                    <a:pt x="68" y="471"/>
                  </a:lnTo>
                  <a:lnTo>
                    <a:pt x="34" y="505"/>
                  </a:lnTo>
                  <a:lnTo>
                    <a:pt x="0" y="539"/>
                  </a:lnTo>
                  <a:lnTo>
                    <a:pt x="0" y="976"/>
                  </a:lnTo>
                  <a:lnTo>
                    <a:pt x="68" y="1448"/>
                  </a:lnTo>
                  <a:lnTo>
                    <a:pt x="101" y="1852"/>
                  </a:lnTo>
                  <a:lnTo>
                    <a:pt x="169" y="2054"/>
                  </a:lnTo>
                  <a:lnTo>
                    <a:pt x="270" y="2222"/>
                  </a:lnTo>
                  <a:lnTo>
                    <a:pt x="303" y="2256"/>
                  </a:lnTo>
                  <a:lnTo>
                    <a:pt x="303" y="2290"/>
                  </a:lnTo>
                  <a:lnTo>
                    <a:pt x="337" y="2323"/>
                  </a:lnTo>
                  <a:lnTo>
                    <a:pt x="1111" y="2323"/>
                  </a:lnTo>
                  <a:lnTo>
                    <a:pt x="1886" y="2256"/>
                  </a:lnTo>
                  <a:lnTo>
                    <a:pt x="2694" y="2155"/>
                  </a:lnTo>
                  <a:lnTo>
                    <a:pt x="3434" y="1987"/>
                  </a:lnTo>
                  <a:lnTo>
                    <a:pt x="3468" y="2020"/>
                  </a:lnTo>
                  <a:lnTo>
                    <a:pt x="3535" y="1987"/>
                  </a:lnTo>
                  <a:lnTo>
                    <a:pt x="3569" y="1953"/>
                  </a:lnTo>
                  <a:lnTo>
                    <a:pt x="3603" y="1919"/>
                  </a:lnTo>
                  <a:lnTo>
                    <a:pt x="3434" y="976"/>
                  </a:lnTo>
                  <a:lnTo>
                    <a:pt x="3266" y="67"/>
                  </a:lnTo>
                  <a:lnTo>
                    <a:pt x="3232" y="34"/>
                  </a:lnTo>
                  <a:lnTo>
                    <a:pt x="323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7" name="Shape 567"/>
            <p:cNvSpPr/>
            <p:nvPr/>
          </p:nvSpPr>
          <p:spPr>
            <a:xfrm>
              <a:off x="1789900" y="4970150"/>
              <a:ext cx="23600" cy="16025"/>
            </a:xfrm>
            <a:custGeom>
              <a:avLst/>
              <a:gdLst/>
              <a:ahLst/>
              <a:cxnLst/>
              <a:rect l="0" t="0" r="0" b="0"/>
              <a:pathLst>
                <a:path w="944" h="641" extrusionOk="0">
                  <a:moveTo>
                    <a:pt x="203" y="1"/>
                  </a:moveTo>
                  <a:lnTo>
                    <a:pt x="102" y="68"/>
                  </a:lnTo>
                  <a:lnTo>
                    <a:pt x="68" y="169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37" y="641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38" y="506"/>
                  </a:lnTo>
                  <a:lnTo>
                    <a:pt x="270" y="405"/>
                  </a:lnTo>
                  <a:lnTo>
                    <a:pt x="573" y="338"/>
                  </a:lnTo>
                  <a:lnTo>
                    <a:pt x="876" y="237"/>
                  </a:lnTo>
                  <a:lnTo>
                    <a:pt x="910" y="203"/>
                  </a:lnTo>
                  <a:lnTo>
                    <a:pt x="943" y="136"/>
                  </a:lnTo>
                  <a:lnTo>
                    <a:pt x="910" y="102"/>
                  </a:lnTo>
                  <a:lnTo>
                    <a:pt x="842" y="68"/>
                  </a:lnTo>
                  <a:lnTo>
                    <a:pt x="539" y="169"/>
                  </a:lnTo>
                  <a:lnTo>
                    <a:pt x="203" y="270"/>
                  </a:lnTo>
                  <a:lnTo>
                    <a:pt x="304" y="102"/>
                  </a:lnTo>
                  <a:lnTo>
                    <a:pt x="337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8" name="Shape 568"/>
            <p:cNvSpPr/>
            <p:nvPr/>
          </p:nvSpPr>
          <p:spPr>
            <a:xfrm>
              <a:off x="1758750" y="4901975"/>
              <a:ext cx="58950" cy="41275"/>
            </a:xfrm>
            <a:custGeom>
              <a:avLst/>
              <a:gdLst/>
              <a:ahLst/>
              <a:cxnLst/>
              <a:rect l="0" t="0" r="0" b="0"/>
              <a:pathLst>
                <a:path w="2358" h="1651" extrusionOk="0">
                  <a:moveTo>
                    <a:pt x="2156" y="1"/>
                  </a:moveTo>
                  <a:lnTo>
                    <a:pt x="2156" y="34"/>
                  </a:lnTo>
                  <a:lnTo>
                    <a:pt x="1684" y="34"/>
                  </a:lnTo>
                  <a:lnTo>
                    <a:pt x="1213" y="102"/>
                  </a:lnTo>
                  <a:lnTo>
                    <a:pt x="641" y="169"/>
                  </a:lnTo>
                  <a:lnTo>
                    <a:pt x="102" y="304"/>
                  </a:lnTo>
                  <a:lnTo>
                    <a:pt x="68" y="270"/>
                  </a:lnTo>
                  <a:lnTo>
                    <a:pt x="35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35" y="943"/>
                  </a:lnTo>
                  <a:lnTo>
                    <a:pt x="136" y="1583"/>
                  </a:lnTo>
                  <a:lnTo>
                    <a:pt x="169" y="1617"/>
                  </a:lnTo>
                  <a:lnTo>
                    <a:pt x="203" y="1650"/>
                  </a:lnTo>
                  <a:lnTo>
                    <a:pt x="270" y="1617"/>
                  </a:lnTo>
                  <a:lnTo>
                    <a:pt x="270" y="1549"/>
                  </a:lnTo>
                  <a:lnTo>
                    <a:pt x="237" y="977"/>
                  </a:lnTo>
                  <a:lnTo>
                    <a:pt x="136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22" y="102"/>
                  </a:lnTo>
                  <a:lnTo>
                    <a:pt x="2122" y="371"/>
                  </a:lnTo>
                  <a:lnTo>
                    <a:pt x="2156" y="640"/>
                  </a:lnTo>
                  <a:lnTo>
                    <a:pt x="2223" y="1145"/>
                  </a:lnTo>
                  <a:lnTo>
                    <a:pt x="1752" y="1213"/>
                  </a:lnTo>
                  <a:lnTo>
                    <a:pt x="1280" y="1280"/>
                  </a:lnTo>
                  <a:lnTo>
                    <a:pt x="843" y="1347"/>
                  </a:lnTo>
                  <a:lnTo>
                    <a:pt x="641" y="1415"/>
                  </a:lnTo>
                  <a:lnTo>
                    <a:pt x="405" y="1482"/>
                  </a:lnTo>
                  <a:lnTo>
                    <a:pt x="439" y="1482"/>
                  </a:lnTo>
                  <a:lnTo>
                    <a:pt x="641" y="1516"/>
                  </a:lnTo>
                  <a:lnTo>
                    <a:pt x="843" y="1516"/>
                  </a:lnTo>
                  <a:lnTo>
                    <a:pt x="1280" y="1448"/>
                  </a:lnTo>
                  <a:lnTo>
                    <a:pt x="1752" y="1381"/>
                  </a:lnTo>
                  <a:lnTo>
                    <a:pt x="2189" y="1280"/>
                  </a:lnTo>
                  <a:lnTo>
                    <a:pt x="2189" y="1314"/>
                  </a:lnTo>
                  <a:lnTo>
                    <a:pt x="2223" y="1347"/>
                  </a:lnTo>
                  <a:lnTo>
                    <a:pt x="2290" y="1347"/>
                  </a:lnTo>
                  <a:lnTo>
                    <a:pt x="2324" y="1314"/>
                  </a:lnTo>
                  <a:lnTo>
                    <a:pt x="2358" y="1280"/>
                  </a:lnTo>
                  <a:lnTo>
                    <a:pt x="2358" y="1213"/>
                  </a:lnTo>
                  <a:lnTo>
                    <a:pt x="2358" y="1179"/>
                  </a:lnTo>
                  <a:lnTo>
                    <a:pt x="2324" y="573"/>
                  </a:lnTo>
                  <a:lnTo>
                    <a:pt x="2257" y="30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9" name="Shape 569"/>
            <p:cNvSpPr/>
            <p:nvPr/>
          </p:nvSpPr>
          <p:spPr>
            <a:xfrm>
              <a:off x="1804225" y="5028225"/>
              <a:ext cx="22750" cy="21075"/>
            </a:xfrm>
            <a:custGeom>
              <a:avLst/>
              <a:gdLst/>
              <a:ahLst/>
              <a:cxnLst/>
              <a:rect l="0" t="0" r="0" b="0"/>
              <a:pathLst>
                <a:path w="910" h="843" extrusionOk="0">
                  <a:moveTo>
                    <a:pt x="741" y="1"/>
                  </a:moveTo>
                  <a:lnTo>
                    <a:pt x="707" y="35"/>
                  </a:lnTo>
                  <a:lnTo>
                    <a:pt x="707" y="102"/>
                  </a:lnTo>
                  <a:lnTo>
                    <a:pt x="741" y="203"/>
                  </a:lnTo>
                  <a:lnTo>
                    <a:pt x="707" y="304"/>
                  </a:lnTo>
                  <a:lnTo>
                    <a:pt x="640" y="371"/>
                  </a:lnTo>
                  <a:lnTo>
                    <a:pt x="539" y="439"/>
                  </a:lnTo>
                  <a:lnTo>
                    <a:pt x="438" y="472"/>
                  </a:lnTo>
                  <a:lnTo>
                    <a:pt x="337" y="472"/>
                  </a:lnTo>
                  <a:lnTo>
                    <a:pt x="337" y="405"/>
                  </a:lnTo>
                  <a:lnTo>
                    <a:pt x="337" y="338"/>
                  </a:lnTo>
                  <a:lnTo>
                    <a:pt x="337" y="270"/>
                  </a:lnTo>
                  <a:lnTo>
                    <a:pt x="337" y="237"/>
                  </a:lnTo>
                  <a:lnTo>
                    <a:pt x="269" y="237"/>
                  </a:lnTo>
                  <a:lnTo>
                    <a:pt x="168" y="338"/>
                  </a:lnTo>
                  <a:lnTo>
                    <a:pt x="67" y="405"/>
                  </a:lnTo>
                  <a:lnTo>
                    <a:pt x="0" y="439"/>
                  </a:lnTo>
                  <a:lnTo>
                    <a:pt x="0" y="506"/>
                  </a:lnTo>
                  <a:lnTo>
                    <a:pt x="202" y="809"/>
                  </a:lnTo>
                  <a:lnTo>
                    <a:pt x="236" y="843"/>
                  </a:lnTo>
                  <a:lnTo>
                    <a:pt x="370" y="843"/>
                  </a:lnTo>
                  <a:lnTo>
                    <a:pt x="370" y="809"/>
                  </a:lnTo>
                  <a:lnTo>
                    <a:pt x="370" y="742"/>
                  </a:lnTo>
                  <a:lnTo>
                    <a:pt x="370" y="641"/>
                  </a:lnTo>
                  <a:lnTo>
                    <a:pt x="539" y="607"/>
                  </a:lnTo>
                  <a:lnTo>
                    <a:pt x="707" y="540"/>
                  </a:lnTo>
                  <a:lnTo>
                    <a:pt x="808" y="439"/>
                  </a:lnTo>
                  <a:lnTo>
                    <a:pt x="875" y="304"/>
                  </a:lnTo>
                  <a:lnTo>
                    <a:pt x="909" y="169"/>
                  </a:lnTo>
                  <a:lnTo>
                    <a:pt x="842" y="35"/>
                  </a:lnTo>
                  <a:lnTo>
                    <a:pt x="80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0" name="Shape 570"/>
            <p:cNvSpPr/>
            <p:nvPr/>
          </p:nvSpPr>
          <p:spPr>
            <a:xfrm>
              <a:off x="1719200" y="5112400"/>
              <a:ext cx="133850" cy="72425"/>
            </a:xfrm>
            <a:custGeom>
              <a:avLst/>
              <a:gdLst/>
              <a:ahLst/>
              <a:cxnLst/>
              <a:rect l="0" t="0" r="0" b="0"/>
              <a:pathLst>
                <a:path w="5354" h="2897" extrusionOk="0">
                  <a:moveTo>
                    <a:pt x="5051" y="1"/>
                  </a:moveTo>
                  <a:lnTo>
                    <a:pt x="5017" y="34"/>
                  </a:lnTo>
                  <a:lnTo>
                    <a:pt x="4983" y="34"/>
                  </a:lnTo>
                  <a:lnTo>
                    <a:pt x="4983" y="539"/>
                  </a:lnTo>
                  <a:lnTo>
                    <a:pt x="5017" y="1011"/>
                  </a:lnTo>
                  <a:lnTo>
                    <a:pt x="5152" y="1987"/>
                  </a:lnTo>
                  <a:lnTo>
                    <a:pt x="4546" y="2054"/>
                  </a:lnTo>
                  <a:lnTo>
                    <a:pt x="3973" y="2155"/>
                  </a:lnTo>
                  <a:lnTo>
                    <a:pt x="2829" y="2358"/>
                  </a:lnTo>
                  <a:lnTo>
                    <a:pt x="1684" y="2593"/>
                  </a:lnTo>
                  <a:lnTo>
                    <a:pt x="1112" y="2694"/>
                  </a:lnTo>
                  <a:lnTo>
                    <a:pt x="539" y="2762"/>
                  </a:lnTo>
                  <a:lnTo>
                    <a:pt x="371" y="2256"/>
                  </a:lnTo>
                  <a:lnTo>
                    <a:pt x="270" y="1785"/>
                  </a:lnTo>
                  <a:lnTo>
                    <a:pt x="203" y="1347"/>
                  </a:lnTo>
                  <a:lnTo>
                    <a:pt x="169" y="1145"/>
                  </a:lnTo>
                  <a:lnTo>
                    <a:pt x="102" y="943"/>
                  </a:lnTo>
                  <a:lnTo>
                    <a:pt x="640" y="876"/>
                  </a:lnTo>
                  <a:lnTo>
                    <a:pt x="1179" y="809"/>
                  </a:lnTo>
                  <a:lnTo>
                    <a:pt x="2256" y="573"/>
                  </a:lnTo>
                  <a:lnTo>
                    <a:pt x="3367" y="405"/>
                  </a:lnTo>
                  <a:lnTo>
                    <a:pt x="4041" y="304"/>
                  </a:lnTo>
                  <a:lnTo>
                    <a:pt x="4445" y="236"/>
                  </a:lnTo>
                  <a:lnTo>
                    <a:pt x="4647" y="203"/>
                  </a:lnTo>
                  <a:lnTo>
                    <a:pt x="4748" y="203"/>
                  </a:lnTo>
                  <a:lnTo>
                    <a:pt x="4815" y="236"/>
                  </a:lnTo>
                  <a:lnTo>
                    <a:pt x="4882" y="236"/>
                  </a:lnTo>
                  <a:lnTo>
                    <a:pt x="4916" y="203"/>
                  </a:lnTo>
                  <a:lnTo>
                    <a:pt x="4916" y="135"/>
                  </a:lnTo>
                  <a:lnTo>
                    <a:pt x="4882" y="68"/>
                  </a:lnTo>
                  <a:lnTo>
                    <a:pt x="4849" y="34"/>
                  </a:lnTo>
                  <a:lnTo>
                    <a:pt x="4680" y="34"/>
                  </a:lnTo>
                  <a:lnTo>
                    <a:pt x="3132" y="236"/>
                  </a:lnTo>
                  <a:lnTo>
                    <a:pt x="1549" y="506"/>
                  </a:lnTo>
                  <a:lnTo>
                    <a:pt x="775" y="640"/>
                  </a:lnTo>
                  <a:lnTo>
                    <a:pt x="371" y="741"/>
                  </a:lnTo>
                  <a:lnTo>
                    <a:pt x="1" y="876"/>
                  </a:lnTo>
                  <a:lnTo>
                    <a:pt x="1" y="910"/>
                  </a:lnTo>
                  <a:lnTo>
                    <a:pt x="34" y="943"/>
                  </a:lnTo>
                  <a:lnTo>
                    <a:pt x="1" y="1145"/>
                  </a:lnTo>
                  <a:lnTo>
                    <a:pt x="1" y="1381"/>
                  </a:lnTo>
                  <a:lnTo>
                    <a:pt x="68" y="1819"/>
                  </a:lnTo>
                  <a:lnTo>
                    <a:pt x="203" y="2324"/>
                  </a:lnTo>
                  <a:lnTo>
                    <a:pt x="337" y="2863"/>
                  </a:lnTo>
                  <a:lnTo>
                    <a:pt x="371" y="2896"/>
                  </a:lnTo>
                  <a:lnTo>
                    <a:pt x="1078" y="2896"/>
                  </a:lnTo>
                  <a:lnTo>
                    <a:pt x="1684" y="2829"/>
                  </a:lnTo>
                  <a:lnTo>
                    <a:pt x="2256" y="2728"/>
                  </a:lnTo>
                  <a:lnTo>
                    <a:pt x="2829" y="2593"/>
                  </a:lnTo>
                  <a:lnTo>
                    <a:pt x="4007" y="2358"/>
                  </a:lnTo>
                  <a:lnTo>
                    <a:pt x="4579" y="2256"/>
                  </a:lnTo>
                  <a:lnTo>
                    <a:pt x="5185" y="2189"/>
                  </a:lnTo>
                  <a:lnTo>
                    <a:pt x="5219" y="2223"/>
                  </a:lnTo>
                  <a:lnTo>
                    <a:pt x="5286" y="2223"/>
                  </a:lnTo>
                  <a:lnTo>
                    <a:pt x="5354" y="2189"/>
                  </a:lnTo>
                  <a:lnTo>
                    <a:pt x="5354" y="2122"/>
                  </a:lnTo>
                  <a:lnTo>
                    <a:pt x="5286" y="1078"/>
                  </a:lnTo>
                  <a:lnTo>
                    <a:pt x="5219" y="539"/>
                  </a:lnTo>
                  <a:lnTo>
                    <a:pt x="5118" y="34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1" name="Shape 571"/>
            <p:cNvSpPr/>
            <p:nvPr/>
          </p:nvSpPr>
          <p:spPr>
            <a:xfrm>
              <a:off x="1778125" y="4997925"/>
              <a:ext cx="69875" cy="111975"/>
            </a:xfrm>
            <a:custGeom>
              <a:avLst/>
              <a:gdLst/>
              <a:ahLst/>
              <a:cxnLst/>
              <a:rect l="0" t="0" r="0" b="0"/>
              <a:pathLst>
                <a:path w="2795" h="4479" extrusionOk="0">
                  <a:moveTo>
                    <a:pt x="2054" y="169"/>
                  </a:moveTo>
                  <a:lnTo>
                    <a:pt x="2020" y="405"/>
                  </a:lnTo>
                  <a:lnTo>
                    <a:pt x="2054" y="641"/>
                  </a:lnTo>
                  <a:lnTo>
                    <a:pt x="2121" y="1112"/>
                  </a:lnTo>
                  <a:lnTo>
                    <a:pt x="2222" y="1617"/>
                  </a:lnTo>
                  <a:lnTo>
                    <a:pt x="2290" y="2088"/>
                  </a:lnTo>
                  <a:lnTo>
                    <a:pt x="2424" y="3132"/>
                  </a:lnTo>
                  <a:lnTo>
                    <a:pt x="2525" y="4142"/>
                  </a:lnTo>
                  <a:lnTo>
                    <a:pt x="1953" y="4209"/>
                  </a:lnTo>
                  <a:lnTo>
                    <a:pt x="1650" y="4243"/>
                  </a:lnTo>
                  <a:lnTo>
                    <a:pt x="1515" y="4277"/>
                  </a:lnTo>
                  <a:lnTo>
                    <a:pt x="1347" y="4310"/>
                  </a:lnTo>
                  <a:lnTo>
                    <a:pt x="1313" y="3772"/>
                  </a:lnTo>
                  <a:lnTo>
                    <a:pt x="1212" y="3233"/>
                  </a:lnTo>
                  <a:lnTo>
                    <a:pt x="1010" y="2189"/>
                  </a:lnTo>
                  <a:lnTo>
                    <a:pt x="1044" y="2122"/>
                  </a:lnTo>
                  <a:lnTo>
                    <a:pt x="1010" y="2055"/>
                  </a:lnTo>
                  <a:lnTo>
                    <a:pt x="977" y="2021"/>
                  </a:lnTo>
                  <a:lnTo>
                    <a:pt x="909" y="2021"/>
                  </a:lnTo>
                  <a:lnTo>
                    <a:pt x="472" y="2189"/>
                  </a:lnTo>
                  <a:lnTo>
                    <a:pt x="404" y="1718"/>
                  </a:lnTo>
                  <a:lnTo>
                    <a:pt x="303" y="1247"/>
                  </a:lnTo>
                  <a:lnTo>
                    <a:pt x="236" y="843"/>
                  </a:lnTo>
                  <a:lnTo>
                    <a:pt x="202" y="641"/>
                  </a:lnTo>
                  <a:lnTo>
                    <a:pt x="135" y="439"/>
                  </a:lnTo>
                  <a:lnTo>
                    <a:pt x="606" y="405"/>
                  </a:lnTo>
                  <a:lnTo>
                    <a:pt x="1111" y="338"/>
                  </a:lnTo>
                  <a:lnTo>
                    <a:pt x="2054" y="169"/>
                  </a:lnTo>
                  <a:close/>
                  <a:moveTo>
                    <a:pt x="2020" y="1"/>
                  </a:moveTo>
                  <a:lnTo>
                    <a:pt x="1078" y="136"/>
                  </a:lnTo>
                  <a:lnTo>
                    <a:pt x="606" y="203"/>
                  </a:lnTo>
                  <a:lnTo>
                    <a:pt x="135" y="338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607"/>
                  </a:lnTo>
                  <a:lnTo>
                    <a:pt x="0" y="843"/>
                  </a:lnTo>
                  <a:lnTo>
                    <a:pt x="68" y="1280"/>
                  </a:lnTo>
                  <a:lnTo>
                    <a:pt x="169" y="1785"/>
                  </a:lnTo>
                  <a:lnTo>
                    <a:pt x="236" y="2055"/>
                  </a:lnTo>
                  <a:lnTo>
                    <a:pt x="303" y="2290"/>
                  </a:lnTo>
                  <a:lnTo>
                    <a:pt x="337" y="2324"/>
                  </a:lnTo>
                  <a:lnTo>
                    <a:pt x="371" y="2358"/>
                  </a:lnTo>
                  <a:lnTo>
                    <a:pt x="438" y="2324"/>
                  </a:lnTo>
                  <a:lnTo>
                    <a:pt x="472" y="2324"/>
                  </a:lnTo>
                  <a:lnTo>
                    <a:pt x="876" y="2223"/>
                  </a:lnTo>
                  <a:lnTo>
                    <a:pt x="1010" y="3334"/>
                  </a:lnTo>
                  <a:lnTo>
                    <a:pt x="1111" y="3906"/>
                  </a:lnTo>
                  <a:lnTo>
                    <a:pt x="1246" y="4445"/>
                  </a:lnTo>
                  <a:lnTo>
                    <a:pt x="1280" y="4479"/>
                  </a:lnTo>
                  <a:lnTo>
                    <a:pt x="1347" y="4479"/>
                  </a:lnTo>
                  <a:lnTo>
                    <a:pt x="1381" y="4411"/>
                  </a:lnTo>
                  <a:lnTo>
                    <a:pt x="1482" y="4445"/>
                  </a:lnTo>
                  <a:lnTo>
                    <a:pt x="1616" y="4445"/>
                  </a:lnTo>
                  <a:lnTo>
                    <a:pt x="1886" y="4411"/>
                  </a:lnTo>
                  <a:lnTo>
                    <a:pt x="2559" y="4344"/>
                  </a:lnTo>
                  <a:lnTo>
                    <a:pt x="2626" y="4344"/>
                  </a:lnTo>
                  <a:lnTo>
                    <a:pt x="2694" y="4310"/>
                  </a:lnTo>
                  <a:lnTo>
                    <a:pt x="2761" y="4277"/>
                  </a:lnTo>
                  <a:lnTo>
                    <a:pt x="2795" y="4209"/>
                  </a:lnTo>
                  <a:lnTo>
                    <a:pt x="2761" y="4176"/>
                  </a:lnTo>
                  <a:lnTo>
                    <a:pt x="2694" y="4142"/>
                  </a:lnTo>
                  <a:lnTo>
                    <a:pt x="2593" y="3098"/>
                  </a:lnTo>
                  <a:lnTo>
                    <a:pt x="2458" y="2055"/>
                  </a:lnTo>
                  <a:lnTo>
                    <a:pt x="2357" y="1078"/>
                  </a:lnTo>
                  <a:lnTo>
                    <a:pt x="2256" y="573"/>
                  </a:lnTo>
                  <a:lnTo>
                    <a:pt x="2189" y="338"/>
                  </a:lnTo>
                  <a:lnTo>
                    <a:pt x="2088" y="136"/>
                  </a:lnTo>
                  <a:lnTo>
                    <a:pt x="2121" y="68"/>
                  </a:lnTo>
                  <a:lnTo>
                    <a:pt x="2088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2" name="Shape 572"/>
            <p:cNvSpPr/>
            <p:nvPr/>
          </p:nvSpPr>
          <p:spPr>
            <a:xfrm>
              <a:off x="981025" y="5233600"/>
              <a:ext cx="74950" cy="60650"/>
            </a:xfrm>
            <a:custGeom>
              <a:avLst/>
              <a:gdLst/>
              <a:ahLst/>
              <a:cxnLst/>
              <a:rect l="0" t="0" r="0" b="0"/>
              <a:pathLst>
                <a:path w="2998" h="2426" extrusionOk="0">
                  <a:moveTo>
                    <a:pt x="2526" y="371"/>
                  </a:moveTo>
                  <a:lnTo>
                    <a:pt x="2526" y="775"/>
                  </a:lnTo>
                  <a:lnTo>
                    <a:pt x="2593" y="1179"/>
                  </a:lnTo>
                  <a:lnTo>
                    <a:pt x="2762" y="1954"/>
                  </a:lnTo>
                  <a:lnTo>
                    <a:pt x="1617" y="2189"/>
                  </a:lnTo>
                  <a:lnTo>
                    <a:pt x="977" y="2257"/>
                  </a:lnTo>
                  <a:lnTo>
                    <a:pt x="573" y="2257"/>
                  </a:lnTo>
                  <a:lnTo>
                    <a:pt x="506" y="1785"/>
                  </a:lnTo>
                  <a:lnTo>
                    <a:pt x="405" y="1314"/>
                  </a:lnTo>
                  <a:lnTo>
                    <a:pt x="337" y="944"/>
                  </a:lnTo>
                  <a:lnTo>
                    <a:pt x="236" y="573"/>
                  </a:lnTo>
                  <a:lnTo>
                    <a:pt x="708" y="540"/>
                  </a:lnTo>
                  <a:lnTo>
                    <a:pt x="1179" y="472"/>
                  </a:lnTo>
                  <a:lnTo>
                    <a:pt x="1852" y="405"/>
                  </a:lnTo>
                  <a:lnTo>
                    <a:pt x="2526" y="371"/>
                  </a:lnTo>
                  <a:close/>
                  <a:moveTo>
                    <a:pt x="2627" y="1"/>
                  </a:moveTo>
                  <a:lnTo>
                    <a:pt x="2593" y="35"/>
                  </a:lnTo>
                  <a:lnTo>
                    <a:pt x="2560" y="68"/>
                  </a:lnTo>
                  <a:lnTo>
                    <a:pt x="2560" y="203"/>
                  </a:lnTo>
                  <a:lnTo>
                    <a:pt x="1953" y="203"/>
                  </a:lnTo>
                  <a:lnTo>
                    <a:pt x="1347" y="270"/>
                  </a:lnTo>
                  <a:lnTo>
                    <a:pt x="775" y="338"/>
                  </a:lnTo>
                  <a:lnTo>
                    <a:pt x="472" y="371"/>
                  </a:lnTo>
                  <a:lnTo>
                    <a:pt x="203" y="439"/>
                  </a:lnTo>
                  <a:lnTo>
                    <a:pt x="169" y="405"/>
                  </a:lnTo>
                  <a:lnTo>
                    <a:pt x="135" y="371"/>
                  </a:lnTo>
                  <a:lnTo>
                    <a:pt x="102" y="371"/>
                  </a:lnTo>
                  <a:lnTo>
                    <a:pt x="34" y="405"/>
                  </a:lnTo>
                  <a:lnTo>
                    <a:pt x="34" y="472"/>
                  </a:lnTo>
                  <a:lnTo>
                    <a:pt x="34" y="506"/>
                  </a:lnTo>
                  <a:lnTo>
                    <a:pt x="1" y="506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34" y="573"/>
                  </a:lnTo>
                  <a:lnTo>
                    <a:pt x="102" y="1011"/>
                  </a:lnTo>
                  <a:lnTo>
                    <a:pt x="203" y="1482"/>
                  </a:lnTo>
                  <a:lnTo>
                    <a:pt x="304" y="1920"/>
                  </a:lnTo>
                  <a:lnTo>
                    <a:pt x="337" y="2156"/>
                  </a:lnTo>
                  <a:lnTo>
                    <a:pt x="438" y="2358"/>
                  </a:lnTo>
                  <a:lnTo>
                    <a:pt x="438" y="2391"/>
                  </a:lnTo>
                  <a:lnTo>
                    <a:pt x="472" y="2425"/>
                  </a:lnTo>
                  <a:lnTo>
                    <a:pt x="539" y="2391"/>
                  </a:lnTo>
                  <a:lnTo>
                    <a:pt x="1145" y="2425"/>
                  </a:lnTo>
                  <a:lnTo>
                    <a:pt x="1718" y="2391"/>
                  </a:lnTo>
                  <a:lnTo>
                    <a:pt x="2290" y="2290"/>
                  </a:lnTo>
                  <a:lnTo>
                    <a:pt x="2863" y="2122"/>
                  </a:lnTo>
                  <a:lnTo>
                    <a:pt x="2896" y="2122"/>
                  </a:lnTo>
                  <a:lnTo>
                    <a:pt x="2964" y="2088"/>
                  </a:lnTo>
                  <a:lnTo>
                    <a:pt x="2997" y="2055"/>
                  </a:lnTo>
                  <a:lnTo>
                    <a:pt x="2997" y="1987"/>
                  </a:lnTo>
                  <a:lnTo>
                    <a:pt x="2896" y="1482"/>
                  </a:lnTo>
                  <a:lnTo>
                    <a:pt x="2795" y="944"/>
                  </a:lnTo>
                  <a:lnTo>
                    <a:pt x="2762" y="506"/>
                  </a:lnTo>
                  <a:lnTo>
                    <a:pt x="2728" y="270"/>
                  </a:lnTo>
                  <a:lnTo>
                    <a:pt x="2694" y="35"/>
                  </a:lnTo>
                  <a:lnTo>
                    <a:pt x="266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3" name="Shape 573"/>
            <p:cNvSpPr/>
            <p:nvPr/>
          </p:nvSpPr>
          <p:spPr>
            <a:xfrm>
              <a:off x="837100" y="3663850"/>
              <a:ext cx="44625" cy="40425"/>
            </a:xfrm>
            <a:custGeom>
              <a:avLst/>
              <a:gdLst/>
              <a:ahLst/>
              <a:cxnLst/>
              <a:rect l="0" t="0" r="0" b="0"/>
              <a:pathLst>
                <a:path w="1785" h="1617" extrusionOk="0">
                  <a:moveTo>
                    <a:pt x="1011" y="0"/>
                  </a:moveTo>
                  <a:lnTo>
                    <a:pt x="842" y="67"/>
                  </a:lnTo>
                  <a:lnTo>
                    <a:pt x="573" y="236"/>
                  </a:lnTo>
                  <a:lnTo>
                    <a:pt x="405" y="370"/>
                  </a:lnTo>
                  <a:lnTo>
                    <a:pt x="304" y="471"/>
                  </a:lnTo>
                  <a:lnTo>
                    <a:pt x="169" y="640"/>
                  </a:lnTo>
                  <a:lnTo>
                    <a:pt x="102" y="808"/>
                  </a:lnTo>
                  <a:lnTo>
                    <a:pt x="34" y="976"/>
                  </a:lnTo>
                  <a:lnTo>
                    <a:pt x="0" y="1145"/>
                  </a:lnTo>
                  <a:lnTo>
                    <a:pt x="0" y="1313"/>
                  </a:lnTo>
                  <a:lnTo>
                    <a:pt x="34" y="1515"/>
                  </a:lnTo>
                  <a:lnTo>
                    <a:pt x="68" y="1549"/>
                  </a:lnTo>
                  <a:lnTo>
                    <a:pt x="102" y="1582"/>
                  </a:lnTo>
                  <a:lnTo>
                    <a:pt x="236" y="1616"/>
                  </a:lnTo>
                  <a:lnTo>
                    <a:pt x="337" y="1582"/>
                  </a:lnTo>
                  <a:lnTo>
                    <a:pt x="371" y="1515"/>
                  </a:lnTo>
                  <a:lnTo>
                    <a:pt x="371" y="1448"/>
                  </a:lnTo>
                  <a:lnTo>
                    <a:pt x="405" y="1178"/>
                  </a:lnTo>
                  <a:lnTo>
                    <a:pt x="472" y="909"/>
                  </a:lnTo>
                  <a:lnTo>
                    <a:pt x="607" y="707"/>
                  </a:lnTo>
                  <a:lnTo>
                    <a:pt x="809" y="505"/>
                  </a:lnTo>
                  <a:lnTo>
                    <a:pt x="1044" y="370"/>
                  </a:lnTo>
                  <a:lnTo>
                    <a:pt x="1314" y="370"/>
                  </a:lnTo>
                  <a:lnTo>
                    <a:pt x="1482" y="438"/>
                  </a:lnTo>
                  <a:lnTo>
                    <a:pt x="1684" y="471"/>
                  </a:lnTo>
                  <a:lnTo>
                    <a:pt x="1751" y="438"/>
                  </a:lnTo>
                  <a:lnTo>
                    <a:pt x="1785" y="370"/>
                  </a:lnTo>
                  <a:lnTo>
                    <a:pt x="1785" y="269"/>
                  </a:lnTo>
                  <a:lnTo>
                    <a:pt x="1751" y="202"/>
                  </a:lnTo>
                  <a:lnTo>
                    <a:pt x="1482" y="67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4" name="Shape 574"/>
            <p:cNvSpPr/>
            <p:nvPr/>
          </p:nvSpPr>
          <p:spPr>
            <a:xfrm>
              <a:off x="862350" y="3691625"/>
              <a:ext cx="13500" cy="13475"/>
            </a:xfrm>
            <a:custGeom>
              <a:avLst/>
              <a:gdLst/>
              <a:ahLst/>
              <a:cxnLst/>
              <a:rect l="0" t="0" r="0" b="0"/>
              <a:pathLst>
                <a:path w="540" h="539" extrusionOk="0">
                  <a:moveTo>
                    <a:pt x="304" y="0"/>
                  </a:moveTo>
                  <a:lnTo>
                    <a:pt x="169" y="34"/>
                  </a:lnTo>
                  <a:lnTo>
                    <a:pt x="102" y="67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68" y="471"/>
                  </a:lnTo>
                  <a:lnTo>
                    <a:pt x="135" y="539"/>
                  </a:lnTo>
                  <a:lnTo>
                    <a:pt x="236" y="539"/>
                  </a:lnTo>
                  <a:lnTo>
                    <a:pt x="371" y="505"/>
                  </a:lnTo>
                  <a:lnTo>
                    <a:pt x="506" y="404"/>
                  </a:lnTo>
                  <a:lnTo>
                    <a:pt x="539" y="269"/>
                  </a:lnTo>
                  <a:lnTo>
                    <a:pt x="539" y="202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05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5" name="Shape 575"/>
            <p:cNvSpPr/>
            <p:nvPr/>
          </p:nvSpPr>
          <p:spPr>
            <a:xfrm>
              <a:off x="950725" y="5023175"/>
              <a:ext cx="58950" cy="38750"/>
            </a:xfrm>
            <a:custGeom>
              <a:avLst/>
              <a:gdLst/>
              <a:ahLst/>
              <a:cxnLst/>
              <a:rect l="0" t="0" r="0" b="0"/>
              <a:pathLst>
                <a:path w="2358" h="1550" extrusionOk="0">
                  <a:moveTo>
                    <a:pt x="2054" y="169"/>
                  </a:moveTo>
                  <a:lnTo>
                    <a:pt x="2054" y="270"/>
                  </a:lnTo>
                  <a:lnTo>
                    <a:pt x="2054" y="405"/>
                  </a:lnTo>
                  <a:lnTo>
                    <a:pt x="2088" y="607"/>
                  </a:lnTo>
                  <a:lnTo>
                    <a:pt x="2122" y="876"/>
                  </a:lnTo>
                  <a:lnTo>
                    <a:pt x="2155" y="1112"/>
                  </a:lnTo>
                  <a:lnTo>
                    <a:pt x="1213" y="1247"/>
                  </a:lnTo>
                  <a:lnTo>
                    <a:pt x="708" y="1348"/>
                  </a:lnTo>
                  <a:lnTo>
                    <a:pt x="236" y="1449"/>
                  </a:lnTo>
                  <a:lnTo>
                    <a:pt x="236" y="1449"/>
                  </a:lnTo>
                  <a:lnTo>
                    <a:pt x="270" y="1314"/>
                  </a:lnTo>
                  <a:lnTo>
                    <a:pt x="236" y="1146"/>
                  </a:lnTo>
                  <a:lnTo>
                    <a:pt x="203" y="843"/>
                  </a:lnTo>
                  <a:lnTo>
                    <a:pt x="169" y="607"/>
                  </a:lnTo>
                  <a:lnTo>
                    <a:pt x="135" y="405"/>
                  </a:lnTo>
                  <a:lnTo>
                    <a:pt x="438" y="405"/>
                  </a:lnTo>
                  <a:lnTo>
                    <a:pt x="775" y="338"/>
                  </a:lnTo>
                  <a:lnTo>
                    <a:pt x="1381" y="270"/>
                  </a:lnTo>
                  <a:lnTo>
                    <a:pt x="1650" y="203"/>
                  </a:lnTo>
                  <a:lnTo>
                    <a:pt x="1819" y="169"/>
                  </a:lnTo>
                  <a:lnTo>
                    <a:pt x="1953" y="169"/>
                  </a:lnTo>
                  <a:lnTo>
                    <a:pt x="1987" y="203"/>
                  </a:lnTo>
                  <a:lnTo>
                    <a:pt x="2054" y="169"/>
                  </a:lnTo>
                  <a:close/>
                  <a:moveTo>
                    <a:pt x="1785" y="1"/>
                  </a:moveTo>
                  <a:lnTo>
                    <a:pt x="1549" y="35"/>
                  </a:lnTo>
                  <a:lnTo>
                    <a:pt x="1044" y="136"/>
                  </a:lnTo>
                  <a:lnTo>
                    <a:pt x="573" y="203"/>
                  </a:lnTo>
                  <a:lnTo>
                    <a:pt x="304" y="237"/>
                  </a:lnTo>
                  <a:lnTo>
                    <a:pt x="102" y="304"/>
                  </a:lnTo>
                  <a:lnTo>
                    <a:pt x="68" y="304"/>
                  </a:lnTo>
                  <a:lnTo>
                    <a:pt x="68" y="338"/>
                  </a:lnTo>
                  <a:lnTo>
                    <a:pt x="1" y="371"/>
                  </a:lnTo>
                  <a:lnTo>
                    <a:pt x="34" y="371"/>
                  </a:lnTo>
                  <a:lnTo>
                    <a:pt x="34" y="506"/>
                  </a:lnTo>
                  <a:lnTo>
                    <a:pt x="34" y="607"/>
                  </a:lnTo>
                  <a:lnTo>
                    <a:pt x="68" y="843"/>
                  </a:lnTo>
                  <a:lnTo>
                    <a:pt x="68" y="1179"/>
                  </a:lnTo>
                  <a:lnTo>
                    <a:pt x="102" y="1348"/>
                  </a:lnTo>
                  <a:lnTo>
                    <a:pt x="169" y="1482"/>
                  </a:lnTo>
                  <a:lnTo>
                    <a:pt x="203" y="1516"/>
                  </a:lnTo>
                  <a:lnTo>
                    <a:pt x="203" y="1550"/>
                  </a:lnTo>
                  <a:lnTo>
                    <a:pt x="236" y="1550"/>
                  </a:lnTo>
                  <a:lnTo>
                    <a:pt x="741" y="1516"/>
                  </a:lnTo>
                  <a:lnTo>
                    <a:pt x="1246" y="1449"/>
                  </a:lnTo>
                  <a:lnTo>
                    <a:pt x="2256" y="1247"/>
                  </a:lnTo>
                  <a:lnTo>
                    <a:pt x="2290" y="1280"/>
                  </a:lnTo>
                  <a:lnTo>
                    <a:pt x="2290" y="1247"/>
                  </a:lnTo>
                  <a:lnTo>
                    <a:pt x="2357" y="1213"/>
                  </a:lnTo>
                  <a:lnTo>
                    <a:pt x="2357" y="1179"/>
                  </a:lnTo>
                  <a:lnTo>
                    <a:pt x="2357" y="1112"/>
                  </a:lnTo>
                  <a:lnTo>
                    <a:pt x="2324" y="1078"/>
                  </a:lnTo>
                  <a:lnTo>
                    <a:pt x="2290" y="843"/>
                  </a:lnTo>
                  <a:lnTo>
                    <a:pt x="2223" y="607"/>
                  </a:lnTo>
                  <a:lnTo>
                    <a:pt x="2189" y="304"/>
                  </a:lnTo>
                  <a:lnTo>
                    <a:pt x="2155" y="169"/>
                  </a:lnTo>
                  <a:lnTo>
                    <a:pt x="2088" y="68"/>
                  </a:lnTo>
                  <a:lnTo>
                    <a:pt x="2021" y="35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6" name="Shape 576"/>
            <p:cNvSpPr/>
            <p:nvPr/>
          </p:nvSpPr>
          <p:spPr>
            <a:xfrm>
              <a:off x="630050" y="3368400"/>
              <a:ext cx="233175" cy="212975"/>
            </a:xfrm>
            <a:custGeom>
              <a:avLst/>
              <a:gdLst/>
              <a:ahLst/>
              <a:cxnLst/>
              <a:rect l="0" t="0" r="0" b="0"/>
              <a:pathLst>
                <a:path w="9327" h="8519" extrusionOk="0">
                  <a:moveTo>
                    <a:pt x="1818" y="68"/>
                  </a:moveTo>
                  <a:lnTo>
                    <a:pt x="2189" y="236"/>
                  </a:lnTo>
                  <a:lnTo>
                    <a:pt x="2593" y="371"/>
                  </a:lnTo>
                  <a:lnTo>
                    <a:pt x="2997" y="506"/>
                  </a:lnTo>
                  <a:lnTo>
                    <a:pt x="3401" y="607"/>
                  </a:lnTo>
                  <a:lnTo>
                    <a:pt x="4242" y="741"/>
                  </a:lnTo>
                  <a:lnTo>
                    <a:pt x="5050" y="876"/>
                  </a:lnTo>
                  <a:lnTo>
                    <a:pt x="6969" y="1213"/>
                  </a:lnTo>
                  <a:lnTo>
                    <a:pt x="7912" y="1415"/>
                  </a:lnTo>
                  <a:lnTo>
                    <a:pt x="8855" y="1650"/>
                  </a:lnTo>
                  <a:lnTo>
                    <a:pt x="8821" y="1819"/>
                  </a:lnTo>
                  <a:lnTo>
                    <a:pt x="8754" y="2088"/>
                  </a:lnTo>
                  <a:lnTo>
                    <a:pt x="4545" y="1246"/>
                  </a:lnTo>
                  <a:lnTo>
                    <a:pt x="2189" y="809"/>
                  </a:lnTo>
                  <a:lnTo>
                    <a:pt x="1953" y="741"/>
                  </a:lnTo>
                  <a:lnTo>
                    <a:pt x="1751" y="674"/>
                  </a:lnTo>
                  <a:lnTo>
                    <a:pt x="1785" y="539"/>
                  </a:lnTo>
                  <a:lnTo>
                    <a:pt x="1785" y="405"/>
                  </a:lnTo>
                  <a:lnTo>
                    <a:pt x="1818" y="236"/>
                  </a:lnTo>
                  <a:lnTo>
                    <a:pt x="1818" y="68"/>
                  </a:lnTo>
                  <a:close/>
                  <a:moveTo>
                    <a:pt x="1381" y="2223"/>
                  </a:moveTo>
                  <a:lnTo>
                    <a:pt x="2256" y="2458"/>
                  </a:lnTo>
                  <a:lnTo>
                    <a:pt x="3131" y="2660"/>
                  </a:lnTo>
                  <a:lnTo>
                    <a:pt x="4882" y="2997"/>
                  </a:lnTo>
                  <a:lnTo>
                    <a:pt x="6666" y="3367"/>
                  </a:lnTo>
                  <a:lnTo>
                    <a:pt x="8451" y="3738"/>
                  </a:lnTo>
                  <a:lnTo>
                    <a:pt x="8417" y="3906"/>
                  </a:lnTo>
                  <a:lnTo>
                    <a:pt x="8316" y="4344"/>
                  </a:lnTo>
                  <a:lnTo>
                    <a:pt x="6498" y="4074"/>
                  </a:lnTo>
                  <a:lnTo>
                    <a:pt x="4680" y="3738"/>
                  </a:lnTo>
                  <a:lnTo>
                    <a:pt x="3838" y="3536"/>
                  </a:lnTo>
                  <a:lnTo>
                    <a:pt x="2963" y="3300"/>
                  </a:lnTo>
                  <a:lnTo>
                    <a:pt x="2121" y="3064"/>
                  </a:lnTo>
                  <a:lnTo>
                    <a:pt x="1684" y="2997"/>
                  </a:lnTo>
                  <a:lnTo>
                    <a:pt x="1280" y="2930"/>
                  </a:lnTo>
                  <a:lnTo>
                    <a:pt x="1313" y="2728"/>
                  </a:lnTo>
                  <a:lnTo>
                    <a:pt x="1313" y="2559"/>
                  </a:lnTo>
                  <a:lnTo>
                    <a:pt x="1381" y="2223"/>
                  </a:lnTo>
                  <a:close/>
                  <a:moveTo>
                    <a:pt x="1347" y="3098"/>
                  </a:moveTo>
                  <a:lnTo>
                    <a:pt x="1717" y="3233"/>
                  </a:lnTo>
                  <a:lnTo>
                    <a:pt x="2121" y="3367"/>
                  </a:lnTo>
                  <a:lnTo>
                    <a:pt x="2963" y="3603"/>
                  </a:lnTo>
                  <a:lnTo>
                    <a:pt x="4613" y="3940"/>
                  </a:lnTo>
                  <a:lnTo>
                    <a:pt x="5522" y="4142"/>
                  </a:lnTo>
                  <a:lnTo>
                    <a:pt x="6431" y="4276"/>
                  </a:lnTo>
                  <a:lnTo>
                    <a:pt x="8249" y="4579"/>
                  </a:lnTo>
                  <a:lnTo>
                    <a:pt x="8114" y="4882"/>
                  </a:lnTo>
                  <a:lnTo>
                    <a:pt x="8047" y="5219"/>
                  </a:lnTo>
                  <a:lnTo>
                    <a:pt x="7946" y="5892"/>
                  </a:lnTo>
                  <a:lnTo>
                    <a:pt x="6128" y="5623"/>
                  </a:lnTo>
                  <a:lnTo>
                    <a:pt x="4310" y="5320"/>
                  </a:lnTo>
                  <a:lnTo>
                    <a:pt x="3502" y="5152"/>
                  </a:lnTo>
                  <a:lnTo>
                    <a:pt x="2660" y="4950"/>
                  </a:lnTo>
                  <a:lnTo>
                    <a:pt x="1852" y="4748"/>
                  </a:lnTo>
                  <a:lnTo>
                    <a:pt x="1448" y="4680"/>
                  </a:lnTo>
                  <a:lnTo>
                    <a:pt x="1010" y="4647"/>
                  </a:lnTo>
                  <a:lnTo>
                    <a:pt x="1111" y="4445"/>
                  </a:lnTo>
                  <a:lnTo>
                    <a:pt x="1145" y="4243"/>
                  </a:lnTo>
                  <a:lnTo>
                    <a:pt x="1212" y="3805"/>
                  </a:lnTo>
                  <a:lnTo>
                    <a:pt x="1347" y="3098"/>
                  </a:lnTo>
                  <a:close/>
                  <a:moveTo>
                    <a:pt x="1785" y="1"/>
                  </a:moveTo>
                  <a:lnTo>
                    <a:pt x="1751" y="34"/>
                  </a:lnTo>
                  <a:lnTo>
                    <a:pt x="1751" y="68"/>
                  </a:lnTo>
                  <a:lnTo>
                    <a:pt x="1684" y="236"/>
                  </a:lnTo>
                  <a:lnTo>
                    <a:pt x="1616" y="405"/>
                  </a:lnTo>
                  <a:lnTo>
                    <a:pt x="1583" y="539"/>
                  </a:lnTo>
                  <a:lnTo>
                    <a:pt x="1583" y="708"/>
                  </a:lnTo>
                  <a:lnTo>
                    <a:pt x="1448" y="741"/>
                  </a:lnTo>
                  <a:lnTo>
                    <a:pt x="1347" y="842"/>
                  </a:lnTo>
                  <a:lnTo>
                    <a:pt x="1347" y="876"/>
                  </a:lnTo>
                  <a:lnTo>
                    <a:pt x="1818" y="876"/>
                  </a:lnTo>
                  <a:lnTo>
                    <a:pt x="2290" y="977"/>
                  </a:lnTo>
                  <a:lnTo>
                    <a:pt x="2761" y="1112"/>
                  </a:lnTo>
                  <a:lnTo>
                    <a:pt x="3199" y="1213"/>
                  </a:lnTo>
                  <a:lnTo>
                    <a:pt x="5286" y="1617"/>
                  </a:lnTo>
                  <a:lnTo>
                    <a:pt x="9192" y="2391"/>
                  </a:lnTo>
                  <a:lnTo>
                    <a:pt x="9057" y="2660"/>
                  </a:lnTo>
                  <a:lnTo>
                    <a:pt x="8922" y="2963"/>
                  </a:lnTo>
                  <a:lnTo>
                    <a:pt x="8855" y="3266"/>
                  </a:lnTo>
                  <a:lnTo>
                    <a:pt x="8821" y="3569"/>
                  </a:lnTo>
                  <a:lnTo>
                    <a:pt x="4949" y="2761"/>
                  </a:lnTo>
                  <a:lnTo>
                    <a:pt x="3973" y="2526"/>
                  </a:lnTo>
                  <a:lnTo>
                    <a:pt x="3030" y="2290"/>
                  </a:lnTo>
                  <a:lnTo>
                    <a:pt x="2054" y="2122"/>
                  </a:lnTo>
                  <a:lnTo>
                    <a:pt x="1549" y="2021"/>
                  </a:lnTo>
                  <a:lnTo>
                    <a:pt x="1078" y="1987"/>
                  </a:lnTo>
                  <a:lnTo>
                    <a:pt x="1145" y="1751"/>
                  </a:lnTo>
                  <a:lnTo>
                    <a:pt x="1212" y="1549"/>
                  </a:lnTo>
                  <a:lnTo>
                    <a:pt x="1313" y="1145"/>
                  </a:lnTo>
                  <a:lnTo>
                    <a:pt x="1313" y="943"/>
                  </a:lnTo>
                  <a:lnTo>
                    <a:pt x="1313" y="741"/>
                  </a:lnTo>
                  <a:lnTo>
                    <a:pt x="1313" y="708"/>
                  </a:lnTo>
                  <a:lnTo>
                    <a:pt x="1212" y="708"/>
                  </a:lnTo>
                  <a:lnTo>
                    <a:pt x="1145" y="876"/>
                  </a:lnTo>
                  <a:lnTo>
                    <a:pt x="1078" y="1044"/>
                  </a:lnTo>
                  <a:lnTo>
                    <a:pt x="977" y="1381"/>
                  </a:lnTo>
                  <a:lnTo>
                    <a:pt x="876" y="1718"/>
                  </a:lnTo>
                  <a:lnTo>
                    <a:pt x="842" y="1920"/>
                  </a:lnTo>
                  <a:lnTo>
                    <a:pt x="842" y="2088"/>
                  </a:lnTo>
                  <a:lnTo>
                    <a:pt x="876" y="2122"/>
                  </a:lnTo>
                  <a:lnTo>
                    <a:pt x="977" y="2122"/>
                  </a:lnTo>
                  <a:lnTo>
                    <a:pt x="1010" y="2088"/>
                  </a:lnTo>
                  <a:lnTo>
                    <a:pt x="1246" y="2189"/>
                  </a:lnTo>
                  <a:lnTo>
                    <a:pt x="1145" y="2357"/>
                  </a:lnTo>
                  <a:lnTo>
                    <a:pt x="1078" y="2559"/>
                  </a:lnTo>
                  <a:lnTo>
                    <a:pt x="1078" y="2761"/>
                  </a:lnTo>
                  <a:lnTo>
                    <a:pt x="1078" y="2963"/>
                  </a:lnTo>
                  <a:lnTo>
                    <a:pt x="1111" y="2997"/>
                  </a:lnTo>
                  <a:lnTo>
                    <a:pt x="1145" y="2997"/>
                  </a:lnTo>
                  <a:lnTo>
                    <a:pt x="1212" y="3031"/>
                  </a:lnTo>
                  <a:lnTo>
                    <a:pt x="1145" y="3132"/>
                  </a:lnTo>
                  <a:lnTo>
                    <a:pt x="1111" y="3266"/>
                  </a:lnTo>
                  <a:lnTo>
                    <a:pt x="1044" y="3502"/>
                  </a:lnTo>
                  <a:lnTo>
                    <a:pt x="943" y="4074"/>
                  </a:lnTo>
                  <a:lnTo>
                    <a:pt x="909" y="4344"/>
                  </a:lnTo>
                  <a:lnTo>
                    <a:pt x="909" y="4647"/>
                  </a:lnTo>
                  <a:lnTo>
                    <a:pt x="943" y="4680"/>
                  </a:lnTo>
                  <a:lnTo>
                    <a:pt x="943" y="4714"/>
                  </a:lnTo>
                  <a:lnTo>
                    <a:pt x="1280" y="4849"/>
                  </a:lnTo>
                  <a:lnTo>
                    <a:pt x="1212" y="4916"/>
                  </a:lnTo>
                  <a:lnTo>
                    <a:pt x="1179" y="5017"/>
                  </a:lnTo>
                  <a:lnTo>
                    <a:pt x="1111" y="5185"/>
                  </a:lnTo>
                  <a:lnTo>
                    <a:pt x="1010" y="5522"/>
                  </a:lnTo>
                  <a:lnTo>
                    <a:pt x="943" y="5892"/>
                  </a:lnTo>
                  <a:lnTo>
                    <a:pt x="674" y="5892"/>
                  </a:lnTo>
                  <a:lnTo>
                    <a:pt x="606" y="5926"/>
                  </a:lnTo>
                  <a:lnTo>
                    <a:pt x="539" y="6027"/>
                  </a:lnTo>
                  <a:lnTo>
                    <a:pt x="505" y="6162"/>
                  </a:lnTo>
                  <a:lnTo>
                    <a:pt x="472" y="6431"/>
                  </a:lnTo>
                  <a:lnTo>
                    <a:pt x="404" y="6397"/>
                  </a:lnTo>
                  <a:lnTo>
                    <a:pt x="337" y="6330"/>
                  </a:lnTo>
                  <a:lnTo>
                    <a:pt x="303" y="6296"/>
                  </a:lnTo>
                  <a:lnTo>
                    <a:pt x="270" y="6296"/>
                  </a:lnTo>
                  <a:lnTo>
                    <a:pt x="202" y="6330"/>
                  </a:lnTo>
                  <a:lnTo>
                    <a:pt x="101" y="6465"/>
                  </a:lnTo>
                  <a:lnTo>
                    <a:pt x="34" y="6633"/>
                  </a:lnTo>
                  <a:lnTo>
                    <a:pt x="0" y="6835"/>
                  </a:lnTo>
                  <a:lnTo>
                    <a:pt x="0" y="6902"/>
                  </a:lnTo>
                  <a:lnTo>
                    <a:pt x="67" y="6970"/>
                  </a:lnTo>
                  <a:lnTo>
                    <a:pt x="101" y="6970"/>
                  </a:lnTo>
                  <a:lnTo>
                    <a:pt x="168" y="6902"/>
                  </a:lnTo>
                  <a:lnTo>
                    <a:pt x="168" y="6835"/>
                  </a:lnTo>
                  <a:lnTo>
                    <a:pt x="202" y="6667"/>
                  </a:lnTo>
                  <a:lnTo>
                    <a:pt x="270" y="6532"/>
                  </a:lnTo>
                  <a:lnTo>
                    <a:pt x="404" y="6599"/>
                  </a:lnTo>
                  <a:lnTo>
                    <a:pt x="539" y="6633"/>
                  </a:lnTo>
                  <a:lnTo>
                    <a:pt x="606" y="6599"/>
                  </a:lnTo>
                  <a:lnTo>
                    <a:pt x="640" y="6566"/>
                  </a:lnTo>
                  <a:lnTo>
                    <a:pt x="741" y="6094"/>
                  </a:lnTo>
                  <a:lnTo>
                    <a:pt x="1111" y="6094"/>
                  </a:lnTo>
                  <a:lnTo>
                    <a:pt x="1515" y="6229"/>
                  </a:lnTo>
                  <a:lnTo>
                    <a:pt x="1919" y="6330"/>
                  </a:lnTo>
                  <a:lnTo>
                    <a:pt x="2727" y="6498"/>
                  </a:lnTo>
                  <a:lnTo>
                    <a:pt x="3569" y="6633"/>
                  </a:lnTo>
                  <a:lnTo>
                    <a:pt x="4377" y="6768"/>
                  </a:lnTo>
                  <a:lnTo>
                    <a:pt x="5892" y="7104"/>
                  </a:lnTo>
                  <a:lnTo>
                    <a:pt x="6330" y="7205"/>
                  </a:lnTo>
                  <a:lnTo>
                    <a:pt x="6599" y="7239"/>
                  </a:lnTo>
                  <a:lnTo>
                    <a:pt x="6835" y="7340"/>
                  </a:lnTo>
                  <a:lnTo>
                    <a:pt x="6868" y="7374"/>
                  </a:lnTo>
                  <a:lnTo>
                    <a:pt x="6902" y="7441"/>
                  </a:lnTo>
                  <a:lnTo>
                    <a:pt x="6969" y="7441"/>
                  </a:lnTo>
                  <a:lnTo>
                    <a:pt x="7037" y="7407"/>
                  </a:lnTo>
                  <a:lnTo>
                    <a:pt x="7104" y="7475"/>
                  </a:lnTo>
                  <a:lnTo>
                    <a:pt x="7171" y="7542"/>
                  </a:lnTo>
                  <a:lnTo>
                    <a:pt x="7205" y="7610"/>
                  </a:lnTo>
                  <a:lnTo>
                    <a:pt x="7171" y="7711"/>
                  </a:lnTo>
                  <a:lnTo>
                    <a:pt x="7171" y="7744"/>
                  </a:lnTo>
                  <a:lnTo>
                    <a:pt x="7205" y="7812"/>
                  </a:lnTo>
                  <a:lnTo>
                    <a:pt x="7272" y="7845"/>
                  </a:lnTo>
                  <a:lnTo>
                    <a:pt x="7373" y="7879"/>
                  </a:lnTo>
                  <a:lnTo>
                    <a:pt x="7441" y="7913"/>
                  </a:lnTo>
                  <a:lnTo>
                    <a:pt x="7474" y="7980"/>
                  </a:lnTo>
                  <a:lnTo>
                    <a:pt x="7508" y="8047"/>
                  </a:lnTo>
                  <a:lnTo>
                    <a:pt x="7474" y="8216"/>
                  </a:lnTo>
                  <a:lnTo>
                    <a:pt x="7474" y="8418"/>
                  </a:lnTo>
                  <a:lnTo>
                    <a:pt x="7508" y="8485"/>
                  </a:lnTo>
                  <a:lnTo>
                    <a:pt x="7575" y="8519"/>
                  </a:lnTo>
                  <a:lnTo>
                    <a:pt x="7676" y="8485"/>
                  </a:lnTo>
                  <a:lnTo>
                    <a:pt x="7710" y="8418"/>
                  </a:lnTo>
                  <a:lnTo>
                    <a:pt x="7710" y="7778"/>
                  </a:lnTo>
                  <a:lnTo>
                    <a:pt x="7676" y="7711"/>
                  </a:lnTo>
                  <a:lnTo>
                    <a:pt x="7676" y="7677"/>
                  </a:lnTo>
                  <a:lnTo>
                    <a:pt x="7575" y="7643"/>
                  </a:lnTo>
                  <a:lnTo>
                    <a:pt x="7441" y="7643"/>
                  </a:lnTo>
                  <a:lnTo>
                    <a:pt x="7508" y="7407"/>
                  </a:lnTo>
                  <a:lnTo>
                    <a:pt x="7542" y="7374"/>
                  </a:lnTo>
                  <a:lnTo>
                    <a:pt x="7508" y="7340"/>
                  </a:lnTo>
                  <a:lnTo>
                    <a:pt x="7441" y="7273"/>
                  </a:lnTo>
                  <a:lnTo>
                    <a:pt x="7138" y="7205"/>
                  </a:lnTo>
                  <a:lnTo>
                    <a:pt x="7306" y="6667"/>
                  </a:lnTo>
                  <a:lnTo>
                    <a:pt x="7373" y="6397"/>
                  </a:lnTo>
                  <a:lnTo>
                    <a:pt x="7407" y="6128"/>
                  </a:lnTo>
                  <a:lnTo>
                    <a:pt x="7407" y="6061"/>
                  </a:lnTo>
                  <a:lnTo>
                    <a:pt x="7272" y="6061"/>
                  </a:lnTo>
                  <a:lnTo>
                    <a:pt x="7171" y="6330"/>
                  </a:lnTo>
                  <a:lnTo>
                    <a:pt x="7070" y="6599"/>
                  </a:lnTo>
                  <a:lnTo>
                    <a:pt x="6902" y="7138"/>
                  </a:lnTo>
                  <a:lnTo>
                    <a:pt x="5555" y="6835"/>
                  </a:lnTo>
                  <a:lnTo>
                    <a:pt x="4175" y="6532"/>
                  </a:lnTo>
                  <a:lnTo>
                    <a:pt x="2727" y="6195"/>
                  </a:lnTo>
                  <a:lnTo>
                    <a:pt x="1953" y="6061"/>
                  </a:lnTo>
                  <a:lnTo>
                    <a:pt x="1583" y="6027"/>
                  </a:lnTo>
                  <a:lnTo>
                    <a:pt x="1212" y="6027"/>
                  </a:lnTo>
                  <a:lnTo>
                    <a:pt x="1212" y="5960"/>
                  </a:lnTo>
                  <a:lnTo>
                    <a:pt x="1145" y="5926"/>
                  </a:lnTo>
                  <a:lnTo>
                    <a:pt x="1246" y="5387"/>
                  </a:lnTo>
                  <a:lnTo>
                    <a:pt x="1280" y="5152"/>
                  </a:lnTo>
                  <a:lnTo>
                    <a:pt x="1313" y="5017"/>
                  </a:lnTo>
                  <a:lnTo>
                    <a:pt x="1347" y="4882"/>
                  </a:lnTo>
                  <a:lnTo>
                    <a:pt x="1751" y="5017"/>
                  </a:lnTo>
                  <a:lnTo>
                    <a:pt x="2121" y="5118"/>
                  </a:lnTo>
                  <a:lnTo>
                    <a:pt x="2929" y="5286"/>
                  </a:lnTo>
                  <a:lnTo>
                    <a:pt x="4512" y="5556"/>
                  </a:lnTo>
                  <a:lnTo>
                    <a:pt x="6330" y="5892"/>
                  </a:lnTo>
                  <a:lnTo>
                    <a:pt x="8148" y="6128"/>
                  </a:lnTo>
                  <a:lnTo>
                    <a:pt x="8215" y="6128"/>
                  </a:lnTo>
                  <a:lnTo>
                    <a:pt x="8249" y="6061"/>
                  </a:lnTo>
                  <a:lnTo>
                    <a:pt x="8249" y="5993"/>
                  </a:lnTo>
                  <a:lnTo>
                    <a:pt x="8181" y="5926"/>
                  </a:lnTo>
                  <a:lnTo>
                    <a:pt x="8316" y="5253"/>
                  </a:lnTo>
                  <a:lnTo>
                    <a:pt x="8350" y="4950"/>
                  </a:lnTo>
                  <a:lnTo>
                    <a:pt x="8417" y="4613"/>
                  </a:lnTo>
                  <a:lnTo>
                    <a:pt x="8451" y="4579"/>
                  </a:lnTo>
                  <a:lnTo>
                    <a:pt x="8485" y="4512"/>
                  </a:lnTo>
                  <a:lnTo>
                    <a:pt x="8586" y="4243"/>
                  </a:lnTo>
                  <a:lnTo>
                    <a:pt x="8619" y="3973"/>
                  </a:lnTo>
                  <a:lnTo>
                    <a:pt x="8653" y="3771"/>
                  </a:lnTo>
                  <a:lnTo>
                    <a:pt x="8788" y="3805"/>
                  </a:lnTo>
                  <a:lnTo>
                    <a:pt x="8821" y="3839"/>
                  </a:lnTo>
                  <a:lnTo>
                    <a:pt x="8855" y="3872"/>
                  </a:lnTo>
                  <a:lnTo>
                    <a:pt x="8922" y="3872"/>
                  </a:lnTo>
                  <a:lnTo>
                    <a:pt x="8956" y="3839"/>
                  </a:lnTo>
                  <a:lnTo>
                    <a:pt x="9023" y="3805"/>
                  </a:lnTo>
                  <a:lnTo>
                    <a:pt x="9057" y="3738"/>
                  </a:lnTo>
                  <a:lnTo>
                    <a:pt x="9057" y="3637"/>
                  </a:lnTo>
                  <a:lnTo>
                    <a:pt x="8990" y="3603"/>
                  </a:lnTo>
                  <a:lnTo>
                    <a:pt x="9023" y="3300"/>
                  </a:lnTo>
                  <a:lnTo>
                    <a:pt x="9091" y="2997"/>
                  </a:lnTo>
                  <a:lnTo>
                    <a:pt x="9192" y="2694"/>
                  </a:lnTo>
                  <a:lnTo>
                    <a:pt x="9293" y="2391"/>
                  </a:lnTo>
                  <a:lnTo>
                    <a:pt x="9326" y="2324"/>
                  </a:lnTo>
                  <a:lnTo>
                    <a:pt x="9326" y="2256"/>
                  </a:lnTo>
                  <a:lnTo>
                    <a:pt x="9326" y="2223"/>
                  </a:lnTo>
                  <a:lnTo>
                    <a:pt x="9259" y="2189"/>
                  </a:lnTo>
                  <a:lnTo>
                    <a:pt x="8889" y="2122"/>
                  </a:lnTo>
                  <a:lnTo>
                    <a:pt x="8956" y="1886"/>
                  </a:lnTo>
                  <a:lnTo>
                    <a:pt x="8956" y="1751"/>
                  </a:lnTo>
                  <a:lnTo>
                    <a:pt x="8956" y="1650"/>
                  </a:lnTo>
                  <a:lnTo>
                    <a:pt x="8990" y="1583"/>
                  </a:lnTo>
                  <a:lnTo>
                    <a:pt x="8990" y="1516"/>
                  </a:lnTo>
                  <a:lnTo>
                    <a:pt x="8956" y="1482"/>
                  </a:lnTo>
                  <a:lnTo>
                    <a:pt x="8922" y="1448"/>
                  </a:lnTo>
                  <a:lnTo>
                    <a:pt x="8047" y="1213"/>
                  </a:lnTo>
                  <a:lnTo>
                    <a:pt x="7138" y="1044"/>
                  </a:lnTo>
                  <a:lnTo>
                    <a:pt x="6262" y="876"/>
                  </a:lnTo>
                  <a:lnTo>
                    <a:pt x="5353" y="741"/>
                  </a:lnTo>
                  <a:lnTo>
                    <a:pt x="4478" y="573"/>
                  </a:lnTo>
                  <a:lnTo>
                    <a:pt x="3569" y="371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7" name="Shape 577"/>
            <p:cNvSpPr/>
            <p:nvPr/>
          </p:nvSpPr>
          <p:spPr>
            <a:xfrm>
              <a:off x="696525" y="3543475"/>
              <a:ext cx="79150" cy="20225"/>
            </a:xfrm>
            <a:custGeom>
              <a:avLst/>
              <a:gdLst/>
              <a:ahLst/>
              <a:cxnLst/>
              <a:rect l="0" t="0" r="0" b="0"/>
              <a:pathLst>
                <a:path w="3166" h="809" extrusionOk="0">
                  <a:moveTo>
                    <a:pt x="203" y="0"/>
                  </a:moveTo>
                  <a:lnTo>
                    <a:pt x="1" y="68"/>
                  </a:lnTo>
                  <a:lnTo>
                    <a:pt x="1" y="101"/>
                  </a:lnTo>
                  <a:lnTo>
                    <a:pt x="203" y="169"/>
                  </a:lnTo>
                  <a:lnTo>
                    <a:pt x="371" y="169"/>
                  </a:lnTo>
                  <a:lnTo>
                    <a:pt x="573" y="202"/>
                  </a:lnTo>
                  <a:lnTo>
                    <a:pt x="742" y="270"/>
                  </a:lnTo>
                  <a:lnTo>
                    <a:pt x="1011" y="404"/>
                  </a:lnTo>
                  <a:lnTo>
                    <a:pt x="1280" y="505"/>
                  </a:lnTo>
                  <a:lnTo>
                    <a:pt x="1718" y="607"/>
                  </a:lnTo>
                  <a:lnTo>
                    <a:pt x="2156" y="674"/>
                  </a:lnTo>
                  <a:lnTo>
                    <a:pt x="2593" y="708"/>
                  </a:lnTo>
                  <a:lnTo>
                    <a:pt x="3031" y="809"/>
                  </a:lnTo>
                  <a:lnTo>
                    <a:pt x="3065" y="809"/>
                  </a:lnTo>
                  <a:lnTo>
                    <a:pt x="3098" y="775"/>
                  </a:lnTo>
                  <a:lnTo>
                    <a:pt x="3166" y="708"/>
                  </a:lnTo>
                  <a:lnTo>
                    <a:pt x="3166" y="640"/>
                  </a:lnTo>
                  <a:lnTo>
                    <a:pt x="3132" y="607"/>
                  </a:lnTo>
                  <a:lnTo>
                    <a:pt x="3098" y="573"/>
                  </a:lnTo>
                  <a:lnTo>
                    <a:pt x="2661" y="472"/>
                  </a:lnTo>
                  <a:lnTo>
                    <a:pt x="2223" y="438"/>
                  </a:lnTo>
                  <a:lnTo>
                    <a:pt x="1785" y="371"/>
                  </a:lnTo>
                  <a:lnTo>
                    <a:pt x="1348" y="303"/>
                  </a:lnTo>
                  <a:lnTo>
                    <a:pt x="1179" y="270"/>
                  </a:lnTo>
                  <a:lnTo>
                    <a:pt x="1011" y="202"/>
                  </a:lnTo>
                  <a:lnTo>
                    <a:pt x="674" y="68"/>
                  </a:lnTo>
                  <a:lnTo>
                    <a:pt x="540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8" name="Shape 578"/>
            <p:cNvSpPr/>
            <p:nvPr/>
          </p:nvSpPr>
          <p:spPr>
            <a:xfrm>
              <a:off x="1008800" y="3646150"/>
              <a:ext cx="23600" cy="50550"/>
            </a:xfrm>
            <a:custGeom>
              <a:avLst/>
              <a:gdLst/>
              <a:ahLst/>
              <a:cxnLst/>
              <a:rect l="0" t="0" r="0" b="0"/>
              <a:pathLst>
                <a:path w="944" h="2022" extrusionOk="0">
                  <a:moveTo>
                    <a:pt x="34" y="1"/>
                  </a:moveTo>
                  <a:lnTo>
                    <a:pt x="34" y="35"/>
                  </a:lnTo>
                  <a:lnTo>
                    <a:pt x="1" y="203"/>
                  </a:lnTo>
                  <a:lnTo>
                    <a:pt x="68" y="371"/>
                  </a:lnTo>
                  <a:lnTo>
                    <a:pt x="135" y="540"/>
                  </a:lnTo>
                  <a:lnTo>
                    <a:pt x="236" y="674"/>
                  </a:lnTo>
                  <a:lnTo>
                    <a:pt x="472" y="944"/>
                  </a:lnTo>
                  <a:lnTo>
                    <a:pt x="539" y="1078"/>
                  </a:lnTo>
                  <a:lnTo>
                    <a:pt x="640" y="1213"/>
                  </a:lnTo>
                  <a:lnTo>
                    <a:pt x="674" y="1381"/>
                  </a:lnTo>
                  <a:lnTo>
                    <a:pt x="708" y="1550"/>
                  </a:lnTo>
                  <a:lnTo>
                    <a:pt x="708" y="1718"/>
                  </a:lnTo>
                  <a:lnTo>
                    <a:pt x="640" y="1886"/>
                  </a:lnTo>
                  <a:lnTo>
                    <a:pt x="640" y="1920"/>
                  </a:lnTo>
                  <a:lnTo>
                    <a:pt x="640" y="1987"/>
                  </a:lnTo>
                  <a:lnTo>
                    <a:pt x="741" y="2021"/>
                  </a:lnTo>
                  <a:lnTo>
                    <a:pt x="809" y="2021"/>
                  </a:lnTo>
                  <a:lnTo>
                    <a:pt x="842" y="1987"/>
                  </a:lnTo>
                  <a:lnTo>
                    <a:pt x="876" y="1954"/>
                  </a:lnTo>
                  <a:lnTo>
                    <a:pt x="943" y="1718"/>
                  </a:lnTo>
                  <a:lnTo>
                    <a:pt x="943" y="1482"/>
                  </a:lnTo>
                  <a:lnTo>
                    <a:pt x="910" y="1247"/>
                  </a:lnTo>
                  <a:lnTo>
                    <a:pt x="809" y="1045"/>
                  </a:lnTo>
                  <a:lnTo>
                    <a:pt x="674" y="843"/>
                  </a:lnTo>
                  <a:lnTo>
                    <a:pt x="539" y="674"/>
                  </a:lnTo>
                  <a:lnTo>
                    <a:pt x="304" y="371"/>
                  </a:lnTo>
                  <a:lnTo>
                    <a:pt x="169" y="169"/>
                  </a:lnTo>
                  <a:lnTo>
                    <a:pt x="135" y="102"/>
                  </a:lnTo>
                  <a:lnTo>
                    <a:pt x="135" y="35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9" name="Shape 579"/>
            <p:cNvSpPr/>
            <p:nvPr/>
          </p:nvSpPr>
          <p:spPr>
            <a:xfrm>
              <a:off x="782400" y="3562000"/>
              <a:ext cx="27800" cy="11800"/>
            </a:xfrm>
            <a:custGeom>
              <a:avLst/>
              <a:gdLst/>
              <a:ahLst/>
              <a:cxnLst/>
              <a:rect l="0" t="0" r="0" b="0"/>
              <a:pathLst>
                <a:path w="1112" h="472" extrusionOk="0">
                  <a:moveTo>
                    <a:pt x="34" y="0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34" y="135"/>
                  </a:lnTo>
                  <a:lnTo>
                    <a:pt x="236" y="236"/>
                  </a:lnTo>
                  <a:lnTo>
                    <a:pt x="438" y="303"/>
                  </a:lnTo>
                  <a:lnTo>
                    <a:pt x="976" y="472"/>
                  </a:lnTo>
                  <a:lnTo>
                    <a:pt x="1077" y="472"/>
                  </a:lnTo>
                  <a:lnTo>
                    <a:pt x="1111" y="404"/>
                  </a:lnTo>
                  <a:lnTo>
                    <a:pt x="1111" y="303"/>
                  </a:lnTo>
                  <a:lnTo>
                    <a:pt x="1077" y="270"/>
                  </a:lnTo>
                  <a:lnTo>
                    <a:pt x="1044" y="236"/>
                  </a:lnTo>
                  <a:lnTo>
                    <a:pt x="539" y="6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0" name="Shape 580"/>
            <p:cNvSpPr/>
            <p:nvPr/>
          </p:nvSpPr>
          <p:spPr>
            <a:xfrm>
              <a:off x="3432900" y="5444025"/>
              <a:ext cx="35375" cy="25275"/>
            </a:xfrm>
            <a:custGeom>
              <a:avLst/>
              <a:gdLst/>
              <a:ahLst/>
              <a:cxnLst/>
              <a:rect l="0" t="0" r="0" b="0"/>
              <a:pathLst>
                <a:path w="1415" h="1011" extrusionOk="0">
                  <a:moveTo>
                    <a:pt x="438" y="1"/>
                  </a:moveTo>
                  <a:lnTo>
                    <a:pt x="203" y="102"/>
                  </a:lnTo>
                  <a:lnTo>
                    <a:pt x="34" y="237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34" y="338"/>
                  </a:lnTo>
                  <a:lnTo>
                    <a:pt x="68" y="338"/>
                  </a:lnTo>
                  <a:lnTo>
                    <a:pt x="102" y="405"/>
                  </a:lnTo>
                  <a:lnTo>
                    <a:pt x="236" y="506"/>
                  </a:lnTo>
                  <a:lnTo>
                    <a:pt x="371" y="607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72" y="506"/>
                  </a:lnTo>
                  <a:lnTo>
                    <a:pt x="371" y="371"/>
                  </a:lnTo>
                  <a:lnTo>
                    <a:pt x="775" y="405"/>
                  </a:lnTo>
                  <a:lnTo>
                    <a:pt x="1179" y="405"/>
                  </a:lnTo>
                  <a:lnTo>
                    <a:pt x="1145" y="674"/>
                  </a:lnTo>
                  <a:lnTo>
                    <a:pt x="1179" y="944"/>
                  </a:lnTo>
                  <a:lnTo>
                    <a:pt x="1213" y="1011"/>
                  </a:lnTo>
                  <a:lnTo>
                    <a:pt x="1246" y="1011"/>
                  </a:lnTo>
                  <a:lnTo>
                    <a:pt x="1314" y="977"/>
                  </a:lnTo>
                  <a:lnTo>
                    <a:pt x="1347" y="944"/>
                  </a:lnTo>
                  <a:lnTo>
                    <a:pt x="1381" y="775"/>
                  </a:lnTo>
                  <a:lnTo>
                    <a:pt x="1415" y="607"/>
                  </a:lnTo>
                  <a:lnTo>
                    <a:pt x="1415" y="270"/>
                  </a:lnTo>
                  <a:lnTo>
                    <a:pt x="1415" y="237"/>
                  </a:lnTo>
                  <a:lnTo>
                    <a:pt x="1381" y="203"/>
                  </a:lnTo>
                  <a:lnTo>
                    <a:pt x="1314" y="169"/>
                  </a:lnTo>
                  <a:lnTo>
                    <a:pt x="539" y="169"/>
                  </a:lnTo>
                  <a:lnTo>
                    <a:pt x="573" y="102"/>
                  </a:lnTo>
                  <a:lnTo>
                    <a:pt x="573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1" name="Shape 581"/>
            <p:cNvSpPr/>
            <p:nvPr/>
          </p:nvSpPr>
          <p:spPr>
            <a:xfrm>
              <a:off x="3291500" y="5425525"/>
              <a:ext cx="109450" cy="36200"/>
            </a:xfrm>
            <a:custGeom>
              <a:avLst/>
              <a:gdLst/>
              <a:ahLst/>
              <a:cxnLst/>
              <a:rect l="0" t="0" r="0" b="0"/>
              <a:pathLst>
                <a:path w="4378" h="1448" extrusionOk="0">
                  <a:moveTo>
                    <a:pt x="371" y="169"/>
                  </a:moveTo>
                  <a:lnTo>
                    <a:pt x="842" y="270"/>
                  </a:lnTo>
                  <a:lnTo>
                    <a:pt x="1314" y="303"/>
                  </a:lnTo>
                  <a:lnTo>
                    <a:pt x="1785" y="337"/>
                  </a:lnTo>
                  <a:lnTo>
                    <a:pt x="2256" y="404"/>
                  </a:lnTo>
                  <a:lnTo>
                    <a:pt x="3233" y="606"/>
                  </a:lnTo>
                  <a:lnTo>
                    <a:pt x="3569" y="640"/>
                  </a:lnTo>
                  <a:lnTo>
                    <a:pt x="3704" y="674"/>
                  </a:lnTo>
                  <a:lnTo>
                    <a:pt x="3839" y="707"/>
                  </a:lnTo>
                  <a:lnTo>
                    <a:pt x="3940" y="775"/>
                  </a:lnTo>
                  <a:lnTo>
                    <a:pt x="4007" y="876"/>
                  </a:lnTo>
                  <a:lnTo>
                    <a:pt x="4007" y="1010"/>
                  </a:lnTo>
                  <a:lnTo>
                    <a:pt x="3973" y="1179"/>
                  </a:lnTo>
                  <a:lnTo>
                    <a:pt x="1987" y="1010"/>
                  </a:lnTo>
                  <a:lnTo>
                    <a:pt x="1112" y="909"/>
                  </a:lnTo>
                  <a:lnTo>
                    <a:pt x="674" y="876"/>
                  </a:lnTo>
                  <a:lnTo>
                    <a:pt x="236" y="909"/>
                  </a:lnTo>
                  <a:lnTo>
                    <a:pt x="371" y="169"/>
                  </a:lnTo>
                  <a:close/>
                  <a:moveTo>
                    <a:pt x="741" y="0"/>
                  </a:moveTo>
                  <a:lnTo>
                    <a:pt x="304" y="34"/>
                  </a:lnTo>
                  <a:lnTo>
                    <a:pt x="203" y="34"/>
                  </a:lnTo>
                  <a:lnTo>
                    <a:pt x="34" y="68"/>
                  </a:lnTo>
                  <a:lnTo>
                    <a:pt x="34" y="101"/>
                  </a:lnTo>
                  <a:lnTo>
                    <a:pt x="169" y="135"/>
                  </a:lnTo>
                  <a:lnTo>
                    <a:pt x="68" y="505"/>
                  </a:lnTo>
                  <a:lnTo>
                    <a:pt x="0" y="909"/>
                  </a:lnTo>
                  <a:lnTo>
                    <a:pt x="34" y="977"/>
                  </a:lnTo>
                  <a:lnTo>
                    <a:pt x="68" y="1044"/>
                  </a:lnTo>
                  <a:lnTo>
                    <a:pt x="169" y="1044"/>
                  </a:lnTo>
                  <a:lnTo>
                    <a:pt x="236" y="1010"/>
                  </a:lnTo>
                  <a:lnTo>
                    <a:pt x="640" y="1111"/>
                  </a:lnTo>
                  <a:lnTo>
                    <a:pt x="1112" y="1179"/>
                  </a:lnTo>
                  <a:lnTo>
                    <a:pt x="1987" y="1246"/>
                  </a:lnTo>
                  <a:lnTo>
                    <a:pt x="4108" y="1448"/>
                  </a:lnTo>
                  <a:lnTo>
                    <a:pt x="4142" y="1414"/>
                  </a:lnTo>
                  <a:lnTo>
                    <a:pt x="4209" y="1381"/>
                  </a:lnTo>
                  <a:lnTo>
                    <a:pt x="4209" y="1347"/>
                  </a:lnTo>
                  <a:lnTo>
                    <a:pt x="4209" y="1280"/>
                  </a:lnTo>
                  <a:lnTo>
                    <a:pt x="4209" y="1246"/>
                  </a:lnTo>
                  <a:lnTo>
                    <a:pt x="4377" y="741"/>
                  </a:lnTo>
                  <a:lnTo>
                    <a:pt x="4377" y="674"/>
                  </a:lnTo>
                  <a:lnTo>
                    <a:pt x="4377" y="640"/>
                  </a:lnTo>
                  <a:lnTo>
                    <a:pt x="4344" y="606"/>
                  </a:lnTo>
                  <a:lnTo>
                    <a:pt x="4276" y="573"/>
                  </a:lnTo>
                  <a:lnTo>
                    <a:pt x="3199" y="337"/>
                  </a:lnTo>
                  <a:lnTo>
                    <a:pt x="2088" y="135"/>
                  </a:lnTo>
                  <a:lnTo>
                    <a:pt x="1213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2" name="Shape 582"/>
            <p:cNvSpPr/>
            <p:nvPr/>
          </p:nvSpPr>
          <p:spPr>
            <a:xfrm>
              <a:off x="632575" y="3558625"/>
              <a:ext cx="24425" cy="12650"/>
            </a:xfrm>
            <a:custGeom>
              <a:avLst/>
              <a:gdLst/>
              <a:ahLst/>
              <a:cxnLst/>
              <a:rect l="0" t="0" r="0" b="0"/>
              <a:pathLst>
                <a:path w="977" h="506" extrusionOk="0">
                  <a:moveTo>
                    <a:pt x="640" y="1"/>
                  </a:moveTo>
                  <a:lnTo>
                    <a:pt x="404" y="68"/>
                  </a:lnTo>
                  <a:lnTo>
                    <a:pt x="202" y="203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135" y="506"/>
                  </a:lnTo>
                  <a:lnTo>
                    <a:pt x="303" y="405"/>
                  </a:lnTo>
                  <a:lnTo>
                    <a:pt x="505" y="304"/>
                  </a:lnTo>
                  <a:lnTo>
                    <a:pt x="707" y="236"/>
                  </a:lnTo>
                  <a:lnTo>
                    <a:pt x="909" y="203"/>
                  </a:lnTo>
                  <a:lnTo>
                    <a:pt x="977" y="169"/>
                  </a:lnTo>
                  <a:lnTo>
                    <a:pt x="977" y="102"/>
                  </a:lnTo>
                  <a:lnTo>
                    <a:pt x="943" y="34"/>
                  </a:lnTo>
                  <a:lnTo>
                    <a:pt x="87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3" name="Shape 583"/>
            <p:cNvSpPr/>
            <p:nvPr/>
          </p:nvSpPr>
          <p:spPr>
            <a:xfrm>
              <a:off x="2855500" y="5364075"/>
              <a:ext cx="920850" cy="71575"/>
            </a:xfrm>
            <a:custGeom>
              <a:avLst/>
              <a:gdLst/>
              <a:ahLst/>
              <a:cxnLst/>
              <a:rect l="0" t="0" r="0" b="0"/>
              <a:pathLst>
                <a:path w="36834" h="2863" extrusionOk="0">
                  <a:moveTo>
                    <a:pt x="606" y="0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34" y="101"/>
                  </a:lnTo>
                  <a:lnTo>
                    <a:pt x="573" y="202"/>
                  </a:lnTo>
                  <a:lnTo>
                    <a:pt x="1111" y="270"/>
                  </a:lnTo>
                  <a:lnTo>
                    <a:pt x="2189" y="337"/>
                  </a:lnTo>
                  <a:lnTo>
                    <a:pt x="4377" y="405"/>
                  </a:lnTo>
                  <a:lnTo>
                    <a:pt x="9192" y="674"/>
                  </a:lnTo>
                  <a:lnTo>
                    <a:pt x="13973" y="977"/>
                  </a:lnTo>
                  <a:lnTo>
                    <a:pt x="18787" y="1314"/>
                  </a:lnTo>
                  <a:lnTo>
                    <a:pt x="23299" y="1684"/>
                  </a:lnTo>
                  <a:lnTo>
                    <a:pt x="27810" y="2054"/>
                  </a:lnTo>
                  <a:lnTo>
                    <a:pt x="36833" y="2862"/>
                  </a:lnTo>
                  <a:lnTo>
                    <a:pt x="36833" y="2559"/>
                  </a:lnTo>
                  <a:lnTo>
                    <a:pt x="32389" y="2122"/>
                  </a:lnTo>
                  <a:lnTo>
                    <a:pt x="27945" y="1751"/>
                  </a:lnTo>
                  <a:lnTo>
                    <a:pt x="23501" y="1415"/>
                  </a:lnTo>
                  <a:lnTo>
                    <a:pt x="19057" y="1078"/>
                  </a:lnTo>
                  <a:lnTo>
                    <a:pt x="14242" y="775"/>
                  </a:lnTo>
                  <a:lnTo>
                    <a:pt x="9461" y="472"/>
                  </a:lnTo>
                  <a:lnTo>
                    <a:pt x="4647" y="202"/>
                  </a:lnTo>
                  <a:lnTo>
                    <a:pt x="235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4" name="Shape 584"/>
            <p:cNvSpPr/>
            <p:nvPr/>
          </p:nvSpPr>
          <p:spPr>
            <a:xfrm>
              <a:off x="3219125" y="5439825"/>
              <a:ext cx="32000" cy="8450"/>
            </a:xfrm>
            <a:custGeom>
              <a:avLst/>
              <a:gdLst/>
              <a:ahLst/>
              <a:cxnLst/>
              <a:rect l="0" t="0" r="0" b="0"/>
              <a:pathLst>
                <a:path w="1280" h="338" extrusionOk="0">
                  <a:moveTo>
                    <a:pt x="67" y="1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202" y="236"/>
                  </a:lnTo>
                  <a:lnTo>
                    <a:pt x="370" y="270"/>
                  </a:lnTo>
                  <a:lnTo>
                    <a:pt x="741" y="304"/>
                  </a:lnTo>
                  <a:lnTo>
                    <a:pt x="1044" y="337"/>
                  </a:lnTo>
                  <a:lnTo>
                    <a:pt x="1178" y="304"/>
                  </a:lnTo>
                  <a:lnTo>
                    <a:pt x="1246" y="270"/>
                  </a:lnTo>
                  <a:lnTo>
                    <a:pt x="1279" y="203"/>
                  </a:lnTo>
                  <a:lnTo>
                    <a:pt x="1279" y="169"/>
                  </a:lnTo>
                  <a:lnTo>
                    <a:pt x="1279" y="135"/>
                  </a:lnTo>
                  <a:lnTo>
                    <a:pt x="1178" y="68"/>
                  </a:lnTo>
                  <a:lnTo>
                    <a:pt x="808" y="68"/>
                  </a:lnTo>
                  <a:lnTo>
                    <a:pt x="438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5" name="Shape 585"/>
            <p:cNvSpPr/>
            <p:nvPr/>
          </p:nvSpPr>
          <p:spPr>
            <a:xfrm>
              <a:off x="3221650" y="5413725"/>
              <a:ext cx="32850" cy="7600"/>
            </a:xfrm>
            <a:custGeom>
              <a:avLst/>
              <a:gdLst/>
              <a:ahLst/>
              <a:cxnLst/>
              <a:rect l="0" t="0" r="0" b="0"/>
              <a:pathLst>
                <a:path w="1314" h="304" extrusionOk="0">
                  <a:moveTo>
                    <a:pt x="404" y="1"/>
                  </a:moveTo>
                  <a:lnTo>
                    <a:pt x="236" y="35"/>
                  </a:lnTo>
                  <a:lnTo>
                    <a:pt x="34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68" y="203"/>
                  </a:lnTo>
                  <a:lnTo>
                    <a:pt x="303" y="270"/>
                  </a:lnTo>
                  <a:lnTo>
                    <a:pt x="673" y="304"/>
                  </a:lnTo>
                  <a:lnTo>
                    <a:pt x="1010" y="304"/>
                  </a:lnTo>
                  <a:lnTo>
                    <a:pt x="1145" y="270"/>
                  </a:lnTo>
                  <a:lnTo>
                    <a:pt x="1212" y="237"/>
                  </a:lnTo>
                  <a:lnTo>
                    <a:pt x="1279" y="203"/>
                  </a:lnTo>
                  <a:lnTo>
                    <a:pt x="1313" y="136"/>
                  </a:lnTo>
                  <a:lnTo>
                    <a:pt x="1279" y="102"/>
                  </a:lnTo>
                  <a:lnTo>
                    <a:pt x="1178" y="35"/>
                  </a:lnTo>
                  <a:lnTo>
                    <a:pt x="1044" y="1"/>
                  </a:lnTo>
                  <a:lnTo>
                    <a:pt x="774" y="3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6" name="Shape 586"/>
            <p:cNvSpPr/>
            <p:nvPr/>
          </p:nvSpPr>
          <p:spPr>
            <a:xfrm>
              <a:off x="3225000" y="5426350"/>
              <a:ext cx="34550" cy="10975"/>
            </a:xfrm>
            <a:custGeom>
              <a:avLst/>
              <a:gdLst/>
              <a:ahLst/>
              <a:cxnLst/>
              <a:rect l="0" t="0" r="0" b="0"/>
              <a:pathLst>
                <a:path w="1382" h="439" extrusionOk="0">
                  <a:moveTo>
                    <a:pt x="135" y="1"/>
                  </a:moveTo>
                  <a:lnTo>
                    <a:pt x="1" y="35"/>
                  </a:lnTo>
                  <a:lnTo>
                    <a:pt x="1" y="68"/>
                  </a:lnTo>
                  <a:lnTo>
                    <a:pt x="102" y="169"/>
                  </a:lnTo>
                  <a:lnTo>
                    <a:pt x="203" y="237"/>
                  </a:lnTo>
                  <a:lnTo>
                    <a:pt x="472" y="304"/>
                  </a:lnTo>
                  <a:lnTo>
                    <a:pt x="842" y="371"/>
                  </a:lnTo>
                  <a:lnTo>
                    <a:pt x="1246" y="439"/>
                  </a:lnTo>
                  <a:lnTo>
                    <a:pt x="1347" y="405"/>
                  </a:lnTo>
                  <a:lnTo>
                    <a:pt x="1381" y="338"/>
                  </a:lnTo>
                  <a:lnTo>
                    <a:pt x="1347" y="237"/>
                  </a:lnTo>
                  <a:lnTo>
                    <a:pt x="1280" y="203"/>
                  </a:lnTo>
                  <a:lnTo>
                    <a:pt x="910" y="102"/>
                  </a:lnTo>
                  <a:lnTo>
                    <a:pt x="539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7" name="Shape 587"/>
            <p:cNvSpPr/>
            <p:nvPr/>
          </p:nvSpPr>
          <p:spPr>
            <a:xfrm>
              <a:off x="2757850" y="5409525"/>
              <a:ext cx="584175" cy="67350"/>
            </a:xfrm>
            <a:custGeom>
              <a:avLst/>
              <a:gdLst/>
              <a:ahLst/>
              <a:cxnLst/>
              <a:rect l="0" t="0" r="0" b="0"/>
              <a:pathLst>
                <a:path w="23367" h="2694" extrusionOk="0">
                  <a:moveTo>
                    <a:pt x="68" y="1"/>
                  </a:moveTo>
                  <a:lnTo>
                    <a:pt x="1" y="34"/>
                  </a:lnTo>
                  <a:lnTo>
                    <a:pt x="1" y="102"/>
                  </a:lnTo>
                  <a:lnTo>
                    <a:pt x="68" y="371"/>
                  </a:lnTo>
                  <a:lnTo>
                    <a:pt x="169" y="573"/>
                  </a:lnTo>
                  <a:lnTo>
                    <a:pt x="338" y="775"/>
                  </a:lnTo>
                  <a:lnTo>
                    <a:pt x="540" y="910"/>
                  </a:lnTo>
                  <a:lnTo>
                    <a:pt x="742" y="1044"/>
                  </a:lnTo>
                  <a:lnTo>
                    <a:pt x="977" y="1145"/>
                  </a:lnTo>
                  <a:lnTo>
                    <a:pt x="1482" y="1280"/>
                  </a:lnTo>
                  <a:lnTo>
                    <a:pt x="1954" y="1381"/>
                  </a:lnTo>
                  <a:lnTo>
                    <a:pt x="2425" y="1448"/>
                  </a:lnTo>
                  <a:lnTo>
                    <a:pt x="3401" y="1549"/>
                  </a:lnTo>
                  <a:lnTo>
                    <a:pt x="5287" y="1684"/>
                  </a:lnTo>
                  <a:lnTo>
                    <a:pt x="9529" y="2054"/>
                  </a:lnTo>
                  <a:lnTo>
                    <a:pt x="13738" y="2391"/>
                  </a:lnTo>
                  <a:lnTo>
                    <a:pt x="18114" y="2694"/>
                  </a:lnTo>
                  <a:lnTo>
                    <a:pt x="23367" y="2694"/>
                  </a:lnTo>
                  <a:lnTo>
                    <a:pt x="19225" y="2458"/>
                  </a:lnTo>
                  <a:lnTo>
                    <a:pt x="15084" y="2189"/>
                  </a:lnTo>
                  <a:lnTo>
                    <a:pt x="11246" y="1920"/>
                  </a:lnTo>
                  <a:lnTo>
                    <a:pt x="7408" y="1583"/>
                  </a:lnTo>
                  <a:lnTo>
                    <a:pt x="3435" y="1213"/>
                  </a:lnTo>
                  <a:lnTo>
                    <a:pt x="2593" y="1145"/>
                  </a:lnTo>
                  <a:lnTo>
                    <a:pt x="2088" y="1112"/>
                  </a:lnTo>
                  <a:lnTo>
                    <a:pt x="1550" y="1044"/>
                  </a:lnTo>
                  <a:lnTo>
                    <a:pt x="1078" y="910"/>
                  </a:lnTo>
                  <a:lnTo>
                    <a:pt x="843" y="809"/>
                  </a:lnTo>
                  <a:lnTo>
                    <a:pt x="674" y="708"/>
                  </a:lnTo>
                  <a:lnTo>
                    <a:pt x="472" y="573"/>
                  </a:lnTo>
                  <a:lnTo>
                    <a:pt x="338" y="438"/>
                  </a:lnTo>
                  <a:lnTo>
                    <a:pt x="237" y="270"/>
                  </a:lnTo>
                  <a:lnTo>
                    <a:pt x="169" y="68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8" name="Shape 588"/>
            <p:cNvSpPr/>
            <p:nvPr/>
          </p:nvSpPr>
          <p:spPr>
            <a:xfrm>
              <a:off x="829525" y="3584725"/>
              <a:ext cx="53900" cy="19375"/>
            </a:xfrm>
            <a:custGeom>
              <a:avLst/>
              <a:gdLst/>
              <a:ahLst/>
              <a:cxnLst/>
              <a:rect l="0" t="0" r="0" b="0"/>
              <a:pathLst>
                <a:path w="2156" h="775" extrusionOk="0">
                  <a:moveTo>
                    <a:pt x="101" y="0"/>
                  </a:moveTo>
                  <a:lnTo>
                    <a:pt x="34" y="68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236" y="371"/>
                  </a:lnTo>
                  <a:lnTo>
                    <a:pt x="438" y="438"/>
                  </a:lnTo>
                  <a:lnTo>
                    <a:pt x="842" y="539"/>
                  </a:lnTo>
                  <a:lnTo>
                    <a:pt x="1280" y="640"/>
                  </a:lnTo>
                  <a:lnTo>
                    <a:pt x="1751" y="707"/>
                  </a:lnTo>
                  <a:lnTo>
                    <a:pt x="1785" y="741"/>
                  </a:lnTo>
                  <a:lnTo>
                    <a:pt x="1852" y="775"/>
                  </a:lnTo>
                  <a:lnTo>
                    <a:pt x="1920" y="775"/>
                  </a:lnTo>
                  <a:lnTo>
                    <a:pt x="1987" y="741"/>
                  </a:lnTo>
                  <a:lnTo>
                    <a:pt x="2088" y="674"/>
                  </a:lnTo>
                  <a:lnTo>
                    <a:pt x="2122" y="640"/>
                  </a:lnTo>
                  <a:lnTo>
                    <a:pt x="2155" y="573"/>
                  </a:lnTo>
                  <a:lnTo>
                    <a:pt x="2155" y="472"/>
                  </a:lnTo>
                  <a:lnTo>
                    <a:pt x="2088" y="371"/>
                  </a:lnTo>
                  <a:lnTo>
                    <a:pt x="2054" y="337"/>
                  </a:lnTo>
                  <a:lnTo>
                    <a:pt x="1987" y="303"/>
                  </a:lnTo>
                  <a:lnTo>
                    <a:pt x="1516" y="270"/>
                  </a:lnTo>
                  <a:lnTo>
                    <a:pt x="1078" y="169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9" name="Shape 589"/>
            <p:cNvSpPr/>
            <p:nvPr/>
          </p:nvSpPr>
          <p:spPr>
            <a:xfrm>
              <a:off x="1711625" y="5231075"/>
              <a:ext cx="10125" cy="15175"/>
            </a:xfrm>
            <a:custGeom>
              <a:avLst/>
              <a:gdLst/>
              <a:ahLst/>
              <a:cxnLst/>
              <a:rect l="0" t="0" r="0" b="0"/>
              <a:pathLst>
                <a:path w="405" h="607" extrusionOk="0">
                  <a:moveTo>
                    <a:pt x="270" y="1"/>
                  </a:moveTo>
                  <a:lnTo>
                    <a:pt x="203" y="35"/>
                  </a:lnTo>
                  <a:lnTo>
                    <a:pt x="68" y="136"/>
                  </a:lnTo>
                  <a:lnTo>
                    <a:pt x="1" y="2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9"/>
                  </a:lnTo>
                  <a:lnTo>
                    <a:pt x="68" y="439"/>
                  </a:lnTo>
                  <a:lnTo>
                    <a:pt x="102" y="405"/>
                  </a:lnTo>
                  <a:lnTo>
                    <a:pt x="135" y="472"/>
                  </a:lnTo>
                  <a:lnTo>
                    <a:pt x="270" y="573"/>
                  </a:lnTo>
                  <a:lnTo>
                    <a:pt x="337" y="607"/>
                  </a:lnTo>
                  <a:lnTo>
                    <a:pt x="371" y="573"/>
                  </a:lnTo>
                  <a:lnTo>
                    <a:pt x="405" y="506"/>
                  </a:lnTo>
                  <a:lnTo>
                    <a:pt x="371" y="472"/>
                  </a:lnTo>
                  <a:lnTo>
                    <a:pt x="270" y="371"/>
                  </a:lnTo>
                  <a:lnTo>
                    <a:pt x="169" y="304"/>
                  </a:lnTo>
                  <a:lnTo>
                    <a:pt x="304" y="169"/>
                  </a:lnTo>
                  <a:lnTo>
                    <a:pt x="337" y="102"/>
                  </a:lnTo>
                  <a:lnTo>
                    <a:pt x="337" y="68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0" name="Shape 590"/>
            <p:cNvSpPr/>
            <p:nvPr/>
          </p:nvSpPr>
          <p:spPr>
            <a:xfrm>
              <a:off x="923800" y="4840525"/>
              <a:ext cx="959550" cy="542925"/>
            </a:xfrm>
            <a:custGeom>
              <a:avLst/>
              <a:gdLst/>
              <a:ahLst/>
              <a:cxnLst/>
              <a:rect l="0" t="0" r="0" b="0"/>
              <a:pathLst>
                <a:path w="38382" h="21717" extrusionOk="0">
                  <a:moveTo>
                    <a:pt x="36059" y="304"/>
                  </a:moveTo>
                  <a:lnTo>
                    <a:pt x="36227" y="1247"/>
                  </a:lnTo>
                  <a:lnTo>
                    <a:pt x="36395" y="2223"/>
                  </a:lnTo>
                  <a:lnTo>
                    <a:pt x="36766" y="4142"/>
                  </a:lnTo>
                  <a:lnTo>
                    <a:pt x="37136" y="6432"/>
                  </a:lnTo>
                  <a:lnTo>
                    <a:pt x="37439" y="8721"/>
                  </a:lnTo>
                  <a:lnTo>
                    <a:pt x="37709" y="10909"/>
                  </a:lnTo>
                  <a:lnTo>
                    <a:pt x="37944" y="13098"/>
                  </a:lnTo>
                  <a:lnTo>
                    <a:pt x="38012" y="14108"/>
                  </a:lnTo>
                  <a:lnTo>
                    <a:pt x="38079" y="15152"/>
                  </a:lnTo>
                  <a:lnTo>
                    <a:pt x="38113" y="15421"/>
                  </a:lnTo>
                  <a:lnTo>
                    <a:pt x="38079" y="15791"/>
                  </a:lnTo>
                  <a:lnTo>
                    <a:pt x="38045" y="15960"/>
                  </a:lnTo>
                  <a:lnTo>
                    <a:pt x="38012" y="16094"/>
                  </a:lnTo>
                  <a:lnTo>
                    <a:pt x="37911" y="16229"/>
                  </a:lnTo>
                  <a:lnTo>
                    <a:pt x="37742" y="16296"/>
                  </a:lnTo>
                  <a:lnTo>
                    <a:pt x="37574" y="16330"/>
                  </a:lnTo>
                  <a:lnTo>
                    <a:pt x="37439" y="16397"/>
                  </a:lnTo>
                  <a:lnTo>
                    <a:pt x="28685" y="17609"/>
                  </a:lnTo>
                  <a:lnTo>
                    <a:pt x="19932" y="18855"/>
                  </a:lnTo>
                  <a:lnTo>
                    <a:pt x="15488" y="19495"/>
                  </a:lnTo>
                  <a:lnTo>
                    <a:pt x="11043" y="20202"/>
                  </a:lnTo>
                  <a:lnTo>
                    <a:pt x="6633" y="20976"/>
                  </a:lnTo>
                  <a:lnTo>
                    <a:pt x="4276" y="21414"/>
                  </a:lnTo>
                  <a:lnTo>
                    <a:pt x="3805" y="21481"/>
                  </a:lnTo>
                  <a:lnTo>
                    <a:pt x="3333" y="21549"/>
                  </a:lnTo>
                  <a:lnTo>
                    <a:pt x="3098" y="21549"/>
                  </a:lnTo>
                  <a:lnTo>
                    <a:pt x="2862" y="21515"/>
                  </a:lnTo>
                  <a:lnTo>
                    <a:pt x="2626" y="21448"/>
                  </a:lnTo>
                  <a:lnTo>
                    <a:pt x="2424" y="21313"/>
                  </a:lnTo>
                  <a:lnTo>
                    <a:pt x="2054" y="19360"/>
                  </a:lnTo>
                  <a:lnTo>
                    <a:pt x="1751" y="17407"/>
                  </a:lnTo>
                  <a:lnTo>
                    <a:pt x="1448" y="15488"/>
                  </a:lnTo>
                  <a:lnTo>
                    <a:pt x="1179" y="13502"/>
                  </a:lnTo>
                  <a:lnTo>
                    <a:pt x="674" y="9630"/>
                  </a:lnTo>
                  <a:lnTo>
                    <a:pt x="438" y="7745"/>
                  </a:lnTo>
                  <a:lnTo>
                    <a:pt x="303" y="6768"/>
                  </a:lnTo>
                  <a:lnTo>
                    <a:pt x="101" y="5859"/>
                  </a:lnTo>
                  <a:lnTo>
                    <a:pt x="4579" y="5119"/>
                  </a:lnTo>
                  <a:lnTo>
                    <a:pt x="9091" y="4445"/>
                  </a:lnTo>
                  <a:lnTo>
                    <a:pt x="18080" y="3199"/>
                  </a:lnTo>
                  <a:lnTo>
                    <a:pt x="22592" y="2526"/>
                  </a:lnTo>
                  <a:lnTo>
                    <a:pt x="27103" y="1853"/>
                  </a:lnTo>
                  <a:lnTo>
                    <a:pt x="31581" y="1112"/>
                  </a:lnTo>
                  <a:lnTo>
                    <a:pt x="33837" y="708"/>
                  </a:lnTo>
                  <a:lnTo>
                    <a:pt x="36059" y="304"/>
                  </a:lnTo>
                  <a:close/>
                  <a:moveTo>
                    <a:pt x="36092" y="1"/>
                  </a:moveTo>
                  <a:lnTo>
                    <a:pt x="36025" y="35"/>
                  </a:lnTo>
                  <a:lnTo>
                    <a:pt x="36025" y="68"/>
                  </a:lnTo>
                  <a:lnTo>
                    <a:pt x="36025" y="102"/>
                  </a:lnTo>
                  <a:lnTo>
                    <a:pt x="33803" y="540"/>
                  </a:lnTo>
                  <a:lnTo>
                    <a:pt x="31547" y="910"/>
                  </a:lnTo>
                  <a:lnTo>
                    <a:pt x="29291" y="1280"/>
                  </a:lnTo>
                  <a:lnTo>
                    <a:pt x="27069" y="1651"/>
                  </a:lnTo>
                  <a:lnTo>
                    <a:pt x="22558" y="2290"/>
                  </a:lnTo>
                  <a:lnTo>
                    <a:pt x="18046" y="2930"/>
                  </a:lnTo>
                  <a:lnTo>
                    <a:pt x="13535" y="3536"/>
                  </a:lnTo>
                  <a:lnTo>
                    <a:pt x="9023" y="4176"/>
                  </a:lnTo>
                  <a:lnTo>
                    <a:pt x="6768" y="4546"/>
                  </a:lnTo>
                  <a:lnTo>
                    <a:pt x="4545" y="4916"/>
                  </a:lnTo>
                  <a:lnTo>
                    <a:pt x="2290" y="5287"/>
                  </a:lnTo>
                  <a:lnTo>
                    <a:pt x="68" y="5725"/>
                  </a:lnTo>
                  <a:lnTo>
                    <a:pt x="34" y="5725"/>
                  </a:lnTo>
                  <a:lnTo>
                    <a:pt x="0" y="5758"/>
                  </a:lnTo>
                  <a:lnTo>
                    <a:pt x="34" y="5826"/>
                  </a:lnTo>
                  <a:lnTo>
                    <a:pt x="68" y="6768"/>
                  </a:lnTo>
                  <a:lnTo>
                    <a:pt x="169" y="7745"/>
                  </a:lnTo>
                  <a:lnTo>
                    <a:pt x="438" y="9630"/>
                  </a:lnTo>
                  <a:lnTo>
                    <a:pt x="1010" y="13771"/>
                  </a:lnTo>
                  <a:lnTo>
                    <a:pt x="1212" y="15589"/>
                  </a:lnTo>
                  <a:lnTo>
                    <a:pt x="1482" y="17441"/>
                  </a:lnTo>
                  <a:lnTo>
                    <a:pt x="1751" y="19259"/>
                  </a:lnTo>
                  <a:lnTo>
                    <a:pt x="1919" y="20134"/>
                  </a:lnTo>
                  <a:lnTo>
                    <a:pt x="2155" y="21043"/>
                  </a:lnTo>
                  <a:lnTo>
                    <a:pt x="2088" y="21077"/>
                  </a:lnTo>
                  <a:lnTo>
                    <a:pt x="2054" y="21111"/>
                  </a:lnTo>
                  <a:lnTo>
                    <a:pt x="2054" y="21144"/>
                  </a:lnTo>
                  <a:lnTo>
                    <a:pt x="2222" y="21347"/>
                  </a:lnTo>
                  <a:lnTo>
                    <a:pt x="2222" y="21380"/>
                  </a:lnTo>
                  <a:lnTo>
                    <a:pt x="2256" y="21414"/>
                  </a:lnTo>
                  <a:lnTo>
                    <a:pt x="2323" y="21448"/>
                  </a:lnTo>
                  <a:lnTo>
                    <a:pt x="2492" y="21582"/>
                  </a:lnTo>
                  <a:lnTo>
                    <a:pt x="2694" y="21650"/>
                  </a:lnTo>
                  <a:lnTo>
                    <a:pt x="2929" y="21717"/>
                  </a:lnTo>
                  <a:lnTo>
                    <a:pt x="3603" y="21717"/>
                  </a:lnTo>
                  <a:lnTo>
                    <a:pt x="4074" y="21650"/>
                  </a:lnTo>
                  <a:lnTo>
                    <a:pt x="6431" y="21246"/>
                  </a:lnTo>
                  <a:lnTo>
                    <a:pt x="8754" y="20808"/>
                  </a:lnTo>
                  <a:lnTo>
                    <a:pt x="11178" y="20404"/>
                  </a:lnTo>
                  <a:lnTo>
                    <a:pt x="13569" y="20000"/>
                  </a:lnTo>
                  <a:lnTo>
                    <a:pt x="18417" y="19293"/>
                  </a:lnTo>
                  <a:lnTo>
                    <a:pt x="27844" y="17946"/>
                  </a:lnTo>
                  <a:lnTo>
                    <a:pt x="37271" y="16633"/>
                  </a:lnTo>
                  <a:lnTo>
                    <a:pt x="37338" y="16700"/>
                  </a:lnTo>
                  <a:lnTo>
                    <a:pt x="37372" y="16700"/>
                  </a:lnTo>
                  <a:lnTo>
                    <a:pt x="37405" y="16667"/>
                  </a:lnTo>
                  <a:lnTo>
                    <a:pt x="37540" y="16633"/>
                  </a:lnTo>
                  <a:lnTo>
                    <a:pt x="37641" y="16566"/>
                  </a:lnTo>
                  <a:lnTo>
                    <a:pt x="37742" y="16566"/>
                  </a:lnTo>
                  <a:lnTo>
                    <a:pt x="37810" y="16532"/>
                  </a:lnTo>
                  <a:lnTo>
                    <a:pt x="37944" y="16498"/>
                  </a:lnTo>
                  <a:lnTo>
                    <a:pt x="38079" y="16431"/>
                  </a:lnTo>
                  <a:lnTo>
                    <a:pt x="38214" y="16330"/>
                  </a:lnTo>
                  <a:lnTo>
                    <a:pt x="38281" y="16162"/>
                  </a:lnTo>
                  <a:lnTo>
                    <a:pt x="38315" y="15960"/>
                  </a:lnTo>
                  <a:lnTo>
                    <a:pt x="38348" y="15724"/>
                  </a:lnTo>
                  <a:lnTo>
                    <a:pt x="38382" y="15286"/>
                  </a:lnTo>
                  <a:lnTo>
                    <a:pt x="38315" y="14377"/>
                  </a:lnTo>
                  <a:lnTo>
                    <a:pt x="38214" y="13165"/>
                  </a:lnTo>
                  <a:lnTo>
                    <a:pt x="38079" y="11919"/>
                  </a:lnTo>
                  <a:lnTo>
                    <a:pt x="37810" y="9495"/>
                  </a:lnTo>
                  <a:lnTo>
                    <a:pt x="37473" y="7172"/>
                  </a:lnTo>
                  <a:lnTo>
                    <a:pt x="37136" y="4849"/>
                  </a:lnTo>
                  <a:lnTo>
                    <a:pt x="36934" y="3637"/>
                  </a:lnTo>
                  <a:lnTo>
                    <a:pt x="36732" y="2425"/>
                  </a:lnTo>
                  <a:lnTo>
                    <a:pt x="36496" y="1213"/>
                  </a:lnTo>
                  <a:lnTo>
                    <a:pt x="36328" y="641"/>
                  </a:lnTo>
                  <a:lnTo>
                    <a:pt x="36193" y="35"/>
                  </a:lnTo>
                  <a:lnTo>
                    <a:pt x="3612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1" name="Shape 591"/>
            <p:cNvSpPr/>
            <p:nvPr/>
          </p:nvSpPr>
          <p:spPr>
            <a:xfrm>
              <a:off x="965875" y="3714350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2" name="Shape 592"/>
            <p:cNvSpPr/>
            <p:nvPr/>
          </p:nvSpPr>
          <p:spPr>
            <a:xfrm>
              <a:off x="954950" y="5060225"/>
              <a:ext cx="58100" cy="63150"/>
            </a:xfrm>
            <a:custGeom>
              <a:avLst/>
              <a:gdLst/>
              <a:ahLst/>
              <a:cxnLst/>
              <a:rect l="0" t="0" r="0" b="0"/>
              <a:pathLst>
                <a:path w="2324" h="2526" extrusionOk="0">
                  <a:moveTo>
                    <a:pt x="1953" y="202"/>
                  </a:moveTo>
                  <a:lnTo>
                    <a:pt x="1953" y="640"/>
                  </a:lnTo>
                  <a:lnTo>
                    <a:pt x="1986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22"/>
                  </a:lnTo>
                  <a:lnTo>
                    <a:pt x="337" y="1347"/>
                  </a:lnTo>
                  <a:lnTo>
                    <a:pt x="168" y="404"/>
                  </a:lnTo>
                  <a:lnTo>
                    <a:pt x="606" y="404"/>
                  </a:lnTo>
                  <a:lnTo>
                    <a:pt x="1077" y="371"/>
                  </a:lnTo>
                  <a:lnTo>
                    <a:pt x="1953" y="202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2" y="202"/>
                  </a:lnTo>
                  <a:lnTo>
                    <a:pt x="101" y="303"/>
                  </a:lnTo>
                  <a:lnTo>
                    <a:pt x="67" y="303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43"/>
                  </a:lnTo>
                  <a:lnTo>
                    <a:pt x="135" y="1448"/>
                  </a:lnTo>
                  <a:lnTo>
                    <a:pt x="236" y="1987"/>
                  </a:lnTo>
                  <a:lnTo>
                    <a:pt x="370" y="2458"/>
                  </a:lnTo>
                  <a:lnTo>
                    <a:pt x="404" y="2525"/>
                  </a:lnTo>
                  <a:lnTo>
                    <a:pt x="471" y="2525"/>
                  </a:lnTo>
                  <a:lnTo>
                    <a:pt x="539" y="2492"/>
                  </a:lnTo>
                  <a:lnTo>
                    <a:pt x="572" y="2424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1"/>
                  </a:lnTo>
                  <a:lnTo>
                    <a:pt x="2222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6"/>
                  </a:lnTo>
                  <a:lnTo>
                    <a:pt x="2054" y="169"/>
                  </a:lnTo>
                  <a:lnTo>
                    <a:pt x="2054" y="101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3" name="Shape 593"/>
            <p:cNvSpPr/>
            <p:nvPr/>
          </p:nvSpPr>
          <p:spPr>
            <a:xfrm>
              <a:off x="956625" y="3705925"/>
              <a:ext cx="10125" cy="10125"/>
            </a:xfrm>
            <a:custGeom>
              <a:avLst/>
              <a:gdLst/>
              <a:ahLst/>
              <a:cxnLst/>
              <a:rect l="0" t="0" r="0" b="0"/>
              <a:pathLst>
                <a:path w="405" h="405" extrusionOk="0">
                  <a:moveTo>
                    <a:pt x="202" y="0"/>
                  </a:moveTo>
                  <a:lnTo>
                    <a:pt x="101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169" y="404"/>
                  </a:lnTo>
                  <a:lnTo>
                    <a:pt x="270" y="404"/>
                  </a:lnTo>
                  <a:lnTo>
                    <a:pt x="303" y="371"/>
                  </a:lnTo>
                  <a:lnTo>
                    <a:pt x="371" y="337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404" y="101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4" name="Shape 594"/>
            <p:cNvSpPr/>
            <p:nvPr/>
          </p:nvSpPr>
          <p:spPr>
            <a:xfrm>
              <a:off x="973450" y="5173850"/>
              <a:ext cx="103550" cy="63150"/>
            </a:xfrm>
            <a:custGeom>
              <a:avLst/>
              <a:gdLst/>
              <a:ahLst/>
              <a:cxnLst/>
              <a:rect l="0" t="0" r="0" b="0"/>
              <a:pathLst>
                <a:path w="4142" h="2526" extrusionOk="0">
                  <a:moveTo>
                    <a:pt x="3738" y="169"/>
                  </a:moveTo>
                  <a:lnTo>
                    <a:pt x="3704" y="337"/>
                  </a:lnTo>
                  <a:lnTo>
                    <a:pt x="3738" y="472"/>
                  </a:lnTo>
                  <a:lnTo>
                    <a:pt x="3772" y="809"/>
                  </a:lnTo>
                  <a:lnTo>
                    <a:pt x="3906" y="1751"/>
                  </a:lnTo>
                  <a:lnTo>
                    <a:pt x="3065" y="1852"/>
                  </a:lnTo>
                  <a:lnTo>
                    <a:pt x="2223" y="1953"/>
                  </a:lnTo>
                  <a:lnTo>
                    <a:pt x="1347" y="2088"/>
                  </a:lnTo>
                  <a:lnTo>
                    <a:pt x="910" y="2189"/>
                  </a:lnTo>
                  <a:lnTo>
                    <a:pt x="674" y="2256"/>
                  </a:lnTo>
                  <a:lnTo>
                    <a:pt x="506" y="2357"/>
                  </a:lnTo>
                  <a:lnTo>
                    <a:pt x="337" y="1381"/>
                  </a:lnTo>
                  <a:lnTo>
                    <a:pt x="270" y="1011"/>
                  </a:lnTo>
                  <a:lnTo>
                    <a:pt x="236" y="809"/>
                  </a:lnTo>
                  <a:lnTo>
                    <a:pt x="169" y="640"/>
                  </a:lnTo>
                  <a:lnTo>
                    <a:pt x="1044" y="472"/>
                  </a:lnTo>
                  <a:lnTo>
                    <a:pt x="1953" y="371"/>
                  </a:lnTo>
                  <a:lnTo>
                    <a:pt x="3738" y="169"/>
                  </a:lnTo>
                  <a:close/>
                  <a:moveTo>
                    <a:pt x="3267" y="1"/>
                  </a:moveTo>
                  <a:lnTo>
                    <a:pt x="2728" y="68"/>
                  </a:lnTo>
                  <a:lnTo>
                    <a:pt x="1684" y="203"/>
                  </a:lnTo>
                  <a:lnTo>
                    <a:pt x="876" y="304"/>
                  </a:lnTo>
                  <a:lnTo>
                    <a:pt x="472" y="405"/>
                  </a:lnTo>
                  <a:lnTo>
                    <a:pt x="270" y="472"/>
                  </a:lnTo>
                  <a:lnTo>
                    <a:pt x="135" y="573"/>
                  </a:lnTo>
                  <a:lnTo>
                    <a:pt x="102" y="506"/>
                  </a:lnTo>
                  <a:lnTo>
                    <a:pt x="68" y="539"/>
                  </a:lnTo>
                  <a:lnTo>
                    <a:pt x="1" y="708"/>
                  </a:lnTo>
                  <a:lnTo>
                    <a:pt x="34" y="910"/>
                  </a:lnTo>
                  <a:lnTo>
                    <a:pt x="102" y="1280"/>
                  </a:lnTo>
                  <a:lnTo>
                    <a:pt x="304" y="2425"/>
                  </a:lnTo>
                  <a:lnTo>
                    <a:pt x="337" y="2492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506" y="2425"/>
                  </a:lnTo>
                  <a:lnTo>
                    <a:pt x="506" y="2391"/>
                  </a:lnTo>
                  <a:lnTo>
                    <a:pt x="876" y="2391"/>
                  </a:lnTo>
                  <a:lnTo>
                    <a:pt x="1246" y="2324"/>
                  </a:lnTo>
                  <a:lnTo>
                    <a:pt x="2021" y="2155"/>
                  </a:lnTo>
                  <a:lnTo>
                    <a:pt x="2997" y="2021"/>
                  </a:lnTo>
                  <a:lnTo>
                    <a:pt x="3974" y="1920"/>
                  </a:lnTo>
                  <a:lnTo>
                    <a:pt x="3974" y="1987"/>
                  </a:lnTo>
                  <a:lnTo>
                    <a:pt x="4007" y="2021"/>
                  </a:lnTo>
                  <a:lnTo>
                    <a:pt x="4075" y="2054"/>
                  </a:lnTo>
                  <a:lnTo>
                    <a:pt x="4108" y="2021"/>
                  </a:lnTo>
                  <a:lnTo>
                    <a:pt x="4142" y="1953"/>
                  </a:lnTo>
                  <a:lnTo>
                    <a:pt x="4075" y="1448"/>
                  </a:lnTo>
                  <a:lnTo>
                    <a:pt x="4007" y="910"/>
                  </a:lnTo>
                  <a:lnTo>
                    <a:pt x="3974" y="539"/>
                  </a:lnTo>
                  <a:lnTo>
                    <a:pt x="3940" y="337"/>
                  </a:lnTo>
                  <a:lnTo>
                    <a:pt x="3839" y="135"/>
                  </a:lnTo>
                  <a:lnTo>
                    <a:pt x="3873" y="102"/>
                  </a:lnTo>
                  <a:lnTo>
                    <a:pt x="3873" y="34"/>
                  </a:lnTo>
                  <a:lnTo>
                    <a:pt x="383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5" name="Shape 595"/>
            <p:cNvSpPr/>
            <p:nvPr/>
          </p:nvSpPr>
          <p:spPr>
            <a:xfrm>
              <a:off x="614050" y="3595650"/>
              <a:ext cx="114500" cy="94300"/>
            </a:xfrm>
            <a:custGeom>
              <a:avLst/>
              <a:gdLst/>
              <a:ahLst/>
              <a:cxnLst/>
              <a:rect l="0" t="0" r="0" b="0"/>
              <a:pathLst>
                <a:path w="4580" h="3772" extrusionOk="0">
                  <a:moveTo>
                    <a:pt x="2391" y="1583"/>
                  </a:moveTo>
                  <a:lnTo>
                    <a:pt x="2425" y="1651"/>
                  </a:lnTo>
                  <a:lnTo>
                    <a:pt x="2559" y="1718"/>
                  </a:lnTo>
                  <a:lnTo>
                    <a:pt x="2660" y="1819"/>
                  </a:lnTo>
                  <a:lnTo>
                    <a:pt x="2694" y="1954"/>
                  </a:lnTo>
                  <a:lnTo>
                    <a:pt x="2728" y="2088"/>
                  </a:lnTo>
                  <a:lnTo>
                    <a:pt x="2694" y="2223"/>
                  </a:lnTo>
                  <a:lnTo>
                    <a:pt x="2660" y="2324"/>
                  </a:lnTo>
                  <a:lnTo>
                    <a:pt x="2559" y="2425"/>
                  </a:lnTo>
                  <a:lnTo>
                    <a:pt x="2425" y="2526"/>
                  </a:lnTo>
                  <a:lnTo>
                    <a:pt x="2357" y="2560"/>
                  </a:lnTo>
                  <a:lnTo>
                    <a:pt x="2324" y="2627"/>
                  </a:lnTo>
                  <a:lnTo>
                    <a:pt x="2290" y="2964"/>
                  </a:lnTo>
                  <a:lnTo>
                    <a:pt x="2256" y="3267"/>
                  </a:lnTo>
                  <a:lnTo>
                    <a:pt x="1819" y="3199"/>
                  </a:lnTo>
                  <a:lnTo>
                    <a:pt x="1819" y="2896"/>
                  </a:lnTo>
                  <a:lnTo>
                    <a:pt x="1920" y="2627"/>
                  </a:lnTo>
                  <a:lnTo>
                    <a:pt x="1920" y="2526"/>
                  </a:lnTo>
                  <a:lnTo>
                    <a:pt x="1886" y="2492"/>
                  </a:lnTo>
                  <a:lnTo>
                    <a:pt x="1852" y="2459"/>
                  </a:lnTo>
                  <a:lnTo>
                    <a:pt x="1718" y="2391"/>
                  </a:lnTo>
                  <a:lnTo>
                    <a:pt x="1617" y="2324"/>
                  </a:lnTo>
                  <a:lnTo>
                    <a:pt x="1549" y="2223"/>
                  </a:lnTo>
                  <a:lnTo>
                    <a:pt x="1549" y="2122"/>
                  </a:lnTo>
                  <a:lnTo>
                    <a:pt x="1549" y="1987"/>
                  </a:lnTo>
                  <a:lnTo>
                    <a:pt x="1583" y="1886"/>
                  </a:lnTo>
                  <a:lnTo>
                    <a:pt x="1650" y="1752"/>
                  </a:lnTo>
                  <a:lnTo>
                    <a:pt x="1751" y="1684"/>
                  </a:lnTo>
                  <a:lnTo>
                    <a:pt x="1920" y="1617"/>
                  </a:lnTo>
                  <a:lnTo>
                    <a:pt x="2054" y="1583"/>
                  </a:lnTo>
                  <a:close/>
                  <a:moveTo>
                    <a:pt x="775" y="270"/>
                  </a:moveTo>
                  <a:lnTo>
                    <a:pt x="1213" y="472"/>
                  </a:lnTo>
                  <a:lnTo>
                    <a:pt x="1650" y="607"/>
                  </a:lnTo>
                  <a:lnTo>
                    <a:pt x="2088" y="708"/>
                  </a:lnTo>
                  <a:lnTo>
                    <a:pt x="2559" y="775"/>
                  </a:lnTo>
                  <a:lnTo>
                    <a:pt x="3536" y="843"/>
                  </a:lnTo>
                  <a:lnTo>
                    <a:pt x="4445" y="910"/>
                  </a:lnTo>
                  <a:lnTo>
                    <a:pt x="4310" y="1213"/>
                  </a:lnTo>
                  <a:lnTo>
                    <a:pt x="4175" y="1516"/>
                  </a:lnTo>
                  <a:lnTo>
                    <a:pt x="4007" y="2156"/>
                  </a:lnTo>
                  <a:lnTo>
                    <a:pt x="3670" y="3469"/>
                  </a:lnTo>
                  <a:lnTo>
                    <a:pt x="3670" y="3502"/>
                  </a:lnTo>
                  <a:lnTo>
                    <a:pt x="3064" y="3368"/>
                  </a:lnTo>
                  <a:lnTo>
                    <a:pt x="2492" y="3300"/>
                  </a:lnTo>
                  <a:lnTo>
                    <a:pt x="2559" y="2997"/>
                  </a:lnTo>
                  <a:lnTo>
                    <a:pt x="2559" y="2728"/>
                  </a:lnTo>
                  <a:lnTo>
                    <a:pt x="2728" y="2593"/>
                  </a:lnTo>
                  <a:lnTo>
                    <a:pt x="2862" y="2425"/>
                  </a:lnTo>
                  <a:lnTo>
                    <a:pt x="2930" y="2257"/>
                  </a:lnTo>
                  <a:lnTo>
                    <a:pt x="2963" y="2088"/>
                  </a:lnTo>
                  <a:lnTo>
                    <a:pt x="2930" y="1886"/>
                  </a:lnTo>
                  <a:lnTo>
                    <a:pt x="2862" y="1718"/>
                  </a:lnTo>
                  <a:lnTo>
                    <a:pt x="2728" y="1550"/>
                  </a:lnTo>
                  <a:lnTo>
                    <a:pt x="2559" y="1449"/>
                  </a:lnTo>
                  <a:lnTo>
                    <a:pt x="2458" y="1415"/>
                  </a:lnTo>
                  <a:lnTo>
                    <a:pt x="2391" y="1482"/>
                  </a:lnTo>
                  <a:lnTo>
                    <a:pt x="2290" y="1415"/>
                  </a:lnTo>
                  <a:lnTo>
                    <a:pt x="2155" y="1381"/>
                  </a:lnTo>
                  <a:lnTo>
                    <a:pt x="2021" y="1381"/>
                  </a:lnTo>
                  <a:lnTo>
                    <a:pt x="1886" y="1415"/>
                  </a:lnTo>
                  <a:lnTo>
                    <a:pt x="1751" y="1449"/>
                  </a:lnTo>
                  <a:lnTo>
                    <a:pt x="1617" y="1550"/>
                  </a:lnTo>
                  <a:lnTo>
                    <a:pt x="1516" y="1617"/>
                  </a:lnTo>
                  <a:lnTo>
                    <a:pt x="1415" y="1752"/>
                  </a:lnTo>
                  <a:lnTo>
                    <a:pt x="1347" y="1853"/>
                  </a:lnTo>
                  <a:lnTo>
                    <a:pt x="1314" y="1987"/>
                  </a:lnTo>
                  <a:lnTo>
                    <a:pt x="1314" y="2122"/>
                  </a:lnTo>
                  <a:lnTo>
                    <a:pt x="1347" y="2257"/>
                  </a:lnTo>
                  <a:lnTo>
                    <a:pt x="1381" y="2358"/>
                  </a:lnTo>
                  <a:lnTo>
                    <a:pt x="1448" y="2459"/>
                  </a:lnTo>
                  <a:lnTo>
                    <a:pt x="1549" y="2560"/>
                  </a:lnTo>
                  <a:lnTo>
                    <a:pt x="1684" y="2627"/>
                  </a:lnTo>
                  <a:lnTo>
                    <a:pt x="1583" y="2896"/>
                  </a:lnTo>
                  <a:lnTo>
                    <a:pt x="1583" y="3166"/>
                  </a:lnTo>
                  <a:lnTo>
                    <a:pt x="876" y="3065"/>
                  </a:lnTo>
                  <a:lnTo>
                    <a:pt x="539" y="3031"/>
                  </a:lnTo>
                  <a:lnTo>
                    <a:pt x="202" y="3031"/>
                  </a:lnTo>
                  <a:lnTo>
                    <a:pt x="337" y="2358"/>
                  </a:lnTo>
                  <a:lnTo>
                    <a:pt x="505" y="1651"/>
                  </a:lnTo>
                  <a:lnTo>
                    <a:pt x="640" y="977"/>
                  </a:lnTo>
                  <a:lnTo>
                    <a:pt x="775" y="270"/>
                  </a:lnTo>
                  <a:close/>
                  <a:moveTo>
                    <a:pt x="741" y="1"/>
                  </a:moveTo>
                  <a:lnTo>
                    <a:pt x="707" y="68"/>
                  </a:lnTo>
                  <a:lnTo>
                    <a:pt x="472" y="775"/>
                  </a:lnTo>
                  <a:lnTo>
                    <a:pt x="270" y="1516"/>
                  </a:lnTo>
                  <a:lnTo>
                    <a:pt x="101" y="2290"/>
                  </a:lnTo>
                  <a:lnTo>
                    <a:pt x="0" y="3031"/>
                  </a:lnTo>
                  <a:lnTo>
                    <a:pt x="0" y="3098"/>
                  </a:lnTo>
                  <a:lnTo>
                    <a:pt x="34" y="3132"/>
                  </a:lnTo>
                  <a:lnTo>
                    <a:pt x="101" y="3132"/>
                  </a:lnTo>
                  <a:lnTo>
                    <a:pt x="573" y="3267"/>
                  </a:lnTo>
                  <a:lnTo>
                    <a:pt x="1044" y="3368"/>
                  </a:lnTo>
                  <a:lnTo>
                    <a:pt x="2021" y="3502"/>
                  </a:lnTo>
                  <a:lnTo>
                    <a:pt x="2997" y="3603"/>
                  </a:lnTo>
                  <a:lnTo>
                    <a:pt x="3468" y="3704"/>
                  </a:lnTo>
                  <a:lnTo>
                    <a:pt x="3940" y="3772"/>
                  </a:lnTo>
                  <a:lnTo>
                    <a:pt x="4041" y="3772"/>
                  </a:lnTo>
                  <a:lnTo>
                    <a:pt x="4108" y="3704"/>
                  </a:lnTo>
                  <a:lnTo>
                    <a:pt x="4074" y="3603"/>
                  </a:lnTo>
                  <a:lnTo>
                    <a:pt x="4074" y="3570"/>
                  </a:lnTo>
                  <a:lnTo>
                    <a:pt x="4007" y="3570"/>
                  </a:lnTo>
                  <a:lnTo>
                    <a:pt x="3906" y="3536"/>
                  </a:lnTo>
                  <a:lnTo>
                    <a:pt x="3906" y="3502"/>
                  </a:lnTo>
                  <a:lnTo>
                    <a:pt x="4310" y="2122"/>
                  </a:lnTo>
                  <a:lnTo>
                    <a:pt x="4478" y="1415"/>
                  </a:lnTo>
                  <a:lnTo>
                    <a:pt x="4546" y="1078"/>
                  </a:lnTo>
                  <a:lnTo>
                    <a:pt x="4579" y="708"/>
                  </a:lnTo>
                  <a:lnTo>
                    <a:pt x="4546" y="674"/>
                  </a:lnTo>
                  <a:lnTo>
                    <a:pt x="4546" y="708"/>
                  </a:lnTo>
                  <a:lnTo>
                    <a:pt x="4512" y="742"/>
                  </a:lnTo>
                  <a:lnTo>
                    <a:pt x="4478" y="742"/>
                  </a:lnTo>
                  <a:lnTo>
                    <a:pt x="4074" y="607"/>
                  </a:lnTo>
                  <a:lnTo>
                    <a:pt x="3637" y="573"/>
                  </a:lnTo>
                  <a:lnTo>
                    <a:pt x="2761" y="506"/>
                  </a:lnTo>
                  <a:lnTo>
                    <a:pt x="2256" y="472"/>
                  </a:lnTo>
                  <a:lnTo>
                    <a:pt x="1785" y="371"/>
                  </a:lnTo>
                  <a:lnTo>
                    <a:pt x="808" y="102"/>
                  </a:lnTo>
                  <a:lnTo>
                    <a:pt x="808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6" name="Shape 596"/>
            <p:cNvSpPr/>
            <p:nvPr/>
          </p:nvSpPr>
          <p:spPr>
            <a:xfrm>
              <a:off x="963350" y="5113250"/>
              <a:ext cx="90100" cy="63150"/>
            </a:xfrm>
            <a:custGeom>
              <a:avLst/>
              <a:gdLst/>
              <a:ahLst/>
              <a:cxnLst/>
              <a:rect l="0" t="0" r="0" b="0"/>
              <a:pathLst>
                <a:path w="3604" h="2526" extrusionOk="0">
                  <a:moveTo>
                    <a:pt x="3199" y="337"/>
                  </a:moveTo>
                  <a:lnTo>
                    <a:pt x="3300" y="1212"/>
                  </a:lnTo>
                  <a:lnTo>
                    <a:pt x="3334" y="1583"/>
                  </a:lnTo>
                  <a:lnTo>
                    <a:pt x="3368" y="1987"/>
                  </a:lnTo>
                  <a:lnTo>
                    <a:pt x="3267" y="1919"/>
                  </a:lnTo>
                  <a:lnTo>
                    <a:pt x="2896" y="1919"/>
                  </a:lnTo>
                  <a:lnTo>
                    <a:pt x="2425" y="2020"/>
                  </a:lnTo>
                  <a:lnTo>
                    <a:pt x="1482" y="2256"/>
                  </a:lnTo>
                  <a:lnTo>
                    <a:pt x="1246" y="2290"/>
                  </a:lnTo>
                  <a:lnTo>
                    <a:pt x="977" y="2290"/>
                  </a:lnTo>
                  <a:lnTo>
                    <a:pt x="708" y="2324"/>
                  </a:lnTo>
                  <a:lnTo>
                    <a:pt x="472" y="2391"/>
                  </a:lnTo>
                  <a:lnTo>
                    <a:pt x="337" y="1919"/>
                  </a:lnTo>
                  <a:lnTo>
                    <a:pt x="236" y="1448"/>
                  </a:lnTo>
                  <a:lnTo>
                    <a:pt x="203" y="1078"/>
                  </a:lnTo>
                  <a:lnTo>
                    <a:pt x="203" y="876"/>
                  </a:lnTo>
                  <a:lnTo>
                    <a:pt x="135" y="707"/>
                  </a:lnTo>
                  <a:lnTo>
                    <a:pt x="169" y="707"/>
                  </a:lnTo>
                  <a:lnTo>
                    <a:pt x="506" y="606"/>
                  </a:lnTo>
                  <a:lnTo>
                    <a:pt x="842" y="539"/>
                  </a:lnTo>
                  <a:lnTo>
                    <a:pt x="1549" y="472"/>
                  </a:lnTo>
                  <a:lnTo>
                    <a:pt x="2357" y="371"/>
                  </a:lnTo>
                  <a:lnTo>
                    <a:pt x="3199" y="337"/>
                  </a:lnTo>
                  <a:close/>
                  <a:moveTo>
                    <a:pt x="3233" y="0"/>
                  </a:moveTo>
                  <a:lnTo>
                    <a:pt x="3165" y="34"/>
                  </a:lnTo>
                  <a:lnTo>
                    <a:pt x="3165" y="101"/>
                  </a:lnTo>
                  <a:lnTo>
                    <a:pt x="3165" y="169"/>
                  </a:lnTo>
                  <a:lnTo>
                    <a:pt x="2458" y="202"/>
                  </a:lnTo>
                  <a:lnTo>
                    <a:pt x="1751" y="270"/>
                  </a:lnTo>
                  <a:lnTo>
                    <a:pt x="943" y="337"/>
                  </a:lnTo>
                  <a:lnTo>
                    <a:pt x="539" y="438"/>
                  </a:lnTo>
                  <a:lnTo>
                    <a:pt x="169" y="539"/>
                  </a:lnTo>
                  <a:lnTo>
                    <a:pt x="135" y="606"/>
                  </a:lnTo>
                  <a:lnTo>
                    <a:pt x="135" y="674"/>
                  </a:lnTo>
                  <a:lnTo>
                    <a:pt x="102" y="606"/>
                  </a:lnTo>
                  <a:lnTo>
                    <a:pt x="68" y="606"/>
                  </a:lnTo>
                  <a:lnTo>
                    <a:pt x="34" y="707"/>
                  </a:lnTo>
                  <a:lnTo>
                    <a:pt x="1" y="808"/>
                  </a:lnTo>
                  <a:lnTo>
                    <a:pt x="1" y="1044"/>
                  </a:lnTo>
                  <a:lnTo>
                    <a:pt x="68" y="1482"/>
                  </a:lnTo>
                  <a:lnTo>
                    <a:pt x="169" y="1987"/>
                  </a:lnTo>
                  <a:lnTo>
                    <a:pt x="304" y="2458"/>
                  </a:lnTo>
                  <a:lnTo>
                    <a:pt x="337" y="2526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472" y="2425"/>
                  </a:lnTo>
                  <a:lnTo>
                    <a:pt x="842" y="2492"/>
                  </a:lnTo>
                  <a:lnTo>
                    <a:pt x="1179" y="2458"/>
                  </a:lnTo>
                  <a:lnTo>
                    <a:pt x="1549" y="2425"/>
                  </a:lnTo>
                  <a:lnTo>
                    <a:pt x="1886" y="2357"/>
                  </a:lnTo>
                  <a:lnTo>
                    <a:pt x="2290" y="2256"/>
                  </a:lnTo>
                  <a:lnTo>
                    <a:pt x="2660" y="2189"/>
                  </a:lnTo>
                  <a:lnTo>
                    <a:pt x="3031" y="2155"/>
                  </a:lnTo>
                  <a:lnTo>
                    <a:pt x="3435" y="2155"/>
                  </a:lnTo>
                  <a:lnTo>
                    <a:pt x="3435" y="2189"/>
                  </a:lnTo>
                  <a:lnTo>
                    <a:pt x="3536" y="2189"/>
                  </a:lnTo>
                  <a:lnTo>
                    <a:pt x="3570" y="2121"/>
                  </a:lnTo>
                  <a:lnTo>
                    <a:pt x="3603" y="1886"/>
                  </a:lnTo>
                  <a:lnTo>
                    <a:pt x="3603" y="1650"/>
                  </a:lnTo>
                  <a:lnTo>
                    <a:pt x="3536" y="1179"/>
                  </a:lnTo>
                  <a:lnTo>
                    <a:pt x="3469" y="606"/>
                  </a:lnTo>
                  <a:lnTo>
                    <a:pt x="3334" y="68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7" name="Shape 597"/>
            <p:cNvSpPr/>
            <p:nvPr/>
          </p:nvSpPr>
          <p:spPr>
            <a:xfrm>
              <a:off x="947375" y="3694975"/>
              <a:ext cx="33675" cy="37900"/>
            </a:xfrm>
            <a:custGeom>
              <a:avLst/>
              <a:gdLst/>
              <a:ahLst/>
              <a:cxnLst/>
              <a:rect l="0" t="0" r="0" b="0"/>
              <a:pathLst>
                <a:path w="1347" h="1516" extrusionOk="0">
                  <a:moveTo>
                    <a:pt x="842" y="236"/>
                  </a:moveTo>
                  <a:lnTo>
                    <a:pt x="909" y="270"/>
                  </a:lnTo>
                  <a:lnTo>
                    <a:pt x="1044" y="337"/>
                  </a:lnTo>
                  <a:lnTo>
                    <a:pt x="1111" y="472"/>
                  </a:lnTo>
                  <a:lnTo>
                    <a:pt x="1145" y="573"/>
                  </a:lnTo>
                  <a:lnTo>
                    <a:pt x="1145" y="708"/>
                  </a:lnTo>
                  <a:lnTo>
                    <a:pt x="1145" y="842"/>
                  </a:lnTo>
                  <a:lnTo>
                    <a:pt x="1111" y="943"/>
                  </a:lnTo>
                  <a:lnTo>
                    <a:pt x="1044" y="1044"/>
                  </a:lnTo>
                  <a:lnTo>
                    <a:pt x="976" y="1145"/>
                  </a:lnTo>
                  <a:lnTo>
                    <a:pt x="875" y="1213"/>
                  </a:lnTo>
                  <a:lnTo>
                    <a:pt x="774" y="1246"/>
                  </a:lnTo>
                  <a:lnTo>
                    <a:pt x="640" y="1280"/>
                  </a:lnTo>
                  <a:lnTo>
                    <a:pt x="505" y="1280"/>
                  </a:lnTo>
                  <a:lnTo>
                    <a:pt x="404" y="1213"/>
                  </a:lnTo>
                  <a:lnTo>
                    <a:pt x="303" y="1145"/>
                  </a:lnTo>
                  <a:lnTo>
                    <a:pt x="236" y="1078"/>
                  </a:lnTo>
                  <a:lnTo>
                    <a:pt x="202" y="943"/>
                  </a:lnTo>
                  <a:lnTo>
                    <a:pt x="202" y="708"/>
                  </a:lnTo>
                  <a:lnTo>
                    <a:pt x="236" y="472"/>
                  </a:lnTo>
                  <a:lnTo>
                    <a:pt x="269" y="371"/>
                  </a:lnTo>
                  <a:lnTo>
                    <a:pt x="337" y="304"/>
                  </a:lnTo>
                  <a:lnTo>
                    <a:pt x="404" y="270"/>
                  </a:lnTo>
                  <a:lnTo>
                    <a:pt x="505" y="236"/>
                  </a:lnTo>
                  <a:close/>
                  <a:moveTo>
                    <a:pt x="741" y="1"/>
                  </a:moveTo>
                  <a:lnTo>
                    <a:pt x="606" y="34"/>
                  </a:lnTo>
                  <a:lnTo>
                    <a:pt x="438" y="68"/>
                  </a:lnTo>
                  <a:lnTo>
                    <a:pt x="303" y="135"/>
                  </a:lnTo>
                  <a:lnTo>
                    <a:pt x="168" y="236"/>
                  </a:lnTo>
                  <a:lnTo>
                    <a:pt x="101" y="371"/>
                  </a:lnTo>
                  <a:lnTo>
                    <a:pt x="34" y="539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34" y="1044"/>
                  </a:lnTo>
                  <a:lnTo>
                    <a:pt x="101" y="1213"/>
                  </a:lnTo>
                  <a:lnTo>
                    <a:pt x="202" y="1314"/>
                  </a:lnTo>
                  <a:lnTo>
                    <a:pt x="337" y="1415"/>
                  </a:lnTo>
                  <a:lnTo>
                    <a:pt x="539" y="1482"/>
                  </a:lnTo>
                  <a:lnTo>
                    <a:pt x="707" y="1516"/>
                  </a:lnTo>
                  <a:lnTo>
                    <a:pt x="842" y="1448"/>
                  </a:lnTo>
                  <a:lnTo>
                    <a:pt x="976" y="1381"/>
                  </a:lnTo>
                  <a:lnTo>
                    <a:pt x="1111" y="1280"/>
                  </a:lnTo>
                  <a:lnTo>
                    <a:pt x="1212" y="1179"/>
                  </a:lnTo>
                  <a:lnTo>
                    <a:pt x="1279" y="1011"/>
                  </a:lnTo>
                  <a:lnTo>
                    <a:pt x="1347" y="876"/>
                  </a:lnTo>
                  <a:lnTo>
                    <a:pt x="1347" y="708"/>
                  </a:lnTo>
                  <a:lnTo>
                    <a:pt x="1347" y="573"/>
                  </a:lnTo>
                  <a:lnTo>
                    <a:pt x="1313" y="438"/>
                  </a:lnTo>
                  <a:lnTo>
                    <a:pt x="1212" y="304"/>
                  </a:lnTo>
                  <a:lnTo>
                    <a:pt x="1111" y="169"/>
                  </a:lnTo>
                  <a:lnTo>
                    <a:pt x="1010" y="102"/>
                  </a:lnTo>
                  <a:lnTo>
                    <a:pt x="875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8" name="Shape 598"/>
            <p:cNvSpPr/>
            <p:nvPr/>
          </p:nvSpPr>
          <p:spPr>
            <a:xfrm>
              <a:off x="659500" y="3640275"/>
              <a:ext cx="14325" cy="13475"/>
            </a:xfrm>
            <a:custGeom>
              <a:avLst/>
              <a:gdLst/>
              <a:ahLst/>
              <a:cxnLst/>
              <a:rect l="0" t="0" r="0" b="0"/>
              <a:pathLst>
                <a:path w="573" h="539" extrusionOk="0">
                  <a:moveTo>
                    <a:pt x="236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1" y="303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102" y="505"/>
                  </a:lnTo>
                  <a:lnTo>
                    <a:pt x="236" y="539"/>
                  </a:lnTo>
                  <a:lnTo>
                    <a:pt x="438" y="539"/>
                  </a:lnTo>
                  <a:lnTo>
                    <a:pt x="506" y="505"/>
                  </a:lnTo>
                  <a:lnTo>
                    <a:pt x="539" y="472"/>
                  </a:lnTo>
                  <a:lnTo>
                    <a:pt x="573" y="404"/>
                  </a:lnTo>
                  <a:lnTo>
                    <a:pt x="539" y="270"/>
                  </a:lnTo>
                  <a:lnTo>
                    <a:pt x="506" y="135"/>
                  </a:lnTo>
                  <a:lnTo>
                    <a:pt x="405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9" name="Shape 599"/>
            <p:cNvSpPr/>
            <p:nvPr/>
          </p:nvSpPr>
          <p:spPr>
            <a:xfrm>
              <a:off x="470950" y="3557775"/>
              <a:ext cx="100200" cy="96825"/>
            </a:xfrm>
            <a:custGeom>
              <a:avLst/>
              <a:gdLst/>
              <a:ahLst/>
              <a:cxnLst/>
              <a:rect l="0" t="0" r="0" b="0"/>
              <a:pathLst>
                <a:path w="4008" h="3873" extrusionOk="0">
                  <a:moveTo>
                    <a:pt x="2088" y="270"/>
                  </a:moveTo>
                  <a:lnTo>
                    <a:pt x="2391" y="304"/>
                  </a:lnTo>
                  <a:lnTo>
                    <a:pt x="2661" y="371"/>
                  </a:lnTo>
                  <a:lnTo>
                    <a:pt x="2930" y="472"/>
                  </a:lnTo>
                  <a:lnTo>
                    <a:pt x="3166" y="641"/>
                  </a:lnTo>
                  <a:lnTo>
                    <a:pt x="3368" y="843"/>
                  </a:lnTo>
                  <a:lnTo>
                    <a:pt x="3570" y="1112"/>
                  </a:lnTo>
                  <a:lnTo>
                    <a:pt x="3671" y="1280"/>
                  </a:lnTo>
                  <a:lnTo>
                    <a:pt x="3738" y="1449"/>
                  </a:lnTo>
                  <a:lnTo>
                    <a:pt x="3772" y="1617"/>
                  </a:lnTo>
                  <a:lnTo>
                    <a:pt x="3805" y="1819"/>
                  </a:lnTo>
                  <a:lnTo>
                    <a:pt x="3772" y="1987"/>
                  </a:lnTo>
                  <a:lnTo>
                    <a:pt x="3772" y="2156"/>
                  </a:lnTo>
                  <a:lnTo>
                    <a:pt x="3637" y="2492"/>
                  </a:lnTo>
                  <a:lnTo>
                    <a:pt x="3469" y="2829"/>
                  </a:lnTo>
                  <a:lnTo>
                    <a:pt x="3233" y="3098"/>
                  </a:lnTo>
                  <a:lnTo>
                    <a:pt x="2964" y="3334"/>
                  </a:lnTo>
                  <a:lnTo>
                    <a:pt x="2627" y="3502"/>
                  </a:lnTo>
                  <a:lnTo>
                    <a:pt x="2324" y="3570"/>
                  </a:lnTo>
                  <a:lnTo>
                    <a:pt x="1987" y="3603"/>
                  </a:lnTo>
                  <a:lnTo>
                    <a:pt x="1651" y="3603"/>
                  </a:lnTo>
                  <a:lnTo>
                    <a:pt x="1348" y="3570"/>
                  </a:lnTo>
                  <a:lnTo>
                    <a:pt x="1112" y="3502"/>
                  </a:lnTo>
                  <a:lnTo>
                    <a:pt x="944" y="3435"/>
                  </a:lnTo>
                  <a:lnTo>
                    <a:pt x="775" y="3334"/>
                  </a:lnTo>
                  <a:lnTo>
                    <a:pt x="641" y="3199"/>
                  </a:lnTo>
                  <a:lnTo>
                    <a:pt x="506" y="3031"/>
                  </a:lnTo>
                  <a:lnTo>
                    <a:pt x="405" y="2863"/>
                  </a:lnTo>
                  <a:lnTo>
                    <a:pt x="338" y="2694"/>
                  </a:lnTo>
                  <a:lnTo>
                    <a:pt x="270" y="2459"/>
                  </a:lnTo>
                  <a:lnTo>
                    <a:pt x="237" y="2122"/>
                  </a:lnTo>
                  <a:lnTo>
                    <a:pt x="237" y="1785"/>
                  </a:lnTo>
                  <a:lnTo>
                    <a:pt x="338" y="1449"/>
                  </a:lnTo>
                  <a:lnTo>
                    <a:pt x="439" y="1146"/>
                  </a:lnTo>
                  <a:lnTo>
                    <a:pt x="641" y="876"/>
                  </a:lnTo>
                  <a:lnTo>
                    <a:pt x="843" y="674"/>
                  </a:lnTo>
                  <a:lnTo>
                    <a:pt x="1112" y="472"/>
                  </a:lnTo>
                  <a:lnTo>
                    <a:pt x="1415" y="338"/>
                  </a:lnTo>
                  <a:lnTo>
                    <a:pt x="1482" y="338"/>
                  </a:lnTo>
                  <a:lnTo>
                    <a:pt x="1785" y="304"/>
                  </a:lnTo>
                  <a:lnTo>
                    <a:pt x="2088" y="270"/>
                  </a:lnTo>
                  <a:close/>
                  <a:moveTo>
                    <a:pt x="1987" y="1"/>
                  </a:moveTo>
                  <a:lnTo>
                    <a:pt x="1651" y="35"/>
                  </a:lnTo>
                  <a:lnTo>
                    <a:pt x="1449" y="68"/>
                  </a:lnTo>
                  <a:lnTo>
                    <a:pt x="1280" y="136"/>
                  </a:lnTo>
                  <a:lnTo>
                    <a:pt x="1112" y="203"/>
                  </a:lnTo>
                  <a:lnTo>
                    <a:pt x="944" y="270"/>
                  </a:lnTo>
                  <a:lnTo>
                    <a:pt x="775" y="405"/>
                  </a:lnTo>
                  <a:lnTo>
                    <a:pt x="641" y="506"/>
                  </a:lnTo>
                  <a:lnTo>
                    <a:pt x="405" y="809"/>
                  </a:lnTo>
                  <a:lnTo>
                    <a:pt x="203" y="1112"/>
                  </a:lnTo>
                  <a:lnTo>
                    <a:pt x="68" y="1482"/>
                  </a:lnTo>
                  <a:lnTo>
                    <a:pt x="1" y="1886"/>
                  </a:lnTo>
                  <a:lnTo>
                    <a:pt x="1" y="2290"/>
                  </a:lnTo>
                  <a:lnTo>
                    <a:pt x="35" y="2526"/>
                  </a:lnTo>
                  <a:lnTo>
                    <a:pt x="68" y="2762"/>
                  </a:lnTo>
                  <a:lnTo>
                    <a:pt x="136" y="2964"/>
                  </a:lnTo>
                  <a:lnTo>
                    <a:pt x="237" y="3166"/>
                  </a:lnTo>
                  <a:lnTo>
                    <a:pt x="371" y="3300"/>
                  </a:lnTo>
                  <a:lnTo>
                    <a:pt x="506" y="3435"/>
                  </a:lnTo>
                  <a:lnTo>
                    <a:pt x="674" y="3570"/>
                  </a:lnTo>
                  <a:lnTo>
                    <a:pt x="843" y="3671"/>
                  </a:lnTo>
                  <a:lnTo>
                    <a:pt x="1011" y="3738"/>
                  </a:lnTo>
                  <a:lnTo>
                    <a:pt x="1213" y="3805"/>
                  </a:lnTo>
                  <a:lnTo>
                    <a:pt x="1617" y="3873"/>
                  </a:lnTo>
                  <a:lnTo>
                    <a:pt x="2055" y="3873"/>
                  </a:lnTo>
                  <a:lnTo>
                    <a:pt x="2526" y="3805"/>
                  </a:lnTo>
                  <a:lnTo>
                    <a:pt x="2728" y="3772"/>
                  </a:lnTo>
                  <a:lnTo>
                    <a:pt x="2930" y="3671"/>
                  </a:lnTo>
                  <a:lnTo>
                    <a:pt x="3132" y="3570"/>
                  </a:lnTo>
                  <a:lnTo>
                    <a:pt x="3300" y="3469"/>
                  </a:lnTo>
                  <a:lnTo>
                    <a:pt x="3435" y="3300"/>
                  </a:lnTo>
                  <a:lnTo>
                    <a:pt x="3570" y="3166"/>
                  </a:lnTo>
                  <a:lnTo>
                    <a:pt x="3704" y="2997"/>
                  </a:lnTo>
                  <a:lnTo>
                    <a:pt x="3805" y="2795"/>
                  </a:lnTo>
                  <a:lnTo>
                    <a:pt x="3873" y="2627"/>
                  </a:lnTo>
                  <a:lnTo>
                    <a:pt x="3940" y="2425"/>
                  </a:lnTo>
                  <a:lnTo>
                    <a:pt x="3974" y="2223"/>
                  </a:lnTo>
                  <a:lnTo>
                    <a:pt x="4007" y="2021"/>
                  </a:lnTo>
                  <a:lnTo>
                    <a:pt x="4007" y="1785"/>
                  </a:lnTo>
                  <a:lnTo>
                    <a:pt x="3974" y="1583"/>
                  </a:lnTo>
                  <a:lnTo>
                    <a:pt x="3940" y="1381"/>
                  </a:lnTo>
                  <a:lnTo>
                    <a:pt x="3906" y="1179"/>
                  </a:lnTo>
                  <a:lnTo>
                    <a:pt x="3738" y="876"/>
                  </a:lnTo>
                  <a:lnTo>
                    <a:pt x="3536" y="607"/>
                  </a:lnTo>
                  <a:lnTo>
                    <a:pt x="3267" y="371"/>
                  </a:lnTo>
                  <a:lnTo>
                    <a:pt x="2997" y="203"/>
                  </a:lnTo>
                  <a:lnTo>
                    <a:pt x="2661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0" name="Shape 600"/>
            <p:cNvSpPr/>
            <p:nvPr/>
          </p:nvSpPr>
          <p:spPr>
            <a:xfrm>
              <a:off x="446550" y="3524950"/>
              <a:ext cx="579125" cy="253375"/>
            </a:xfrm>
            <a:custGeom>
              <a:avLst/>
              <a:gdLst/>
              <a:ahLst/>
              <a:cxnLst/>
              <a:rect l="0" t="0" r="0" b="0"/>
              <a:pathLst>
                <a:path w="23165" h="10135" extrusionOk="0">
                  <a:moveTo>
                    <a:pt x="3603" y="304"/>
                  </a:moveTo>
                  <a:lnTo>
                    <a:pt x="3940" y="337"/>
                  </a:lnTo>
                  <a:lnTo>
                    <a:pt x="4647" y="472"/>
                  </a:lnTo>
                  <a:lnTo>
                    <a:pt x="5219" y="607"/>
                  </a:lnTo>
                  <a:lnTo>
                    <a:pt x="6397" y="775"/>
                  </a:lnTo>
                  <a:lnTo>
                    <a:pt x="7576" y="977"/>
                  </a:lnTo>
                  <a:lnTo>
                    <a:pt x="7340" y="1112"/>
                  </a:lnTo>
                  <a:lnTo>
                    <a:pt x="7138" y="1213"/>
                  </a:lnTo>
                  <a:lnTo>
                    <a:pt x="6667" y="1482"/>
                  </a:lnTo>
                  <a:lnTo>
                    <a:pt x="6330" y="1348"/>
                  </a:lnTo>
                  <a:lnTo>
                    <a:pt x="5926" y="1246"/>
                  </a:lnTo>
                  <a:lnTo>
                    <a:pt x="5522" y="1179"/>
                  </a:lnTo>
                  <a:lnTo>
                    <a:pt x="5152" y="1145"/>
                  </a:lnTo>
                  <a:lnTo>
                    <a:pt x="5084" y="1112"/>
                  </a:lnTo>
                  <a:lnTo>
                    <a:pt x="4849" y="910"/>
                  </a:lnTo>
                  <a:lnTo>
                    <a:pt x="4546" y="741"/>
                  </a:lnTo>
                  <a:lnTo>
                    <a:pt x="4276" y="640"/>
                  </a:lnTo>
                  <a:lnTo>
                    <a:pt x="3973" y="539"/>
                  </a:lnTo>
                  <a:lnTo>
                    <a:pt x="3637" y="506"/>
                  </a:lnTo>
                  <a:lnTo>
                    <a:pt x="3334" y="472"/>
                  </a:lnTo>
                  <a:lnTo>
                    <a:pt x="2997" y="472"/>
                  </a:lnTo>
                  <a:lnTo>
                    <a:pt x="2694" y="506"/>
                  </a:lnTo>
                  <a:lnTo>
                    <a:pt x="2829" y="438"/>
                  </a:lnTo>
                  <a:lnTo>
                    <a:pt x="2963" y="371"/>
                  </a:lnTo>
                  <a:lnTo>
                    <a:pt x="3266" y="304"/>
                  </a:lnTo>
                  <a:close/>
                  <a:moveTo>
                    <a:pt x="2559" y="640"/>
                  </a:moveTo>
                  <a:lnTo>
                    <a:pt x="2593" y="741"/>
                  </a:lnTo>
                  <a:lnTo>
                    <a:pt x="2627" y="775"/>
                  </a:lnTo>
                  <a:lnTo>
                    <a:pt x="3502" y="775"/>
                  </a:lnTo>
                  <a:lnTo>
                    <a:pt x="3771" y="809"/>
                  </a:lnTo>
                  <a:lnTo>
                    <a:pt x="4007" y="876"/>
                  </a:lnTo>
                  <a:lnTo>
                    <a:pt x="4276" y="943"/>
                  </a:lnTo>
                  <a:lnTo>
                    <a:pt x="4512" y="1044"/>
                  </a:lnTo>
                  <a:lnTo>
                    <a:pt x="4748" y="1179"/>
                  </a:lnTo>
                  <a:lnTo>
                    <a:pt x="4815" y="1213"/>
                  </a:lnTo>
                  <a:lnTo>
                    <a:pt x="4815" y="1280"/>
                  </a:lnTo>
                  <a:lnTo>
                    <a:pt x="4882" y="1348"/>
                  </a:lnTo>
                  <a:lnTo>
                    <a:pt x="4983" y="1348"/>
                  </a:lnTo>
                  <a:lnTo>
                    <a:pt x="5152" y="1583"/>
                  </a:lnTo>
                  <a:lnTo>
                    <a:pt x="5320" y="1819"/>
                  </a:lnTo>
                  <a:lnTo>
                    <a:pt x="5421" y="2088"/>
                  </a:lnTo>
                  <a:lnTo>
                    <a:pt x="5522" y="2358"/>
                  </a:lnTo>
                  <a:lnTo>
                    <a:pt x="5589" y="2661"/>
                  </a:lnTo>
                  <a:lnTo>
                    <a:pt x="5623" y="2930"/>
                  </a:lnTo>
                  <a:lnTo>
                    <a:pt x="5690" y="3502"/>
                  </a:lnTo>
                  <a:lnTo>
                    <a:pt x="5690" y="3805"/>
                  </a:lnTo>
                  <a:lnTo>
                    <a:pt x="5657" y="4108"/>
                  </a:lnTo>
                  <a:lnTo>
                    <a:pt x="5623" y="4411"/>
                  </a:lnTo>
                  <a:lnTo>
                    <a:pt x="5522" y="4681"/>
                  </a:lnTo>
                  <a:lnTo>
                    <a:pt x="5421" y="4950"/>
                  </a:lnTo>
                  <a:lnTo>
                    <a:pt x="5253" y="5186"/>
                  </a:lnTo>
                  <a:lnTo>
                    <a:pt x="5051" y="5421"/>
                  </a:lnTo>
                  <a:lnTo>
                    <a:pt x="4815" y="5590"/>
                  </a:lnTo>
                  <a:lnTo>
                    <a:pt x="4613" y="5724"/>
                  </a:lnTo>
                  <a:lnTo>
                    <a:pt x="4377" y="5825"/>
                  </a:lnTo>
                  <a:lnTo>
                    <a:pt x="4108" y="5893"/>
                  </a:lnTo>
                  <a:lnTo>
                    <a:pt x="3872" y="5960"/>
                  </a:lnTo>
                  <a:lnTo>
                    <a:pt x="3334" y="5994"/>
                  </a:lnTo>
                  <a:lnTo>
                    <a:pt x="2829" y="5994"/>
                  </a:lnTo>
                  <a:lnTo>
                    <a:pt x="2559" y="5960"/>
                  </a:lnTo>
                  <a:lnTo>
                    <a:pt x="2290" y="5926"/>
                  </a:lnTo>
                  <a:lnTo>
                    <a:pt x="2054" y="5825"/>
                  </a:lnTo>
                  <a:lnTo>
                    <a:pt x="1819" y="5724"/>
                  </a:lnTo>
                  <a:lnTo>
                    <a:pt x="1617" y="5623"/>
                  </a:lnTo>
                  <a:lnTo>
                    <a:pt x="1381" y="5489"/>
                  </a:lnTo>
                  <a:lnTo>
                    <a:pt x="1213" y="5320"/>
                  </a:lnTo>
                  <a:lnTo>
                    <a:pt x="1011" y="5152"/>
                  </a:lnTo>
                  <a:lnTo>
                    <a:pt x="842" y="4950"/>
                  </a:lnTo>
                  <a:lnTo>
                    <a:pt x="708" y="4748"/>
                  </a:lnTo>
                  <a:lnTo>
                    <a:pt x="573" y="4546"/>
                  </a:lnTo>
                  <a:lnTo>
                    <a:pt x="472" y="4310"/>
                  </a:lnTo>
                  <a:lnTo>
                    <a:pt x="371" y="4075"/>
                  </a:lnTo>
                  <a:lnTo>
                    <a:pt x="304" y="3839"/>
                  </a:lnTo>
                  <a:lnTo>
                    <a:pt x="270" y="3570"/>
                  </a:lnTo>
                  <a:lnTo>
                    <a:pt x="236" y="3300"/>
                  </a:lnTo>
                  <a:lnTo>
                    <a:pt x="270" y="3065"/>
                  </a:lnTo>
                  <a:lnTo>
                    <a:pt x="270" y="2829"/>
                  </a:lnTo>
                  <a:lnTo>
                    <a:pt x="337" y="2593"/>
                  </a:lnTo>
                  <a:lnTo>
                    <a:pt x="405" y="2358"/>
                  </a:lnTo>
                  <a:lnTo>
                    <a:pt x="506" y="2156"/>
                  </a:lnTo>
                  <a:lnTo>
                    <a:pt x="640" y="1954"/>
                  </a:lnTo>
                  <a:lnTo>
                    <a:pt x="775" y="1752"/>
                  </a:lnTo>
                  <a:lnTo>
                    <a:pt x="943" y="1583"/>
                  </a:lnTo>
                  <a:lnTo>
                    <a:pt x="1280" y="1280"/>
                  </a:lnTo>
                  <a:lnTo>
                    <a:pt x="1684" y="1011"/>
                  </a:lnTo>
                  <a:lnTo>
                    <a:pt x="2122" y="809"/>
                  </a:lnTo>
                  <a:lnTo>
                    <a:pt x="2559" y="640"/>
                  </a:lnTo>
                  <a:close/>
                  <a:moveTo>
                    <a:pt x="5387" y="1449"/>
                  </a:moveTo>
                  <a:lnTo>
                    <a:pt x="6061" y="1550"/>
                  </a:lnTo>
                  <a:lnTo>
                    <a:pt x="6364" y="1651"/>
                  </a:lnTo>
                  <a:lnTo>
                    <a:pt x="6700" y="1752"/>
                  </a:lnTo>
                  <a:lnTo>
                    <a:pt x="6633" y="2055"/>
                  </a:lnTo>
                  <a:lnTo>
                    <a:pt x="6566" y="2391"/>
                  </a:lnTo>
                  <a:lnTo>
                    <a:pt x="6498" y="3031"/>
                  </a:lnTo>
                  <a:lnTo>
                    <a:pt x="6263" y="3974"/>
                  </a:lnTo>
                  <a:lnTo>
                    <a:pt x="6027" y="4916"/>
                  </a:lnTo>
                  <a:lnTo>
                    <a:pt x="5892" y="5287"/>
                  </a:lnTo>
                  <a:lnTo>
                    <a:pt x="5825" y="5623"/>
                  </a:lnTo>
                  <a:lnTo>
                    <a:pt x="5791" y="5994"/>
                  </a:lnTo>
                  <a:lnTo>
                    <a:pt x="5791" y="6128"/>
                  </a:lnTo>
                  <a:lnTo>
                    <a:pt x="5825" y="6297"/>
                  </a:lnTo>
                  <a:lnTo>
                    <a:pt x="5724" y="6229"/>
                  </a:lnTo>
                  <a:lnTo>
                    <a:pt x="5589" y="6196"/>
                  </a:lnTo>
                  <a:lnTo>
                    <a:pt x="5320" y="6196"/>
                  </a:lnTo>
                  <a:lnTo>
                    <a:pt x="5185" y="6162"/>
                  </a:lnTo>
                  <a:lnTo>
                    <a:pt x="5051" y="6128"/>
                  </a:lnTo>
                  <a:lnTo>
                    <a:pt x="4748" y="5994"/>
                  </a:lnTo>
                  <a:lnTo>
                    <a:pt x="4983" y="5893"/>
                  </a:lnTo>
                  <a:lnTo>
                    <a:pt x="5185" y="5724"/>
                  </a:lnTo>
                  <a:lnTo>
                    <a:pt x="5387" y="5489"/>
                  </a:lnTo>
                  <a:lnTo>
                    <a:pt x="5589" y="5253"/>
                  </a:lnTo>
                  <a:lnTo>
                    <a:pt x="5724" y="4984"/>
                  </a:lnTo>
                  <a:lnTo>
                    <a:pt x="5825" y="4714"/>
                  </a:lnTo>
                  <a:lnTo>
                    <a:pt x="5892" y="4445"/>
                  </a:lnTo>
                  <a:lnTo>
                    <a:pt x="5960" y="4142"/>
                  </a:lnTo>
                  <a:lnTo>
                    <a:pt x="5960" y="3839"/>
                  </a:lnTo>
                  <a:lnTo>
                    <a:pt x="5960" y="3502"/>
                  </a:lnTo>
                  <a:lnTo>
                    <a:pt x="5926" y="2964"/>
                  </a:lnTo>
                  <a:lnTo>
                    <a:pt x="5825" y="2425"/>
                  </a:lnTo>
                  <a:lnTo>
                    <a:pt x="5758" y="2156"/>
                  </a:lnTo>
                  <a:lnTo>
                    <a:pt x="5657" y="1920"/>
                  </a:lnTo>
                  <a:lnTo>
                    <a:pt x="5522" y="1651"/>
                  </a:lnTo>
                  <a:lnTo>
                    <a:pt x="5387" y="1449"/>
                  </a:lnTo>
                  <a:close/>
                  <a:moveTo>
                    <a:pt x="4411" y="6128"/>
                  </a:moveTo>
                  <a:lnTo>
                    <a:pt x="4546" y="6229"/>
                  </a:lnTo>
                  <a:lnTo>
                    <a:pt x="4680" y="6263"/>
                  </a:lnTo>
                  <a:lnTo>
                    <a:pt x="5017" y="6364"/>
                  </a:lnTo>
                  <a:lnTo>
                    <a:pt x="5219" y="6431"/>
                  </a:lnTo>
                  <a:lnTo>
                    <a:pt x="5421" y="6431"/>
                  </a:lnTo>
                  <a:lnTo>
                    <a:pt x="5522" y="6465"/>
                  </a:lnTo>
                  <a:lnTo>
                    <a:pt x="5488" y="6499"/>
                  </a:lnTo>
                  <a:lnTo>
                    <a:pt x="5387" y="6633"/>
                  </a:lnTo>
                  <a:lnTo>
                    <a:pt x="5320" y="6835"/>
                  </a:lnTo>
                  <a:lnTo>
                    <a:pt x="5253" y="6869"/>
                  </a:lnTo>
                  <a:lnTo>
                    <a:pt x="5118" y="6835"/>
                  </a:lnTo>
                  <a:lnTo>
                    <a:pt x="4849" y="6802"/>
                  </a:lnTo>
                  <a:lnTo>
                    <a:pt x="4546" y="6701"/>
                  </a:lnTo>
                  <a:lnTo>
                    <a:pt x="3906" y="6566"/>
                  </a:lnTo>
                  <a:lnTo>
                    <a:pt x="3603" y="6465"/>
                  </a:lnTo>
                  <a:lnTo>
                    <a:pt x="3468" y="6398"/>
                  </a:lnTo>
                  <a:lnTo>
                    <a:pt x="3300" y="6330"/>
                  </a:lnTo>
                  <a:lnTo>
                    <a:pt x="3872" y="6263"/>
                  </a:lnTo>
                  <a:lnTo>
                    <a:pt x="4142" y="6196"/>
                  </a:lnTo>
                  <a:lnTo>
                    <a:pt x="4411" y="6128"/>
                  </a:lnTo>
                  <a:close/>
                  <a:moveTo>
                    <a:pt x="15926" y="8653"/>
                  </a:moveTo>
                  <a:lnTo>
                    <a:pt x="16936" y="8822"/>
                  </a:lnTo>
                  <a:lnTo>
                    <a:pt x="16902" y="8855"/>
                  </a:lnTo>
                  <a:lnTo>
                    <a:pt x="16801" y="8923"/>
                  </a:lnTo>
                  <a:lnTo>
                    <a:pt x="16666" y="8956"/>
                  </a:lnTo>
                  <a:lnTo>
                    <a:pt x="16431" y="8956"/>
                  </a:lnTo>
                  <a:lnTo>
                    <a:pt x="16296" y="8923"/>
                  </a:lnTo>
                  <a:lnTo>
                    <a:pt x="16161" y="8855"/>
                  </a:lnTo>
                  <a:lnTo>
                    <a:pt x="16027" y="8754"/>
                  </a:lnTo>
                  <a:lnTo>
                    <a:pt x="15926" y="8653"/>
                  </a:lnTo>
                  <a:close/>
                  <a:moveTo>
                    <a:pt x="20572" y="5051"/>
                  </a:moveTo>
                  <a:lnTo>
                    <a:pt x="20875" y="5085"/>
                  </a:lnTo>
                  <a:lnTo>
                    <a:pt x="21178" y="5152"/>
                  </a:lnTo>
                  <a:lnTo>
                    <a:pt x="21481" y="5253"/>
                  </a:lnTo>
                  <a:lnTo>
                    <a:pt x="21750" y="5421"/>
                  </a:lnTo>
                  <a:lnTo>
                    <a:pt x="22019" y="5623"/>
                  </a:lnTo>
                  <a:lnTo>
                    <a:pt x="22255" y="5825"/>
                  </a:lnTo>
                  <a:lnTo>
                    <a:pt x="22491" y="6095"/>
                  </a:lnTo>
                  <a:lnTo>
                    <a:pt x="22659" y="6398"/>
                  </a:lnTo>
                  <a:lnTo>
                    <a:pt x="22760" y="6633"/>
                  </a:lnTo>
                  <a:lnTo>
                    <a:pt x="22861" y="6903"/>
                  </a:lnTo>
                  <a:lnTo>
                    <a:pt x="22895" y="7138"/>
                  </a:lnTo>
                  <a:lnTo>
                    <a:pt x="22928" y="7408"/>
                  </a:lnTo>
                  <a:lnTo>
                    <a:pt x="22895" y="7677"/>
                  </a:lnTo>
                  <a:lnTo>
                    <a:pt x="22861" y="7913"/>
                  </a:lnTo>
                  <a:lnTo>
                    <a:pt x="22794" y="8182"/>
                  </a:lnTo>
                  <a:lnTo>
                    <a:pt x="22726" y="8418"/>
                  </a:lnTo>
                  <a:lnTo>
                    <a:pt x="22592" y="8653"/>
                  </a:lnTo>
                  <a:lnTo>
                    <a:pt x="22457" y="8855"/>
                  </a:lnTo>
                  <a:lnTo>
                    <a:pt x="22289" y="9091"/>
                  </a:lnTo>
                  <a:lnTo>
                    <a:pt x="22120" y="9259"/>
                  </a:lnTo>
                  <a:lnTo>
                    <a:pt x="21918" y="9428"/>
                  </a:lnTo>
                  <a:lnTo>
                    <a:pt x="21716" y="9596"/>
                  </a:lnTo>
                  <a:lnTo>
                    <a:pt x="21481" y="9731"/>
                  </a:lnTo>
                  <a:lnTo>
                    <a:pt x="21245" y="9832"/>
                  </a:lnTo>
                  <a:lnTo>
                    <a:pt x="20875" y="9933"/>
                  </a:lnTo>
                  <a:lnTo>
                    <a:pt x="20504" y="9967"/>
                  </a:lnTo>
                  <a:lnTo>
                    <a:pt x="20134" y="9933"/>
                  </a:lnTo>
                  <a:lnTo>
                    <a:pt x="19764" y="9866"/>
                  </a:lnTo>
                  <a:lnTo>
                    <a:pt x="19427" y="9731"/>
                  </a:lnTo>
                  <a:lnTo>
                    <a:pt x="19124" y="9529"/>
                  </a:lnTo>
                  <a:lnTo>
                    <a:pt x="18821" y="9293"/>
                  </a:lnTo>
                  <a:lnTo>
                    <a:pt x="18585" y="9057"/>
                  </a:lnTo>
                  <a:lnTo>
                    <a:pt x="18619" y="8990"/>
                  </a:lnTo>
                  <a:lnTo>
                    <a:pt x="18585" y="8923"/>
                  </a:lnTo>
                  <a:lnTo>
                    <a:pt x="18585" y="8889"/>
                  </a:lnTo>
                  <a:lnTo>
                    <a:pt x="18518" y="8855"/>
                  </a:lnTo>
                  <a:lnTo>
                    <a:pt x="18451" y="8822"/>
                  </a:lnTo>
                  <a:lnTo>
                    <a:pt x="18316" y="8586"/>
                  </a:lnTo>
                  <a:lnTo>
                    <a:pt x="18181" y="8350"/>
                  </a:lnTo>
                  <a:lnTo>
                    <a:pt x="18114" y="8047"/>
                  </a:lnTo>
                  <a:lnTo>
                    <a:pt x="18080" y="7778"/>
                  </a:lnTo>
                  <a:lnTo>
                    <a:pt x="18080" y="7509"/>
                  </a:lnTo>
                  <a:lnTo>
                    <a:pt x="18114" y="7239"/>
                  </a:lnTo>
                  <a:lnTo>
                    <a:pt x="18148" y="7004"/>
                  </a:lnTo>
                  <a:lnTo>
                    <a:pt x="18249" y="6768"/>
                  </a:lnTo>
                  <a:lnTo>
                    <a:pt x="18350" y="6532"/>
                  </a:lnTo>
                  <a:lnTo>
                    <a:pt x="18484" y="6330"/>
                  </a:lnTo>
                  <a:lnTo>
                    <a:pt x="18619" y="6128"/>
                  </a:lnTo>
                  <a:lnTo>
                    <a:pt x="18787" y="5960"/>
                  </a:lnTo>
                  <a:lnTo>
                    <a:pt x="18989" y="5792"/>
                  </a:lnTo>
                  <a:lnTo>
                    <a:pt x="19191" y="5623"/>
                  </a:lnTo>
                  <a:lnTo>
                    <a:pt x="19393" y="5489"/>
                  </a:lnTo>
                  <a:lnTo>
                    <a:pt x="19629" y="5354"/>
                  </a:lnTo>
                  <a:lnTo>
                    <a:pt x="19865" y="5253"/>
                  </a:lnTo>
                  <a:lnTo>
                    <a:pt x="20100" y="5186"/>
                  </a:lnTo>
                  <a:lnTo>
                    <a:pt x="20336" y="5118"/>
                  </a:lnTo>
                  <a:lnTo>
                    <a:pt x="20572" y="5051"/>
                  </a:lnTo>
                  <a:close/>
                  <a:moveTo>
                    <a:pt x="4680" y="1"/>
                  </a:moveTo>
                  <a:lnTo>
                    <a:pt x="4512" y="34"/>
                  </a:lnTo>
                  <a:lnTo>
                    <a:pt x="4377" y="68"/>
                  </a:lnTo>
                  <a:lnTo>
                    <a:pt x="4344" y="135"/>
                  </a:lnTo>
                  <a:lnTo>
                    <a:pt x="4344" y="169"/>
                  </a:lnTo>
                  <a:lnTo>
                    <a:pt x="4377" y="236"/>
                  </a:lnTo>
                  <a:lnTo>
                    <a:pt x="4243" y="236"/>
                  </a:lnTo>
                  <a:lnTo>
                    <a:pt x="3839" y="135"/>
                  </a:lnTo>
                  <a:lnTo>
                    <a:pt x="3536" y="102"/>
                  </a:lnTo>
                  <a:lnTo>
                    <a:pt x="3233" y="68"/>
                  </a:lnTo>
                  <a:lnTo>
                    <a:pt x="2930" y="68"/>
                  </a:lnTo>
                  <a:lnTo>
                    <a:pt x="2829" y="102"/>
                  </a:lnTo>
                  <a:lnTo>
                    <a:pt x="2728" y="135"/>
                  </a:lnTo>
                  <a:lnTo>
                    <a:pt x="2627" y="203"/>
                  </a:lnTo>
                  <a:lnTo>
                    <a:pt x="2559" y="270"/>
                  </a:lnTo>
                  <a:lnTo>
                    <a:pt x="2526" y="371"/>
                  </a:lnTo>
                  <a:lnTo>
                    <a:pt x="2526" y="472"/>
                  </a:lnTo>
                  <a:lnTo>
                    <a:pt x="2256" y="539"/>
                  </a:lnTo>
                  <a:lnTo>
                    <a:pt x="2021" y="573"/>
                  </a:lnTo>
                  <a:lnTo>
                    <a:pt x="1785" y="674"/>
                  </a:lnTo>
                  <a:lnTo>
                    <a:pt x="1549" y="775"/>
                  </a:lnTo>
                  <a:lnTo>
                    <a:pt x="1314" y="910"/>
                  </a:lnTo>
                  <a:lnTo>
                    <a:pt x="1112" y="1078"/>
                  </a:lnTo>
                  <a:lnTo>
                    <a:pt x="910" y="1246"/>
                  </a:lnTo>
                  <a:lnTo>
                    <a:pt x="741" y="1415"/>
                  </a:lnTo>
                  <a:lnTo>
                    <a:pt x="573" y="1617"/>
                  </a:lnTo>
                  <a:lnTo>
                    <a:pt x="438" y="1819"/>
                  </a:lnTo>
                  <a:lnTo>
                    <a:pt x="304" y="2055"/>
                  </a:lnTo>
                  <a:lnTo>
                    <a:pt x="203" y="2290"/>
                  </a:lnTo>
                  <a:lnTo>
                    <a:pt x="135" y="2526"/>
                  </a:lnTo>
                  <a:lnTo>
                    <a:pt x="68" y="2795"/>
                  </a:lnTo>
                  <a:lnTo>
                    <a:pt x="34" y="3065"/>
                  </a:lnTo>
                  <a:lnTo>
                    <a:pt x="1" y="3300"/>
                  </a:lnTo>
                  <a:lnTo>
                    <a:pt x="1" y="3603"/>
                  </a:lnTo>
                  <a:lnTo>
                    <a:pt x="34" y="3906"/>
                  </a:lnTo>
                  <a:lnTo>
                    <a:pt x="102" y="4176"/>
                  </a:lnTo>
                  <a:lnTo>
                    <a:pt x="203" y="4445"/>
                  </a:lnTo>
                  <a:lnTo>
                    <a:pt x="304" y="4681"/>
                  </a:lnTo>
                  <a:lnTo>
                    <a:pt x="472" y="4950"/>
                  </a:lnTo>
                  <a:lnTo>
                    <a:pt x="640" y="5152"/>
                  </a:lnTo>
                  <a:lnTo>
                    <a:pt x="809" y="5354"/>
                  </a:lnTo>
                  <a:lnTo>
                    <a:pt x="1011" y="5556"/>
                  </a:lnTo>
                  <a:lnTo>
                    <a:pt x="1246" y="5724"/>
                  </a:lnTo>
                  <a:lnTo>
                    <a:pt x="1482" y="5859"/>
                  </a:lnTo>
                  <a:lnTo>
                    <a:pt x="1718" y="5994"/>
                  </a:lnTo>
                  <a:lnTo>
                    <a:pt x="1987" y="6095"/>
                  </a:lnTo>
                  <a:lnTo>
                    <a:pt x="2256" y="6196"/>
                  </a:lnTo>
                  <a:lnTo>
                    <a:pt x="2526" y="6263"/>
                  </a:lnTo>
                  <a:lnTo>
                    <a:pt x="2829" y="6297"/>
                  </a:lnTo>
                  <a:lnTo>
                    <a:pt x="3031" y="6330"/>
                  </a:lnTo>
                  <a:lnTo>
                    <a:pt x="2997" y="6330"/>
                  </a:lnTo>
                  <a:lnTo>
                    <a:pt x="2997" y="6398"/>
                  </a:lnTo>
                  <a:lnTo>
                    <a:pt x="3064" y="6465"/>
                  </a:lnTo>
                  <a:lnTo>
                    <a:pt x="3435" y="6667"/>
                  </a:lnTo>
                  <a:lnTo>
                    <a:pt x="3839" y="6802"/>
                  </a:lnTo>
                  <a:lnTo>
                    <a:pt x="4344" y="6936"/>
                  </a:lnTo>
                  <a:lnTo>
                    <a:pt x="4512" y="7004"/>
                  </a:lnTo>
                  <a:lnTo>
                    <a:pt x="4714" y="7071"/>
                  </a:lnTo>
                  <a:lnTo>
                    <a:pt x="4916" y="7105"/>
                  </a:lnTo>
                  <a:lnTo>
                    <a:pt x="5084" y="7138"/>
                  </a:lnTo>
                  <a:lnTo>
                    <a:pt x="5253" y="7138"/>
                  </a:lnTo>
                  <a:lnTo>
                    <a:pt x="5354" y="7105"/>
                  </a:lnTo>
                  <a:lnTo>
                    <a:pt x="5455" y="7037"/>
                  </a:lnTo>
                  <a:lnTo>
                    <a:pt x="5556" y="6903"/>
                  </a:lnTo>
                  <a:lnTo>
                    <a:pt x="5623" y="6768"/>
                  </a:lnTo>
                  <a:lnTo>
                    <a:pt x="5657" y="6566"/>
                  </a:lnTo>
                  <a:lnTo>
                    <a:pt x="5657" y="6499"/>
                  </a:lnTo>
                  <a:lnTo>
                    <a:pt x="5892" y="6600"/>
                  </a:lnTo>
                  <a:lnTo>
                    <a:pt x="5926" y="6600"/>
                  </a:lnTo>
                  <a:lnTo>
                    <a:pt x="5960" y="6566"/>
                  </a:lnTo>
                  <a:lnTo>
                    <a:pt x="5993" y="6532"/>
                  </a:lnTo>
                  <a:lnTo>
                    <a:pt x="5993" y="6499"/>
                  </a:lnTo>
                  <a:lnTo>
                    <a:pt x="6128" y="6600"/>
                  </a:lnTo>
                  <a:lnTo>
                    <a:pt x="6330" y="6701"/>
                  </a:lnTo>
                  <a:lnTo>
                    <a:pt x="6364" y="6701"/>
                  </a:lnTo>
                  <a:lnTo>
                    <a:pt x="7273" y="7004"/>
                  </a:lnTo>
                  <a:lnTo>
                    <a:pt x="8216" y="7273"/>
                  </a:lnTo>
                  <a:lnTo>
                    <a:pt x="9125" y="7509"/>
                  </a:lnTo>
                  <a:lnTo>
                    <a:pt x="10101" y="7711"/>
                  </a:lnTo>
                  <a:lnTo>
                    <a:pt x="11986" y="8081"/>
                  </a:lnTo>
                  <a:lnTo>
                    <a:pt x="13872" y="8384"/>
                  </a:lnTo>
                  <a:lnTo>
                    <a:pt x="13939" y="8384"/>
                  </a:lnTo>
                  <a:lnTo>
                    <a:pt x="13973" y="8350"/>
                  </a:lnTo>
                  <a:lnTo>
                    <a:pt x="14040" y="8283"/>
                  </a:lnTo>
                  <a:lnTo>
                    <a:pt x="14040" y="8216"/>
                  </a:lnTo>
                  <a:lnTo>
                    <a:pt x="14006" y="8182"/>
                  </a:lnTo>
                  <a:lnTo>
                    <a:pt x="13939" y="8148"/>
                  </a:lnTo>
                  <a:lnTo>
                    <a:pt x="12996" y="7980"/>
                  </a:lnTo>
                  <a:lnTo>
                    <a:pt x="12054" y="7812"/>
                  </a:lnTo>
                  <a:lnTo>
                    <a:pt x="10202" y="7408"/>
                  </a:lnTo>
                  <a:lnTo>
                    <a:pt x="8317" y="6970"/>
                  </a:lnTo>
                  <a:lnTo>
                    <a:pt x="6465" y="6532"/>
                  </a:lnTo>
                  <a:lnTo>
                    <a:pt x="6397" y="6499"/>
                  </a:lnTo>
                  <a:lnTo>
                    <a:pt x="6263" y="6398"/>
                  </a:lnTo>
                  <a:lnTo>
                    <a:pt x="6162" y="6297"/>
                  </a:lnTo>
                  <a:lnTo>
                    <a:pt x="6094" y="6162"/>
                  </a:lnTo>
                  <a:lnTo>
                    <a:pt x="6061" y="5960"/>
                  </a:lnTo>
                  <a:lnTo>
                    <a:pt x="6061" y="5792"/>
                  </a:lnTo>
                  <a:lnTo>
                    <a:pt x="6061" y="5556"/>
                  </a:lnTo>
                  <a:lnTo>
                    <a:pt x="6162" y="5118"/>
                  </a:lnTo>
                  <a:lnTo>
                    <a:pt x="6263" y="4647"/>
                  </a:lnTo>
                  <a:lnTo>
                    <a:pt x="6397" y="4209"/>
                  </a:lnTo>
                  <a:lnTo>
                    <a:pt x="6599" y="3570"/>
                  </a:lnTo>
                  <a:lnTo>
                    <a:pt x="6700" y="3132"/>
                  </a:lnTo>
                  <a:lnTo>
                    <a:pt x="6801" y="2661"/>
                  </a:lnTo>
                  <a:lnTo>
                    <a:pt x="6835" y="2156"/>
                  </a:lnTo>
                  <a:lnTo>
                    <a:pt x="6835" y="1920"/>
                  </a:lnTo>
                  <a:lnTo>
                    <a:pt x="6835" y="1718"/>
                  </a:lnTo>
                  <a:lnTo>
                    <a:pt x="6835" y="1651"/>
                  </a:lnTo>
                  <a:lnTo>
                    <a:pt x="6970" y="1785"/>
                  </a:lnTo>
                  <a:lnTo>
                    <a:pt x="7138" y="1886"/>
                  </a:lnTo>
                  <a:lnTo>
                    <a:pt x="7239" y="1886"/>
                  </a:lnTo>
                  <a:lnTo>
                    <a:pt x="7340" y="1920"/>
                  </a:lnTo>
                  <a:lnTo>
                    <a:pt x="7407" y="1886"/>
                  </a:lnTo>
                  <a:lnTo>
                    <a:pt x="7441" y="1819"/>
                  </a:lnTo>
                  <a:lnTo>
                    <a:pt x="7407" y="1752"/>
                  </a:lnTo>
                  <a:lnTo>
                    <a:pt x="7340" y="1718"/>
                  </a:lnTo>
                  <a:lnTo>
                    <a:pt x="7205" y="1684"/>
                  </a:lnTo>
                  <a:lnTo>
                    <a:pt x="7037" y="1651"/>
                  </a:lnTo>
                  <a:lnTo>
                    <a:pt x="6936" y="1583"/>
                  </a:lnTo>
                  <a:lnTo>
                    <a:pt x="7542" y="1280"/>
                  </a:lnTo>
                  <a:lnTo>
                    <a:pt x="7879" y="1145"/>
                  </a:lnTo>
                  <a:lnTo>
                    <a:pt x="8047" y="1112"/>
                  </a:lnTo>
                  <a:lnTo>
                    <a:pt x="8249" y="1112"/>
                  </a:lnTo>
                  <a:lnTo>
                    <a:pt x="8788" y="1145"/>
                  </a:lnTo>
                  <a:lnTo>
                    <a:pt x="9327" y="1246"/>
                  </a:lnTo>
                  <a:lnTo>
                    <a:pt x="10404" y="1449"/>
                  </a:lnTo>
                  <a:lnTo>
                    <a:pt x="11414" y="1651"/>
                  </a:lnTo>
                  <a:lnTo>
                    <a:pt x="12390" y="1886"/>
                  </a:lnTo>
                  <a:lnTo>
                    <a:pt x="14343" y="2358"/>
                  </a:lnTo>
                  <a:lnTo>
                    <a:pt x="14410" y="2492"/>
                  </a:lnTo>
                  <a:lnTo>
                    <a:pt x="14478" y="2627"/>
                  </a:lnTo>
                  <a:lnTo>
                    <a:pt x="14646" y="2896"/>
                  </a:lnTo>
                  <a:lnTo>
                    <a:pt x="14781" y="3098"/>
                  </a:lnTo>
                  <a:lnTo>
                    <a:pt x="14781" y="3098"/>
                  </a:lnTo>
                  <a:lnTo>
                    <a:pt x="14309" y="3065"/>
                  </a:lnTo>
                  <a:lnTo>
                    <a:pt x="14242" y="2863"/>
                  </a:lnTo>
                  <a:lnTo>
                    <a:pt x="14208" y="2795"/>
                  </a:lnTo>
                  <a:lnTo>
                    <a:pt x="14141" y="2728"/>
                  </a:lnTo>
                  <a:lnTo>
                    <a:pt x="14141" y="2627"/>
                  </a:lnTo>
                  <a:lnTo>
                    <a:pt x="14107" y="2593"/>
                  </a:lnTo>
                  <a:lnTo>
                    <a:pt x="14074" y="2593"/>
                  </a:lnTo>
                  <a:lnTo>
                    <a:pt x="12660" y="2290"/>
                  </a:lnTo>
                  <a:lnTo>
                    <a:pt x="11246" y="1987"/>
                  </a:lnTo>
                  <a:lnTo>
                    <a:pt x="10572" y="1785"/>
                  </a:lnTo>
                  <a:lnTo>
                    <a:pt x="9865" y="1583"/>
                  </a:lnTo>
                  <a:lnTo>
                    <a:pt x="9158" y="1415"/>
                  </a:lnTo>
                  <a:lnTo>
                    <a:pt x="8788" y="1348"/>
                  </a:lnTo>
                  <a:lnTo>
                    <a:pt x="8451" y="1314"/>
                  </a:lnTo>
                  <a:lnTo>
                    <a:pt x="8418" y="1314"/>
                  </a:lnTo>
                  <a:lnTo>
                    <a:pt x="8418" y="1348"/>
                  </a:lnTo>
                  <a:lnTo>
                    <a:pt x="8418" y="1381"/>
                  </a:lnTo>
                  <a:lnTo>
                    <a:pt x="8721" y="1516"/>
                  </a:lnTo>
                  <a:lnTo>
                    <a:pt x="9024" y="1651"/>
                  </a:lnTo>
                  <a:lnTo>
                    <a:pt x="9663" y="1853"/>
                  </a:lnTo>
                  <a:lnTo>
                    <a:pt x="10943" y="2122"/>
                  </a:lnTo>
                  <a:lnTo>
                    <a:pt x="12458" y="2492"/>
                  </a:lnTo>
                  <a:lnTo>
                    <a:pt x="14006" y="2795"/>
                  </a:lnTo>
                  <a:lnTo>
                    <a:pt x="14074" y="2964"/>
                  </a:lnTo>
                  <a:lnTo>
                    <a:pt x="14107" y="3166"/>
                  </a:lnTo>
                  <a:lnTo>
                    <a:pt x="14141" y="3233"/>
                  </a:lnTo>
                  <a:lnTo>
                    <a:pt x="14208" y="3267"/>
                  </a:lnTo>
                  <a:lnTo>
                    <a:pt x="14680" y="3334"/>
                  </a:lnTo>
                  <a:lnTo>
                    <a:pt x="15151" y="3401"/>
                  </a:lnTo>
                  <a:lnTo>
                    <a:pt x="15185" y="3435"/>
                  </a:lnTo>
                  <a:lnTo>
                    <a:pt x="15252" y="3469"/>
                  </a:lnTo>
                  <a:lnTo>
                    <a:pt x="15319" y="3435"/>
                  </a:lnTo>
                  <a:lnTo>
                    <a:pt x="15387" y="3469"/>
                  </a:lnTo>
                  <a:lnTo>
                    <a:pt x="15286" y="3704"/>
                  </a:lnTo>
                  <a:lnTo>
                    <a:pt x="15185" y="3940"/>
                  </a:lnTo>
                  <a:lnTo>
                    <a:pt x="15016" y="4479"/>
                  </a:lnTo>
                  <a:lnTo>
                    <a:pt x="14882" y="5017"/>
                  </a:lnTo>
                  <a:lnTo>
                    <a:pt x="14814" y="5556"/>
                  </a:lnTo>
                  <a:lnTo>
                    <a:pt x="14747" y="6095"/>
                  </a:lnTo>
                  <a:lnTo>
                    <a:pt x="14612" y="6970"/>
                  </a:lnTo>
                  <a:lnTo>
                    <a:pt x="14511" y="7408"/>
                  </a:lnTo>
                  <a:lnTo>
                    <a:pt x="14410" y="7778"/>
                  </a:lnTo>
                  <a:lnTo>
                    <a:pt x="14343" y="7913"/>
                  </a:lnTo>
                  <a:lnTo>
                    <a:pt x="14276" y="8014"/>
                  </a:lnTo>
                  <a:lnTo>
                    <a:pt x="14208" y="8081"/>
                  </a:lnTo>
                  <a:lnTo>
                    <a:pt x="14074" y="8081"/>
                  </a:lnTo>
                  <a:lnTo>
                    <a:pt x="14040" y="8115"/>
                  </a:lnTo>
                  <a:lnTo>
                    <a:pt x="14040" y="8148"/>
                  </a:lnTo>
                  <a:lnTo>
                    <a:pt x="14040" y="8182"/>
                  </a:lnTo>
                  <a:lnTo>
                    <a:pt x="14074" y="8283"/>
                  </a:lnTo>
                  <a:lnTo>
                    <a:pt x="14107" y="8317"/>
                  </a:lnTo>
                  <a:lnTo>
                    <a:pt x="14175" y="8317"/>
                  </a:lnTo>
                  <a:lnTo>
                    <a:pt x="14343" y="8283"/>
                  </a:lnTo>
                  <a:lnTo>
                    <a:pt x="14377" y="8317"/>
                  </a:lnTo>
                  <a:lnTo>
                    <a:pt x="14983" y="8485"/>
                  </a:lnTo>
                  <a:lnTo>
                    <a:pt x="15589" y="8586"/>
                  </a:lnTo>
                  <a:lnTo>
                    <a:pt x="15622" y="8721"/>
                  </a:lnTo>
                  <a:lnTo>
                    <a:pt x="15690" y="8855"/>
                  </a:lnTo>
                  <a:lnTo>
                    <a:pt x="15791" y="8956"/>
                  </a:lnTo>
                  <a:lnTo>
                    <a:pt x="15892" y="9057"/>
                  </a:lnTo>
                  <a:lnTo>
                    <a:pt x="16161" y="9226"/>
                  </a:lnTo>
                  <a:lnTo>
                    <a:pt x="16397" y="9293"/>
                  </a:lnTo>
                  <a:lnTo>
                    <a:pt x="16666" y="9293"/>
                  </a:lnTo>
                  <a:lnTo>
                    <a:pt x="16936" y="9226"/>
                  </a:lnTo>
                  <a:lnTo>
                    <a:pt x="17037" y="9158"/>
                  </a:lnTo>
                  <a:lnTo>
                    <a:pt x="17138" y="9057"/>
                  </a:lnTo>
                  <a:lnTo>
                    <a:pt x="17239" y="8990"/>
                  </a:lnTo>
                  <a:lnTo>
                    <a:pt x="17306" y="8855"/>
                  </a:lnTo>
                  <a:lnTo>
                    <a:pt x="18249" y="9057"/>
                  </a:lnTo>
                  <a:lnTo>
                    <a:pt x="18518" y="9360"/>
                  </a:lnTo>
                  <a:lnTo>
                    <a:pt x="18821" y="9630"/>
                  </a:lnTo>
                  <a:lnTo>
                    <a:pt x="19191" y="9832"/>
                  </a:lnTo>
                  <a:lnTo>
                    <a:pt x="19595" y="10000"/>
                  </a:lnTo>
                  <a:lnTo>
                    <a:pt x="20033" y="10101"/>
                  </a:lnTo>
                  <a:lnTo>
                    <a:pt x="20471" y="10135"/>
                  </a:lnTo>
                  <a:lnTo>
                    <a:pt x="20875" y="10135"/>
                  </a:lnTo>
                  <a:lnTo>
                    <a:pt x="21312" y="10068"/>
                  </a:lnTo>
                  <a:lnTo>
                    <a:pt x="21582" y="9967"/>
                  </a:lnTo>
                  <a:lnTo>
                    <a:pt x="21817" y="9832"/>
                  </a:lnTo>
                  <a:lnTo>
                    <a:pt x="22053" y="9697"/>
                  </a:lnTo>
                  <a:lnTo>
                    <a:pt x="22255" y="9495"/>
                  </a:lnTo>
                  <a:lnTo>
                    <a:pt x="22457" y="9293"/>
                  </a:lnTo>
                  <a:lnTo>
                    <a:pt x="22625" y="9091"/>
                  </a:lnTo>
                  <a:lnTo>
                    <a:pt x="22794" y="8855"/>
                  </a:lnTo>
                  <a:lnTo>
                    <a:pt x="22895" y="8586"/>
                  </a:lnTo>
                  <a:lnTo>
                    <a:pt x="22996" y="8350"/>
                  </a:lnTo>
                  <a:lnTo>
                    <a:pt x="23097" y="8081"/>
                  </a:lnTo>
                  <a:lnTo>
                    <a:pt x="23130" y="7778"/>
                  </a:lnTo>
                  <a:lnTo>
                    <a:pt x="23164" y="7509"/>
                  </a:lnTo>
                  <a:lnTo>
                    <a:pt x="23164" y="7239"/>
                  </a:lnTo>
                  <a:lnTo>
                    <a:pt x="23130" y="6970"/>
                  </a:lnTo>
                  <a:lnTo>
                    <a:pt x="23063" y="6701"/>
                  </a:lnTo>
                  <a:lnTo>
                    <a:pt x="22962" y="6431"/>
                  </a:lnTo>
                  <a:lnTo>
                    <a:pt x="22827" y="6196"/>
                  </a:lnTo>
                  <a:lnTo>
                    <a:pt x="22693" y="5960"/>
                  </a:lnTo>
                  <a:lnTo>
                    <a:pt x="22524" y="5758"/>
                  </a:lnTo>
                  <a:lnTo>
                    <a:pt x="22322" y="5556"/>
                  </a:lnTo>
                  <a:lnTo>
                    <a:pt x="22087" y="5354"/>
                  </a:lnTo>
                  <a:lnTo>
                    <a:pt x="21851" y="5186"/>
                  </a:lnTo>
                  <a:lnTo>
                    <a:pt x="21615" y="5051"/>
                  </a:lnTo>
                  <a:lnTo>
                    <a:pt x="21346" y="4916"/>
                  </a:lnTo>
                  <a:lnTo>
                    <a:pt x="21077" y="4849"/>
                  </a:lnTo>
                  <a:lnTo>
                    <a:pt x="20807" y="4782"/>
                  </a:lnTo>
                  <a:lnTo>
                    <a:pt x="20538" y="4748"/>
                  </a:lnTo>
                  <a:lnTo>
                    <a:pt x="20269" y="4748"/>
                  </a:lnTo>
                  <a:lnTo>
                    <a:pt x="20033" y="4815"/>
                  </a:lnTo>
                  <a:lnTo>
                    <a:pt x="19764" y="4916"/>
                  </a:lnTo>
                  <a:lnTo>
                    <a:pt x="19528" y="5085"/>
                  </a:lnTo>
                  <a:lnTo>
                    <a:pt x="19292" y="5287"/>
                  </a:lnTo>
                  <a:lnTo>
                    <a:pt x="18989" y="5489"/>
                  </a:lnTo>
                  <a:lnTo>
                    <a:pt x="18720" y="5724"/>
                  </a:lnTo>
                  <a:lnTo>
                    <a:pt x="18451" y="5994"/>
                  </a:lnTo>
                  <a:lnTo>
                    <a:pt x="18249" y="6297"/>
                  </a:lnTo>
                  <a:lnTo>
                    <a:pt x="18080" y="6633"/>
                  </a:lnTo>
                  <a:lnTo>
                    <a:pt x="17946" y="7004"/>
                  </a:lnTo>
                  <a:lnTo>
                    <a:pt x="17878" y="7374"/>
                  </a:lnTo>
                  <a:lnTo>
                    <a:pt x="17845" y="7778"/>
                  </a:lnTo>
                  <a:lnTo>
                    <a:pt x="17845" y="8047"/>
                  </a:lnTo>
                  <a:lnTo>
                    <a:pt x="17912" y="8283"/>
                  </a:lnTo>
                  <a:lnTo>
                    <a:pt x="17979" y="8519"/>
                  </a:lnTo>
                  <a:lnTo>
                    <a:pt x="18047" y="8754"/>
                  </a:lnTo>
                  <a:lnTo>
                    <a:pt x="17171" y="8552"/>
                  </a:lnTo>
                  <a:lnTo>
                    <a:pt x="16229" y="8384"/>
                  </a:lnTo>
                  <a:lnTo>
                    <a:pt x="15319" y="8249"/>
                  </a:lnTo>
                  <a:lnTo>
                    <a:pt x="14848" y="8216"/>
                  </a:lnTo>
                  <a:lnTo>
                    <a:pt x="14410" y="8216"/>
                  </a:lnTo>
                  <a:lnTo>
                    <a:pt x="14511" y="8081"/>
                  </a:lnTo>
                  <a:lnTo>
                    <a:pt x="14612" y="7913"/>
                  </a:lnTo>
                  <a:lnTo>
                    <a:pt x="14680" y="7744"/>
                  </a:lnTo>
                  <a:lnTo>
                    <a:pt x="14747" y="7509"/>
                  </a:lnTo>
                  <a:lnTo>
                    <a:pt x="14814" y="7105"/>
                  </a:lnTo>
                  <a:lnTo>
                    <a:pt x="14848" y="6768"/>
                  </a:lnTo>
                  <a:lnTo>
                    <a:pt x="14949" y="5960"/>
                  </a:lnTo>
                  <a:lnTo>
                    <a:pt x="15117" y="5118"/>
                  </a:lnTo>
                  <a:lnTo>
                    <a:pt x="15319" y="4310"/>
                  </a:lnTo>
                  <a:lnTo>
                    <a:pt x="15387" y="3906"/>
                  </a:lnTo>
                  <a:lnTo>
                    <a:pt x="15454" y="3469"/>
                  </a:lnTo>
                  <a:lnTo>
                    <a:pt x="15858" y="3603"/>
                  </a:lnTo>
                  <a:lnTo>
                    <a:pt x="16262" y="3671"/>
                  </a:lnTo>
                  <a:lnTo>
                    <a:pt x="17070" y="3839"/>
                  </a:lnTo>
                  <a:lnTo>
                    <a:pt x="18720" y="4075"/>
                  </a:lnTo>
                  <a:lnTo>
                    <a:pt x="22322" y="4714"/>
                  </a:lnTo>
                  <a:lnTo>
                    <a:pt x="22356" y="4782"/>
                  </a:lnTo>
                  <a:lnTo>
                    <a:pt x="22390" y="4815"/>
                  </a:lnTo>
                  <a:lnTo>
                    <a:pt x="22423" y="4849"/>
                  </a:lnTo>
                  <a:lnTo>
                    <a:pt x="22524" y="4849"/>
                  </a:lnTo>
                  <a:lnTo>
                    <a:pt x="22592" y="4815"/>
                  </a:lnTo>
                  <a:lnTo>
                    <a:pt x="22592" y="4748"/>
                  </a:lnTo>
                  <a:lnTo>
                    <a:pt x="22592" y="4714"/>
                  </a:lnTo>
                  <a:lnTo>
                    <a:pt x="22558" y="4613"/>
                  </a:lnTo>
                  <a:lnTo>
                    <a:pt x="22558" y="4546"/>
                  </a:lnTo>
                  <a:lnTo>
                    <a:pt x="22558" y="4512"/>
                  </a:lnTo>
                  <a:lnTo>
                    <a:pt x="22491" y="4479"/>
                  </a:lnTo>
                  <a:lnTo>
                    <a:pt x="22255" y="3772"/>
                  </a:lnTo>
                  <a:lnTo>
                    <a:pt x="22120" y="3435"/>
                  </a:lnTo>
                  <a:lnTo>
                    <a:pt x="22053" y="3267"/>
                  </a:lnTo>
                  <a:lnTo>
                    <a:pt x="21952" y="3132"/>
                  </a:lnTo>
                  <a:lnTo>
                    <a:pt x="21918" y="3065"/>
                  </a:lnTo>
                  <a:lnTo>
                    <a:pt x="21885" y="3031"/>
                  </a:lnTo>
                  <a:lnTo>
                    <a:pt x="20067" y="2627"/>
                  </a:lnTo>
                  <a:lnTo>
                    <a:pt x="18249" y="2257"/>
                  </a:lnTo>
                  <a:lnTo>
                    <a:pt x="16397" y="1920"/>
                  </a:lnTo>
                  <a:lnTo>
                    <a:pt x="15724" y="1785"/>
                  </a:lnTo>
                  <a:lnTo>
                    <a:pt x="15420" y="1752"/>
                  </a:lnTo>
                  <a:lnTo>
                    <a:pt x="15084" y="1785"/>
                  </a:lnTo>
                  <a:lnTo>
                    <a:pt x="15387" y="1920"/>
                  </a:lnTo>
                  <a:lnTo>
                    <a:pt x="15690" y="2021"/>
                  </a:lnTo>
                  <a:lnTo>
                    <a:pt x="16363" y="2122"/>
                  </a:lnTo>
                  <a:lnTo>
                    <a:pt x="18181" y="2459"/>
                  </a:lnTo>
                  <a:lnTo>
                    <a:pt x="19999" y="2829"/>
                  </a:lnTo>
                  <a:lnTo>
                    <a:pt x="21817" y="3233"/>
                  </a:lnTo>
                  <a:lnTo>
                    <a:pt x="21851" y="3401"/>
                  </a:lnTo>
                  <a:lnTo>
                    <a:pt x="21885" y="3536"/>
                  </a:lnTo>
                  <a:lnTo>
                    <a:pt x="22019" y="3839"/>
                  </a:lnTo>
                  <a:lnTo>
                    <a:pt x="22221" y="4411"/>
                  </a:lnTo>
                  <a:lnTo>
                    <a:pt x="18787" y="3839"/>
                  </a:lnTo>
                  <a:lnTo>
                    <a:pt x="17138" y="3502"/>
                  </a:lnTo>
                  <a:lnTo>
                    <a:pt x="16262" y="3368"/>
                  </a:lnTo>
                  <a:lnTo>
                    <a:pt x="15858" y="3334"/>
                  </a:lnTo>
                  <a:lnTo>
                    <a:pt x="15420" y="3300"/>
                  </a:lnTo>
                  <a:lnTo>
                    <a:pt x="15420" y="3267"/>
                  </a:lnTo>
                  <a:lnTo>
                    <a:pt x="15387" y="3233"/>
                  </a:lnTo>
                  <a:lnTo>
                    <a:pt x="15319" y="3199"/>
                  </a:lnTo>
                  <a:lnTo>
                    <a:pt x="15151" y="3098"/>
                  </a:lnTo>
                  <a:lnTo>
                    <a:pt x="15016" y="2964"/>
                  </a:lnTo>
                  <a:lnTo>
                    <a:pt x="14781" y="2661"/>
                  </a:lnTo>
                  <a:lnTo>
                    <a:pt x="14680" y="2492"/>
                  </a:lnTo>
                  <a:lnTo>
                    <a:pt x="14545" y="2324"/>
                  </a:lnTo>
                  <a:lnTo>
                    <a:pt x="14579" y="2290"/>
                  </a:lnTo>
                  <a:lnTo>
                    <a:pt x="14579" y="2223"/>
                  </a:lnTo>
                  <a:lnTo>
                    <a:pt x="14545" y="2189"/>
                  </a:lnTo>
                  <a:lnTo>
                    <a:pt x="14511" y="2156"/>
                  </a:lnTo>
                  <a:lnTo>
                    <a:pt x="12256" y="1617"/>
                  </a:lnTo>
                  <a:lnTo>
                    <a:pt x="11111" y="1348"/>
                  </a:lnTo>
                  <a:lnTo>
                    <a:pt x="9966" y="1145"/>
                  </a:lnTo>
                  <a:lnTo>
                    <a:pt x="9091" y="977"/>
                  </a:lnTo>
                  <a:lnTo>
                    <a:pt x="8653" y="910"/>
                  </a:lnTo>
                  <a:lnTo>
                    <a:pt x="8249" y="876"/>
                  </a:lnTo>
                  <a:lnTo>
                    <a:pt x="8182" y="842"/>
                  </a:lnTo>
                  <a:lnTo>
                    <a:pt x="6229" y="506"/>
                  </a:lnTo>
                  <a:lnTo>
                    <a:pt x="6263" y="438"/>
                  </a:lnTo>
                  <a:lnTo>
                    <a:pt x="6229" y="371"/>
                  </a:lnTo>
                  <a:lnTo>
                    <a:pt x="6195" y="337"/>
                  </a:lnTo>
                  <a:lnTo>
                    <a:pt x="6094" y="304"/>
                  </a:lnTo>
                  <a:lnTo>
                    <a:pt x="5522" y="236"/>
                  </a:lnTo>
                  <a:lnTo>
                    <a:pt x="5219" y="203"/>
                  </a:lnTo>
                  <a:lnTo>
                    <a:pt x="5051" y="169"/>
                  </a:lnTo>
                  <a:lnTo>
                    <a:pt x="4983" y="169"/>
                  </a:lnTo>
                  <a:lnTo>
                    <a:pt x="4950" y="102"/>
                  </a:lnTo>
                  <a:lnTo>
                    <a:pt x="4882" y="68"/>
                  </a:lnTo>
                  <a:lnTo>
                    <a:pt x="4815" y="34"/>
                  </a:lnTo>
                  <a:lnTo>
                    <a:pt x="468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1" name="Shape 601"/>
            <p:cNvSpPr/>
            <p:nvPr/>
          </p:nvSpPr>
          <p:spPr>
            <a:xfrm>
              <a:off x="492850" y="3578825"/>
              <a:ext cx="53900" cy="58950"/>
            </a:xfrm>
            <a:custGeom>
              <a:avLst/>
              <a:gdLst/>
              <a:ahLst/>
              <a:cxnLst/>
              <a:rect l="0" t="0" r="0" b="0"/>
              <a:pathLst>
                <a:path w="2156" h="2358" extrusionOk="0">
                  <a:moveTo>
                    <a:pt x="943" y="304"/>
                  </a:moveTo>
                  <a:lnTo>
                    <a:pt x="674" y="809"/>
                  </a:lnTo>
                  <a:lnTo>
                    <a:pt x="674" y="809"/>
                  </a:lnTo>
                  <a:lnTo>
                    <a:pt x="876" y="337"/>
                  </a:lnTo>
                  <a:lnTo>
                    <a:pt x="943" y="304"/>
                  </a:lnTo>
                  <a:close/>
                  <a:moveTo>
                    <a:pt x="1179" y="304"/>
                  </a:moveTo>
                  <a:lnTo>
                    <a:pt x="1414" y="337"/>
                  </a:lnTo>
                  <a:lnTo>
                    <a:pt x="1583" y="405"/>
                  </a:lnTo>
                  <a:lnTo>
                    <a:pt x="1684" y="472"/>
                  </a:lnTo>
                  <a:lnTo>
                    <a:pt x="1751" y="539"/>
                  </a:lnTo>
                  <a:lnTo>
                    <a:pt x="1886" y="775"/>
                  </a:lnTo>
                  <a:lnTo>
                    <a:pt x="1919" y="842"/>
                  </a:lnTo>
                  <a:lnTo>
                    <a:pt x="1919" y="842"/>
                  </a:lnTo>
                  <a:lnTo>
                    <a:pt x="1785" y="809"/>
                  </a:lnTo>
                  <a:lnTo>
                    <a:pt x="1751" y="809"/>
                  </a:lnTo>
                  <a:lnTo>
                    <a:pt x="1717" y="876"/>
                  </a:lnTo>
                  <a:lnTo>
                    <a:pt x="1482" y="1213"/>
                  </a:lnTo>
                  <a:lnTo>
                    <a:pt x="1717" y="708"/>
                  </a:lnTo>
                  <a:lnTo>
                    <a:pt x="1717" y="640"/>
                  </a:lnTo>
                  <a:lnTo>
                    <a:pt x="1717" y="607"/>
                  </a:lnTo>
                  <a:lnTo>
                    <a:pt x="1684" y="539"/>
                  </a:lnTo>
                  <a:lnTo>
                    <a:pt x="1583" y="506"/>
                  </a:lnTo>
                  <a:lnTo>
                    <a:pt x="1549" y="539"/>
                  </a:lnTo>
                  <a:lnTo>
                    <a:pt x="1515" y="573"/>
                  </a:lnTo>
                  <a:lnTo>
                    <a:pt x="1078" y="1246"/>
                  </a:lnTo>
                  <a:lnTo>
                    <a:pt x="1078" y="1246"/>
                  </a:lnTo>
                  <a:lnTo>
                    <a:pt x="1145" y="1112"/>
                  </a:lnTo>
                  <a:lnTo>
                    <a:pt x="1145" y="1078"/>
                  </a:lnTo>
                  <a:lnTo>
                    <a:pt x="1482" y="539"/>
                  </a:lnTo>
                  <a:lnTo>
                    <a:pt x="1482" y="472"/>
                  </a:lnTo>
                  <a:lnTo>
                    <a:pt x="1482" y="438"/>
                  </a:lnTo>
                  <a:lnTo>
                    <a:pt x="1414" y="371"/>
                  </a:lnTo>
                  <a:lnTo>
                    <a:pt x="1313" y="371"/>
                  </a:lnTo>
                  <a:lnTo>
                    <a:pt x="1280" y="405"/>
                  </a:lnTo>
                  <a:lnTo>
                    <a:pt x="1078" y="708"/>
                  </a:lnTo>
                  <a:lnTo>
                    <a:pt x="943" y="1011"/>
                  </a:lnTo>
                  <a:lnTo>
                    <a:pt x="741" y="1280"/>
                  </a:lnTo>
                  <a:lnTo>
                    <a:pt x="741" y="1280"/>
                  </a:lnTo>
                  <a:lnTo>
                    <a:pt x="876" y="1044"/>
                  </a:lnTo>
                  <a:lnTo>
                    <a:pt x="1179" y="337"/>
                  </a:lnTo>
                  <a:lnTo>
                    <a:pt x="1179" y="304"/>
                  </a:lnTo>
                  <a:close/>
                  <a:moveTo>
                    <a:pt x="775" y="371"/>
                  </a:moveTo>
                  <a:lnTo>
                    <a:pt x="606" y="607"/>
                  </a:lnTo>
                  <a:lnTo>
                    <a:pt x="472" y="876"/>
                  </a:lnTo>
                  <a:lnTo>
                    <a:pt x="371" y="1145"/>
                  </a:lnTo>
                  <a:lnTo>
                    <a:pt x="278" y="1423"/>
                  </a:lnTo>
                  <a:lnTo>
                    <a:pt x="278" y="1423"/>
                  </a:lnTo>
                  <a:lnTo>
                    <a:pt x="270" y="1381"/>
                  </a:lnTo>
                  <a:lnTo>
                    <a:pt x="270" y="1213"/>
                  </a:lnTo>
                  <a:lnTo>
                    <a:pt x="303" y="1044"/>
                  </a:lnTo>
                  <a:lnTo>
                    <a:pt x="438" y="708"/>
                  </a:lnTo>
                  <a:lnTo>
                    <a:pt x="505" y="607"/>
                  </a:lnTo>
                  <a:lnTo>
                    <a:pt x="573" y="506"/>
                  </a:lnTo>
                  <a:lnTo>
                    <a:pt x="775" y="371"/>
                  </a:lnTo>
                  <a:close/>
                  <a:moveTo>
                    <a:pt x="1953" y="977"/>
                  </a:moveTo>
                  <a:lnTo>
                    <a:pt x="1953" y="1145"/>
                  </a:lnTo>
                  <a:lnTo>
                    <a:pt x="1919" y="1314"/>
                  </a:lnTo>
                  <a:lnTo>
                    <a:pt x="1818" y="1482"/>
                  </a:lnTo>
                  <a:lnTo>
                    <a:pt x="1717" y="1650"/>
                  </a:lnTo>
                  <a:lnTo>
                    <a:pt x="1684" y="1583"/>
                  </a:lnTo>
                  <a:lnTo>
                    <a:pt x="1953" y="977"/>
                  </a:lnTo>
                  <a:close/>
                  <a:moveTo>
                    <a:pt x="303" y="1549"/>
                  </a:moveTo>
                  <a:lnTo>
                    <a:pt x="404" y="1583"/>
                  </a:lnTo>
                  <a:lnTo>
                    <a:pt x="337" y="1684"/>
                  </a:lnTo>
                  <a:lnTo>
                    <a:pt x="303" y="1549"/>
                  </a:lnTo>
                  <a:close/>
                  <a:moveTo>
                    <a:pt x="1347" y="1852"/>
                  </a:moveTo>
                  <a:lnTo>
                    <a:pt x="1381" y="1886"/>
                  </a:lnTo>
                  <a:lnTo>
                    <a:pt x="1414" y="1920"/>
                  </a:lnTo>
                  <a:lnTo>
                    <a:pt x="1381" y="1953"/>
                  </a:lnTo>
                  <a:lnTo>
                    <a:pt x="1212" y="2021"/>
                  </a:lnTo>
                  <a:lnTo>
                    <a:pt x="1347" y="1852"/>
                  </a:lnTo>
                  <a:close/>
                  <a:moveTo>
                    <a:pt x="1145" y="1"/>
                  </a:moveTo>
                  <a:lnTo>
                    <a:pt x="943" y="34"/>
                  </a:lnTo>
                  <a:lnTo>
                    <a:pt x="842" y="34"/>
                  </a:lnTo>
                  <a:lnTo>
                    <a:pt x="741" y="68"/>
                  </a:lnTo>
                  <a:lnTo>
                    <a:pt x="573" y="135"/>
                  </a:lnTo>
                  <a:lnTo>
                    <a:pt x="404" y="270"/>
                  </a:lnTo>
                  <a:lnTo>
                    <a:pt x="270" y="472"/>
                  </a:lnTo>
                  <a:lnTo>
                    <a:pt x="169" y="674"/>
                  </a:lnTo>
                  <a:lnTo>
                    <a:pt x="68" y="876"/>
                  </a:lnTo>
                  <a:lnTo>
                    <a:pt x="34" y="1078"/>
                  </a:lnTo>
                  <a:lnTo>
                    <a:pt x="0" y="1246"/>
                  </a:lnTo>
                  <a:lnTo>
                    <a:pt x="0" y="1448"/>
                  </a:lnTo>
                  <a:lnTo>
                    <a:pt x="34" y="1650"/>
                  </a:lnTo>
                  <a:lnTo>
                    <a:pt x="101" y="1819"/>
                  </a:lnTo>
                  <a:lnTo>
                    <a:pt x="169" y="1987"/>
                  </a:lnTo>
                  <a:lnTo>
                    <a:pt x="303" y="2088"/>
                  </a:lnTo>
                  <a:lnTo>
                    <a:pt x="438" y="2189"/>
                  </a:lnTo>
                  <a:lnTo>
                    <a:pt x="606" y="2256"/>
                  </a:lnTo>
                  <a:lnTo>
                    <a:pt x="808" y="2324"/>
                  </a:lnTo>
                  <a:lnTo>
                    <a:pt x="876" y="2357"/>
                  </a:lnTo>
                  <a:lnTo>
                    <a:pt x="943" y="2324"/>
                  </a:lnTo>
                  <a:lnTo>
                    <a:pt x="1179" y="2324"/>
                  </a:lnTo>
                  <a:lnTo>
                    <a:pt x="1381" y="2256"/>
                  </a:lnTo>
                  <a:lnTo>
                    <a:pt x="1583" y="2155"/>
                  </a:lnTo>
                  <a:lnTo>
                    <a:pt x="1751" y="1987"/>
                  </a:lnTo>
                  <a:lnTo>
                    <a:pt x="1919" y="1819"/>
                  </a:lnTo>
                  <a:lnTo>
                    <a:pt x="2054" y="1617"/>
                  </a:lnTo>
                  <a:lnTo>
                    <a:pt x="2121" y="1415"/>
                  </a:lnTo>
                  <a:lnTo>
                    <a:pt x="2155" y="1179"/>
                  </a:lnTo>
                  <a:lnTo>
                    <a:pt x="2155" y="943"/>
                  </a:lnTo>
                  <a:lnTo>
                    <a:pt x="2088" y="775"/>
                  </a:lnTo>
                  <a:lnTo>
                    <a:pt x="2020" y="573"/>
                  </a:lnTo>
                  <a:lnTo>
                    <a:pt x="1886" y="371"/>
                  </a:lnTo>
                  <a:lnTo>
                    <a:pt x="1717" y="236"/>
                  </a:lnTo>
                  <a:lnTo>
                    <a:pt x="1549" y="102"/>
                  </a:lnTo>
                  <a:lnTo>
                    <a:pt x="1347" y="34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2" name="Shape 602"/>
            <p:cNvSpPr/>
            <p:nvPr/>
          </p:nvSpPr>
          <p:spPr>
            <a:xfrm>
              <a:off x="928850" y="3674775"/>
              <a:ext cx="71575" cy="75775"/>
            </a:xfrm>
            <a:custGeom>
              <a:avLst/>
              <a:gdLst/>
              <a:ahLst/>
              <a:cxnLst/>
              <a:rect l="0" t="0" r="0" b="0"/>
              <a:pathLst>
                <a:path w="2863" h="3031" extrusionOk="0">
                  <a:moveTo>
                    <a:pt x="1414" y="203"/>
                  </a:moveTo>
                  <a:lnTo>
                    <a:pt x="1616" y="236"/>
                  </a:lnTo>
                  <a:lnTo>
                    <a:pt x="1818" y="270"/>
                  </a:lnTo>
                  <a:lnTo>
                    <a:pt x="1987" y="337"/>
                  </a:lnTo>
                  <a:lnTo>
                    <a:pt x="2155" y="438"/>
                  </a:lnTo>
                  <a:lnTo>
                    <a:pt x="2323" y="573"/>
                  </a:lnTo>
                  <a:lnTo>
                    <a:pt x="2458" y="741"/>
                  </a:lnTo>
                  <a:lnTo>
                    <a:pt x="2593" y="943"/>
                  </a:lnTo>
                  <a:lnTo>
                    <a:pt x="2694" y="1179"/>
                  </a:lnTo>
                  <a:lnTo>
                    <a:pt x="2727" y="1415"/>
                  </a:lnTo>
                  <a:lnTo>
                    <a:pt x="2694" y="1650"/>
                  </a:lnTo>
                  <a:lnTo>
                    <a:pt x="2626" y="1886"/>
                  </a:lnTo>
                  <a:lnTo>
                    <a:pt x="2525" y="2088"/>
                  </a:lnTo>
                  <a:lnTo>
                    <a:pt x="2391" y="2290"/>
                  </a:lnTo>
                  <a:lnTo>
                    <a:pt x="2222" y="2458"/>
                  </a:lnTo>
                  <a:lnTo>
                    <a:pt x="2020" y="2627"/>
                  </a:lnTo>
                  <a:lnTo>
                    <a:pt x="1852" y="2694"/>
                  </a:lnTo>
                  <a:lnTo>
                    <a:pt x="1684" y="2761"/>
                  </a:lnTo>
                  <a:lnTo>
                    <a:pt x="1549" y="2795"/>
                  </a:lnTo>
                  <a:lnTo>
                    <a:pt x="1381" y="2829"/>
                  </a:lnTo>
                  <a:lnTo>
                    <a:pt x="1246" y="2795"/>
                  </a:lnTo>
                  <a:lnTo>
                    <a:pt x="1111" y="2761"/>
                  </a:lnTo>
                  <a:lnTo>
                    <a:pt x="977" y="2728"/>
                  </a:lnTo>
                  <a:lnTo>
                    <a:pt x="842" y="2627"/>
                  </a:lnTo>
                  <a:lnTo>
                    <a:pt x="606" y="2458"/>
                  </a:lnTo>
                  <a:lnTo>
                    <a:pt x="438" y="2189"/>
                  </a:lnTo>
                  <a:lnTo>
                    <a:pt x="303" y="1920"/>
                  </a:lnTo>
                  <a:lnTo>
                    <a:pt x="236" y="1583"/>
                  </a:lnTo>
                  <a:lnTo>
                    <a:pt x="236" y="1381"/>
                  </a:lnTo>
                  <a:lnTo>
                    <a:pt x="270" y="1145"/>
                  </a:lnTo>
                  <a:lnTo>
                    <a:pt x="337" y="943"/>
                  </a:lnTo>
                  <a:lnTo>
                    <a:pt x="404" y="741"/>
                  </a:lnTo>
                  <a:lnTo>
                    <a:pt x="472" y="607"/>
                  </a:lnTo>
                  <a:lnTo>
                    <a:pt x="573" y="539"/>
                  </a:lnTo>
                  <a:lnTo>
                    <a:pt x="741" y="405"/>
                  </a:lnTo>
                  <a:lnTo>
                    <a:pt x="977" y="304"/>
                  </a:lnTo>
                  <a:lnTo>
                    <a:pt x="1212" y="236"/>
                  </a:lnTo>
                  <a:lnTo>
                    <a:pt x="1414" y="203"/>
                  </a:lnTo>
                  <a:close/>
                  <a:moveTo>
                    <a:pt x="1179" y="1"/>
                  </a:moveTo>
                  <a:lnTo>
                    <a:pt x="842" y="68"/>
                  </a:lnTo>
                  <a:lnTo>
                    <a:pt x="808" y="135"/>
                  </a:lnTo>
                  <a:lnTo>
                    <a:pt x="640" y="236"/>
                  </a:lnTo>
                  <a:lnTo>
                    <a:pt x="472" y="371"/>
                  </a:lnTo>
                  <a:lnTo>
                    <a:pt x="371" y="506"/>
                  </a:lnTo>
                  <a:lnTo>
                    <a:pt x="236" y="674"/>
                  </a:lnTo>
                  <a:lnTo>
                    <a:pt x="169" y="876"/>
                  </a:lnTo>
                  <a:lnTo>
                    <a:pt x="68" y="1078"/>
                  </a:lnTo>
                  <a:lnTo>
                    <a:pt x="34" y="1246"/>
                  </a:lnTo>
                  <a:lnTo>
                    <a:pt x="0" y="1448"/>
                  </a:lnTo>
                  <a:lnTo>
                    <a:pt x="0" y="1751"/>
                  </a:lnTo>
                  <a:lnTo>
                    <a:pt x="101" y="2088"/>
                  </a:lnTo>
                  <a:lnTo>
                    <a:pt x="236" y="2391"/>
                  </a:lnTo>
                  <a:lnTo>
                    <a:pt x="438" y="2627"/>
                  </a:lnTo>
                  <a:lnTo>
                    <a:pt x="674" y="2829"/>
                  </a:lnTo>
                  <a:lnTo>
                    <a:pt x="808" y="2930"/>
                  </a:lnTo>
                  <a:lnTo>
                    <a:pt x="943" y="2963"/>
                  </a:lnTo>
                  <a:lnTo>
                    <a:pt x="1111" y="3031"/>
                  </a:lnTo>
                  <a:lnTo>
                    <a:pt x="1448" y="3031"/>
                  </a:lnTo>
                  <a:lnTo>
                    <a:pt x="1616" y="2997"/>
                  </a:lnTo>
                  <a:lnTo>
                    <a:pt x="1919" y="2896"/>
                  </a:lnTo>
                  <a:lnTo>
                    <a:pt x="2189" y="2761"/>
                  </a:lnTo>
                  <a:lnTo>
                    <a:pt x="2424" y="2559"/>
                  </a:lnTo>
                  <a:lnTo>
                    <a:pt x="2593" y="2357"/>
                  </a:lnTo>
                  <a:lnTo>
                    <a:pt x="2727" y="2088"/>
                  </a:lnTo>
                  <a:lnTo>
                    <a:pt x="2828" y="1819"/>
                  </a:lnTo>
                  <a:lnTo>
                    <a:pt x="2862" y="1482"/>
                  </a:lnTo>
                  <a:lnTo>
                    <a:pt x="2828" y="1179"/>
                  </a:lnTo>
                  <a:lnTo>
                    <a:pt x="2795" y="1011"/>
                  </a:lnTo>
                  <a:lnTo>
                    <a:pt x="2727" y="842"/>
                  </a:lnTo>
                  <a:lnTo>
                    <a:pt x="2660" y="708"/>
                  </a:lnTo>
                  <a:lnTo>
                    <a:pt x="2593" y="573"/>
                  </a:lnTo>
                  <a:lnTo>
                    <a:pt x="2357" y="337"/>
                  </a:lnTo>
                  <a:lnTo>
                    <a:pt x="2088" y="169"/>
                  </a:lnTo>
                  <a:lnTo>
                    <a:pt x="1818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3" name="Shape 603"/>
            <p:cNvSpPr/>
            <p:nvPr/>
          </p:nvSpPr>
          <p:spPr>
            <a:xfrm>
              <a:off x="1366525" y="5127550"/>
              <a:ext cx="8450" cy="50525"/>
            </a:xfrm>
            <a:custGeom>
              <a:avLst/>
              <a:gdLst/>
              <a:ahLst/>
              <a:cxnLst/>
              <a:rect l="0" t="0" r="0" b="0"/>
              <a:pathLst>
                <a:path w="338" h="2021" extrusionOk="0">
                  <a:moveTo>
                    <a:pt x="1" y="1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34" y="472"/>
                  </a:lnTo>
                  <a:lnTo>
                    <a:pt x="102" y="943"/>
                  </a:lnTo>
                  <a:lnTo>
                    <a:pt x="135" y="1448"/>
                  </a:lnTo>
                  <a:lnTo>
                    <a:pt x="169" y="1718"/>
                  </a:lnTo>
                  <a:lnTo>
                    <a:pt x="203" y="1954"/>
                  </a:lnTo>
                  <a:lnTo>
                    <a:pt x="236" y="1987"/>
                  </a:lnTo>
                  <a:lnTo>
                    <a:pt x="270" y="2021"/>
                  </a:lnTo>
                  <a:lnTo>
                    <a:pt x="304" y="1987"/>
                  </a:lnTo>
                  <a:lnTo>
                    <a:pt x="337" y="1954"/>
                  </a:lnTo>
                  <a:lnTo>
                    <a:pt x="337" y="1684"/>
                  </a:lnTo>
                  <a:lnTo>
                    <a:pt x="337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4" name="Shape 604"/>
            <p:cNvSpPr/>
            <p:nvPr/>
          </p:nvSpPr>
          <p:spPr>
            <a:xfrm>
              <a:off x="1542450" y="5034975"/>
              <a:ext cx="55575" cy="55575"/>
            </a:xfrm>
            <a:custGeom>
              <a:avLst/>
              <a:gdLst/>
              <a:ahLst/>
              <a:cxnLst/>
              <a:rect l="0" t="0" r="0" b="0"/>
              <a:pathLst>
                <a:path w="2223" h="2223" extrusionOk="0">
                  <a:moveTo>
                    <a:pt x="1818" y="0"/>
                  </a:moveTo>
                  <a:lnTo>
                    <a:pt x="1313" y="68"/>
                  </a:lnTo>
                  <a:lnTo>
                    <a:pt x="808" y="135"/>
                  </a:lnTo>
                  <a:lnTo>
                    <a:pt x="404" y="169"/>
                  </a:lnTo>
                  <a:lnTo>
                    <a:pt x="202" y="202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169" y="371"/>
                  </a:lnTo>
                  <a:lnTo>
                    <a:pt x="337" y="404"/>
                  </a:lnTo>
                  <a:lnTo>
                    <a:pt x="707" y="337"/>
                  </a:lnTo>
                  <a:lnTo>
                    <a:pt x="1246" y="270"/>
                  </a:lnTo>
                  <a:lnTo>
                    <a:pt x="1785" y="202"/>
                  </a:lnTo>
                  <a:lnTo>
                    <a:pt x="1785" y="371"/>
                  </a:lnTo>
                  <a:lnTo>
                    <a:pt x="1785" y="539"/>
                  </a:lnTo>
                  <a:lnTo>
                    <a:pt x="1852" y="909"/>
                  </a:lnTo>
                  <a:lnTo>
                    <a:pt x="1919" y="1381"/>
                  </a:lnTo>
                  <a:lnTo>
                    <a:pt x="1953" y="1616"/>
                  </a:lnTo>
                  <a:lnTo>
                    <a:pt x="2020" y="1818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20"/>
                  </a:lnTo>
                  <a:lnTo>
                    <a:pt x="371" y="2121"/>
                  </a:lnTo>
                  <a:lnTo>
                    <a:pt x="539" y="2189"/>
                  </a:lnTo>
                  <a:lnTo>
                    <a:pt x="707" y="2222"/>
                  </a:lnTo>
                  <a:lnTo>
                    <a:pt x="1078" y="2155"/>
                  </a:lnTo>
                  <a:lnTo>
                    <a:pt x="2121" y="2020"/>
                  </a:lnTo>
                  <a:lnTo>
                    <a:pt x="2189" y="1987"/>
                  </a:lnTo>
                  <a:lnTo>
                    <a:pt x="2222" y="1953"/>
                  </a:lnTo>
                  <a:lnTo>
                    <a:pt x="2222" y="1886"/>
                  </a:lnTo>
                  <a:lnTo>
                    <a:pt x="2189" y="1852"/>
                  </a:lnTo>
                  <a:lnTo>
                    <a:pt x="2155" y="1616"/>
                  </a:lnTo>
                  <a:lnTo>
                    <a:pt x="2121" y="1347"/>
                  </a:lnTo>
                  <a:lnTo>
                    <a:pt x="2054" y="876"/>
                  </a:lnTo>
                  <a:lnTo>
                    <a:pt x="1987" y="505"/>
                  </a:lnTo>
                  <a:lnTo>
                    <a:pt x="1953" y="337"/>
                  </a:lnTo>
                  <a:lnTo>
                    <a:pt x="1886" y="135"/>
                  </a:lnTo>
                  <a:lnTo>
                    <a:pt x="1919" y="101"/>
                  </a:lnTo>
                  <a:lnTo>
                    <a:pt x="1919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5" name="Shape 605"/>
            <p:cNvSpPr/>
            <p:nvPr/>
          </p:nvSpPr>
          <p:spPr>
            <a:xfrm>
              <a:off x="1618200" y="5046750"/>
              <a:ext cx="18550" cy="16025"/>
            </a:xfrm>
            <a:custGeom>
              <a:avLst/>
              <a:gdLst/>
              <a:ahLst/>
              <a:cxnLst/>
              <a:rect l="0" t="0" r="0" b="0"/>
              <a:pathLst>
                <a:path w="742" h="641" extrusionOk="0">
                  <a:moveTo>
                    <a:pt x="606" y="135"/>
                  </a:moveTo>
                  <a:lnTo>
                    <a:pt x="539" y="236"/>
                  </a:lnTo>
                  <a:lnTo>
                    <a:pt x="438" y="304"/>
                  </a:lnTo>
                  <a:lnTo>
                    <a:pt x="337" y="337"/>
                  </a:lnTo>
                  <a:lnTo>
                    <a:pt x="202" y="337"/>
                  </a:lnTo>
                  <a:lnTo>
                    <a:pt x="202" y="203"/>
                  </a:lnTo>
                  <a:lnTo>
                    <a:pt x="404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68"/>
                  </a:lnTo>
                  <a:lnTo>
                    <a:pt x="101" y="102"/>
                  </a:lnTo>
                  <a:lnTo>
                    <a:pt x="68" y="102"/>
                  </a:lnTo>
                  <a:lnTo>
                    <a:pt x="68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8" y="506"/>
                  </a:lnTo>
                  <a:lnTo>
                    <a:pt x="101" y="573"/>
                  </a:lnTo>
                  <a:lnTo>
                    <a:pt x="135" y="607"/>
                  </a:lnTo>
                  <a:lnTo>
                    <a:pt x="169" y="640"/>
                  </a:lnTo>
                  <a:lnTo>
                    <a:pt x="236" y="607"/>
                  </a:lnTo>
                  <a:lnTo>
                    <a:pt x="236" y="573"/>
                  </a:lnTo>
                  <a:lnTo>
                    <a:pt x="236" y="539"/>
                  </a:lnTo>
                  <a:lnTo>
                    <a:pt x="236" y="506"/>
                  </a:lnTo>
                  <a:lnTo>
                    <a:pt x="438" y="472"/>
                  </a:lnTo>
                  <a:lnTo>
                    <a:pt x="573" y="405"/>
                  </a:lnTo>
                  <a:lnTo>
                    <a:pt x="640" y="337"/>
                  </a:lnTo>
                  <a:lnTo>
                    <a:pt x="707" y="270"/>
                  </a:lnTo>
                  <a:lnTo>
                    <a:pt x="741" y="203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707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6" name="Shape 606"/>
            <p:cNvSpPr/>
            <p:nvPr/>
          </p:nvSpPr>
          <p:spPr>
            <a:xfrm>
              <a:off x="1667850" y="5082100"/>
              <a:ext cx="9300" cy="50525"/>
            </a:xfrm>
            <a:custGeom>
              <a:avLst/>
              <a:gdLst/>
              <a:ahLst/>
              <a:cxnLst/>
              <a:rect l="0" t="0" r="0" b="0"/>
              <a:pathLst>
                <a:path w="372" h="2021" extrusionOk="0">
                  <a:moveTo>
                    <a:pt x="35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1" y="270"/>
                  </a:lnTo>
                  <a:lnTo>
                    <a:pt x="35" y="506"/>
                  </a:lnTo>
                  <a:lnTo>
                    <a:pt x="102" y="943"/>
                  </a:lnTo>
                  <a:lnTo>
                    <a:pt x="136" y="1482"/>
                  </a:lnTo>
                  <a:lnTo>
                    <a:pt x="169" y="1718"/>
                  </a:lnTo>
                  <a:lnTo>
                    <a:pt x="203" y="1987"/>
                  </a:lnTo>
                  <a:lnTo>
                    <a:pt x="237" y="2021"/>
                  </a:lnTo>
                  <a:lnTo>
                    <a:pt x="304" y="2021"/>
                  </a:lnTo>
                  <a:lnTo>
                    <a:pt x="338" y="1987"/>
                  </a:lnTo>
                  <a:lnTo>
                    <a:pt x="371" y="1718"/>
                  </a:lnTo>
                  <a:lnTo>
                    <a:pt x="338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7" name="Shape 607"/>
            <p:cNvSpPr/>
            <p:nvPr/>
          </p:nvSpPr>
          <p:spPr>
            <a:xfrm>
              <a:off x="1599675" y="5025700"/>
              <a:ext cx="58950" cy="55600"/>
            </a:xfrm>
            <a:custGeom>
              <a:avLst/>
              <a:gdLst/>
              <a:ahLst/>
              <a:cxnLst/>
              <a:rect l="0" t="0" r="0" b="0"/>
              <a:pathLst>
                <a:path w="2358" h="2224" extrusionOk="0">
                  <a:moveTo>
                    <a:pt x="1852" y="1"/>
                  </a:moveTo>
                  <a:lnTo>
                    <a:pt x="1684" y="35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7"/>
                  </a:lnTo>
                  <a:lnTo>
                    <a:pt x="135" y="304"/>
                  </a:lnTo>
                  <a:lnTo>
                    <a:pt x="102" y="237"/>
                  </a:lnTo>
                  <a:lnTo>
                    <a:pt x="68" y="203"/>
                  </a:lnTo>
                  <a:lnTo>
                    <a:pt x="1" y="237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6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05" y="2189"/>
                  </a:lnTo>
                  <a:lnTo>
                    <a:pt x="438" y="2156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2"/>
                  </a:lnTo>
                  <a:lnTo>
                    <a:pt x="135" y="405"/>
                  </a:lnTo>
                  <a:lnTo>
                    <a:pt x="539" y="371"/>
                  </a:lnTo>
                  <a:lnTo>
                    <a:pt x="943" y="338"/>
                  </a:lnTo>
                  <a:lnTo>
                    <a:pt x="1852" y="169"/>
                  </a:ln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5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4"/>
                  </a:lnTo>
                  <a:lnTo>
                    <a:pt x="607" y="2021"/>
                  </a:lnTo>
                  <a:lnTo>
                    <a:pt x="506" y="2055"/>
                  </a:lnTo>
                  <a:lnTo>
                    <a:pt x="438" y="2156"/>
                  </a:lnTo>
                  <a:lnTo>
                    <a:pt x="506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56" y="1987"/>
                  </a:lnTo>
                  <a:lnTo>
                    <a:pt x="2290" y="1987"/>
                  </a:lnTo>
                  <a:lnTo>
                    <a:pt x="2358" y="1954"/>
                  </a:lnTo>
                  <a:lnTo>
                    <a:pt x="2358" y="1886"/>
                  </a:lnTo>
                  <a:lnTo>
                    <a:pt x="2189" y="876"/>
                  </a:lnTo>
                  <a:lnTo>
                    <a:pt x="2155" y="439"/>
                  </a:lnTo>
                  <a:lnTo>
                    <a:pt x="2122" y="237"/>
                  </a:lnTo>
                  <a:lnTo>
                    <a:pt x="2054" y="35"/>
                  </a:lnTo>
                  <a:lnTo>
                    <a:pt x="2021" y="35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5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8" name="Shape 608"/>
            <p:cNvSpPr/>
            <p:nvPr/>
          </p:nvSpPr>
          <p:spPr>
            <a:xfrm>
              <a:off x="1619875" y="5082100"/>
              <a:ext cx="52225" cy="58100"/>
            </a:xfrm>
            <a:custGeom>
              <a:avLst/>
              <a:gdLst/>
              <a:ahLst/>
              <a:cxnLst/>
              <a:rect l="0" t="0" r="0" b="0"/>
              <a:pathLst>
                <a:path w="2089" h="2324" extrusionOk="0">
                  <a:moveTo>
                    <a:pt x="1718" y="1"/>
                  </a:moveTo>
                  <a:lnTo>
                    <a:pt x="1516" y="34"/>
                  </a:lnTo>
                  <a:lnTo>
                    <a:pt x="1112" y="135"/>
                  </a:lnTo>
                  <a:lnTo>
                    <a:pt x="573" y="203"/>
                  </a:lnTo>
                  <a:lnTo>
                    <a:pt x="68" y="304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4" y="640"/>
                  </a:lnTo>
                  <a:lnTo>
                    <a:pt x="68" y="842"/>
                  </a:lnTo>
                  <a:lnTo>
                    <a:pt x="135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5"/>
                  </a:lnTo>
                  <a:lnTo>
                    <a:pt x="270" y="2223"/>
                  </a:lnTo>
                  <a:lnTo>
                    <a:pt x="270" y="2256"/>
                  </a:lnTo>
                  <a:lnTo>
                    <a:pt x="304" y="2290"/>
                  </a:lnTo>
                  <a:lnTo>
                    <a:pt x="371" y="2324"/>
                  </a:lnTo>
                  <a:lnTo>
                    <a:pt x="1415" y="2122"/>
                  </a:lnTo>
                  <a:lnTo>
                    <a:pt x="1785" y="2088"/>
                  </a:lnTo>
                  <a:lnTo>
                    <a:pt x="1954" y="2021"/>
                  </a:lnTo>
                  <a:lnTo>
                    <a:pt x="2088" y="1920"/>
                  </a:lnTo>
                  <a:lnTo>
                    <a:pt x="1920" y="1852"/>
                  </a:lnTo>
                  <a:lnTo>
                    <a:pt x="1752" y="1852"/>
                  </a:lnTo>
                  <a:lnTo>
                    <a:pt x="1415" y="1920"/>
                  </a:lnTo>
                  <a:lnTo>
                    <a:pt x="438" y="2088"/>
                  </a:lnTo>
                  <a:lnTo>
                    <a:pt x="405" y="1852"/>
                  </a:lnTo>
                  <a:lnTo>
                    <a:pt x="371" y="1650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40"/>
                  </a:lnTo>
                  <a:lnTo>
                    <a:pt x="169" y="472"/>
                  </a:lnTo>
                  <a:lnTo>
                    <a:pt x="708" y="405"/>
                  </a:lnTo>
                  <a:lnTo>
                    <a:pt x="1246" y="304"/>
                  </a:lnTo>
                  <a:lnTo>
                    <a:pt x="1617" y="236"/>
                  </a:lnTo>
                  <a:lnTo>
                    <a:pt x="1785" y="169"/>
                  </a:lnTo>
                  <a:lnTo>
                    <a:pt x="1886" y="68"/>
                  </a:lnTo>
                  <a:lnTo>
                    <a:pt x="1886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9" name="Shape 609"/>
            <p:cNvSpPr/>
            <p:nvPr/>
          </p:nvSpPr>
          <p:spPr>
            <a:xfrm>
              <a:off x="1540750" y="5161225"/>
              <a:ext cx="10975" cy="49675"/>
            </a:xfrm>
            <a:custGeom>
              <a:avLst/>
              <a:gdLst/>
              <a:ahLst/>
              <a:cxnLst/>
              <a:rect l="0" t="0" r="0" b="0"/>
              <a:pathLst>
                <a:path w="439" h="1987" extrusionOk="0">
                  <a:moveTo>
                    <a:pt x="1" y="0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68" y="943"/>
                  </a:lnTo>
                  <a:lnTo>
                    <a:pt x="169" y="1448"/>
                  </a:lnTo>
                  <a:lnTo>
                    <a:pt x="237" y="1718"/>
                  </a:lnTo>
                  <a:lnTo>
                    <a:pt x="304" y="1953"/>
                  </a:lnTo>
                  <a:lnTo>
                    <a:pt x="338" y="1987"/>
                  </a:lnTo>
                  <a:lnTo>
                    <a:pt x="405" y="1987"/>
                  </a:lnTo>
                  <a:lnTo>
                    <a:pt x="439" y="1953"/>
                  </a:lnTo>
                  <a:lnTo>
                    <a:pt x="439" y="1920"/>
                  </a:lnTo>
                  <a:lnTo>
                    <a:pt x="405" y="1650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169" y="472"/>
                  </a:lnTo>
                  <a:lnTo>
                    <a:pt x="136" y="236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0" name="Shape 610"/>
            <p:cNvSpPr/>
            <p:nvPr/>
          </p:nvSpPr>
          <p:spPr>
            <a:xfrm>
              <a:off x="1550025" y="5212575"/>
              <a:ext cx="58950" cy="10125"/>
            </a:xfrm>
            <a:custGeom>
              <a:avLst/>
              <a:gdLst/>
              <a:ahLst/>
              <a:cxnLst/>
              <a:rect l="0" t="0" r="0" b="0"/>
              <a:pathLst>
                <a:path w="2358" h="405" extrusionOk="0">
                  <a:moveTo>
                    <a:pt x="2054" y="0"/>
                  </a:moveTo>
                  <a:lnTo>
                    <a:pt x="1751" y="34"/>
                  </a:lnTo>
                  <a:lnTo>
                    <a:pt x="1212" y="101"/>
                  </a:lnTo>
                  <a:lnTo>
                    <a:pt x="573" y="135"/>
                  </a:lnTo>
                  <a:lnTo>
                    <a:pt x="270" y="202"/>
                  </a:lnTo>
                  <a:lnTo>
                    <a:pt x="101" y="236"/>
                  </a:lnTo>
                  <a:lnTo>
                    <a:pt x="0" y="303"/>
                  </a:lnTo>
                  <a:lnTo>
                    <a:pt x="0" y="337"/>
                  </a:lnTo>
                  <a:lnTo>
                    <a:pt x="101" y="371"/>
                  </a:lnTo>
                  <a:lnTo>
                    <a:pt x="236" y="404"/>
                  </a:lnTo>
                  <a:lnTo>
                    <a:pt x="505" y="371"/>
                  </a:lnTo>
                  <a:lnTo>
                    <a:pt x="1044" y="303"/>
                  </a:lnTo>
                  <a:lnTo>
                    <a:pt x="1717" y="236"/>
                  </a:lnTo>
                  <a:lnTo>
                    <a:pt x="2020" y="202"/>
                  </a:lnTo>
                  <a:lnTo>
                    <a:pt x="2323" y="10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1" name="Shape 611"/>
            <p:cNvSpPr/>
            <p:nvPr/>
          </p:nvSpPr>
          <p:spPr>
            <a:xfrm>
              <a:off x="1465000" y="5020650"/>
              <a:ext cx="10975" cy="16875"/>
            </a:xfrm>
            <a:custGeom>
              <a:avLst/>
              <a:gdLst/>
              <a:ahLst/>
              <a:cxnLst/>
              <a:rect l="0" t="0" r="0" b="0"/>
              <a:pathLst>
                <a:path w="439" h="675" extrusionOk="0">
                  <a:moveTo>
                    <a:pt x="270" y="169"/>
                  </a:moveTo>
                  <a:lnTo>
                    <a:pt x="270" y="270"/>
                  </a:lnTo>
                  <a:lnTo>
                    <a:pt x="270" y="338"/>
                  </a:lnTo>
                  <a:lnTo>
                    <a:pt x="203" y="304"/>
                  </a:lnTo>
                  <a:lnTo>
                    <a:pt x="169" y="237"/>
                  </a:lnTo>
                  <a:lnTo>
                    <a:pt x="169" y="203"/>
                  </a:lnTo>
                  <a:lnTo>
                    <a:pt x="203" y="169"/>
                  </a:lnTo>
                  <a:close/>
                  <a:moveTo>
                    <a:pt x="203" y="1"/>
                  </a:moveTo>
                  <a:lnTo>
                    <a:pt x="136" y="35"/>
                  </a:lnTo>
                  <a:lnTo>
                    <a:pt x="68" y="68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35" y="338"/>
                  </a:lnTo>
                  <a:lnTo>
                    <a:pt x="102" y="371"/>
                  </a:lnTo>
                  <a:lnTo>
                    <a:pt x="169" y="439"/>
                  </a:lnTo>
                  <a:lnTo>
                    <a:pt x="68" y="506"/>
                  </a:lnTo>
                  <a:lnTo>
                    <a:pt x="68" y="573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304" y="674"/>
                  </a:lnTo>
                  <a:lnTo>
                    <a:pt x="371" y="641"/>
                  </a:lnTo>
                  <a:lnTo>
                    <a:pt x="439" y="607"/>
                  </a:lnTo>
                  <a:lnTo>
                    <a:pt x="439" y="540"/>
                  </a:lnTo>
                  <a:lnTo>
                    <a:pt x="439" y="472"/>
                  </a:lnTo>
                  <a:lnTo>
                    <a:pt x="405" y="405"/>
                  </a:lnTo>
                  <a:lnTo>
                    <a:pt x="439" y="371"/>
                  </a:lnTo>
                  <a:lnTo>
                    <a:pt x="439" y="338"/>
                  </a:lnTo>
                  <a:lnTo>
                    <a:pt x="371" y="304"/>
                  </a:lnTo>
                  <a:lnTo>
                    <a:pt x="405" y="237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2" name="Shape 612"/>
            <p:cNvSpPr/>
            <p:nvPr/>
          </p:nvSpPr>
          <p:spPr>
            <a:xfrm>
              <a:off x="1557600" y="5166275"/>
              <a:ext cx="19375" cy="10975"/>
            </a:xfrm>
            <a:custGeom>
              <a:avLst/>
              <a:gdLst/>
              <a:ahLst/>
              <a:cxnLst/>
              <a:rect l="0" t="0" r="0" b="0"/>
              <a:pathLst>
                <a:path w="775" h="439" extrusionOk="0">
                  <a:moveTo>
                    <a:pt x="573" y="0"/>
                  </a:moveTo>
                  <a:lnTo>
                    <a:pt x="438" y="34"/>
                  </a:lnTo>
                  <a:lnTo>
                    <a:pt x="303" y="101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674" y="438"/>
                  </a:lnTo>
                  <a:lnTo>
                    <a:pt x="741" y="405"/>
                  </a:lnTo>
                  <a:lnTo>
                    <a:pt x="775" y="337"/>
                  </a:lnTo>
                  <a:lnTo>
                    <a:pt x="741" y="270"/>
                  </a:lnTo>
                  <a:lnTo>
                    <a:pt x="674" y="236"/>
                  </a:lnTo>
                  <a:lnTo>
                    <a:pt x="404" y="236"/>
                  </a:lnTo>
                  <a:lnTo>
                    <a:pt x="539" y="169"/>
                  </a:lnTo>
                  <a:lnTo>
                    <a:pt x="606" y="68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3" name="Shape 613"/>
            <p:cNvSpPr/>
            <p:nvPr/>
          </p:nvSpPr>
          <p:spPr>
            <a:xfrm>
              <a:off x="1438075" y="4997925"/>
              <a:ext cx="11800" cy="49700"/>
            </a:xfrm>
            <a:custGeom>
              <a:avLst/>
              <a:gdLst/>
              <a:ahLst/>
              <a:cxnLst/>
              <a:rect l="0" t="0" r="0" b="0"/>
              <a:pathLst>
                <a:path w="472" h="1988" extrusionOk="0">
                  <a:moveTo>
                    <a:pt x="34" y="1"/>
                  </a:moveTo>
                  <a:lnTo>
                    <a:pt x="0" y="35"/>
                  </a:lnTo>
                  <a:lnTo>
                    <a:pt x="0" y="237"/>
                  </a:lnTo>
                  <a:lnTo>
                    <a:pt x="34" y="472"/>
                  </a:lnTo>
                  <a:lnTo>
                    <a:pt x="101" y="910"/>
                  </a:lnTo>
                  <a:lnTo>
                    <a:pt x="169" y="1449"/>
                  </a:lnTo>
                  <a:lnTo>
                    <a:pt x="236" y="1718"/>
                  </a:lnTo>
                  <a:lnTo>
                    <a:pt x="337" y="1954"/>
                  </a:lnTo>
                  <a:lnTo>
                    <a:pt x="371" y="1987"/>
                  </a:lnTo>
                  <a:lnTo>
                    <a:pt x="404" y="1987"/>
                  </a:lnTo>
                  <a:lnTo>
                    <a:pt x="438" y="1954"/>
                  </a:lnTo>
                  <a:lnTo>
                    <a:pt x="472" y="1920"/>
                  </a:lnTo>
                  <a:lnTo>
                    <a:pt x="438" y="1651"/>
                  </a:lnTo>
                  <a:lnTo>
                    <a:pt x="404" y="1415"/>
                  </a:lnTo>
                  <a:lnTo>
                    <a:pt x="270" y="910"/>
                  </a:lnTo>
                  <a:lnTo>
                    <a:pt x="202" y="439"/>
                  </a:lnTo>
                  <a:lnTo>
                    <a:pt x="169" y="237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4" name="Shape 614"/>
            <p:cNvSpPr/>
            <p:nvPr/>
          </p:nvSpPr>
          <p:spPr>
            <a:xfrm>
              <a:off x="1502875" y="5066100"/>
              <a:ext cx="5075" cy="15200"/>
            </a:xfrm>
            <a:custGeom>
              <a:avLst/>
              <a:gdLst/>
              <a:ahLst/>
              <a:cxnLst/>
              <a:rect l="0" t="0" r="0" b="0"/>
              <a:pathLst>
                <a:path w="203" h="608" extrusionOk="0">
                  <a:moveTo>
                    <a:pt x="68" y="1"/>
                  </a:moveTo>
                  <a:lnTo>
                    <a:pt x="35" y="35"/>
                  </a:lnTo>
                  <a:lnTo>
                    <a:pt x="1" y="169"/>
                  </a:lnTo>
                  <a:lnTo>
                    <a:pt x="1" y="304"/>
                  </a:lnTo>
                  <a:lnTo>
                    <a:pt x="35" y="540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69" y="573"/>
                  </a:lnTo>
                  <a:lnTo>
                    <a:pt x="203" y="540"/>
                  </a:lnTo>
                  <a:lnTo>
                    <a:pt x="203" y="506"/>
                  </a:lnTo>
                  <a:lnTo>
                    <a:pt x="169" y="270"/>
                  </a:lnTo>
                  <a:lnTo>
                    <a:pt x="169" y="35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5" name="Shape 615"/>
            <p:cNvSpPr/>
            <p:nvPr/>
          </p:nvSpPr>
          <p:spPr>
            <a:xfrm>
              <a:off x="1497825" y="4981950"/>
              <a:ext cx="58950" cy="54725"/>
            </a:xfrm>
            <a:custGeom>
              <a:avLst/>
              <a:gdLst/>
              <a:ahLst/>
              <a:cxnLst/>
              <a:rect l="0" t="0" r="0" b="0"/>
              <a:pathLst>
                <a:path w="2358" h="2189" extrusionOk="0">
                  <a:moveTo>
                    <a:pt x="1684" y="0"/>
                  </a:moveTo>
                  <a:lnTo>
                    <a:pt x="1348" y="68"/>
                  </a:lnTo>
                  <a:lnTo>
                    <a:pt x="742" y="135"/>
                  </a:lnTo>
                  <a:lnTo>
                    <a:pt x="439" y="202"/>
                  </a:lnTo>
                  <a:lnTo>
                    <a:pt x="136" y="270"/>
                  </a:lnTo>
                  <a:lnTo>
                    <a:pt x="102" y="202"/>
                  </a:lnTo>
                  <a:lnTo>
                    <a:pt x="68" y="169"/>
                  </a:lnTo>
                  <a:lnTo>
                    <a:pt x="35" y="236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68" y="1111"/>
                  </a:lnTo>
                  <a:lnTo>
                    <a:pt x="136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8" y="2189"/>
                  </a:lnTo>
                  <a:lnTo>
                    <a:pt x="371" y="2189"/>
                  </a:lnTo>
                  <a:lnTo>
                    <a:pt x="439" y="2155"/>
                  </a:lnTo>
                  <a:lnTo>
                    <a:pt x="439" y="2121"/>
                  </a:lnTo>
                  <a:lnTo>
                    <a:pt x="405" y="1852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36" y="371"/>
                  </a:lnTo>
                  <a:lnTo>
                    <a:pt x="540" y="337"/>
                  </a:lnTo>
                  <a:lnTo>
                    <a:pt x="944" y="303"/>
                  </a:lnTo>
                  <a:lnTo>
                    <a:pt x="1886" y="135"/>
                  </a:lnTo>
                  <a:lnTo>
                    <a:pt x="1920" y="169"/>
                  </a:lnTo>
                  <a:lnTo>
                    <a:pt x="1954" y="202"/>
                  </a:lnTo>
                  <a:lnTo>
                    <a:pt x="1987" y="169"/>
                  </a:lnTo>
                  <a:lnTo>
                    <a:pt x="1987" y="472"/>
                  </a:lnTo>
                  <a:lnTo>
                    <a:pt x="2021" y="741"/>
                  </a:lnTo>
                  <a:lnTo>
                    <a:pt x="2156" y="1751"/>
                  </a:lnTo>
                  <a:lnTo>
                    <a:pt x="1954" y="1751"/>
                  </a:lnTo>
                  <a:lnTo>
                    <a:pt x="1752" y="1785"/>
                  </a:lnTo>
                  <a:lnTo>
                    <a:pt x="1348" y="1886"/>
                  </a:lnTo>
                  <a:lnTo>
                    <a:pt x="876" y="1919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9" y="2121"/>
                  </a:lnTo>
                  <a:lnTo>
                    <a:pt x="540" y="2155"/>
                  </a:lnTo>
                  <a:lnTo>
                    <a:pt x="641" y="2189"/>
                  </a:lnTo>
                  <a:lnTo>
                    <a:pt x="843" y="2189"/>
                  </a:lnTo>
                  <a:lnTo>
                    <a:pt x="1247" y="2088"/>
                  </a:lnTo>
                  <a:lnTo>
                    <a:pt x="1752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324" y="1953"/>
                  </a:lnTo>
                  <a:lnTo>
                    <a:pt x="2358" y="1919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02"/>
                  </a:lnTo>
                  <a:lnTo>
                    <a:pt x="2055" y="0"/>
                  </a:lnTo>
                  <a:lnTo>
                    <a:pt x="2021" y="0"/>
                  </a:lnTo>
                  <a:lnTo>
                    <a:pt x="2021" y="34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6" name="Shape 616"/>
            <p:cNvSpPr/>
            <p:nvPr/>
          </p:nvSpPr>
          <p:spPr>
            <a:xfrm>
              <a:off x="1560125" y="5056850"/>
              <a:ext cx="16025" cy="16850"/>
            </a:xfrm>
            <a:custGeom>
              <a:avLst/>
              <a:gdLst/>
              <a:ahLst/>
              <a:cxnLst/>
              <a:rect l="0" t="0" r="0" b="0"/>
              <a:pathLst>
                <a:path w="641" h="674" extrusionOk="0">
                  <a:moveTo>
                    <a:pt x="236" y="169"/>
                  </a:moveTo>
                  <a:lnTo>
                    <a:pt x="270" y="203"/>
                  </a:lnTo>
                  <a:lnTo>
                    <a:pt x="438" y="203"/>
                  </a:lnTo>
                  <a:lnTo>
                    <a:pt x="472" y="337"/>
                  </a:lnTo>
                  <a:lnTo>
                    <a:pt x="472" y="405"/>
                  </a:lnTo>
                  <a:lnTo>
                    <a:pt x="438" y="472"/>
                  </a:lnTo>
                  <a:lnTo>
                    <a:pt x="371" y="506"/>
                  </a:lnTo>
                  <a:lnTo>
                    <a:pt x="337" y="506"/>
                  </a:lnTo>
                  <a:lnTo>
                    <a:pt x="202" y="472"/>
                  </a:lnTo>
                  <a:lnTo>
                    <a:pt x="169" y="438"/>
                  </a:lnTo>
                  <a:lnTo>
                    <a:pt x="135" y="371"/>
                  </a:lnTo>
                  <a:lnTo>
                    <a:pt x="169" y="236"/>
                  </a:lnTo>
                  <a:lnTo>
                    <a:pt x="236" y="169"/>
                  </a:lnTo>
                  <a:close/>
                  <a:moveTo>
                    <a:pt x="202" y="1"/>
                  </a:moveTo>
                  <a:lnTo>
                    <a:pt x="101" y="68"/>
                  </a:lnTo>
                  <a:lnTo>
                    <a:pt x="34" y="169"/>
                  </a:lnTo>
                  <a:lnTo>
                    <a:pt x="0" y="304"/>
                  </a:lnTo>
                  <a:lnTo>
                    <a:pt x="0" y="405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36" y="674"/>
                  </a:lnTo>
                  <a:lnTo>
                    <a:pt x="337" y="674"/>
                  </a:lnTo>
                  <a:lnTo>
                    <a:pt x="472" y="640"/>
                  </a:lnTo>
                  <a:lnTo>
                    <a:pt x="539" y="573"/>
                  </a:lnTo>
                  <a:lnTo>
                    <a:pt x="606" y="472"/>
                  </a:lnTo>
                  <a:lnTo>
                    <a:pt x="640" y="304"/>
                  </a:lnTo>
                  <a:lnTo>
                    <a:pt x="606" y="169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7" name="Shape 617"/>
            <p:cNvSpPr/>
            <p:nvPr/>
          </p:nvSpPr>
          <p:spPr>
            <a:xfrm>
              <a:off x="1524775" y="5011400"/>
              <a:ext cx="13475" cy="14325"/>
            </a:xfrm>
            <a:custGeom>
              <a:avLst/>
              <a:gdLst/>
              <a:ahLst/>
              <a:cxnLst/>
              <a:rect l="0" t="0" r="0" b="0"/>
              <a:pathLst>
                <a:path w="539" h="573" extrusionOk="0">
                  <a:moveTo>
                    <a:pt x="236" y="1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70" y="371"/>
                  </a:lnTo>
                  <a:lnTo>
                    <a:pt x="404" y="337"/>
                  </a:lnTo>
                  <a:lnTo>
                    <a:pt x="404" y="337"/>
                  </a:lnTo>
                  <a:lnTo>
                    <a:pt x="371" y="405"/>
                  </a:lnTo>
                  <a:lnTo>
                    <a:pt x="371" y="472"/>
                  </a:lnTo>
                  <a:lnTo>
                    <a:pt x="404" y="539"/>
                  </a:lnTo>
                  <a:lnTo>
                    <a:pt x="438" y="573"/>
                  </a:lnTo>
                  <a:lnTo>
                    <a:pt x="472" y="573"/>
                  </a:lnTo>
                  <a:lnTo>
                    <a:pt x="505" y="506"/>
                  </a:lnTo>
                  <a:lnTo>
                    <a:pt x="539" y="405"/>
                  </a:lnTo>
                  <a:lnTo>
                    <a:pt x="539" y="203"/>
                  </a:lnTo>
                  <a:lnTo>
                    <a:pt x="505" y="169"/>
                  </a:lnTo>
                  <a:lnTo>
                    <a:pt x="472" y="135"/>
                  </a:lnTo>
                  <a:lnTo>
                    <a:pt x="404" y="169"/>
                  </a:lnTo>
                  <a:lnTo>
                    <a:pt x="303" y="236"/>
                  </a:lnTo>
                  <a:lnTo>
                    <a:pt x="135" y="236"/>
                  </a:lnTo>
                  <a:lnTo>
                    <a:pt x="135" y="169"/>
                  </a:lnTo>
                  <a:lnTo>
                    <a:pt x="169" y="135"/>
                  </a:lnTo>
                  <a:lnTo>
                    <a:pt x="270" y="102"/>
                  </a:lnTo>
                  <a:lnTo>
                    <a:pt x="438" y="102"/>
                  </a:lnTo>
                  <a:lnTo>
                    <a:pt x="438" y="135"/>
                  </a:lnTo>
                  <a:lnTo>
                    <a:pt x="505" y="135"/>
                  </a:lnTo>
                  <a:lnTo>
                    <a:pt x="505" y="102"/>
                  </a:lnTo>
                  <a:lnTo>
                    <a:pt x="438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8" name="Shape 618"/>
            <p:cNvSpPr/>
            <p:nvPr/>
          </p:nvSpPr>
          <p:spPr>
            <a:xfrm>
              <a:off x="1438925" y="5074525"/>
              <a:ext cx="17700" cy="15175"/>
            </a:xfrm>
            <a:custGeom>
              <a:avLst/>
              <a:gdLst/>
              <a:ahLst/>
              <a:cxnLst/>
              <a:rect l="0" t="0" r="0" b="0"/>
              <a:pathLst>
                <a:path w="708" h="607" extrusionOk="0">
                  <a:moveTo>
                    <a:pt x="539" y="1"/>
                  </a:moveTo>
                  <a:lnTo>
                    <a:pt x="505" y="34"/>
                  </a:lnTo>
                  <a:lnTo>
                    <a:pt x="505" y="102"/>
                  </a:lnTo>
                  <a:lnTo>
                    <a:pt x="539" y="203"/>
                  </a:lnTo>
                  <a:lnTo>
                    <a:pt x="505" y="337"/>
                  </a:lnTo>
                  <a:lnTo>
                    <a:pt x="438" y="405"/>
                  </a:lnTo>
                  <a:lnTo>
                    <a:pt x="337" y="472"/>
                  </a:lnTo>
                  <a:lnTo>
                    <a:pt x="269" y="472"/>
                  </a:lnTo>
                  <a:lnTo>
                    <a:pt x="236" y="438"/>
                  </a:lnTo>
                  <a:lnTo>
                    <a:pt x="168" y="337"/>
                  </a:lnTo>
                  <a:lnTo>
                    <a:pt x="168" y="270"/>
                  </a:lnTo>
                  <a:lnTo>
                    <a:pt x="202" y="169"/>
                  </a:lnTo>
                  <a:lnTo>
                    <a:pt x="202" y="135"/>
                  </a:lnTo>
                  <a:lnTo>
                    <a:pt x="168" y="102"/>
                  </a:lnTo>
                  <a:lnTo>
                    <a:pt x="67" y="135"/>
                  </a:lnTo>
                  <a:lnTo>
                    <a:pt x="34" y="203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72"/>
                  </a:lnTo>
                  <a:lnTo>
                    <a:pt x="101" y="539"/>
                  </a:lnTo>
                  <a:lnTo>
                    <a:pt x="168" y="607"/>
                  </a:lnTo>
                  <a:lnTo>
                    <a:pt x="404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640" y="438"/>
                  </a:lnTo>
                  <a:lnTo>
                    <a:pt x="674" y="337"/>
                  </a:lnTo>
                  <a:lnTo>
                    <a:pt x="707" y="203"/>
                  </a:lnTo>
                  <a:lnTo>
                    <a:pt x="674" y="10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9" name="Shape 619"/>
            <p:cNvSpPr/>
            <p:nvPr/>
          </p:nvSpPr>
          <p:spPr>
            <a:xfrm>
              <a:off x="1480150" y="5042550"/>
              <a:ext cx="58100" cy="57250"/>
            </a:xfrm>
            <a:custGeom>
              <a:avLst/>
              <a:gdLst/>
              <a:ahLst/>
              <a:cxnLst/>
              <a:rect l="0" t="0" r="0" b="0"/>
              <a:pathLst>
                <a:path w="2324" h="2290" extrusionOk="0">
                  <a:moveTo>
                    <a:pt x="1954" y="0"/>
                  </a:moveTo>
                  <a:lnTo>
                    <a:pt x="1954" y="34"/>
                  </a:lnTo>
                  <a:lnTo>
                    <a:pt x="1954" y="101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270" y="236"/>
                  </a:lnTo>
                  <a:lnTo>
                    <a:pt x="169" y="303"/>
                  </a:lnTo>
                  <a:lnTo>
                    <a:pt x="102" y="371"/>
                  </a:lnTo>
                  <a:lnTo>
                    <a:pt x="270" y="404"/>
                  </a:lnTo>
                  <a:lnTo>
                    <a:pt x="439" y="404"/>
                  </a:lnTo>
                  <a:lnTo>
                    <a:pt x="809" y="371"/>
                  </a:lnTo>
                  <a:lnTo>
                    <a:pt x="1381" y="337"/>
                  </a:lnTo>
                  <a:lnTo>
                    <a:pt x="1954" y="303"/>
                  </a:lnTo>
                  <a:lnTo>
                    <a:pt x="1987" y="606"/>
                  </a:lnTo>
                  <a:lnTo>
                    <a:pt x="2021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56" y="1818"/>
                  </a:lnTo>
                  <a:lnTo>
                    <a:pt x="1247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7" y="1246"/>
                  </a:lnTo>
                  <a:lnTo>
                    <a:pt x="203" y="808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3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515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0" name="Shape 620"/>
            <p:cNvSpPr/>
            <p:nvPr/>
          </p:nvSpPr>
          <p:spPr>
            <a:xfrm>
              <a:off x="1440600" y="5193200"/>
              <a:ext cx="17700" cy="14350"/>
            </a:xfrm>
            <a:custGeom>
              <a:avLst/>
              <a:gdLst/>
              <a:ahLst/>
              <a:cxnLst/>
              <a:rect l="0" t="0" r="0" b="0"/>
              <a:pathLst>
                <a:path w="708" h="574" extrusionOk="0">
                  <a:moveTo>
                    <a:pt x="505" y="1"/>
                  </a:moveTo>
                  <a:lnTo>
                    <a:pt x="472" y="35"/>
                  </a:lnTo>
                  <a:lnTo>
                    <a:pt x="438" y="102"/>
                  </a:lnTo>
                  <a:lnTo>
                    <a:pt x="438" y="203"/>
                  </a:lnTo>
                  <a:lnTo>
                    <a:pt x="505" y="338"/>
                  </a:lnTo>
                  <a:lnTo>
                    <a:pt x="539" y="371"/>
                  </a:lnTo>
                  <a:lnTo>
                    <a:pt x="505" y="371"/>
                  </a:lnTo>
                  <a:lnTo>
                    <a:pt x="472" y="338"/>
                  </a:lnTo>
                  <a:lnTo>
                    <a:pt x="404" y="270"/>
                  </a:lnTo>
                  <a:lnTo>
                    <a:pt x="169" y="68"/>
                  </a:lnTo>
                  <a:lnTo>
                    <a:pt x="135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0" y="270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169" y="573"/>
                  </a:lnTo>
                  <a:lnTo>
                    <a:pt x="202" y="506"/>
                  </a:lnTo>
                  <a:lnTo>
                    <a:pt x="202" y="338"/>
                  </a:lnTo>
                  <a:lnTo>
                    <a:pt x="371" y="472"/>
                  </a:lnTo>
                  <a:lnTo>
                    <a:pt x="472" y="506"/>
                  </a:lnTo>
                  <a:lnTo>
                    <a:pt x="539" y="540"/>
                  </a:lnTo>
                  <a:lnTo>
                    <a:pt x="607" y="506"/>
                  </a:lnTo>
                  <a:lnTo>
                    <a:pt x="674" y="472"/>
                  </a:lnTo>
                  <a:lnTo>
                    <a:pt x="708" y="405"/>
                  </a:lnTo>
                  <a:lnTo>
                    <a:pt x="708" y="338"/>
                  </a:lnTo>
                  <a:lnTo>
                    <a:pt x="640" y="203"/>
                  </a:lnTo>
                  <a:lnTo>
                    <a:pt x="607" y="102"/>
                  </a:lnTo>
                  <a:lnTo>
                    <a:pt x="607" y="35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1" name="Shape 621"/>
            <p:cNvSpPr/>
            <p:nvPr/>
          </p:nvSpPr>
          <p:spPr>
            <a:xfrm>
              <a:off x="1439750" y="5109050"/>
              <a:ext cx="55575" cy="56400"/>
            </a:xfrm>
            <a:custGeom>
              <a:avLst/>
              <a:gdLst/>
              <a:ahLst/>
              <a:cxnLst/>
              <a:rect l="0" t="0" r="0" b="0"/>
              <a:pathLst>
                <a:path w="2223" h="2256" extrusionOk="0">
                  <a:moveTo>
                    <a:pt x="1920" y="168"/>
                  </a:moveTo>
                  <a:lnTo>
                    <a:pt x="1954" y="539"/>
                  </a:lnTo>
                  <a:lnTo>
                    <a:pt x="1987" y="909"/>
                  </a:lnTo>
                  <a:lnTo>
                    <a:pt x="2021" y="1380"/>
                  </a:lnTo>
                  <a:lnTo>
                    <a:pt x="2055" y="1852"/>
                  </a:lnTo>
                  <a:lnTo>
                    <a:pt x="1583" y="1852"/>
                  </a:lnTo>
                  <a:lnTo>
                    <a:pt x="1112" y="1919"/>
                  </a:lnTo>
                  <a:lnTo>
                    <a:pt x="742" y="1986"/>
                  </a:lnTo>
                  <a:lnTo>
                    <a:pt x="573" y="2020"/>
                  </a:lnTo>
                  <a:lnTo>
                    <a:pt x="405" y="2087"/>
                  </a:lnTo>
                  <a:lnTo>
                    <a:pt x="337" y="1650"/>
                  </a:lnTo>
                  <a:lnTo>
                    <a:pt x="236" y="1178"/>
                  </a:lnTo>
                  <a:lnTo>
                    <a:pt x="203" y="808"/>
                  </a:lnTo>
                  <a:lnTo>
                    <a:pt x="135" y="438"/>
                  </a:lnTo>
                  <a:lnTo>
                    <a:pt x="1045" y="337"/>
                  </a:lnTo>
                  <a:lnTo>
                    <a:pt x="1920" y="168"/>
                  </a:lnTo>
                  <a:close/>
                  <a:moveTo>
                    <a:pt x="1920" y="0"/>
                  </a:moveTo>
                  <a:lnTo>
                    <a:pt x="1011" y="101"/>
                  </a:lnTo>
                  <a:lnTo>
                    <a:pt x="102" y="269"/>
                  </a:lnTo>
                  <a:lnTo>
                    <a:pt x="34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4" y="842"/>
                  </a:lnTo>
                  <a:lnTo>
                    <a:pt x="102" y="1347"/>
                  </a:lnTo>
                  <a:lnTo>
                    <a:pt x="169" y="1818"/>
                  </a:lnTo>
                  <a:lnTo>
                    <a:pt x="203" y="2020"/>
                  </a:lnTo>
                  <a:lnTo>
                    <a:pt x="270" y="2222"/>
                  </a:lnTo>
                  <a:lnTo>
                    <a:pt x="304" y="2256"/>
                  </a:lnTo>
                  <a:lnTo>
                    <a:pt x="371" y="2256"/>
                  </a:lnTo>
                  <a:lnTo>
                    <a:pt x="371" y="2222"/>
                  </a:lnTo>
                  <a:lnTo>
                    <a:pt x="607" y="2222"/>
                  </a:lnTo>
                  <a:lnTo>
                    <a:pt x="843" y="2188"/>
                  </a:lnTo>
                  <a:lnTo>
                    <a:pt x="1280" y="2121"/>
                  </a:lnTo>
                  <a:lnTo>
                    <a:pt x="1684" y="2054"/>
                  </a:lnTo>
                  <a:lnTo>
                    <a:pt x="1886" y="2020"/>
                  </a:lnTo>
                  <a:lnTo>
                    <a:pt x="2088" y="1953"/>
                  </a:lnTo>
                  <a:lnTo>
                    <a:pt x="2156" y="1953"/>
                  </a:lnTo>
                  <a:lnTo>
                    <a:pt x="2223" y="1885"/>
                  </a:lnTo>
                  <a:lnTo>
                    <a:pt x="2223" y="1650"/>
                  </a:lnTo>
                  <a:lnTo>
                    <a:pt x="2223" y="1380"/>
                  </a:lnTo>
                  <a:lnTo>
                    <a:pt x="2189" y="875"/>
                  </a:lnTo>
                  <a:lnTo>
                    <a:pt x="2122" y="471"/>
                  </a:lnTo>
                  <a:lnTo>
                    <a:pt x="2088" y="269"/>
                  </a:lnTo>
                  <a:lnTo>
                    <a:pt x="1987" y="67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2" name="Shape 622"/>
            <p:cNvSpPr/>
            <p:nvPr/>
          </p:nvSpPr>
          <p:spPr>
            <a:xfrm>
              <a:off x="1460800" y="5130075"/>
              <a:ext cx="11800" cy="16875"/>
            </a:xfrm>
            <a:custGeom>
              <a:avLst/>
              <a:gdLst/>
              <a:ahLst/>
              <a:cxnLst/>
              <a:rect l="0" t="0" r="0" b="0"/>
              <a:pathLst>
                <a:path w="472" h="675" extrusionOk="0">
                  <a:moveTo>
                    <a:pt x="270" y="1"/>
                  </a:moveTo>
                  <a:lnTo>
                    <a:pt x="337" y="169"/>
                  </a:lnTo>
                  <a:lnTo>
                    <a:pt x="371" y="337"/>
                  </a:lnTo>
                  <a:lnTo>
                    <a:pt x="337" y="405"/>
                  </a:lnTo>
                  <a:lnTo>
                    <a:pt x="304" y="472"/>
                  </a:lnTo>
                  <a:lnTo>
                    <a:pt x="270" y="539"/>
                  </a:lnTo>
                  <a:lnTo>
                    <a:pt x="203" y="539"/>
                  </a:lnTo>
                  <a:lnTo>
                    <a:pt x="169" y="472"/>
                  </a:lnTo>
                  <a:lnTo>
                    <a:pt x="135" y="405"/>
                  </a:lnTo>
                  <a:lnTo>
                    <a:pt x="68" y="371"/>
                  </a:lnTo>
                  <a:lnTo>
                    <a:pt x="34" y="371"/>
                  </a:lnTo>
                  <a:lnTo>
                    <a:pt x="1" y="438"/>
                  </a:lnTo>
                  <a:lnTo>
                    <a:pt x="1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203" y="674"/>
                  </a:lnTo>
                  <a:lnTo>
                    <a:pt x="304" y="640"/>
                  </a:lnTo>
                  <a:lnTo>
                    <a:pt x="371" y="573"/>
                  </a:lnTo>
                  <a:lnTo>
                    <a:pt x="438" y="506"/>
                  </a:lnTo>
                  <a:lnTo>
                    <a:pt x="472" y="371"/>
                  </a:lnTo>
                  <a:lnTo>
                    <a:pt x="438" y="236"/>
                  </a:lnTo>
                  <a:lnTo>
                    <a:pt x="405" y="102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3" name="Shape 623"/>
            <p:cNvSpPr/>
            <p:nvPr/>
          </p:nvSpPr>
          <p:spPr>
            <a:xfrm>
              <a:off x="1419550" y="5171325"/>
              <a:ext cx="57275" cy="55575"/>
            </a:xfrm>
            <a:custGeom>
              <a:avLst/>
              <a:gdLst/>
              <a:ahLst/>
              <a:cxnLst/>
              <a:rect l="0" t="0" r="0" b="0"/>
              <a:pathLst>
                <a:path w="2291" h="2223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22" y="1819"/>
                  </a:lnTo>
                  <a:lnTo>
                    <a:pt x="1954" y="1819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10" y="1987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1" y="809"/>
                  </a:lnTo>
                  <a:lnTo>
                    <a:pt x="68" y="1213"/>
                  </a:lnTo>
                  <a:lnTo>
                    <a:pt x="169" y="1718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54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290" y="1718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55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4" name="Shape 624"/>
            <p:cNvSpPr/>
            <p:nvPr/>
          </p:nvSpPr>
          <p:spPr>
            <a:xfrm>
              <a:off x="1339600" y="5147750"/>
              <a:ext cx="21900" cy="19400"/>
            </a:xfrm>
            <a:custGeom>
              <a:avLst/>
              <a:gdLst/>
              <a:ahLst/>
              <a:cxnLst/>
              <a:rect l="0" t="0" r="0" b="0"/>
              <a:pathLst>
                <a:path w="876" h="776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101" y="135"/>
                  </a:lnTo>
                  <a:lnTo>
                    <a:pt x="34" y="236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2" y="741"/>
                  </a:lnTo>
                  <a:lnTo>
                    <a:pt x="303" y="775"/>
                  </a:lnTo>
                  <a:lnTo>
                    <a:pt x="404" y="775"/>
                  </a:lnTo>
                  <a:lnTo>
                    <a:pt x="472" y="741"/>
                  </a:lnTo>
                  <a:lnTo>
                    <a:pt x="539" y="708"/>
                  </a:lnTo>
                  <a:lnTo>
                    <a:pt x="573" y="741"/>
                  </a:lnTo>
                  <a:lnTo>
                    <a:pt x="606" y="775"/>
                  </a:lnTo>
                  <a:lnTo>
                    <a:pt x="640" y="775"/>
                  </a:lnTo>
                  <a:lnTo>
                    <a:pt x="640" y="741"/>
                  </a:lnTo>
                  <a:lnTo>
                    <a:pt x="674" y="708"/>
                  </a:lnTo>
                  <a:lnTo>
                    <a:pt x="640" y="607"/>
                  </a:lnTo>
                  <a:lnTo>
                    <a:pt x="606" y="506"/>
                  </a:lnTo>
                  <a:lnTo>
                    <a:pt x="606" y="472"/>
                  </a:lnTo>
                  <a:lnTo>
                    <a:pt x="808" y="438"/>
                  </a:lnTo>
                  <a:lnTo>
                    <a:pt x="842" y="405"/>
                  </a:lnTo>
                  <a:lnTo>
                    <a:pt x="876" y="337"/>
                  </a:lnTo>
                  <a:lnTo>
                    <a:pt x="842" y="304"/>
                  </a:lnTo>
                  <a:lnTo>
                    <a:pt x="775" y="270"/>
                  </a:lnTo>
                  <a:lnTo>
                    <a:pt x="573" y="304"/>
                  </a:lnTo>
                  <a:lnTo>
                    <a:pt x="472" y="337"/>
                  </a:lnTo>
                  <a:lnTo>
                    <a:pt x="371" y="371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539" y="472"/>
                  </a:lnTo>
                  <a:lnTo>
                    <a:pt x="539" y="506"/>
                  </a:lnTo>
                  <a:lnTo>
                    <a:pt x="539" y="539"/>
                  </a:lnTo>
                  <a:lnTo>
                    <a:pt x="438" y="573"/>
                  </a:lnTo>
                  <a:lnTo>
                    <a:pt x="371" y="607"/>
                  </a:lnTo>
                  <a:lnTo>
                    <a:pt x="303" y="573"/>
                  </a:lnTo>
                  <a:lnTo>
                    <a:pt x="236" y="539"/>
                  </a:lnTo>
                  <a:lnTo>
                    <a:pt x="202" y="506"/>
                  </a:lnTo>
                  <a:lnTo>
                    <a:pt x="169" y="405"/>
                  </a:lnTo>
                  <a:lnTo>
                    <a:pt x="169" y="337"/>
                  </a:lnTo>
                  <a:lnTo>
                    <a:pt x="202" y="270"/>
                  </a:lnTo>
                  <a:lnTo>
                    <a:pt x="270" y="203"/>
                  </a:lnTo>
                  <a:lnTo>
                    <a:pt x="438" y="135"/>
                  </a:lnTo>
                  <a:lnTo>
                    <a:pt x="606" y="102"/>
                  </a:lnTo>
                  <a:lnTo>
                    <a:pt x="606" y="68"/>
                  </a:lnTo>
                  <a:lnTo>
                    <a:pt x="606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5" name="Shape 625"/>
            <p:cNvSpPr/>
            <p:nvPr/>
          </p:nvSpPr>
          <p:spPr>
            <a:xfrm>
              <a:off x="1377475" y="5118300"/>
              <a:ext cx="59775" cy="56425"/>
            </a:xfrm>
            <a:custGeom>
              <a:avLst/>
              <a:gdLst/>
              <a:ahLst/>
              <a:cxnLst/>
              <a:rect l="0" t="0" r="0" b="0"/>
              <a:pathLst>
                <a:path w="2391" h="2257" extrusionOk="0">
                  <a:moveTo>
                    <a:pt x="1515" y="0"/>
                  </a:moveTo>
                  <a:lnTo>
                    <a:pt x="1078" y="101"/>
                  </a:lnTo>
                  <a:lnTo>
                    <a:pt x="606" y="236"/>
                  </a:lnTo>
                  <a:lnTo>
                    <a:pt x="101" y="371"/>
                  </a:lnTo>
                  <a:lnTo>
                    <a:pt x="68" y="270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808"/>
                  </a:lnTo>
                  <a:lnTo>
                    <a:pt x="135" y="1347"/>
                  </a:lnTo>
                  <a:lnTo>
                    <a:pt x="169" y="1785"/>
                  </a:lnTo>
                  <a:lnTo>
                    <a:pt x="202" y="2020"/>
                  </a:lnTo>
                  <a:lnTo>
                    <a:pt x="270" y="2223"/>
                  </a:lnTo>
                  <a:lnTo>
                    <a:pt x="337" y="2256"/>
                  </a:lnTo>
                  <a:lnTo>
                    <a:pt x="371" y="2223"/>
                  </a:lnTo>
                  <a:lnTo>
                    <a:pt x="438" y="2223"/>
                  </a:lnTo>
                  <a:lnTo>
                    <a:pt x="1313" y="2122"/>
                  </a:lnTo>
                  <a:lnTo>
                    <a:pt x="1751" y="2054"/>
                  </a:lnTo>
                  <a:lnTo>
                    <a:pt x="2189" y="1919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19"/>
                  </a:lnTo>
                  <a:lnTo>
                    <a:pt x="2357" y="1818"/>
                  </a:lnTo>
                  <a:lnTo>
                    <a:pt x="2391" y="1751"/>
                  </a:lnTo>
                  <a:lnTo>
                    <a:pt x="2391" y="1616"/>
                  </a:lnTo>
                  <a:lnTo>
                    <a:pt x="2357" y="1414"/>
                  </a:lnTo>
                  <a:lnTo>
                    <a:pt x="2290" y="1212"/>
                  </a:lnTo>
                  <a:lnTo>
                    <a:pt x="2222" y="606"/>
                  </a:lnTo>
                  <a:lnTo>
                    <a:pt x="2121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53" y="270"/>
                  </a:lnTo>
                  <a:lnTo>
                    <a:pt x="1953" y="505"/>
                  </a:lnTo>
                  <a:lnTo>
                    <a:pt x="2054" y="943"/>
                  </a:lnTo>
                  <a:lnTo>
                    <a:pt x="2121" y="1381"/>
                  </a:lnTo>
                  <a:lnTo>
                    <a:pt x="2189" y="1818"/>
                  </a:lnTo>
                  <a:lnTo>
                    <a:pt x="1751" y="1818"/>
                  </a:lnTo>
                  <a:lnTo>
                    <a:pt x="1280" y="1886"/>
                  </a:lnTo>
                  <a:lnTo>
                    <a:pt x="404" y="2054"/>
                  </a:lnTo>
                  <a:lnTo>
                    <a:pt x="371" y="2054"/>
                  </a:lnTo>
                  <a:lnTo>
                    <a:pt x="371" y="1818"/>
                  </a:lnTo>
                  <a:lnTo>
                    <a:pt x="337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7" y="404"/>
                  </a:lnTo>
                  <a:lnTo>
                    <a:pt x="1246" y="270"/>
                  </a:lnTo>
                  <a:lnTo>
                    <a:pt x="1616" y="202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953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6" name="Shape 626"/>
            <p:cNvSpPr/>
            <p:nvPr/>
          </p:nvSpPr>
          <p:spPr>
            <a:xfrm>
              <a:off x="1403575" y="5140175"/>
              <a:ext cx="16000" cy="16025"/>
            </a:xfrm>
            <a:custGeom>
              <a:avLst/>
              <a:gdLst/>
              <a:ahLst/>
              <a:cxnLst/>
              <a:rect l="0" t="0" r="0" b="0"/>
              <a:pathLst>
                <a:path w="640" h="641" extrusionOk="0">
                  <a:moveTo>
                    <a:pt x="471" y="1"/>
                  </a:moveTo>
                  <a:lnTo>
                    <a:pt x="438" y="34"/>
                  </a:lnTo>
                  <a:lnTo>
                    <a:pt x="404" y="68"/>
                  </a:lnTo>
                  <a:lnTo>
                    <a:pt x="370" y="102"/>
                  </a:lnTo>
                  <a:lnTo>
                    <a:pt x="370" y="236"/>
                  </a:lnTo>
                  <a:lnTo>
                    <a:pt x="370" y="270"/>
                  </a:lnTo>
                  <a:lnTo>
                    <a:pt x="135" y="337"/>
                  </a:lnTo>
                  <a:lnTo>
                    <a:pt x="101" y="203"/>
                  </a:lnTo>
                  <a:lnTo>
                    <a:pt x="101" y="169"/>
                  </a:lnTo>
                  <a:lnTo>
                    <a:pt x="67" y="169"/>
                  </a:lnTo>
                  <a:lnTo>
                    <a:pt x="0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67" y="607"/>
                  </a:lnTo>
                  <a:lnTo>
                    <a:pt x="135" y="640"/>
                  </a:lnTo>
                  <a:lnTo>
                    <a:pt x="168" y="640"/>
                  </a:lnTo>
                  <a:lnTo>
                    <a:pt x="202" y="607"/>
                  </a:lnTo>
                  <a:lnTo>
                    <a:pt x="202" y="539"/>
                  </a:lnTo>
                  <a:lnTo>
                    <a:pt x="168" y="472"/>
                  </a:lnTo>
                  <a:lnTo>
                    <a:pt x="404" y="438"/>
                  </a:lnTo>
                  <a:lnTo>
                    <a:pt x="438" y="539"/>
                  </a:lnTo>
                  <a:lnTo>
                    <a:pt x="505" y="640"/>
                  </a:lnTo>
                  <a:lnTo>
                    <a:pt x="539" y="640"/>
                  </a:lnTo>
                  <a:lnTo>
                    <a:pt x="572" y="607"/>
                  </a:lnTo>
                  <a:lnTo>
                    <a:pt x="572" y="506"/>
                  </a:lnTo>
                  <a:lnTo>
                    <a:pt x="539" y="371"/>
                  </a:lnTo>
                  <a:lnTo>
                    <a:pt x="640" y="337"/>
                  </a:lnTo>
                  <a:lnTo>
                    <a:pt x="640" y="270"/>
                  </a:lnTo>
                  <a:lnTo>
                    <a:pt x="640" y="236"/>
                  </a:lnTo>
                  <a:lnTo>
                    <a:pt x="640" y="203"/>
                  </a:lnTo>
                  <a:lnTo>
                    <a:pt x="572" y="203"/>
                  </a:lnTo>
                  <a:lnTo>
                    <a:pt x="505" y="236"/>
                  </a:lnTo>
                  <a:lnTo>
                    <a:pt x="505" y="169"/>
                  </a:lnTo>
                  <a:lnTo>
                    <a:pt x="505" y="102"/>
                  </a:lnTo>
                  <a:lnTo>
                    <a:pt x="539" y="34"/>
                  </a:lnTo>
                  <a:lnTo>
                    <a:pt x="505" y="34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7" name="Shape 627"/>
            <p:cNvSpPr/>
            <p:nvPr/>
          </p:nvSpPr>
          <p:spPr>
            <a:xfrm>
              <a:off x="1543275" y="5153650"/>
              <a:ext cx="54750" cy="55575"/>
            </a:xfrm>
            <a:custGeom>
              <a:avLst/>
              <a:gdLst/>
              <a:ahLst/>
              <a:cxnLst/>
              <a:rect l="0" t="0" r="0" b="0"/>
              <a:pathLst>
                <a:path w="2190" h="2223" extrusionOk="0">
                  <a:moveTo>
                    <a:pt x="1819" y="0"/>
                  </a:moveTo>
                  <a:lnTo>
                    <a:pt x="1314" y="68"/>
                  </a:lnTo>
                  <a:lnTo>
                    <a:pt x="775" y="169"/>
                  </a:lnTo>
                  <a:lnTo>
                    <a:pt x="371" y="202"/>
                  </a:lnTo>
                  <a:lnTo>
                    <a:pt x="169" y="236"/>
                  </a:lnTo>
                  <a:lnTo>
                    <a:pt x="1" y="303"/>
                  </a:lnTo>
                  <a:lnTo>
                    <a:pt x="169" y="404"/>
                  </a:lnTo>
                  <a:lnTo>
                    <a:pt x="338" y="404"/>
                  </a:lnTo>
                  <a:lnTo>
                    <a:pt x="674" y="371"/>
                  </a:lnTo>
                  <a:lnTo>
                    <a:pt x="1213" y="303"/>
                  </a:lnTo>
                  <a:lnTo>
                    <a:pt x="1752" y="202"/>
                  </a:lnTo>
                  <a:lnTo>
                    <a:pt x="1752" y="371"/>
                  </a:lnTo>
                  <a:lnTo>
                    <a:pt x="1785" y="573"/>
                  </a:lnTo>
                  <a:lnTo>
                    <a:pt x="1853" y="943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2021" y="1852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54"/>
                  </a:lnTo>
                  <a:lnTo>
                    <a:pt x="371" y="2155"/>
                  </a:lnTo>
                  <a:lnTo>
                    <a:pt x="540" y="2223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81"/>
                  </a:lnTo>
                  <a:lnTo>
                    <a:pt x="2055" y="910"/>
                  </a:lnTo>
                  <a:lnTo>
                    <a:pt x="1987" y="539"/>
                  </a:lnTo>
                  <a:lnTo>
                    <a:pt x="1954" y="337"/>
                  </a:lnTo>
                  <a:lnTo>
                    <a:pt x="1886" y="169"/>
                  </a:lnTo>
                  <a:lnTo>
                    <a:pt x="1920" y="101"/>
                  </a:lnTo>
                  <a:lnTo>
                    <a:pt x="1920" y="68"/>
                  </a:lnTo>
                  <a:lnTo>
                    <a:pt x="1886" y="34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8" name="Shape 628"/>
            <p:cNvSpPr/>
            <p:nvPr/>
          </p:nvSpPr>
          <p:spPr>
            <a:xfrm>
              <a:off x="1559275" y="5089675"/>
              <a:ext cx="58100" cy="58950"/>
            </a:xfrm>
            <a:custGeom>
              <a:avLst/>
              <a:gdLst/>
              <a:ahLst/>
              <a:cxnLst/>
              <a:rect l="0" t="0" r="0" b="0"/>
              <a:pathLst>
                <a:path w="2324" h="2358" extrusionOk="0">
                  <a:moveTo>
                    <a:pt x="1920" y="1"/>
                  </a:moveTo>
                  <a:lnTo>
                    <a:pt x="1920" y="34"/>
                  </a:lnTo>
                  <a:lnTo>
                    <a:pt x="1920" y="102"/>
                  </a:lnTo>
                  <a:lnTo>
                    <a:pt x="1617" y="102"/>
                  </a:lnTo>
                  <a:lnTo>
                    <a:pt x="1314" y="135"/>
                  </a:lnTo>
                  <a:lnTo>
                    <a:pt x="708" y="270"/>
                  </a:lnTo>
                  <a:lnTo>
                    <a:pt x="371" y="304"/>
                  </a:lnTo>
                  <a:lnTo>
                    <a:pt x="169" y="337"/>
                  </a:lnTo>
                  <a:lnTo>
                    <a:pt x="102" y="371"/>
                  </a:lnTo>
                  <a:lnTo>
                    <a:pt x="68" y="405"/>
                  </a:lnTo>
                  <a:lnTo>
                    <a:pt x="68" y="438"/>
                  </a:lnTo>
                  <a:lnTo>
                    <a:pt x="34" y="405"/>
                  </a:lnTo>
                  <a:lnTo>
                    <a:pt x="1" y="405"/>
                  </a:lnTo>
                  <a:lnTo>
                    <a:pt x="1" y="607"/>
                  </a:lnTo>
                  <a:lnTo>
                    <a:pt x="1" y="842"/>
                  </a:lnTo>
                  <a:lnTo>
                    <a:pt x="102" y="1280"/>
                  </a:lnTo>
                  <a:lnTo>
                    <a:pt x="236" y="2290"/>
                  </a:lnTo>
                  <a:lnTo>
                    <a:pt x="270" y="2324"/>
                  </a:lnTo>
                  <a:lnTo>
                    <a:pt x="337" y="2357"/>
                  </a:lnTo>
                  <a:lnTo>
                    <a:pt x="371" y="2324"/>
                  </a:lnTo>
                  <a:lnTo>
                    <a:pt x="405" y="2290"/>
                  </a:lnTo>
                  <a:lnTo>
                    <a:pt x="640" y="2290"/>
                  </a:lnTo>
                  <a:lnTo>
                    <a:pt x="910" y="2256"/>
                  </a:lnTo>
                  <a:lnTo>
                    <a:pt x="1381" y="2189"/>
                  </a:lnTo>
                  <a:lnTo>
                    <a:pt x="1785" y="2122"/>
                  </a:lnTo>
                  <a:lnTo>
                    <a:pt x="2021" y="2088"/>
                  </a:lnTo>
                  <a:lnTo>
                    <a:pt x="2088" y="2021"/>
                  </a:lnTo>
                  <a:lnTo>
                    <a:pt x="2155" y="1953"/>
                  </a:lnTo>
                  <a:lnTo>
                    <a:pt x="2054" y="1886"/>
                  </a:lnTo>
                  <a:lnTo>
                    <a:pt x="1684" y="1886"/>
                  </a:lnTo>
                  <a:lnTo>
                    <a:pt x="1213" y="1987"/>
                  </a:lnTo>
                  <a:lnTo>
                    <a:pt x="809" y="2021"/>
                  </a:lnTo>
                  <a:lnTo>
                    <a:pt x="607" y="2054"/>
                  </a:lnTo>
                  <a:lnTo>
                    <a:pt x="405" y="2122"/>
                  </a:lnTo>
                  <a:lnTo>
                    <a:pt x="236" y="1112"/>
                  </a:lnTo>
                  <a:lnTo>
                    <a:pt x="203" y="809"/>
                  </a:lnTo>
                  <a:lnTo>
                    <a:pt x="102" y="539"/>
                  </a:lnTo>
                  <a:lnTo>
                    <a:pt x="203" y="539"/>
                  </a:lnTo>
                  <a:lnTo>
                    <a:pt x="203" y="472"/>
                  </a:lnTo>
                  <a:lnTo>
                    <a:pt x="1145" y="371"/>
                  </a:lnTo>
                  <a:lnTo>
                    <a:pt x="1549" y="304"/>
                  </a:lnTo>
                  <a:lnTo>
                    <a:pt x="1920" y="203"/>
                  </a:lnTo>
                  <a:lnTo>
                    <a:pt x="1987" y="539"/>
                  </a:lnTo>
                  <a:lnTo>
                    <a:pt x="2054" y="910"/>
                  </a:lnTo>
                  <a:lnTo>
                    <a:pt x="2088" y="1448"/>
                  </a:lnTo>
                  <a:lnTo>
                    <a:pt x="2122" y="1684"/>
                  </a:lnTo>
                  <a:lnTo>
                    <a:pt x="2155" y="1953"/>
                  </a:lnTo>
                  <a:lnTo>
                    <a:pt x="2189" y="1987"/>
                  </a:lnTo>
                  <a:lnTo>
                    <a:pt x="2223" y="2021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684"/>
                  </a:lnTo>
                  <a:lnTo>
                    <a:pt x="2324" y="1415"/>
                  </a:lnTo>
                  <a:lnTo>
                    <a:pt x="2223" y="876"/>
                  </a:lnTo>
                  <a:lnTo>
                    <a:pt x="2155" y="438"/>
                  </a:lnTo>
                  <a:lnTo>
                    <a:pt x="2088" y="236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9" name="Shape 629"/>
            <p:cNvSpPr/>
            <p:nvPr/>
          </p:nvSpPr>
          <p:spPr>
            <a:xfrm>
              <a:off x="1584525" y="5112400"/>
              <a:ext cx="16025" cy="18550"/>
            </a:xfrm>
            <a:custGeom>
              <a:avLst/>
              <a:gdLst/>
              <a:ahLst/>
              <a:cxnLst/>
              <a:rect l="0" t="0" r="0" b="0"/>
              <a:pathLst>
                <a:path w="641" h="742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35"/>
                  </a:lnTo>
                  <a:lnTo>
                    <a:pt x="1" y="304"/>
                  </a:lnTo>
                  <a:lnTo>
                    <a:pt x="1" y="506"/>
                  </a:lnTo>
                  <a:lnTo>
                    <a:pt x="34" y="674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405" y="708"/>
                  </a:lnTo>
                  <a:lnTo>
                    <a:pt x="506" y="640"/>
                  </a:lnTo>
                  <a:lnTo>
                    <a:pt x="607" y="573"/>
                  </a:lnTo>
                  <a:lnTo>
                    <a:pt x="640" y="506"/>
                  </a:lnTo>
                  <a:lnTo>
                    <a:pt x="607" y="472"/>
                  </a:lnTo>
                  <a:lnTo>
                    <a:pt x="405" y="472"/>
                  </a:lnTo>
                  <a:lnTo>
                    <a:pt x="203" y="539"/>
                  </a:lnTo>
                  <a:lnTo>
                    <a:pt x="203" y="270"/>
                  </a:lnTo>
                  <a:lnTo>
                    <a:pt x="203" y="135"/>
                  </a:lnTo>
                  <a:lnTo>
                    <a:pt x="203" y="68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0" name="Shape 630"/>
            <p:cNvSpPr/>
            <p:nvPr/>
          </p:nvSpPr>
          <p:spPr>
            <a:xfrm>
              <a:off x="1539925" y="5041700"/>
              <a:ext cx="10950" cy="50525"/>
            </a:xfrm>
            <a:custGeom>
              <a:avLst/>
              <a:gdLst/>
              <a:ahLst/>
              <a:cxnLst/>
              <a:rect l="0" t="0" r="0" b="0"/>
              <a:pathLst>
                <a:path w="438" h="2021" extrusionOk="0">
                  <a:moveTo>
                    <a:pt x="34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506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8"/>
                  </a:lnTo>
                  <a:lnTo>
                    <a:pt x="337" y="1987"/>
                  </a:lnTo>
                  <a:lnTo>
                    <a:pt x="371" y="2021"/>
                  </a:lnTo>
                  <a:lnTo>
                    <a:pt x="404" y="2021"/>
                  </a:lnTo>
                  <a:lnTo>
                    <a:pt x="438" y="1987"/>
                  </a:lnTo>
                  <a:lnTo>
                    <a:pt x="438" y="1953"/>
                  </a:lnTo>
                  <a:lnTo>
                    <a:pt x="438" y="1684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202" y="472"/>
                  </a:lnTo>
                  <a:lnTo>
                    <a:pt x="169" y="270"/>
                  </a:lnTo>
                  <a:lnTo>
                    <a:pt x="101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1" name="Shape 631"/>
            <p:cNvSpPr/>
            <p:nvPr/>
          </p:nvSpPr>
          <p:spPr>
            <a:xfrm>
              <a:off x="1521400" y="5122500"/>
              <a:ext cx="17700" cy="16875"/>
            </a:xfrm>
            <a:custGeom>
              <a:avLst/>
              <a:gdLst/>
              <a:ahLst/>
              <a:cxnLst/>
              <a:rect l="0" t="0" r="0" b="0"/>
              <a:pathLst>
                <a:path w="708" h="675" extrusionOk="0">
                  <a:moveTo>
                    <a:pt x="1" y="1"/>
                  </a:moveTo>
                  <a:lnTo>
                    <a:pt x="1" y="102"/>
                  </a:lnTo>
                  <a:lnTo>
                    <a:pt x="1" y="236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35" y="640"/>
                  </a:lnTo>
                  <a:lnTo>
                    <a:pt x="169" y="640"/>
                  </a:lnTo>
                  <a:lnTo>
                    <a:pt x="203" y="607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405" y="472"/>
                  </a:lnTo>
                  <a:lnTo>
                    <a:pt x="472" y="573"/>
                  </a:lnTo>
                  <a:lnTo>
                    <a:pt x="573" y="674"/>
                  </a:lnTo>
                  <a:lnTo>
                    <a:pt x="674" y="674"/>
                  </a:lnTo>
                  <a:lnTo>
                    <a:pt x="674" y="640"/>
                  </a:lnTo>
                  <a:lnTo>
                    <a:pt x="674" y="573"/>
                  </a:lnTo>
                  <a:lnTo>
                    <a:pt x="607" y="506"/>
                  </a:lnTo>
                  <a:lnTo>
                    <a:pt x="506" y="405"/>
                  </a:lnTo>
                  <a:lnTo>
                    <a:pt x="472" y="371"/>
                  </a:lnTo>
                  <a:lnTo>
                    <a:pt x="405" y="371"/>
                  </a:lnTo>
                  <a:lnTo>
                    <a:pt x="472" y="304"/>
                  </a:lnTo>
                  <a:lnTo>
                    <a:pt x="573" y="203"/>
                  </a:lnTo>
                  <a:lnTo>
                    <a:pt x="607" y="203"/>
                  </a:lnTo>
                  <a:lnTo>
                    <a:pt x="640" y="169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74" y="34"/>
                  </a:lnTo>
                  <a:lnTo>
                    <a:pt x="607" y="1"/>
                  </a:lnTo>
                  <a:lnTo>
                    <a:pt x="506" y="1"/>
                  </a:lnTo>
                  <a:lnTo>
                    <a:pt x="405" y="135"/>
                  </a:lnTo>
                  <a:lnTo>
                    <a:pt x="304" y="236"/>
                  </a:lnTo>
                  <a:lnTo>
                    <a:pt x="203" y="405"/>
                  </a:lnTo>
                  <a:lnTo>
                    <a:pt x="169" y="270"/>
                  </a:lnTo>
                  <a:lnTo>
                    <a:pt x="135" y="1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2" name="Shape 632"/>
            <p:cNvSpPr/>
            <p:nvPr/>
          </p:nvSpPr>
          <p:spPr>
            <a:xfrm>
              <a:off x="1496150" y="5182275"/>
              <a:ext cx="21900" cy="16850"/>
            </a:xfrm>
            <a:custGeom>
              <a:avLst/>
              <a:gdLst/>
              <a:ahLst/>
              <a:cxnLst/>
              <a:rect l="0" t="0" r="0" b="0"/>
              <a:pathLst>
                <a:path w="876" h="674" extrusionOk="0">
                  <a:moveTo>
                    <a:pt x="640" y="0"/>
                  </a:moveTo>
                  <a:lnTo>
                    <a:pt x="607" y="34"/>
                  </a:lnTo>
                  <a:lnTo>
                    <a:pt x="371" y="337"/>
                  </a:lnTo>
                  <a:lnTo>
                    <a:pt x="169" y="68"/>
                  </a:lnTo>
                  <a:lnTo>
                    <a:pt x="102" y="34"/>
                  </a:lnTo>
                  <a:lnTo>
                    <a:pt x="68" y="34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02" y="606"/>
                  </a:lnTo>
                  <a:lnTo>
                    <a:pt x="102" y="674"/>
                  </a:lnTo>
                  <a:lnTo>
                    <a:pt x="236" y="674"/>
                  </a:lnTo>
                  <a:lnTo>
                    <a:pt x="236" y="606"/>
                  </a:lnTo>
                  <a:lnTo>
                    <a:pt x="203" y="404"/>
                  </a:lnTo>
                  <a:lnTo>
                    <a:pt x="203" y="404"/>
                  </a:lnTo>
                  <a:lnTo>
                    <a:pt x="337" y="539"/>
                  </a:lnTo>
                  <a:lnTo>
                    <a:pt x="405" y="573"/>
                  </a:lnTo>
                  <a:lnTo>
                    <a:pt x="472" y="539"/>
                  </a:lnTo>
                  <a:lnTo>
                    <a:pt x="607" y="337"/>
                  </a:lnTo>
                  <a:lnTo>
                    <a:pt x="640" y="472"/>
                  </a:lnTo>
                  <a:lnTo>
                    <a:pt x="741" y="606"/>
                  </a:lnTo>
                  <a:lnTo>
                    <a:pt x="775" y="640"/>
                  </a:lnTo>
                  <a:lnTo>
                    <a:pt x="842" y="606"/>
                  </a:lnTo>
                  <a:lnTo>
                    <a:pt x="876" y="573"/>
                  </a:lnTo>
                  <a:lnTo>
                    <a:pt x="876" y="505"/>
                  </a:lnTo>
                  <a:lnTo>
                    <a:pt x="775" y="303"/>
                  </a:lnTo>
                  <a:lnTo>
                    <a:pt x="741" y="101"/>
                  </a:lnTo>
                  <a:lnTo>
                    <a:pt x="741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3" name="Shape 633"/>
            <p:cNvSpPr/>
            <p:nvPr/>
          </p:nvSpPr>
          <p:spPr>
            <a:xfrm>
              <a:off x="1498675" y="5098950"/>
              <a:ext cx="58100" cy="59775"/>
            </a:xfrm>
            <a:custGeom>
              <a:avLst/>
              <a:gdLst/>
              <a:ahLst/>
              <a:cxnLst/>
              <a:rect l="0" t="0" r="0" b="0"/>
              <a:pathLst>
                <a:path w="2324" h="2391" extrusionOk="0">
                  <a:moveTo>
                    <a:pt x="1920" y="135"/>
                  </a:moveTo>
                  <a:lnTo>
                    <a:pt x="2021" y="1044"/>
                  </a:lnTo>
                  <a:lnTo>
                    <a:pt x="2122" y="1953"/>
                  </a:lnTo>
                  <a:lnTo>
                    <a:pt x="1684" y="2020"/>
                  </a:lnTo>
                  <a:lnTo>
                    <a:pt x="1280" y="2121"/>
                  </a:lnTo>
                  <a:lnTo>
                    <a:pt x="876" y="2188"/>
                  </a:lnTo>
                  <a:lnTo>
                    <a:pt x="506" y="2256"/>
                  </a:lnTo>
                  <a:lnTo>
                    <a:pt x="472" y="2256"/>
                  </a:lnTo>
                  <a:lnTo>
                    <a:pt x="472" y="2222"/>
                  </a:lnTo>
                  <a:lnTo>
                    <a:pt x="438" y="1784"/>
                  </a:lnTo>
                  <a:lnTo>
                    <a:pt x="371" y="1313"/>
                  </a:lnTo>
                  <a:lnTo>
                    <a:pt x="270" y="875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36"/>
                  </a:lnTo>
                  <a:lnTo>
                    <a:pt x="1920" y="135"/>
                  </a:lnTo>
                  <a:close/>
                  <a:moveTo>
                    <a:pt x="1920" y="0"/>
                  </a:moveTo>
                  <a:lnTo>
                    <a:pt x="1482" y="34"/>
                  </a:lnTo>
                  <a:lnTo>
                    <a:pt x="1011" y="101"/>
                  </a:lnTo>
                  <a:lnTo>
                    <a:pt x="68" y="269"/>
                  </a:lnTo>
                  <a:lnTo>
                    <a:pt x="34" y="269"/>
                  </a:lnTo>
                  <a:lnTo>
                    <a:pt x="1" y="337"/>
                  </a:lnTo>
                  <a:lnTo>
                    <a:pt x="1" y="370"/>
                  </a:lnTo>
                  <a:lnTo>
                    <a:pt x="68" y="404"/>
                  </a:lnTo>
                  <a:lnTo>
                    <a:pt x="102" y="875"/>
                  </a:lnTo>
                  <a:lnTo>
                    <a:pt x="135" y="1347"/>
                  </a:lnTo>
                  <a:lnTo>
                    <a:pt x="236" y="1818"/>
                  </a:lnTo>
                  <a:lnTo>
                    <a:pt x="337" y="2256"/>
                  </a:lnTo>
                  <a:lnTo>
                    <a:pt x="337" y="2289"/>
                  </a:lnTo>
                  <a:lnTo>
                    <a:pt x="371" y="2323"/>
                  </a:lnTo>
                  <a:lnTo>
                    <a:pt x="438" y="2289"/>
                  </a:lnTo>
                  <a:lnTo>
                    <a:pt x="472" y="2357"/>
                  </a:lnTo>
                  <a:lnTo>
                    <a:pt x="506" y="2390"/>
                  </a:lnTo>
                  <a:lnTo>
                    <a:pt x="910" y="2390"/>
                  </a:lnTo>
                  <a:lnTo>
                    <a:pt x="1314" y="2323"/>
                  </a:lnTo>
                  <a:lnTo>
                    <a:pt x="1751" y="2222"/>
                  </a:lnTo>
                  <a:lnTo>
                    <a:pt x="2122" y="2087"/>
                  </a:lnTo>
                  <a:lnTo>
                    <a:pt x="2122" y="2155"/>
                  </a:lnTo>
                  <a:lnTo>
                    <a:pt x="2155" y="2222"/>
                  </a:lnTo>
                  <a:lnTo>
                    <a:pt x="2290" y="2222"/>
                  </a:lnTo>
                  <a:lnTo>
                    <a:pt x="2324" y="2155"/>
                  </a:lnTo>
                  <a:lnTo>
                    <a:pt x="2324" y="1616"/>
                  </a:lnTo>
                  <a:lnTo>
                    <a:pt x="2256" y="1111"/>
                  </a:lnTo>
                  <a:lnTo>
                    <a:pt x="2189" y="572"/>
                  </a:lnTo>
                  <a:lnTo>
                    <a:pt x="2054" y="67"/>
                  </a:lnTo>
                  <a:lnTo>
                    <a:pt x="2054" y="34"/>
                  </a:lnTo>
                  <a:lnTo>
                    <a:pt x="1987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4" name="Shape 634"/>
            <p:cNvSpPr/>
            <p:nvPr/>
          </p:nvSpPr>
          <p:spPr>
            <a:xfrm>
              <a:off x="1619050" y="5212575"/>
              <a:ext cx="9275" cy="56400"/>
            </a:xfrm>
            <a:custGeom>
              <a:avLst/>
              <a:gdLst/>
              <a:ahLst/>
              <a:cxnLst/>
              <a:rect l="0" t="0" r="0" b="0"/>
              <a:pathLst>
                <a:path w="371" h="2256" extrusionOk="0">
                  <a:moveTo>
                    <a:pt x="34" y="0"/>
                  </a:moveTo>
                  <a:lnTo>
                    <a:pt x="0" y="202"/>
                  </a:lnTo>
                  <a:lnTo>
                    <a:pt x="0" y="438"/>
                  </a:lnTo>
                  <a:lnTo>
                    <a:pt x="67" y="876"/>
                  </a:lnTo>
                  <a:lnTo>
                    <a:pt x="135" y="1549"/>
                  </a:lnTo>
                  <a:lnTo>
                    <a:pt x="168" y="1886"/>
                  </a:lnTo>
                  <a:lnTo>
                    <a:pt x="236" y="2222"/>
                  </a:lnTo>
                  <a:lnTo>
                    <a:pt x="269" y="2256"/>
                  </a:lnTo>
                  <a:lnTo>
                    <a:pt x="370" y="2256"/>
                  </a:lnTo>
                  <a:lnTo>
                    <a:pt x="370" y="2189"/>
                  </a:lnTo>
                  <a:lnTo>
                    <a:pt x="370" y="1953"/>
                  </a:lnTo>
                  <a:lnTo>
                    <a:pt x="370" y="1684"/>
                  </a:lnTo>
                  <a:lnTo>
                    <a:pt x="303" y="1179"/>
                  </a:lnTo>
                  <a:lnTo>
                    <a:pt x="236" y="573"/>
                  </a:lnTo>
                  <a:lnTo>
                    <a:pt x="168" y="27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5" name="Shape 635"/>
            <p:cNvSpPr/>
            <p:nvPr/>
          </p:nvSpPr>
          <p:spPr>
            <a:xfrm>
              <a:off x="1136750" y="5042550"/>
              <a:ext cx="11800" cy="50525"/>
            </a:xfrm>
            <a:custGeom>
              <a:avLst/>
              <a:gdLst/>
              <a:ahLst/>
              <a:cxnLst/>
              <a:rect l="0" t="0" r="0" b="0"/>
              <a:pathLst>
                <a:path w="472" h="2021" extrusionOk="0">
                  <a:moveTo>
                    <a:pt x="34" y="0"/>
                  </a:moveTo>
                  <a:lnTo>
                    <a:pt x="34" y="34"/>
                  </a:lnTo>
                  <a:lnTo>
                    <a:pt x="0" y="34"/>
                  </a:lnTo>
                  <a:lnTo>
                    <a:pt x="0" y="270"/>
                  </a:lnTo>
                  <a:lnTo>
                    <a:pt x="34" y="505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7"/>
                  </a:lnTo>
                  <a:lnTo>
                    <a:pt x="337" y="1987"/>
                  </a:lnTo>
                  <a:lnTo>
                    <a:pt x="371" y="2020"/>
                  </a:lnTo>
                  <a:lnTo>
                    <a:pt x="404" y="2020"/>
                  </a:lnTo>
                  <a:lnTo>
                    <a:pt x="438" y="1987"/>
                  </a:lnTo>
                  <a:lnTo>
                    <a:pt x="472" y="1953"/>
                  </a:lnTo>
                  <a:lnTo>
                    <a:pt x="438" y="1684"/>
                  </a:lnTo>
                  <a:lnTo>
                    <a:pt x="371" y="1414"/>
                  </a:lnTo>
                  <a:lnTo>
                    <a:pt x="270" y="909"/>
                  </a:lnTo>
                  <a:lnTo>
                    <a:pt x="202" y="472"/>
                  </a:lnTo>
                  <a:lnTo>
                    <a:pt x="169" y="236"/>
                  </a:lnTo>
                  <a:lnTo>
                    <a:pt x="101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6" name="Shape 636"/>
            <p:cNvSpPr/>
            <p:nvPr/>
          </p:nvSpPr>
          <p:spPr>
            <a:xfrm>
              <a:off x="1160325" y="5061050"/>
              <a:ext cx="16850" cy="22775"/>
            </a:xfrm>
            <a:custGeom>
              <a:avLst/>
              <a:gdLst/>
              <a:ahLst/>
              <a:cxnLst/>
              <a:rect l="0" t="0" r="0" b="0"/>
              <a:pathLst>
                <a:path w="674" h="911" extrusionOk="0">
                  <a:moveTo>
                    <a:pt x="370" y="1"/>
                  </a:moveTo>
                  <a:lnTo>
                    <a:pt x="236" y="35"/>
                  </a:lnTo>
                  <a:lnTo>
                    <a:pt x="168" y="68"/>
                  </a:lnTo>
                  <a:lnTo>
                    <a:pt x="101" y="136"/>
                  </a:lnTo>
                  <a:lnTo>
                    <a:pt x="34" y="203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135" y="304"/>
                  </a:lnTo>
                  <a:lnTo>
                    <a:pt x="202" y="237"/>
                  </a:lnTo>
                  <a:lnTo>
                    <a:pt x="269" y="169"/>
                  </a:lnTo>
                  <a:lnTo>
                    <a:pt x="337" y="169"/>
                  </a:lnTo>
                  <a:lnTo>
                    <a:pt x="404" y="237"/>
                  </a:lnTo>
                  <a:lnTo>
                    <a:pt x="337" y="338"/>
                  </a:lnTo>
                  <a:lnTo>
                    <a:pt x="269" y="439"/>
                  </a:lnTo>
                  <a:lnTo>
                    <a:pt x="202" y="573"/>
                  </a:lnTo>
                  <a:lnTo>
                    <a:pt x="202" y="641"/>
                  </a:lnTo>
                  <a:lnTo>
                    <a:pt x="236" y="674"/>
                  </a:lnTo>
                  <a:lnTo>
                    <a:pt x="303" y="674"/>
                  </a:lnTo>
                  <a:lnTo>
                    <a:pt x="370" y="641"/>
                  </a:lnTo>
                  <a:lnTo>
                    <a:pt x="471" y="641"/>
                  </a:lnTo>
                  <a:lnTo>
                    <a:pt x="471" y="742"/>
                  </a:lnTo>
                  <a:lnTo>
                    <a:pt x="370" y="742"/>
                  </a:lnTo>
                  <a:lnTo>
                    <a:pt x="236" y="775"/>
                  </a:lnTo>
                  <a:lnTo>
                    <a:pt x="236" y="809"/>
                  </a:lnTo>
                  <a:lnTo>
                    <a:pt x="236" y="843"/>
                  </a:lnTo>
                  <a:lnTo>
                    <a:pt x="303" y="876"/>
                  </a:lnTo>
                  <a:lnTo>
                    <a:pt x="370" y="910"/>
                  </a:lnTo>
                  <a:lnTo>
                    <a:pt x="539" y="876"/>
                  </a:lnTo>
                  <a:lnTo>
                    <a:pt x="606" y="843"/>
                  </a:lnTo>
                  <a:lnTo>
                    <a:pt x="640" y="775"/>
                  </a:lnTo>
                  <a:lnTo>
                    <a:pt x="673" y="708"/>
                  </a:lnTo>
                  <a:lnTo>
                    <a:pt x="673" y="641"/>
                  </a:lnTo>
                  <a:lnTo>
                    <a:pt x="640" y="540"/>
                  </a:lnTo>
                  <a:lnTo>
                    <a:pt x="572" y="506"/>
                  </a:lnTo>
                  <a:lnTo>
                    <a:pt x="505" y="472"/>
                  </a:lnTo>
                  <a:lnTo>
                    <a:pt x="404" y="472"/>
                  </a:lnTo>
                  <a:lnTo>
                    <a:pt x="539" y="304"/>
                  </a:lnTo>
                  <a:lnTo>
                    <a:pt x="539" y="203"/>
                  </a:lnTo>
                  <a:lnTo>
                    <a:pt x="505" y="68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7" name="Shape 637"/>
            <p:cNvSpPr/>
            <p:nvPr/>
          </p:nvSpPr>
          <p:spPr>
            <a:xfrm>
              <a:off x="1103925" y="5181425"/>
              <a:ext cx="12650" cy="18550"/>
            </a:xfrm>
            <a:custGeom>
              <a:avLst/>
              <a:gdLst/>
              <a:ahLst/>
              <a:cxnLst/>
              <a:rect l="0" t="0" r="0" b="0"/>
              <a:pathLst>
                <a:path w="506" h="742" extrusionOk="0">
                  <a:moveTo>
                    <a:pt x="169" y="1"/>
                  </a:moveTo>
                  <a:lnTo>
                    <a:pt x="135" y="34"/>
                  </a:lnTo>
                  <a:lnTo>
                    <a:pt x="101" y="68"/>
                  </a:lnTo>
                  <a:lnTo>
                    <a:pt x="34" y="438"/>
                  </a:lnTo>
                  <a:lnTo>
                    <a:pt x="0" y="573"/>
                  </a:lnTo>
                  <a:lnTo>
                    <a:pt x="0" y="640"/>
                  </a:lnTo>
                  <a:lnTo>
                    <a:pt x="0" y="708"/>
                  </a:lnTo>
                  <a:lnTo>
                    <a:pt x="34" y="741"/>
                  </a:lnTo>
                  <a:lnTo>
                    <a:pt x="68" y="741"/>
                  </a:lnTo>
                  <a:lnTo>
                    <a:pt x="135" y="674"/>
                  </a:lnTo>
                  <a:lnTo>
                    <a:pt x="169" y="607"/>
                  </a:lnTo>
                  <a:lnTo>
                    <a:pt x="303" y="607"/>
                  </a:lnTo>
                  <a:lnTo>
                    <a:pt x="371" y="708"/>
                  </a:lnTo>
                  <a:lnTo>
                    <a:pt x="404" y="741"/>
                  </a:lnTo>
                  <a:lnTo>
                    <a:pt x="438" y="741"/>
                  </a:lnTo>
                  <a:lnTo>
                    <a:pt x="472" y="708"/>
                  </a:lnTo>
                  <a:lnTo>
                    <a:pt x="505" y="674"/>
                  </a:lnTo>
                  <a:lnTo>
                    <a:pt x="472" y="539"/>
                  </a:lnTo>
                  <a:lnTo>
                    <a:pt x="505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404" y="371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8" name="Shape 638"/>
            <p:cNvSpPr/>
            <p:nvPr/>
          </p:nvSpPr>
          <p:spPr>
            <a:xfrm>
              <a:off x="1057625" y="5223500"/>
              <a:ext cx="57250" cy="63175"/>
            </a:xfrm>
            <a:custGeom>
              <a:avLst/>
              <a:gdLst/>
              <a:ahLst/>
              <a:cxnLst/>
              <a:rect l="0" t="0" r="0" b="0"/>
              <a:pathLst>
                <a:path w="2290" h="2527" extrusionOk="0">
                  <a:moveTo>
                    <a:pt x="1953" y="203"/>
                  </a:moveTo>
                  <a:lnTo>
                    <a:pt x="1953" y="641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55" y="2055"/>
                  </a:lnTo>
                  <a:lnTo>
                    <a:pt x="2122" y="2055"/>
                  </a:lnTo>
                  <a:lnTo>
                    <a:pt x="1751" y="2088"/>
                  </a:lnTo>
                  <a:lnTo>
                    <a:pt x="1347" y="2156"/>
                  </a:lnTo>
                  <a:lnTo>
                    <a:pt x="910" y="2189"/>
                  </a:lnTo>
                  <a:lnTo>
                    <a:pt x="506" y="2257"/>
                  </a:lnTo>
                  <a:lnTo>
                    <a:pt x="304" y="1348"/>
                  </a:lnTo>
                  <a:lnTo>
                    <a:pt x="135" y="439"/>
                  </a:lnTo>
                  <a:lnTo>
                    <a:pt x="573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11" y="169"/>
                  </a:lnTo>
                  <a:lnTo>
                    <a:pt x="539" y="203"/>
                  </a:lnTo>
                  <a:lnTo>
                    <a:pt x="102" y="304"/>
                  </a:lnTo>
                  <a:lnTo>
                    <a:pt x="68" y="338"/>
                  </a:lnTo>
                  <a:lnTo>
                    <a:pt x="34" y="371"/>
                  </a:lnTo>
                  <a:lnTo>
                    <a:pt x="1" y="371"/>
                  </a:lnTo>
                  <a:lnTo>
                    <a:pt x="1" y="439"/>
                  </a:lnTo>
                  <a:lnTo>
                    <a:pt x="34" y="944"/>
                  </a:lnTo>
                  <a:lnTo>
                    <a:pt x="102" y="1449"/>
                  </a:lnTo>
                  <a:lnTo>
                    <a:pt x="203" y="1987"/>
                  </a:lnTo>
                  <a:lnTo>
                    <a:pt x="371" y="2492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8"/>
                  </a:lnTo>
                  <a:lnTo>
                    <a:pt x="943" y="2391"/>
                  </a:lnTo>
                  <a:lnTo>
                    <a:pt x="1347" y="2358"/>
                  </a:lnTo>
                  <a:lnTo>
                    <a:pt x="1785" y="2290"/>
                  </a:lnTo>
                  <a:lnTo>
                    <a:pt x="2155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6" y="2088"/>
                  </a:lnTo>
                  <a:lnTo>
                    <a:pt x="2290" y="2055"/>
                  </a:lnTo>
                  <a:lnTo>
                    <a:pt x="2290" y="1987"/>
                  </a:lnTo>
                  <a:lnTo>
                    <a:pt x="2256" y="1550"/>
                  </a:lnTo>
                  <a:lnTo>
                    <a:pt x="2189" y="1078"/>
                  </a:lnTo>
                  <a:lnTo>
                    <a:pt x="2122" y="607"/>
                  </a:lnTo>
                  <a:lnTo>
                    <a:pt x="2021" y="169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9" name="Shape 639"/>
            <p:cNvSpPr/>
            <p:nvPr/>
          </p:nvSpPr>
          <p:spPr>
            <a:xfrm>
              <a:off x="1204075" y="5109050"/>
              <a:ext cx="11825" cy="5075"/>
            </a:xfrm>
            <a:custGeom>
              <a:avLst/>
              <a:gdLst/>
              <a:ahLst/>
              <a:cxnLst/>
              <a:rect l="0" t="0" r="0" b="0"/>
              <a:pathLst>
                <a:path w="473" h="203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34"/>
                  </a:lnTo>
                  <a:lnTo>
                    <a:pt x="102" y="67"/>
                  </a:lnTo>
                  <a:lnTo>
                    <a:pt x="68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1" y="168"/>
                  </a:lnTo>
                  <a:lnTo>
                    <a:pt x="68" y="168"/>
                  </a:lnTo>
                  <a:lnTo>
                    <a:pt x="169" y="202"/>
                  </a:lnTo>
                  <a:lnTo>
                    <a:pt x="304" y="168"/>
                  </a:lnTo>
                  <a:lnTo>
                    <a:pt x="371" y="168"/>
                  </a:lnTo>
                  <a:lnTo>
                    <a:pt x="438" y="135"/>
                  </a:lnTo>
                  <a:lnTo>
                    <a:pt x="472" y="101"/>
                  </a:lnTo>
                  <a:lnTo>
                    <a:pt x="472" y="67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0" name="Shape 640"/>
            <p:cNvSpPr/>
            <p:nvPr/>
          </p:nvSpPr>
          <p:spPr>
            <a:xfrm>
              <a:off x="1178825" y="5088000"/>
              <a:ext cx="58100" cy="57250"/>
            </a:xfrm>
            <a:custGeom>
              <a:avLst/>
              <a:gdLst/>
              <a:ahLst/>
              <a:cxnLst/>
              <a:rect l="0" t="0" r="0" b="0"/>
              <a:pathLst>
                <a:path w="2324" h="2290" extrusionOk="0">
                  <a:moveTo>
                    <a:pt x="1953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472" y="169"/>
                  </a:lnTo>
                  <a:lnTo>
                    <a:pt x="270" y="236"/>
                  </a:lnTo>
                  <a:lnTo>
                    <a:pt x="169" y="270"/>
                  </a:lnTo>
                  <a:lnTo>
                    <a:pt x="102" y="337"/>
                  </a:lnTo>
                  <a:lnTo>
                    <a:pt x="270" y="404"/>
                  </a:lnTo>
                  <a:lnTo>
                    <a:pt x="438" y="404"/>
                  </a:lnTo>
                  <a:lnTo>
                    <a:pt x="809" y="371"/>
                  </a:lnTo>
                  <a:lnTo>
                    <a:pt x="1381" y="303"/>
                  </a:lnTo>
                  <a:lnTo>
                    <a:pt x="1953" y="270"/>
                  </a:lnTo>
                  <a:lnTo>
                    <a:pt x="1953" y="606"/>
                  </a:lnTo>
                  <a:lnTo>
                    <a:pt x="2021" y="909"/>
                  </a:lnTo>
                  <a:lnTo>
                    <a:pt x="2088" y="1347"/>
                  </a:lnTo>
                  <a:lnTo>
                    <a:pt x="2122" y="1583"/>
                  </a:lnTo>
                  <a:lnTo>
                    <a:pt x="2155" y="1785"/>
                  </a:lnTo>
                  <a:lnTo>
                    <a:pt x="1246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6" y="1246"/>
                  </a:lnTo>
                  <a:lnTo>
                    <a:pt x="203" y="775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43"/>
                  </a:lnTo>
                  <a:lnTo>
                    <a:pt x="102" y="1583"/>
                  </a:lnTo>
                  <a:lnTo>
                    <a:pt x="102" y="1751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2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23" y="1953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1" name="Shape 641"/>
            <p:cNvSpPr/>
            <p:nvPr/>
          </p:nvSpPr>
          <p:spPr>
            <a:xfrm>
              <a:off x="1202400" y="5112400"/>
              <a:ext cx="13500" cy="16025"/>
            </a:xfrm>
            <a:custGeom>
              <a:avLst/>
              <a:gdLst/>
              <a:ahLst/>
              <a:cxnLst/>
              <a:rect l="0" t="0" r="0" b="0"/>
              <a:pathLst>
                <a:path w="540" h="641" extrusionOk="0">
                  <a:moveTo>
                    <a:pt x="0" y="1"/>
                  </a:moveTo>
                  <a:lnTo>
                    <a:pt x="0" y="270"/>
                  </a:lnTo>
                  <a:lnTo>
                    <a:pt x="34" y="506"/>
                  </a:lnTo>
                  <a:lnTo>
                    <a:pt x="34" y="539"/>
                  </a:lnTo>
                  <a:lnTo>
                    <a:pt x="68" y="539"/>
                  </a:lnTo>
                  <a:lnTo>
                    <a:pt x="34" y="573"/>
                  </a:lnTo>
                  <a:lnTo>
                    <a:pt x="34" y="607"/>
                  </a:lnTo>
                  <a:lnTo>
                    <a:pt x="169" y="640"/>
                  </a:lnTo>
                  <a:lnTo>
                    <a:pt x="303" y="607"/>
                  </a:lnTo>
                  <a:lnTo>
                    <a:pt x="438" y="573"/>
                  </a:lnTo>
                  <a:lnTo>
                    <a:pt x="505" y="539"/>
                  </a:lnTo>
                  <a:lnTo>
                    <a:pt x="539" y="506"/>
                  </a:lnTo>
                  <a:lnTo>
                    <a:pt x="539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303" y="472"/>
                  </a:lnTo>
                  <a:lnTo>
                    <a:pt x="135" y="539"/>
                  </a:lnTo>
                  <a:lnTo>
                    <a:pt x="169" y="506"/>
                  </a:lnTo>
                  <a:lnTo>
                    <a:pt x="135" y="304"/>
                  </a:lnTo>
                  <a:lnTo>
                    <a:pt x="337" y="304"/>
                  </a:lnTo>
                  <a:lnTo>
                    <a:pt x="371" y="270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371" y="135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169" y="169"/>
                  </a:lnTo>
                  <a:lnTo>
                    <a:pt x="101" y="203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2" name="Shape 642"/>
            <p:cNvSpPr/>
            <p:nvPr/>
          </p:nvSpPr>
          <p:spPr>
            <a:xfrm>
              <a:off x="1109800" y="5277375"/>
              <a:ext cx="58950" cy="64000"/>
            </a:xfrm>
            <a:custGeom>
              <a:avLst/>
              <a:gdLst/>
              <a:ahLst/>
              <a:cxnLst/>
              <a:rect l="0" t="0" r="0" b="0"/>
              <a:pathLst>
                <a:path w="2358" h="2560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88" y="1549"/>
                  </a:lnTo>
                  <a:lnTo>
                    <a:pt x="2189" y="2155"/>
                  </a:lnTo>
                  <a:lnTo>
                    <a:pt x="1987" y="2155"/>
                  </a:lnTo>
                  <a:lnTo>
                    <a:pt x="1819" y="2189"/>
                  </a:lnTo>
                  <a:lnTo>
                    <a:pt x="1449" y="2223"/>
                  </a:lnTo>
                  <a:lnTo>
                    <a:pt x="977" y="2290"/>
                  </a:lnTo>
                  <a:lnTo>
                    <a:pt x="742" y="2357"/>
                  </a:lnTo>
                  <a:lnTo>
                    <a:pt x="540" y="2425"/>
                  </a:lnTo>
                  <a:lnTo>
                    <a:pt x="405" y="1785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203" y="1886"/>
                  </a:lnTo>
                  <a:lnTo>
                    <a:pt x="304" y="2223"/>
                  </a:lnTo>
                  <a:lnTo>
                    <a:pt x="405" y="2526"/>
                  </a:lnTo>
                  <a:lnTo>
                    <a:pt x="439" y="2559"/>
                  </a:lnTo>
                  <a:lnTo>
                    <a:pt x="506" y="2526"/>
                  </a:lnTo>
                  <a:lnTo>
                    <a:pt x="506" y="2559"/>
                  </a:lnTo>
                  <a:lnTo>
                    <a:pt x="742" y="2559"/>
                  </a:lnTo>
                  <a:lnTo>
                    <a:pt x="944" y="2526"/>
                  </a:lnTo>
                  <a:lnTo>
                    <a:pt x="1348" y="2458"/>
                  </a:lnTo>
                  <a:lnTo>
                    <a:pt x="1785" y="2391"/>
                  </a:lnTo>
                  <a:lnTo>
                    <a:pt x="2021" y="2357"/>
                  </a:lnTo>
                  <a:lnTo>
                    <a:pt x="2223" y="2324"/>
                  </a:lnTo>
                  <a:lnTo>
                    <a:pt x="2290" y="2324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58" y="1987"/>
                  </a:lnTo>
                  <a:lnTo>
                    <a:pt x="2324" y="1650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34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3" name="Shape 643"/>
            <p:cNvSpPr/>
            <p:nvPr/>
          </p:nvSpPr>
          <p:spPr>
            <a:xfrm>
              <a:off x="1660275" y="5133450"/>
              <a:ext cx="57275" cy="63150"/>
            </a:xfrm>
            <a:custGeom>
              <a:avLst/>
              <a:gdLst/>
              <a:ahLst/>
              <a:cxnLst/>
              <a:rect l="0" t="0" r="0" b="0"/>
              <a:pathLst>
                <a:path w="2291" h="2526" extrusionOk="0">
                  <a:moveTo>
                    <a:pt x="1954" y="202"/>
                  </a:moveTo>
                  <a:lnTo>
                    <a:pt x="1954" y="640"/>
                  </a:lnTo>
                  <a:lnTo>
                    <a:pt x="1987" y="1111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2156" y="2054"/>
                  </a:lnTo>
                  <a:lnTo>
                    <a:pt x="1752" y="2088"/>
                  </a:lnTo>
                  <a:lnTo>
                    <a:pt x="1348" y="2155"/>
                  </a:lnTo>
                  <a:lnTo>
                    <a:pt x="910" y="2189"/>
                  </a:lnTo>
                  <a:lnTo>
                    <a:pt x="506" y="2223"/>
                  </a:lnTo>
                  <a:lnTo>
                    <a:pt x="304" y="1347"/>
                  </a:lnTo>
                  <a:lnTo>
                    <a:pt x="136" y="404"/>
                  </a:lnTo>
                  <a:lnTo>
                    <a:pt x="607" y="404"/>
                  </a:lnTo>
                  <a:lnTo>
                    <a:pt x="1045" y="371"/>
                  </a:lnTo>
                  <a:lnTo>
                    <a:pt x="1954" y="202"/>
                  </a:lnTo>
                  <a:close/>
                  <a:moveTo>
                    <a:pt x="1954" y="0"/>
                  </a:moveTo>
                  <a:lnTo>
                    <a:pt x="1011" y="135"/>
                  </a:lnTo>
                  <a:lnTo>
                    <a:pt x="573" y="202"/>
                  </a:lnTo>
                  <a:lnTo>
                    <a:pt x="102" y="303"/>
                  </a:lnTo>
                  <a:lnTo>
                    <a:pt x="68" y="303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404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87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944" y="2391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7" y="2054"/>
                  </a:lnTo>
                  <a:lnTo>
                    <a:pt x="2290" y="2054"/>
                  </a:lnTo>
                  <a:lnTo>
                    <a:pt x="2290" y="1987"/>
                  </a:lnTo>
                  <a:lnTo>
                    <a:pt x="2257" y="1549"/>
                  </a:lnTo>
                  <a:lnTo>
                    <a:pt x="2189" y="1078"/>
                  </a:lnTo>
                  <a:lnTo>
                    <a:pt x="2122" y="606"/>
                  </a:lnTo>
                  <a:lnTo>
                    <a:pt x="2021" y="169"/>
                  </a:lnTo>
                  <a:lnTo>
                    <a:pt x="2055" y="101"/>
                  </a:lnTo>
                  <a:lnTo>
                    <a:pt x="2055" y="68"/>
                  </a:lnTo>
                  <a:lnTo>
                    <a:pt x="2021" y="34"/>
                  </a:lnTo>
                  <a:lnTo>
                    <a:pt x="195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4" name="Shape 644"/>
            <p:cNvSpPr/>
            <p:nvPr/>
          </p:nvSpPr>
          <p:spPr>
            <a:xfrm>
              <a:off x="1620725" y="5199100"/>
              <a:ext cx="60625" cy="69875"/>
            </a:xfrm>
            <a:custGeom>
              <a:avLst/>
              <a:gdLst/>
              <a:ahLst/>
              <a:cxnLst/>
              <a:rect l="0" t="0" r="0" b="0"/>
              <a:pathLst>
                <a:path w="2425" h="2795" extrusionOk="0">
                  <a:moveTo>
                    <a:pt x="2021" y="1"/>
                  </a:moveTo>
                  <a:lnTo>
                    <a:pt x="2021" y="68"/>
                  </a:lnTo>
                  <a:lnTo>
                    <a:pt x="1751" y="102"/>
                  </a:lnTo>
                  <a:lnTo>
                    <a:pt x="1516" y="135"/>
                  </a:lnTo>
                  <a:lnTo>
                    <a:pt x="1010" y="270"/>
                  </a:lnTo>
                  <a:lnTo>
                    <a:pt x="775" y="304"/>
                  </a:lnTo>
                  <a:lnTo>
                    <a:pt x="236" y="304"/>
                  </a:lnTo>
                  <a:lnTo>
                    <a:pt x="135" y="337"/>
                  </a:lnTo>
                  <a:lnTo>
                    <a:pt x="34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909" y="506"/>
                  </a:lnTo>
                  <a:lnTo>
                    <a:pt x="1179" y="472"/>
                  </a:lnTo>
                  <a:lnTo>
                    <a:pt x="1448" y="371"/>
                  </a:lnTo>
                  <a:lnTo>
                    <a:pt x="1718" y="304"/>
                  </a:lnTo>
                  <a:lnTo>
                    <a:pt x="2021" y="270"/>
                  </a:lnTo>
                  <a:lnTo>
                    <a:pt x="2054" y="708"/>
                  </a:lnTo>
                  <a:lnTo>
                    <a:pt x="2122" y="1112"/>
                  </a:lnTo>
                  <a:lnTo>
                    <a:pt x="2189" y="1684"/>
                  </a:lnTo>
                  <a:lnTo>
                    <a:pt x="2223" y="1987"/>
                  </a:lnTo>
                  <a:lnTo>
                    <a:pt x="2290" y="2256"/>
                  </a:lnTo>
                  <a:lnTo>
                    <a:pt x="2256" y="2223"/>
                  </a:lnTo>
                  <a:lnTo>
                    <a:pt x="1718" y="2357"/>
                  </a:lnTo>
                  <a:lnTo>
                    <a:pt x="1179" y="2492"/>
                  </a:lnTo>
                  <a:lnTo>
                    <a:pt x="741" y="2593"/>
                  </a:lnTo>
                  <a:lnTo>
                    <a:pt x="539" y="2660"/>
                  </a:lnTo>
                  <a:lnTo>
                    <a:pt x="337" y="2761"/>
                  </a:lnTo>
                  <a:lnTo>
                    <a:pt x="573" y="2795"/>
                  </a:lnTo>
                  <a:lnTo>
                    <a:pt x="775" y="2761"/>
                  </a:lnTo>
                  <a:lnTo>
                    <a:pt x="1212" y="2627"/>
                  </a:lnTo>
                  <a:lnTo>
                    <a:pt x="1718" y="2526"/>
                  </a:lnTo>
                  <a:lnTo>
                    <a:pt x="2256" y="2391"/>
                  </a:lnTo>
                  <a:lnTo>
                    <a:pt x="2324" y="2391"/>
                  </a:lnTo>
                  <a:lnTo>
                    <a:pt x="2324" y="2357"/>
                  </a:lnTo>
                  <a:lnTo>
                    <a:pt x="2391" y="2391"/>
                  </a:lnTo>
                  <a:lnTo>
                    <a:pt x="2425" y="2357"/>
                  </a:lnTo>
                  <a:lnTo>
                    <a:pt x="2425" y="2088"/>
                  </a:lnTo>
                  <a:lnTo>
                    <a:pt x="2391" y="1819"/>
                  </a:lnTo>
                  <a:lnTo>
                    <a:pt x="2324" y="1280"/>
                  </a:lnTo>
                  <a:lnTo>
                    <a:pt x="2256" y="674"/>
                  </a:lnTo>
                  <a:lnTo>
                    <a:pt x="2189" y="371"/>
                  </a:lnTo>
                  <a:lnTo>
                    <a:pt x="2122" y="68"/>
                  </a:lnTo>
                  <a:lnTo>
                    <a:pt x="2122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5" name="Shape 645"/>
            <p:cNvSpPr/>
            <p:nvPr/>
          </p:nvSpPr>
          <p:spPr>
            <a:xfrm>
              <a:off x="1201550" y="5226875"/>
              <a:ext cx="16025" cy="17700"/>
            </a:xfrm>
            <a:custGeom>
              <a:avLst/>
              <a:gdLst/>
              <a:ahLst/>
              <a:cxnLst/>
              <a:rect l="0" t="0" r="0" b="0"/>
              <a:pathLst>
                <a:path w="641" h="708" extrusionOk="0">
                  <a:moveTo>
                    <a:pt x="506" y="1"/>
                  </a:moveTo>
                  <a:lnTo>
                    <a:pt x="371" y="135"/>
                  </a:lnTo>
                  <a:lnTo>
                    <a:pt x="270" y="236"/>
                  </a:lnTo>
                  <a:lnTo>
                    <a:pt x="102" y="169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236"/>
                  </a:lnTo>
                  <a:lnTo>
                    <a:pt x="34" y="270"/>
                  </a:lnTo>
                  <a:lnTo>
                    <a:pt x="169" y="371"/>
                  </a:lnTo>
                  <a:lnTo>
                    <a:pt x="102" y="472"/>
                  </a:lnTo>
                  <a:lnTo>
                    <a:pt x="34" y="573"/>
                  </a:lnTo>
                  <a:lnTo>
                    <a:pt x="1" y="674"/>
                  </a:lnTo>
                  <a:lnTo>
                    <a:pt x="34" y="708"/>
                  </a:lnTo>
                  <a:lnTo>
                    <a:pt x="102" y="708"/>
                  </a:lnTo>
                  <a:lnTo>
                    <a:pt x="169" y="674"/>
                  </a:lnTo>
                  <a:lnTo>
                    <a:pt x="236" y="607"/>
                  </a:lnTo>
                  <a:lnTo>
                    <a:pt x="337" y="438"/>
                  </a:lnTo>
                  <a:lnTo>
                    <a:pt x="539" y="506"/>
                  </a:lnTo>
                  <a:lnTo>
                    <a:pt x="607" y="472"/>
                  </a:lnTo>
                  <a:lnTo>
                    <a:pt x="640" y="438"/>
                  </a:lnTo>
                  <a:lnTo>
                    <a:pt x="607" y="371"/>
                  </a:lnTo>
                  <a:lnTo>
                    <a:pt x="573" y="337"/>
                  </a:lnTo>
                  <a:lnTo>
                    <a:pt x="438" y="304"/>
                  </a:lnTo>
                  <a:lnTo>
                    <a:pt x="472" y="236"/>
                  </a:lnTo>
                  <a:lnTo>
                    <a:pt x="539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6" name="Shape 646"/>
            <p:cNvSpPr/>
            <p:nvPr/>
          </p:nvSpPr>
          <p:spPr>
            <a:xfrm>
              <a:off x="1546650" y="5208350"/>
              <a:ext cx="73250" cy="67375"/>
            </a:xfrm>
            <a:custGeom>
              <a:avLst/>
              <a:gdLst/>
              <a:ahLst/>
              <a:cxnLst/>
              <a:rect l="0" t="0" r="0" b="0"/>
              <a:pathLst>
                <a:path w="2930" h="2695" extrusionOk="0">
                  <a:moveTo>
                    <a:pt x="2526" y="1"/>
                  </a:moveTo>
                  <a:lnTo>
                    <a:pt x="2492" y="35"/>
                  </a:lnTo>
                  <a:lnTo>
                    <a:pt x="2492" y="304"/>
                  </a:lnTo>
                  <a:lnTo>
                    <a:pt x="2526" y="573"/>
                  </a:lnTo>
                  <a:lnTo>
                    <a:pt x="2627" y="1078"/>
                  </a:lnTo>
                  <a:lnTo>
                    <a:pt x="2694" y="1684"/>
                  </a:lnTo>
                  <a:lnTo>
                    <a:pt x="2795" y="2257"/>
                  </a:lnTo>
                  <a:lnTo>
                    <a:pt x="2189" y="2324"/>
                  </a:lnTo>
                  <a:lnTo>
                    <a:pt x="1617" y="2391"/>
                  </a:lnTo>
                  <a:lnTo>
                    <a:pt x="1044" y="2492"/>
                  </a:lnTo>
                  <a:lnTo>
                    <a:pt x="775" y="2560"/>
                  </a:lnTo>
                  <a:lnTo>
                    <a:pt x="607" y="2560"/>
                  </a:lnTo>
                  <a:lnTo>
                    <a:pt x="438" y="2593"/>
                  </a:lnTo>
                  <a:lnTo>
                    <a:pt x="438" y="2290"/>
                  </a:lnTo>
                  <a:lnTo>
                    <a:pt x="405" y="1987"/>
                  </a:lnTo>
                  <a:lnTo>
                    <a:pt x="304" y="1415"/>
                  </a:lnTo>
                  <a:lnTo>
                    <a:pt x="236" y="876"/>
                  </a:lnTo>
                  <a:lnTo>
                    <a:pt x="169" y="641"/>
                  </a:lnTo>
                  <a:lnTo>
                    <a:pt x="34" y="405"/>
                  </a:lnTo>
                  <a:lnTo>
                    <a:pt x="1" y="641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2055"/>
                  </a:lnTo>
                  <a:lnTo>
                    <a:pt x="270" y="2358"/>
                  </a:lnTo>
                  <a:lnTo>
                    <a:pt x="371" y="2661"/>
                  </a:lnTo>
                  <a:lnTo>
                    <a:pt x="405" y="2694"/>
                  </a:lnTo>
                  <a:lnTo>
                    <a:pt x="438" y="2694"/>
                  </a:lnTo>
                  <a:lnTo>
                    <a:pt x="573" y="2627"/>
                  </a:lnTo>
                  <a:lnTo>
                    <a:pt x="640" y="2661"/>
                  </a:lnTo>
                  <a:lnTo>
                    <a:pt x="708" y="2694"/>
                  </a:lnTo>
                  <a:lnTo>
                    <a:pt x="910" y="2694"/>
                  </a:lnTo>
                  <a:lnTo>
                    <a:pt x="1314" y="2593"/>
                  </a:lnTo>
                  <a:lnTo>
                    <a:pt x="2088" y="2492"/>
                  </a:lnTo>
                  <a:lnTo>
                    <a:pt x="2829" y="2391"/>
                  </a:lnTo>
                  <a:lnTo>
                    <a:pt x="2862" y="2358"/>
                  </a:lnTo>
                  <a:lnTo>
                    <a:pt x="2896" y="2324"/>
                  </a:lnTo>
                  <a:lnTo>
                    <a:pt x="2930" y="2290"/>
                  </a:lnTo>
                  <a:lnTo>
                    <a:pt x="2930" y="2021"/>
                  </a:lnTo>
                  <a:lnTo>
                    <a:pt x="2896" y="1752"/>
                  </a:lnTo>
                  <a:lnTo>
                    <a:pt x="2829" y="1247"/>
                  </a:lnTo>
                  <a:lnTo>
                    <a:pt x="2761" y="607"/>
                  </a:lnTo>
                  <a:lnTo>
                    <a:pt x="2660" y="304"/>
                  </a:lnTo>
                  <a:lnTo>
                    <a:pt x="255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7" name="Shape 647"/>
            <p:cNvSpPr/>
            <p:nvPr/>
          </p:nvSpPr>
          <p:spPr>
            <a:xfrm>
              <a:off x="1246175" y="5223500"/>
              <a:ext cx="300500" cy="101875"/>
            </a:xfrm>
            <a:custGeom>
              <a:avLst/>
              <a:gdLst/>
              <a:ahLst/>
              <a:cxnLst/>
              <a:rect l="0" t="0" r="0" b="0"/>
              <a:pathLst>
                <a:path w="12020" h="4075" extrusionOk="0">
                  <a:moveTo>
                    <a:pt x="11481" y="304"/>
                  </a:moveTo>
                  <a:lnTo>
                    <a:pt x="11515" y="573"/>
                  </a:lnTo>
                  <a:lnTo>
                    <a:pt x="11582" y="876"/>
                  </a:lnTo>
                  <a:lnTo>
                    <a:pt x="11784" y="2223"/>
                  </a:lnTo>
                  <a:lnTo>
                    <a:pt x="11717" y="2223"/>
                  </a:lnTo>
                  <a:lnTo>
                    <a:pt x="11414" y="2189"/>
                  </a:lnTo>
                  <a:lnTo>
                    <a:pt x="11111" y="2189"/>
                  </a:lnTo>
                  <a:lnTo>
                    <a:pt x="10505" y="2257"/>
                  </a:lnTo>
                  <a:lnTo>
                    <a:pt x="9899" y="2391"/>
                  </a:lnTo>
                  <a:lnTo>
                    <a:pt x="9293" y="2526"/>
                  </a:lnTo>
                  <a:lnTo>
                    <a:pt x="8586" y="2694"/>
                  </a:lnTo>
                  <a:lnTo>
                    <a:pt x="7845" y="2829"/>
                  </a:lnTo>
                  <a:lnTo>
                    <a:pt x="6397" y="3065"/>
                  </a:lnTo>
                  <a:lnTo>
                    <a:pt x="4949" y="3233"/>
                  </a:lnTo>
                  <a:lnTo>
                    <a:pt x="3502" y="3401"/>
                  </a:lnTo>
                  <a:lnTo>
                    <a:pt x="2054" y="3603"/>
                  </a:lnTo>
                  <a:lnTo>
                    <a:pt x="1313" y="3738"/>
                  </a:lnTo>
                  <a:lnTo>
                    <a:pt x="606" y="3873"/>
                  </a:lnTo>
                  <a:lnTo>
                    <a:pt x="573" y="3570"/>
                  </a:lnTo>
                  <a:lnTo>
                    <a:pt x="505" y="3300"/>
                  </a:lnTo>
                  <a:lnTo>
                    <a:pt x="371" y="2728"/>
                  </a:lnTo>
                  <a:lnTo>
                    <a:pt x="236" y="2223"/>
                  </a:lnTo>
                  <a:lnTo>
                    <a:pt x="67" y="1718"/>
                  </a:lnTo>
                  <a:lnTo>
                    <a:pt x="1515" y="1583"/>
                  </a:lnTo>
                  <a:lnTo>
                    <a:pt x="2963" y="1415"/>
                  </a:lnTo>
                  <a:lnTo>
                    <a:pt x="5858" y="1011"/>
                  </a:lnTo>
                  <a:lnTo>
                    <a:pt x="11481" y="304"/>
                  </a:lnTo>
                  <a:close/>
                  <a:moveTo>
                    <a:pt x="11548" y="1"/>
                  </a:moveTo>
                  <a:lnTo>
                    <a:pt x="11515" y="68"/>
                  </a:lnTo>
                  <a:lnTo>
                    <a:pt x="5825" y="809"/>
                  </a:lnTo>
                  <a:lnTo>
                    <a:pt x="2929" y="1146"/>
                  </a:lnTo>
                  <a:lnTo>
                    <a:pt x="1482" y="1348"/>
                  </a:lnTo>
                  <a:lnTo>
                    <a:pt x="67" y="1583"/>
                  </a:lnTo>
                  <a:lnTo>
                    <a:pt x="0" y="1583"/>
                  </a:lnTo>
                  <a:lnTo>
                    <a:pt x="0" y="1617"/>
                  </a:lnTo>
                  <a:lnTo>
                    <a:pt x="0" y="1684"/>
                  </a:lnTo>
                  <a:lnTo>
                    <a:pt x="34" y="1954"/>
                  </a:lnTo>
                  <a:lnTo>
                    <a:pt x="67" y="2223"/>
                  </a:lnTo>
                  <a:lnTo>
                    <a:pt x="169" y="2762"/>
                  </a:lnTo>
                  <a:lnTo>
                    <a:pt x="303" y="3401"/>
                  </a:lnTo>
                  <a:lnTo>
                    <a:pt x="371" y="3738"/>
                  </a:lnTo>
                  <a:lnTo>
                    <a:pt x="472" y="4041"/>
                  </a:lnTo>
                  <a:lnTo>
                    <a:pt x="505" y="4075"/>
                  </a:lnTo>
                  <a:lnTo>
                    <a:pt x="573" y="4075"/>
                  </a:lnTo>
                  <a:lnTo>
                    <a:pt x="606" y="4041"/>
                  </a:lnTo>
                  <a:lnTo>
                    <a:pt x="606" y="4007"/>
                  </a:lnTo>
                  <a:lnTo>
                    <a:pt x="2020" y="3873"/>
                  </a:lnTo>
                  <a:lnTo>
                    <a:pt x="3434" y="3671"/>
                  </a:lnTo>
                  <a:lnTo>
                    <a:pt x="6229" y="3267"/>
                  </a:lnTo>
                  <a:lnTo>
                    <a:pt x="7575" y="3065"/>
                  </a:lnTo>
                  <a:lnTo>
                    <a:pt x="8249" y="2964"/>
                  </a:lnTo>
                  <a:lnTo>
                    <a:pt x="8922" y="2829"/>
                  </a:lnTo>
                  <a:lnTo>
                    <a:pt x="9629" y="2661"/>
                  </a:lnTo>
                  <a:lnTo>
                    <a:pt x="10303" y="2526"/>
                  </a:lnTo>
                  <a:lnTo>
                    <a:pt x="10639" y="2459"/>
                  </a:lnTo>
                  <a:lnTo>
                    <a:pt x="11010" y="2425"/>
                  </a:lnTo>
                  <a:lnTo>
                    <a:pt x="11750" y="2425"/>
                  </a:lnTo>
                  <a:lnTo>
                    <a:pt x="11784" y="2391"/>
                  </a:lnTo>
                  <a:lnTo>
                    <a:pt x="11818" y="2324"/>
                  </a:lnTo>
                  <a:lnTo>
                    <a:pt x="11952" y="2324"/>
                  </a:lnTo>
                  <a:lnTo>
                    <a:pt x="11986" y="2257"/>
                  </a:lnTo>
                  <a:lnTo>
                    <a:pt x="12020" y="2189"/>
                  </a:lnTo>
                  <a:lnTo>
                    <a:pt x="11818" y="1011"/>
                  </a:lnTo>
                  <a:lnTo>
                    <a:pt x="11784" y="641"/>
                  </a:lnTo>
                  <a:lnTo>
                    <a:pt x="11750" y="439"/>
                  </a:lnTo>
                  <a:lnTo>
                    <a:pt x="11683" y="270"/>
                  </a:lnTo>
                  <a:lnTo>
                    <a:pt x="11750" y="203"/>
                  </a:lnTo>
                  <a:lnTo>
                    <a:pt x="11750" y="136"/>
                  </a:lnTo>
                  <a:lnTo>
                    <a:pt x="11717" y="68"/>
                  </a:lnTo>
                  <a:lnTo>
                    <a:pt x="11616" y="68"/>
                  </a:lnTo>
                  <a:lnTo>
                    <a:pt x="1154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8" name="Shape 648"/>
            <p:cNvSpPr/>
            <p:nvPr/>
          </p:nvSpPr>
          <p:spPr>
            <a:xfrm>
              <a:off x="1169575" y="5265600"/>
              <a:ext cx="79975" cy="69875"/>
            </a:xfrm>
            <a:custGeom>
              <a:avLst/>
              <a:gdLst/>
              <a:ahLst/>
              <a:cxnLst/>
              <a:rect l="0" t="0" r="0" b="0"/>
              <a:pathLst>
                <a:path w="3199" h="2795" extrusionOk="0">
                  <a:moveTo>
                    <a:pt x="2795" y="0"/>
                  </a:moveTo>
                  <a:lnTo>
                    <a:pt x="2761" y="34"/>
                  </a:lnTo>
                  <a:lnTo>
                    <a:pt x="2761" y="135"/>
                  </a:lnTo>
                  <a:lnTo>
                    <a:pt x="2727" y="101"/>
                  </a:lnTo>
                  <a:lnTo>
                    <a:pt x="2424" y="68"/>
                  </a:lnTo>
                  <a:lnTo>
                    <a:pt x="2121" y="34"/>
                  </a:lnTo>
                  <a:lnTo>
                    <a:pt x="1785" y="34"/>
                  </a:lnTo>
                  <a:lnTo>
                    <a:pt x="1448" y="68"/>
                  </a:lnTo>
                  <a:lnTo>
                    <a:pt x="1111" y="101"/>
                  </a:lnTo>
                  <a:lnTo>
                    <a:pt x="808" y="169"/>
                  </a:lnTo>
                  <a:lnTo>
                    <a:pt x="202" y="371"/>
                  </a:lnTo>
                  <a:lnTo>
                    <a:pt x="101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472"/>
                  </a:lnTo>
                  <a:lnTo>
                    <a:pt x="101" y="472"/>
                  </a:lnTo>
                  <a:lnTo>
                    <a:pt x="135" y="943"/>
                  </a:lnTo>
                  <a:lnTo>
                    <a:pt x="236" y="1684"/>
                  </a:lnTo>
                  <a:lnTo>
                    <a:pt x="404" y="2694"/>
                  </a:lnTo>
                  <a:lnTo>
                    <a:pt x="438" y="2761"/>
                  </a:lnTo>
                  <a:lnTo>
                    <a:pt x="505" y="2795"/>
                  </a:lnTo>
                  <a:lnTo>
                    <a:pt x="573" y="2761"/>
                  </a:lnTo>
                  <a:lnTo>
                    <a:pt x="573" y="2694"/>
                  </a:lnTo>
                  <a:lnTo>
                    <a:pt x="438" y="1852"/>
                  </a:lnTo>
                  <a:lnTo>
                    <a:pt x="303" y="1010"/>
                  </a:lnTo>
                  <a:lnTo>
                    <a:pt x="303" y="775"/>
                  </a:lnTo>
                  <a:lnTo>
                    <a:pt x="270" y="539"/>
                  </a:lnTo>
                  <a:lnTo>
                    <a:pt x="842" y="371"/>
                  </a:lnTo>
                  <a:lnTo>
                    <a:pt x="1448" y="270"/>
                  </a:lnTo>
                  <a:lnTo>
                    <a:pt x="2391" y="270"/>
                  </a:lnTo>
                  <a:lnTo>
                    <a:pt x="2694" y="236"/>
                  </a:lnTo>
                  <a:lnTo>
                    <a:pt x="2727" y="236"/>
                  </a:lnTo>
                  <a:lnTo>
                    <a:pt x="2727" y="438"/>
                  </a:lnTo>
                  <a:lnTo>
                    <a:pt x="2761" y="606"/>
                  </a:lnTo>
                  <a:lnTo>
                    <a:pt x="2795" y="1010"/>
                  </a:lnTo>
                  <a:lnTo>
                    <a:pt x="2862" y="1684"/>
                  </a:lnTo>
                  <a:lnTo>
                    <a:pt x="2929" y="2020"/>
                  </a:lnTo>
                  <a:lnTo>
                    <a:pt x="3030" y="2323"/>
                  </a:lnTo>
                  <a:lnTo>
                    <a:pt x="2323" y="2323"/>
                  </a:lnTo>
                  <a:lnTo>
                    <a:pt x="1583" y="2391"/>
                  </a:lnTo>
                  <a:lnTo>
                    <a:pt x="1347" y="2424"/>
                  </a:lnTo>
                  <a:lnTo>
                    <a:pt x="1044" y="2458"/>
                  </a:lnTo>
                  <a:lnTo>
                    <a:pt x="808" y="2525"/>
                  </a:lnTo>
                  <a:lnTo>
                    <a:pt x="674" y="2593"/>
                  </a:lnTo>
                  <a:lnTo>
                    <a:pt x="606" y="2694"/>
                  </a:lnTo>
                  <a:lnTo>
                    <a:pt x="876" y="2694"/>
                  </a:lnTo>
                  <a:lnTo>
                    <a:pt x="1179" y="2660"/>
                  </a:lnTo>
                  <a:lnTo>
                    <a:pt x="1515" y="2626"/>
                  </a:lnTo>
                  <a:lnTo>
                    <a:pt x="1818" y="2593"/>
                  </a:lnTo>
                  <a:lnTo>
                    <a:pt x="2458" y="2559"/>
                  </a:lnTo>
                  <a:lnTo>
                    <a:pt x="2795" y="2525"/>
                  </a:lnTo>
                  <a:lnTo>
                    <a:pt x="3131" y="2458"/>
                  </a:lnTo>
                  <a:lnTo>
                    <a:pt x="3165" y="2424"/>
                  </a:lnTo>
                  <a:lnTo>
                    <a:pt x="3199" y="2391"/>
                  </a:lnTo>
                  <a:lnTo>
                    <a:pt x="3199" y="2290"/>
                  </a:lnTo>
                  <a:lnTo>
                    <a:pt x="3131" y="1987"/>
                  </a:lnTo>
                  <a:lnTo>
                    <a:pt x="3064" y="1650"/>
                  </a:lnTo>
                  <a:lnTo>
                    <a:pt x="2963" y="977"/>
                  </a:lnTo>
                  <a:lnTo>
                    <a:pt x="2929" y="505"/>
                  </a:lnTo>
                  <a:lnTo>
                    <a:pt x="2896" y="236"/>
                  </a:lnTo>
                  <a:lnTo>
                    <a:pt x="2828" y="34"/>
                  </a:lnTo>
                  <a:lnTo>
                    <a:pt x="279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9" name="Shape 649"/>
            <p:cNvSpPr/>
            <p:nvPr/>
          </p:nvSpPr>
          <p:spPr>
            <a:xfrm>
              <a:off x="1418725" y="5052650"/>
              <a:ext cx="58100" cy="55575"/>
            </a:xfrm>
            <a:custGeom>
              <a:avLst/>
              <a:gdLst/>
              <a:ahLst/>
              <a:cxnLst/>
              <a:rect l="0" t="0" r="0" b="0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785" y="1818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2020"/>
                  </a:lnTo>
                  <a:lnTo>
                    <a:pt x="471" y="2088"/>
                  </a:lnTo>
                  <a:lnTo>
                    <a:pt x="370" y="1616"/>
                  </a:lnTo>
                  <a:lnTo>
                    <a:pt x="269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6" y="101"/>
                  </a:lnTo>
                  <a:lnTo>
                    <a:pt x="67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212"/>
                  </a:lnTo>
                  <a:lnTo>
                    <a:pt x="202" y="1684"/>
                  </a:lnTo>
                  <a:lnTo>
                    <a:pt x="269" y="1953"/>
                  </a:lnTo>
                  <a:lnTo>
                    <a:pt x="337" y="2189"/>
                  </a:lnTo>
                  <a:lnTo>
                    <a:pt x="404" y="2222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279" y="2121"/>
                  </a:lnTo>
                  <a:lnTo>
                    <a:pt x="1751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3" y="1919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21" y="539"/>
                  </a:lnTo>
                  <a:lnTo>
                    <a:pt x="2088" y="270"/>
                  </a:lnTo>
                  <a:lnTo>
                    <a:pt x="1987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0" name="Shape 650"/>
            <p:cNvSpPr/>
            <p:nvPr/>
          </p:nvSpPr>
          <p:spPr>
            <a:xfrm>
              <a:off x="1241125" y="5079575"/>
              <a:ext cx="55575" cy="55575"/>
            </a:xfrm>
            <a:custGeom>
              <a:avLst/>
              <a:gdLst/>
              <a:ahLst/>
              <a:cxnLst/>
              <a:rect l="0" t="0" r="0" b="0"/>
              <a:pathLst>
                <a:path w="2223" h="2223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69"/>
                  </a:lnTo>
                  <a:lnTo>
                    <a:pt x="371" y="203"/>
                  </a:lnTo>
                  <a:lnTo>
                    <a:pt x="168" y="236"/>
                  </a:lnTo>
                  <a:lnTo>
                    <a:pt x="0" y="304"/>
                  </a:lnTo>
                  <a:lnTo>
                    <a:pt x="0" y="337"/>
                  </a:lnTo>
                  <a:lnTo>
                    <a:pt x="168" y="405"/>
                  </a:lnTo>
                  <a:lnTo>
                    <a:pt x="337" y="405"/>
                  </a:lnTo>
                  <a:lnTo>
                    <a:pt x="707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51" y="405"/>
                  </a:lnTo>
                  <a:lnTo>
                    <a:pt x="1785" y="573"/>
                  </a:lnTo>
                  <a:lnTo>
                    <a:pt x="1852" y="943"/>
                  </a:lnTo>
                  <a:lnTo>
                    <a:pt x="1919" y="1381"/>
                  </a:lnTo>
                  <a:lnTo>
                    <a:pt x="1953" y="1617"/>
                  </a:lnTo>
                  <a:lnTo>
                    <a:pt x="2020" y="1852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54"/>
                  </a:lnTo>
                  <a:lnTo>
                    <a:pt x="371" y="2155"/>
                  </a:lnTo>
                  <a:lnTo>
                    <a:pt x="539" y="2223"/>
                  </a:lnTo>
                  <a:lnTo>
                    <a:pt x="707" y="2223"/>
                  </a:lnTo>
                  <a:lnTo>
                    <a:pt x="1078" y="2155"/>
                  </a:lnTo>
                  <a:lnTo>
                    <a:pt x="2121" y="2021"/>
                  </a:lnTo>
                  <a:lnTo>
                    <a:pt x="2189" y="2021"/>
                  </a:lnTo>
                  <a:lnTo>
                    <a:pt x="2222" y="1953"/>
                  </a:lnTo>
                  <a:lnTo>
                    <a:pt x="2222" y="1920"/>
                  </a:lnTo>
                  <a:lnTo>
                    <a:pt x="2189" y="1852"/>
                  </a:lnTo>
                  <a:lnTo>
                    <a:pt x="2155" y="1617"/>
                  </a:lnTo>
                  <a:lnTo>
                    <a:pt x="2121" y="1381"/>
                  </a:lnTo>
                  <a:lnTo>
                    <a:pt x="2054" y="910"/>
                  </a:lnTo>
                  <a:lnTo>
                    <a:pt x="1987" y="539"/>
                  </a:lnTo>
                  <a:lnTo>
                    <a:pt x="1953" y="337"/>
                  </a:lnTo>
                  <a:lnTo>
                    <a:pt x="1886" y="169"/>
                  </a:lnTo>
                  <a:lnTo>
                    <a:pt x="1919" y="102"/>
                  </a:lnTo>
                  <a:lnTo>
                    <a:pt x="1919" y="68"/>
                  </a:lnTo>
                  <a:lnTo>
                    <a:pt x="1886" y="34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1" name="Shape 651"/>
            <p:cNvSpPr/>
            <p:nvPr/>
          </p:nvSpPr>
          <p:spPr>
            <a:xfrm>
              <a:off x="1318550" y="5092200"/>
              <a:ext cx="18550" cy="16025"/>
            </a:xfrm>
            <a:custGeom>
              <a:avLst/>
              <a:gdLst/>
              <a:ahLst/>
              <a:cxnLst/>
              <a:rect l="0" t="0" r="0" b="0"/>
              <a:pathLst>
                <a:path w="742" h="641" extrusionOk="0">
                  <a:moveTo>
                    <a:pt x="405" y="1"/>
                  </a:moveTo>
                  <a:lnTo>
                    <a:pt x="236" y="34"/>
                  </a:lnTo>
                  <a:lnTo>
                    <a:pt x="34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4" y="135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203" y="371"/>
                  </a:lnTo>
                  <a:lnTo>
                    <a:pt x="203" y="539"/>
                  </a:lnTo>
                  <a:lnTo>
                    <a:pt x="203" y="607"/>
                  </a:lnTo>
                  <a:lnTo>
                    <a:pt x="270" y="640"/>
                  </a:lnTo>
                  <a:lnTo>
                    <a:pt x="304" y="640"/>
                  </a:lnTo>
                  <a:lnTo>
                    <a:pt x="337" y="607"/>
                  </a:lnTo>
                  <a:lnTo>
                    <a:pt x="337" y="438"/>
                  </a:lnTo>
                  <a:lnTo>
                    <a:pt x="337" y="270"/>
                  </a:lnTo>
                  <a:lnTo>
                    <a:pt x="371" y="270"/>
                  </a:lnTo>
                  <a:lnTo>
                    <a:pt x="573" y="236"/>
                  </a:lnTo>
                  <a:lnTo>
                    <a:pt x="640" y="203"/>
                  </a:lnTo>
                  <a:lnTo>
                    <a:pt x="741" y="169"/>
                  </a:lnTo>
                  <a:lnTo>
                    <a:pt x="741" y="68"/>
                  </a:lnTo>
                  <a:lnTo>
                    <a:pt x="741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2" name="Shape 652"/>
            <p:cNvSpPr/>
            <p:nvPr/>
          </p:nvSpPr>
          <p:spPr>
            <a:xfrm>
              <a:off x="1138425" y="5153650"/>
              <a:ext cx="55575" cy="57250"/>
            </a:xfrm>
            <a:custGeom>
              <a:avLst/>
              <a:gdLst/>
              <a:ahLst/>
              <a:cxnLst/>
              <a:rect l="0" t="0" r="0" b="0"/>
              <a:pathLst>
                <a:path w="2223" h="2290" extrusionOk="0">
                  <a:moveTo>
                    <a:pt x="1920" y="169"/>
                  </a:moveTo>
                  <a:lnTo>
                    <a:pt x="1953" y="539"/>
                  </a:lnTo>
                  <a:lnTo>
                    <a:pt x="1987" y="943"/>
                  </a:lnTo>
                  <a:lnTo>
                    <a:pt x="2021" y="1415"/>
                  </a:lnTo>
                  <a:lnTo>
                    <a:pt x="2054" y="1886"/>
                  </a:lnTo>
                  <a:lnTo>
                    <a:pt x="2054" y="1886"/>
                  </a:lnTo>
                  <a:lnTo>
                    <a:pt x="1819" y="1852"/>
                  </a:lnTo>
                  <a:lnTo>
                    <a:pt x="1583" y="1886"/>
                  </a:lnTo>
                  <a:lnTo>
                    <a:pt x="1112" y="1953"/>
                  </a:lnTo>
                  <a:lnTo>
                    <a:pt x="741" y="2021"/>
                  </a:lnTo>
                  <a:lnTo>
                    <a:pt x="573" y="2054"/>
                  </a:lnTo>
                  <a:lnTo>
                    <a:pt x="371" y="2088"/>
                  </a:lnTo>
                  <a:lnTo>
                    <a:pt x="337" y="1650"/>
                  </a:lnTo>
                  <a:lnTo>
                    <a:pt x="236" y="1213"/>
                  </a:lnTo>
                  <a:lnTo>
                    <a:pt x="203" y="842"/>
                  </a:lnTo>
                  <a:lnTo>
                    <a:pt x="135" y="472"/>
                  </a:lnTo>
                  <a:lnTo>
                    <a:pt x="1044" y="337"/>
                  </a:lnTo>
                  <a:lnTo>
                    <a:pt x="1920" y="169"/>
                  </a:lnTo>
                  <a:close/>
                  <a:moveTo>
                    <a:pt x="1920" y="0"/>
                  </a:moveTo>
                  <a:lnTo>
                    <a:pt x="1011" y="135"/>
                  </a:lnTo>
                  <a:lnTo>
                    <a:pt x="102" y="270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381"/>
                  </a:lnTo>
                  <a:lnTo>
                    <a:pt x="135" y="1819"/>
                  </a:lnTo>
                  <a:lnTo>
                    <a:pt x="203" y="2054"/>
                  </a:lnTo>
                  <a:lnTo>
                    <a:pt x="270" y="2256"/>
                  </a:lnTo>
                  <a:lnTo>
                    <a:pt x="270" y="2290"/>
                  </a:lnTo>
                  <a:lnTo>
                    <a:pt x="371" y="2290"/>
                  </a:lnTo>
                  <a:lnTo>
                    <a:pt x="371" y="2256"/>
                  </a:lnTo>
                  <a:lnTo>
                    <a:pt x="607" y="2256"/>
                  </a:lnTo>
                  <a:lnTo>
                    <a:pt x="842" y="2223"/>
                  </a:lnTo>
                  <a:lnTo>
                    <a:pt x="1280" y="2122"/>
                  </a:lnTo>
                  <a:lnTo>
                    <a:pt x="1684" y="2088"/>
                  </a:lnTo>
                  <a:lnTo>
                    <a:pt x="1886" y="2054"/>
                  </a:lnTo>
                  <a:lnTo>
                    <a:pt x="2088" y="1987"/>
                  </a:lnTo>
                  <a:lnTo>
                    <a:pt x="2155" y="1987"/>
                  </a:lnTo>
                  <a:lnTo>
                    <a:pt x="2189" y="1920"/>
                  </a:lnTo>
                  <a:lnTo>
                    <a:pt x="2223" y="1650"/>
                  </a:lnTo>
                  <a:lnTo>
                    <a:pt x="2223" y="1415"/>
                  </a:lnTo>
                  <a:lnTo>
                    <a:pt x="2155" y="910"/>
                  </a:lnTo>
                  <a:lnTo>
                    <a:pt x="2122" y="505"/>
                  </a:lnTo>
                  <a:lnTo>
                    <a:pt x="2054" y="303"/>
                  </a:lnTo>
                  <a:lnTo>
                    <a:pt x="1987" y="101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3" name="Shape 653"/>
            <p:cNvSpPr/>
            <p:nvPr/>
          </p:nvSpPr>
          <p:spPr>
            <a:xfrm>
              <a:off x="1238600" y="5087150"/>
              <a:ext cx="10950" cy="49700"/>
            </a:xfrm>
            <a:custGeom>
              <a:avLst/>
              <a:gdLst/>
              <a:ahLst/>
              <a:cxnLst/>
              <a:rect l="0" t="0" r="0" b="0"/>
              <a:pathLst>
                <a:path w="438" h="1988" extrusionOk="0">
                  <a:moveTo>
                    <a:pt x="0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472"/>
                  </a:lnTo>
                  <a:lnTo>
                    <a:pt x="67" y="943"/>
                  </a:lnTo>
                  <a:lnTo>
                    <a:pt x="168" y="1448"/>
                  </a:lnTo>
                  <a:lnTo>
                    <a:pt x="236" y="1718"/>
                  </a:lnTo>
                  <a:lnTo>
                    <a:pt x="337" y="1953"/>
                  </a:lnTo>
                  <a:lnTo>
                    <a:pt x="370" y="1987"/>
                  </a:lnTo>
                  <a:lnTo>
                    <a:pt x="438" y="1987"/>
                  </a:lnTo>
                  <a:lnTo>
                    <a:pt x="438" y="1920"/>
                  </a:lnTo>
                  <a:lnTo>
                    <a:pt x="438" y="1684"/>
                  </a:lnTo>
                  <a:lnTo>
                    <a:pt x="370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35" y="236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4" name="Shape 654"/>
            <p:cNvSpPr/>
            <p:nvPr/>
          </p:nvSpPr>
          <p:spPr>
            <a:xfrm>
              <a:off x="1382525" y="5082950"/>
              <a:ext cx="12650" cy="16025"/>
            </a:xfrm>
            <a:custGeom>
              <a:avLst/>
              <a:gdLst/>
              <a:ahLst/>
              <a:cxnLst/>
              <a:rect l="0" t="0" r="0" b="0"/>
              <a:pathLst>
                <a:path w="506" h="641" extrusionOk="0">
                  <a:moveTo>
                    <a:pt x="472" y="0"/>
                  </a:moveTo>
                  <a:lnTo>
                    <a:pt x="371" y="101"/>
                  </a:lnTo>
                  <a:lnTo>
                    <a:pt x="270" y="202"/>
                  </a:lnTo>
                  <a:lnTo>
                    <a:pt x="202" y="169"/>
                  </a:lnTo>
                  <a:lnTo>
                    <a:pt x="68" y="68"/>
                  </a:lnTo>
                  <a:lnTo>
                    <a:pt x="0" y="68"/>
                  </a:lnTo>
                  <a:lnTo>
                    <a:pt x="0" y="101"/>
                  </a:lnTo>
                  <a:lnTo>
                    <a:pt x="34" y="202"/>
                  </a:lnTo>
                  <a:lnTo>
                    <a:pt x="135" y="270"/>
                  </a:lnTo>
                  <a:lnTo>
                    <a:pt x="169" y="303"/>
                  </a:lnTo>
                  <a:lnTo>
                    <a:pt x="68" y="539"/>
                  </a:lnTo>
                  <a:lnTo>
                    <a:pt x="68" y="606"/>
                  </a:lnTo>
                  <a:lnTo>
                    <a:pt x="101" y="640"/>
                  </a:lnTo>
                  <a:lnTo>
                    <a:pt x="169" y="640"/>
                  </a:lnTo>
                  <a:lnTo>
                    <a:pt x="236" y="606"/>
                  </a:lnTo>
                  <a:lnTo>
                    <a:pt x="337" y="337"/>
                  </a:lnTo>
                  <a:lnTo>
                    <a:pt x="371" y="337"/>
                  </a:lnTo>
                  <a:lnTo>
                    <a:pt x="404" y="303"/>
                  </a:lnTo>
                  <a:lnTo>
                    <a:pt x="404" y="23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5" name="Shape 655"/>
            <p:cNvSpPr/>
            <p:nvPr/>
          </p:nvSpPr>
          <p:spPr>
            <a:xfrm>
              <a:off x="1298350" y="5071175"/>
              <a:ext cx="58950" cy="55575"/>
            </a:xfrm>
            <a:custGeom>
              <a:avLst/>
              <a:gdLst/>
              <a:ahLst/>
              <a:cxnLst/>
              <a:rect l="0" t="0" r="0" b="0"/>
              <a:pathLst>
                <a:path w="2358" h="2223" extrusionOk="0">
                  <a:moveTo>
                    <a:pt x="1650" y="0"/>
                  </a:moveTo>
                  <a:lnTo>
                    <a:pt x="1314" y="101"/>
                  </a:lnTo>
                  <a:lnTo>
                    <a:pt x="708" y="168"/>
                  </a:lnTo>
                  <a:lnTo>
                    <a:pt x="405" y="202"/>
                  </a:lnTo>
                  <a:lnTo>
                    <a:pt x="102" y="303"/>
                  </a:lnTo>
                  <a:lnTo>
                    <a:pt x="102" y="202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471"/>
                  </a:lnTo>
                  <a:lnTo>
                    <a:pt x="1" y="673"/>
                  </a:lnTo>
                  <a:lnTo>
                    <a:pt x="34" y="1145"/>
                  </a:lnTo>
                  <a:lnTo>
                    <a:pt x="135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7" y="2222"/>
                  </a:lnTo>
                  <a:lnTo>
                    <a:pt x="371" y="2222"/>
                  </a:lnTo>
                  <a:lnTo>
                    <a:pt x="405" y="2188"/>
                  </a:lnTo>
                  <a:lnTo>
                    <a:pt x="438" y="2121"/>
                  </a:lnTo>
                  <a:lnTo>
                    <a:pt x="405" y="1885"/>
                  </a:lnTo>
                  <a:lnTo>
                    <a:pt x="337" y="1616"/>
                  </a:lnTo>
                  <a:lnTo>
                    <a:pt x="236" y="1111"/>
                  </a:lnTo>
                  <a:lnTo>
                    <a:pt x="203" y="741"/>
                  </a:lnTo>
                  <a:lnTo>
                    <a:pt x="135" y="370"/>
                  </a:lnTo>
                  <a:lnTo>
                    <a:pt x="539" y="370"/>
                  </a:lnTo>
                  <a:lnTo>
                    <a:pt x="943" y="303"/>
                  </a:lnTo>
                  <a:lnTo>
                    <a:pt x="1852" y="168"/>
                  </a:lnTo>
                  <a:lnTo>
                    <a:pt x="1886" y="202"/>
                  </a:lnTo>
                  <a:lnTo>
                    <a:pt x="1987" y="202"/>
                  </a:lnTo>
                  <a:lnTo>
                    <a:pt x="1987" y="471"/>
                  </a:lnTo>
                  <a:lnTo>
                    <a:pt x="2021" y="774"/>
                  </a:lnTo>
                  <a:lnTo>
                    <a:pt x="2155" y="1784"/>
                  </a:lnTo>
                  <a:lnTo>
                    <a:pt x="1751" y="1784"/>
                  </a:lnTo>
                  <a:lnTo>
                    <a:pt x="1347" y="1885"/>
                  </a:lnTo>
                  <a:lnTo>
                    <a:pt x="842" y="1919"/>
                  </a:lnTo>
                  <a:lnTo>
                    <a:pt x="607" y="1986"/>
                  </a:lnTo>
                  <a:lnTo>
                    <a:pt x="506" y="2054"/>
                  </a:lnTo>
                  <a:lnTo>
                    <a:pt x="438" y="2121"/>
                  </a:lnTo>
                  <a:lnTo>
                    <a:pt x="506" y="2188"/>
                  </a:lnTo>
                  <a:lnTo>
                    <a:pt x="842" y="2188"/>
                  </a:lnTo>
                  <a:lnTo>
                    <a:pt x="1246" y="2121"/>
                  </a:lnTo>
                  <a:lnTo>
                    <a:pt x="1718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56" y="1986"/>
                  </a:lnTo>
                  <a:lnTo>
                    <a:pt x="2290" y="1986"/>
                  </a:lnTo>
                  <a:lnTo>
                    <a:pt x="2357" y="1953"/>
                  </a:lnTo>
                  <a:lnTo>
                    <a:pt x="2357" y="1885"/>
                  </a:lnTo>
                  <a:lnTo>
                    <a:pt x="2189" y="875"/>
                  </a:lnTo>
                  <a:lnTo>
                    <a:pt x="2155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1987" y="67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6" name="Shape 656"/>
            <p:cNvSpPr/>
            <p:nvPr/>
          </p:nvSpPr>
          <p:spPr>
            <a:xfrm>
              <a:off x="1358125" y="5059375"/>
              <a:ext cx="58100" cy="63150"/>
            </a:xfrm>
            <a:custGeom>
              <a:avLst/>
              <a:gdLst/>
              <a:ahLst/>
              <a:cxnLst/>
              <a:rect l="0" t="0" r="0" b="0"/>
              <a:pathLst>
                <a:path w="2324" h="2526" extrusionOk="0">
                  <a:moveTo>
                    <a:pt x="1953" y="203"/>
                  </a:moveTo>
                  <a:lnTo>
                    <a:pt x="1953" y="640"/>
                  </a:lnTo>
                  <a:lnTo>
                    <a:pt x="1986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56"/>
                  </a:lnTo>
                  <a:lnTo>
                    <a:pt x="337" y="1347"/>
                  </a:lnTo>
                  <a:lnTo>
                    <a:pt x="168" y="438"/>
                  </a:lnTo>
                  <a:lnTo>
                    <a:pt x="606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44" y="169"/>
                  </a:lnTo>
                  <a:lnTo>
                    <a:pt x="572" y="203"/>
                  </a:lnTo>
                  <a:lnTo>
                    <a:pt x="101" y="304"/>
                  </a:lnTo>
                  <a:lnTo>
                    <a:pt x="67" y="337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943"/>
                  </a:lnTo>
                  <a:lnTo>
                    <a:pt x="101" y="1448"/>
                  </a:lnTo>
                  <a:lnTo>
                    <a:pt x="236" y="1987"/>
                  </a:lnTo>
                  <a:lnTo>
                    <a:pt x="370" y="2492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2"/>
                  </a:lnTo>
                  <a:lnTo>
                    <a:pt x="2188" y="2088"/>
                  </a:lnTo>
                  <a:lnTo>
                    <a:pt x="2289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54" y="102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7" name="Shape 657"/>
            <p:cNvSpPr/>
            <p:nvPr/>
          </p:nvSpPr>
          <p:spPr>
            <a:xfrm>
              <a:off x="1262150" y="5100625"/>
              <a:ext cx="13500" cy="17700"/>
            </a:xfrm>
            <a:custGeom>
              <a:avLst/>
              <a:gdLst/>
              <a:ahLst/>
              <a:cxnLst/>
              <a:rect l="0" t="0" r="0" b="0"/>
              <a:pathLst>
                <a:path w="540" h="708" extrusionOk="0">
                  <a:moveTo>
                    <a:pt x="304" y="135"/>
                  </a:moveTo>
                  <a:lnTo>
                    <a:pt x="270" y="270"/>
                  </a:lnTo>
                  <a:lnTo>
                    <a:pt x="203" y="371"/>
                  </a:lnTo>
                  <a:lnTo>
                    <a:pt x="136" y="404"/>
                  </a:lnTo>
                  <a:lnTo>
                    <a:pt x="136" y="371"/>
                  </a:lnTo>
                  <a:lnTo>
                    <a:pt x="136" y="303"/>
                  </a:lnTo>
                  <a:lnTo>
                    <a:pt x="203" y="202"/>
                  </a:lnTo>
                  <a:lnTo>
                    <a:pt x="237" y="169"/>
                  </a:lnTo>
                  <a:lnTo>
                    <a:pt x="304" y="135"/>
                  </a:lnTo>
                  <a:close/>
                  <a:moveTo>
                    <a:pt x="304" y="0"/>
                  </a:moveTo>
                  <a:lnTo>
                    <a:pt x="169" y="34"/>
                  </a:lnTo>
                  <a:lnTo>
                    <a:pt x="68" y="135"/>
                  </a:lnTo>
                  <a:lnTo>
                    <a:pt x="35" y="135"/>
                  </a:lnTo>
                  <a:lnTo>
                    <a:pt x="35" y="169"/>
                  </a:lnTo>
                  <a:lnTo>
                    <a:pt x="35" y="202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02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74"/>
                  </a:lnTo>
                  <a:lnTo>
                    <a:pt x="203" y="640"/>
                  </a:lnTo>
                  <a:lnTo>
                    <a:pt x="169" y="505"/>
                  </a:lnTo>
                  <a:lnTo>
                    <a:pt x="237" y="573"/>
                  </a:lnTo>
                  <a:lnTo>
                    <a:pt x="304" y="640"/>
                  </a:lnTo>
                  <a:lnTo>
                    <a:pt x="371" y="674"/>
                  </a:lnTo>
                  <a:lnTo>
                    <a:pt x="472" y="707"/>
                  </a:lnTo>
                  <a:lnTo>
                    <a:pt x="506" y="674"/>
                  </a:lnTo>
                  <a:lnTo>
                    <a:pt x="540" y="640"/>
                  </a:lnTo>
                  <a:lnTo>
                    <a:pt x="540" y="573"/>
                  </a:lnTo>
                  <a:lnTo>
                    <a:pt x="472" y="539"/>
                  </a:lnTo>
                  <a:lnTo>
                    <a:pt x="371" y="505"/>
                  </a:lnTo>
                  <a:lnTo>
                    <a:pt x="304" y="438"/>
                  </a:lnTo>
                  <a:lnTo>
                    <a:pt x="405" y="337"/>
                  </a:lnTo>
                  <a:lnTo>
                    <a:pt x="472" y="202"/>
                  </a:lnTo>
                  <a:lnTo>
                    <a:pt x="472" y="101"/>
                  </a:lnTo>
                  <a:lnTo>
                    <a:pt x="439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8" name="Shape 658"/>
            <p:cNvSpPr/>
            <p:nvPr/>
          </p:nvSpPr>
          <p:spPr>
            <a:xfrm>
              <a:off x="1118225" y="5216775"/>
              <a:ext cx="57275" cy="55575"/>
            </a:xfrm>
            <a:custGeom>
              <a:avLst/>
              <a:gdLst/>
              <a:ahLst/>
              <a:cxnLst/>
              <a:rect l="0" t="0" r="0" b="0"/>
              <a:pathLst>
                <a:path w="2291" h="2223" extrusionOk="0">
                  <a:moveTo>
                    <a:pt x="1886" y="203"/>
                  </a:moveTo>
                  <a:lnTo>
                    <a:pt x="1953" y="573"/>
                  </a:lnTo>
                  <a:lnTo>
                    <a:pt x="1987" y="943"/>
                  </a:lnTo>
                  <a:lnTo>
                    <a:pt x="2054" y="1381"/>
                  </a:lnTo>
                  <a:lnTo>
                    <a:pt x="2122" y="1819"/>
                  </a:lnTo>
                  <a:lnTo>
                    <a:pt x="1953" y="1819"/>
                  </a:lnTo>
                  <a:lnTo>
                    <a:pt x="1751" y="1852"/>
                  </a:lnTo>
                  <a:lnTo>
                    <a:pt x="1381" y="1886"/>
                  </a:lnTo>
                  <a:lnTo>
                    <a:pt x="910" y="1953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17"/>
                  </a:lnTo>
                  <a:lnTo>
                    <a:pt x="270" y="1179"/>
                  </a:lnTo>
                  <a:lnTo>
                    <a:pt x="169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02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169" y="1684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438" y="2189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18" y="2054"/>
                  </a:lnTo>
                  <a:lnTo>
                    <a:pt x="1953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290" y="1920"/>
                  </a:lnTo>
                  <a:lnTo>
                    <a:pt x="2290" y="1718"/>
                  </a:lnTo>
                  <a:lnTo>
                    <a:pt x="2256" y="1482"/>
                  </a:lnTo>
                  <a:lnTo>
                    <a:pt x="2189" y="1044"/>
                  </a:lnTo>
                  <a:lnTo>
                    <a:pt x="2122" y="539"/>
                  </a:lnTo>
                  <a:lnTo>
                    <a:pt x="2054" y="270"/>
                  </a:lnTo>
                  <a:lnTo>
                    <a:pt x="1987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9" name="Shape 659"/>
            <p:cNvSpPr/>
            <p:nvPr/>
          </p:nvSpPr>
          <p:spPr>
            <a:xfrm>
              <a:off x="1162000" y="5176375"/>
              <a:ext cx="12650" cy="18550"/>
            </a:xfrm>
            <a:custGeom>
              <a:avLst/>
              <a:gdLst/>
              <a:ahLst/>
              <a:cxnLst/>
              <a:rect l="0" t="0" r="0" b="0"/>
              <a:pathLst>
                <a:path w="506" h="742" extrusionOk="0">
                  <a:moveTo>
                    <a:pt x="169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34" y="270"/>
                  </a:lnTo>
                  <a:lnTo>
                    <a:pt x="101" y="371"/>
                  </a:lnTo>
                  <a:lnTo>
                    <a:pt x="202" y="438"/>
                  </a:lnTo>
                  <a:lnTo>
                    <a:pt x="337" y="438"/>
                  </a:lnTo>
                  <a:lnTo>
                    <a:pt x="337" y="506"/>
                  </a:lnTo>
                  <a:lnTo>
                    <a:pt x="303" y="539"/>
                  </a:lnTo>
                  <a:lnTo>
                    <a:pt x="236" y="573"/>
                  </a:lnTo>
                  <a:lnTo>
                    <a:pt x="101" y="573"/>
                  </a:lnTo>
                  <a:lnTo>
                    <a:pt x="68" y="539"/>
                  </a:lnTo>
                  <a:lnTo>
                    <a:pt x="0" y="573"/>
                  </a:lnTo>
                  <a:lnTo>
                    <a:pt x="0" y="607"/>
                  </a:lnTo>
                  <a:lnTo>
                    <a:pt x="0" y="640"/>
                  </a:lnTo>
                  <a:lnTo>
                    <a:pt x="34" y="674"/>
                  </a:lnTo>
                  <a:lnTo>
                    <a:pt x="101" y="708"/>
                  </a:lnTo>
                  <a:lnTo>
                    <a:pt x="202" y="741"/>
                  </a:lnTo>
                  <a:lnTo>
                    <a:pt x="303" y="708"/>
                  </a:lnTo>
                  <a:lnTo>
                    <a:pt x="404" y="674"/>
                  </a:lnTo>
                  <a:lnTo>
                    <a:pt x="472" y="607"/>
                  </a:lnTo>
                  <a:lnTo>
                    <a:pt x="505" y="506"/>
                  </a:lnTo>
                  <a:lnTo>
                    <a:pt x="505" y="405"/>
                  </a:lnTo>
                  <a:lnTo>
                    <a:pt x="472" y="337"/>
                  </a:lnTo>
                  <a:lnTo>
                    <a:pt x="438" y="304"/>
                  </a:lnTo>
                  <a:lnTo>
                    <a:pt x="371" y="270"/>
                  </a:lnTo>
                  <a:lnTo>
                    <a:pt x="202" y="270"/>
                  </a:lnTo>
                  <a:lnTo>
                    <a:pt x="169" y="203"/>
                  </a:lnTo>
                  <a:lnTo>
                    <a:pt x="202" y="169"/>
                  </a:lnTo>
                  <a:lnTo>
                    <a:pt x="236" y="135"/>
                  </a:lnTo>
                  <a:lnTo>
                    <a:pt x="337" y="102"/>
                  </a:lnTo>
                  <a:lnTo>
                    <a:pt x="371" y="102"/>
                  </a:lnTo>
                  <a:lnTo>
                    <a:pt x="371" y="68"/>
                  </a:lnTo>
                  <a:lnTo>
                    <a:pt x="337" y="34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0" name="Shape 660"/>
            <p:cNvSpPr/>
            <p:nvPr/>
          </p:nvSpPr>
          <p:spPr>
            <a:xfrm>
              <a:off x="1219225" y="5164600"/>
              <a:ext cx="16025" cy="22750"/>
            </a:xfrm>
            <a:custGeom>
              <a:avLst/>
              <a:gdLst/>
              <a:ahLst/>
              <a:cxnLst/>
              <a:rect l="0" t="0" r="0" b="0"/>
              <a:pathLst>
                <a:path w="641" h="910" extrusionOk="0">
                  <a:moveTo>
                    <a:pt x="438" y="236"/>
                  </a:moveTo>
                  <a:lnTo>
                    <a:pt x="472" y="270"/>
                  </a:lnTo>
                  <a:lnTo>
                    <a:pt x="506" y="337"/>
                  </a:lnTo>
                  <a:lnTo>
                    <a:pt x="506" y="505"/>
                  </a:lnTo>
                  <a:lnTo>
                    <a:pt x="472" y="573"/>
                  </a:lnTo>
                  <a:lnTo>
                    <a:pt x="438" y="640"/>
                  </a:lnTo>
                  <a:lnTo>
                    <a:pt x="304" y="707"/>
                  </a:lnTo>
                  <a:lnTo>
                    <a:pt x="270" y="741"/>
                  </a:lnTo>
                  <a:lnTo>
                    <a:pt x="236" y="404"/>
                  </a:lnTo>
                  <a:lnTo>
                    <a:pt x="236" y="236"/>
                  </a:lnTo>
                  <a:close/>
                  <a:moveTo>
                    <a:pt x="169" y="0"/>
                  </a:moveTo>
                  <a:lnTo>
                    <a:pt x="135" y="101"/>
                  </a:lnTo>
                  <a:lnTo>
                    <a:pt x="102" y="168"/>
                  </a:lnTo>
                  <a:lnTo>
                    <a:pt x="68" y="371"/>
                  </a:lnTo>
                  <a:lnTo>
                    <a:pt x="68" y="573"/>
                  </a:lnTo>
                  <a:lnTo>
                    <a:pt x="135" y="775"/>
                  </a:lnTo>
                  <a:lnTo>
                    <a:pt x="68" y="775"/>
                  </a:lnTo>
                  <a:lnTo>
                    <a:pt x="1" y="842"/>
                  </a:lnTo>
                  <a:lnTo>
                    <a:pt x="34" y="876"/>
                  </a:lnTo>
                  <a:lnTo>
                    <a:pt x="68" y="909"/>
                  </a:lnTo>
                  <a:lnTo>
                    <a:pt x="236" y="909"/>
                  </a:lnTo>
                  <a:lnTo>
                    <a:pt x="405" y="808"/>
                  </a:lnTo>
                  <a:lnTo>
                    <a:pt x="539" y="674"/>
                  </a:lnTo>
                  <a:lnTo>
                    <a:pt x="607" y="505"/>
                  </a:lnTo>
                  <a:lnTo>
                    <a:pt x="640" y="404"/>
                  </a:lnTo>
                  <a:lnTo>
                    <a:pt x="607" y="337"/>
                  </a:lnTo>
                  <a:lnTo>
                    <a:pt x="539" y="168"/>
                  </a:lnTo>
                  <a:lnTo>
                    <a:pt x="472" y="135"/>
                  </a:lnTo>
                  <a:lnTo>
                    <a:pt x="371" y="101"/>
                  </a:lnTo>
                  <a:lnTo>
                    <a:pt x="236" y="135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1" name="Shape 661"/>
            <p:cNvSpPr/>
            <p:nvPr/>
          </p:nvSpPr>
          <p:spPr>
            <a:xfrm>
              <a:off x="1140100" y="5236975"/>
              <a:ext cx="16875" cy="18550"/>
            </a:xfrm>
            <a:custGeom>
              <a:avLst/>
              <a:gdLst/>
              <a:ahLst/>
              <a:cxnLst/>
              <a:rect l="0" t="0" r="0" b="0"/>
              <a:pathLst>
                <a:path w="675" h="742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102" y="169"/>
                  </a:lnTo>
                  <a:lnTo>
                    <a:pt x="304" y="169"/>
                  </a:lnTo>
                  <a:lnTo>
                    <a:pt x="68" y="607"/>
                  </a:lnTo>
                  <a:lnTo>
                    <a:pt x="68" y="674"/>
                  </a:lnTo>
                  <a:lnTo>
                    <a:pt x="102" y="708"/>
                  </a:lnTo>
                  <a:lnTo>
                    <a:pt x="136" y="741"/>
                  </a:lnTo>
                  <a:lnTo>
                    <a:pt x="203" y="741"/>
                  </a:lnTo>
                  <a:lnTo>
                    <a:pt x="506" y="607"/>
                  </a:lnTo>
                  <a:lnTo>
                    <a:pt x="607" y="573"/>
                  </a:lnTo>
                  <a:lnTo>
                    <a:pt x="674" y="539"/>
                  </a:lnTo>
                  <a:lnTo>
                    <a:pt x="674" y="472"/>
                  </a:lnTo>
                  <a:lnTo>
                    <a:pt x="674" y="438"/>
                  </a:lnTo>
                  <a:lnTo>
                    <a:pt x="607" y="405"/>
                  </a:lnTo>
                  <a:lnTo>
                    <a:pt x="573" y="405"/>
                  </a:lnTo>
                  <a:lnTo>
                    <a:pt x="472" y="438"/>
                  </a:lnTo>
                  <a:lnTo>
                    <a:pt x="338" y="472"/>
                  </a:lnTo>
                  <a:lnTo>
                    <a:pt x="540" y="135"/>
                  </a:lnTo>
                  <a:lnTo>
                    <a:pt x="573" y="102"/>
                  </a:lnTo>
                  <a:lnTo>
                    <a:pt x="540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2" name="Shape 662"/>
            <p:cNvSpPr/>
            <p:nvPr/>
          </p:nvSpPr>
          <p:spPr>
            <a:xfrm>
              <a:off x="1197350" y="5143550"/>
              <a:ext cx="58100" cy="60625"/>
            </a:xfrm>
            <a:custGeom>
              <a:avLst/>
              <a:gdLst/>
              <a:ahLst/>
              <a:cxnLst/>
              <a:rect l="0" t="0" r="0" b="0"/>
              <a:pathLst>
                <a:path w="2324" h="2425" extrusionOk="0">
                  <a:moveTo>
                    <a:pt x="1919" y="135"/>
                  </a:moveTo>
                  <a:lnTo>
                    <a:pt x="2020" y="1044"/>
                  </a:lnTo>
                  <a:lnTo>
                    <a:pt x="2122" y="1987"/>
                  </a:lnTo>
                  <a:lnTo>
                    <a:pt x="1684" y="2054"/>
                  </a:lnTo>
                  <a:lnTo>
                    <a:pt x="1280" y="2122"/>
                  </a:lnTo>
                  <a:lnTo>
                    <a:pt x="876" y="2189"/>
                  </a:lnTo>
                  <a:lnTo>
                    <a:pt x="472" y="2290"/>
                  </a:lnTo>
                  <a:lnTo>
                    <a:pt x="472" y="2256"/>
                  </a:lnTo>
                  <a:lnTo>
                    <a:pt x="438" y="1819"/>
                  </a:lnTo>
                  <a:lnTo>
                    <a:pt x="371" y="1347"/>
                  </a:lnTo>
                  <a:lnTo>
                    <a:pt x="270" y="876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70"/>
                  </a:lnTo>
                  <a:lnTo>
                    <a:pt x="1919" y="135"/>
                  </a:lnTo>
                  <a:close/>
                  <a:moveTo>
                    <a:pt x="1919" y="0"/>
                  </a:moveTo>
                  <a:lnTo>
                    <a:pt x="1482" y="68"/>
                  </a:lnTo>
                  <a:lnTo>
                    <a:pt x="1010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8" y="909"/>
                  </a:lnTo>
                  <a:lnTo>
                    <a:pt x="135" y="1381"/>
                  </a:lnTo>
                  <a:lnTo>
                    <a:pt x="236" y="1819"/>
                  </a:lnTo>
                  <a:lnTo>
                    <a:pt x="337" y="2290"/>
                  </a:lnTo>
                  <a:lnTo>
                    <a:pt x="337" y="2324"/>
                  </a:lnTo>
                  <a:lnTo>
                    <a:pt x="438" y="2324"/>
                  </a:lnTo>
                  <a:lnTo>
                    <a:pt x="472" y="2391"/>
                  </a:lnTo>
                  <a:lnTo>
                    <a:pt x="505" y="2425"/>
                  </a:lnTo>
                  <a:lnTo>
                    <a:pt x="909" y="2425"/>
                  </a:lnTo>
                  <a:lnTo>
                    <a:pt x="1313" y="2357"/>
                  </a:lnTo>
                  <a:lnTo>
                    <a:pt x="1751" y="2256"/>
                  </a:lnTo>
                  <a:lnTo>
                    <a:pt x="2122" y="2088"/>
                  </a:lnTo>
                  <a:lnTo>
                    <a:pt x="2122" y="2155"/>
                  </a:lnTo>
                  <a:lnTo>
                    <a:pt x="2155" y="2223"/>
                  </a:lnTo>
                  <a:lnTo>
                    <a:pt x="2223" y="2256"/>
                  </a:lnTo>
                  <a:lnTo>
                    <a:pt x="2290" y="2223"/>
                  </a:lnTo>
                  <a:lnTo>
                    <a:pt x="2324" y="2155"/>
                  </a:lnTo>
                  <a:lnTo>
                    <a:pt x="2290" y="1650"/>
                  </a:lnTo>
                  <a:lnTo>
                    <a:pt x="2256" y="1112"/>
                  </a:lnTo>
                  <a:lnTo>
                    <a:pt x="2189" y="606"/>
                  </a:lnTo>
                  <a:lnTo>
                    <a:pt x="2054" y="101"/>
                  </a:lnTo>
                  <a:lnTo>
                    <a:pt x="2020" y="68"/>
                  </a:lnTo>
                  <a:lnTo>
                    <a:pt x="1987" y="68"/>
                  </a:lnTo>
                  <a:lnTo>
                    <a:pt x="1987" y="34"/>
                  </a:lnTo>
                  <a:lnTo>
                    <a:pt x="191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3" name="Shape 663"/>
            <p:cNvSpPr/>
            <p:nvPr/>
          </p:nvSpPr>
          <p:spPr>
            <a:xfrm>
              <a:off x="1178825" y="5206675"/>
              <a:ext cx="58950" cy="57250"/>
            </a:xfrm>
            <a:custGeom>
              <a:avLst/>
              <a:gdLst/>
              <a:ahLst/>
              <a:cxnLst/>
              <a:rect l="0" t="0" r="0" b="0"/>
              <a:pathLst>
                <a:path w="2358" h="2290" extrusionOk="0">
                  <a:moveTo>
                    <a:pt x="1953" y="304"/>
                  </a:moveTo>
                  <a:lnTo>
                    <a:pt x="1987" y="607"/>
                  </a:lnTo>
                  <a:lnTo>
                    <a:pt x="2054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2" y="1987"/>
                  </a:lnTo>
                  <a:lnTo>
                    <a:pt x="405" y="2122"/>
                  </a:lnTo>
                  <a:lnTo>
                    <a:pt x="337" y="1684"/>
                  </a:lnTo>
                  <a:lnTo>
                    <a:pt x="270" y="1246"/>
                  </a:lnTo>
                  <a:lnTo>
                    <a:pt x="236" y="809"/>
                  </a:lnTo>
                  <a:lnTo>
                    <a:pt x="169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72" y="405"/>
                  </a:lnTo>
                  <a:lnTo>
                    <a:pt x="842" y="371"/>
                  </a:lnTo>
                  <a:lnTo>
                    <a:pt x="1415" y="337"/>
                  </a:lnTo>
                  <a:lnTo>
                    <a:pt x="1953" y="304"/>
                  </a:lnTo>
                  <a:close/>
                  <a:moveTo>
                    <a:pt x="1987" y="1"/>
                  </a:moveTo>
                  <a:lnTo>
                    <a:pt x="1953" y="34"/>
                  </a:lnTo>
                  <a:lnTo>
                    <a:pt x="1953" y="102"/>
                  </a:lnTo>
                  <a:lnTo>
                    <a:pt x="1448" y="135"/>
                  </a:lnTo>
                  <a:lnTo>
                    <a:pt x="943" y="169"/>
                  </a:lnTo>
                  <a:lnTo>
                    <a:pt x="506" y="203"/>
                  </a:lnTo>
                  <a:lnTo>
                    <a:pt x="304" y="236"/>
                  </a:lnTo>
                  <a:lnTo>
                    <a:pt x="203" y="304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4" y="506"/>
                  </a:lnTo>
                  <a:lnTo>
                    <a:pt x="1" y="640"/>
                  </a:lnTo>
                  <a:lnTo>
                    <a:pt x="34" y="977"/>
                  </a:lnTo>
                  <a:lnTo>
                    <a:pt x="102" y="1583"/>
                  </a:lnTo>
                  <a:lnTo>
                    <a:pt x="135" y="1785"/>
                  </a:lnTo>
                  <a:lnTo>
                    <a:pt x="169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304" y="2256"/>
                  </a:lnTo>
                  <a:lnTo>
                    <a:pt x="371" y="2290"/>
                  </a:lnTo>
                  <a:lnTo>
                    <a:pt x="438" y="2290"/>
                  </a:lnTo>
                  <a:lnTo>
                    <a:pt x="438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57" y="1718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5" y="539"/>
                  </a:lnTo>
                  <a:lnTo>
                    <a:pt x="2122" y="270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64" name="Shape 664"/>
          <p:cNvSpPr txBox="1">
            <a:spLocks noGrp="1"/>
          </p:cNvSpPr>
          <p:nvPr>
            <p:ph type="body" idx="1"/>
          </p:nvPr>
        </p:nvSpPr>
        <p:spPr>
          <a:xfrm>
            <a:off x="2443200" y="2653800"/>
            <a:ext cx="7305600" cy="10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68300" algn="ctr" rtl="0">
              <a:spcBef>
                <a:spcPts val="600"/>
              </a:spcBef>
              <a:spcAft>
                <a:spcPts val="0"/>
              </a:spcAft>
              <a:buClr>
                <a:srgbClr val="F55D4B"/>
              </a:buClr>
              <a:buSzPts val="2200"/>
              <a:buChar char="✖"/>
              <a:defRPr sz="2200" i="1">
                <a:solidFill>
                  <a:srgbClr val="F55D4B"/>
                </a:solidFill>
              </a:defRPr>
            </a:lvl1pPr>
            <a:lvl2pPr marL="914400" lvl="1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○"/>
              <a:defRPr i="1">
                <a:solidFill>
                  <a:srgbClr val="F55D4B"/>
                </a:solidFill>
              </a:defRPr>
            </a:lvl2pPr>
            <a:lvl3pPr marL="1371600" lvl="2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■"/>
              <a:defRPr sz="2200" i="1">
                <a:solidFill>
                  <a:srgbClr val="F55D4B"/>
                </a:solidFill>
              </a:defRPr>
            </a:lvl3pPr>
            <a:lvl4pPr marL="1828800" lvl="3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●"/>
              <a:defRPr sz="2200" i="1">
                <a:solidFill>
                  <a:srgbClr val="F55D4B"/>
                </a:solidFill>
              </a:defRPr>
            </a:lvl4pPr>
            <a:lvl5pPr marL="2286000" lvl="4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○"/>
              <a:defRPr sz="2200" i="1">
                <a:solidFill>
                  <a:srgbClr val="F55D4B"/>
                </a:solidFill>
              </a:defRPr>
            </a:lvl5pPr>
            <a:lvl6pPr marL="2743200" lvl="5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■"/>
              <a:defRPr sz="2200" i="1">
                <a:solidFill>
                  <a:srgbClr val="F55D4B"/>
                </a:solidFill>
              </a:defRPr>
            </a:lvl6pPr>
            <a:lvl7pPr marL="3200400" lvl="6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●"/>
              <a:defRPr sz="2200" i="1">
                <a:solidFill>
                  <a:srgbClr val="F55D4B"/>
                </a:solidFill>
              </a:defRPr>
            </a:lvl7pPr>
            <a:lvl8pPr marL="3657600" lvl="7" indent="-368300" algn="ctr" rtl="0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○"/>
              <a:defRPr sz="2200" i="1">
                <a:solidFill>
                  <a:srgbClr val="F55D4B"/>
                </a:solidFill>
              </a:defRPr>
            </a:lvl8pPr>
            <a:lvl9pPr marL="4114800" lvl="8" indent="-368300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■"/>
              <a:defRPr sz="2200" i="1">
                <a:solidFill>
                  <a:srgbClr val="F55D4B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262380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4" name="Shape 844"/>
          <p:cNvGrpSpPr/>
          <p:nvPr/>
        </p:nvGrpSpPr>
        <p:grpSpPr>
          <a:xfrm>
            <a:off x="186" y="106"/>
            <a:ext cx="12213327" cy="6870013"/>
            <a:chOff x="3843650" y="2891150"/>
            <a:chExt cx="3447625" cy="2585725"/>
          </a:xfrm>
        </p:grpSpPr>
        <p:sp>
          <p:nvSpPr>
            <p:cNvPr id="845" name="Shape 845"/>
            <p:cNvSpPr/>
            <p:nvPr/>
          </p:nvSpPr>
          <p:spPr>
            <a:xfrm>
              <a:off x="6911650" y="2942500"/>
              <a:ext cx="56425" cy="5075"/>
            </a:xfrm>
            <a:custGeom>
              <a:avLst/>
              <a:gdLst/>
              <a:ahLst/>
              <a:cxnLst/>
              <a:rect l="0" t="0" r="0" b="0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6" name="Shape 846"/>
            <p:cNvSpPr/>
            <p:nvPr/>
          </p:nvSpPr>
          <p:spPr>
            <a:xfrm>
              <a:off x="4378125" y="2979525"/>
              <a:ext cx="20225" cy="17700"/>
            </a:xfrm>
            <a:custGeom>
              <a:avLst/>
              <a:gdLst/>
              <a:ahLst/>
              <a:cxnLst/>
              <a:rect l="0" t="0" r="0" b="0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7" name="Shape 847"/>
            <p:cNvSpPr/>
            <p:nvPr/>
          </p:nvSpPr>
          <p:spPr>
            <a:xfrm>
              <a:off x="4356250" y="2955975"/>
              <a:ext cx="63150" cy="59775"/>
            </a:xfrm>
            <a:custGeom>
              <a:avLst/>
              <a:gdLst/>
              <a:ahLst/>
              <a:cxnLst/>
              <a:rect l="0" t="0" r="0" b="0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8" name="Shape 848"/>
            <p:cNvSpPr/>
            <p:nvPr/>
          </p:nvSpPr>
          <p:spPr>
            <a:xfrm>
              <a:off x="4518700" y="2973650"/>
              <a:ext cx="18550" cy="19375"/>
            </a:xfrm>
            <a:custGeom>
              <a:avLst/>
              <a:gdLst/>
              <a:ahLst/>
              <a:cxnLst/>
              <a:rect l="0" t="0" r="0" b="0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9" name="Shape 849"/>
            <p:cNvSpPr/>
            <p:nvPr/>
          </p:nvSpPr>
          <p:spPr>
            <a:xfrm>
              <a:off x="4386550" y="2891150"/>
              <a:ext cx="8450" cy="57275"/>
            </a:xfrm>
            <a:custGeom>
              <a:avLst/>
              <a:gdLst/>
              <a:ahLst/>
              <a:cxnLst/>
              <a:rect l="0" t="0" r="0" b="0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0" name="Shape 850"/>
            <p:cNvSpPr/>
            <p:nvPr/>
          </p:nvSpPr>
          <p:spPr>
            <a:xfrm>
              <a:off x="4526275" y="2891150"/>
              <a:ext cx="62300" cy="55575"/>
            </a:xfrm>
            <a:custGeom>
              <a:avLst/>
              <a:gdLst/>
              <a:ahLst/>
              <a:cxnLst/>
              <a:rect l="0" t="0" r="0" b="0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1" name="Shape 851"/>
            <p:cNvSpPr/>
            <p:nvPr/>
          </p:nvSpPr>
          <p:spPr>
            <a:xfrm>
              <a:off x="3896675" y="2891150"/>
              <a:ext cx="62325" cy="11825"/>
            </a:xfrm>
            <a:custGeom>
              <a:avLst/>
              <a:gdLst/>
              <a:ahLst/>
              <a:cxnLst/>
              <a:rect l="0" t="0" r="0" b="0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2" name="Shape 852"/>
            <p:cNvSpPr/>
            <p:nvPr/>
          </p:nvSpPr>
          <p:spPr>
            <a:xfrm>
              <a:off x="4501875" y="2950925"/>
              <a:ext cx="58100" cy="59775"/>
            </a:xfrm>
            <a:custGeom>
              <a:avLst/>
              <a:gdLst/>
              <a:ahLst/>
              <a:cxnLst/>
              <a:rect l="0" t="0" r="0" b="0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3" name="Shape 853"/>
            <p:cNvSpPr/>
            <p:nvPr/>
          </p:nvSpPr>
          <p:spPr>
            <a:xfrm>
              <a:off x="4484200" y="2917250"/>
              <a:ext cx="15175" cy="16850"/>
            </a:xfrm>
            <a:custGeom>
              <a:avLst/>
              <a:gdLst/>
              <a:ahLst/>
              <a:cxnLst/>
              <a:rect l="0" t="0" r="0" b="0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4" name="Shape 854"/>
            <p:cNvSpPr/>
            <p:nvPr/>
          </p:nvSpPr>
          <p:spPr>
            <a:xfrm>
              <a:off x="4390750" y="2891150"/>
              <a:ext cx="58125" cy="56425"/>
            </a:xfrm>
            <a:custGeom>
              <a:avLst/>
              <a:gdLst/>
              <a:ahLst/>
              <a:cxnLst/>
              <a:rect l="0" t="0" r="0" b="0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5" name="Shape 855"/>
            <p:cNvSpPr/>
            <p:nvPr/>
          </p:nvSpPr>
          <p:spPr>
            <a:xfrm>
              <a:off x="4455575" y="2891150"/>
              <a:ext cx="8450" cy="52225"/>
            </a:xfrm>
            <a:custGeom>
              <a:avLst/>
              <a:gdLst/>
              <a:ahLst/>
              <a:cxnLst/>
              <a:rect l="0" t="0" r="0" b="0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6" name="Shape 856"/>
            <p:cNvSpPr/>
            <p:nvPr/>
          </p:nvSpPr>
          <p:spPr>
            <a:xfrm>
              <a:off x="4596975" y="2891150"/>
              <a:ext cx="62325" cy="47175"/>
            </a:xfrm>
            <a:custGeom>
              <a:avLst/>
              <a:gdLst/>
              <a:ahLst/>
              <a:cxnLst/>
              <a:rect l="0" t="0" r="0" b="0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7" name="Shape 857"/>
            <p:cNvSpPr/>
            <p:nvPr/>
          </p:nvSpPr>
          <p:spPr>
            <a:xfrm>
              <a:off x="4245150" y="2892850"/>
              <a:ext cx="63150" cy="58925"/>
            </a:xfrm>
            <a:custGeom>
              <a:avLst/>
              <a:gdLst/>
              <a:ahLst/>
              <a:cxnLst/>
              <a:rect l="0" t="0" r="0" b="0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8" name="Shape 858"/>
            <p:cNvSpPr/>
            <p:nvPr/>
          </p:nvSpPr>
          <p:spPr>
            <a:xfrm>
              <a:off x="4341950" y="2923150"/>
              <a:ext cx="10950" cy="17700"/>
            </a:xfrm>
            <a:custGeom>
              <a:avLst/>
              <a:gdLst/>
              <a:ahLst/>
              <a:cxnLst/>
              <a:rect l="0" t="0" r="0" b="0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9" name="Shape 859"/>
            <p:cNvSpPr/>
            <p:nvPr/>
          </p:nvSpPr>
          <p:spPr>
            <a:xfrm>
              <a:off x="4272075" y="2926500"/>
              <a:ext cx="14350" cy="17700"/>
            </a:xfrm>
            <a:custGeom>
              <a:avLst/>
              <a:gdLst/>
              <a:ahLst/>
              <a:cxnLst/>
              <a:rect l="0" t="0" r="0" b="0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0" name="Shape 860"/>
            <p:cNvSpPr/>
            <p:nvPr/>
          </p:nvSpPr>
          <p:spPr>
            <a:xfrm>
              <a:off x="4124775" y="2891150"/>
              <a:ext cx="10125" cy="25"/>
            </a:xfrm>
            <a:custGeom>
              <a:avLst/>
              <a:gdLst/>
              <a:ahLst/>
              <a:cxnLst/>
              <a:rect l="0" t="0" r="0" b="0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1" name="Shape 861"/>
            <p:cNvSpPr/>
            <p:nvPr/>
          </p:nvSpPr>
          <p:spPr>
            <a:xfrm>
              <a:off x="3843650" y="3535050"/>
              <a:ext cx="196150" cy="301350"/>
            </a:xfrm>
            <a:custGeom>
              <a:avLst/>
              <a:gdLst/>
              <a:ahLst/>
              <a:cxnLst/>
              <a:rect l="0" t="0" r="0" b="0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2" name="Shape 862"/>
            <p:cNvSpPr/>
            <p:nvPr/>
          </p:nvSpPr>
          <p:spPr>
            <a:xfrm>
              <a:off x="4035575" y="2903775"/>
              <a:ext cx="7600" cy="58950"/>
            </a:xfrm>
            <a:custGeom>
              <a:avLst/>
              <a:gdLst/>
              <a:ahLst/>
              <a:cxnLst/>
              <a:rect l="0" t="0" r="0" b="0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3" name="Shape 863"/>
            <p:cNvSpPr/>
            <p:nvPr/>
          </p:nvSpPr>
          <p:spPr>
            <a:xfrm>
              <a:off x="4414325" y="2920625"/>
              <a:ext cx="12650" cy="19375"/>
            </a:xfrm>
            <a:custGeom>
              <a:avLst/>
              <a:gdLst/>
              <a:ahLst/>
              <a:cxnLst/>
              <a:rect l="0" t="0" r="0" b="0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4" name="Shape 864"/>
            <p:cNvSpPr/>
            <p:nvPr/>
          </p:nvSpPr>
          <p:spPr>
            <a:xfrm>
              <a:off x="4049025" y="2891150"/>
              <a:ext cx="56425" cy="4250"/>
            </a:xfrm>
            <a:custGeom>
              <a:avLst/>
              <a:gdLst/>
              <a:ahLst/>
              <a:cxnLst/>
              <a:rect l="0" t="0" r="0" b="0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5" name="Shape 865"/>
            <p:cNvSpPr/>
            <p:nvPr/>
          </p:nvSpPr>
          <p:spPr>
            <a:xfrm>
              <a:off x="4175275" y="2893675"/>
              <a:ext cx="62325" cy="67375"/>
            </a:xfrm>
            <a:custGeom>
              <a:avLst/>
              <a:gdLst/>
              <a:ahLst/>
              <a:cxnLst/>
              <a:rect l="0" t="0" r="0" b="0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6" name="Shape 866"/>
            <p:cNvSpPr/>
            <p:nvPr/>
          </p:nvSpPr>
          <p:spPr>
            <a:xfrm>
              <a:off x="4060825" y="2929025"/>
              <a:ext cx="17700" cy="26125"/>
            </a:xfrm>
            <a:custGeom>
              <a:avLst/>
              <a:gdLst/>
              <a:ahLst/>
              <a:cxnLst/>
              <a:rect l="0" t="0" r="0" b="0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7" name="Shape 867"/>
            <p:cNvSpPr/>
            <p:nvPr/>
          </p:nvSpPr>
          <p:spPr>
            <a:xfrm>
              <a:off x="4039775" y="2901250"/>
              <a:ext cx="58100" cy="60625"/>
            </a:xfrm>
            <a:custGeom>
              <a:avLst/>
              <a:gdLst/>
              <a:ahLst/>
              <a:cxnLst/>
              <a:rect l="0" t="0" r="0" b="0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8" name="Shape 868"/>
            <p:cNvSpPr/>
            <p:nvPr/>
          </p:nvSpPr>
          <p:spPr>
            <a:xfrm>
              <a:off x="4114675" y="2891150"/>
              <a:ext cx="4250" cy="875"/>
            </a:xfrm>
            <a:custGeom>
              <a:avLst/>
              <a:gdLst/>
              <a:ahLst/>
              <a:cxnLst/>
              <a:rect l="0" t="0" r="0" b="0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9" name="Shape 869"/>
            <p:cNvSpPr/>
            <p:nvPr/>
          </p:nvSpPr>
          <p:spPr>
            <a:xfrm>
              <a:off x="4286400" y="2956800"/>
              <a:ext cx="62300" cy="67375"/>
            </a:xfrm>
            <a:custGeom>
              <a:avLst/>
              <a:gdLst/>
              <a:ahLst/>
              <a:cxnLst/>
              <a:rect l="0" t="0" r="0" b="0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0" name="Shape 870"/>
            <p:cNvSpPr/>
            <p:nvPr/>
          </p:nvSpPr>
          <p:spPr>
            <a:xfrm>
              <a:off x="4288075" y="3030025"/>
              <a:ext cx="6750" cy="58125"/>
            </a:xfrm>
            <a:custGeom>
              <a:avLst/>
              <a:gdLst/>
              <a:ahLst/>
              <a:cxnLst/>
              <a:rect l="0" t="0" r="0" b="0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1" name="Shape 871"/>
            <p:cNvSpPr/>
            <p:nvPr/>
          </p:nvSpPr>
          <p:spPr>
            <a:xfrm>
              <a:off x="4312475" y="2982050"/>
              <a:ext cx="15175" cy="17700"/>
            </a:xfrm>
            <a:custGeom>
              <a:avLst/>
              <a:gdLst/>
              <a:ahLst/>
              <a:cxnLst/>
              <a:rect l="0" t="0" r="0" b="0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2" name="Shape 872"/>
            <p:cNvSpPr/>
            <p:nvPr/>
          </p:nvSpPr>
          <p:spPr>
            <a:xfrm>
              <a:off x="4315850" y="2891150"/>
              <a:ext cx="64000" cy="58950"/>
            </a:xfrm>
            <a:custGeom>
              <a:avLst/>
              <a:gdLst/>
              <a:ahLst/>
              <a:cxnLst/>
              <a:rect l="0" t="0" r="0" b="0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3" name="Shape 873"/>
            <p:cNvSpPr/>
            <p:nvPr/>
          </p:nvSpPr>
          <p:spPr>
            <a:xfrm>
              <a:off x="4552375" y="2915575"/>
              <a:ext cx="15175" cy="17700"/>
            </a:xfrm>
            <a:custGeom>
              <a:avLst/>
              <a:gdLst/>
              <a:ahLst/>
              <a:cxnLst/>
              <a:rect l="0" t="0" r="0" b="0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4" name="Shape 874"/>
            <p:cNvSpPr/>
            <p:nvPr/>
          </p:nvSpPr>
          <p:spPr>
            <a:xfrm>
              <a:off x="4171925" y="2986275"/>
              <a:ext cx="14325" cy="21050"/>
            </a:xfrm>
            <a:custGeom>
              <a:avLst/>
              <a:gdLst/>
              <a:ahLst/>
              <a:cxnLst/>
              <a:rect l="0" t="0" r="0" b="0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5" name="Shape 875"/>
            <p:cNvSpPr/>
            <p:nvPr/>
          </p:nvSpPr>
          <p:spPr>
            <a:xfrm>
              <a:off x="4150025" y="2965225"/>
              <a:ext cx="58950" cy="59775"/>
            </a:xfrm>
            <a:custGeom>
              <a:avLst/>
              <a:gdLst/>
              <a:ahLst/>
              <a:cxnLst/>
              <a:rect l="0" t="0" r="0" b="0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6" name="Shape 876"/>
            <p:cNvSpPr/>
            <p:nvPr/>
          </p:nvSpPr>
          <p:spPr>
            <a:xfrm>
              <a:off x="4238425" y="2984575"/>
              <a:ext cx="21050" cy="18550"/>
            </a:xfrm>
            <a:custGeom>
              <a:avLst/>
              <a:gdLst/>
              <a:ahLst/>
              <a:cxnLst/>
              <a:rect l="0" t="0" r="0" b="0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7" name="Shape 877"/>
            <p:cNvSpPr/>
            <p:nvPr/>
          </p:nvSpPr>
          <p:spPr>
            <a:xfrm>
              <a:off x="4199700" y="2927350"/>
              <a:ext cx="17700" cy="24425"/>
            </a:xfrm>
            <a:custGeom>
              <a:avLst/>
              <a:gdLst/>
              <a:ahLst/>
              <a:cxnLst/>
              <a:rect l="0" t="0" r="0" b="0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8" name="Shape 878"/>
            <p:cNvSpPr/>
            <p:nvPr/>
          </p:nvSpPr>
          <p:spPr>
            <a:xfrm>
              <a:off x="3843650" y="3509800"/>
              <a:ext cx="220550" cy="34550"/>
            </a:xfrm>
            <a:custGeom>
              <a:avLst/>
              <a:gdLst/>
              <a:ahLst/>
              <a:cxnLst/>
              <a:rect l="0" t="0" r="0" b="0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9" name="Shape 879"/>
            <p:cNvSpPr/>
            <p:nvPr/>
          </p:nvSpPr>
          <p:spPr>
            <a:xfrm>
              <a:off x="4215700" y="2961850"/>
              <a:ext cx="63975" cy="60625"/>
            </a:xfrm>
            <a:custGeom>
              <a:avLst/>
              <a:gdLst/>
              <a:ahLst/>
              <a:cxnLst/>
              <a:rect l="0" t="0" r="0" b="0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0" name="Shape 880"/>
            <p:cNvSpPr/>
            <p:nvPr/>
          </p:nvSpPr>
          <p:spPr>
            <a:xfrm>
              <a:off x="4347000" y="5169650"/>
              <a:ext cx="557225" cy="307225"/>
            </a:xfrm>
            <a:custGeom>
              <a:avLst/>
              <a:gdLst/>
              <a:ahLst/>
              <a:cxnLst/>
              <a:rect l="0" t="0" r="0" b="0"/>
              <a:pathLst>
                <a:path w="22289" h="12289" extrusionOk="0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1" name="Shape 881"/>
            <p:cNvSpPr/>
            <p:nvPr/>
          </p:nvSpPr>
          <p:spPr>
            <a:xfrm>
              <a:off x="3949700" y="3040125"/>
              <a:ext cx="65675" cy="60650"/>
            </a:xfrm>
            <a:custGeom>
              <a:avLst/>
              <a:gdLst/>
              <a:ahLst/>
              <a:cxnLst/>
              <a:rect l="0" t="0" r="0" b="0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2" name="Shape 882"/>
            <p:cNvSpPr/>
            <p:nvPr/>
          </p:nvSpPr>
          <p:spPr>
            <a:xfrm>
              <a:off x="4713975" y="3144500"/>
              <a:ext cx="61475" cy="74100"/>
            </a:xfrm>
            <a:custGeom>
              <a:avLst/>
              <a:gdLst/>
              <a:ahLst/>
              <a:cxnLst/>
              <a:rect l="0" t="0" r="0" b="0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3" name="Shape 883"/>
            <p:cNvSpPr/>
            <p:nvPr/>
          </p:nvSpPr>
          <p:spPr>
            <a:xfrm>
              <a:off x="4783825" y="3175650"/>
              <a:ext cx="64000" cy="40425"/>
            </a:xfrm>
            <a:custGeom>
              <a:avLst/>
              <a:gdLst/>
              <a:ahLst/>
              <a:cxnLst/>
              <a:rect l="0" t="0" r="0" b="0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4" name="Shape 884"/>
            <p:cNvSpPr/>
            <p:nvPr/>
          </p:nvSpPr>
          <p:spPr>
            <a:xfrm>
              <a:off x="4809075" y="3187425"/>
              <a:ext cx="13500" cy="18550"/>
            </a:xfrm>
            <a:custGeom>
              <a:avLst/>
              <a:gdLst/>
              <a:ahLst/>
              <a:cxnLst/>
              <a:rect l="0" t="0" r="0" b="0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5" name="Shape 885"/>
            <p:cNvSpPr/>
            <p:nvPr/>
          </p:nvSpPr>
          <p:spPr>
            <a:xfrm>
              <a:off x="4735025" y="3156300"/>
              <a:ext cx="21900" cy="14325"/>
            </a:xfrm>
            <a:custGeom>
              <a:avLst/>
              <a:gdLst/>
              <a:ahLst/>
              <a:cxnLst/>
              <a:rect l="0" t="0" r="0" b="0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6" name="Shape 886"/>
            <p:cNvSpPr/>
            <p:nvPr/>
          </p:nvSpPr>
          <p:spPr>
            <a:xfrm>
              <a:off x="4691250" y="3071275"/>
              <a:ext cx="152375" cy="70725"/>
            </a:xfrm>
            <a:custGeom>
              <a:avLst/>
              <a:gdLst/>
              <a:ahLst/>
              <a:cxnLst/>
              <a:rect l="0" t="0" r="0" b="0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7" name="Shape 887"/>
            <p:cNvSpPr/>
            <p:nvPr/>
          </p:nvSpPr>
          <p:spPr>
            <a:xfrm>
              <a:off x="3904250" y="3176500"/>
              <a:ext cx="62325" cy="77450"/>
            </a:xfrm>
            <a:custGeom>
              <a:avLst/>
              <a:gdLst/>
              <a:ahLst/>
              <a:cxnLst/>
              <a:rect l="0" t="0" r="0" b="0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8" name="Shape 888"/>
            <p:cNvSpPr/>
            <p:nvPr/>
          </p:nvSpPr>
          <p:spPr>
            <a:xfrm>
              <a:off x="3843650" y="4433150"/>
              <a:ext cx="366175" cy="525250"/>
            </a:xfrm>
            <a:custGeom>
              <a:avLst/>
              <a:gdLst/>
              <a:ahLst/>
              <a:cxnLst/>
              <a:rect l="0" t="0" r="0" b="0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9" name="Shape 889"/>
            <p:cNvSpPr/>
            <p:nvPr/>
          </p:nvSpPr>
          <p:spPr>
            <a:xfrm>
              <a:off x="4483350" y="3152075"/>
              <a:ext cx="79975" cy="72425"/>
            </a:xfrm>
            <a:custGeom>
              <a:avLst/>
              <a:gdLst/>
              <a:ahLst/>
              <a:cxnLst/>
              <a:rect l="0" t="0" r="0" b="0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0" name="Shape 890"/>
            <p:cNvSpPr/>
            <p:nvPr/>
          </p:nvSpPr>
          <p:spPr>
            <a:xfrm>
              <a:off x="4045675" y="3169750"/>
              <a:ext cx="85875" cy="74950"/>
            </a:xfrm>
            <a:custGeom>
              <a:avLst/>
              <a:gdLst/>
              <a:ahLst/>
              <a:cxnLst/>
              <a:rect l="0" t="0" r="0" b="0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1" name="Shape 891"/>
            <p:cNvSpPr/>
            <p:nvPr/>
          </p:nvSpPr>
          <p:spPr>
            <a:xfrm>
              <a:off x="4792250" y="2902100"/>
              <a:ext cx="27800" cy="20225"/>
            </a:xfrm>
            <a:custGeom>
              <a:avLst/>
              <a:gdLst/>
              <a:ahLst/>
              <a:cxnLst/>
              <a:rect l="0" t="0" r="0" b="0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2" name="Shape 892"/>
            <p:cNvSpPr/>
            <p:nvPr/>
          </p:nvSpPr>
          <p:spPr>
            <a:xfrm>
              <a:off x="4374775" y="5194050"/>
              <a:ext cx="236525" cy="188575"/>
            </a:xfrm>
            <a:custGeom>
              <a:avLst/>
              <a:gdLst/>
              <a:ahLst/>
              <a:cxnLst/>
              <a:rect l="0" t="0" r="0" b="0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3" name="Shape 893"/>
            <p:cNvSpPr/>
            <p:nvPr/>
          </p:nvSpPr>
          <p:spPr>
            <a:xfrm>
              <a:off x="6859475" y="5379225"/>
              <a:ext cx="306400" cy="97650"/>
            </a:xfrm>
            <a:custGeom>
              <a:avLst/>
              <a:gdLst/>
              <a:ahLst/>
              <a:cxnLst/>
              <a:rect l="0" t="0" r="0" b="0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4" name="Shape 894"/>
            <p:cNvSpPr/>
            <p:nvPr/>
          </p:nvSpPr>
          <p:spPr>
            <a:xfrm>
              <a:off x="4659275" y="5290000"/>
              <a:ext cx="214650" cy="186875"/>
            </a:xfrm>
            <a:custGeom>
              <a:avLst/>
              <a:gdLst/>
              <a:ahLst/>
              <a:cxnLst/>
              <a:rect l="0" t="0" r="0" b="0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5" name="Shape 895"/>
            <p:cNvSpPr/>
            <p:nvPr/>
          </p:nvSpPr>
          <p:spPr>
            <a:xfrm>
              <a:off x="6519425" y="5245400"/>
              <a:ext cx="57250" cy="53900"/>
            </a:xfrm>
            <a:custGeom>
              <a:avLst/>
              <a:gdLst/>
              <a:ahLst/>
              <a:cxnLst/>
              <a:rect l="0" t="0" r="0" b="0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6" name="Shape 896"/>
            <p:cNvSpPr/>
            <p:nvPr/>
          </p:nvSpPr>
          <p:spPr>
            <a:xfrm>
              <a:off x="6448725" y="5146075"/>
              <a:ext cx="392250" cy="330800"/>
            </a:xfrm>
            <a:custGeom>
              <a:avLst/>
              <a:gdLst/>
              <a:ahLst/>
              <a:cxnLst/>
              <a:rect l="0" t="0" r="0" b="0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7" name="Shape 897"/>
            <p:cNvSpPr/>
            <p:nvPr/>
          </p:nvSpPr>
          <p:spPr>
            <a:xfrm>
              <a:off x="7192775" y="5434775"/>
              <a:ext cx="98500" cy="42100"/>
            </a:xfrm>
            <a:custGeom>
              <a:avLst/>
              <a:gdLst/>
              <a:ahLst/>
              <a:cxnLst/>
              <a:rect l="0" t="0" r="0" b="0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8" name="Shape 898"/>
            <p:cNvSpPr/>
            <p:nvPr/>
          </p:nvSpPr>
          <p:spPr>
            <a:xfrm>
              <a:off x="6474825" y="5198250"/>
              <a:ext cx="22750" cy="21925"/>
            </a:xfrm>
            <a:custGeom>
              <a:avLst/>
              <a:gdLst/>
              <a:ahLst/>
              <a:cxnLst/>
              <a:rect l="0" t="0" r="0" b="0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99" name="Shape 899"/>
            <p:cNvSpPr/>
            <p:nvPr/>
          </p:nvSpPr>
          <p:spPr>
            <a:xfrm>
              <a:off x="4037250" y="5245400"/>
              <a:ext cx="38750" cy="106075"/>
            </a:xfrm>
            <a:custGeom>
              <a:avLst/>
              <a:gdLst/>
              <a:ahLst/>
              <a:cxnLst/>
              <a:rect l="0" t="0" r="0" b="0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0" name="Shape 900"/>
            <p:cNvSpPr/>
            <p:nvPr/>
          </p:nvSpPr>
          <p:spPr>
            <a:xfrm>
              <a:off x="4124775" y="5049275"/>
              <a:ext cx="64850" cy="42125"/>
            </a:xfrm>
            <a:custGeom>
              <a:avLst/>
              <a:gdLst/>
              <a:ahLst/>
              <a:cxnLst/>
              <a:rect l="0" t="0" r="0" b="0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1" name="Shape 901"/>
            <p:cNvSpPr/>
            <p:nvPr/>
          </p:nvSpPr>
          <p:spPr>
            <a:xfrm>
              <a:off x="4039775" y="2891150"/>
              <a:ext cx="5075" cy="5925"/>
            </a:xfrm>
            <a:custGeom>
              <a:avLst/>
              <a:gdLst/>
              <a:ahLst/>
              <a:cxnLst/>
              <a:rect l="0" t="0" r="0" b="0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2" name="Shape 902"/>
            <p:cNvSpPr/>
            <p:nvPr/>
          </p:nvSpPr>
          <p:spPr>
            <a:xfrm>
              <a:off x="4015375" y="4990350"/>
              <a:ext cx="185175" cy="365325"/>
            </a:xfrm>
            <a:custGeom>
              <a:avLst/>
              <a:gdLst/>
              <a:ahLst/>
              <a:cxnLst/>
              <a:rect l="0" t="0" r="0" b="0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3" name="Shape 903"/>
            <p:cNvSpPr/>
            <p:nvPr/>
          </p:nvSpPr>
          <p:spPr>
            <a:xfrm>
              <a:off x="6735750" y="2891150"/>
              <a:ext cx="270200" cy="160800"/>
            </a:xfrm>
            <a:custGeom>
              <a:avLst/>
              <a:gdLst/>
              <a:ahLst/>
              <a:cxnLst/>
              <a:rect l="0" t="0" r="0" b="0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4" name="Shape 904"/>
            <p:cNvSpPr/>
            <p:nvPr/>
          </p:nvSpPr>
          <p:spPr>
            <a:xfrm>
              <a:off x="4272075" y="3094000"/>
              <a:ext cx="62325" cy="67375"/>
            </a:xfrm>
            <a:custGeom>
              <a:avLst/>
              <a:gdLst/>
              <a:ahLst/>
              <a:cxnLst/>
              <a:rect l="0" t="0" r="0" b="0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5" name="Shape 905"/>
            <p:cNvSpPr/>
            <p:nvPr/>
          </p:nvSpPr>
          <p:spPr>
            <a:xfrm>
              <a:off x="4512800" y="3015725"/>
              <a:ext cx="64000" cy="63150"/>
            </a:xfrm>
            <a:custGeom>
              <a:avLst/>
              <a:gdLst/>
              <a:ahLst/>
              <a:cxnLst/>
              <a:rect l="0" t="0" r="0" b="0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6" name="Shape 906"/>
            <p:cNvSpPr/>
            <p:nvPr/>
          </p:nvSpPr>
          <p:spPr>
            <a:xfrm>
              <a:off x="4201375" y="3099050"/>
              <a:ext cx="64000" cy="59800"/>
            </a:xfrm>
            <a:custGeom>
              <a:avLst/>
              <a:gdLst/>
              <a:ahLst/>
              <a:cxnLst/>
              <a:rect l="0" t="0" r="0" b="0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7" name="Shape 907"/>
            <p:cNvSpPr/>
            <p:nvPr/>
          </p:nvSpPr>
          <p:spPr>
            <a:xfrm>
              <a:off x="4426950" y="2952600"/>
              <a:ext cx="64000" cy="60625"/>
            </a:xfrm>
            <a:custGeom>
              <a:avLst/>
              <a:gdLst/>
              <a:ahLst/>
              <a:cxnLst/>
              <a:rect l="0" t="0" r="0" b="0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8" name="Shape 908"/>
            <p:cNvSpPr/>
            <p:nvPr/>
          </p:nvSpPr>
          <p:spPr>
            <a:xfrm>
              <a:off x="4539750" y="3040125"/>
              <a:ext cx="17700" cy="21075"/>
            </a:xfrm>
            <a:custGeom>
              <a:avLst/>
              <a:gdLst/>
              <a:ahLst/>
              <a:cxnLst/>
              <a:rect l="0" t="0" r="0" b="0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9" name="Shape 909"/>
            <p:cNvSpPr/>
            <p:nvPr/>
          </p:nvSpPr>
          <p:spPr>
            <a:xfrm>
              <a:off x="4293125" y="3114200"/>
              <a:ext cx="18550" cy="22750"/>
            </a:xfrm>
            <a:custGeom>
              <a:avLst/>
              <a:gdLst/>
              <a:ahLst/>
              <a:cxnLst/>
              <a:rect l="0" t="0" r="0" b="0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0" name="Shape 910"/>
            <p:cNvSpPr/>
            <p:nvPr/>
          </p:nvSpPr>
          <p:spPr>
            <a:xfrm>
              <a:off x="4136575" y="3101575"/>
              <a:ext cx="58100" cy="59800"/>
            </a:xfrm>
            <a:custGeom>
              <a:avLst/>
              <a:gdLst/>
              <a:ahLst/>
              <a:cxnLst/>
              <a:rect l="0" t="0" r="0" b="0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1" name="Shape 911"/>
            <p:cNvSpPr/>
            <p:nvPr/>
          </p:nvSpPr>
          <p:spPr>
            <a:xfrm>
              <a:off x="4225800" y="3118425"/>
              <a:ext cx="18525" cy="16000"/>
            </a:xfrm>
            <a:custGeom>
              <a:avLst/>
              <a:gdLst/>
              <a:ahLst/>
              <a:cxnLst/>
              <a:rect l="0" t="0" r="0" b="0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2" name="Shape 912"/>
            <p:cNvSpPr/>
            <p:nvPr/>
          </p:nvSpPr>
          <p:spPr>
            <a:xfrm>
              <a:off x="4061650" y="3103275"/>
              <a:ext cx="64000" cy="60625"/>
            </a:xfrm>
            <a:custGeom>
              <a:avLst/>
              <a:gdLst/>
              <a:ahLst/>
              <a:cxnLst/>
              <a:rect l="0" t="0" r="0" b="0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3" name="Shape 913"/>
            <p:cNvSpPr/>
            <p:nvPr/>
          </p:nvSpPr>
          <p:spPr>
            <a:xfrm>
              <a:off x="4156775" y="3122625"/>
              <a:ext cx="15175" cy="15175"/>
            </a:xfrm>
            <a:custGeom>
              <a:avLst/>
              <a:gdLst/>
              <a:ahLst/>
              <a:cxnLst/>
              <a:rect l="0" t="0" r="0" b="0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4" name="Shape 914"/>
            <p:cNvSpPr/>
            <p:nvPr/>
          </p:nvSpPr>
          <p:spPr>
            <a:xfrm>
              <a:off x="4584350" y="3014875"/>
              <a:ext cx="55575" cy="61475"/>
            </a:xfrm>
            <a:custGeom>
              <a:avLst/>
              <a:gdLst/>
              <a:ahLst/>
              <a:cxnLst/>
              <a:rect l="0" t="0" r="0" b="0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5" name="Shape 915"/>
            <p:cNvSpPr/>
            <p:nvPr/>
          </p:nvSpPr>
          <p:spPr>
            <a:xfrm>
              <a:off x="4775425" y="2938300"/>
              <a:ext cx="68200" cy="127125"/>
            </a:xfrm>
            <a:custGeom>
              <a:avLst/>
              <a:gdLst/>
              <a:ahLst/>
              <a:cxnLst/>
              <a:rect l="0" t="0" r="0" b="0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6" name="Shape 916"/>
            <p:cNvSpPr/>
            <p:nvPr/>
          </p:nvSpPr>
          <p:spPr>
            <a:xfrm>
              <a:off x="3843650" y="4529100"/>
              <a:ext cx="340925" cy="344275"/>
            </a:xfrm>
            <a:custGeom>
              <a:avLst/>
              <a:gdLst/>
              <a:ahLst/>
              <a:cxnLst/>
              <a:rect l="0" t="0" r="0" b="0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7" name="Shape 917"/>
            <p:cNvSpPr/>
            <p:nvPr/>
          </p:nvSpPr>
          <p:spPr>
            <a:xfrm>
              <a:off x="4724925" y="3009000"/>
              <a:ext cx="61450" cy="60625"/>
            </a:xfrm>
            <a:custGeom>
              <a:avLst/>
              <a:gdLst/>
              <a:ahLst/>
              <a:cxnLst/>
              <a:rect l="0" t="0" r="0" b="0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8" name="Shape 918"/>
            <p:cNvSpPr/>
            <p:nvPr/>
          </p:nvSpPr>
          <p:spPr>
            <a:xfrm>
              <a:off x="4666850" y="2891150"/>
              <a:ext cx="64825" cy="44650"/>
            </a:xfrm>
            <a:custGeom>
              <a:avLst/>
              <a:gdLst/>
              <a:ahLst/>
              <a:cxnLst/>
              <a:rect l="0" t="0" r="0" b="0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9" name="Shape 919"/>
            <p:cNvSpPr/>
            <p:nvPr/>
          </p:nvSpPr>
          <p:spPr>
            <a:xfrm>
              <a:off x="3843650" y="3535900"/>
              <a:ext cx="228125" cy="383850"/>
            </a:xfrm>
            <a:custGeom>
              <a:avLst/>
              <a:gdLst/>
              <a:ahLst/>
              <a:cxnLst/>
              <a:rect l="0" t="0" r="0" b="0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0" name="Shape 920"/>
            <p:cNvSpPr/>
            <p:nvPr/>
          </p:nvSpPr>
          <p:spPr>
            <a:xfrm>
              <a:off x="4802350" y="2972800"/>
              <a:ext cx="26125" cy="22750"/>
            </a:xfrm>
            <a:custGeom>
              <a:avLst/>
              <a:gdLst/>
              <a:ahLst/>
              <a:cxnLst/>
              <a:rect l="0" t="0" r="0" b="0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1" name="Shape 921"/>
            <p:cNvSpPr/>
            <p:nvPr/>
          </p:nvSpPr>
          <p:spPr>
            <a:xfrm>
              <a:off x="3843650" y="4554350"/>
              <a:ext cx="234025" cy="291250"/>
            </a:xfrm>
            <a:custGeom>
              <a:avLst/>
              <a:gdLst/>
              <a:ahLst/>
              <a:cxnLst/>
              <a:rect l="0" t="0" r="0" b="0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2" name="Shape 922"/>
            <p:cNvSpPr/>
            <p:nvPr/>
          </p:nvSpPr>
          <p:spPr>
            <a:xfrm>
              <a:off x="4707250" y="2941650"/>
              <a:ext cx="63150" cy="59800"/>
            </a:xfrm>
            <a:custGeom>
              <a:avLst/>
              <a:gdLst/>
              <a:ahLst/>
              <a:cxnLst/>
              <a:rect l="0" t="0" r="0" b="0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3" name="Shape 923"/>
            <p:cNvSpPr/>
            <p:nvPr/>
          </p:nvSpPr>
          <p:spPr>
            <a:xfrm>
              <a:off x="4637375" y="2942500"/>
              <a:ext cx="62325" cy="68200"/>
            </a:xfrm>
            <a:custGeom>
              <a:avLst/>
              <a:gdLst/>
              <a:ahLst/>
              <a:cxnLst/>
              <a:rect l="0" t="0" r="0" b="0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4" name="Shape 924"/>
            <p:cNvSpPr/>
            <p:nvPr/>
          </p:nvSpPr>
          <p:spPr>
            <a:xfrm>
              <a:off x="4652525" y="3011525"/>
              <a:ext cx="64850" cy="60625"/>
            </a:xfrm>
            <a:custGeom>
              <a:avLst/>
              <a:gdLst/>
              <a:ahLst/>
              <a:cxnLst/>
              <a:rect l="0" t="0" r="0" b="0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5" name="Shape 925"/>
            <p:cNvSpPr/>
            <p:nvPr/>
          </p:nvSpPr>
          <p:spPr>
            <a:xfrm>
              <a:off x="4737550" y="3191650"/>
              <a:ext cx="21900" cy="12650"/>
            </a:xfrm>
            <a:custGeom>
              <a:avLst/>
              <a:gdLst/>
              <a:ahLst/>
              <a:cxnLst/>
              <a:rect l="0" t="0" r="0" b="0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6" name="Shape 926"/>
            <p:cNvSpPr/>
            <p:nvPr/>
          </p:nvSpPr>
          <p:spPr>
            <a:xfrm>
              <a:off x="4467350" y="3043500"/>
              <a:ext cx="20225" cy="21075"/>
            </a:xfrm>
            <a:custGeom>
              <a:avLst/>
              <a:gdLst/>
              <a:ahLst/>
              <a:cxnLst/>
              <a:rect l="0" t="0" r="0" b="0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7" name="Shape 927"/>
            <p:cNvSpPr/>
            <p:nvPr/>
          </p:nvSpPr>
          <p:spPr>
            <a:xfrm>
              <a:off x="4443800" y="3019100"/>
              <a:ext cx="62300" cy="65675"/>
            </a:xfrm>
            <a:custGeom>
              <a:avLst/>
              <a:gdLst/>
              <a:ahLst/>
              <a:cxnLst/>
              <a:rect l="0" t="0" r="0" b="0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8" name="Shape 928"/>
            <p:cNvSpPr/>
            <p:nvPr/>
          </p:nvSpPr>
          <p:spPr>
            <a:xfrm>
              <a:off x="4431175" y="3110000"/>
              <a:ext cx="22750" cy="19375"/>
            </a:xfrm>
            <a:custGeom>
              <a:avLst/>
              <a:gdLst/>
              <a:ahLst/>
              <a:cxnLst/>
              <a:rect l="0" t="0" r="0" b="0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" name="Shape 929"/>
            <p:cNvSpPr/>
            <p:nvPr/>
          </p:nvSpPr>
          <p:spPr>
            <a:xfrm>
              <a:off x="4552375" y="3084750"/>
              <a:ext cx="63975" cy="59775"/>
            </a:xfrm>
            <a:custGeom>
              <a:avLst/>
              <a:gdLst/>
              <a:ahLst/>
              <a:cxnLst/>
              <a:rect l="0" t="0" r="0" b="0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Shape 930"/>
            <p:cNvSpPr/>
            <p:nvPr/>
          </p:nvSpPr>
          <p:spPr>
            <a:xfrm>
              <a:off x="4586025" y="2969425"/>
              <a:ext cx="22750" cy="17700"/>
            </a:xfrm>
            <a:custGeom>
              <a:avLst/>
              <a:gdLst/>
              <a:ahLst/>
              <a:cxnLst/>
              <a:rect l="0" t="0" r="0" b="0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1" name="Shape 931"/>
            <p:cNvSpPr/>
            <p:nvPr/>
          </p:nvSpPr>
          <p:spPr>
            <a:xfrm>
              <a:off x="4567525" y="3158825"/>
              <a:ext cx="5900" cy="65675"/>
            </a:xfrm>
            <a:custGeom>
              <a:avLst/>
              <a:gdLst/>
              <a:ahLst/>
              <a:cxnLst/>
              <a:rect l="0" t="0" r="0" b="0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2" name="Shape 932"/>
            <p:cNvSpPr/>
            <p:nvPr/>
          </p:nvSpPr>
          <p:spPr>
            <a:xfrm>
              <a:off x="4670200" y="3192475"/>
              <a:ext cx="10975" cy="16875"/>
            </a:xfrm>
            <a:custGeom>
              <a:avLst/>
              <a:gdLst/>
              <a:ahLst/>
              <a:cxnLst/>
              <a:rect l="0" t="0" r="0" b="0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Shape 933"/>
            <p:cNvSpPr/>
            <p:nvPr/>
          </p:nvSpPr>
          <p:spPr>
            <a:xfrm>
              <a:off x="4623075" y="3079700"/>
              <a:ext cx="62300" cy="67350"/>
            </a:xfrm>
            <a:custGeom>
              <a:avLst/>
              <a:gdLst/>
              <a:ahLst/>
              <a:cxnLst/>
              <a:rect l="0" t="0" r="0" b="0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4" name="Shape 934"/>
            <p:cNvSpPr/>
            <p:nvPr/>
          </p:nvSpPr>
          <p:spPr>
            <a:xfrm>
              <a:off x="6826650" y="4567825"/>
              <a:ext cx="297975" cy="292925"/>
            </a:xfrm>
            <a:custGeom>
              <a:avLst/>
              <a:gdLst/>
              <a:ahLst/>
              <a:cxnLst/>
              <a:rect l="0" t="0" r="0" b="0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5" name="Shape 935"/>
            <p:cNvSpPr/>
            <p:nvPr/>
          </p:nvSpPr>
          <p:spPr>
            <a:xfrm>
              <a:off x="4570050" y="3149550"/>
              <a:ext cx="64825" cy="75775"/>
            </a:xfrm>
            <a:custGeom>
              <a:avLst/>
              <a:gdLst/>
              <a:ahLst/>
              <a:cxnLst/>
              <a:rect l="0" t="0" r="0" b="0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Shape 936"/>
            <p:cNvSpPr/>
            <p:nvPr/>
          </p:nvSpPr>
          <p:spPr>
            <a:xfrm>
              <a:off x="4134050" y="3160500"/>
              <a:ext cx="342600" cy="82500"/>
            </a:xfrm>
            <a:custGeom>
              <a:avLst/>
              <a:gdLst/>
              <a:ahLst/>
              <a:cxnLst/>
              <a:rect l="0" t="0" r="0" b="0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Shape 937"/>
            <p:cNvSpPr/>
            <p:nvPr/>
          </p:nvSpPr>
          <p:spPr>
            <a:xfrm>
              <a:off x="4573400" y="3096525"/>
              <a:ext cx="17700" cy="16025"/>
            </a:xfrm>
            <a:custGeom>
              <a:avLst/>
              <a:gdLst/>
              <a:ahLst/>
              <a:cxnLst/>
              <a:rect l="0" t="0" r="0" b="0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Shape 938"/>
            <p:cNvSpPr/>
            <p:nvPr/>
          </p:nvSpPr>
          <p:spPr>
            <a:xfrm>
              <a:off x="3843650" y="3111675"/>
              <a:ext cx="69900" cy="65675"/>
            </a:xfrm>
            <a:custGeom>
              <a:avLst/>
              <a:gdLst/>
              <a:ahLst/>
              <a:cxnLst/>
              <a:rect l="0" t="0" r="0" b="0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Shape 939"/>
            <p:cNvSpPr/>
            <p:nvPr/>
          </p:nvSpPr>
          <p:spPr>
            <a:xfrm>
              <a:off x="3974950" y="2891150"/>
              <a:ext cx="60650" cy="10125"/>
            </a:xfrm>
            <a:custGeom>
              <a:avLst/>
              <a:gdLst/>
              <a:ahLst/>
              <a:cxnLst/>
              <a:rect l="0" t="0" r="0" b="0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Shape 940"/>
            <p:cNvSpPr/>
            <p:nvPr/>
          </p:nvSpPr>
          <p:spPr>
            <a:xfrm>
              <a:off x="3843650" y="3181550"/>
              <a:ext cx="53900" cy="69875"/>
            </a:xfrm>
            <a:custGeom>
              <a:avLst/>
              <a:gdLst/>
              <a:ahLst/>
              <a:cxnLst/>
              <a:rect l="0" t="0" r="0" b="0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Shape 941"/>
            <p:cNvSpPr/>
            <p:nvPr/>
          </p:nvSpPr>
          <p:spPr>
            <a:xfrm>
              <a:off x="3921100" y="3108325"/>
              <a:ext cx="62300" cy="67350"/>
            </a:xfrm>
            <a:custGeom>
              <a:avLst/>
              <a:gdLst/>
              <a:ahLst/>
              <a:cxnLst/>
              <a:rect l="0" t="0" r="0" b="0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Shape 942"/>
            <p:cNvSpPr/>
            <p:nvPr/>
          </p:nvSpPr>
          <p:spPr>
            <a:xfrm>
              <a:off x="4639075" y="3015725"/>
              <a:ext cx="6750" cy="58100"/>
            </a:xfrm>
            <a:custGeom>
              <a:avLst/>
              <a:gdLst/>
              <a:ahLst/>
              <a:cxnLst/>
              <a:rect l="0" t="0" r="0" b="0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Shape 943"/>
            <p:cNvSpPr/>
            <p:nvPr/>
          </p:nvSpPr>
          <p:spPr>
            <a:xfrm>
              <a:off x="4113850" y="3054450"/>
              <a:ext cx="18525" cy="26125"/>
            </a:xfrm>
            <a:custGeom>
              <a:avLst/>
              <a:gdLst/>
              <a:ahLst/>
              <a:cxnLst/>
              <a:rect l="0" t="0" r="0" b="0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Shape 944"/>
            <p:cNvSpPr/>
            <p:nvPr/>
          </p:nvSpPr>
          <p:spPr>
            <a:xfrm>
              <a:off x="3974125" y="3175650"/>
              <a:ext cx="63150" cy="69050"/>
            </a:xfrm>
            <a:custGeom>
              <a:avLst/>
              <a:gdLst/>
              <a:ahLst/>
              <a:cxnLst/>
              <a:rect l="0" t="0" r="0" b="0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5" name="Shape 945"/>
            <p:cNvSpPr/>
            <p:nvPr/>
          </p:nvSpPr>
          <p:spPr>
            <a:xfrm>
              <a:off x="4091950" y="3033400"/>
              <a:ext cx="62325" cy="65675"/>
            </a:xfrm>
            <a:custGeom>
              <a:avLst/>
              <a:gdLst/>
              <a:ahLst/>
              <a:cxnLst/>
              <a:rect l="0" t="0" r="0" b="0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6" name="Shape 946"/>
            <p:cNvSpPr/>
            <p:nvPr/>
          </p:nvSpPr>
          <p:spPr>
            <a:xfrm>
              <a:off x="4132350" y="3104100"/>
              <a:ext cx="8450" cy="58100"/>
            </a:xfrm>
            <a:custGeom>
              <a:avLst/>
              <a:gdLst/>
              <a:ahLst/>
              <a:cxnLst/>
              <a:rect l="0" t="0" r="0" b="0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7" name="Shape 947"/>
            <p:cNvSpPr/>
            <p:nvPr/>
          </p:nvSpPr>
          <p:spPr>
            <a:xfrm>
              <a:off x="4015375" y="3126825"/>
              <a:ext cx="18525" cy="21925"/>
            </a:xfrm>
            <a:custGeom>
              <a:avLst/>
              <a:gdLst/>
              <a:ahLst/>
              <a:cxnLst/>
              <a:rect l="0" t="0" r="0" b="0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8" name="Shape 948"/>
            <p:cNvSpPr/>
            <p:nvPr/>
          </p:nvSpPr>
          <p:spPr>
            <a:xfrm>
              <a:off x="3990950" y="3106625"/>
              <a:ext cx="63150" cy="59800"/>
            </a:xfrm>
            <a:custGeom>
              <a:avLst/>
              <a:gdLst/>
              <a:ahLst/>
              <a:cxnLst/>
              <a:rect l="0" t="0" r="0" b="0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9" name="Shape 949"/>
            <p:cNvSpPr/>
            <p:nvPr/>
          </p:nvSpPr>
          <p:spPr>
            <a:xfrm>
              <a:off x="4412650" y="3088950"/>
              <a:ext cx="64825" cy="60625"/>
            </a:xfrm>
            <a:custGeom>
              <a:avLst/>
              <a:gdLst/>
              <a:ahLst/>
              <a:cxnLst/>
              <a:rect l="0" t="0" r="0" b="0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0" name="Shape 950"/>
            <p:cNvSpPr/>
            <p:nvPr/>
          </p:nvSpPr>
          <p:spPr>
            <a:xfrm>
              <a:off x="6994975" y="3960950"/>
              <a:ext cx="296300" cy="452025"/>
            </a:xfrm>
            <a:custGeom>
              <a:avLst/>
              <a:gdLst/>
              <a:ahLst/>
              <a:cxnLst/>
              <a:rect l="0" t="0" r="0" b="0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1" name="Shape 951"/>
            <p:cNvSpPr/>
            <p:nvPr/>
          </p:nvSpPr>
          <p:spPr>
            <a:xfrm>
              <a:off x="5857000" y="2891150"/>
              <a:ext cx="1266800" cy="381325"/>
            </a:xfrm>
            <a:custGeom>
              <a:avLst/>
              <a:gdLst/>
              <a:ahLst/>
              <a:cxnLst/>
              <a:rect l="0" t="0" r="0" b="0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2" name="Shape 952"/>
            <p:cNvSpPr/>
            <p:nvPr/>
          </p:nvSpPr>
          <p:spPr>
            <a:xfrm>
              <a:off x="7126300" y="4418850"/>
              <a:ext cx="32850" cy="23575"/>
            </a:xfrm>
            <a:custGeom>
              <a:avLst/>
              <a:gdLst/>
              <a:ahLst/>
              <a:cxnLst/>
              <a:rect l="0" t="0" r="0" b="0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3" name="Shape 953"/>
            <p:cNvSpPr/>
            <p:nvPr/>
          </p:nvSpPr>
          <p:spPr>
            <a:xfrm>
              <a:off x="7000875" y="3964325"/>
              <a:ext cx="17700" cy="17700"/>
            </a:xfrm>
            <a:custGeom>
              <a:avLst/>
              <a:gdLst/>
              <a:ahLst/>
              <a:cxnLst/>
              <a:rect l="0" t="0" r="0" b="0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4" name="Shape 954"/>
            <p:cNvSpPr/>
            <p:nvPr/>
          </p:nvSpPr>
          <p:spPr>
            <a:xfrm>
              <a:off x="7124600" y="4429775"/>
              <a:ext cx="8450" cy="15175"/>
            </a:xfrm>
            <a:custGeom>
              <a:avLst/>
              <a:gdLst/>
              <a:ahLst/>
              <a:cxnLst/>
              <a:rect l="0" t="0" r="0" b="0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5" name="Shape 955"/>
            <p:cNvSpPr/>
            <p:nvPr/>
          </p:nvSpPr>
          <p:spPr>
            <a:xfrm>
              <a:off x="6900725" y="2972800"/>
              <a:ext cx="58925" cy="9275"/>
            </a:xfrm>
            <a:custGeom>
              <a:avLst/>
              <a:gdLst/>
              <a:ahLst/>
              <a:cxnLst/>
              <a:rect l="0" t="0" r="0" b="0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6" name="Shape 956"/>
            <p:cNvSpPr/>
            <p:nvPr/>
          </p:nvSpPr>
          <p:spPr>
            <a:xfrm>
              <a:off x="6748375" y="3072975"/>
              <a:ext cx="106900" cy="36200"/>
            </a:xfrm>
            <a:custGeom>
              <a:avLst/>
              <a:gdLst/>
              <a:ahLst/>
              <a:cxnLst/>
              <a:rect l="0" t="0" r="0" b="0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7" name="Shape 957"/>
            <p:cNvSpPr/>
            <p:nvPr/>
          </p:nvSpPr>
          <p:spPr>
            <a:xfrm>
              <a:off x="7065675" y="3940750"/>
              <a:ext cx="53075" cy="20225"/>
            </a:xfrm>
            <a:custGeom>
              <a:avLst/>
              <a:gdLst/>
              <a:ahLst/>
              <a:cxnLst/>
              <a:rect l="0" t="0" r="0" b="0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8" name="Shape 958"/>
            <p:cNvSpPr/>
            <p:nvPr/>
          </p:nvSpPr>
          <p:spPr>
            <a:xfrm>
              <a:off x="4645800" y="3178175"/>
              <a:ext cx="64825" cy="42100"/>
            </a:xfrm>
            <a:custGeom>
              <a:avLst/>
              <a:gdLst/>
              <a:ahLst/>
              <a:cxnLst/>
              <a:rect l="0" t="0" r="0" b="0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9" name="Shape 959"/>
            <p:cNvSpPr/>
            <p:nvPr/>
          </p:nvSpPr>
          <p:spPr>
            <a:xfrm>
              <a:off x="6748375" y="3108325"/>
              <a:ext cx="73250" cy="25275"/>
            </a:xfrm>
            <a:custGeom>
              <a:avLst/>
              <a:gdLst/>
              <a:ahLst/>
              <a:cxnLst/>
              <a:rect l="0" t="0" r="0" b="0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0" name="Shape 960"/>
            <p:cNvSpPr/>
            <p:nvPr/>
          </p:nvSpPr>
          <p:spPr>
            <a:xfrm>
              <a:off x="6743325" y="3060350"/>
              <a:ext cx="93450" cy="21900"/>
            </a:xfrm>
            <a:custGeom>
              <a:avLst/>
              <a:gdLst/>
              <a:ahLst/>
              <a:cxnLst/>
              <a:rect l="0" t="0" r="0" b="0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1" name="Shape 961"/>
            <p:cNvSpPr/>
            <p:nvPr/>
          </p:nvSpPr>
          <p:spPr>
            <a:xfrm>
              <a:off x="7182675" y="4392750"/>
              <a:ext cx="76625" cy="40425"/>
            </a:xfrm>
            <a:custGeom>
              <a:avLst/>
              <a:gdLst/>
              <a:ahLst/>
              <a:cxnLst/>
              <a:rect l="0" t="0" r="0" b="0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2" name="Shape 962"/>
            <p:cNvSpPr/>
            <p:nvPr/>
          </p:nvSpPr>
          <p:spPr>
            <a:xfrm>
              <a:off x="6135600" y="2891150"/>
              <a:ext cx="26975" cy="145650"/>
            </a:xfrm>
            <a:custGeom>
              <a:avLst/>
              <a:gdLst/>
              <a:ahLst/>
              <a:cxnLst/>
              <a:rect l="0" t="0" r="0" b="0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3" name="Shape 963"/>
            <p:cNvSpPr/>
            <p:nvPr/>
          </p:nvSpPr>
          <p:spPr>
            <a:xfrm>
              <a:off x="3843650" y="2891150"/>
              <a:ext cx="1028600" cy="388050"/>
            </a:xfrm>
            <a:custGeom>
              <a:avLst/>
              <a:gdLst/>
              <a:ahLst/>
              <a:cxnLst/>
              <a:rect l="0" t="0" r="0" b="0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4" name="Shape 964"/>
            <p:cNvSpPr/>
            <p:nvPr/>
          </p:nvSpPr>
          <p:spPr>
            <a:xfrm>
              <a:off x="6583400" y="4932275"/>
              <a:ext cx="707875" cy="436025"/>
            </a:xfrm>
            <a:custGeom>
              <a:avLst/>
              <a:gdLst/>
              <a:ahLst/>
              <a:cxnLst/>
              <a:rect l="0" t="0" r="0" b="0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5" name="Shape 965"/>
            <p:cNvSpPr/>
            <p:nvPr/>
          </p:nvSpPr>
          <p:spPr>
            <a:xfrm>
              <a:off x="4783000" y="3183225"/>
              <a:ext cx="5075" cy="33700"/>
            </a:xfrm>
            <a:custGeom>
              <a:avLst/>
              <a:gdLst/>
              <a:ahLst/>
              <a:cxnLst/>
              <a:rect l="0" t="0" r="0" b="0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6" name="Shape 966"/>
            <p:cNvSpPr/>
            <p:nvPr/>
          </p:nvSpPr>
          <p:spPr>
            <a:xfrm>
              <a:off x="4735025" y="2891150"/>
              <a:ext cx="100175" cy="42125"/>
            </a:xfrm>
            <a:custGeom>
              <a:avLst/>
              <a:gdLst/>
              <a:ahLst/>
              <a:cxnLst/>
              <a:rect l="0" t="0" r="0" b="0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7" name="Shape 967"/>
            <p:cNvSpPr/>
            <p:nvPr/>
          </p:nvSpPr>
          <p:spPr>
            <a:xfrm>
              <a:off x="6612850" y="4974375"/>
              <a:ext cx="14325" cy="15175"/>
            </a:xfrm>
            <a:custGeom>
              <a:avLst/>
              <a:gdLst/>
              <a:ahLst/>
              <a:cxnLst/>
              <a:rect l="0" t="0" r="0" b="0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8" name="Shape 968"/>
            <p:cNvSpPr/>
            <p:nvPr/>
          </p:nvSpPr>
          <p:spPr>
            <a:xfrm>
              <a:off x="6971425" y="3905400"/>
              <a:ext cx="319850" cy="567325"/>
            </a:xfrm>
            <a:custGeom>
              <a:avLst/>
              <a:gdLst/>
              <a:ahLst/>
              <a:cxnLst/>
              <a:rect l="0" t="0" r="0" b="0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69" name="Shape 969"/>
            <p:cNvSpPr/>
            <p:nvPr/>
          </p:nvSpPr>
          <p:spPr>
            <a:xfrm>
              <a:off x="7159950" y="3928975"/>
              <a:ext cx="10975" cy="10125"/>
            </a:xfrm>
            <a:custGeom>
              <a:avLst/>
              <a:gdLst/>
              <a:ahLst/>
              <a:cxnLst/>
              <a:rect l="0" t="0" r="0" b="0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0" name="Shape 970"/>
            <p:cNvSpPr/>
            <p:nvPr/>
          </p:nvSpPr>
          <p:spPr>
            <a:xfrm>
              <a:off x="7158275" y="5139350"/>
              <a:ext cx="67350" cy="65675"/>
            </a:xfrm>
            <a:custGeom>
              <a:avLst/>
              <a:gdLst/>
              <a:ahLst/>
              <a:cxnLst/>
              <a:rect l="0" t="0" r="0" b="0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1" name="Shape 971"/>
            <p:cNvSpPr/>
            <p:nvPr/>
          </p:nvSpPr>
          <p:spPr>
            <a:xfrm>
              <a:off x="6637250" y="5024025"/>
              <a:ext cx="49700" cy="49675"/>
            </a:xfrm>
            <a:custGeom>
              <a:avLst/>
              <a:gdLst/>
              <a:ahLst/>
              <a:cxnLst/>
              <a:rect l="0" t="0" r="0" b="0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2" name="Shape 972"/>
            <p:cNvSpPr/>
            <p:nvPr/>
          </p:nvSpPr>
          <p:spPr>
            <a:xfrm>
              <a:off x="7121250" y="4706700"/>
              <a:ext cx="170025" cy="420875"/>
            </a:xfrm>
            <a:custGeom>
              <a:avLst/>
              <a:gdLst/>
              <a:ahLst/>
              <a:cxnLst/>
              <a:rect l="0" t="0" r="0" b="0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3" name="Shape 973"/>
            <p:cNvSpPr/>
            <p:nvPr/>
          </p:nvSpPr>
          <p:spPr>
            <a:xfrm>
              <a:off x="4027150" y="2993850"/>
              <a:ext cx="23600" cy="16850"/>
            </a:xfrm>
            <a:custGeom>
              <a:avLst/>
              <a:gdLst/>
              <a:ahLst/>
              <a:cxnLst/>
              <a:rect l="0" t="0" r="0" b="0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4" name="Shape 974"/>
            <p:cNvSpPr/>
            <p:nvPr/>
          </p:nvSpPr>
          <p:spPr>
            <a:xfrm>
              <a:off x="4005250" y="2970275"/>
              <a:ext cx="63175" cy="59775"/>
            </a:xfrm>
            <a:custGeom>
              <a:avLst/>
              <a:gdLst/>
              <a:ahLst/>
              <a:cxnLst/>
              <a:rect l="0" t="0" r="0" b="0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5" name="Shape 975"/>
            <p:cNvSpPr/>
            <p:nvPr/>
          </p:nvSpPr>
          <p:spPr>
            <a:xfrm>
              <a:off x="4969000" y="2997200"/>
              <a:ext cx="16875" cy="10125"/>
            </a:xfrm>
            <a:custGeom>
              <a:avLst/>
              <a:gdLst/>
              <a:ahLst/>
              <a:cxnLst/>
              <a:rect l="0" t="0" r="0" b="0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6" name="Shape 976"/>
            <p:cNvSpPr/>
            <p:nvPr/>
          </p:nvSpPr>
          <p:spPr>
            <a:xfrm>
              <a:off x="3979175" y="3059500"/>
              <a:ext cx="15175" cy="21900"/>
            </a:xfrm>
            <a:custGeom>
              <a:avLst/>
              <a:gdLst/>
              <a:ahLst/>
              <a:cxnLst/>
              <a:rect l="0" t="0" r="0" b="0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7" name="Shape 977"/>
            <p:cNvSpPr/>
            <p:nvPr/>
          </p:nvSpPr>
          <p:spPr>
            <a:xfrm>
              <a:off x="3935400" y="2971125"/>
              <a:ext cx="61475" cy="67350"/>
            </a:xfrm>
            <a:custGeom>
              <a:avLst/>
              <a:gdLst/>
              <a:ahLst/>
              <a:cxnLst/>
              <a:rect l="0" t="0" r="0" b="0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8" name="Shape 978"/>
            <p:cNvSpPr/>
            <p:nvPr/>
          </p:nvSpPr>
          <p:spPr>
            <a:xfrm>
              <a:off x="4085225" y="3125150"/>
              <a:ext cx="19375" cy="19375"/>
            </a:xfrm>
            <a:custGeom>
              <a:avLst/>
              <a:gdLst/>
              <a:ahLst/>
              <a:cxnLst/>
              <a:rect l="0" t="0" r="0" b="0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9" name="Shape 979"/>
            <p:cNvSpPr/>
            <p:nvPr/>
          </p:nvSpPr>
          <p:spPr>
            <a:xfrm>
              <a:off x="4075975" y="2966900"/>
              <a:ext cx="63975" cy="60625"/>
            </a:xfrm>
            <a:custGeom>
              <a:avLst/>
              <a:gdLst/>
              <a:ahLst/>
              <a:cxnLst/>
              <a:rect l="0" t="0" r="0" b="0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0" name="Shape 980"/>
            <p:cNvSpPr/>
            <p:nvPr/>
          </p:nvSpPr>
          <p:spPr>
            <a:xfrm>
              <a:off x="4101225" y="2991325"/>
              <a:ext cx="16000" cy="19375"/>
            </a:xfrm>
            <a:custGeom>
              <a:avLst/>
              <a:gdLst/>
              <a:ahLst/>
              <a:cxnLst/>
              <a:rect l="0" t="0" r="0" b="0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1" name="Shape 981"/>
            <p:cNvSpPr/>
            <p:nvPr/>
          </p:nvSpPr>
          <p:spPr>
            <a:xfrm>
              <a:off x="4046500" y="3060350"/>
              <a:ext cx="15175" cy="21900"/>
            </a:xfrm>
            <a:custGeom>
              <a:avLst/>
              <a:gdLst/>
              <a:ahLst/>
              <a:cxnLst/>
              <a:rect l="0" t="0" r="0" b="0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2" name="Shape 982"/>
            <p:cNvSpPr/>
            <p:nvPr/>
          </p:nvSpPr>
          <p:spPr>
            <a:xfrm>
              <a:off x="4022100" y="3037600"/>
              <a:ext cx="61475" cy="60650"/>
            </a:xfrm>
            <a:custGeom>
              <a:avLst/>
              <a:gdLst/>
              <a:ahLst/>
              <a:cxnLst/>
              <a:rect l="0" t="0" r="0" b="0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3" name="Shape 983"/>
            <p:cNvSpPr/>
            <p:nvPr/>
          </p:nvSpPr>
          <p:spPr>
            <a:xfrm>
              <a:off x="4972375" y="2979525"/>
              <a:ext cx="17700" cy="9300"/>
            </a:xfrm>
            <a:custGeom>
              <a:avLst/>
              <a:gdLst/>
              <a:ahLst/>
              <a:cxnLst/>
              <a:rect l="0" t="0" r="0" b="0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4" name="Shape 984"/>
            <p:cNvSpPr/>
            <p:nvPr/>
          </p:nvSpPr>
          <p:spPr>
            <a:xfrm>
              <a:off x="4949650" y="2944175"/>
              <a:ext cx="274425" cy="118725"/>
            </a:xfrm>
            <a:custGeom>
              <a:avLst/>
              <a:gdLst/>
              <a:ahLst/>
              <a:cxnLst/>
              <a:rect l="0" t="0" r="0" b="0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5" name="Shape 985"/>
            <p:cNvSpPr/>
            <p:nvPr/>
          </p:nvSpPr>
          <p:spPr>
            <a:xfrm>
              <a:off x="3969075" y="2891150"/>
              <a:ext cx="5075" cy="8450"/>
            </a:xfrm>
            <a:custGeom>
              <a:avLst/>
              <a:gdLst/>
              <a:ahLst/>
              <a:cxnLst/>
              <a:rect l="0" t="0" r="0" b="0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6" name="Shape 986"/>
            <p:cNvSpPr/>
            <p:nvPr/>
          </p:nvSpPr>
          <p:spPr>
            <a:xfrm>
              <a:off x="3843650" y="2908000"/>
              <a:ext cx="42125" cy="65675"/>
            </a:xfrm>
            <a:custGeom>
              <a:avLst/>
              <a:gdLst/>
              <a:ahLst/>
              <a:cxnLst/>
              <a:rect l="0" t="0" r="0" b="0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7" name="Shape 987"/>
            <p:cNvSpPr/>
            <p:nvPr/>
          </p:nvSpPr>
          <p:spPr>
            <a:xfrm>
              <a:off x="3843650" y="3008150"/>
              <a:ext cx="26975" cy="21900"/>
            </a:xfrm>
            <a:custGeom>
              <a:avLst/>
              <a:gdLst/>
              <a:ahLst/>
              <a:cxnLst/>
              <a:rect l="0" t="0" r="0" b="0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8" name="Shape 988"/>
            <p:cNvSpPr/>
            <p:nvPr/>
          </p:nvSpPr>
          <p:spPr>
            <a:xfrm>
              <a:off x="3990950" y="2931550"/>
              <a:ext cx="19375" cy="22750"/>
            </a:xfrm>
            <a:custGeom>
              <a:avLst/>
              <a:gdLst/>
              <a:ahLst/>
              <a:cxnLst/>
              <a:rect l="0" t="0" r="0" b="0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9" name="Shape 989"/>
            <p:cNvSpPr/>
            <p:nvPr/>
          </p:nvSpPr>
          <p:spPr>
            <a:xfrm>
              <a:off x="3964850" y="2903775"/>
              <a:ext cx="64000" cy="60625"/>
            </a:xfrm>
            <a:custGeom>
              <a:avLst/>
              <a:gdLst/>
              <a:ahLst/>
              <a:cxnLst/>
              <a:rect l="0" t="0" r="0" b="0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0" name="Shape 990"/>
            <p:cNvSpPr/>
            <p:nvPr/>
          </p:nvSpPr>
          <p:spPr>
            <a:xfrm>
              <a:off x="4104575" y="2989625"/>
              <a:ext cx="13500" cy="5075"/>
            </a:xfrm>
            <a:custGeom>
              <a:avLst/>
              <a:gdLst/>
              <a:ahLst/>
              <a:cxnLst/>
              <a:rect l="0" t="0" r="0" b="0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1" name="Shape 991"/>
            <p:cNvSpPr/>
            <p:nvPr/>
          </p:nvSpPr>
          <p:spPr>
            <a:xfrm>
              <a:off x="3843650" y="2891150"/>
              <a:ext cx="46325" cy="13500"/>
            </a:xfrm>
            <a:custGeom>
              <a:avLst/>
              <a:gdLst/>
              <a:ahLst/>
              <a:cxnLst/>
              <a:rect l="0" t="0" r="0" b="0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2" name="Shape 992"/>
            <p:cNvSpPr/>
            <p:nvPr/>
          </p:nvSpPr>
          <p:spPr>
            <a:xfrm>
              <a:off x="3843650" y="3044350"/>
              <a:ext cx="101875" cy="60625"/>
            </a:xfrm>
            <a:custGeom>
              <a:avLst/>
              <a:gdLst/>
              <a:ahLst/>
              <a:cxnLst/>
              <a:rect l="0" t="0" r="0" b="0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3" name="Shape 993"/>
            <p:cNvSpPr/>
            <p:nvPr/>
          </p:nvSpPr>
          <p:spPr>
            <a:xfrm>
              <a:off x="3894150" y="2907150"/>
              <a:ext cx="63150" cy="58950"/>
            </a:xfrm>
            <a:custGeom>
              <a:avLst/>
              <a:gdLst/>
              <a:ahLst/>
              <a:cxnLst/>
              <a:rect l="0" t="0" r="0" b="0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4" name="Shape 994"/>
            <p:cNvSpPr/>
            <p:nvPr/>
          </p:nvSpPr>
          <p:spPr>
            <a:xfrm>
              <a:off x="3957275" y="2992150"/>
              <a:ext cx="20225" cy="25275"/>
            </a:xfrm>
            <a:custGeom>
              <a:avLst/>
              <a:gdLst/>
              <a:ahLst/>
              <a:cxnLst/>
              <a:rect l="0" t="0" r="0" b="0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5" name="Shape 995"/>
            <p:cNvSpPr/>
            <p:nvPr/>
          </p:nvSpPr>
          <p:spPr>
            <a:xfrm>
              <a:off x="3843650" y="2973650"/>
              <a:ext cx="82525" cy="63975"/>
            </a:xfrm>
            <a:custGeom>
              <a:avLst/>
              <a:gdLst/>
              <a:ahLst/>
              <a:cxnLst/>
              <a:rect l="0" t="0" r="0" b="0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6" name="Shape 996"/>
            <p:cNvSpPr/>
            <p:nvPr/>
          </p:nvSpPr>
          <p:spPr>
            <a:xfrm>
              <a:off x="4394975" y="3045175"/>
              <a:ext cx="14325" cy="19400"/>
            </a:xfrm>
            <a:custGeom>
              <a:avLst/>
              <a:gdLst/>
              <a:ahLst/>
              <a:cxnLst/>
              <a:rect l="0" t="0" r="0" b="0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7" name="Shape 997"/>
            <p:cNvSpPr/>
            <p:nvPr/>
          </p:nvSpPr>
          <p:spPr>
            <a:xfrm>
              <a:off x="4464000" y="2891150"/>
              <a:ext cx="55575" cy="53050"/>
            </a:xfrm>
            <a:custGeom>
              <a:avLst/>
              <a:gdLst/>
              <a:ahLst/>
              <a:cxnLst/>
              <a:rect l="0" t="0" r="0" b="0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8" name="Shape 998"/>
            <p:cNvSpPr/>
            <p:nvPr/>
          </p:nvSpPr>
          <p:spPr>
            <a:xfrm>
              <a:off x="4452200" y="2976175"/>
              <a:ext cx="5925" cy="17700"/>
            </a:xfrm>
            <a:custGeom>
              <a:avLst/>
              <a:gdLst/>
              <a:ahLst/>
              <a:cxnLst/>
              <a:rect l="0" t="0" r="0" b="0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9" name="Shape 999"/>
            <p:cNvSpPr/>
            <p:nvPr/>
          </p:nvSpPr>
          <p:spPr>
            <a:xfrm>
              <a:off x="4373075" y="3023300"/>
              <a:ext cx="61475" cy="60625"/>
            </a:xfrm>
            <a:custGeom>
              <a:avLst/>
              <a:gdLst/>
              <a:ahLst/>
              <a:cxnLst/>
              <a:rect l="0" t="0" r="0" b="0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0" name="Shape 1000"/>
            <p:cNvSpPr/>
            <p:nvPr/>
          </p:nvSpPr>
          <p:spPr>
            <a:xfrm>
              <a:off x="7067375" y="4626750"/>
              <a:ext cx="59775" cy="239900"/>
            </a:xfrm>
            <a:custGeom>
              <a:avLst/>
              <a:gdLst/>
              <a:ahLst/>
              <a:cxnLst/>
              <a:rect l="0" t="0" r="0" b="0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1" name="Shape 1001"/>
            <p:cNvSpPr/>
            <p:nvPr/>
          </p:nvSpPr>
          <p:spPr>
            <a:xfrm>
              <a:off x="4497650" y="2953450"/>
              <a:ext cx="8450" cy="58100"/>
            </a:xfrm>
            <a:custGeom>
              <a:avLst/>
              <a:gdLst/>
              <a:ahLst/>
              <a:cxnLst/>
              <a:rect l="0" t="0" r="0" b="0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2" name="Shape 1002"/>
            <p:cNvSpPr/>
            <p:nvPr/>
          </p:nvSpPr>
          <p:spPr>
            <a:xfrm>
              <a:off x="4487550" y="3155450"/>
              <a:ext cx="68200" cy="7600"/>
            </a:xfrm>
            <a:custGeom>
              <a:avLst/>
              <a:gdLst/>
              <a:ahLst/>
              <a:cxnLst/>
              <a:rect l="0" t="0" r="0" b="0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3" name="Shape 1003"/>
            <p:cNvSpPr/>
            <p:nvPr/>
          </p:nvSpPr>
          <p:spPr>
            <a:xfrm>
              <a:off x="4487550" y="3087275"/>
              <a:ext cx="58100" cy="60625"/>
            </a:xfrm>
            <a:custGeom>
              <a:avLst/>
              <a:gdLst/>
              <a:ahLst/>
              <a:cxnLst/>
              <a:rect l="0" t="0" r="0" b="0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4" name="Shape 1004"/>
            <p:cNvSpPr/>
            <p:nvPr/>
          </p:nvSpPr>
          <p:spPr>
            <a:xfrm>
              <a:off x="4341950" y="3092325"/>
              <a:ext cx="63150" cy="59775"/>
            </a:xfrm>
            <a:custGeom>
              <a:avLst/>
              <a:gdLst/>
              <a:ahLst/>
              <a:cxnLst/>
              <a:rect l="0" t="0" r="0" b="0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5" name="Shape 1005"/>
            <p:cNvSpPr/>
            <p:nvPr/>
          </p:nvSpPr>
          <p:spPr>
            <a:xfrm>
              <a:off x="4566675" y="2947550"/>
              <a:ext cx="64000" cy="60625"/>
            </a:xfrm>
            <a:custGeom>
              <a:avLst/>
              <a:gdLst/>
              <a:ahLst/>
              <a:cxnLst/>
              <a:rect l="0" t="0" r="0" b="0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6" name="Shape 1006"/>
            <p:cNvSpPr/>
            <p:nvPr/>
          </p:nvSpPr>
          <p:spPr>
            <a:xfrm>
              <a:off x="4483350" y="3089800"/>
              <a:ext cx="8450" cy="58950"/>
            </a:xfrm>
            <a:custGeom>
              <a:avLst/>
              <a:gdLst/>
              <a:ahLst/>
              <a:cxnLst/>
              <a:rect l="0" t="0" r="0" b="0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7" name="Shape 1007"/>
            <p:cNvSpPr/>
            <p:nvPr/>
          </p:nvSpPr>
          <p:spPr>
            <a:xfrm>
              <a:off x="4104575" y="2898725"/>
              <a:ext cx="64000" cy="59800"/>
            </a:xfrm>
            <a:custGeom>
              <a:avLst/>
              <a:gdLst/>
              <a:ahLst/>
              <a:cxnLst/>
              <a:rect l="0" t="0" r="0" b="0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8" name="Shape 1008"/>
            <p:cNvSpPr/>
            <p:nvPr/>
          </p:nvSpPr>
          <p:spPr>
            <a:xfrm>
              <a:off x="4501875" y="3099900"/>
              <a:ext cx="22750" cy="12650"/>
            </a:xfrm>
            <a:custGeom>
              <a:avLst/>
              <a:gdLst/>
              <a:ahLst/>
              <a:cxnLst/>
              <a:rect l="0" t="0" r="0" b="0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9" name="Shape 1009"/>
            <p:cNvSpPr/>
            <p:nvPr/>
          </p:nvSpPr>
          <p:spPr>
            <a:xfrm>
              <a:off x="5144925" y="2978700"/>
              <a:ext cx="56425" cy="56400"/>
            </a:xfrm>
            <a:custGeom>
              <a:avLst/>
              <a:gdLst/>
              <a:ahLst/>
              <a:cxnLst/>
              <a:rect l="0" t="0" r="0" b="0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0" name="Shape 1010"/>
            <p:cNvSpPr/>
            <p:nvPr/>
          </p:nvSpPr>
          <p:spPr>
            <a:xfrm>
              <a:off x="4186225" y="3053600"/>
              <a:ext cx="17700" cy="26125"/>
            </a:xfrm>
            <a:custGeom>
              <a:avLst/>
              <a:gdLst/>
              <a:ahLst/>
              <a:cxnLst/>
              <a:rect l="0" t="0" r="0" b="0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1" name="Shape 1011"/>
            <p:cNvSpPr/>
            <p:nvPr/>
          </p:nvSpPr>
          <p:spPr>
            <a:xfrm>
              <a:off x="4127300" y="2927350"/>
              <a:ext cx="19400" cy="21900"/>
            </a:xfrm>
            <a:custGeom>
              <a:avLst/>
              <a:gdLst/>
              <a:ahLst/>
              <a:cxnLst/>
              <a:rect l="0" t="0" r="0" b="0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2" name="Shape 1012"/>
            <p:cNvSpPr/>
            <p:nvPr/>
          </p:nvSpPr>
          <p:spPr>
            <a:xfrm>
              <a:off x="4232525" y="3029200"/>
              <a:ext cx="55575" cy="61475"/>
            </a:xfrm>
            <a:custGeom>
              <a:avLst/>
              <a:gdLst/>
              <a:ahLst/>
              <a:cxnLst/>
              <a:rect l="0" t="0" r="0" b="0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3" name="Shape 1013"/>
            <p:cNvSpPr/>
            <p:nvPr/>
          </p:nvSpPr>
          <p:spPr>
            <a:xfrm>
              <a:off x="4146675" y="2967750"/>
              <a:ext cx="7600" cy="58100"/>
            </a:xfrm>
            <a:custGeom>
              <a:avLst/>
              <a:gdLst/>
              <a:ahLst/>
              <a:cxnLst/>
              <a:rect l="0" t="0" r="0" b="0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4" name="Shape 1014"/>
            <p:cNvSpPr/>
            <p:nvPr/>
          </p:nvSpPr>
          <p:spPr>
            <a:xfrm>
              <a:off x="4160975" y="3030025"/>
              <a:ext cx="64850" cy="63175"/>
            </a:xfrm>
            <a:custGeom>
              <a:avLst/>
              <a:gdLst/>
              <a:ahLst/>
              <a:cxnLst/>
              <a:rect l="0" t="0" r="0" b="0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5" name="Shape 1015"/>
            <p:cNvSpPr/>
            <p:nvPr/>
          </p:nvSpPr>
          <p:spPr>
            <a:xfrm>
              <a:off x="4328475" y="3051075"/>
              <a:ext cx="19375" cy="17700"/>
            </a:xfrm>
            <a:custGeom>
              <a:avLst/>
              <a:gdLst/>
              <a:ahLst/>
              <a:cxnLst/>
              <a:rect l="0" t="0" r="0" b="0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6" name="Shape 1016"/>
            <p:cNvSpPr/>
            <p:nvPr/>
          </p:nvSpPr>
          <p:spPr>
            <a:xfrm>
              <a:off x="4254400" y="3051075"/>
              <a:ext cx="25275" cy="22750"/>
            </a:xfrm>
            <a:custGeom>
              <a:avLst/>
              <a:gdLst/>
              <a:ahLst/>
              <a:cxnLst/>
              <a:rect l="0" t="0" r="0" b="0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7" name="Shape 1017"/>
            <p:cNvSpPr/>
            <p:nvPr/>
          </p:nvSpPr>
          <p:spPr>
            <a:xfrm>
              <a:off x="4365500" y="3115050"/>
              <a:ext cx="19400" cy="16850"/>
            </a:xfrm>
            <a:custGeom>
              <a:avLst/>
              <a:gdLst/>
              <a:ahLst/>
              <a:cxnLst/>
              <a:rect l="0" t="0" r="0" b="0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8" name="Shape 1018"/>
            <p:cNvSpPr/>
            <p:nvPr/>
          </p:nvSpPr>
          <p:spPr>
            <a:xfrm>
              <a:off x="4301550" y="3025825"/>
              <a:ext cx="64825" cy="60625"/>
            </a:xfrm>
            <a:custGeom>
              <a:avLst/>
              <a:gdLst/>
              <a:ahLst/>
              <a:cxnLst/>
              <a:rect l="0" t="0" r="0" b="0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19" name="Shape 1019"/>
          <p:cNvSpPr txBox="1">
            <a:spLocks noGrp="1"/>
          </p:cNvSpPr>
          <p:nvPr>
            <p:ph type="title"/>
          </p:nvPr>
        </p:nvSpPr>
        <p:spPr>
          <a:xfrm>
            <a:off x="1509000" y="830700"/>
            <a:ext cx="91740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0" name="Shape 1020"/>
          <p:cNvSpPr txBox="1">
            <a:spLocks noGrp="1"/>
          </p:cNvSpPr>
          <p:nvPr>
            <p:ph type="body" idx="1"/>
          </p:nvPr>
        </p:nvSpPr>
        <p:spPr>
          <a:xfrm>
            <a:off x="1508967" y="1773150"/>
            <a:ext cx="4452800" cy="4642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✖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1021" name="Shape 1021"/>
          <p:cNvSpPr txBox="1">
            <a:spLocks noGrp="1"/>
          </p:cNvSpPr>
          <p:nvPr>
            <p:ph type="body" idx="2"/>
          </p:nvPr>
        </p:nvSpPr>
        <p:spPr>
          <a:xfrm>
            <a:off x="6230071" y="1773150"/>
            <a:ext cx="4452800" cy="4642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✖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688064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3" name="Shape 1023"/>
          <p:cNvGrpSpPr/>
          <p:nvPr userDrawn="1"/>
        </p:nvGrpSpPr>
        <p:grpSpPr>
          <a:xfrm>
            <a:off x="186" y="106"/>
            <a:ext cx="12213327" cy="6870013"/>
            <a:chOff x="3843650" y="2891150"/>
            <a:chExt cx="3447625" cy="2585725"/>
          </a:xfrm>
        </p:grpSpPr>
        <p:sp>
          <p:nvSpPr>
            <p:cNvPr id="1024" name="Shape 1024"/>
            <p:cNvSpPr/>
            <p:nvPr/>
          </p:nvSpPr>
          <p:spPr>
            <a:xfrm>
              <a:off x="6911650" y="2942500"/>
              <a:ext cx="56425" cy="5075"/>
            </a:xfrm>
            <a:custGeom>
              <a:avLst/>
              <a:gdLst/>
              <a:ahLst/>
              <a:cxnLst/>
              <a:rect l="0" t="0" r="0" b="0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5" name="Shape 1025"/>
            <p:cNvSpPr/>
            <p:nvPr/>
          </p:nvSpPr>
          <p:spPr>
            <a:xfrm>
              <a:off x="4378125" y="2979525"/>
              <a:ext cx="20225" cy="17700"/>
            </a:xfrm>
            <a:custGeom>
              <a:avLst/>
              <a:gdLst/>
              <a:ahLst/>
              <a:cxnLst/>
              <a:rect l="0" t="0" r="0" b="0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6" name="Shape 1026"/>
            <p:cNvSpPr/>
            <p:nvPr/>
          </p:nvSpPr>
          <p:spPr>
            <a:xfrm>
              <a:off x="4356250" y="2955975"/>
              <a:ext cx="63150" cy="59775"/>
            </a:xfrm>
            <a:custGeom>
              <a:avLst/>
              <a:gdLst/>
              <a:ahLst/>
              <a:cxnLst/>
              <a:rect l="0" t="0" r="0" b="0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7" name="Shape 1027"/>
            <p:cNvSpPr/>
            <p:nvPr/>
          </p:nvSpPr>
          <p:spPr>
            <a:xfrm>
              <a:off x="4518700" y="2973650"/>
              <a:ext cx="18550" cy="19375"/>
            </a:xfrm>
            <a:custGeom>
              <a:avLst/>
              <a:gdLst/>
              <a:ahLst/>
              <a:cxnLst/>
              <a:rect l="0" t="0" r="0" b="0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8" name="Shape 1028"/>
            <p:cNvSpPr/>
            <p:nvPr/>
          </p:nvSpPr>
          <p:spPr>
            <a:xfrm>
              <a:off x="4386550" y="2891150"/>
              <a:ext cx="8450" cy="57275"/>
            </a:xfrm>
            <a:custGeom>
              <a:avLst/>
              <a:gdLst/>
              <a:ahLst/>
              <a:cxnLst/>
              <a:rect l="0" t="0" r="0" b="0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9" name="Shape 1029"/>
            <p:cNvSpPr/>
            <p:nvPr/>
          </p:nvSpPr>
          <p:spPr>
            <a:xfrm>
              <a:off x="4526275" y="2891150"/>
              <a:ext cx="62300" cy="55575"/>
            </a:xfrm>
            <a:custGeom>
              <a:avLst/>
              <a:gdLst/>
              <a:ahLst/>
              <a:cxnLst/>
              <a:rect l="0" t="0" r="0" b="0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0" name="Shape 1030"/>
            <p:cNvSpPr/>
            <p:nvPr/>
          </p:nvSpPr>
          <p:spPr>
            <a:xfrm>
              <a:off x="3896675" y="2891150"/>
              <a:ext cx="62325" cy="11825"/>
            </a:xfrm>
            <a:custGeom>
              <a:avLst/>
              <a:gdLst/>
              <a:ahLst/>
              <a:cxnLst/>
              <a:rect l="0" t="0" r="0" b="0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1" name="Shape 1031"/>
            <p:cNvSpPr/>
            <p:nvPr/>
          </p:nvSpPr>
          <p:spPr>
            <a:xfrm>
              <a:off x="4501875" y="2950925"/>
              <a:ext cx="58100" cy="59775"/>
            </a:xfrm>
            <a:custGeom>
              <a:avLst/>
              <a:gdLst/>
              <a:ahLst/>
              <a:cxnLst/>
              <a:rect l="0" t="0" r="0" b="0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2" name="Shape 1032"/>
            <p:cNvSpPr/>
            <p:nvPr/>
          </p:nvSpPr>
          <p:spPr>
            <a:xfrm>
              <a:off x="4484200" y="2917250"/>
              <a:ext cx="15175" cy="16850"/>
            </a:xfrm>
            <a:custGeom>
              <a:avLst/>
              <a:gdLst/>
              <a:ahLst/>
              <a:cxnLst/>
              <a:rect l="0" t="0" r="0" b="0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3" name="Shape 1033"/>
            <p:cNvSpPr/>
            <p:nvPr/>
          </p:nvSpPr>
          <p:spPr>
            <a:xfrm>
              <a:off x="4390750" y="2891150"/>
              <a:ext cx="58125" cy="56425"/>
            </a:xfrm>
            <a:custGeom>
              <a:avLst/>
              <a:gdLst/>
              <a:ahLst/>
              <a:cxnLst/>
              <a:rect l="0" t="0" r="0" b="0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4" name="Shape 1034"/>
            <p:cNvSpPr/>
            <p:nvPr/>
          </p:nvSpPr>
          <p:spPr>
            <a:xfrm>
              <a:off x="4455575" y="2891150"/>
              <a:ext cx="8450" cy="52225"/>
            </a:xfrm>
            <a:custGeom>
              <a:avLst/>
              <a:gdLst/>
              <a:ahLst/>
              <a:cxnLst/>
              <a:rect l="0" t="0" r="0" b="0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5" name="Shape 1035"/>
            <p:cNvSpPr/>
            <p:nvPr/>
          </p:nvSpPr>
          <p:spPr>
            <a:xfrm>
              <a:off x="4596975" y="2891150"/>
              <a:ext cx="62325" cy="47175"/>
            </a:xfrm>
            <a:custGeom>
              <a:avLst/>
              <a:gdLst/>
              <a:ahLst/>
              <a:cxnLst/>
              <a:rect l="0" t="0" r="0" b="0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6" name="Shape 1036"/>
            <p:cNvSpPr/>
            <p:nvPr/>
          </p:nvSpPr>
          <p:spPr>
            <a:xfrm>
              <a:off x="4245150" y="2892850"/>
              <a:ext cx="63150" cy="58925"/>
            </a:xfrm>
            <a:custGeom>
              <a:avLst/>
              <a:gdLst/>
              <a:ahLst/>
              <a:cxnLst/>
              <a:rect l="0" t="0" r="0" b="0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7" name="Shape 1037"/>
            <p:cNvSpPr/>
            <p:nvPr/>
          </p:nvSpPr>
          <p:spPr>
            <a:xfrm>
              <a:off x="4341950" y="2923150"/>
              <a:ext cx="10950" cy="17700"/>
            </a:xfrm>
            <a:custGeom>
              <a:avLst/>
              <a:gdLst/>
              <a:ahLst/>
              <a:cxnLst/>
              <a:rect l="0" t="0" r="0" b="0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8" name="Shape 1038"/>
            <p:cNvSpPr/>
            <p:nvPr/>
          </p:nvSpPr>
          <p:spPr>
            <a:xfrm>
              <a:off x="4272075" y="2926500"/>
              <a:ext cx="14350" cy="17700"/>
            </a:xfrm>
            <a:custGeom>
              <a:avLst/>
              <a:gdLst/>
              <a:ahLst/>
              <a:cxnLst/>
              <a:rect l="0" t="0" r="0" b="0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9" name="Shape 1039"/>
            <p:cNvSpPr/>
            <p:nvPr/>
          </p:nvSpPr>
          <p:spPr>
            <a:xfrm>
              <a:off x="4124775" y="2891150"/>
              <a:ext cx="10125" cy="25"/>
            </a:xfrm>
            <a:custGeom>
              <a:avLst/>
              <a:gdLst/>
              <a:ahLst/>
              <a:cxnLst/>
              <a:rect l="0" t="0" r="0" b="0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0" name="Shape 1040"/>
            <p:cNvSpPr/>
            <p:nvPr/>
          </p:nvSpPr>
          <p:spPr>
            <a:xfrm>
              <a:off x="3843650" y="3535050"/>
              <a:ext cx="196150" cy="301350"/>
            </a:xfrm>
            <a:custGeom>
              <a:avLst/>
              <a:gdLst/>
              <a:ahLst/>
              <a:cxnLst/>
              <a:rect l="0" t="0" r="0" b="0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1" name="Shape 1041"/>
            <p:cNvSpPr/>
            <p:nvPr/>
          </p:nvSpPr>
          <p:spPr>
            <a:xfrm>
              <a:off x="4035575" y="2903775"/>
              <a:ext cx="7600" cy="58950"/>
            </a:xfrm>
            <a:custGeom>
              <a:avLst/>
              <a:gdLst/>
              <a:ahLst/>
              <a:cxnLst/>
              <a:rect l="0" t="0" r="0" b="0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2" name="Shape 1042"/>
            <p:cNvSpPr/>
            <p:nvPr/>
          </p:nvSpPr>
          <p:spPr>
            <a:xfrm>
              <a:off x="4414325" y="2920625"/>
              <a:ext cx="12650" cy="19375"/>
            </a:xfrm>
            <a:custGeom>
              <a:avLst/>
              <a:gdLst/>
              <a:ahLst/>
              <a:cxnLst/>
              <a:rect l="0" t="0" r="0" b="0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3" name="Shape 1043"/>
            <p:cNvSpPr/>
            <p:nvPr/>
          </p:nvSpPr>
          <p:spPr>
            <a:xfrm>
              <a:off x="4049025" y="2891150"/>
              <a:ext cx="56425" cy="4250"/>
            </a:xfrm>
            <a:custGeom>
              <a:avLst/>
              <a:gdLst/>
              <a:ahLst/>
              <a:cxnLst/>
              <a:rect l="0" t="0" r="0" b="0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4" name="Shape 1044"/>
            <p:cNvSpPr/>
            <p:nvPr/>
          </p:nvSpPr>
          <p:spPr>
            <a:xfrm>
              <a:off x="4175275" y="2893675"/>
              <a:ext cx="62325" cy="67375"/>
            </a:xfrm>
            <a:custGeom>
              <a:avLst/>
              <a:gdLst/>
              <a:ahLst/>
              <a:cxnLst/>
              <a:rect l="0" t="0" r="0" b="0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5" name="Shape 1045"/>
            <p:cNvSpPr/>
            <p:nvPr/>
          </p:nvSpPr>
          <p:spPr>
            <a:xfrm>
              <a:off x="4060825" y="2929025"/>
              <a:ext cx="17700" cy="26125"/>
            </a:xfrm>
            <a:custGeom>
              <a:avLst/>
              <a:gdLst/>
              <a:ahLst/>
              <a:cxnLst/>
              <a:rect l="0" t="0" r="0" b="0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6" name="Shape 1046"/>
            <p:cNvSpPr/>
            <p:nvPr/>
          </p:nvSpPr>
          <p:spPr>
            <a:xfrm>
              <a:off x="4039775" y="2901250"/>
              <a:ext cx="58100" cy="60625"/>
            </a:xfrm>
            <a:custGeom>
              <a:avLst/>
              <a:gdLst/>
              <a:ahLst/>
              <a:cxnLst/>
              <a:rect l="0" t="0" r="0" b="0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7" name="Shape 1047"/>
            <p:cNvSpPr/>
            <p:nvPr/>
          </p:nvSpPr>
          <p:spPr>
            <a:xfrm>
              <a:off x="4114675" y="2891150"/>
              <a:ext cx="4250" cy="875"/>
            </a:xfrm>
            <a:custGeom>
              <a:avLst/>
              <a:gdLst/>
              <a:ahLst/>
              <a:cxnLst/>
              <a:rect l="0" t="0" r="0" b="0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8" name="Shape 1048"/>
            <p:cNvSpPr/>
            <p:nvPr/>
          </p:nvSpPr>
          <p:spPr>
            <a:xfrm>
              <a:off x="4286400" y="2956800"/>
              <a:ext cx="62300" cy="67375"/>
            </a:xfrm>
            <a:custGeom>
              <a:avLst/>
              <a:gdLst/>
              <a:ahLst/>
              <a:cxnLst/>
              <a:rect l="0" t="0" r="0" b="0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9" name="Shape 1049"/>
            <p:cNvSpPr/>
            <p:nvPr/>
          </p:nvSpPr>
          <p:spPr>
            <a:xfrm>
              <a:off x="4288075" y="3030025"/>
              <a:ext cx="6750" cy="58125"/>
            </a:xfrm>
            <a:custGeom>
              <a:avLst/>
              <a:gdLst/>
              <a:ahLst/>
              <a:cxnLst/>
              <a:rect l="0" t="0" r="0" b="0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0" name="Shape 1050"/>
            <p:cNvSpPr/>
            <p:nvPr/>
          </p:nvSpPr>
          <p:spPr>
            <a:xfrm>
              <a:off x="4312475" y="2982050"/>
              <a:ext cx="15175" cy="17700"/>
            </a:xfrm>
            <a:custGeom>
              <a:avLst/>
              <a:gdLst/>
              <a:ahLst/>
              <a:cxnLst/>
              <a:rect l="0" t="0" r="0" b="0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1" name="Shape 1051"/>
            <p:cNvSpPr/>
            <p:nvPr/>
          </p:nvSpPr>
          <p:spPr>
            <a:xfrm>
              <a:off x="4315850" y="2891150"/>
              <a:ext cx="64000" cy="58950"/>
            </a:xfrm>
            <a:custGeom>
              <a:avLst/>
              <a:gdLst/>
              <a:ahLst/>
              <a:cxnLst/>
              <a:rect l="0" t="0" r="0" b="0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2" name="Shape 1052"/>
            <p:cNvSpPr/>
            <p:nvPr/>
          </p:nvSpPr>
          <p:spPr>
            <a:xfrm>
              <a:off x="4552375" y="2915575"/>
              <a:ext cx="15175" cy="17700"/>
            </a:xfrm>
            <a:custGeom>
              <a:avLst/>
              <a:gdLst/>
              <a:ahLst/>
              <a:cxnLst/>
              <a:rect l="0" t="0" r="0" b="0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3" name="Shape 1053"/>
            <p:cNvSpPr/>
            <p:nvPr/>
          </p:nvSpPr>
          <p:spPr>
            <a:xfrm>
              <a:off x="4171925" y="2986275"/>
              <a:ext cx="14325" cy="21050"/>
            </a:xfrm>
            <a:custGeom>
              <a:avLst/>
              <a:gdLst/>
              <a:ahLst/>
              <a:cxnLst/>
              <a:rect l="0" t="0" r="0" b="0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4" name="Shape 1054"/>
            <p:cNvSpPr/>
            <p:nvPr/>
          </p:nvSpPr>
          <p:spPr>
            <a:xfrm>
              <a:off x="4150025" y="2965225"/>
              <a:ext cx="58950" cy="59775"/>
            </a:xfrm>
            <a:custGeom>
              <a:avLst/>
              <a:gdLst/>
              <a:ahLst/>
              <a:cxnLst/>
              <a:rect l="0" t="0" r="0" b="0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5" name="Shape 1055"/>
            <p:cNvSpPr/>
            <p:nvPr/>
          </p:nvSpPr>
          <p:spPr>
            <a:xfrm>
              <a:off x="4238425" y="2984575"/>
              <a:ext cx="21050" cy="18550"/>
            </a:xfrm>
            <a:custGeom>
              <a:avLst/>
              <a:gdLst/>
              <a:ahLst/>
              <a:cxnLst/>
              <a:rect l="0" t="0" r="0" b="0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6" name="Shape 1056"/>
            <p:cNvSpPr/>
            <p:nvPr/>
          </p:nvSpPr>
          <p:spPr>
            <a:xfrm>
              <a:off x="4199700" y="2927350"/>
              <a:ext cx="17700" cy="24425"/>
            </a:xfrm>
            <a:custGeom>
              <a:avLst/>
              <a:gdLst/>
              <a:ahLst/>
              <a:cxnLst/>
              <a:rect l="0" t="0" r="0" b="0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7" name="Shape 1057"/>
            <p:cNvSpPr/>
            <p:nvPr/>
          </p:nvSpPr>
          <p:spPr>
            <a:xfrm>
              <a:off x="3843650" y="3509800"/>
              <a:ext cx="220550" cy="34550"/>
            </a:xfrm>
            <a:custGeom>
              <a:avLst/>
              <a:gdLst/>
              <a:ahLst/>
              <a:cxnLst/>
              <a:rect l="0" t="0" r="0" b="0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8" name="Shape 1058"/>
            <p:cNvSpPr/>
            <p:nvPr/>
          </p:nvSpPr>
          <p:spPr>
            <a:xfrm>
              <a:off x="4215700" y="2961850"/>
              <a:ext cx="63975" cy="60625"/>
            </a:xfrm>
            <a:custGeom>
              <a:avLst/>
              <a:gdLst/>
              <a:ahLst/>
              <a:cxnLst/>
              <a:rect l="0" t="0" r="0" b="0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9" name="Shape 1059"/>
            <p:cNvSpPr/>
            <p:nvPr/>
          </p:nvSpPr>
          <p:spPr>
            <a:xfrm>
              <a:off x="4347000" y="5169650"/>
              <a:ext cx="557225" cy="307225"/>
            </a:xfrm>
            <a:custGeom>
              <a:avLst/>
              <a:gdLst/>
              <a:ahLst/>
              <a:cxnLst/>
              <a:rect l="0" t="0" r="0" b="0"/>
              <a:pathLst>
                <a:path w="22289" h="12289" extrusionOk="0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0" name="Shape 1060"/>
            <p:cNvSpPr/>
            <p:nvPr/>
          </p:nvSpPr>
          <p:spPr>
            <a:xfrm>
              <a:off x="3949700" y="3040125"/>
              <a:ext cx="65675" cy="60650"/>
            </a:xfrm>
            <a:custGeom>
              <a:avLst/>
              <a:gdLst/>
              <a:ahLst/>
              <a:cxnLst/>
              <a:rect l="0" t="0" r="0" b="0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1" name="Shape 1061"/>
            <p:cNvSpPr/>
            <p:nvPr/>
          </p:nvSpPr>
          <p:spPr>
            <a:xfrm>
              <a:off x="4713975" y="3144500"/>
              <a:ext cx="61475" cy="74100"/>
            </a:xfrm>
            <a:custGeom>
              <a:avLst/>
              <a:gdLst/>
              <a:ahLst/>
              <a:cxnLst/>
              <a:rect l="0" t="0" r="0" b="0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2" name="Shape 1062"/>
            <p:cNvSpPr/>
            <p:nvPr/>
          </p:nvSpPr>
          <p:spPr>
            <a:xfrm>
              <a:off x="4783825" y="3175650"/>
              <a:ext cx="64000" cy="40425"/>
            </a:xfrm>
            <a:custGeom>
              <a:avLst/>
              <a:gdLst/>
              <a:ahLst/>
              <a:cxnLst/>
              <a:rect l="0" t="0" r="0" b="0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3" name="Shape 1063"/>
            <p:cNvSpPr/>
            <p:nvPr/>
          </p:nvSpPr>
          <p:spPr>
            <a:xfrm>
              <a:off x="4809075" y="3187425"/>
              <a:ext cx="13500" cy="18550"/>
            </a:xfrm>
            <a:custGeom>
              <a:avLst/>
              <a:gdLst/>
              <a:ahLst/>
              <a:cxnLst/>
              <a:rect l="0" t="0" r="0" b="0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4" name="Shape 1064"/>
            <p:cNvSpPr/>
            <p:nvPr/>
          </p:nvSpPr>
          <p:spPr>
            <a:xfrm>
              <a:off x="4735025" y="3156300"/>
              <a:ext cx="21900" cy="14325"/>
            </a:xfrm>
            <a:custGeom>
              <a:avLst/>
              <a:gdLst/>
              <a:ahLst/>
              <a:cxnLst/>
              <a:rect l="0" t="0" r="0" b="0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5" name="Shape 1065"/>
            <p:cNvSpPr/>
            <p:nvPr/>
          </p:nvSpPr>
          <p:spPr>
            <a:xfrm>
              <a:off x="4691250" y="3071275"/>
              <a:ext cx="152375" cy="70725"/>
            </a:xfrm>
            <a:custGeom>
              <a:avLst/>
              <a:gdLst/>
              <a:ahLst/>
              <a:cxnLst/>
              <a:rect l="0" t="0" r="0" b="0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6" name="Shape 1066"/>
            <p:cNvSpPr/>
            <p:nvPr/>
          </p:nvSpPr>
          <p:spPr>
            <a:xfrm>
              <a:off x="3904250" y="3176500"/>
              <a:ext cx="62325" cy="77450"/>
            </a:xfrm>
            <a:custGeom>
              <a:avLst/>
              <a:gdLst/>
              <a:ahLst/>
              <a:cxnLst/>
              <a:rect l="0" t="0" r="0" b="0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7" name="Shape 1067"/>
            <p:cNvSpPr/>
            <p:nvPr/>
          </p:nvSpPr>
          <p:spPr>
            <a:xfrm>
              <a:off x="3843650" y="4433150"/>
              <a:ext cx="366175" cy="525250"/>
            </a:xfrm>
            <a:custGeom>
              <a:avLst/>
              <a:gdLst/>
              <a:ahLst/>
              <a:cxnLst/>
              <a:rect l="0" t="0" r="0" b="0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8" name="Shape 1068"/>
            <p:cNvSpPr/>
            <p:nvPr/>
          </p:nvSpPr>
          <p:spPr>
            <a:xfrm>
              <a:off x="4483350" y="3152075"/>
              <a:ext cx="79975" cy="72425"/>
            </a:xfrm>
            <a:custGeom>
              <a:avLst/>
              <a:gdLst/>
              <a:ahLst/>
              <a:cxnLst/>
              <a:rect l="0" t="0" r="0" b="0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9" name="Shape 1069"/>
            <p:cNvSpPr/>
            <p:nvPr/>
          </p:nvSpPr>
          <p:spPr>
            <a:xfrm>
              <a:off x="4045675" y="3169750"/>
              <a:ext cx="85875" cy="74950"/>
            </a:xfrm>
            <a:custGeom>
              <a:avLst/>
              <a:gdLst/>
              <a:ahLst/>
              <a:cxnLst/>
              <a:rect l="0" t="0" r="0" b="0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0" name="Shape 1070"/>
            <p:cNvSpPr/>
            <p:nvPr/>
          </p:nvSpPr>
          <p:spPr>
            <a:xfrm>
              <a:off x="4792250" y="2902100"/>
              <a:ext cx="27800" cy="20225"/>
            </a:xfrm>
            <a:custGeom>
              <a:avLst/>
              <a:gdLst/>
              <a:ahLst/>
              <a:cxnLst/>
              <a:rect l="0" t="0" r="0" b="0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1" name="Shape 1071"/>
            <p:cNvSpPr/>
            <p:nvPr/>
          </p:nvSpPr>
          <p:spPr>
            <a:xfrm>
              <a:off x="4374775" y="5194050"/>
              <a:ext cx="236525" cy="188575"/>
            </a:xfrm>
            <a:custGeom>
              <a:avLst/>
              <a:gdLst/>
              <a:ahLst/>
              <a:cxnLst/>
              <a:rect l="0" t="0" r="0" b="0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2" name="Shape 1072"/>
            <p:cNvSpPr/>
            <p:nvPr/>
          </p:nvSpPr>
          <p:spPr>
            <a:xfrm>
              <a:off x="6859475" y="5379225"/>
              <a:ext cx="306400" cy="97650"/>
            </a:xfrm>
            <a:custGeom>
              <a:avLst/>
              <a:gdLst/>
              <a:ahLst/>
              <a:cxnLst/>
              <a:rect l="0" t="0" r="0" b="0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3" name="Shape 1073"/>
            <p:cNvSpPr/>
            <p:nvPr/>
          </p:nvSpPr>
          <p:spPr>
            <a:xfrm>
              <a:off x="4659275" y="5290000"/>
              <a:ext cx="214650" cy="186875"/>
            </a:xfrm>
            <a:custGeom>
              <a:avLst/>
              <a:gdLst/>
              <a:ahLst/>
              <a:cxnLst/>
              <a:rect l="0" t="0" r="0" b="0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4" name="Shape 1074"/>
            <p:cNvSpPr/>
            <p:nvPr/>
          </p:nvSpPr>
          <p:spPr>
            <a:xfrm>
              <a:off x="6519425" y="5245400"/>
              <a:ext cx="57250" cy="53900"/>
            </a:xfrm>
            <a:custGeom>
              <a:avLst/>
              <a:gdLst/>
              <a:ahLst/>
              <a:cxnLst/>
              <a:rect l="0" t="0" r="0" b="0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5" name="Shape 1075"/>
            <p:cNvSpPr/>
            <p:nvPr/>
          </p:nvSpPr>
          <p:spPr>
            <a:xfrm>
              <a:off x="6448725" y="5146075"/>
              <a:ext cx="392250" cy="330800"/>
            </a:xfrm>
            <a:custGeom>
              <a:avLst/>
              <a:gdLst/>
              <a:ahLst/>
              <a:cxnLst/>
              <a:rect l="0" t="0" r="0" b="0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6" name="Shape 1076"/>
            <p:cNvSpPr/>
            <p:nvPr/>
          </p:nvSpPr>
          <p:spPr>
            <a:xfrm>
              <a:off x="7192775" y="5434775"/>
              <a:ext cx="98500" cy="42100"/>
            </a:xfrm>
            <a:custGeom>
              <a:avLst/>
              <a:gdLst/>
              <a:ahLst/>
              <a:cxnLst/>
              <a:rect l="0" t="0" r="0" b="0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7" name="Shape 1077"/>
            <p:cNvSpPr/>
            <p:nvPr/>
          </p:nvSpPr>
          <p:spPr>
            <a:xfrm>
              <a:off x="6474825" y="5198250"/>
              <a:ext cx="22750" cy="21925"/>
            </a:xfrm>
            <a:custGeom>
              <a:avLst/>
              <a:gdLst/>
              <a:ahLst/>
              <a:cxnLst/>
              <a:rect l="0" t="0" r="0" b="0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8" name="Shape 1078"/>
            <p:cNvSpPr/>
            <p:nvPr/>
          </p:nvSpPr>
          <p:spPr>
            <a:xfrm>
              <a:off x="4037250" y="5245400"/>
              <a:ext cx="38750" cy="106075"/>
            </a:xfrm>
            <a:custGeom>
              <a:avLst/>
              <a:gdLst/>
              <a:ahLst/>
              <a:cxnLst/>
              <a:rect l="0" t="0" r="0" b="0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9" name="Shape 1079"/>
            <p:cNvSpPr/>
            <p:nvPr/>
          </p:nvSpPr>
          <p:spPr>
            <a:xfrm>
              <a:off x="4124775" y="5049275"/>
              <a:ext cx="64850" cy="42125"/>
            </a:xfrm>
            <a:custGeom>
              <a:avLst/>
              <a:gdLst/>
              <a:ahLst/>
              <a:cxnLst/>
              <a:rect l="0" t="0" r="0" b="0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0" name="Shape 1080"/>
            <p:cNvSpPr/>
            <p:nvPr/>
          </p:nvSpPr>
          <p:spPr>
            <a:xfrm>
              <a:off x="4039775" y="2891150"/>
              <a:ext cx="5075" cy="5925"/>
            </a:xfrm>
            <a:custGeom>
              <a:avLst/>
              <a:gdLst/>
              <a:ahLst/>
              <a:cxnLst/>
              <a:rect l="0" t="0" r="0" b="0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1" name="Shape 1081"/>
            <p:cNvSpPr/>
            <p:nvPr/>
          </p:nvSpPr>
          <p:spPr>
            <a:xfrm>
              <a:off x="4015375" y="4990350"/>
              <a:ext cx="185175" cy="365325"/>
            </a:xfrm>
            <a:custGeom>
              <a:avLst/>
              <a:gdLst/>
              <a:ahLst/>
              <a:cxnLst/>
              <a:rect l="0" t="0" r="0" b="0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2" name="Shape 1082"/>
            <p:cNvSpPr/>
            <p:nvPr/>
          </p:nvSpPr>
          <p:spPr>
            <a:xfrm>
              <a:off x="6735750" y="2891150"/>
              <a:ext cx="270200" cy="160800"/>
            </a:xfrm>
            <a:custGeom>
              <a:avLst/>
              <a:gdLst/>
              <a:ahLst/>
              <a:cxnLst/>
              <a:rect l="0" t="0" r="0" b="0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3" name="Shape 1083"/>
            <p:cNvSpPr/>
            <p:nvPr/>
          </p:nvSpPr>
          <p:spPr>
            <a:xfrm>
              <a:off x="4272075" y="3094000"/>
              <a:ext cx="62325" cy="67375"/>
            </a:xfrm>
            <a:custGeom>
              <a:avLst/>
              <a:gdLst/>
              <a:ahLst/>
              <a:cxnLst/>
              <a:rect l="0" t="0" r="0" b="0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4" name="Shape 1084"/>
            <p:cNvSpPr/>
            <p:nvPr/>
          </p:nvSpPr>
          <p:spPr>
            <a:xfrm>
              <a:off x="4512800" y="3015725"/>
              <a:ext cx="64000" cy="63150"/>
            </a:xfrm>
            <a:custGeom>
              <a:avLst/>
              <a:gdLst/>
              <a:ahLst/>
              <a:cxnLst/>
              <a:rect l="0" t="0" r="0" b="0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5" name="Shape 1085"/>
            <p:cNvSpPr/>
            <p:nvPr/>
          </p:nvSpPr>
          <p:spPr>
            <a:xfrm>
              <a:off x="4201375" y="3099050"/>
              <a:ext cx="64000" cy="59800"/>
            </a:xfrm>
            <a:custGeom>
              <a:avLst/>
              <a:gdLst/>
              <a:ahLst/>
              <a:cxnLst/>
              <a:rect l="0" t="0" r="0" b="0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6" name="Shape 1086"/>
            <p:cNvSpPr/>
            <p:nvPr/>
          </p:nvSpPr>
          <p:spPr>
            <a:xfrm>
              <a:off x="4426950" y="2952600"/>
              <a:ext cx="64000" cy="60625"/>
            </a:xfrm>
            <a:custGeom>
              <a:avLst/>
              <a:gdLst/>
              <a:ahLst/>
              <a:cxnLst/>
              <a:rect l="0" t="0" r="0" b="0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7" name="Shape 1087"/>
            <p:cNvSpPr/>
            <p:nvPr/>
          </p:nvSpPr>
          <p:spPr>
            <a:xfrm>
              <a:off x="4539750" y="3040125"/>
              <a:ext cx="17700" cy="21075"/>
            </a:xfrm>
            <a:custGeom>
              <a:avLst/>
              <a:gdLst/>
              <a:ahLst/>
              <a:cxnLst/>
              <a:rect l="0" t="0" r="0" b="0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8" name="Shape 1088"/>
            <p:cNvSpPr/>
            <p:nvPr/>
          </p:nvSpPr>
          <p:spPr>
            <a:xfrm>
              <a:off x="4293125" y="3114200"/>
              <a:ext cx="18550" cy="22750"/>
            </a:xfrm>
            <a:custGeom>
              <a:avLst/>
              <a:gdLst/>
              <a:ahLst/>
              <a:cxnLst/>
              <a:rect l="0" t="0" r="0" b="0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9" name="Shape 1089"/>
            <p:cNvSpPr/>
            <p:nvPr/>
          </p:nvSpPr>
          <p:spPr>
            <a:xfrm>
              <a:off x="4136575" y="3101575"/>
              <a:ext cx="58100" cy="59800"/>
            </a:xfrm>
            <a:custGeom>
              <a:avLst/>
              <a:gdLst/>
              <a:ahLst/>
              <a:cxnLst/>
              <a:rect l="0" t="0" r="0" b="0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0" name="Shape 1090"/>
            <p:cNvSpPr/>
            <p:nvPr/>
          </p:nvSpPr>
          <p:spPr>
            <a:xfrm>
              <a:off x="4225800" y="3118425"/>
              <a:ext cx="18525" cy="16000"/>
            </a:xfrm>
            <a:custGeom>
              <a:avLst/>
              <a:gdLst/>
              <a:ahLst/>
              <a:cxnLst/>
              <a:rect l="0" t="0" r="0" b="0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1" name="Shape 1091"/>
            <p:cNvSpPr/>
            <p:nvPr/>
          </p:nvSpPr>
          <p:spPr>
            <a:xfrm>
              <a:off x="4061650" y="3103275"/>
              <a:ext cx="64000" cy="60625"/>
            </a:xfrm>
            <a:custGeom>
              <a:avLst/>
              <a:gdLst/>
              <a:ahLst/>
              <a:cxnLst/>
              <a:rect l="0" t="0" r="0" b="0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2" name="Shape 1092"/>
            <p:cNvSpPr/>
            <p:nvPr/>
          </p:nvSpPr>
          <p:spPr>
            <a:xfrm>
              <a:off x="4156775" y="3122625"/>
              <a:ext cx="15175" cy="15175"/>
            </a:xfrm>
            <a:custGeom>
              <a:avLst/>
              <a:gdLst/>
              <a:ahLst/>
              <a:cxnLst/>
              <a:rect l="0" t="0" r="0" b="0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3" name="Shape 1093"/>
            <p:cNvSpPr/>
            <p:nvPr/>
          </p:nvSpPr>
          <p:spPr>
            <a:xfrm>
              <a:off x="4584350" y="3014875"/>
              <a:ext cx="55575" cy="61475"/>
            </a:xfrm>
            <a:custGeom>
              <a:avLst/>
              <a:gdLst/>
              <a:ahLst/>
              <a:cxnLst/>
              <a:rect l="0" t="0" r="0" b="0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4" name="Shape 1094"/>
            <p:cNvSpPr/>
            <p:nvPr/>
          </p:nvSpPr>
          <p:spPr>
            <a:xfrm>
              <a:off x="4775425" y="2938300"/>
              <a:ext cx="68200" cy="127125"/>
            </a:xfrm>
            <a:custGeom>
              <a:avLst/>
              <a:gdLst/>
              <a:ahLst/>
              <a:cxnLst/>
              <a:rect l="0" t="0" r="0" b="0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5" name="Shape 1095"/>
            <p:cNvSpPr/>
            <p:nvPr/>
          </p:nvSpPr>
          <p:spPr>
            <a:xfrm>
              <a:off x="3843650" y="4529100"/>
              <a:ext cx="340925" cy="344275"/>
            </a:xfrm>
            <a:custGeom>
              <a:avLst/>
              <a:gdLst/>
              <a:ahLst/>
              <a:cxnLst/>
              <a:rect l="0" t="0" r="0" b="0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6" name="Shape 1096"/>
            <p:cNvSpPr/>
            <p:nvPr/>
          </p:nvSpPr>
          <p:spPr>
            <a:xfrm>
              <a:off x="4724925" y="3009000"/>
              <a:ext cx="61450" cy="60625"/>
            </a:xfrm>
            <a:custGeom>
              <a:avLst/>
              <a:gdLst/>
              <a:ahLst/>
              <a:cxnLst/>
              <a:rect l="0" t="0" r="0" b="0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7" name="Shape 1097"/>
            <p:cNvSpPr/>
            <p:nvPr/>
          </p:nvSpPr>
          <p:spPr>
            <a:xfrm>
              <a:off x="4666850" y="2891150"/>
              <a:ext cx="64825" cy="44650"/>
            </a:xfrm>
            <a:custGeom>
              <a:avLst/>
              <a:gdLst/>
              <a:ahLst/>
              <a:cxnLst/>
              <a:rect l="0" t="0" r="0" b="0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8" name="Shape 1098"/>
            <p:cNvSpPr/>
            <p:nvPr/>
          </p:nvSpPr>
          <p:spPr>
            <a:xfrm>
              <a:off x="3843650" y="3535900"/>
              <a:ext cx="228125" cy="383850"/>
            </a:xfrm>
            <a:custGeom>
              <a:avLst/>
              <a:gdLst/>
              <a:ahLst/>
              <a:cxnLst/>
              <a:rect l="0" t="0" r="0" b="0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9" name="Shape 1099"/>
            <p:cNvSpPr/>
            <p:nvPr/>
          </p:nvSpPr>
          <p:spPr>
            <a:xfrm>
              <a:off x="4802350" y="2972800"/>
              <a:ext cx="26125" cy="22750"/>
            </a:xfrm>
            <a:custGeom>
              <a:avLst/>
              <a:gdLst/>
              <a:ahLst/>
              <a:cxnLst/>
              <a:rect l="0" t="0" r="0" b="0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0" name="Shape 1100"/>
            <p:cNvSpPr/>
            <p:nvPr/>
          </p:nvSpPr>
          <p:spPr>
            <a:xfrm>
              <a:off x="3843650" y="4554350"/>
              <a:ext cx="234025" cy="291250"/>
            </a:xfrm>
            <a:custGeom>
              <a:avLst/>
              <a:gdLst/>
              <a:ahLst/>
              <a:cxnLst/>
              <a:rect l="0" t="0" r="0" b="0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1" name="Shape 1101"/>
            <p:cNvSpPr/>
            <p:nvPr/>
          </p:nvSpPr>
          <p:spPr>
            <a:xfrm>
              <a:off x="4707250" y="2941650"/>
              <a:ext cx="63150" cy="59800"/>
            </a:xfrm>
            <a:custGeom>
              <a:avLst/>
              <a:gdLst/>
              <a:ahLst/>
              <a:cxnLst/>
              <a:rect l="0" t="0" r="0" b="0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2" name="Shape 1102"/>
            <p:cNvSpPr/>
            <p:nvPr/>
          </p:nvSpPr>
          <p:spPr>
            <a:xfrm>
              <a:off x="4637375" y="2942500"/>
              <a:ext cx="62325" cy="68200"/>
            </a:xfrm>
            <a:custGeom>
              <a:avLst/>
              <a:gdLst/>
              <a:ahLst/>
              <a:cxnLst/>
              <a:rect l="0" t="0" r="0" b="0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3" name="Shape 1103"/>
            <p:cNvSpPr/>
            <p:nvPr/>
          </p:nvSpPr>
          <p:spPr>
            <a:xfrm>
              <a:off x="4652525" y="3011525"/>
              <a:ext cx="64850" cy="60625"/>
            </a:xfrm>
            <a:custGeom>
              <a:avLst/>
              <a:gdLst/>
              <a:ahLst/>
              <a:cxnLst/>
              <a:rect l="0" t="0" r="0" b="0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4" name="Shape 1104"/>
            <p:cNvSpPr/>
            <p:nvPr/>
          </p:nvSpPr>
          <p:spPr>
            <a:xfrm>
              <a:off x="4737550" y="3191650"/>
              <a:ext cx="21900" cy="12650"/>
            </a:xfrm>
            <a:custGeom>
              <a:avLst/>
              <a:gdLst/>
              <a:ahLst/>
              <a:cxnLst/>
              <a:rect l="0" t="0" r="0" b="0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5" name="Shape 1105"/>
            <p:cNvSpPr/>
            <p:nvPr/>
          </p:nvSpPr>
          <p:spPr>
            <a:xfrm>
              <a:off x="4467350" y="3043500"/>
              <a:ext cx="20225" cy="21075"/>
            </a:xfrm>
            <a:custGeom>
              <a:avLst/>
              <a:gdLst/>
              <a:ahLst/>
              <a:cxnLst/>
              <a:rect l="0" t="0" r="0" b="0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6" name="Shape 1106"/>
            <p:cNvSpPr/>
            <p:nvPr/>
          </p:nvSpPr>
          <p:spPr>
            <a:xfrm>
              <a:off x="4443800" y="3019100"/>
              <a:ext cx="62300" cy="65675"/>
            </a:xfrm>
            <a:custGeom>
              <a:avLst/>
              <a:gdLst/>
              <a:ahLst/>
              <a:cxnLst/>
              <a:rect l="0" t="0" r="0" b="0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7" name="Shape 1107"/>
            <p:cNvSpPr/>
            <p:nvPr/>
          </p:nvSpPr>
          <p:spPr>
            <a:xfrm>
              <a:off x="4431175" y="3110000"/>
              <a:ext cx="22750" cy="19375"/>
            </a:xfrm>
            <a:custGeom>
              <a:avLst/>
              <a:gdLst/>
              <a:ahLst/>
              <a:cxnLst/>
              <a:rect l="0" t="0" r="0" b="0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8" name="Shape 1108"/>
            <p:cNvSpPr/>
            <p:nvPr/>
          </p:nvSpPr>
          <p:spPr>
            <a:xfrm>
              <a:off x="4552375" y="3084750"/>
              <a:ext cx="63975" cy="59775"/>
            </a:xfrm>
            <a:custGeom>
              <a:avLst/>
              <a:gdLst/>
              <a:ahLst/>
              <a:cxnLst/>
              <a:rect l="0" t="0" r="0" b="0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9" name="Shape 1109"/>
            <p:cNvSpPr/>
            <p:nvPr/>
          </p:nvSpPr>
          <p:spPr>
            <a:xfrm>
              <a:off x="4586025" y="2969425"/>
              <a:ext cx="22750" cy="17700"/>
            </a:xfrm>
            <a:custGeom>
              <a:avLst/>
              <a:gdLst/>
              <a:ahLst/>
              <a:cxnLst/>
              <a:rect l="0" t="0" r="0" b="0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0" name="Shape 1110"/>
            <p:cNvSpPr/>
            <p:nvPr/>
          </p:nvSpPr>
          <p:spPr>
            <a:xfrm>
              <a:off x="4567525" y="3158825"/>
              <a:ext cx="5900" cy="65675"/>
            </a:xfrm>
            <a:custGeom>
              <a:avLst/>
              <a:gdLst/>
              <a:ahLst/>
              <a:cxnLst/>
              <a:rect l="0" t="0" r="0" b="0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1" name="Shape 1111"/>
            <p:cNvSpPr/>
            <p:nvPr/>
          </p:nvSpPr>
          <p:spPr>
            <a:xfrm>
              <a:off x="4670200" y="3192475"/>
              <a:ext cx="10975" cy="16875"/>
            </a:xfrm>
            <a:custGeom>
              <a:avLst/>
              <a:gdLst/>
              <a:ahLst/>
              <a:cxnLst/>
              <a:rect l="0" t="0" r="0" b="0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2" name="Shape 1112"/>
            <p:cNvSpPr/>
            <p:nvPr/>
          </p:nvSpPr>
          <p:spPr>
            <a:xfrm>
              <a:off x="4623075" y="3079700"/>
              <a:ext cx="62300" cy="67350"/>
            </a:xfrm>
            <a:custGeom>
              <a:avLst/>
              <a:gdLst/>
              <a:ahLst/>
              <a:cxnLst/>
              <a:rect l="0" t="0" r="0" b="0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3" name="Shape 1113"/>
            <p:cNvSpPr/>
            <p:nvPr/>
          </p:nvSpPr>
          <p:spPr>
            <a:xfrm>
              <a:off x="6826650" y="4567825"/>
              <a:ext cx="297975" cy="292925"/>
            </a:xfrm>
            <a:custGeom>
              <a:avLst/>
              <a:gdLst/>
              <a:ahLst/>
              <a:cxnLst/>
              <a:rect l="0" t="0" r="0" b="0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4" name="Shape 1114"/>
            <p:cNvSpPr/>
            <p:nvPr/>
          </p:nvSpPr>
          <p:spPr>
            <a:xfrm>
              <a:off x="4570050" y="3149550"/>
              <a:ext cx="64825" cy="75775"/>
            </a:xfrm>
            <a:custGeom>
              <a:avLst/>
              <a:gdLst/>
              <a:ahLst/>
              <a:cxnLst/>
              <a:rect l="0" t="0" r="0" b="0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5" name="Shape 1115"/>
            <p:cNvSpPr/>
            <p:nvPr/>
          </p:nvSpPr>
          <p:spPr>
            <a:xfrm>
              <a:off x="4134050" y="3160500"/>
              <a:ext cx="342600" cy="82500"/>
            </a:xfrm>
            <a:custGeom>
              <a:avLst/>
              <a:gdLst/>
              <a:ahLst/>
              <a:cxnLst/>
              <a:rect l="0" t="0" r="0" b="0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6" name="Shape 1116"/>
            <p:cNvSpPr/>
            <p:nvPr/>
          </p:nvSpPr>
          <p:spPr>
            <a:xfrm>
              <a:off x="4573400" y="3096525"/>
              <a:ext cx="17700" cy="16025"/>
            </a:xfrm>
            <a:custGeom>
              <a:avLst/>
              <a:gdLst/>
              <a:ahLst/>
              <a:cxnLst/>
              <a:rect l="0" t="0" r="0" b="0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7" name="Shape 1117"/>
            <p:cNvSpPr/>
            <p:nvPr/>
          </p:nvSpPr>
          <p:spPr>
            <a:xfrm>
              <a:off x="3843650" y="3111675"/>
              <a:ext cx="69900" cy="65675"/>
            </a:xfrm>
            <a:custGeom>
              <a:avLst/>
              <a:gdLst/>
              <a:ahLst/>
              <a:cxnLst/>
              <a:rect l="0" t="0" r="0" b="0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8" name="Shape 1118"/>
            <p:cNvSpPr/>
            <p:nvPr/>
          </p:nvSpPr>
          <p:spPr>
            <a:xfrm>
              <a:off x="3974950" y="2891150"/>
              <a:ext cx="60650" cy="10125"/>
            </a:xfrm>
            <a:custGeom>
              <a:avLst/>
              <a:gdLst/>
              <a:ahLst/>
              <a:cxnLst/>
              <a:rect l="0" t="0" r="0" b="0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9" name="Shape 1119"/>
            <p:cNvSpPr/>
            <p:nvPr/>
          </p:nvSpPr>
          <p:spPr>
            <a:xfrm>
              <a:off x="3843650" y="3181550"/>
              <a:ext cx="53900" cy="69875"/>
            </a:xfrm>
            <a:custGeom>
              <a:avLst/>
              <a:gdLst/>
              <a:ahLst/>
              <a:cxnLst/>
              <a:rect l="0" t="0" r="0" b="0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0" name="Shape 1120"/>
            <p:cNvSpPr/>
            <p:nvPr/>
          </p:nvSpPr>
          <p:spPr>
            <a:xfrm>
              <a:off x="3921100" y="3108325"/>
              <a:ext cx="62300" cy="67350"/>
            </a:xfrm>
            <a:custGeom>
              <a:avLst/>
              <a:gdLst/>
              <a:ahLst/>
              <a:cxnLst/>
              <a:rect l="0" t="0" r="0" b="0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1" name="Shape 1121"/>
            <p:cNvSpPr/>
            <p:nvPr/>
          </p:nvSpPr>
          <p:spPr>
            <a:xfrm>
              <a:off x="4639075" y="3015725"/>
              <a:ext cx="6750" cy="58100"/>
            </a:xfrm>
            <a:custGeom>
              <a:avLst/>
              <a:gdLst/>
              <a:ahLst/>
              <a:cxnLst/>
              <a:rect l="0" t="0" r="0" b="0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2" name="Shape 1122"/>
            <p:cNvSpPr/>
            <p:nvPr/>
          </p:nvSpPr>
          <p:spPr>
            <a:xfrm>
              <a:off x="4113850" y="3054450"/>
              <a:ext cx="18525" cy="26125"/>
            </a:xfrm>
            <a:custGeom>
              <a:avLst/>
              <a:gdLst/>
              <a:ahLst/>
              <a:cxnLst/>
              <a:rect l="0" t="0" r="0" b="0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3" name="Shape 1123"/>
            <p:cNvSpPr/>
            <p:nvPr/>
          </p:nvSpPr>
          <p:spPr>
            <a:xfrm>
              <a:off x="3974125" y="3175650"/>
              <a:ext cx="63150" cy="69050"/>
            </a:xfrm>
            <a:custGeom>
              <a:avLst/>
              <a:gdLst/>
              <a:ahLst/>
              <a:cxnLst/>
              <a:rect l="0" t="0" r="0" b="0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4" name="Shape 1124"/>
            <p:cNvSpPr/>
            <p:nvPr/>
          </p:nvSpPr>
          <p:spPr>
            <a:xfrm>
              <a:off x="4091950" y="3033400"/>
              <a:ext cx="62325" cy="65675"/>
            </a:xfrm>
            <a:custGeom>
              <a:avLst/>
              <a:gdLst/>
              <a:ahLst/>
              <a:cxnLst/>
              <a:rect l="0" t="0" r="0" b="0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5" name="Shape 1125"/>
            <p:cNvSpPr/>
            <p:nvPr/>
          </p:nvSpPr>
          <p:spPr>
            <a:xfrm>
              <a:off x="4132350" y="3104100"/>
              <a:ext cx="8450" cy="58100"/>
            </a:xfrm>
            <a:custGeom>
              <a:avLst/>
              <a:gdLst/>
              <a:ahLst/>
              <a:cxnLst/>
              <a:rect l="0" t="0" r="0" b="0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6" name="Shape 1126"/>
            <p:cNvSpPr/>
            <p:nvPr/>
          </p:nvSpPr>
          <p:spPr>
            <a:xfrm>
              <a:off x="4015375" y="3126825"/>
              <a:ext cx="18525" cy="21925"/>
            </a:xfrm>
            <a:custGeom>
              <a:avLst/>
              <a:gdLst/>
              <a:ahLst/>
              <a:cxnLst/>
              <a:rect l="0" t="0" r="0" b="0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7" name="Shape 1127"/>
            <p:cNvSpPr/>
            <p:nvPr/>
          </p:nvSpPr>
          <p:spPr>
            <a:xfrm>
              <a:off x="3990950" y="3106625"/>
              <a:ext cx="63150" cy="59800"/>
            </a:xfrm>
            <a:custGeom>
              <a:avLst/>
              <a:gdLst/>
              <a:ahLst/>
              <a:cxnLst/>
              <a:rect l="0" t="0" r="0" b="0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8" name="Shape 1128"/>
            <p:cNvSpPr/>
            <p:nvPr/>
          </p:nvSpPr>
          <p:spPr>
            <a:xfrm>
              <a:off x="4412650" y="3088950"/>
              <a:ext cx="64825" cy="60625"/>
            </a:xfrm>
            <a:custGeom>
              <a:avLst/>
              <a:gdLst/>
              <a:ahLst/>
              <a:cxnLst/>
              <a:rect l="0" t="0" r="0" b="0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9" name="Shape 1129"/>
            <p:cNvSpPr/>
            <p:nvPr/>
          </p:nvSpPr>
          <p:spPr>
            <a:xfrm>
              <a:off x="6994975" y="3960950"/>
              <a:ext cx="296300" cy="452025"/>
            </a:xfrm>
            <a:custGeom>
              <a:avLst/>
              <a:gdLst/>
              <a:ahLst/>
              <a:cxnLst/>
              <a:rect l="0" t="0" r="0" b="0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0" name="Shape 1130"/>
            <p:cNvSpPr/>
            <p:nvPr/>
          </p:nvSpPr>
          <p:spPr>
            <a:xfrm>
              <a:off x="5857000" y="2891150"/>
              <a:ext cx="1266800" cy="381325"/>
            </a:xfrm>
            <a:custGeom>
              <a:avLst/>
              <a:gdLst/>
              <a:ahLst/>
              <a:cxnLst/>
              <a:rect l="0" t="0" r="0" b="0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1" name="Shape 1131"/>
            <p:cNvSpPr/>
            <p:nvPr/>
          </p:nvSpPr>
          <p:spPr>
            <a:xfrm>
              <a:off x="7126300" y="4418850"/>
              <a:ext cx="32850" cy="23575"/>
            </a:xfrm>
            <a:custGeom>
              <a:avLst/>
              <a:gdLst/>
              <a:ahLst/>
              <a:cxnLst/>
              <a:rect l="0" t="0" r="0" b="0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2" name="Shape 1132"/>
            <p:cNvSpPr/>
            <p:nvPr/>
          </p:nvSpPr>
          <p:spPr>
            <a:xfrm>
              <a:off x="7000875" y="3964325"/>
              <a:ext cx="17700" cy="17700"/>
            </a:xfrm>
            <a:custGeom>
              <a:avLst/>
              <a:gdLst/>
              <a:ahLst/>
              <a:cxnLst/>
              <a:rect l="0" t="0" r="0" b="0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3" name="Shape 1133"/>
            <p:cNvSpPr/>
            <p:nvPr/>
          </p:nvSpPr>
          <p:spPr>
            <a:xfrm>
              <a:off x="7124600" y="4429775"/>
              <a:ext cx="8450" cy="15175"/>
            </a:xfrm>
            <a:custGeom>
              <a:avLst/>
              <a:gdLst/>
              <a:ahLst/>
              <a:cxnLst/>
              <a:rect l="0" t="0" r="0" b="0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4" name="Shape 1134"/>
            <p:cNvSpPr/>
            <p:nvPr/>
          </p:nvSpPr>
          <p:spPr>
            <a:xfrm>
              <a:off x="6900725" y="2972800"/>
              <a:ext cx="58925" cy="9275"/>
            </a:xfrm>
            <a:custGeom>
              <a:avLst/>
              <a:gdLst/>
              <a:ahLst/>
              <a:cxnLst/>
              <a:rect l="0" t="0" r="0" b="0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5" name="Shape 1135"/>
            <p:cNvSpPr/>
            <p:nvPr/>
          </p:nvSpPr>
          <p:spPr>
            <a:xfrm>
              <a:off x="6748375" y="3072975"/>
              <a:ext cx="106900" cy="36200"/>
            </a:xfrm>
            <a:custGeom>
              <a:avLst/>
              <a:gdLst/>
              <a:ahLst/>
              <a:cxnLst/>
              <a:rect l="0" t="0" r="0" b="0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6" name="Shape 1136"/>
            <p:cNvSpPr/>
            <p:nvPr/>
          </p:nvSpPr>
          <p:spPr>
            <a:xfrm>
              <a:off x="7065675" y="3940750"/>
              <a:ext cx="53075" cy="20225"/>
            </a:xfrm>
            <a:custGeom>
              <a:avLst/>
              <a:gdLst/>
              <a:ahLst/>
              <a:cxnLst/>
              <a:rect l="0" t="0" r="0" b="0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7" name="Shape 1137"/>
            <p:cNvSpPr/>
            <p:nvPr/>
          </p:nvSpPr>
          <p:spPr>
            <a:xfrm>
              <a:off x="4645800" y="3178175"/>
              <a:ext cx="64825" cy="42100"/>
            </a:xfrm>
            <a:custGeom>
              <a:avLst/>
              <a:gdLst/>
              <a:ahLst/>
              <a:cxnLst/>
              <a:rect l="0" t="0" r="0" b="0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8" name="Shape 1138"/>
            <p:cNvSpPr/>
            <p:nvPr/>
          </p:nvSpPr>
          <p:spPr>
            <a:xfrm>
              <a:off x="6748375" y="3108325"/>
              <a:ext cx="73250" cy="25275"/>
            </a:xfrm>
            <a:custGeom>
              <a:avLst/>
              <a:gdLst/>
              <a:ahLst/>
              <a:cxnLst/>
              <a:rect l="0" t="0" r="0" b="0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9" name="Shape 1139"/>
            <p:cNvSpPr/>
            <p:nvPr/>
          </p:nvSpPr>
          <p:spPr>
            <a:xfrm>
              <a:off x="6743325" y="3060350"/>
              <a:ext cx="93450" cy="21900"/>
            </a:xfrm>
            <a:custGeom>
              <a:avLst/>
              <a:gdLst/>
              <a:ahLst/>
              <a:cxnLst/>
              <a:rect l="0" t="0" r="0" b="0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0" name="Shape 1140"/>
            <p:cNvSpPr/>
            <p:nvPr/>
          </p:nvSpPr>
          <p:spPr>
            <a:xfrm>
              <a:off x="7182675" y="4392750"/>
              <a:ext cx="76625" cy="40425"/>
            </a:xfrm>
            <a:custGeom>
              <a:avLst/>
              <a:gdLst/>
              <a:ahLst/>
              <a:cxnLst/>
              <a:rect l="0" t="0" r="0" b="0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1" name="Shape 1141"/>
            <p:cNvSpPr/>
            <p:nvPr/>
          </p:nvSpPr>
          <p:spPr>
            <a:xfrm>
              <a:off x="6135600" y="2891150"/>
              <a:ext cx="26975" cy="145650"/>
            </a:xfrm>
            <a:custGeom>
              <a:avLst/>
              <a:gdLst/>
              <a:ahLst/>
              <a:cxnLst/>
              <a:rect l="0" t="0" r="0" b="0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2" name="Shape 1142"/>
            <p:cNvSpPr/>
            <p:nvPr/>
          </p:nvSpPr>
          <p:spPr>
            <a:xfrm>
              <a:off x="3843650" y="2891150"/>
              <a:ext cx="1028600" cy="388050"/>
            </a:xfrm>
            <a:custGeom>
              <a:avLst/>
              <a:gdLst/>
              <a:ahLst/>
              <a:cxnLst/>
              <a:rect l="0" t="0" r="0" b="0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3" name="Shape 1143"/>
            <p:cNvSpPr/>
            <p:nvPr/>
          </p:nvSpPr>
          <p:spPr>
            <a:xfrm>
              <a:off x="6583400" y="4932275"/>
              <a:ext cx="707875" cy="436025"/>
            </a:xfrm>
            <a:custGeom>
              <a:avLst/>
              <a:gdLst/>
              <a:ahLst/>
              <a:cxnLst/>
              <a:rect l="0" t="0" r="0" b="0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4" name="Shape 1144"/>
            <p:cNvSpPr/>
            <p:nvPr/>
          </p:nvSpPr>
          <p:spPr>
            <a:xfrm>
              <a:off x="4783000" y="3183225"/>
              <a:ext cx="5075" cy="33700"/>
            </a:xfrm>
            <a:custGeom>
              <a:avLst/>
              <a:gdLst/>
              <a:ahLst/>
              <a:cxnLst/>
              <a:rect l="0" t="0" r="0" b="0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5" name="Shape 1145"/>
            <p:cNvSpPr/>
            <p:nvPr/>
          </p:nvSpPr>
          <p:spPr>
            <a:xfrm>
              <a:off x="4735025" y="2891150"/>
              <a:ext cx="100175" cy="42125"/>
            </a:xfrm>
            <a:custGeom>
              <a:avLst/>
              <a:gdLst/>
              <a:ahLst/>
              <a:cxnLst/>
              <a:rect l="0" t="0" r="0" b="0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6" name="Shape 1146"/>
            <p:cNvSpPr/>
            <p:nvPr/>
          </p:nvSpPr>
          <p:spPr>
            <a:xfrm>
              <a:off x="6612850" y="4974375"/>
              <a:ext cx="14325" cy="15175"/>
            </a:xfrm>
            <a:custGeom>
              <a:avLst/>
              <a:gdLst/>
              <a:ahLst/>
              <a:cxnLst/>
              <a:rect l="0" t="0" r="0" b="0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7" name="Shape 1147"/>
            <p:cNvSpPr/>
            <p:nvPr/>
          </p:nvSpPr>
          <p:spPr>
            <a:xfrm>
              <a:off x="6971425" y="3905400"/>
              <a:ext cx="319850" cy="567325"/>
            </a:xfrm>
            <a:custGeom>
              <a:avLst/>
              <a:gdLst/>
              <a:ahLst/>
              <a:cxnLst/>
              <a:rect l="0" t="0" r="0" b="0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8" name="Shape 1148"/>
            <p:cNvSpPr/>
            <p:nvPr/>
          </p:nvSpPr>
          <p:spPr>
            <a:xfrm>
              <a:off x="7159950" y="3928975"/>
              <a:ext cx="10975" cy="10125"/>
            </a:xfrm>
            <a:custGeom>
              <a:avLst/>
              <a:gdLst/>
              <a:ahLst/>
              <a:cxnLst/>
              <a:rect l="0" t="0" r="0" b="0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9" name="Shape 1149"/>
            <p:cNvSpPr/>
            <p:nvPr/>
          </p:nvSpPr>
          <p:spPr>
            <a:xfrm>
              <a:off x="7158275" y="5139350"/>
              <a:ext cx="67350" cy="65675"/>
            </a:xfrm>
            <a:custGeom>
              <a:avLst/>
              <a:gdLst/>
              <a:ahLst/>
              <a:cxnLst/>
              <a:rect l="0" t="0" r="0" b="0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0" name="Shape 1150"/>
            <p:cNvSpPr/>
            <p:nvPr/>
          </p:nvSpPr>
          <p:spPr>
            <a:xfrm>
              <a:off x="6637250" y="5024025"/>
              <a:ext cx="49700" cy="49675"/>
            </a:xfrm>
            <a:custGeom>
              <a:avLst/>
              <a:gdLst/>
              <a:ahLst/>
              <a:cxnLst/>
              <a:rect l="0" t="0" r="0" b="0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1" name="Shape 1151"/>
            <p:cNvSpPr/>
            <p:nvPr/>
          </p:nvSpPr>
          <p:spPr>
            <a:xfrm>
              <a:off x="7121250" y="4706700"/>
              <a:ext cx="170025" cy="420875"/>
            </a:xfrm>
            <a:custGeom>
              <a:avLst/>
              <a:gdLst/>
              <a:ahLst/>
              <a:cxnLst/>
              <a:rect l="0" t="0" r="0" b="0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2" name="Shape 1152"/>
            <p:cNvSpPr/>
            <p:nvPr/>
          </p:nvSpPr>
          <p:spPr>
            <a:xfrm>
              <a:off x="4027150" y="2993850"/>
              <a:ext cx="23600" cy="16850"/>
            </a:xfrm>
            <a:custGeom>
              <a:avLst/>
              <a:gdLst/>
              <a:ahLst/>
              <a:cxnLst/>
              <a:rect l="0" t="0" r="0" b="0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3" name="Shape 1153"/>
            <p:cNvSpPr/>
            <p:nvPr/>
          </p:nvSpPr>
          <p:spPr>
            <a:xfrm>
              <a:off x="4005250" y="2970275"/>
              <a:ext cx="63175" cy="59775"/>
            </a:xfrm>
            <a:custGeom>
              <a:avLst/>
              <a:gdLst/>
              <a:ahLst/>
              <a:cxnLst/>
              <a:rect l="0" t="0" r="0" b="0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4" name="Shape 1154"/>
            <p:cNvSpPr/>
            <p:nvPr/>
          </p:nvSpPr>
          <p:spPr>
            <a:xfrm>
              <a:off x="4969000" y="2997200"/>
              <a:ext cx="16875" cy="10125"/>
            </a:xfrm>
            <a:custGeom>
              <a:avLst/>
              <a:gdLst/>
              <a:ahLst/>
              <a:cxnLst/>
              <a:rect l="0" t="0" r="0" b="0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5" name="Shape 1155"/>
            <p:cNvSpPr/>
            <p:nvPr/>
          </p:nvSpPr>
          <p:spPr>
            <a:xfrm>
              <a:off x="3979175" y="3059500"/>
              <a:ext cx="15175" cy="21900"/>
            </a:xfrm>
            <a:custGeom>
              <a:avLst/>
              <a:gdLst/>
              <a:ahLst/>
              <a:cxnLst/>
              <a:rect l="0" t="0" r="0" b="0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6" name="Shape 1156"/>
            <p:cNvSpPr/>
            <p:nvPr/>
          </p:nvSpPr>
          <p:spPr>
            <a:xfrm>
              <a:off x="3935400" y="2971125"/>
              <a:ext cx="61475" cy="67350"/>
            </a:xfrm>
            <a:custGeom>
              <a:avLst/>
              <a:gdLst/>
              <a:ahLst/>
              <a:cxnLst/>
              <a:rect l="0" t="0" r="0" b="0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7" name="Shape 1157"/>
            <p:cNvSpPr/>
            <p:nvPr/>
          </p:nvSpPr>
          <p:spPr>
            <a:xfrm>
              <a:off x="4085225" y="3125150"/>
              <a:ext cx="19375" cy="19375"/>
            </a:xfrm>
            <a:custGeom>
              <a:avLst/>
              <a:gdLst/>
              <a:ahLst/>
              <a:cxnLst/>
              <a:rect l="0" t="0" r="0" b="0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8" name="Shape 1158"/>
            <p:cNvSpPr/>
            <p:nvPr/>
          </p:nvSpPr>
          <p:spPr>
            <a:xfrm>
              <a:off x="4075975" y="2966900"/>
              <a:ext cx="63975" cy="60625"/>
            </a:xfrm>
            <a:custGeom>
              <a:avLst/>
              <a:gdLst/>
              <a:ahLst/>
              <a:cxnLst/>
              <a:rect l="0" t="0" r="0" b="0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9" name="Shape 1159"/>
            <p:cNvSpPr/>
            <p:nvPr/>
          </p:nvSpPr>
          <p:spPr>
            <a:xfrm>
              <a:off x="4101225" y="2991325"/>
              <a:ext cx="16000" cy="19375"/>
            </a:xfrm>
            <a:custGeom>
              <a:avLst/>
              <a:gdLst/>
              <a:ahLst/>
              <a:cxnLst/>
              <a:rect l="0" t="0" r="0" b="0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0" name="Shape 1160"/>
            <p:cNvSpPr/>
            <p:nvPr/>
          </p:nvSpPr>
          <p:spPr>
            <a:xfrm>
              <a:off x="4046500" y="3060350"/>
              <a:ext cx="15175" cy="21900"/>
            </a:xfrm>
            <a:custGeom>
              <a:avLst/>
              <a:gdLst/>
              <a:ahLst/>
              <a:cxnLst/>
              <a:rect l="0" t="0" r="0" b="0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1" name="Shape 1161"/>
            <p:cNvSpPr/>
            <p:nvPr/>
          </p:nvSpPr>
          <p:spPr>
            <a:xfrm>
              <a:off x="4022100" y="3037600"/>
              <a:ext cx="61475" cy="60650"/>
            </a:xfrm>
            <a:custGeom>
              <a:avLst/>
              <a:gdLst/>
              <a:ahLst/>
              <a:cxnLst/>
              <a:rect l="0" t="0" r="0" b="0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2" name="Shape 1162"/>
            <p:cNvSpPr/>
            <p:nvPr/>
          </p:nvSpPr>
          <p:spPr>
            <a:xfrm>
              <a:off x="4972375" y="2979525"/>
              <a:ext cx="17700" cy="9300"/>
            </a:xfrm>
            <a:custGeom>
              <a:avLst/>
              <a:gdLst/>
              <a:ahLst/>
              <a:cxnLst/>
              <a:rect l="0" t="0" r="0" b="0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3" name="Shape 1163"/>
            <p:cNvSpPr/>
            <p:nvPr/>
          </p:nvSpPr>
          <p:spPr>
            <a:xfrm>
              <a:off x="4949650" y="2944175"/>
              <a:ext cx="274425" cy="118725"/>
            </a:xfrm>
            <a:custGeom>
              <a:avLst/>
              <a:gdLst/>
              <a:ahLst/>
              <a:cxnLst/>
              <a:rect l="0" t="0" r="0" b="0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4" name="Shape 1164"/>
            <p:cNvSpPr/>
            <p:nvPr/>
          </p:nvSpPr>
          <p:spPr>
            <a:xfrm>
              <a:off x="3969075" y="2891150"/>
              <a:ext cx="5075" cy="8450"/>
            </a:xfrm>
            <a:custGeom>
              <a:avLst/>
              <a:gdLst/>
              <a:ahLst/>
              <a:cxnLst/>
              <a:rect l="0" t="0" r="0" b="0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5" name="Shape 1165"/>
            <p:cNvSpPr/>
            <p:nvPr/>
          </p:nvSpPr>
          <p:spPr>
            <a:xfrm>
              <a:off x="3843650" y="2908000"/>
              <a:ext cx="42125" cy="65675"/>
            </a:xfrm>
            <a:custGeom>
              <a:avLst/>
              <a:gdLst/>
              <a:ahLst/>
              <a:cxnLst/>
              <a:rect l="0" t="0" r="0" b="0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6" name="Shape 1166"/>
            <p:cNvSpPr/>
            <p:nvPr/>
          </p:nvSpPr>
          <p:spPr>
            <a:xfrm>
              <a:off x="3843650" y="3008150"/>
              <a:ext cx="26975" cy="21900"/>
            </a:xfrm>
            <a:custGeom>
              <a:avLst/>
              <a:gdLst/>
              <a:ahLst/>
              <a:cxnLst/>
              <a:rect l="0" t="0" r="0" b="0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7" name="Shape 1167"/>
            <p:cNvSpPr/>
            <p:nvPr/>
          </p:nvSpPr>
          <p:spPr>
            <a:xfrm>
              <a:off x="3990950" y="2931550"/>
              <a:ext cx="19375" cy="22750"/>
            </a:xfrm>
            <a:custGeom>
              <a:avLst/>
              <a:gdLst/>
              <a:ahLst/>
              <a:cxnLst/>
              <a:rect l="0" t="0" r="0" b="0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8" name="Shape 1168"/>
            <p:cNvSpPr/>
            <p:nvPr/>
          </p:nvSpPr>
          <p:spPr>
            <a:xfrm>
              <a:off x="3964850" y="2903775"/>
              <a:ext cx="64000" cy="60625"/>
            </a:xfrm>
            <a:custGeom>
              <a:avLst/>
              <a:gdLst/>
              <a:ahLst/>
              <a:cxnLst/>
              <a:rect l="0" t="0" r="0" b="0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9" name="Shape 1169"/>
            <p:cNvSpPr/>
            <p:nvPr/>
          </p:nvSpPr>
          <p:spPr>
            <a:xfrm>
              <a:off x="4104575" y="2989625"/>
              <a:ext cx="13500" cy="5075"/>
            </a:xfrm>
            <a:custGeom>
              <a:avLst/>
              <a:gdLst/>
              <a:ahLst/>
              <a:cxnLst/>
              <a:rect l="0" t="0" r="0" b="0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0" name="Shape 1170"/>
            <p:cNvSpPr/>
            <p:nvPr/>
          </p:nvSpPr>
          <p:spPr>
            <a:xfrm>
              <a:off x="3843650" y="2891150"/>
              <a:ext cx="46325" cy="13500"/>
            </a:xfrm>
            <a:custGeom>
              <a:avLst/>
              <a:gdLst/>
              <a:ahLst/>
              <a:cxnLst/>
              <a:rect l="0" t="0" r="0" b="0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1" name="Shape 1171"/>
            <p:cNvSpPr/>
            <p:nvPr/>
          </p:nvSpPr>
          <p:spPr>
            <a:xfrm>
              <a:off x="3843650" y="3044350"/>
              <a:ext cx="101875" cy="60625"/>
            </a:xfrm>
            <a:custGeom>
              <a:avLst/>
              <a:gdLst/>
              <a:ahLst/>
              <a:cxnLst/>
              <a:rect l="0" t="0" r="0" b="0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2" name="Shape 1172"/>
            <p:cNvSpPr/>
            <p:nvPr/>
          </p:nvSpPr>
          <p:spPr>
            <a:xfrm>
              <a:off x="3894150" y="2907150"/>
              <a:ext cx="63150" cy="58950"/>
            </a:xfrm>
            <a:custGeom>
              <a:avLst/>
              <a:gdLst/>
              <a:ahLst/>
              <a:cxnLst/>
              <a:rect l="0" t="0" r="0" b="0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3" name="Shape 1173"/>
            <p:cNvSpPr/>
            <p:nvPr/>
          </p:nvSpPr>
          <p:spPr>
            <a:xfrm>
              <a:off x="3957275" y="2992150"/>
              <a:ext cx="20225" cy="25275"/>
            </a:xfrm>
            <a:custGeom>
              <a:avLst/>
              <a:gdLst/>
              <a:ahLst/>
              <a:cxnLst/>
              <a:rect l="0" t="0" r="0" b="0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4" name="Shape 1174"/>
            <p:cNvSpPr/>
            <p:nvPr/>
          </p:nvSpPr>
          <p:spPr>
            <a:xfrm>
              <a:off x="3843650" y="2973650"/>
              <a:ext cx="82525" cy="63975"/>
            </a:xfrm>
            <a:custGeom>
              <a:avLst/>
              <a:gdLst/>
              <a:ahLst/>
              <a:cxnLst/>
              <a:rect l="0" t="0" r="0" b="0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5" name="Shape 1175"/>
            <p:cNvSpPr/>
            <p:nvPr/>
          </p:nvSpPr>
          <p:spPr>
            <a:xfrm>
              <a:off x="4394975" y="3045175"/>
              <a:ext cx="14325" cy="19400"/>
            </a:xfrm>
            <a:custGeom>
              <a:avLst/>
              <a:gdLst/>
              <a:ahLst/>
              <a:cxnLst/>
              <a:rect l="0" t="0" r="0" b="0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6" name="Shape 1176"/>
            <p:cNvSpPr/>
            <p:nvPr/>
          </p:nvSpPr>
          <p:spPr>
            <a:xfrm>
              <a:off x="4464000" y="2891150"/>
              <a:ext cx="55575" cy="53050"/>
            </a:xfrm>
            <a:custGeom>
              <a:avLst/>
              <a:gdLst/>
              <a:ahLst/>
              <a:cxnLst/>
              <a:rect l="0" t="0" r="0" b="0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7" name="Shape 1177"/>
            <p:cNvSpPr/>
            <p:nvPr/>
          </p:nvSpPr>
          <p:spPr>
            <a:xfrm>
              <a:off x="4452200" y="2976175"/>
              <a:ext cx="5925" cy="17700"/>
            </a:xfrm>
            <a:custGeom>
              <a:avLst/>
              <a:gdLst/>
              <a:ahLst/>
              <a:cxnLst/>
              <a:rect l="0" t="0" r="0" b="0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8" name="Shape 1178"/>
            <p:cNvSpPr/>
            <p:nvPr/>
          </p:nvSpPr>
          <p:spPr>
            <a:xfrm>
              <a:off x="4373075" y="3023300"/>
              <a:ext cx="61475" cy="60625"/>
            </a:xfrm>
            <a:custGeom>
              <a:avLst/>
              <a:gdLst/>
              <a:ahLst/>
              <a:cxnLst/>
              <a:rect l="0" t="0" r="0" b="0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9" name="Shape 1179"/>
            <p:cNvSpPr/>
            <p:nvPr/>
          </p:nvSpPr>
          <p:spPr>
            <a:xfrm>
              <a:off x="7067375" y="4626750"/>
              <a:ext cx="59775" cy="239900"/>
            </a:xfrm>
            <a:custGeom>
              <a:avLst/>
              <a:gdLst/>
              <a:ahLst/>
              <a:cxnLst/>
              <a:rect l="0" t="0" r="0" b="0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0" name="Shape 1180"/>
            <p:cNvSpPr/>
            <p:nvPr/>
          </p:nvSpPr>
          <p:spPr>
            <a:xfrm>
              <a:off x="4497650" y="2953450"/>
              <a:ext cx="8450" cy="58100"/>
            </a:xfrm>
            <a:custGeom>
              <a:avLst/>
              <a:gdLst/>
              <a:ahLst/>
              <a:cxnLst/>
              <a:rect l="0" t="0" r="0" b="0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1" name="Shape 1181"/>
            <p:cNvSpPr/>
            <p:nvPr/>
          </p:nvSpPr>
          <p:spPr>
            <a:xfrm>
              <a:off x="4487550" y="3155450"/>
              <a:ext cx="68200" cy="7600"/>
            </a:xfrm>
            <a:custGeom>
              <a:avLst/>
              <a:gdLst/>
              <a:ahLst/>
              <a:cxnLst/>
              <a:rect l="0" t="0" r="0" b="0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2" name="Shape 1182"/>
            <p:cNvSpPr/>
            <p:nvPr/>
          </p:nvSpPr>
          <p:spPr>
            <a:xfrm>
              <a:off x="4487550" y="3087275"/>
              <a:ext cx="58100" cy="60625"/>
            </a:xfrm>
            <a:custGeom>
              <a:avLst/>
              <a:gdLst/>
              <a:ahLst/>
              <a:cxnLst/>
              <a:rect l="0" t="0" r="0" b="0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3" name="Shape 1183"/>
            <p:cNvSpPr/>
            <p:nvPr/>
          </p:nvSpPr>
          <p:spPr>
            <a:xfrm>
              <a:off x="4341950" y="3092325"/>
              <a:ext cx="63150" cy="59775"/>
            </a:xfrm>
            <a:custGeom>
              <a:avLst/>
              <a:gdLst/>
              <a:ahLst/>
              <a:cxnLst/>
              <a:rect l="0" t="0" r="0" b="0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4" name="Shape 1184"/>
            <p:cNvSpPr/>
            <p:nvPr/>
          </p:nvSpPr>
          <p:spPr>
            <a:xfrm>
              <a:off x="4566675" y="2947550"/>
              <a:ext cx="64000" cy="60625"/>
            </a:xfrm>
            <a:custGeom>
              <a:avLst/>
              <a:gdLst/>
              <a:ahLst/>
              <a:cxnLst/>
              <a:rect l="0" t="0" r="0" b="0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5" name="Shape 1185"/>
            <p:cNvSpPr/>
            <p:nvPr/>
          </p:nvSpPr>
          <p:spPr>
            <a:xfrm>
              <a:off x="4483350" y="3089800"/>
              <a:ext cx="8450" cy="58950"/>
            </a:xfrm>
            <a:custGeom>
              <a:avLst/>
              <a:gdLst/>
              <a:ahLst/>
              <a:cxnLst/>
              <a:rect l="0" t="0" r="0" b="0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6" name="Shape 1186"/>
            <p:cNvSpPr/>
            <p:nvPr/>
          </p:nvSpPr>
          <p:spPr>
            <a:xfrm>
              <a:off x="4104575" y="2898725"/>
              <a:ext cx="64000" cy="59800"/>
            </a:xfrm>
            <a:custGeom>
              <a:avLst/>
              <a:gdLst/>
              <a:ahLst/>
              <a:cxnLst/>
              <a:rect l="0" t="0" r="0" b="0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7" name="Shape 1187"/>
            <p:cNvSpPr/>
            <p:nvPr/>
          </p:nvSpPr>
          <p:spPr>
            <a:xfrm>
              <a:off x="4501875" y="3099900"/>
              <a:ext cx="22750" cy="12650"/>
            </a:xfrm>
            <a:custGeom>
              <a:avLst/>
              <a:gdLst/>
              <a:ahLst/>
              <a:cxnLst/>
              <a:rect l="0" t="0" r="0" b="0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8" name="Shape 1188"/>
            <p:cNvSpPr/>
            <p:nvPr/>
          </p:nvSpPr>
          <p:spPr>
            <a:xfrm>
              <a:off x="5144925" y="2978700"/>
              <a:ext cx="56425" cy="56400"/>
            </a:xfrm>
            <a:custGeom>
              <a:avLst/>
              <a:gdLst/>
              <a:ahLst/>
              <a:cxnLst/>
              <a:rect l="0" t="0" r="0" b="0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9" name="Shape 1189"/>
            <p:cNvSpPr/>
            <p:nvPr/>
          </p:nvSpPr>
          <p:spPr>
            <a:xfrm>
              <a:off x="4186225" y="3053600"/>
              <a:ext cx="17700" cy="26125"/>
            </a:xfrm>
            <a:custGeom>
              <a:avLst/>
              <a:gdLst/>
              <a:ahLst/>
              <a:cxnLst/>
              <a:rect l="0" t="0" r="0" b="0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0" name="Shape 1190"/>
            <p:cNvSpPr/>
            <p:nvPr/>
          </p:nvSpPr>
          <p:spPr>
            <a:xfrm>
              <a:off x="4127300" y="2927350"/>
              <a:ext cx="19400" cy="21900"/>
            </a:xfrm>
            <a:custGeom>
              <a:avLst/>
              <a:gdLst/>
              <a:ahLst/>
              <a:cxnLst/>
              <a:rect l="0" t="0" r="0" b="0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1" name="Shape 1191"/>
            <p:cNvSpPr/>
            <p:nvPr/>
          </p:nvSpPr>
          <p:spPr>
            <a:xfrm>
              <a:off x="4232525" y="3029200"/>
              <a:ext cx="55575" cy="61475"/>
            </a:xfrm>
            <a:custGeom>
              <a:avLst/>
              <a:gdLst/>
              <a:ahLst/>
              <a:cxnLst/>
              <a:rect l="0" t="0" r="0" b="0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2" name="Shape 1192"/>
            <p:cNvSpPr/>
            <p:nvPr/>
          </p:nvSpPr>
          <p:spPr>
            <a:xfrm>
              <a:off x="4146675" y="2967750"/>
              <a:ext cx="7600" cy="58100"/>
            </a:xfrm>
            <a:custGeom>
              <a:avLst/>
              <a:gdLst/>
              <a:ahLst/>
              <a:cxnLst/>
              <a:rect l="0" t="0" r="0" b="0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3" name="Shape 1193"/>
            <p:cNvSpPr/>
            <p:nvPr/>
          </p:nvSpPr>
          <p:spPr>
            <a:xfrm>
              <a:off x="4160975" y="3030025"/>
              <a:ext cx="64850" cy="63175"/>
            </a:xfrm>
            <a:custGeom>
              <a:avLst/>
              <a:gdLst/>
              <a:ahLst/>
              <a:cxnLst/>
              <a:rect l="0" t="0" r="0" b="0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4" name="Shape 1194"/>
            <p:cNvSpPr/>
            <p:nvPr/>
          </p:nvSpPr>
          <p:spPr>
            <a:xfrm>
              <a:off x="4328475" y="3051075"/>
              <a:ext cx="19375" cy="17700"/>
            </a:xfrm>
            <a:custGeom>
              <a:avLst/>
              <a:gdLst/>
              <a:ahLst/>
              <a:cxnLst/>
              <a:rect l="0" t="0" r="0" b="0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5" name="Shape 1195"/>
            <p:cNvSpPr/>
            <p:nvPr/>
          </p:nvSpPr>
          <p:spPr>
            <a:xfrm>
              <a:off x="4254400" y="3051075"/>
              <a:ext cx="25275" cy="22750"/>
            </a:xfrm>
            <a:custGeom>
              <a:avLst/>
              <a:gdLst/>
              <a:ahLst/>
              <a:cxnLst/>
              <a:rect l="0" t="0" r="0" b="0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6" name="Shape 1196"/>
            <p:cNvSpPr/>
            <p:nvPr/>
          </p:nvSpPr>
          <p:spPr>
            <a:xfrm>
              <a:off x="4365500" y="3115050"/>
              <a:ext cx="19400" cy="16850"/>
            </a:xfrm>
            <a:custGeom>
              <a:avLst/>
              <a:gdLst/>
              <a:ahLst/>
              <a:cxnLst/>
              <a:rect l="0" t="0" r="0" b="0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7" name="Shape 1197"/>
            <p:cNvSpPr/>
            <p:nvPr/>
          </p:nvSpPr>
          <p:spPr>
            <a:xfrm>
              <a:off x="4301550" y="3025825"/>
              <a:ext cx="64825" cy="60625"/>
            </a:xfrm>
            <a:custGeom>
              <a:avLst/>
              <a:gdLst/>
              <a:ahLst/>
              <a:cxnLst/>
              <a:rect l="0" t="0" r="0" b="0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182" name="圖片 181" descr="0426_16比9_DEMO母片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  <p:sp>
        <p:nvSpPr>
          <p:cNvPr id="1198" name="Shape 1198"/>
          <p:cNvSpPr txBox="1">
            <a:spLocks noGrp="1"/>
          </p:cNvSpPr>
          <p:nvPr>
            <p:ph type="title"/>
          </p:nvPr>
        </p:nvSpPr>
        <p:spPr>
          <a:xfrm>
            <a:off x="1509000" y="830700"/>
            <a:ext cx="91740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99" name="Shape 1199"/>
          <p:cNvSpPr txBox="1">
            <a:spLocks noGrp="1"/>
          </p:cNvSpPr>
          <p:nvPr>
            <p:ph type="body" idx="1"/>
          </p:nvPr>
        </p:nvSpPr>
        <p:spPr>
          <a:xfrm>
            <a:off x="1303067" y="1705425"/>
            <a:ext cx="3062000" cy="4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✖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200" name="Shape 1200"/>
          <p:cNvSpPr txBox="1">
            <a:spLocks noGrp="1"/>
          </p:cNvSpPr>
          <p:nvPr>
            <p:ph type="body" idx="2"/>
          </p:nvPr>
        </p:nvSpPr>
        <p:spPr>
          <a:xfrm>
            <a:off x="4522137" y="1705425"/>
            <a:ext cx="3062000" cy="4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✖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201" name="Shape 1201"/>
          <p:cNvSpPr txBox="1">
            <a:spLocks noGrp="1"/>
          </p:cNvSpPr>
          <p:nvPr>
            <p:ph type="body" idx="3"/>
          </p:nvPr>
        </p:nvSpPr>
        <p:spPr>
          <a:xfrm>
            <a:off x="7741207" y="1705425"/>
            <a:ext cx="3062000" cy="4710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✖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659704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3" name="Shape 1203"/>
          <p:cNvGrpSpPr/>
          <p:nvPr/>
        </p:nvGrpSpPr>
        <p:grpSpPr>
          <a:xfrm>
            <a:off x="186" y="106"/>
            <a:ext cx="12213327" cy="6870013"/>
            <a:chOff x="3843650" y="2891150"/>
            <a:chExt cx="3447625" cy="2585725"/>
          </a:xfrm>
        </p:grpSpPr>
        <p:sp>
          <p:nvSpPr>
            <p:cNvPr id="1204" name="Shape 1204"/>
            <p:cNvSpPr/>
            <p:nvPr/>
          </p:nvSpPr>
          <p:spPr>
            <a:xfrm>
              <a:off x="6911650" y="2942500"/>
              <a:ext cx="56425" cy="5075"/>
            </a:xfrm>
            <a:custGeom>
              <a:avLst/>
              <a:gdLst/>
              <a:ahLst/>
              <a:cxnLst/>
              <a:rect l="0" t="0" r="0" b="0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5" name="Shape 1205"/>
            <p:cNvSpPr/>
            <p:nvPr/>
          </p:nvSpPr>
          <p:spPr>
            <a:xfrm>
              <a:off x="4378125" y="2979525"/>
              <a:ext cx="20225" cy="17700"/>
            </a:xfrm>
            <a:custGeom>
              <a:avLst/>
              <a:gdLst/>
              <a:ahLst/>
              <a:cxnLst/>
              <a:rect l="0" t="0" r="0" b="0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6" name="Shape 1206"/>
            <p:cNvSpPr/>
            <p:nvPr/>
          </p:nvSpPr>
          <p:spPr>
            <a:xfrm>
              <a:off x="4356250" y="2955975"/>
              <a:ext cx="63150" cy="59775"/>
            </a:xfrm>
            <a:custGeom>
              <a:avLst/>
              <a:gdLst/>
              <a:ahLst/>
              <a:cxnLst/>
              <a:rect l="0" t="0" r="0" b="0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7" name="Shape 1207"/>
            <p:cNvSpPr/>
            <p:nvPr/>
          </p:nvSpPr>
          <p:spPr>
            <a:xfrm>
              <a:off x="4518700" y="2973650"/>
              <a:ext cx="18550" cy="19375"/>
            </a:xfrm>
            <a:custGeom>
              <a:avLst/>
              <a:gdLst/>
              <a:ahLst/>
              <a:cxnLst/>
              <a:rect l="0" t="0" r="0" b="0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8" name="Shape 1208"/>
            <p:cNvSpPr/>
            <p:nvPr/>
          </p:nvSpPr>
          <p:spPr>
            <a:xfrm>
              <a:off x="4386550" y="2891150"/>
              <a:ext cx="8450" cy="57275"/>
            </a:xfrm>
            <a:custGeom>
              <a:avLst/>
              <a:gdLst/>
              <a:ahLst/>
              <a:cxnLst/>
              <a:rect l="0" t="0" r="0" b="0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9" name="Shape 1209"/>
            <p:cNvSpPr/>
            <p:nvPr/>
          </p:nvSpPr>
          <p:spPr>
            <a:xfrm>
              <a:off x="4526275" y="2891150"/>
              <a:ext cx="62300" cy="55575"/>
            </a:xfrm>
            <a:custGeom>
              <a:avLst/>
              <a:gdLst/>
              <a:ahLst/>
              <a:cxnLst/>
              <a:rect l="0" t="0" r="0" b="0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0" name="Shape 1210"/>
            <p:cNvSpPr/>
            <p:nvPr/>
          </p:nvSpPr>
          <p:spPr>
            <a:xfrm>
              <a:off x="3896675" y="2891150"/>
              <a:ext cx="62325" cy="11825"/>
            </a:xfrm>
            <a:custGeom>
              <a:avLst/>
              <a:gdLst/>
              <a:ahLst/>
              <a:cxnLst/>
              <a:rect l="0" t="0" r="0" b="0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1" name="Shape 1211"/>
            <p:cNvSpPr/>
            <p:nvPr/>
          </p:nvSpPr>
          <p:spPr>
            <a:xfrm>
              <a:off x="4501875" y="2950925"/>
              <a:ext cx="58100" cy="59775"/>
            </a:xfrm>
            <a:custGeom>
              <a:avLst/>
              <a:gdLst/>
              <a:ahLst/>
              <a:cxnLst/>
              <a:rect l="0" t="0" r="0" b="0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2" name="Shape 1212"/>
            <p:cNvSpPr/>
            <p:nvPr/>
          </p:nvSpPr>
          <p:spPr>
            <a:xfrm>
              <a:off x="4484200" y="2917250"/>
              <a:ext cx="15175" cy="16850"/>
            </a:xfrm>
            <a:custGeom>
              <a:avLst/>
              <a:gdLst/>
              <a:ahLst/>
              <a:cxnLst/>
              <a:rect l="0" t="0" r="0" b="0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3" name="Shape 1213"/>
            <p:cNvSpPr/>
            <p:nvPr/>
          </p:nvSpPr>
          <p:spPr>
            <a:xfrm>
              <a:off x="4390750" y="2891150"/>
              <a:ext cx="58125" cy="56425"/>
            </a:xfrm>
            <a:custGeom>
              <a:avLst/>
              <a:gdLst/>
              <a:ahLst/>
              <a:cxnLst/>
              <a:rect l="0" t="0" r="0" b="0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4" name="Shape 1214"/>
            <p:cNvSpPr/>
            <p:nvPr/>
          </p:nvSpPr>
          <p:spPr>
            <a:xfrm>
              <a:off x="4455575" y="2891150"/>
              <a:ext cx="8450" cy="52225"/>
            </a:xfrm>
            <a:custGeom>
              <a:avLst/>
              <a:gdLst/>
              <a:ahLst/>
              <a:cxnLst/>
              <a:rect l="0" t="0" r="0" b="0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5" name="Shape 1215"/>
            <p:cNvSpPr/>
            <p:nvPr/>
          </p:nvSpPr>
          <p:spPr>
            <a:xfrm>
              <a:off x="4596975" y="2891150"/>
              <a:ext cx="62325" cy="47175"/>
            </a:xfrm>
            <a:custGeom>
              <a:avLst/>
              <a:gdLst/>
              <a:ahLst/>
              <a:cxnLst/>
              <a:rect l="0" t="0" r="0" b="0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6" name="Shape 1216"/>
            <p:cNvSpPr/>
            <p:nvPr/>
          </p:nvSpPr>
          <p:spPr>
            <a:xfrm>
              <a:off x="4245150" y="2892850"/>
              <a:ext cx="63150" cy="58925"/>
            </a:xfrm>
            <a:custGeom>
              <a:avLst/>
              <a:gdLst/>
              <a:ahLst/>
              <a:cxnLst/>
              <a:rect l="0" t="0" r="0" b="0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7" name="Shape 1217"/>
            <p:cNvSpPr/>
            <p:nvPr/>
          </p:nvSpPr>
          <p:spPr>
            <a:xfrm>
              <a:off x="4341950" y="2923150"/>
              <a:ext cx="10950" cy="17700"/>
            </a:xfrm>
            <a:custGeom>
              <a:avLst/>
              <a:gdLst/>
              <a:ahLst/>
              <a:cxnLst/>
              <a:rect l="0" t="0" r="0" b="0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8" name="Shape 1218"/>
            <p:cNvSpPr/>
            <p:nvPr/>
          </p:nvSpPr>
          <p:spPr>
            <a:xfrm>
              <a:off x="4272075" y="2926500"/>
              <a:ext cx="14350" cy="17700"/>
            </a:xfrm>
            <a:custGeom>
              <a:avLst/>
              <a:gdLst/>
              <a:ahLst/>
              <a:cxnLst/>
              <a:rect l="0" t="0" r="0" b="0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9" name="Shape 1219"/>
            <p:cNvSpPr/>
            <p:nvPr/>
          </p:nvSpPr>
          <p:spPr>
            <a:xfrm>
              <a:off x="4124775" y="2891150"/>
              <a:ext cx="10125" cy="25"/>
            </a:xfrm>
            <a:custGeom>
              <a:avLst/>
              <a:gdLst/>
              <a:ahLst/>
              <a:cxnLst/>
              <a:rect l="0" t="0" r="0" b="0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0" name="Shape 1220"/>
            <p:cNvSpPr/>
            <p:nvPr/>
          </p:nvSpPr>
          <p:spPr>
            <a:xfrm>
              <a:off x="3843650" y="3535050"/>
              <a:ext cx="196150" cy="301350"/>
            </a:xfrm>
            <a:custGeom>
              <a:avLst/>
              <a:gdLst/>
              <a:ahLst/>
              <a:cxnLst/>
              <a:rect l="0" t="0" r="0" b="0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1" name="Shape 1221"/>
            <p:cNvSpPr/>
            <p:nvPr/>
          </p:nvSpPr>
          <p:spPr>
            <a:xfrm>
              <a:off x="4035575" y="2903775"/>
              <a:ext cx="7600" cy="58950"/>
            </a:xfrm>
            <a:custGeom>
              <a:avLst/>
              <a:gdLst/>
              <a:ahLst/>
              <a:cxnLst/>
              <a:rect l="0" t="0" r="0" b="0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2" name="Shape 1222"/>
            <p:cNvSpPr/>
            <p:nvPr/>
          </p:nvSpPr>
          <p:spPr>
            <a:xfrm>
              <a:off x="4414325" y="2920625"/>
              <a:ext cx="12650" cy="19375"/>
            </a:xfrm>
            <a:custGeom>
              <a:avLst/>
              <a:gdLst/>
              <a:ahLst/>
              <a:cxnLst/>
              <a:rect l="0" t="0" r="0" b="0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3" name="Shape 1223"/>
            <p:cNvSpPr/>
            <p:nvPr/>
          </p:nvSpPr>
          <p:spPr>
            <a:xfrm>
              <a:off x="4049025" y="2891150"/>
              <a:ext cx="56425" cy="4250"/>
            </a:xfrm>
            <a:custGeom>
              <a:avLst/>
              <a:gdLst/>
              <a:ahLst/>
              <a:cxnLst/>
              <a:rect l="0" t="0" r="0" b="0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4" name="Shape 1224"/>
            <p:cNvSpPr/>
            <p:nvPr/>
          </p:nvSpPr>
          <p:spPr>
            <a:xfrm>
              <a:off x="4175275" y="2893675"/>
              <a:ext cx="62325" cy="67375"/>
            </a:xfrm>
            <a:custGeom>
              <a:avLst/>
              <a:gdLst/>
              <a:ahLst/>
              <a:cxnLst/>
              <a:rect l="0" t="0" r="0" b="0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5" name="Shape 1225"/>
            <p:cNvSpPr/>
            <p:nvPr/>
          </p:nvSpPr>
          <p:spPr>
            <a:xfrm>
              <a:off x="4060825" y="2929025"/>
              <a:ext cx="17700" cy="26125"/>
            </a:xfrm>
            <a:custGeom>
              <a:avLst/>
              <a:gdLst/>
              <a:ahLst/>
              <a:cxnLst/>
              <a:rect l="0" t="0" r="0" b="0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6" name="Shape 1226"/>
            <p:cNvSpPr/>
            <p:nvPr/>
          </p:nvSpPr>
          <p:spPr>
            <a:xfrm>
              <a:off x="4039775" y="2901250"/>
              <a:ext cx="58100" cy="60625"/>
            </a:xfrm>
            <a:custGeom>
              <a:avLst/>
              <a:gdLst/>
              <a:ahLst/>
              <a:cxnLst/>
              <a:rect l="0" t="0" r="0" b="0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7" name="Shape 1227"/>
            <p:cNvSpPr/>
            <p:nvPr/>
          </p:nvSpPr>
          <p:spPr>
            <a:xfrm>
              <a:off x="4114675" y="2891150"/>
              <a:ext cx="4250" cy="875"/>
            </a:xfrm>
            <a:custGeom>
              <a:avLst/>
              <a:gdLst/>
              <a:ahLst/>
              <a:cxnLst/>
              <a:rect l="0" t="0" r="0" b="0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8" name="Shape 1228"/>
            <p:cNvSpPr/>
            <p:nvPr/>
          </p:nvSpPr>
          <p:spPr>
            <a:xfrm>
              <a:off x="4286400" y="2956800"/>
              <a:ext cx="62300" cy="67375"/>
            </a:xfrm>
            <a:custGeom>
              <a:avLst/>
              <a:gdLst/>
              <a:ahLst/>
              <a:cxnLst/>
              <a:rect l="0" t="0" r="0" b="0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9" name="Shape 1229"/>
            <p:cNvSpPr/>
            <p:nvPr/>
          </p:nvSpPr>
          <p:spPr>
            <a:xfrm>
              <a:off x="4288075" y="3030025"/>
              <a:ext cx="6750" cy="58125"/>
            </a:xfrm>
            <a:custGeom>
              <a:avLst/>
              <a:gdLst/>
              <a:ahLst/>
              <a:cxnLst/>
              <a:rect l="0" t="0" r="0" b="0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0" name="Shape 1230"/>
            <p:cNvSpPr/>
            <p:nvPr/>
          </p:nvSpPr>
          <p:spPr>
            <a:xfrm>
              <a:off x="4312475" y="2982050"/>
              <a:ext cx="15175" cy="17700"/>
            </a:xfrm>
            <a:custGeom>
              <a:avLst/>
              <a:gdLst/>
              <a:ahLst/>
              <a:cxnLst/>
              <a:rect l="0" t="0" r="0" b="0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1" name="Shape 1231"/>
            <p:cNvSpPr/>
            <p:nvPr/>
          </p:nvSpPr>
          <p:spPr>
            <a:xfrm>
              <a:off x="4315850" y="2891150"/>
              <a:ext cx="64000" cy="58950"/>
            </a:xfrm>
            <a:custGeom>
              <a:avLst/>
              <a:gdLst/>
              <a:ahLst/>
              <a:cxnLst/>
              <a:rect l="0" t="0" r="0" b="0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2" name="Shape 1232"/>
            <p:cNvSpPr/>
            <p:nvPr/>
          </p:nvSpPr>
          <p:spPr>
            <a:xfrm>
              <a:off x="4552375" y="2915575"/>
              <a:ext cx="15175" cy="17700"/>
            </a:xfrm>
            <a:custGeom>
              <a:avLst/>
              <a:gdLst/>
              <a:ahLst/>
              <a:cxnLst/>
              <a:rect l="0" t="0" r="0" b="0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3" name="Shape 1233"/>
            <p:cNvSpPr/>
            <p:nvPr/>
          </p:nvSpPr>
          <p:spPr>
            <a:xfrm>
              <a:off x="4171925" y="2986275"/>
              <a:ext cx="14325" cy="21050"/>
            </a:xfrm>
            <a:custGeom>
              <a:avLst/>
              <a:gdLst/>
              <a:ahLst/>
              <a:cxnLst/>
              <a:rect l="0" t="0" r="0" b="0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4" name="Shape 1234"/>
            <p:cNvSpPr/>
            <p:nvPr/>
          </p:nvSpPr>
          <p:spPr>
            <a:xfrm>
              <a:off x="4150025" y="2965225"/>
              <a:ext cx="58950" cy="59775"/>
            </a:xfrm>
            <a:custGeom>
              <a:avLst/>
              <a:gdLst/>
              <a:ahLst/>
              <a:cxnLst/>
              <a:rect l="0" t="0" r="0" b="0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5" name="Shape 1235"/>
            <p:cNvSpPr/>
            <p:nvPr/>
          </p:nvSpPr>
          <p:spPr>
            <a:xfrm>
              <a:off x="4238425" y="2984575"/>
              <a:ext cx="21050" cy="18550"/>
            </a:xfrm>
            <a:custGeom>
              <a:avLst/>
              <a:gdLst/>
              <a:ahLst/>
              <a:cxnLst/>
              <a:rect l="0" t="0" r="0" b="0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6" name="Shape 1236"/>
            <p:cNvSpPr/>
            <p:nvPr/>
          </p:nvSpPr>
          <p:spPr>
            <a:xfrm>
              <a:off x="4199700" y="2927350"/>
              <a:ext cx="17700" cy="24425"/>
            </a:xfrm>
            <a:custGeom>
              <a:avLst/>
              <a:gdLst/>
              <a:ahLst/>
              <a:cxnLst/>
              <a:rect l="0" t="0" r="0" b="0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7" name="Shape 1237"/>
            <p:cNvSpPr/>
            <p:nvPr/>
          </p:nvSpPr>
          <p:spPr>
            <a:xfrm>
              <a:off x="3843650" y="3509800"/>
              <a:ext cx="220550" cy="34550"/>
            </a:xfrm>
            <a:custGeom>
              <a:avLst/>
              <a:gdLst/>
              <a:ahLst/>
              <a:cxnLst/>
              <a:rect l="0" t="0" r="0" b="0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8" name="Shape 1238"/>
            <p:cNvSpPr/>
            <p:nvPr/>
          </p:nvSpPr>
          <p:spPr>
            <a:xfrm>
              <a:off x="4215700" y="2961850"/>
              <a:ext cx="63975" cy="60625"/>
            </a:xfrm>
            <a:custGeom>
              <a:avLst/>
              <a:gdLst/>
              <a:ahLst/>
              <a:cxnLst/>
              <a:rect l="0" t="0" r="0" b="0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9" name="Shape 1239"/>
            <p:cNvSpPr/>
            <p:nvPr/>
          </p:nvSpPr>
          <p:spPr>
            <a:xfrm>
              <a:off x="4347000" y="5169650"/>
              <a:ext cx="557225" cy="307225"/>
            </a:xfrm>
            <a:custGeom>
              <a:avLst/>
              <a:gdLst/>
              <a:ahLst/>
              <a:cxnLst/>
              <a:rect l="0" t="0" r="0" b="0"/>
              <a:pathLst>
                <a:path w="22289" h="12289" extrusionOk="0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0" name="Shape 1240"/>
            <p:cNvSpPr/>
            <p:nvPr/>
          </p:nvSpPr>
          <p:spPr>
            <a:xfrm>
              <a:off x="3949700" y="3040125"/>
              <a:ext cx="65675" cy="60650"/>
            </a:xfrm>
            <a:custGeom>
              <a:avLst/>
              <a:gdLst/>
              <a:ahLst/>
              <a:cxnLst/>
              <a:rect l="0" t="0" r="0" b="0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1" name="Shape 1241"/>
            <p:cNvSpPr/>
            <p:nvPr/>
          </p:nvSpPr>
          <p:spPr>
            <a:xfrm>
              <a:off x="4713975" y="3144500"/>
              <a:ext cx="61475" cy="74100"/>
            </a:xfrm>
            <a:custGeom>
              <a:avLst/>
              <a:gdLst/>
              <a:ahLst/>
              <a:cxnLst/>
              <a:rect l="0" t="0" r="0" b="0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2" name="Shape 1242"/>
            <p:cNvSpPr/>
            <p:nvPr/>
          </p:nvSpPr>
          <p:spPr>
            <a:xfrm>
              <a:off x="4783825" y="3175650"/>
              <a:ext cx="64000" cy="40425"/>
            </a:xfrm>
            <a:custGeom>
              <a:avLst/>
              <a:gdLst/>
              <a:ahLst/>
              <a:cxnLst/>
              <a:rect l="0" t="0" r="0" b="0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3" name="Shape 1243"/>
            <p:cNvSpPr/>
            <p:nvPr/>
          </p:nvSpPr>
          <p:spPr>
            <a:xfrm>
              <a:off x="4809075" y="3187425"/>
              <a:ext cx="13500" cy="18550"/>
            </a:xfrm>
            <a:custGeom>
              <a:avLst/>
              <a:gdLst/>
              <a:ahLst/>
              <a:cxnLst/>
              <a:rect l="0" t="0" r="0" b="0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4" name="Shape 1244"/>
            <p:cNvSpPr/>
            <p:nvPr/>
          </p:nvSpPr>
          <p:spPr>
            <a:xfrm>
              <a:off x="4735025" y="3156300"/>
              <a:ext cx="21900" cy="14325"/>
            </a:xfrm>
            <a:custGeom>
              <a:avLst/>
              <a:gdLst/>
              <a:ahLst/>
              <a:cxnLst/>
              <a:rect l="0" t="0" r="0" b="0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5" name="Shape 1245"/>
            <p:cNvSpPr/>
            <p:nvPr/>
          </p:nvSpPr>
          <p:spPr>
            <a:xfrm>
              <a:off x="4691250" y="3071275"/>
              <a:ext cx="152375" cy="70725"/>
            </a:xfrm>
            <a:custGeom>
              <a:avLst/>
              <a:gdLst/>
              <a:ahLst/>
              <a:cxnLst/>
              <a:rect l="0" t="0" r="0" b="0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6" name="Shape 1246"/>
            <p:cNvSpPr/>
            <p:nvPr/>
          </p:nvSpPr>
          <p:spPr>
            <a:xfrm>
              <a:off x="3904250" y="3176500"/>
              <a:ext cx="62325" cy="77450"/>
            </a:xfrm>
            <a:custGeom>
              <a:avLst/>
              <a:gdLst/>
              <a:ahLst/>
              <a:cxnLst/>
              <a:rect l="0" t="0" r="0" b="0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7" name="Shape 1247"/>
            <p:cNvSpPr/>
            <p:nvPr/>
          </p:nvSpPr>
          <p:spPr>
            <a:xfrm>
              <a:off x="3843650" y="4433150"/>
              <a:ext cx="366175" cy="525250"/>
            </a:xfrm>
            <a:custGeom>
              <a:avLst/>
              <a:gdLst/>
              <a:ahLst/>
              <a:cxnLst/>
              <a:rect l="0" t="0" r="0" b="0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8" name="Shape 1248"/>
            <p:cNvSpPr/>
            <p:nvPr/>
          </p:nvSpPr>
          <p:spPr>
            <a:xfrm>
              <a:off x="4483350" y="3152075"/>
              <a:ext cx="79975" cy="72425"/>
            </a:xfrm>
            <a:custGeom>
              <a:avLst/>
              <a:gdLst/>
              <a:ahLst/>
              <a:cxnLst/>
              <a:rect l="0" t="0" r="0" b="0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9" name="Shape 1249"/>
            <p:cNvSpPr/>
            <p:nvPr/>
          </p:nvSpPr>
          <p:spPr>
            <a:xfrm>
              <a:off x="4045675" y="3169750"/>
              <a:ext cx="85875" cy="74950"/>
            </a:xfrm>
            <a:custGeom>
              <a:avLst/>
              <a:gdLst/>
              <a:ahLst/>
              <a:cxnLst/>
              <a:rect l="0" t="0" r="0" b="0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0" name="Shape 1250"/>
            <p:cNvSpPr/>
            <p:nvPr/>
          </p:nvSpPr>
          <p:spPr>
            <a:xfrm>
              <a:off x="4792250" y="2902100"/>
              <a:ext cx="27800" cy="20225"/>
            </a:xfrm>
            <a:custGeom>
              <a:avLst/>
              <a:gdLst/>
              <a:ahLst/>
              <a:cxnLst/>
              <a:rect l="0" t="0" r="0" b="0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1" name="Shape 1251"/>
            <p:cNvSpPr/>
            <p:nvPr/>
          </p:nvSpPr>
          <p:spPr>
            <a:xfrm>
              <a:off x="4374775" y="5194050"/>
              <a:ext cx="236525" cy="188575"/>
            </a:xfrm>
            <a:custGeom>
              <a:avLst/>
              <a:gdLst/>
              <a:ahLst/>
              <a:cxnLst/>
              <a:rect l="0" t="0" r="0" b="0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2" name="Shape 1252"/>
            <p:cNvSpPr/>
            <p:nvPr/>
          </p:nvSpPr>
          <p:spPr>
            <a:xfrm>
              <a:off x="6859475" y="5379225"/>
              <a:ext cx="306400" cy="97650"/>
            </a:xfrm>
            <a:custGeom>
              <a:avLst/>
              <a:gdLst/>
              <a:ahLst/>
              <a:cxnLst/>
              <a:rect l="0" t="0" r="0" b="0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3" name="Shape 1253"/>
            <p:cNvSpPr/>
            <p:nvPr/>
          </p:nvSpPr>
          <p:spPr>
            <a:xfrm>
              <a:off x="4659275" y="5290000"/>
              <a:ext cx="214650" cy="186875"/>
            </a:xfrm>
            <a:custGeom>
              <a:avLst/>
              <a:gdLst/>
              <a:ahLst/>
              <a:cxnLst/>
              <a:rect l="0" t="0" r="0" b="0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4" name="Shape 1254"/>
            <p:cNvSpPr/>
            <p:nvPr/>
          </p:nvSpPr>
          <p:spPr>
            <a:xfrm>
              <a:off x="6519425" y="5245400"/>
              <a:ext cx="57250" cy="53900"/>
            </a:xfrm>
            <a:custGeom>
              <a:avLst/>
              <a:gdLst/>
              <a:ahLst/>
              <a:cxnLst/>
              <a:rect l="0" t="0" r="0" b="0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5" name="Shape 1255"/>
            <p:cNvSpPr/>
            <p:nvPr/>
          </p:nvSpPr>
          <p:spPr>
            <a:xfrm>
              <a:off x="6448725" y="5146075"/>
              <a:ext cx="392250" cy="330800"/>
            </a:xfrm>
            <a:custGeom>
              <a:avLst/>
              <a:gdLst/>
              <a:ahLst/>
              <a:cxnLst/>
              <a:rect l="0" t="0" r="0" b="0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6" name="Shape 1256"/>
            <p:cNvSpPr/>
            <p:nvPr/>
          </p:nvSpPr>
          <p:spPr>
            <a:xfrm>
              <a:off x="7192775" y="5434775"/>
              <a:ext cx="98500" cy="42100"/>
            </a:xfrm>
            <a:custGeom>
              <a:avLst/>
              <a:gdLst/>
              <a:ahLst/>
              <a:cxnLst/>
              <a:rect l="0" t="0" r="0" b="0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7" name="Shape 1257"/>
            <p:cNvSpPr/>
            <p:nvPr/>
          </p:nvSpPr>
          <p:spPr>
            <a:xfrm>
              <a:off x="6474825" y="5198250"/>
              <a:ext cx="22750" cy="21925"/>
            </a:xfrm>
            <a:custGeom>
              <a:avLst/>
              <a:gdLst/>
              <a:ahLst/>
              <a:cxnLst/>
              <a:rect l="0" t="0" r="0" b="0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8" name="Shape 1258"/>
            <p:cNvSpPr/>
            <p:nvPr/>
          </p:nvSpPr>
          <p:spPr>
            <a:xfrm>
              <a:off x="4037250" y="5245400"/>
              <a:ext cx="38750" cy="106075"/>
            </a:xfrm>
            <a:custGeom>
              <a:avLst/>
              <a:gdLst/>
              <a:ahLst/>
              <a:cxnLst/>
              <a:rect l="0" t="0" r="0" b="0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9" name="Shape 1259"/>
            <p:cNvSpPr/>
            <p:nvPr/>
          </p:nvSpPr>
          <p:spPr>
            <a:xfrm>
              <a:off x="4124775" y="5049275"/>
              <a:ext cx="64850" cy="42125"/>
            </a:xfrm>
            <a:custGeom>
              <a:avLst/>
              <a:gdLst/>
              <a:ahLst/>
              <a:cxnLst/>
              <a:rect l="0" t="0" r="0" b="0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0" name="Shape 1260"/>
            <p:cNvSpPr/>
            <p:nvPr/>
          </p:nvSpPr>
          <p:spPr>
            <a:xfrm>
              <a:off x="4039775" y="2891150"/>
              <a:ext cx="5075" cy="5925"/>
            </a:xfrm>
            <a:custGeom>
              <a:avLst/>
              <a:gdLst/>
              <a:ahLst/>
              <a:cxnLst/>
              <a:rect l="0" t="0" r="0" b="0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1" name="Shape 1261"/>
            <p:cNvSpPr/>
            <p:nvPr/>
          </p:nvSpPr>
          <p:spPr>
            <a:xfrm>
              <a:off x="4015375" y="4990350"/>
              <a:ext cx="185175" cy="365325"/>
            </a:xfrm>
            <a:custGeom>
              <a:avLst/>
              <a:gdLst/>
              <a:ahLst/>
              <a:cxnLst/>
              <a:rect l="0" t="0" r="0" b="0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2" name="Shape 1262"/>
            <p:cNvSpPr/>
            <p:nvPr/>
          </p:nvSpPr>
          <p:spPr>
            <a:xfrm>
              <a:off x="6735750" y="2891150"/>
              <a:ext cx="270200" cy="160800"/>
            </a:xfrm>
            <a:custGeom>
              <a:avLst/>
              <a:gdLst/>
              <a:ahLst/>
              <a:cxnLst/>
              <a:rect l="0" t="0" r="0" b="0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3" name="Shape 1263"/>
            <p:cNvSpPr/>
            <p:nvPr/>
          </p:nvSpPr>
          <p:spPr>
            <a:xfrm>
              <a:off x="4272075" y="3094000"/>
              <a:ext cx="62325" cy="67375"/>
            </a:xfrm>
            <a:custGeom>
              <a:avLst/>
              <a:gdLst/>
              <a:ahLst/>
              <a:cxnLst/>
              <a:rect l="0" t="0" r="0" b="0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4" name="Shape 1264"/>
            <p:cNvSpPr/>
            <p:nvPr/>
          </p:nvSpPr>
          <p:spPr>
            <a:xfrm>
              <a:off x="4512800" y="3015725"/>
              <a:ext cx="64000" cy="63150"/>
            </a:xfrm>
            <a:custGeom>
              <a:avLst/>
              <a:gdLst/>
              <a:ahLst/>
              <a:cxnLst/>
              <a:rect l="0" t="0" r="0" b="0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5" name="Shape 1265"/>
            <p:cNvSpPr/>
            <p:nvPr/>
          </p:nvSpPr>
          <p:spPr>
            <a:xfrm>
              <a:off x="4201375" y="3099050"/>
              <a:ext cx="64000" cy="59800"/>
            </a:xfrm>
            <a:custGeom>
              <a:avLst/>
              <a:gdLst/>
              <a:ahLst/>
              <a:cxnLst/>
              <a:rect l="0" t="0" r="0" b="0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6" name="Shape 1266"/>
            <p:cNvSpPr/>
            <p:nvPr/>
          </p:nvSpPr>
          <p:spPr>
            <a:xfrm>
              <a:off x="4426950" y="2952600"/>
              <a:ext cx="64000" cy="60625"/>
            </a:xfrm>
            <a:custGeom>
              <a:avLst/>
              <a:gdLst/>
              <a:ahLst/>
              <a:cxnLst/>
              <a:rect l="0" t="0" r="0" b="0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7" name="Shape 1267"/>
            <p:cNvSpPr/>
            <p:nvPr/>
          </p:nvSpPr>
          <p:spPr>
            <a:xfrm>
              <a:off x="4539750" y="3040125"/>
              <a:ext cx="17700" cy="21075"/>
            </a:xfrm>
            <a:custGeom>
              <a:avLst/>
              <a:gdLst/>
              <a:ahLst/>
              <a:cxnLst/>
              <a:rect l="0" t="0" r="0" b="0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8" name="Shape 1268"/>
            <p:cNvSpPr/>
            <p:nvPr/>
          </p:nvSpPr>
          <p:spPr>
            <a:xfrm>
              <a:off x="4293125" y="3114200"/>
              <a:ext cx="18550" cy="22750"/>
            </a:xfrm>
            <a:custGeom>
              <a:avLst/>
              <a:gdLst/>
              <a:ahLst/>
              <a:cxnLst/>
              <a:rect l="0" t="0" r="0" b="0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9" name="Shape 1269"/>
            <p:cNvSpPr/>
            <p:nvPr/>
          </p:nvSpPr>
          <p:spPr>
            <a:xfrm>
              <a:off x="4136575" y="3101575"/>
              <a:ext cx="58100" cy="59800"/>
            </a:xfrm>
            <a:custGeom>
              <a:avLst/>
              <a:gdLst/>
              <a:ahLst/>
              <a:cxnLst/>
              <a:rect l="0" t="0" r="0" b="0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0" name="Shape 1270"/>
            <p:cNvSpPr/>
            <p:nvPr/>
          </p:nvSpPr>
          <p:spPr>
            <a:xfrm>
              <a:off x="4225800" y="3118425"/>
              <a:ext cx="18525" cy="16000"/>
            </a:xfrm>
            <a:custGeom>
              <a:avLst/>
              <a:gdLst/>
              <a:ahLst/>
              <a:cxnLst/>
              <a:rect l="0" t="0" r="0" b="0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1" name="Shape 1271"/>
            <p:cNvSpPr/>
            <p:nvPr/>
          </p:nvSpPr>
          <p:spPr>
            <a:xfrm>
              <a:off x="4061650" y="3103275"/>
              <a:ext cx="64000" cy="60625"/>
            </a:xfrm>
            <a:custGeom>
              <a:avLst/>
              <a:gdLst/>
              <a:ahLst/>
              <a:cxnLst/>
              <a:rect l="0" t="0" r="0" b="0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2" name="Shape 1272"/>
            <p:cNvSpPr/>
            <p:nvPr/>
          </p:nvSpPr>
          <p:spPr>
            <a:xfrm>
              <a:off x="4156775" y="3122625"/>
              <a:ext cx="15175" cy="15175"/>
            </a:xfrm>
            <a:custGeom>
              <a:avLst/>
              <a:gdLst/>
              <a:ahLst/>
              <a:cxnLst/>
              <a:rect l="0" t="0" r="0" b="0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3" name="Shape 1273"/>
            <p:cNvSpPr/>
            <p:nvPr/>
          </p:nvSpPr>
          <p:spPr>
            <a:xfrm>
              <a:off x="4584350" y="3014875"/>
              <a:ext cx="55575" cy="61475"/>
            </a:xfrm>
            <a:custGeom>
              <a:avLst/>
              <a:gdLst/>
              <a:ahLst/>
              <a:cxnLst/>
              <a:rect l="0" t="0" r="0" b="0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4" name="Shape 1274"/>
            <p:cNvSpPr/>
            <p:nvPr/>
          </p:nvSpPr>
          <p:spPr>
            <a:xfrm>
              <a:off x="4775425" y="2938300"/>
              <a:ext cx="68200" cy="127125"/>
            </a:xfrm>
            <a:custGeom>
              <a:avLst/>
              <a:gdLst/>
              <a:ahLst/>
              <a:cxnLst/>
              <a:rect l="0" t="0" r="0" b="0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5" name="Shape 1275"/>
            <p:cNvSpPr/>
            <p:nvPr/>
          </p:nvSpPr>
          <p:spPr>
            <a:xfrm>
              <a:off x="3843650" y="4529100"/>
              <a:ext cx="340925" cy="344275"/>
            </a:xfrm>
            <a:custGeom>
              <a:avLst/>
              <a:gdLst/>
              <a:ahLst/>
              <a:cxnLst/>
              <a:rect l="0" t="0" r="0" b="0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6" name="Shape 1276"/>
            <p:cNvSpPr/>
            <p:nvPr/>
          </p:nvSpPr>
          <p:spPr>
            <a:xfrm>
              <a:off x="4724925" y="3009000"/>
              <a:ext cx="61450" cy="60625"/>
            </a:xfrm>
            <a:custGeom>
              <a:avLst/>
              <a:gdLst/>
              <a:ahLst/>
              <a:cxnLst/>
              <a:rect l="0" t="0" r="0" b="0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7" name="Shape 1277"/>
            <p:cNvSpPr/>
            <p:nvPr/>
          </p:nvSpPr>
          <p:spPr>
            <a:xfrm>
              <a:off x="4666850" y="2891150"/>
              <a:ext cx="64825" cy="44650"/>
            </a:xfrm>
            <a:custGeom>
              <a:avLst/>
              <a:gdLst/>
              <a:ahLst/>
              <a:cxnLst/>
              <a:rect l="0" t="0" r="0" b="0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8" name="Shape 1278"/>
            <p:cNvSpPr/>
            <p:nvPr/>
          </p:nvSpPr>
          <p:spPr>
            <a:xfrm>
              <a:off x="3843650" y="3535900"/>
              <a:ext cx="228125" cy="383850"/>
            </a:xfrm>
            <a:custGeom>
              <a:avLst/>
              <a:gdLst/>
              <a:ahLst/>
              <a:cxnLst/>
              <a:rect l="0" t="0" r="0" b="0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9" name="Shape 1279"/>
            <p:cNvSpPr/>
            <p:nvPr/>
          </p:nvSpPr>
          <p:spPr>
            <a:xfrm>
              <a:off x="4802350" y="2972800"/>
              <a:ext cx="26125" cy="22750"/>
            </a:xfrm>
            <a:custGeom>
              <a:avLst/>
              <a:gdLst/>
              <a:ahLst/>
              <a:cxnLst/>
              <a:rect l="0" t="0" r="0" b="0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0" name="Shape 1280"/>
            <p:cNvSpPr/>
            <p:nvPr/>
          </p:nvSpPr>
          <p:spPr>
            <a:xfrm>
              <a:off x="3843650" y="4554350"/>
              <a:ext cx="234025" cy="291250"/>
            </a:xfrm>
            <a:custGeom>
              <a:avLst/>
              <a:gdLst/>
              <a:ahLst/>
              <a:cxnLst/>
              <a:rect l="0" t="0" r="0" b="0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1" name="Shape 1281"/>
            <p:cNvSpPr/>
            <p:nvPr/>
          </p:nvSpPr>
          <p:spPr>
            <a:xfrm>
              <a:off x="4707250" y="2941650"/>
              <a:ext cx="63150" cy="59800"/>
            </a:xfrm>
            <a:custGeom>
              <a:avLst/>
              <a:gdLst/>
              <a:ahLst/>
              <a:cxnLst/>
              <a:rect l="0" t="0" r="0" b="0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2" name="Shape 1282"/>
            <p:cNvSpPr/>
            <p:nvPr/>
          </p:nvSpPr>
          <p:spPr>
            <a:xfrm>
              <a:off x="4637375" y="2942500"/>
              <a:ext cx="62325" cy="68200"/>
            </a:xfrm>
            <a:custGeom>
              <a:avLst/>
              <a:gdLst/>
              <a:ahLst/>
              <a:cxnLst/>
              <a:rect l="0" t="0" r="0" b="0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3" name="Shape 1283"/>
            <p:cNvSpPr/>
            <p:nvPr/>
          </p:nvSpPr>
          <p:spPr>
            <a:xfrm>
              <a:off x="4652525" y="3011525"/>
              <a:ext cx="64850" cy="60625"/>
            </a:xfrm>
            <a:custGeom>
              <a:avLst/>
              <a:gdLst/>
              <a:ahLst/>
              <a:cxnLst/>
              <a:rect l="0" t="0" r="0" b="0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4" name="Shape 1284"/>
            <p:cNvSpPr/>
            <p:nvPr/>
          </p:nvSpPr>
          <p:spPr>
            <a:xfrm>
              <a:off x="4737550" y="3191650"/>
              <a:ext cx="21900" cy="12650"/>
            </a:xfrm>
            <a:custGeom>
              <a:avLst/>
              <a:gdLst/>
              <a:ahLst/>
              <a:cxnLst/>
              <a:rect l="0" t="0" r="0" b="0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5" name="Shape 1285"/>
            <p:cNvSpPr/>
            <p:nvPr/>
          </p:nvSpPr>
          <p:spPr>
            <a:xfrm>
              <a:off x="4467350" y="3043500"/>
              <a:ext cx="20225" cy="21075"/>
            </a:xfrm>
            <a:custGeom>
              <a:avLst/>
              <a:gdLst/>
              <a:ahLst/>
              <a:cxnLst/>
              <a:rect l="0" t="0" r="0" b="0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6" name="Shape 1286"/>
            <p:cNvSpPr/>
            <p:nvPr/>
          </p:nvSpPr>
          <p:spPr>
            <a:xfrm>
              <a:off x="4443800" y="3019100"/>
              <a:ext cx="62300" cy="65675"/>
            </a:xfrm>
            <a:custGeom>
              <a:avLst/>
              <a:gdLst/>
              <a:ahLst/>
              <a:cxnLst/>
              <a:rect l="0" t="0" r="0" b="0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7" name="Shape 1287"/>
            <p:cNvSpPr/>
            <p:nvPr/>
          </p:nvSpPr>
          <p:spPr>
            <a:xfrm>
              <a:off x="4431175" y="3110000"/>
              <a:ext cx="22750" cy="19375"/>
            </a:xfrm>
            <a:custGeom>
              <a:avLst/>
              <a:gdLst/>
              <a:ahLst/>
              <a:cxnLst/>
              <a:rect l="0" t="0" r="0" b="0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8" name="Shape 1288"/>
            <p:cNvSpPr/>
            <p:nvPr/>
          </p:nvSpPr>
          <p:spPr>
            <a:xfrm>
              <a:off x="4552375" y="3084750"/>
              <a:ext cx="63975" cy="59775"/>
            </a:xfrm>
            <a:custGeom>
              <a:avLst/>
              <a:gdLst/>
              <a:ahLst/>
              <a:cxnLst/>
              <a:rect l="0" t="0" r="0" b="0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9" name="Shape 1289"/>
            <p:cNvSpPr/>
            <p:nvPr/>
          </p:nvSpPr>
          <p:spPr>
            <a:xfrm>
              <a:off x="4586025" y="2969425"/>
              <a:ext cx="22750" cy="17700"/>
            </a:xfrm>
            <a:custGeom>
              <a:avLst/>
              <a:gdLst/>
              <a:ahLst/>
              <a:cxnLst/>
              <a:rect l="0" t="0" r="0" b="0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0" name="Shape 1290"/>
            <p:cNvSpPr/>
            <p:nvPr/>
          </p:nvSpPr>
          <p:spPr>
            <a:xfrm>
              <a:off x="4567525" y="3158825"/>
              <a:ext cx="5900" cy="65675"/>
            </a:xfrm>
            <a:custGeom>
              <a:avLst/>
              <a:gdLst/>
              <a:ahLst/>
              <a:cxnLst/>
              <a:rect l="0" t="0" r="0" b="0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1" name="Shape 1291"/>
            <p:cNvSpPr/>
            <p:nvPr/>
          </p:nvSpPr>
          <p:spPr>
            <a:xfrm>
              <a:off x="4670200" y="3192475"/>
              <a:ext cx="10975" cy="16875"/>
            </a:xfrm>
            <a:custGeom>
              <a:avLst/>
              <a:gdLst/>
              <a:ahLst/>
              <a:cxnLst/>
              <a:rect l="0" t="0" r="0" b="0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2" name="Shape 1292"/>
            <p:cNvSpPr/>
            <p:nvPr/>
          </p:nvSpPr>
          <p:spPr>
            <a:xfrm>
              <a:off x="4623075" y="3079700"/>
              <a:ext cx="62300" cy="67350"/>
            </a:xfrm>
            <a:custGeom>
              <a:avLst/>
              <a:gdLst/>
              <a:ahLst/>
              <a:cxnLst/>
              <a:rect l="0" t="0" r="0" b="0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3" name="Shape 1293"/>
            <p:cNvSpPr/>
            <p:nvPr/>
          </p:nvSpPr>
          <p:spPr>
            <a:xfrm>
              <a:off x="6826650" y="4567825"/>
              <a:ext cx="297975" cy="292925"/>
            </a:xfrm>
            <a:custGeom>
              <a:avLst/>
              <a:gdLst/>
              <a:ahLst/>
              <a:cxnLst/>
              <a:rect l="0" t="0" r="0" b="0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4" name="Shape 1294"/>
            <p:cNvSpPr/>
            <p:nvPr/>
          </p:nvSpPr>
          <p:spPr>
            <a:xfrm>
              <a:off x="4570050" y="3149550"/>
              <a:ext cx="64825" cy="75775"/>
            </a:xfrm>
            <a:custGeom>
              <a:avLst/>
              <a:gdLst/>
              <a:ahLst/>
              <a:cxnLst/>
              <a:rect l="0" t="0" r="0" b="0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5" name="Shape 1295"/>
            <p:cNvSpPr/>
            <p:nvPr/>
          </p:nvSpPr>
          <p:spPr>
            <a:xfrm>
              <a:off x="4134050" y="3160500"/>
              <a:ext cx="342600" cy="82500"/>
            </a:xfrm>
            <a:custGeom>
              <a:avLst/>
              <a:gdLst/>
              <a:ahLst/>
              <a:cxnLst/>
              <a:rect l="0" t="0" r="0" b="0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6" name="Shape 1296"/>
            <p:cNvSpPr/>
            <p:nvPr/>
          </p:nvSpPr>
          <p:spPr>
            <a:xfrm>
              <a:off x="4573400" y="3096525"/>
              <a:ext cx="17700" cy="16025"/>
            </a:xfrm>
            <a:custGeom>
              <a:avLst/>
              <a:gdLst/>
              <a:ahLst/>
              <a:cxnLst/>
              <a:rect l="0" t="0" r="0" b="0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7" name="Shape 1297"/>
            <p:cNvSpPr/>
            <p:nvPr/>
          </p:nvSpPr>
          <p:spPr>
            <a:xfrm>
              <a:off x="3843650" y="3111675"/>
              <a:ext cx="69900" cy="65675"/>
            </a:xfrm>
            <a:custGeom>
              <a:avLst/>
              <a:gdLst/>
              <a:ahLst/>
              <a:cxnLst/>
              <a:rect l="0" t="0" r="0" b="0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8" name="Shape 1298"/>
            <p:cNvSpPr/>
            <p:nvPr/>
          </p:nvSpPr>
          <p:spPr>
            <a:xfrm>
              <a:off x="3974950" y="2891150"/>
              <a:ext cx="60650" cy="10125"/>
            </a:xfrm>
            <a:custGeom>
              <a:avLst/>
              <a:gdLst/>
              <a:ahLst/>
              <a:cxnLst/>
              <a:rect l="0" t="0" r="0" b="0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9" name="Shape 1299"/>
            <p:cNvSpPr/>
            <p:nvPr/>
          </p:nvSpPr>
          <p:spPr>
            <a:xfrm>
              <a:off x="3843650" y="3181550"/>
              <a:ext cx="53900" cy="69875"/>
            </a:xfrm>
            <a:custGeom>
              <a:avLst/>
              <a:gdLst/>
              <a:ahLst/>
              <a:cxnLst/>
              <a:rect l="0" t="0" r="0" b="0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0" name="Shape 1300"/>
            <p:cNvSpPr/>
            <p:nvPr/>
          </p:nvSpPr>
          <p:spPr>
            <a:xfrm>
              <a:off x="3921100" y="3108325"/>
              <a:ext cx="62300" cy="67350"/>
            </a:xfrm>
            <a:custGeom>
              <a:avLst/>
              <a:gdLst/>
              <a:ahLst/>
              <a:cxnLst/>
              <a:rect l="0" t="0" r="0" b="0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1" name="Shape 1301"/>
            <p:cNvSpPr/>
            <p:nvPr/>
          </p:nvSpPr>
          <p:spPr>
            <a:xfrm>
              <a:off x="4639075" y="3015725"/>
              <a:ext cx="6750" cy="58100"/>
            </a:xfrm>
            <a:custGeom>
              <a:avLst/>
              <a:gdLst/>
              <a:ahLst/>
              <a:cxnLst/>
              <a:rect l="0" t="0" r="0" b="0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2" name="Shape 1302"/>
            <p:cNvSpPr/>
            <p:nvPr/>
          </p:nvSpPr>
          <p:spPr>
            <a:xfrm>
              <a:off x="4113850" y="3054450"/>
              <a:ext cx="18525" cy="26125"/>
            </a:xfrm>
            <a:custGeom>
              <a:avLst/>
              <a:gdLst/>
              <a:ahLst/>
              <a:cxnLst/>
              <a:rect l="0" t="0" r="0" b="0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3" name="Shape 1303"/>
            <p:cNvSpPr/>
            <p:nvPr/>
          </p:nvSpPr>
          <p:spPr>
            <a:xfrm>
              <a:off x="3974125" y="3175650"/>
              <a:ext cx="63150" cy="69050"/>
            </a:xfrm>
            <a:custGeom>
              <a:avLst/>
              <a:gdLst/>
              <a:ahLst/>
              <a:cxnLst/>
              <a:rect l="0" t="0" r="0" b="0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4" name="Shape 1304"/>
            <p:cNvSpPr/>
            <p:nvPr/>
          </p:nvSpPr>
          <p:spPr>
            <a:xfrm>
              <a:off x="4091950" y="3033400"/>
              <a:ext cx="62325" cy="65675"/>
            </a:xfrm>
            <a:custGeom>
              <a:avLst/>
              <a:gdLst/>
              <a:ahLst/>
              <a:cxnLst/>
              <a:rect l="0" t="0" r="0" b="0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5" name="Shape 1305"/>
            <p:cNvSpPr/>
            <p:nvPr/>
          </p:nvSpPr>
          <p:spPr>
            <a:xfrm>
              <a:off x="4132350" y="3104100"/>
              <a:ext cx="8450" cy="58100"/>
            </a:xfrm>
            <a:custGeom>
              <a:avLst/>
              <a:gdLst/>
              <a:ahLst/>
              <a:cxnLst/>
              <a:rect l="0" t="0" r="0" b="0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6" name="Shape 1306"/>
            <p:cNvSpPr/>
            <p:nvPr/>
          </p:nvSpPr>
          <p:spPr>
            <a:xfrm>
              <a:off x="4015375" y="3126825"/>
              <a:ext cx="18525" cy="21925"/>
            </a:xfrm>
            <a:custGeom>
              <a:avLst/>
              <a:gdLst/>
              <a:ahLst/>
              <a:cxnLst/>
              <a:rect l="0" t="0" r="0" b="0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7" name="Shape 1307"/>
            <p:cNvSpPr/>
            <p:nvPr/>
          </p:nvSpPr>
          <p:spPr>
            <a:xfrm>
              <a:off x="3990950" y="3106625"/>
              <a:ext cx="63150" cy="59800"/>
            </a:xfrm>
            <a:custGeom>
              <a:avLst/>
              <a:gdLst/>
              <a:ahLst/>
              <a:cxnLst/>
              <a:rect l="0" t="0" r="0" b="0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8" name="Shape 1308"/>
            <p:cNvSpPr/>
            <p:nvPr/>
          </p:nvSpPr>
          <p:spPr>
            <a:xfrm>
              <a:off x="4412650" y="3088950"/>
              <a:ext cx="64825" cy="60625"/>
            </a:xfrm>
            <a:custGeom>
              <a:avLst/>
              <a:gdLst/>
              <a:ahLst/>
              <a:cxnLst/>
              <a:rect l="0" t="0" r="0" b="0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9" name="Shape 1309"/>
            <p:cNvSpPr/>
            <p:nvPr/>
          </p:nvSpPr>
          <p:spPr>
            <a:xfrm>
              <a:off x="6994975" y="3960950"/>
              <a:ext cx="296300" cy="452025"/>
            </a:xfrm>
            <a:custGeom>
              <a:avLst/>
              <a:gdLst/>
              <a:ahLst/>
              <a:cxnLst/>
              <a:rect l="0" t="0" r="0" b="0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0" name="Shape 1310"/>
            <p:cNvSpPr/>
            <p:nvPr/>
          </p:nvSpPr>
          <p:spPr>
            <a:xfrm>
              <a:off x="5857000" y="2891150"/>
              <a:ext cx="1266800" cy="381325"/>
            </a:xfrm>
            <a:custGeom>
              <a:avLst/>
              <a:gdLst/>
              <a:ahLst/>
              <a:cxnLst/>
              <a:rect l="0" t="0" r="0" b="0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1" name="Shape 1311"/>
            <p:cNvSpPr/>
            <p:nvPr/>
          </p:nvSpPr>
          <p:spPr>
            <a:xfrm>
              <a:off x="7126300" y="4418850"/>
              <a:ext cx="32850" cy="23575"/>
            </a:xfrm>
            <a:custGeom>
              <a:avLst/>
              <a:gdLst/>
              <a:ahLst/>
              <a:cxnLst/>
              <a:rect l="0" t="0" r="0" b="0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2" name="Shape 1312"/>
            <p:cNvSpPr/>
            <p:nvPr/>
          </p:nvSpPr>
          <p:spPr>
            <a:xfrm>
              <a:off x="7000875" y="3964325"/>
              <a:ext cx="17700" cy="17700"/>
            </a:xfrm>
            <a:custGeom>
              <a:avLst/>
              <a:gdLst/>
              <a:ahLst/>
              <a:cxnLst/>
              <a:rect l="0" t="0" r="0" b="0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3" name="Shape 1313"/>
            <p:cNvSpPr/>
            <p:nvPr/>
          </p:nvSpPr>
          <p:spPr>
            <a:xfrm>
              <a:off x="7124600" y="4429775"/>
              <a:ext cx="8450" cy="15175"/>
            </a:xfrm>
            <a:custGeom>
              <a:avLst/>
              <a:gdLst/>
              <a:ahLst/>
              <a:cxnLst/>
              <a:rect l="0" t="0" r="0" b="0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4" name="Shape 1314"/>
            <p:cNvSpPr/>
            <p:nvPr/>
          </p:nvSpPr>
          <p:spPr>
            <a:xfrm>
              <a:off x="6900725" y="2972800"/>
              <a:ext cx="58925" cy="9275"/>
            </a:xfrm>
            <a:custGeom>
              <a:avLst/>
              <a:gdLst/>
              <a:ahLst/>
              <a:cxnLst/>
              <a:rect l="0" t="0" r="0" b="0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5" name="Shape 1315"/>
            <p:cNvSpPr/>
            <p:nvPr/>
          </p:nvSpPr>
          <p:spPr>
            <a:xfrm>
              <a:off x="6748375" y="3072975"/>
              <a:ext cx="106900" cy="36200"/>
            </a:xfrm>
            <a:custGeom>
              <a:avLst/>
              <a:gdLst/>
              <a:ahLst/>
              <a:cxnLst/>
              <a:rect l="0" t="0" r="0" b="0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6" name="Shape 1316"/>
            <p:cNvSpPr/>
            <p:nvPr/>
          </p:nvSpPr>
          <p:spPr>
            <a:xfrm>
              <a:off x="7065675" y="3940750"/>
              <a:ext cx="53075" cy="20225"/>
            </a:xfrm>
            <a:custGeom>
              <a:avLst/>
              <a:gdLst/>
              <a:ahLst/>
              <a:cxnLst/>
              <a:rect l="0" t="0" r="0" b="0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7" name="Shape 1317"/>
            <p:cNvSpPr/>
            <p:nvPr/>
          </p:nvSpPr>
          <p:spPr>
            <a:xfrm>
              <a:off x="4645800" y="3178175"/>
              <a:ext cx="64825" cy="42100"/>
            </a:xfrm>
            <a:custGeom>
              <a:avLst/>
              <a:gdLst/>
              <a:ahLst/>
              <a:cxnLst/>
              <a:rect l="0" t="0" r="0" b="0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8" name="Shape 1318"/>
            <p:cNvSpPr/>
            <p:nvPr/>
          </p:nvSpPr>
          <p:spPr>
            <a:xfrm>
              <a:off x="6748375" y="3108325"/>
              <a:ext cx="73250" cy="25275"/>
            </a:xfrm>
            <a:custGeom>
              <a:avLst/>
              <a:gdLst/>
              <a:ahLst/>
              <a:cxnLst/>
              <a:rect l="0" t="0" r="0" b="0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9" name="Shape 1319"/>
            <p:cNvSpPr/>
            <p:nvPr/>
          </p:nvSpPr>
          <p:spPr>
            <a:xfrm>
              <a:off x="6743325" y="3060350"/>
              <a:ext cx="93450" cy="21900"/>
            </a:xfrm>
            <a:custGeom>
              <a:avLst/>
              <a:gdLst/>
              <a:ahLst/>
              <a:cxnLst/>
              <a:rect l="0" t="0" r="0" b="0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0" name="Shape 1320"/>
            <p:cNvSpPr/>
            <p:nvPr/>
          </p:nvSpPr>
          <p:spPr>
            <a:xfrm>
              <a:off x="7182675" y="4392750"/>
              <a:ext cx="76625" cy="40425"/>
            </a:xfrm>
            <a:custGeom>
              <a:avLst/>
              <a:gdLst/>
              <a:ahLst/>
              <a:cxnLst/>
              <a:rect l="0" t="0" r="0" b="0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1" name="Shape 1321"/>
            <p:cNvSpPr/>
            <p:nvPr/>
          </p:nvSpPr>
          <p:spPr>
            <a:xfrm>
              <a:off x="6135600" y="2891150"/>
              <a:ext cx="26975" cy="145650"/>
            </a:xfrm>
            <a:custGeom>
              <a:avLst/>
              <a:gdLst/>
              <a:ahLst/>
              <a:cxnLst/>
              <a:rect l="0" t="0" r="0" b="0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2" name="Shape 1322"/>
            <p:cNvSpPr/>
            <p:nvPr/>
          </p:nvSpPr>
          <p:spPr>
            <a:xfrm>
              <a:off x="3843650" y="2891150"/>
              <a:ext cx="1028600" cy="388050"/>
            </a:xfrm>
            <a:custGeom>
              <a:avLst/>
              <a:gdLst/>
              <a:ahLst/>
              <a:cxnLst/>
              <a:rect l="0" t="0" r="0" b="0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3" name="Shape 1323"/>
            <p:cNvSpPr/>
            <p:nvPr/>
          </p:nvSpPr>
          <p:spPr>
            <a:xfrm>
              <a:off x="6583400" y="4932275"/>
              <a:ext cx="707875" cy="436025"/>
            </a:xfrm>
            <a:custGeom>
              <a:avLst/>
              <a:gdLst/>
              <a:ahLst/>
              <a:cxnLst/>
              <a:rect l="0" t="0" r="0" b="0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4" name="Shape 1324"/>
            <p:cNvSpPr/>
            <p:nvPr/>
          </p:nvSpPr>
          <p:spPr>
            <a:xfrm>
              <a:off x="4783000" y="3183225"/>
              <a:ext cx="5075" cy="33700"/>
            </a:xfrm>
            <a:custGeom>
              <a:avLst/>
              <a:gdLst/>
              <a:ahLst/>
              <a:cxnLst/>
              <a:rect l="0" t="0" r="0" b="0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5" name="Shape 1325"/>
            <p:cNvSpPr/>
            <p:nvPr/>
          </p:nvSpPr>
          <p:spPr>
            <a:xfrm>
              <a:off x="4735025" y="2891150"/>
              <a:ext cx="100175" cy="42125"/>
            </a:xfrm>
            <a:custGeom>
              <a:avLst/>
              <a:gdLst/>
              <a:ahLst/>
              <a:cxnLst/>
              <a:rect l="0" t="0" r="0" b="0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6" name="Shape 1326"/>
            <p:cNvSpPr/>
            <p:nvPr/>
          </p:nvSpPr>
          <p:spPr>
            <a:xfrm>
              <a:off x="6612850" y="4974375"/>
              <a:ext cx="14325" cy="15175"/>
            </a:xfrm>
            <a:custGeom>
              <a:avLst/>
              <a:gdLst/>
              <a:ahLst/>
              <a:cxnLst/>
              <a:rect l="0" t="0" r="0" b="0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7" name="Shape 1327"/>
            <p:cNvSpPr/>
            <p:nvPr/>
          </p:nvSpPr>
          <p:spPr>
            <a:xfrm>
              <a:off x="6971425" y="3905400"/>
              <a:ext cx="319850" cy="567325"/>
            </a:xfrm>
            <a:custGeom>
              <a:avLst/>
              <a:gdLst/>
              <a:ahLst/>
              <a:cxnLst/>
              <a:rect l="0" t="0" r="0" b="0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8" name="Shape 1328"/>
            <p:cNvSpPr/>
            <p:nvPr/>
          </p:nvSpPr>
          <p:spPr>
            <a:xfrm>
              <a:off x="7159950" y="3928975"/>
              <a:ext cx="10975" cy="10125"/>
            </a:xfrm>
            <a:custGeom>
              <a:avLst/>
              <a:gdLst/>
              <a:ahLst/>
              <a:cxnLst/>
              <a:rect l="0" t="0" r="0" b="0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9" name="Shape 1329"/>
            <p:cNvSpPr/>
            <p:nvPr/>
          </p:nvSpPr>
          <p:spPr>
            <a:xfrm>
              <a:off x="7158275" y="5139350"/>
              <a:ext cx="67350" cy="65675"/>
            </a:xfrm>
            <a:custGeom>
              <a:avLst/>
              <a:gdLst/>
              <a:ahLst/>
              <a:cxnLst/>
              <a:rect l="0" t="0" r="0" b="0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0" name="Shape 1330"/>
            <p:cNvSpPr/>
            <p:nvPr/>
          </p:nvSpPr>
          <p:spPr>
            <a:xfrm>
              <a:off x="6637250" y="5024025"/>
              <a:ext cx="49700" cy="49675"/>
            </a:xfrm>
            <a:custGeom>
              <a:avLst/>
              <a:gdLst/>
              <a:ahLst/>
              <a:cxnLst/>
              <a:rect l="0" t="0" r="0" b="0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1" name="Shape 1331"/>
            <p:cNvSpPr/>
            <p:nvPr/>
          </p:nvSpPr>
          <p:spPr>
            <a:xfrm>
              <a:off x="7121250" y="4706700"/>
              <a:ext cx="170025" cy="420875"/>
            </a:xfrm>
            <a:custGeom>
              <a:avLst/>
              <a:gdLst/>
              <a:ahLst/>
              <a:cxnLst/>
              <a:rect l="0" t="0" r="0" b="0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2" name="Shape 1332"/>
            <p:cNvSpPr/>
            <p:nvPr/>
          </p:nvSpPr>
          <p:spPr>
            <a:xfrm>
              <a:off x="4027150" y="2993850"/>
              <a:ext cx="23600" cy="16850"/>
            </a:xfrm>
            <a:custGeom>
              <a:avLst/>
              <a:gdLst/>
              <a:ahLst/>
              <a:cxnLst/>
              <a:rect l="0" t="0" r="0" b="0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3" name="Shape 1333"/>
            <p:cNvSpPr/>
            <p:nvPr/>
          </p:nvSpPr>
          <p:spPr>
            <a:xfrm>
              <a:off x="4005250" y="2970275"/>
              <a:ext cx="63175" cy="59775"/>
            </a:xfrm>
            <a:custGeom>
              <a:avLst/>
              <a:gdLst/>
              <a:ahLst/>
              <a:cxnLst/>
              <a:rect l="0" t="0" r="0" b="0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4" name="Shape 1334"/>
            <p:cNvSpPr/>
            <p:nvPr/>
          </p:nvSpPr>
          <p:spPr>
            <a:xfrm>
              <a:off x="4969000" y="2997200"/>
              <a:ext cx="16875" cy="10125"/>
            </a:xfrm>
            <a:custGeom>
              <a:avLst/>
              <a:gdLst/>
              <a:ahLst/>
              <a:cxnLst/>
              <a:rect l="0" t="0" r="0" b="0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5" name="Shape 1335"/>
            <p:cNvSpPr/>
            <p:nvPr/>
          </p:nvSpPr>
          <p:spPr>
            <a:xfrm>
              <a:off x="3979175" y="3059500"/>
              <a:ext cx="15175" cy="21900"/>
            </a:xfrm>
            <a:custGeom>
              <a:avLst/>
              <a:gdLst/>
              <a:ahLst/>
              <a:cxnLst/>
              <a:rect l="0" t="0" r="0" b="0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6" name="Shape 1336"/>
            <p:cNvSpPr/>
            <p:nvPr/>
          </p:nvSpPr>
          <p:spPr>
            <a:xfrm>
              <a:off x="3935400" y="2971125"/>
              <a:ext cx="61475" cy="67350"/>
            </a:xfrm>
            <a:custGeom>
              <a:avLst/>
              <a:gdLst/>
              <a:ahLst/>
              <a:cxnLst/>
              <a:rect l="0" t="0" r="0" b="0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7" name="Shape 1337"/>
            <p:cNvSpPr/>
            <p:nvPr/>
          </p:nvSpPr>
          <p:spPr>
            <a:xfrm>
              <a:off x="4085225" y="3125150"/>
              <a:ext cx="19375" cy="19375"/>
            </a:xfrm>
            <a:custGeom>
              <a:avLst/>
              <a:gdLst/>
              <a:ahLst/>
              <a:cxnLst/>
              <a:rect l="0" t="0" r="0" b="0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8" name="Shape 1338"/>
            <p:cNvSpPr/>
            <p:nvPr/>
          </p:nvSpPr>
          <p:spPr>
            <a:xfrm>
              <a:off x="4075975" y="2966900"/>
              <a:ext cx="63975" cy="60625"/>
            </a:xfrm>
            <a:custGeom>
              <a:avLst/>
              <a:gdLst/>
              <a:ahLst/>
              <a:cxnLst/>
              <a:rect l="0" t="0" r="0" b="0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9" name="Shape 1339"/>
            <p:cNvSpPr/>
            <p:nvPr/>
          </p:nvSpPr>
          <p:spPr>
            <a:xfrm>
              <a:off x="4101225" y="2991325"/>
              <a:ext cx="16000" cy="19375"/>
            </a:xfrm>
            <a:custGeom>
              <a:avLst/>
              <a:gdLst/>
              <a:ahLst/>
              <a:cxnLst/>
              <a:rect l="0" t="0" r="0" b="0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0" name="Shape 1340"/>
            <p:cNvSpPr/>
            <p:nvPr/>
          </p:nvSpPr>
          <p:spPr>
            <a:xfrm>
              <a:off x="4046500" y="3060350"/>
              <a:ext cx="15175" cy="21900"/>
            </a:xfrm>
            <a:custGeom>
              <a:avLst/>
              <a:gdLst/>
              <a:ahLst/>
              <a:cxnLst/>
              <a:rect l="0" t="0" r="0" b="0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1" name="Shape 1341"/>
            <p:cNvSpPr/>
            <p:nvPr/>
          </p:nvSpPr>
          <p:spPr>
            <a:xfrm>
              <a:off x="4022100" y="3037600"/>
              <a:ext cx="61475" cy="60650"/>
            </a:xfrm>
            <a:custGeom>
              <a:avLst/>
              <a:gdLst/>
              <a:ahLst/>
              <a:cxnLst/>
              <a:rect l="0" t="0" r="0" b="0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2" name="Shape 1342"/>
            <p:cNvSpPr/>
            <p:nvPr/>
          </p:nvSpPr>
          <p:spPr>
            <a:xfrm>
              <a:off x="4972375" y="2979525"/>
              <a:ext cx="17700" cy="9300"/>
            </a:xfrm>
            <a:custGeom>
              <a:avLst/>
              <a:gdLst/>
              <a:ahLst/>
              <a:cxnLst/>
              <a:rect l="0" t="0" r="0" b="0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3" name="Shape 1343"/>
            <p:cNvSpPr/>
            <p:nvPr/>
          </p:nvSpPr>
          <p:spPr>
            <a:xfrm>
              <a:off x="4949650" y="2944175"/>
              <a:ext cx="274425" cy="118725"/>
            </a:xfrm>
            <a:custGeom>
              <a:avLst/>
              <a:gdLst/>
              <a:ahLst/>
              <a:cxnLst/>
              <a:rect l="0" t="0" r="0" b="0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4" name="Shape 1344"/>
            <p:cNvSpPr/>
            <p:nvPr/>
          </p:nvSpPr>
          <p:spPr>
            <a:xfrm>
              <a:off x="3969075" y="2891150"/>
              <a:ext cx="5075" cy="8450"/>
            </a:xfrm>
            <a:custGeom>
              <a:avLst/>
              <a:gdLst/>
              <a:ahLst/>
              <a:cxnLst/>
              <a:rect l="0" t="0" r="0" b="0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5" name="Shape 1345"/>
            <p:cNvSpPr/>
            <p:nvPr/>
          </p:nvSpPr>
          <p:spPr>
            <a:xfrm>
              <a:off x="3843650" y="2908000"/>
              <a:ext cx="42125" cy="65675"/>
            </a:xfrm>
            <a:custGeom>
              <a:avLst/>
              <a:gdLst/>
              <a:ahLst/>
              <a:cxnLst/>
              <a:rect l="0" t="0" r="0" b="0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6" name="Shape 1346"/>
            <p:cNvSpPr/>
            <p:nvPr/>
          </p:nvSpPr>
          <p:spPr>
            <a:xfrm>
              <a:off x="3843650" y="3008150"/>
              <a:ext cx="26975" cy="21900"/>
            </a:xfrm>
            <a:custGeom>
              <a:avLst/>
              <a:gdLst/>
              <a:ahLst/>
              <a:cxnLst/>
              <a:rect l="0" t="0" r="0" b="0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7" name="Shape 1347"/>
            <p:cNvSpPr/>
            <p:nvPr/>
          </p:nvSpPr>
          <p:spPr>
            <a:xfrm>
              <a:off x="3990950" y="2931550"/>
              <a:ext cx="19375" cy="22750"/>
            </a:xfrm>
            <a:custGeom>
              <a:avLst/>
              <a:gdLst/>
              <a:ahLst/>
              <a:cxnLst/>
              <a:rect l="0" t="0" r="0" b="0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8" name="Shape 1348"/>
            <p:cNvSpPr/>
            <p:nvPr/>
          </p:nvSpPr>
          <p:spPr>
            <a:xfrm>
              <a:off x="3964850" y="2903775"/>
              <a:ext cx="64000" cy="60625"/>
            </a:xfrm>
            <a:custGeom>
              <a:avLst/>
              <a:gdLst/>
              <a:ahLst/>
              <a:cxnLst/>
              <a:rect l="0" t="0" r="0" b="0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9" name="Shape 1349"/>
            <p:cNvSpPr/>
            <p:nvPr/>
          </p:nvSpPr>
          <p:spPr>
            <a:xfrm>
              <a:off x="4104575" y="2989625"/>
              <a:ext cx="13500" cy="5075"/>
            </a:xfrm>
            <a:custGeom>
              <a:avLst/>
              <a:gdLst/>
              <a:ahLst/>
              <a:cxnLst/>
              <a:rect l="0" t="0" r="0" b="0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0" name="Shape 1350"/>
            <p:cNvSpPr/>
            <p:nvPr/>
          </p:nvSpPr>
          <p:spPr>
            <a:xfrm>
              <a:off x="3843650" y="2891150"/>
              <a:ext cx="46325" cy="13500"/>
            </a:xfrm>
            <a:custGeom>
              <a:avLst/>
              <a:gdLst/>
              <a:ahLst/>
              <a:cxnLst/>
              <a:rect l="0" t="0" r="0" b="0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1" name="Shape 1351"/>
            <p:cNvSpPr/>
            <p:nvPr/>
          </p:nvSpPr>
          <p:spPr>
            <a:xfrm>
              <a:off x="3843650" y="3044350"/>
              <a:ext cx="101875" cy="60625"/>
            </a:xfrm>
            <a:custGeom>
              <a:avLst/>
              <a:gdLst/>
              <a:ahLst/>
              <a:cxnLst/>
              <a:rect l="0" t="0" r="0" b="0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2" name="Shape 1352"/>
            <p:cNvSpPr/>
            <p:nvPr/>
          </p:nvSpPr>
          <p:spPr>
            <a:xfrm>
              <a:off x="3894150" y="2907150"/>
              <a:ext cx="63150" cy="58950"/>
            </a:xfrm>
            <a:custGeom>
              <a:avLst/>
              <a:gdLst/>
              <a:ahLst/>
              <a:cxnLst/>
              <a:rect l="0" t="0" r="0" b="0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3" name="Shape 1353"/>
            <p:cNvSpPr/>
            <p:nvPr/>
          </p:nvSpPr>
          <p:spPr>
            <a:xfrm>
              <a:off x="3957275" y="2992150"/>
              <a:ext cx="20225" cy="25275"/>
            </a:xfrm>
            <a:custGeom>
              <a:avLst/>
              <a:gdLst/>
              <a:ahLst/>
              <a:cxnLst/>
              <a:rect l="0" t="0" r="0" b="0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4" name="Shape 1354"/>
            <p:cNvSpPr/>
            <p:nvPr/>
          </p:nvSpPr>
          <p:spPr>
            <a:xfrm>
              <a:off x="3843650" y="2973650"/>
              <a:ext cx="82525" cy="63975"/>
            </a:xfrm>
            <a:custGeom>
              <a:avLst/>
              <a:gdLst/>
              <a:ahLst/>
              <a:cxnLst/>
              <a:rect l="0" t="0" r="0" b="0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5" name="Shape 1355"/>
            <p:cNvSpPr/>
            <p:nvPr/>
          </p:nvSpPr>
          <p:spPr>
            <a:xfrm>
              <a:off x="4394975" y="3045175"/>
              <a:ext cx="14325" cy="19400"/>
            </a:xfrm>
            <a:custGeom>
              <a:avLst/>
              <a:gdLst/>
              <a:ahLst/>
              <a:cxnLst/>
              <a:rect l="0" t="0" r="0" b="0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6" name="Shape 1356"/>
            <p:cNvSpPr/>
            <p:nvPr/>
          </p:nvSpPr>
          <p:spPr>
            <a:xfrm>
              <a:off x="4464000" y="2891150"/>
              <a:ext cx="55575" cy="53050"/>
            </a:xfrm>
            <a:custGeom>
              <a:avLst/>
              <a:gdLst/>
              <a:ahLst/>
              <a:cxnLst/>
              <a:rect l="0" t="0" r="0" b="0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7" name="Shape 1357"/>
            <p:cNvSpPr/>
            <p:nvPr/>
          </p:nvSpPr>
          <p:spPr>
            <a:xfrm>
              <a:off x="4452200" y="2976175"/>
              <a:ext cx="5925" cy="17700"/>
            </a:xfrm>
            <a:custGeom>
              <a:avLst/>
              <a:gdLst/>
              <a:ahLst/>
              <a:cxnLst/>
              <a:rect l="0" t="0" r="0" b="0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8" name="Shape 1358"/>
            <p:cNvSpPr/>
            <p:nvPr/>
          </p:nvSpPr>
          <p:spPr>
            <a:xfrm>
              <a:off x="4373075" y="3023300"/>
              <a:ext cx="61475" cy="60625"/>
            </a:xfrm>
            <a:custGeom>
              <a:avLst/>
              <a:gdLst/>
              <a:ahLst/>
              <a:cxnLst/>
              <a:rect l="0" t="0" r="0" b="0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9" name="Shape 1359"/>
            <p:cNvSpPr/>
            <p:nvPr/>
          </p:nvSpPr>
          <p:spPr>
            <a:xfrm>
              <a:off x="7067375" y="4626750"/>
              <a:ext cx="59775" cy="239900"/>
            </a:xfrm>
            <a:custGeom>
              <a:avLst/>
              <a:gdLst/>
              <a:ahLst/>
              <a:cxnLst/>
              <a:rect l="0" t="0" r="0" b="0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0" name="Shape 1360"/>
            <p:cNvSpPr/>
            <p:nvPr/>
          </p:nvSpPr>
          <p:spPr>
            <a:xfrm>
              <a:off x="4497650" y="2953450"/>
              <a:ext cx="8450" cy="58100"/>
            </a:xfrm>
            <a:custGeom>
              <a:avLst/>
              <a:gdLst/>
              <a:ahLst/>
              <a:cxnLst/>
              <a:rect l="0" t="0" r="0" b="0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1" name="Shape 1361"/>
            <p:cNvSpPr/>
            <p:nvPr/>
          </p:nvSpPr>
          <p:spPr>
            <a:xfrm>
              <a:off x="4487550" y="3155450"/>
              <a:ext cx="68200" cy="7600"/>
            </a:xfrm>
            <a:custGeom>
              <a:avLst/>
              <a:gdLst/>
              <a:ahLst/>
              <a:cxnLst/>
              <a:rect l="0" t="0" r="0" b="0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2" name="Shape 1362"/>
            <p:cNvSpPr/>
            <p:nvPr/>
          </p:nvSpPr>
          <p:spPr>
            <a:xfrm>
              <a:off x="4487550" y="3087275"/>
              <a:ext cx="58100" cy="60625"/>
            </a:xfrm>
            <a:custGeom>
              <a:avLst/>
              <a:gdLst/>
              <a:ahLst/>
              <a:cxnLst/>
              <a:rect l="0" t="0" r="0" b="0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3" name="Shape 1363"/>
            <p:cNvSpPr/>
            <p:nvPr/>
          </p:nvSpPr>
          <p:spPr>
            <a:xfrm>
              <a:off x="4341950" y="3092325"/>
              <a:ext cx="63150" cy="59775"/>
            </a:xfrm>
            <a:custGeom>
              <a:avLst/>
              <a:gdLst/>
              <a:ahLst/>
              <a:cxnLst/>
              <a:rect l="0" t="0" r="0" b="0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4" name="Shape 1364"/>
            <p:cNvSpPr/>
            <p:nvPr/>
          </p:nvSpPr>
          <p:spPr>
            <a:xfrm>
              <a:off x="4566675" y="2947550"/>
              <a:ext cx="64000" cy="60625"/>
            </a:xfrm>
            <a:custGeom>
              <a:avLst/>
              <a:gdLst/>
              <a:ahLst/>
              <a:cxnLst/>
              <a:rect l="0" t="0" r="0" b="0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5" name="Shape 1365"/>
            <p:cNvSpPr/>
            <p:nvPr/>
          </p:nvSpPr>
          <p:spPr>
            <a:xfrm>
              <a:off x="4483350" y="3089800"/>
              <a:ext cx="8450" cy="58950"/>
            </a:xfrm>
            <a:custGeom>
              <a:avLst/>
              <a:gdLst/>
              <a:ahLst/>
              <a:cxnLst/>
              <a:rect l="0" t="0" r="0" b="0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6" name="Shape 1366"/>
            <p:cNvSpPr/>
            <p:nvPr/>
          </p:nvSpPr>
          <p:spPr>
            <a:xfrm>
              <a:off x="4104575" y="2898725"/>
              <a:ext cx="64000" cy="59800"/>
            </a:xfrm>
            <a:custGeom>
              <a:avLst/>
              <a:gdLst/>
              <a:ahLst/>
              <a:cxnLst/>
              <a:rect l="0" t="0" r="0" b="0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7" name="Shape 1367"/>
            <p:cNvSpPr/>
            <p:nvPr/>
          </p:nvSpPr>
          <p:spPr>
            <a:xfrm>
              <a:off x="4501875" y="3099900"/>
              <a:ext cx="22750" cy="12650"/>
            </a:xfrm>
            <a:custGeom>
              <a:avLst/>
              <a:gdLst/>
              <a:ahLst/>
              <a:cxnLst/>
              <a:rect l="0" t="0" r="0" b="0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8" name="Shape 1368"/>
            <p:cNvSpPr/>
            <p:nvPr/>
          </p:nvSpPr>
          <p:spPr>
            <a:xfrm>
              <a:off x="5144925" y="2978700"/>
              <a:ext cx="56425" cy="56400"/>
            </a:xfrm>
            <a:custGeom>
              <a:avLst/>
              <a:gdLst/>
              <a:ahLst/>
              <a:cxnLst/>
              <a:rect l="0" t="0" r="0" b="0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9" name="Shape 1369"/>
            <p:cNvSpPr/>
            <p:nvPr/>
          </p:nvSpPr>
          <p:spPr>
            <a:xfrm>
              <a:off x="4186225" y="3053600"/>
              <a:ext cx="17700" cy="26125"/>
            </a:xfrm>
            <a:custGeom>
              <a:avLst/>
              <a:gdLst/>
              <a:ahLst/>
              <a:cxnLst/>
              <a:rect l="0" t="0" r="0" b="0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0" name="Shape 1370"/>
            <p:cNvSpPr/>
            <p:nvPr/>
          </p:nvSpPr>
          <p:spPr>
            <a:xfrm>
              <a:off x="4127300" y="2927350"/>
              <a:ext cx="19400" cy="21900"/>
            </a:xfrm>
            <a:custGeom>
              <a:avLst/>
              <a:gdLst/>
              <a:ahLst/>
              <a:cxnLst/>
              <a:rect l="0" t="0" r="0" b="0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1" name="Shape 1371"/>
            <p:cNvSpPr/>
            <p:nvPr/>
          </p:nvSpPr>
          <p:spPr>
            <a:xfrm>
              <a:off x="4232525" y="3029200"/>
              <a:ext cx="55575" cy="61475"/>
            </a:xfrm>
            <a:custGeom>
              <a:avLst/>
              <a:gdLst/>
              <a:ahLst/>
              <a:cxnLst/>
              <a:rect l="0" t="0" r="0" b="0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2" name="Shape 1372"/>
            <p:cNvSpPr/>
            <p:nvPr/>
          </p:nvSpPr>
          <p:spPr>
            <a:xfrm>
              <a:off x="4146675" y="2967750"/>
              <a:ext cx="7600" cy="58100"/>
            </a:xfrm>
            <a:custGeom>
              <a:avLst/>
              <a:gdLst/>
              <a:ahLst/>
              <a:cxnLst/>
              <a:rect l="0" t="0" r="0" b="0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3" name="Shape 1373"/>
            <p:cNvSpPr/>
            <p:nvPr/>
          </p:nvSpPr>
          <p:spPr>
            <a:xfrm>
              <a:off x="4160975" y="3030025"/>
              <a:ext cx="64850" cy="63175"/>
            </a:xfrm>
            <a:custGeom>
              <a:avLst/>
              <a:gdLst/>
              <a:ahLst/>
              <a:cxnLst/>
              <a:rect l="0" t="0" r="0" b="0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4" name="Shape 1374"/>
            <p:cNvSpPr/>
            <p:nvPr/>
          </p:nvSpPr>
          <p:spPr>
            <a:xfrm>
              <a:off x="4328475" y="3051075"/>
              <a:ext cx="19375" cy="17700"/>
            </a:xfrm>
            <a:custGeom>
              <a:avLst/>
              <a:gdLst/>
              <a:ahLst/>
              <a:cxnLst/>
              <a:rect l="0" t="0" r="0" b="0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Shape 1375"/>
            <p:cNvSpPr/>
            <p:nvPr/>
          </p:nvSpPr>
          <p:spPr>
            <a:xfrm>
              <a:off x="4254400" y="3051075"/>
              <a:ext cx="25275" cy="22750"/>
            </a:xfrm>
            <a:custGeom>
              <a:avLst/>
              <a:gdLst/>
              <a:ahLst/>
              <a:cxnLst/>
              <a:rect l="0" t="0" r="0" b="0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6" name="Shape 1376"/>
            <p:cNvSpPr/>
            <p:nvPr/>
          </p:nvSpPr>
          <p:spPr>
            <a:xfrm>
              <a:off x="4365500" y="3115050"/>
              <a:ext cx="19400" cy="16850"/>
            </a:xfrm>
            <a:custGeom>
              <a:avLst/>
              <a:gdLst/>
              <a:ahLst/>
              <a:cxnLst/>
              <a:rect l="0" t="0" r="0" b="0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7" name="Shape 1377"/>
            <p:cNvSpPr/>
            <p:nvPr/>
          </p:nvSpPr>
          <p:spPr>
            <a:xfrm>
              <a:off x="4301550" y="3025825"/>
              <a:ext cx="64825" cy="60625"/>
            </a:xfrm>
            <a:custGeom>
              <a:avLst/>
              <a:gdLst/>
              <a:ahLst/>
              <a:cxnLst/>
              <a:rect l="0" t="0" r="0" b="0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8" name="Shape 1378"/>
          <p:cNvSpPr txBox="1">
            <a:spLocks noGrp="1"/>
          </p:cNvSpPr>
          <p:nvPr>
            <p:ph type="title"/>
          </p:nvPr>
        </p:nvSpPr>
        <p:spPr>
          <a:xfrm>
            <a:off x="1509000" y="830700"/>
            <a:ext cx="9174000" cy="777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708184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0" name="Shape 1380"/>
          <p:cNvGrpSpPr/>
          <p:nvPr/>
        </p:nvGrpSpPr>
        <p:grpSpPr>
          <a:xfrm>
            <a:off x="2" y="6"/>
            <a:ext cx="12202753" cy="6864065"/>
            <a:chOff x="328725" y="238125"/>
            <a:chExt cx="3447625" cy="2585725"/>
          </a:xfrm>
        </p:grpSpPr>
        <p:sp>
          <p:nvSpPr>
            <p:cNvPr id="1381" name="Shape 1381"/>
            <p:cNvSpPr/>
            <p:nvPr/>
          </p:nvSpPr>
          <p:spPr>
            <a:xfrm>
              <a:off x="2397625" y="2721125"/>
              <a:ext cx="62300" cy="66525"/>
            </a:xfrm>
            <a:custGeom>
              <a:avLst/>
              <a:gdLst/>
              <a:ahLst/>
              <a:cxnLst/>
              <a:rect l="0" t="0" r="0" b="0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2" name="Shape 1382"/>
            <p:cNvSpPr/>
            <p:nvPr/>
          </p:nvSpPr>
          <p:spPr>
            <a:xfrm>
              <a:off x="2424550" y="2739650"/>
              <a:ext cx="16850" cy="17700"/>
            </a:xfrm>
            <a:custGeom>
              <a:avLst/>
              <a:gdLst/>
              <a:ahLst/>
              <a:cxnLst/>
              <a:rect l="0" t="0" r="0" b="0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3" name="Shape 1383"/>
            <p:cNvSpPr/>
            <p:nvPr/>
          </p:nvSpPr>
          <p:spPr>
            <a:xfrm>
              <a:off x="2276400" y="2759850"/>
              <a:ext cx="13500" cy="17700"/>
            </a:xfrm>
            <a:custGeom>
              <a:avLst/>
              <a:gdLst/>
              <a:ahLst/>
              <a:cxnLst/>
              <a:rect l="0" t="0" r="0" b="0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4" name="Shape 1384"/>
            <p:cNvSpPr/>
            <p:nvPr/>
          </p:nvSpPr>
          <p:spPr>
            <a:xfrm>
              <a:off x="1523075" y="2675675"/>
              <a:ext cx="67375" cy="38750"/>
            </a:xfrm>
            <a:custGeom>
              <a:avLst/>
              <a:gdLst/>
              <a:ahLst/>
              <a:cxnLst/>
              <a:rect l="0" t="0" r="0" b="0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Shape 1385"/>
            <p:cNvSpPr/>
            <p:nvPr/>
          </p:nvSpPr>
          <p:spPr>
            <a:xfrm>
              <a:off x="2347950" y="2750600"/>
              <a:ext cx="16025" cy="4225"/>
            </a:xfrm>
            <a:custGeom>
              <a:avLst/>
              <a:gdLst/>
              <a:ahLst/>
              <a:cxnLst/>
              <a:rect l="0" t="0" r="0" b="0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Shape 1386"/>
            <p:cNvSpPr/>
            <p:nvPr/>
          </p:nvSpPr>
          <p:spPr>
            <a:xfrm>
              <a:off x="2319325" y="2720300"/>
              <a:ext cx="69900" cy="66500"/>
            </a:xfrm>
            <a:custGeom>
              <a:avLst/>
              <a:gdLst/>
              <a:ahLst/>
              <a:cxnLst/>
              <a:rect l="0" t="0" r="0" b="0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Shape 1387"/>
            <p:cNvSpPr/>
            <p:nvPr/>
          </p:nvSpPr>
          <p:spPr>
            <a:xfrm>
              <a:off x="2128275" y="2674000"/>
              <a:ext cx="67350" cy="42100"/>
            </a:xfrm>
            <a:custGeom>
              <a:avLst/>
              <a:gdLst/>
              <a:ahLst/>
              <a:cxnLst/>
              <a:rect l="0" t="0" r="0" b="0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Shape 1388"/>
            <p:cNvSpPr/>
            <p:nvPr/>
          </p:nvSpPr>
          <p:spPr>
            <a:xfrm>
              <a:off x="2107225" y="2721125"/>
              <a:ext cx="60625" cy="64850"/>
            </a:xfrm>
            <a:custGeom>
              <a:avLst/>
              <a:gdLst/>
              <a:ahLst/>
              <a:cxnLst/>
              <a:rect l="0" t="0" r="0" b="0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Shape 1389"/>
            <p:cNvSpPr/>
            <p:nvPr/>
          </p:nvSpPr>
          <p:spPr>
            <a:xfrm>
              <a:off x="2435500" y="2794350"/>
              <a:ext cx="61450" cy="29500"/>
            </a:xfrm>
            <a:custGeom>
              <a:avLst/>
              <a:gdLst/>
              <a:ahLst/>
              <a:cxnLst/>
              <a:rect l="0" t="0" r="0" b="0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Shape 1390"/>
            <p:cNvSpPr/>
            <p:nvPr/>
          </p:nvSpPr>
          <p:spPr>
            <a:xfrm>
              <a:off x="2508725" y="2793525"/>
              <a:ext cx="64825" cy="30325"/>
            </a:xfrm>
            <a:custGeom>
              <a:avLst/>
              <a:gdLst/>
              <a:ahLst/>
              <a:cxnLst/>
              <a:rect l="0" t="0" r="0" b="0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Shape 1391"/>
            <p:cNvSpPr/>
            <p:nvPr/>
          </p:nvSpPr>
          <p:spPr>
            <a:xfrm>
              <a:off x="1546650" y="2770800"/>
              <a:ext cx="13500" cy="3375"/>
            </a:xfrm>
            <a:custGeom>
              <a:avLst/>
              <a:gdLst/>
              <a:ahLst/>
              <a:cxnLst/>
              <a:rect l="0" t="0" r="0" b="0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Shape 1392"/>
            <p:cNvSpPr/>
            <p:nvPr/>
          </p:nvSpPr>
          <p:spPr>
            <a:xfrm>
              <a:off x="2251150" y="2724500"/>
              <a:ext cx="64850" cy="64000"/>
            </a:xfrm>
            <a:custGeom>
              <a:avLst/>
              <a:gdLst/>
              <a:ahLst/>
              <a:cxnLst/>
              <a:rect l="0" t="0" r="0" b="0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Shape 1393"/>
            <p:cNvSpPr/>
            <p:nvPr/>
          </p:nvSpPr>
          <p:spPr>
            <a:xfrm>
              <a:off x="1522250" y="2724500"/>
              <a:ext cx="63150" cy="63150"/>
            </a:xfrm>
            <a:custGeom>
              <a:avLst/>
              <a:gdLst/>
              <a:ahLst/>
              <a:cxnLst/>
              <a:rect l="0" t="0" r="0" b="0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Shape 1394"/>
            <p:cNvSpPr/>
            <p:nvPr/>
          </p:nvSpPr>
          <p:spPr>
            <a:xfrm>
              <a:off x="2179625" y="2722825"/>
              <a:ext cx="64825" cy="64825"/>
            </a:xfrm>
            <a:custGeom>
              <a:avLst/>
              <a:gdLst/>
              <a:ahLst/>
              <a:cxnLst/>
              <a:rect l="0" t="0" r="0" b="0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Shape 1395"/>
            <p:cNvSpPr/>
            <p:nvPr/>
          </p:nvSpPr>
          <p:spPr>
            <a:xfrm>
              <a:off x="2205700" y="2761525"/>
              <a:ext cx="12650" cy="16025"/>
            </a:xfrm>
            <a:custGeom>
              <a:avLst/>
              <a:gdLst/>
              <a:ahLst/>
              <a:cxnLst/>
              <a:rect l="0" t="0" r="0" b="0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Shape 1396"/>
            <p:cNvSpPr/>
            <p:nvPr/>
          </p:nvSpPr>
          <p:spPr>
            <a:xfrm>
              <a:off x="1545800" y="2757325"/>
              <a:ext cx="12650" cy="10125"/>
            </a:xfrm>
            <a:custGeom>
              <a:avLst/>
              <a:gdLst/>
              <a:ahLst/>
              <a:cxnLst/>
              <a:rect l="0" t="0" r="0" b="0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Shape 1397"/>
            <p:cNvSpPr/>
            <p:nvPr/>
          </p:nvSpPr>
          <p:spPr>
            <a:xfrm>
              <a:off x="2287350" y="2795200"/>
              <a:ext cx="67350" cy="28650"/>
            </a:xfrm>
            <a:custGeom>
              <a:avLst/>
              <a:gdLst/>
              <a:ahLst/>
              <a:cxnLst/>
              <a:rect l="0" t="0" r="0" b="0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Shape 1398"/>
            <p:cNvSpPr/>
            <p:nvPr/>
          </p:nvSpPr>
          <p:spPr>
            <a:xfrm>
              <a:off x="1692275" y="2759850"/>
              <a:ext cx="14325" cy="16025"/>
            </a:xfrm>
            <a:custGeom>
              <a:avLst/>
              <a:gdLst/>
              <a:ahLst/>
              <a:cxnLst/>
              <a:rect l="0" t="0" r="0" b="0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9" name="Shape 1399"/>
            <p:cNvSpPr/>
            <p:nvPr/>
          </p:nvSpPr>
          <p:spPr>
            <a:xfrm>
              <a:off x="1825250" y="2676525"/>
              <a:ext cx="66525" cy="41275"/>
            </a:xfrm>
            <a:custGeom>
              <a:avLst/>
              <a:gdLst/>
              <a:ahLst/>
              <a:cxnLst/>
              <a:rect l="0" t="0" r="0" b="0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0" name="Shape 1400"/>
            <p:cNvSpPr/>
            <p:nvPr/>
          </p:nvSpPr>
          <p:spPr>
            <a:xfrm>
              <a:off x="2143425" y="2793525"/>
              <a:ext cx="64825" cy="30325"/>
            </a:xfrm>
            <a:custGeom>
              <a:avLst/>
              <a:gdLst/>
              <a:ahLst/>
              <a:cxnLst/>
              <a:rect l="0" t="0" r="0" b="0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Shape 1401"/>
            <p:cNvSpPr/>
            <p:nvPr/>
          </p:nvSpPr>
          <p:spPr>
            <a:xfrm>
              <a:off x="2050825" y="2675675"/>
              <a:ext cx="69050" cy="41275"/>
            </a:xfrm>
            <a:custGeom>
              <a:avLst/>
              <a:gdLst/>
              <a:ahLst/>
              <a:cxnLst/>
              <a:rect l="0" t="0" r="0" b="0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Shape 1402"/>
            <p:cNvSpPr/>
            <p:nvPr/>
          </p:nvSpPr>
          <p:spPr>
            <a:xfrm>
              <a:off x="1596325" y="2674000"/>
              <a:ext cx="67350" cy="42100"/>
            </a:xfrm>
            <a:custGeom>
              <a:avLst/>
              <a:gdLst/>
              <a:ahLst/>
              <a:cxnLst/>
              <a:rect l="0" t="0" r="0" b="0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Shape 1403"/>
            <p:cNvSpPr/>
            <p:nvPr/>
          </p:nvSpPr>
          <p:spPr>
            <a:xfrm>
              <a:off x="2427925" y="2673150"/>
              <a:ext cx="69875" cy="43800"/>
            </a:xfrm>
            <a:custGeom>
              <a:avLst/>
              <a:gdLst/>
              <a:ahLst/>
              <a:cxnLst/>
              <a:rect l="0" t="0" r="0" b="0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Shape 1404"/>
            <p:cNvSpPr/>
            <p:nvPr/>
          </p:nvSpPr>
          <p:spPr>
            <a:xfrm>
              <a:off x="2201500" y="2675675"/>
              <a:ext cx="69875" cy="40425"/>
            </a:xfrm>
            <a:custGeom>
              <a:avLst/>
              <a:gdLst/>
              <a:ahLst/>
              <a:cxnLst/>
              <a:rect l="0" t="0" r="0" b="0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Shape 1405"/>
            <p:cNvSpPr/>
            <p:nvPr/>
          </p:nvSpPr>
          <p:spPr>
            <a:xfrm>
              <a:off x="1668700" y="2721975"/>
              <a:ext cx="64825" cy="65675"/>
            </a:xfrm>
            <a:custGeom>
              <a:avLst/>
              <a:gdLst/>
              <a:ahLst/>
              <a:cxnLst/>
              <a:rect l="0" t="0" r="0" b="0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Shape 1406"/>
            <p:cNvSpPr/>
            <p:nvPr/>
          </p:nvSpPr>
          <p:spPr>
            <a:xfrm>
              <a:off x="1669550" y="2675675"/>
              <a:ext cx="69875" cy="40425"/>
            </a:xfrm>
            <a:custGeom>
              <a:avLst/>
              <a:gdLst/>
              <a:ahLst/>
              <a:cxnLst/>
              <a:rect l="0" t="0" r="0" b="0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Shape 1407"/>
            <p:cNvSpPr/>
            <p:nvPr/>
          </p:nvSpPr>
          <p:spPr>
            <a:xfrm>
              <a:off x="1704050" y="2795200"/>
              <a:ext cx="59775" cy="28650"/>
            </a:xfrm>
            <a:custGeom>
              <a:avLst/>
              <a:gdLst/>
              <a:ahLst/>
              <a:cxnLst/>
              <a:rect l="0" t="0" r="0" b="0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Shape 1408"/>
            <p:cNvSpPr/>
            <p:nvPr/>
          </p:nvSpPr>
          <p:spPr>
            <a:xfrm>
              <a:off x="2215800" y="2793525"/>
              <a:ext cx="61475" cy="30325"/>
            </a:xfrm>
            <a:custGeom>
              <a:avLst/>
              <a:gdLst/>
              <a:ahLst/>
              <a:cxnLst/>
              <a:rect l="0" t="0" r="0" b="0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Shape 1409"/>
            <p:cNvSpPr/>
            <p:nvPr/>
          </p:nvSpPr>
          <p:spPr>
            <a:xfrm>
              <a:off x="1746125" y="2674000"/>
              <a:ext cx="68225" cy="42100"/>
            </a:xfrm>
            <a:custGeom>
              <a:avLst/>
              <a:gdLst/>
              <a:ahLst/>
              <a:cxnLst/>
              <a:rect l="0" t="0" r="0" b="0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Shape 1410"/>
            <p:cNvSpPr/>
            <p:nvPr/>
          </p:nvSpPr>
          <p:spPr>
            <a:xfrm>
              <a:off x="2278100" y="2674000"/>
              <a:ext cx="68200" cy="42100"/>
            </a:xfrm>
            <a:custGeom>
              <a:avLst/>
              <a:gdLst/>
              <a:ahLst/>
              <a:cxnLst/>
              <a:rect l="0" t="0" r="0" b="0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Shape 1411"/>
            <p:cNvSpPr/>
            <p:nvPr/>
          </p:nvSpPr>
          <p:spPr>
            <a:xfrm>
              <a:off x="2538175" y="2765750"/>
              <a:ext cx="24425" cy="11800"/>
            </a:xfrm>
            <a:custGeom>
              <a:avLst/>
              <a:gdLst/>
              <a:ahLst/>
              <a:cxnLst/>
              <a:rect l="0" t="0" r="0" b="0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Shape 1412"/>
            <p:cNvSpPr/>
            <p:nvPr/>
          </p:nvSpPr>
          <p:spPr>
            <a:xfrm>
              <a:off x="2505350" y="2674850"/>
              <a:ext cx="68200" cy="42100"/>
            </a:xfrm>
            <a:custGeom>
              <a:avLst/>
              <a:gdLst/>
              <a:ahLst/>
              <a:cxnLst/>
              <a:rect l="0" t="0" r="0" b="0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Shape 1413"/>
            <p:cNvSpPr/>
            <p:nvPr/>
          </p:nvSpPr>
          <p:spPr>
            <a:xfrm>
              <a:off x="2469150" y="2722825"/>
              <a:ext cx="103550" cy="64825"/>
            </a:xfrm>
            <a:custGeom>
              <a:avLst/>
              <a:gdLst/>
              <a:ahLst/>
              <a:cxnLst/>
              <a:rect l="0" t="0" r="0" b="0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4" name="Shape 1414"/>
            <p:cNvSpPr/>
            <p:nvPr/>
          </p:nvSpPr>
          <p:spPr>
            <a:xfrm>
              <a:off x="1623250" y="2758175"/>
              <a:ext cx="9275" cy="17700"/>
            </a:xfrm>
            <a:custGeom>
              <a:avLst/>
              <a:gdLst/>
              <a:ahLst/>
              <a:cxnLst/>
              <a:rect l="0" t="0" r="0" b="0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5" name="Shape 1415"/>
            <p:cNvSpPr/>
            <p:nvPr/>
          </p:nvSpPr>
          <p:spPr>
            <a:xfrm>
              <a:off x="2357200" y="2676525"/>
              <a:ext cx="66525" cy="41275"/>
            </a:xfrm>
            <a:custGeom>
              <a:avLst/>
              <a:gdLst/>
              <a:ahLst/>
              <a:cxnLst/>
              <a:rect l="0" t="0" r="0" b="0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Shape 1416"/>
            <p:cNvSpPr/>
            <p:nvPr/>
          </p:nvSpPr>
          <p:spPr>
            <a:xfrm>
              <a:off x="1629975" y="2796050"/>
              <a:ext cx="64850" cy="27800"/>
            </a:xfrm>
            <a:custGeom>
              <a:avLst/>
              <a:gdLst/>
              <a:ahLst/>
              <a:cxnLst/>
              <a:rect l="0" t="0" r="0" b="0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Shape 1417"/>
            <p:cNvSpPr/>
            <p:nvPr/>
          </p:nvSpPr>
          <p:spPr>
            <a:xfrm>
              <a:off x="1593800" y="2723650"/>
              <a:ext cx="62300" cy="64850"/>
            </a:xfrm>
            <a:custGeom>
              <a:avLst/>
              <a:gdLst/>
              <a:ahLst/>
              <a:cxnLst/>
              <a:rect l="0" t="0" r="0" b="0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8" name="Shape 1418"/>
            <p:cNvSpPr/>
            <p:nvPr/>
          </p:nvSpPr>
          <p:spPr>
            <a:xfrm>
              <a:off x="2068500" y="2795200"/>
              <a:ext cx="62325" cy="28650"/>
            </a:xfrm>
            <a:custGeom>
              <a:avLst/>
              <a:gdLst/>
              <a:ahLst/>
              <a:cxnLst/>
              <a:rect l="0" t="0" r="0" b="0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9" name="Shape 1419"/>
            <p:cNvSpPr/>
            <p:nvPr/>
          </p:nvSpPr>
          <p:spPr>
            <a:xfrm>
              <a:off x="1519725" y="2792675"/>
              <a:ext cx="106075" cy="31175"/>
            </a:xfrm>
            <a:custGeom>
              <a:avLst/>
              <a:gdLst/>
              <a:ahLst/>
              <a:cxnLst/>
              <a:rect l="0" t="0" r="0" b="0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Shape 1420"/>
            <p:cNvSpPr/>
            <p:nvPr/>
          </p:nvSpPr>
          <p:spPr>
            <a:xfrm>
              <a:off x="2130800" y="2762375"/>
              <a:ext cx="11800" cy="13500"/>
            </a:xfrm>
            <a:custGeom>
              <a:avLst/>
              <a:gdLst/>
              <a:ahLst/>
              <a:cxnLst/>
              <a:rect l="0" t="0" r="0" b="0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Shape 1421"/>
            <p:cNvSpPr/>
            <p:nvPr/>
          </p:nvSpPr>
          <p:spPr>
            <a:xfrm>
              <a:off x="1993600" y="2795200"/>
              <a:ext cx="62300" cy="28650"/>
            </a:xfrm>
            <a:custGeom>
              <a:avLst/>
              <a:gdLst/>
              <a:ahLst/>
              <a:cxnLst/>
              <a:rect l="0" t="0" r="0" b="0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2" name="Shape 1422"/>
            <p:cNvSpPr/>
            <p:nvPr/>
          </p:nvSpPr>
          <p:spPr>
            <a:xfrm>
              <a:off x="3731700" y="1357575"/>
              <a:ext cx="44650" cy="18550"/>
            </a:xfrm>
            <a:custGeom>
              <a:avLst/>
              <a:gdLst/>
              <a:ahLst/>
              <a:cxnLst/>
              <a:rect l="0" t="0" r="0" b="0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3" name="Shape 1423"/>
            <p:cNvSpPr/>
            <p:nvPr/>
          </p:nvSpPr>
          <p:spPr>
            <a:xfrm>
              <a:off x="3708150" y="1295300"/>
              <a:ext cx="68200" cy="24425"/>
            </a:xfrm>
            <a:custGeom>
              <a:avLst/>
              <a:gdLst/>
              <a:ahLst/>
              <a:cxnLst/>
              <a:rect l="0" t="0" r="0" b="0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4" name="Shape 1424"/>
            <p:cNvSpPr/>
            <p:nvPr/>
          </p:nvSpPr>
          <p:spPr>
            <a:xfrm>
              <a:off x="3718250" y="1315500"/>
              <a:ext cx="58100" cy="21900"/>
            </a:xfrm>
            <a:custGeom>
              <a:avLst/>
              <a:gdLst/>
              <a:ahLst/>
              <a:cxnLst/>
              <a:rect l="0" t="0" r="0" b="0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5" name="Shape 1425"/>
            <p:cNvSpPr/>
            <p:nvPr/>
          </p:nvSpPr>
          <p:spPr>
            <a:xfrm>
              <a:off x="3741800" y="1396300"/>
              <a:ext cx="34550" cy="16000"/>
            </a:xfrm>
            <a:custGeom>
              <a:avLst/>
              <a:gdLst/>
              <a:ahLst/>
              <a:cxnLst/>
              <a:rect l="0" t="0" r="0" b="0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6" name="Shape 1426"/>
            <p:cNvSpPr/>
            <p:nvPr/>
          </p:nvSpPr>
          <p:spPr>
            <a:xfrm>
              <a:off x="3708150" y="1270875"/>
              <a:ext cx="68200" cy="25275"/>
            </a:xfrm>
            <a:custGeom>
              <a:avLst/>
              <a:gdLst/>
              <a:ahLst/>
              <a:cxnLst/>
              <a:rect l="0" t="0" r="0" b="0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7" name="Shape 1427"/>
            <p:cNvSpPr/>
            <p:nvPr/>
          </p:nvSpPr>
          <p:spPr>
            <a:xfrm>
              <a:off x="3733400" y="1377775"/>
              <a:ext cx="42950" cy="19375"/>
            </a:xfrm>
            <a:custGeom>
              <a:avLst/>
              <a:gdLst/>
              <a:ahLst/>
              <a:cxnLst/>
              <a:rect l="0" t="0" r="0" b="0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8" name="Shape 1428"/>
            <p:cNvSpPr/>
            <p:nvPr/>
          </p:nvSpPr>
          <p:spPr>
            <a:xfrm>
              <a:off x="3340325" y="1364300"/>
              <a:ext cx="161625" cy="55575"/>
            </a:xfrm>
            <a:custGeom>
              <a:avLst/>
              <a:gdLst/>
              <a:ahLst/>
              <a:cxnLst/>
              <a:rect l="0" t="0" r="0" b="0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9" name="Shape 1429"/>
            <p:cNvSpPr/>
            <p:nvPr/>
          </p:nvSpPr>
          <p:spPr>
            <a:xfrm>
              <a:off x="3405125" y="1533500"/>
              <a:ext cx="238225" cy="68200"/>
            </a:xfrm>
            <a:custGeom>
              <a:avLst/>
              <a:gdLst/>
              <a:ahLst/>
              <a:cxnLst/>
              <a:rect l="0" t="0" r="0" b="0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0" name="Shape 1430"/>
            <p:cNvSpPr/>
            <p:nvPr/>
          </p:nvSpPr>
          <p:spPr>
            <a:xfrm>
              <a:off x="396900" y="2062925"/>
              <a:ext cx="184350" cy="760925"/>
            </a:xfrm>
            <a:custGeom>
              <a:avLst/>
              <a:gdLst/>
              <a:ahLst/>
              <a:cxnLst/>
              <a:rect l="0" t="0" r="0" b="0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1" name="Shape 1431"/>
            <p:cNvSpPr/>
            <p:nvPr/>
          </p:nvSpPr>
          <p:spPr>
            <a:xfrm>
              <a:off x="328725" y="1041100"/>
              <a:ext cx="351000" cy="772700"/>
            </a:xfrm>
            <a:custGeom>
              <a:avLst/>
              <a:gdLst/>
              <a:ahLst/>
              <a:cxnLst/>
              <a:rect l="0" t="0" r="0" b="0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2" name="Shape 1432"/>
            <p:cNvSpPr/>
            <p:nvPr/>
          </p:nvSpPr>
          <p:spPr>
            <a:xfrm>
              <a:off x="3187975" y="1455225"/>
              <a:ext cx="118700" cy="109425"/>
            </a:xfrm>
            <a:custGeom>
              <a:avLst/>
              <a:gdLst/>
              <a:ahLst/>
              <a:cxnLst/>
              <a:rect l="0" t="0" r="0" b="0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3" name="Shape 1433"/>
            <p:cNvSpPr/>
            <p:nvPr/>
          </p:nvSpPr>
          <p:spPr>
            <a:xfrm>
              <a:off x="434775" y="1035200"/>
              <a:ext cx="10125" cy="11825"/>
            </a:xfrm>
            <a:custGeom>
              <a:avLst/>
              <a:gdLst/>
              <a:ahLst/>
              <a:cxnLst/>
              <a:rect l="0" t="0" r="0" b="0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4" name="Shape 1434"/>
            <p:cNvSpPr/>
            <p:nvPr/>
          </p:nvSpPr>
          <p:spPr>
            <a:xfrm>
              <a:off x="577850" y="270950"/>
              <a:ext cx="194475" cy="158250"/>
            </a:xfrm>
            <a:custGeom>
              <a:avLst/>
              <a:gdLst/>
              <a:ahLst/>
              <a:cxnLst/>
              <a:rect l="0" t="0" r="0" b="0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5" name="Shape 1435"/>
            <p:cNvSpPr/>
            <p:nvPr/>
          </p:nvSpPr>
          <p:spPr>
            <a:xfrm>
              <a:off x="328725" y="961125"/>
              <a:ext cx="417500" cy="928425"/>
            </a:xfrm>
            <a:custGeom>
              <a:avLst/>
              <a:gdLst/>
              <a:ahLst/>
              <a:cxnLst/>
              <a:rect l="0" t="0" r="0" b="0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6" name="Shape 1436"/>
            <p:cNvSpPr/>
            <p:nvPr/>
          </p:nvSpPr>
          <p:spPr>
            <a:xfrm>
              <a:off x="554300" y="238125"/>
              <a:ext cx="479775" cy="203700"/>
            </a:xfrm>
            <a:custGeom>
              <a:avLst/>
              <a:gdLst/>
              <a:ahLst/>
              <a:cxnLst/>
              <a:rect l="0" t="0" r="0" b="0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7" name="Shape 1437"/>
            <p:cNvSpPr/>
            <p:nvPr/>
          </p:nvSpPr>
          <p:spPr>
            <a:xfrm>
              <a:off x="812700" y="238125"/>
              <a:ext cx="198650" cy="136375"/>
            </a:xfrm>
            <a:custGeom>
              <a:avLst/>
              <a:gdLst/>
              <a:ahLst/>
              <a:cxnLst/>
              <a:rect l="0" t="0" r="0" b="0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8" name="Shape 1438"/>
            <p:cNvSpPr/>
            <p:nvPr/>
          </p:nvSpPr>
          <p:spPr>
            <a:xfrm>
              <a:off x="3282250" y="332375"/>
              <a:ext cx="417500" cy="425925"/>
            </a:xfrm>
            <a:custGeom>
              <a:avLst/>
              <a:gdLst/>
              <a:ahLst/>
              <a:cxnLst/>
              <a:rect l="0" t="0" r="0" b="0"/>
              <a:pathLst>
                <a:path w="16700" h="17037" extrusionOk="0">
                  <a:moveTo>
                    <a:pt x="10471" y="169"/>
                  </a:moveTo>
                  <a:lnTo>
                    <a:pt x="10471" y="338"/>
                  </a:lnTo>
                  <a:lnTo>
                    <a:pt x="10538" y="472"/>
                  </a:lnTo>
                  <a:lnTo>
                    <a:pt x="10606" y="674"/>
                  </a:lnTo>
                  <a:lnTo>
                    <a:pt x="10336" y="775"/>
                  </a:lnTo>
                  <a:lnTo>
                    <a:pt x="10303" y="809"/>
                  </a:lnTo>
                  <a:lnTo>
                    <a:pt x="10202" y="641"/>
                  </a:lnTo>
                  <a:lnTo>
                    <a:pt x="10101" y="472"/>
                  </a:lnTo>
                  <a:lnTo>
                    <a:pt x="10269" y="338"/>
                  </a:lnTo>
                  <a:lnTo>
                    <a:pt x="10404" y="236"/>
                  </a:lnTo>
                  <a:lnTo>
                    <a:pt x="10471" y="169"/>
                  </a:lnTo>
                  <a:close/>
                  <a:moveTo>
                    <a:pt x="10673" y="944"/>
                  </a:moveTo>
                  <a:lnTo>
                    <a:pt x="10673" y="1011"/>
                  </a:lnTo>
                  <a:lnTo>
                    <a:pt x="10707" y="1112"/>
                  </a:lnTo>
                  <a:lnTo>
                    <a:pt x="10774" y="1314"/>
                  </a:lnTo>
                  <a:lnTo>
                    <a:pt x="10673" y="1314"/>
                  </a:lnTo>
                  <a:lnTo>
                    <a:pt x="10336" y="1381"/>
                  </a:lnTo>
                  <a:lnTo>
                    <a:pt x="10303" y="1213"/>
                  </a:lnTo>
                  <a:lnTo>
                    <a:pt x="10269" y="1078"/>
                  </a:lnTo>
                  <a:lnTo>
                    <a:pt x="10404" y="1045"/>
                  </a:lnTo>
                  <a:lnTo>
                    <a:pt x="10673" y="944"/>
                  </a:lnTo>
                  <a:close/>
                  <a:moveTo>
                    <a:pt x="10942" y="1516"/>
                  </a:moveTo>
                  <a:lnTo>
                    <a:pt x="11043" y="1617"/>
                  </a:lnTo>
                  <a:lnTo>
                    <a:pt x="11481" y="2055"/>
                  </a:lnTo>
                  <a:lnTo>
                    <a:pt x="11717" y="2290"/>
                  </a:lnTo>
                  <a:lnTo>
                    <a:pt x="11919" y="2526"/>
                  </a:lnTo>
                  <a:lnTo>
                    <a:pt x="11649" y="2627"/>
                  </a:lnTo>
                  <a:lnTo>
                    <a:pt x="11346" y="2694"/>
                  </a:lnTo>
                  <a:lnTo>
                    <a:pt x="10740" y="2829"/>
                  </a:lnTo>
                  <a:lnTo>
                    <a:pt x="10404" y="2896"/>
                  </a:lnTo>
                  <a:lnTo>
                    <a:pt x="10235" y="2930"/>
                  </a:lnTo>
                  <a:lnTo>
                    <a:pt x="10101" y="3031"/>
                  </a:lnTo>
                  <a:lnTo>
                    <a:pt x="10168" y="2425"/>
                  </a:lnTo>
                  <a:lnTo>
                    <a:pt x="10303" y="1819"/>
                  </a:lnTo>
                  <a:lnTo>
                    <a:pt x="10336" y="1583"/>
                  </a:lnTo>
                  <a:lnTo>
                    <a:pt x="10505" y="1550"/>
                  </a:lnTo>
                  <a:lnTo>
                    <a:pt x="10808" y="1516"/>
                  </a:lnTo>
                  <a:close/>
                  <a:moveTo>
                    <a:pt x="12087" y="2728"/>
                  </a:moveTo>
                  <a:lnTo>
                    <a:pt x="12255" y="2964"/>
                  </a:lnTo>
                  <a:lnTo>
                    <a:pt x="11582" y="3199"/>
                  </a:lnTo>
                  <a:lnTo>
                    <a:pt x="10942" y="3368"/>
                  </a:lnTo>
                  <a:lnTo>
                    <a:pt x="10505" y="3502"/>
                  </a:lnTo>
                  <a:lnTo>
                    <a:pt x="10067" y="3637"/>
                  </a:lnTo>
                  <a:lnTo>
                    <a:pt x="10101" y="3199"/>
                  </a:lnTo>
                  <a:lnTo>
                    <a:pt x="10303" y="3166"/>
                  </a:lnTo>
                  <a:lnTo>
                    <a:pt x="10505" y="3132"/>
                  </a:lnTo>
                  <a:lnTo>
                    <a:pt x="10942" y="3031"/>
                  </a:lnTo>
                  <a:lnTo>
                    <a:pt x="11515" y="2896"/>
                  </a:lnTo>
                  <a:lnTo>
                    <a:pt x="11818" y="2829"/>
                  </a:lnTo>
                  <a:lnTo>
                    <a:pt x="12087" y="2728"/>
                  </a:lnTo>
                  <a:close/>
                  <a:moveTo>
                    <a:pt x="12525" y="3098"/>
                  </a:moveTo>
                  <a:lnTo>
                    <a:pt x="12626" y="3671"/>
                  </a:lnTo>
                  <a:lnTo>
                    <a:pt x="12760" y="4243"/>
                  </a:lnTo>
                  <a:lnTo>
                    <a:pt x="13063" y="5320"/>
                  </a:lnTo>
                  <a:lnTo>
                    <a:pt x="13265" y="5994"/>
                  </a:lnTo>
                  <a:lnTo>
                    <a:pt x="13535" y="6633"/>
                  </a:lnTo>
                  <a:lnTo>
                    <a:pt x="13804" y="7273"/>
                  </a:lnTo>
                  <a:lnTo>
                    <a:pt x="14040" y="7913"/>
                  </a:lnTo>
                  <a:lnTo>
                    <a:pt x="14242" y="8519"/>
                  </a:lnTo>
                  <a:lnTo>
                    <a:pt x="14410" y="9159"/>
                  </a:lnTo>
                  <a:lnTo>
                    <a:pt x="14679" y="10404"/>
                  </a:lnTo>
                  <a:lnTo>
                    <a:pt x="14780" y="10876"/>
                  </a:lnTo>
                  <a:lnTo>
                    <a:pt x="14881" y="11347"/>
                  </a:lnTo>
                  <a:lnTo>
                    <a:pt x="15016" y="11818"/>
                  </a:lnTo>
                  <a:lnTo>
                    <a:pt x="15117" y="12020"/>
                  </a:lnTo>
                  <a:lnTo>
                    <a:pt x="15252" y="12222"/>
                  </a:lnTo>
                  <a:lnTo>
                    <a:pt x="14612" y="12458"/>
                  </a:lnTo>
                  <a:lnTo>
                    <a:pt x="13939" y="12660"/>
                  </a:lnTo>
                  <a:lnTo>
                    <a:pt x="13333" y="12828"/>
                  </a:lnTo>
                  <a:lnTo>
                    <a:pt x="12996" y="12929"/>
                  </a:lnTo>
                  <a:lnTo>
                    <a:pt x="12727" y="13030"/>
                  </a:lnTo>
                  <a:lnTo>
                    <a:pt x="12592" y="12458"/>
                  </a:lnTo>
                  <a:lnTo>
                    <a:pt x="12457" y="11919"/>
                  </a:lnTo>
                  <a:lnTo>
                    <a:pt x="12154" y="10808"/>
                  </a:lnTo>
                  <a:lnTo>
                    <a:pt x="11818" y="9563"/>
                  </a:lnTo>
                  <a:lnTo>
                    <a:pt x="11616" y="8923"/>
                  </a:lnTo>
                  <a:lnTo>
                    <a:pt x="11414" y="8317"/>
                  </a:lnTo>
                  <a:lnTo>
                    <a:pt x="11010" y="7239"/>
                  </a:lnTo>
                  <a:lnTo>
                    <a:pt x="10808" y="6667"/>
                  </a:lnTo>
                  <a:lnTo>
                    <a:pt x="10639" y="6128"/>
                  </a:lnTo>
                  <a:lnTo>
                    <a:pt x="10471" y="5590"/>
                  </a:lnTo>
                  <a:lnTo>
                    <a:pt x="10269" y="5051"/>
                  </a:lnTo>
                  <a:lnTo>
                    <a:pt x="10101" y="4479"/>
                  </a:lnTo>
                  <a:lnTo>
                    <a:pt x="9932" y="3940"/>
                  </a:lnTo>
                  <a:lnTo>
                    <a:pt x="9966" y="3906"/>
                  </a:lnTo>
                  <a:lnTo>
                    <a:pt x="10572" y="3704"/>
                  </a:lnTo>
                  <a:lnTo>
                    <a:pt x="11178" y="3536"/>
                  </a:lnTo>
                  <a:lnTo>
                    <a:pt x="11885" y="3368"/>
                  </a:lnTo>
                  <a:lnTo>
                    <a:pt x="12222" y="3233"/>
                  </a:lnTo>
                  <a:lnTo>
                    <a:pt x="12525" y="3098"/>
                  </a:lnTo>
                  <a:close/>
                  <a:moveTo>
                    <a:pt x="15353" y="12492"/>
                  </a:moveTo>
                  <a:lnTo>
                    <a:pt x="15386" y="12761"/>
                  </a:lnTo>
                  <a:lnTo>
                    <a:pt x="15454" y="12997"/>
                  </a:lnTo>
                  <a:lnTo>
                    <a:pt x="15622" y="13535"/>
                  </a:lnTo>
                  <a:lnTo>
                    <a:pt x="15521" y="13502"/>
                  </a:lnTo>
                  <a:lnTo>
                    <a:pt x="15420" y="13502"/>
                  </a:lnTo>
                  <a:lnTo>
                    <a:pt x="15117" y="13535"/>
                  </a:lnTo>
                  <a:lnTo>
                    <a:pt x="14646" y="13670"/>
                  </a:lnTo>
                  <a:lnTo>
                    <a:pt x="13972" y="13872"/>
                  </a:lnTo>
                  <a:lnTo>
                    <a:pt x="13535" y="13973"/>
                  </a:lnTo>
                  <a:lnTo>
                    <a:pt x="13265" y="14040"/>
                  </a:lnTo>
                  <a:lnTo>
                    <a:pt x="13164" y="13805"/>
                  </a:lnTo>
                  <a:lnTo>
                    <a:pt x="13097" y="13569"/>
                  </a:lnTo>
                  <a:lnTo>
                    <a:pt x="12996" y="13367"/>
                  </a:lnTo>
                  <a:lnTo>
                    <a:pt x="12861" y="13199"/>
                  </a:lnTo>
                  <a:lnTo>
                    <a:pt x="13097" y="13165"/>
                  </a:lnTo>
                  <a:lnTo>
                    <a:pt x="13366" y="13098"/>
                  </a:lnTo>
                  <a:lnTo>
                    <a:pt x="13838" y="12963"/>
                  </a:lnTo>
                  <a:lnTo>
                    <a:pt x="14612" y="12727"/>
                  </a:lnTo>
                  <a:lnTo>
                    <a:pt x="15353" y="12492"/>
                  </a:lnTo>
                  <a:close/>
                  <a:moveTo>
                    <a:pt x="337" y="11886"/>
                  </a:moveTo>
                  <a:lnTo>
                    <a:pt x="472" y="12155"/>
                  </a:lnTo>
                  <a:lnTo>
                    <a:pt x="674" y="12357"/>
                  </a:lnTo>
                  <a:lnTo>
                    <a:pt x="909" y="12593"/>
                  </a:lnTo>
                  <a:lnTo>
                    <a:pt x="1145" y="12727"/>
                  </a:lnTo>
                  <a:lnTo>
                    <a:pt x="1381" y="12828"/>
                  </a:lnTo>
                  <a:lnTo>
                    <a:pt x="1650" y="12896"/>
                  </a:lnTo>
                  <a:lnTo>
                    <a:pt x="1919" y="12929"/>
                  </a:lnTo>
                  <a:lnTo>
                    <a:pt x="2020" y="13333"/>
                  </a:lnTo>
                  <a:lnTo>
                    <a:pt x="2121" y="13805"/>
                  </a:lnTo>
                  <a:lnTo>
                    <a:pt x="2222" y="13939"/>
                  </a:lnTo>
                  <a:lnTo>
                    <a:pt x="2290" y="14074"/>
                  </a:lnTo>
                  <a:lnTo>
                    <a:pt x="2525" y="14276"/>
                  </a:lnTo>
                  <a:lnTo>
                    <a:pt x="2189" y="14175"/>
                  </a:lnTo>
                  <a:lnTo>
                    <a:pt x="1886" y="14040"/>
                  </a:lnTo>
                  <a:lnTo>
                    <a:pt x="1583" y="13906"/>
                  </a:lnTo>
                  <a:lnTo>
                    <a:pt x="1313" y="13704"/>
                  </a:lnTo>
                  <a:lnTo>
                    <a:pt x="1078" y="13468"/>
                  </a:lnTo>
                  <a:lnTo>
                    <a:pt x="876" y="13199"/>
                  </a:lnTo>
                  <a:lnTo>
                    <a:pt x="674" y="12929"/>
                  </a:lnTo>
                  <a:lnTo>
                    <a:pt x="539" y="12593"/>
                  </a:lnTo>
                  <a:lnTo>
                    <a:pt x="404" y="12256"/>
                  </a:lnTo>
                  <a:lnTo>
                    <a:pt x="337" y="11886"/>
                  </a:lnTo>
                  <a:close/>
                  <a:moveTo>
                    <a:pt x="15285" y="13838"/>
                  </a:moveTo>
                  <a:lnTo>
                    <a:pt x="14545" y="14074"/>
                  </a:lnTo>
                  <a:lnTo>
                    <a:pt x="13972" y="14276"/>
                  </a:lnTo>
                  <a:lnTo>
                    <a:pt x="13669" y="14377"/>
                  </a:lnTo>
                  <a:lnTo>
                    <a:pt x="13400" y="14512"/>
                  </a:lnTo>
                  <a:lnTo>
                    <a:pt x="13400" y="14545"/>
                  </a:lnTo>
                  <a:lnTo>
                    <a:pt x="13400" y="14579"/>
                  </a:lnTo>
                  <a:lnTo>
                    <a:pt x="13669" y="14579"/>
                  </a:lnTo>
                  <a:lnTo>
                    <a:pt x="13939" y="14512"/>
                  </a:lnTo>
                  <a:lnTo>
                    <a:pt x="14444" y="14377"/>
                  </a:lnTo>
                  <a:lnTo>
                    <a:pt x="15117" y="14175"/>
                  </a:lnTo>
                  <a:lnTo>
                    <a:pt x="15757" y="13973"/>
                  </a:lnTo>
                  <a:lnTo>
                    <a:pt x="15790" y="14108"/>
                  </a:lnTo>
                  <a:lnTo>
                    <a:pt x="15184" y="14209"/>
                  </a:lnTo>
                  <a:lnTo>
                    <a:pt x="14578" y="14377"/>
                  </a:lnTo>
                  <a:lnTo>
                    <a:pt x="13972" y="14646"/>
                  </a:lnTo>
                  <a:lnTo>
                    <a:pt x="13703" y="14781"/>
                  </a:lnTo>
                  <a:lnTo>
                    <a:pt x="13467" y="14949"/>
                  </a:lnTo>
                  <a:lnTo>
                    <a:pt x="13400" y="14747"/>
                  </a:lnTo>
                  <a:lnTo>
                    <a:pt x="13299" y="14242"/>
                  </a:lnTo>
                  <a:lnTo>
                    <a:pt x="13669" y="14175"/>
                  </a:lnTo>
                  <a:lnTo>
                    <a:pt x="14073" y="14108"/>
                  </a:lnTo>
                  <a:lnTo>
                    <a:pt x="14814" y="13906"/>
                  </a:lnTo>
                  <a:lnTo>
                    <a:pt x="15285" y="13838"/>
                  </a:lnTo>
                  <a:close/>
                  <a:moveTo>
                    <a:pt x="1145" y="3098"/>
                  </a:moveTo>
                  <a:lnTo>
                    <a:pt x="1684" y="3199"/>
                  </a:lnTo>
                  <a:lnTo>
                    <a:pt x="2189" y="3267"/>
                  </a:lnTo>
                  <a:lnTo>
                    <a:pt x="3232" y="3368"/>
                  </a:lnTo>
                  <a:lnTo>
                    <a:pt x="4276" y="3435"/>
                  </a:lnTo>
                  <a:lnTo>
                    <a:pt x="5320" y="3502"/>
                  </a:lnTo>
                  <a:lnTo>
                    <a:pt x="6397" y="3637"/>
                  </a:lnTo>
                  <a:lnTo>
                    <a:pt x="7508" y="3772"/>
                  </a:lnTo>
                  <a:lnTo>
                    <a:pt x="8619" y="3906"/>
                  </a:lnTo>
                  <a:lnTo>
                    <a:pt x="9730" y="3974"/>
                  </a:lnTo>
                  <a:lnTo>
                    <a:pt x="9831" y="4411"/>
                  </a:lnTo>
                  <a:lnTo>
                    <a:pt x="9932" y="4883"/>
                  </a:lnTo>
                  <a:lnTo>
                    <a:pt x="10269" y="5758"/>
                  </a:lnTo>
                  <a:lnTo>
                    <a:pt x="10639" y="6970"/>
                  </a:lnTo>
                  <a:lnTo>
                    <a:pt x="11077" y="8148"/>
                  </a:lnTo>
                  <a:lnTo>
                    <a:pt x="11346" y="8990"/>
                  </a:lnTo>
                  <a:lnTo>
                    <a:pt x="11616" y="9866"/>
                  </a:lnTo>
                  <a:lnTo>
                    <a:pt x="11582" y="9899"/>
                  </a:lnTo>
                  <a:lnTo>
                    <a:pt x="11649" y="10573"/>
                  </a:lnTo>
                  <a:lnTo>
                    <a:pt x="11616" y="11246"/>
                  </a:lnTo>
                  <a:lnTo>
                    <a:pt x="11548" y="11919"/>
                  </a:lnTo>
                  <a:lnTo>
                    <a:pt x="11447" y="12593"/>
                  </a:lnTo>
                  <a:lnTo>
                    <a:pt x="11178" y="13771"/>
                  </a:lnTo>
                  <a:lnTo>
                    <a:pt x="11111" y="14377"/>
                  </a:lnTo>
                  <a:lnTo>
                    <a:pt x="11077" y="14983"/>
                  </a:lnTo>
                  <a:lnTo>
                    <a:pt x="10538" y="15050"/>
                  </a:lnTo>
                  <a:lnTo>
                    <a:pt x="9495" y="15050"/>
                  </a:lnTo>
                  <a:lnTo>
                    <a:pt x="8956" y="14983"/>
                  </a:lnTo>
                  <a:lnTo>
                    <a:pt x="7878" y="14848"/>
                  </a:lnTo>
                  <a:lnTo>
                    <a:pt x="6835" y="14714"/>
                  </a:lnTo>
                  <a:lnTo>
                    <a:pt x="5892" y="14613"/>
                  </a:lnTo>
                  <a:lnTo>
                    <a:pt x="4949" y="14545"/>
                  </a:lnTo>
                  <a:lnTo>
                    <a:pt x="3064" y="14444"/>
                  </a:lnTo>
                  <a:lnTo>
                    <a:pt x="3064" y="14411"/>
                  </a:lnTo>
                  <a:lnTo>
                    <a:pt x="3064" y="14343"/>
                  </a:lnTo>
                  <a:lnTo>
                    <a:pt x="3030" y="14310"/>
                  </a:lnTo>
                  <a:lnTo>
                    <a:pt x="2997" y="14276"/>
                  </a:lnTo>
                  <a:lnTo>
                    <a:pt x="2795" y="14175"/>
                  </a:lnTo>
                  <a:lnTo>
                    <a:pt x="2593" y="14040"/>
                  </a:lnTo>
                  <a:lnTo>
                    <a:pt x="2458" y="13872"/>
                  </a:lnTo>
                  <a:lnTo>
                    <a:pt x="2323" y="13704"/>
                  </a:lnTo>
                  <a:lnTo>
                    <a:pt x="2256" y="13502"/>
                  </a:lnTo>
                  <a:lnTo>
                    <a:pt x="2189" y="13300"/>
                  </a:lnTo>
                  <a:lnTo>
                    <a:pt x="2189" y="13064"/>
                  </a:lnTo>
                  <a:lnTo>
                    <a:pt x="2189" y="12828"/>
                  </a:lnTo>
                  <a:lnTo>
                    <a:pt x="2155" y="12761"/>
                  </a:lnTo>
                  <a:lnTo>
                    <a:pt x="2088" y="12727"/>
                  </a:lnTo>
                  <a:lnTo>
                    <a:pt x="1852" y="12727"/>
                  </a:lnTo>
                  <a:lnTo>
                    <a:pt x="1650" y="12694"/>
                  </a:lnTo>
                  <a:lnTo>
                    <a:pt x="1448" y="12626"/>
                  </a:lnTo>
                  <a:lnTo>
                    <a:pt x="1246" y="12559"/>
                  </a:lnTo>
                  <a:lnTo>
                    <a:pt x="1078" y="12458"/>
                  </a:lnTo>
                  <a:lnTo>
                    <a:pt x="909" y="12357"/>
                  </a:lnTo>
                  <a:lnTo>
                    <a:pt x="573" y="12054"/>
                  </a:lnTo>
                  <a:lnTo>
                    <a:pt x="472" y="11886"/>
                  </a:lnTo>
                  <a:lnTo>
                    <a:pt x="303" y="11717"/>
                  </a:lnTo>
                  <a:lnTo>
                    <a:pt x="236" y="11111"/>
                  </a:lnTo>
                  <a:lnTo>
                    <a:pt x="269" y="10505"/>
                  </a:lnTo>
                  <a:lnTo>
                    <a:pt x="303" y="9899"/>
                  </a:lnTo>
                  <a:lnTo>
                    <a:pt x="370" y="9327"/>
                  </a:lnTo>
                  <a:lnTo>
                    <a:pt x="505" y="7778"/>
                  </a:lnTo>
                  <a:lnTo>
                    <a:pt x="674" y="6196"/>
                  </a:lnTo>
                  <a:lnTo>
                    <a:pt x="741" y="5421"/>
                  </a:lnTo>
                  <a:lnTo>
                    <a:pt x="842" y="4647"/>
                  </a:lnTo>
                  <a:lnTo>
                    <a:pt x="977" y="3873"/>
                  </a:lnTo>
                  <a:lnTo>
                    <a:pt x="1145" y="3098"/>
                  </a:lnTo>
                  <a:close/>
                  <a:moveTo>
                    <a:pt x="15858" y="14377"/>
                  </a:moveTo>
                  <a:lnTo>
                    <a:pt x="15858" y="14444"/>
                  </a:lnTo>
                  <a:lnTo>
                    <a:pt x="15656" y="14478"/>
                  </a:lnTo>
                  <a:lnTo>
                    <a:pt x="15420" y="14545"/>
                  </a:lnTo>
                  <a:lnTo>
                    <a:pt x="15083" y="14646"/>
                  </a:lnTo>
                  <a:lnTo>
                    <a:pt x="14679" y="14747"/>
                  </a:lnTo>
                  <a:lnTo>
                    <a:pt x="14275" y="14916"/>
                  </a:lnTo>
                  <a:lnTo>
                    <a:pt x="13871" y="15084"/>
                  </a:lnTo>
                  <a:lnTo>
                    <a:pt x="13703" y="15185"/>
                  </a:lnTo>
                  <a:lnTo>
                    <a:pt x="13535" y="15320"/>
                  </a:lnTo>
                  <a:lnTo>
                    <a:pt x="13467" y="15017"/>
                  </a:lnTo>
                  <a:lnTo>
                    <a:pt x="13905" y="14916"/>
                  </a:lnTo>
                  <a:lnTo>
                    <a:pt x="14376" y="14781"/>
                  </a:lnTo>
                  <a:lnTo>
                    <a:pt x="14814" y="14646"/>
                  </a:lnTo>
                  <a:lnTo>
                    <a:pt x="15285" y="14512"/>
                  </a:lnTo>
                  <a:lnTo>
                    <a:pt x="15521" y="14444"/>
                  </a:lnTo>
                  <a:lnTo>
                    <a:pt x="15689" y="14411"/>
                  </a:lnTo>
                  <a:lnTo>
                    <a:pt x="15858" y="14377"/>
                  </a:lnTo>
                  <a:close/>
                  <a:moveTo>
                    <a:pt x="15925" y="14747"/>
                  </a:moveTo>
                  <a:lnTo>
                    <a:pt x="15925" y="14815"/>
                  </a:lnTo>
                  <a:lnTo>
                    <a:pt x="14747" y="15151"/>
                  </a:lnTo>
                  <a:lnTo>
                    <a:pt x="14141" y="15387"/>
                  </a:lnTo>
                  <a:lnTo>
                    <a:pt x="13871" y="15522"/>
                  </a:lnTo>
                  <a:lnTo>
                    <a:pt x="13602" y="15656"/>
                  </a:lnTo>
                  <a:lnTo>
                    <a:pt x="13535" y="15421"/>
                  </a:lnTo>
                  <a:lnTo>
                    <a:pt x="13905" y="15320"/>
                  </a:lnTo>
                  <a:lnTo>
                    <a:pt x="14275" y="15219"/>
                  </a:lnTo>
                  <a:lnTo>
                    <a:pt x="14612" y="15084"/>
                  </a:lnTo>
                  <a:lnTo>
                    <a:pt x="14982" y="14949"/>
                  </a:lnTo>
                  <a:lnTo>
                    <a:pt x="15420" y="14882"/>
                  </a:lnTo>
                  <a:lnTo>
                    <a:pt x="15689" y="14815"/>
                  </a:lnTo>
                  <a:lnTo>
                    <a:pt x="15925" y="14747"/>
                  </a:lnTo>
                  <a:close/>
                  <a:moveTo>
                    <a:pt x="15959" y="15050"/>
                  </a:moveTo>
                  <a:lnTo>
                    <a:pt x="15992" y="15185"/>
                  </a:lnTo>
                  <a:lnTo>
                    <a:pt x="15790" y="15219"/>
                  </a:lnTo>
                  <a:lnTo>
                    <a:pt x="15588" y="15252"/>
                  </a:lnTo>
                  <a:lnTo>
                    <a:pt x="15218" y="15387"/>
                  </a:lnTo>
                  <a:lnTo>
                    <a:pt x="14444" y="15690"/>
                  </a:lnTo>
                  <a:lnTo>
                    <a:pt x="14073" y="15858"/>
                  </a:lnTo>
                  <a:lnTo>
                    <a:pt x="13703" y="16060"/>
                  </a:lnTo>
                  <a:lnTo>
                    <a:pt x="13636" y="15791"/>
                  </a:lnTo>
                  <a:lnTo>
                    <a:pt x="13804" y="15757"/>
                  </a:lnTo>
                  <a:lnTo>
                    <a:pt x="13972" y="15724"/>
                  </a:lnTo>
                  <a:lnTo>
                    <a:pt x="14275" y="15623"/>
                  </a:lnTo>
                  <a:lnTo>
                    <a:pt x="14612" y="15488"/>
                  </a:lnTo>
                  <a:lnTo>
                    <a:pt x="14915" y="15387"/>
                  </a:lnTo>
                  <a:lnTo>
                    <a:pt x="15454" y="15252"/>
                  </a:lnTo>
                  <a:lnTo>
                    <a:pt x="15723" y="15151"/>
                  </a:lnTo>
                  <a:lnTo>
                    <a:pt x="15959" y="15050"/>
                  </a:lnTo>
                  <a:close/>
                  <a:moveTo>
                    <a:pt x="16026" y="15421"/>
                  </a:moveTo>
                  <a:lnTo>
                    <a:pt x="16093" y="15623"/>
                  </a:lnTo>
                  <a:lnTo>
                    <a:pt x="15420" y="15858"/>
                  </a:lnTo>
                  <a:lnTo>
                    <a:pt x="14747" y="16027"/>
                  </a:lnTo>
                  <a:lnTo>
                    <a:pt x="14275" y="16195"/>
                  </a:lnTo>
                  <a:lnTo>
                    <a:pt x="14040" y="16262"/>
                  </a:lnTo>
                  <a:lnTo>
                    <a:pt x="13838" y="16397"/>
                  </a:lnTo>
                  <a:lnTo>
                    <a:pt x="13737" y="16128"/>
                  </a:lnTo>
                  <a:lnTo>
                    <a:pt x="14073" y="16060"/>
                  </a:lnTo>
                  <a:lnTo>
                    <a:pt x="14410" y="15959"/>
                  </a:lnTo>
                  <a:lnTo>
                    <a:pt x="14713" y="15825"/>
                  </a:lnTo>
                  <a:lnTo>
                    <a:pt x="15050" y="15690"/>
                  </a:lnTo>
                  <a:lnTo>
                    <a:pt x="16026" y="15421"/>
                  </a:lnTo>
                  <a:close/>
                  <a:moveTo>
                    <a:pt x="16161" y="15825"/>
                  </a:moveTo>
                  <a:lnTo>
                    <a:pt x="16228" y="15993"/>
                  </a:lnTo>
                  <a:lnTo>
                    <a:pt x="15151" y="16330"/>
                  </a:lnTo>
                  <a:lnTo>
                    <a:pt x="14578" y="16532"/>
                  </a:lnTo>
                  <a:lnTo>
                    <a:pt x="14309" y="16667"/>
                  </a:lnTo>
                  <a:lnTo>
                    <a:pt x="14040" y="16835"/>
                  </a:lnTo>
                  <a:lnTo>
                    <a:pt x="13871" y="16532"/>
                  </a:lnTo>
                  <a:lnTo>
                    <a:pt x="14174" y="16465"/>
                  </a:lnTo>
                  <a:lnTo>
                    <a:pt x="14444" y="16397"/>
                  </a:lnTo>
                  <a:lnTo>
                    <a:pt x="14982" y="16229"/>
                  </a:lnTo>
                  <a:lnTo>
                    <a:pt x="15588" y="16060"/>
                  </a:lnTo>
                  <a:lnTo>
                    <a:pt x="16161" y="15825"/>
                  </a:lnTo>
                  <a:close/>
                  <a:moveTo>
                    <a:pt x="10370" y="1"/>
                  </a:moveTo>
                  <a:lnTo>
                    <a:pt x="10303" y="68"/>
                  </a:lnTo>
                  <a:lnTo>
                    <a:pt x="10168" y="169"/>
                  </a:lnTo>
                  <a:lnTo>
                    <a:pt x="10033" y="304"/>
                  </a:lnTo>
                  <a:lnTo>
                    <a:pt x="10000" y="371"/>
                  </a:lnTo>
                  <a:lnTo>
                    <a:pt x="9966" y="472"/>
                  </a:lnTo>
                  <a:lnTo>
                    <a:pt x="10000" y="506"/>
                  </a:lnTo>
                  <a:lnTo>
                    <a:pt x="10033" y="607"/>
                  </a:lnTo>
                  <a:lnTo>
                    <a:pt x="10067" y="674"/>
                  </a:lnTo>
                  <a:lnTo>
                    <a:pt x="10134" y="876"/>
                  </a:lnTo>
                  <a:lnTo>
                    <a:pt x="10067" y="910"/>
                  </a:lnTo>
                  <a:lnTo>
                    <a:pt x="10033" y="977"/>
                  </a:lnTo>
                  <a:lnTo>
                    <a:pt x="10033" y="1045"/>
                  </a:lnTo>
                  <a:lnTo>
                    <a:pt x="10067" y="1078"/>
                  </a:lnTo>
                  <a:lnTo>
                    <a:pt x="10033" y="1449"/>
                  </a:lnTo>
                  <a:lnTo>
                    <a:pt x="10033" y="1651"/>
                  </a:lnTo>
                  <a:lnTo>
                    <a:pt x="10000" y="1886"/>
                  </a:lnTo>
                  <a:lnTo>
                    <a:pt x="9899" y="2324"/>
                  </a:lnTo>
                  <a:lnTo>
                    <a:pt x="9831" y="2661"/>
                  </a:lnTo>
                  <a:lnTo>
                    <a:pt x="9798" y="2997"/>
                  </a:lnTo>
                  <a:lnTo>
                    <a:pt x="9764" y="3334"/>
                  </a:lnTo>
                  <a:lnTo>
                    <a:pt x="9798" y="3671"/>
                  </a:lnTo>
                  <a:lnTo>
                    <a:pt x="9831" y="3772"/>
                  </a:lnTo>
                  <a:lnTo>
                    <a:pt x="9798" y="3772"/>
                  </a:lnTo>
                  <a:lnTo>
                    <a:pt x="7643" y="3536"/>
                  </a:lnTo>
                  <a:lnTo>
                    <a:pt x="5488" y="3368"/>
                  </a:lnTo>
                  <a:lnTo>
                    <a:pt x="3333" y="3166"/>
                  </a:lnTo>
                  <a:lnTo>
                    <a:pt x="1179" y="2964"/>
                  </a:lnTo>
                  <a:lnTo>
                    <a:pt x="1145" y="2930"/>
                  </a:lnTo>
                  <a:lnTo>
                    <a:pt x="1078" y="2930"/>
                  </a:lnTo>
                  <a:lnTo>
                    <a:pt x="1044" y="2964"/>
                  </a:lnTo>
                  <a:lnTo>
                    <a:pt x="1010" y="2997"/>
                  </a:lnTo>
                  <a:lnTo>
                    <a:pt x="1010" y="3031"/>
                  </a:lnTo>
                  <a:lnTo>
                    <a:pt x="876" y="3469"/>
                  </a:lnTo>
                  <a:lnTo>
                    <a:pt x="775" y="3906"/>
                  </a:lnTo>
                  <a:lnTo>
                    <a:pt x="674" y="4344"/>
                  </a:lnTo>
                  <a:lnTo>
                    <a:pt x="606" y="4782"/>
                  </a:lnTo>
                  <a:lnTo>
                    <a:pt x="539" y="5691"/>
                  </a:lnTo>
                  <a:lnTo>
                    <a:pt x="472" y="6566"/>
                  </a:lnTo>
                  <a:lnTo>
                    <a:pt x="370" y="7542"/>
                  </a:lnTo>
                  <a:lnTo>
                    <a:pt x="236" y="8519"/>
                  </a:lnTo>
                  <a:lnTo>
                    <a:pt x="101" y="9495"/>
                  </a:lnTo>
                  <a:lnTo>
                    <a:pt x="34" y="10472"/>
                  </a:lnTo>
                  <a:lnTo>
                    <a:pt x="0" y="10842"/>
                  </a:lnTo>
                  <a:lnTo>
                    <a:pt x="0" y="11246"/>
                  </a:lnTo>
                  <a:lnTo>
                    <a:pt x="34" y="11650"/>
                  </a:lnTo>
                  <a:lnTo>
                    <a:pt x="101" y="12054"/>
                  </a:lnTo>
                  <a:lnTo>
                    <a:pt x="168" y="12424"/>
                  </a:lnTo>
                  <a:lnTo>
                    <a:pt x="303" y="12795"/>
                  </a:lnTo>
                  <a:lnTo>
                    <a:pt x="505" y="13165"/>
                  </a:lnTo>
                  <a:lnTo>
                    <a:pt x="741" y="13468"/>
                  </a:lnTo>
                  <a:lnTo>
                    <a:pt x="909" y="13704"/>
                  </a:lnTo>
                  <a:lnTo>
                    <a:pt x="1145" y="13906"/>
                  </a:lnTo>
                  <a:lnTo>
                    <a:pt x="1381" y="14108"/>
                  </a:lnTo>
                  <a:lnTo>
                    <a:pt x="1650" y="14310"/>
                  </a:lnTo>
                  <a:lnTo>
                    <a:pt x="1953" y="14444"/>
                  </a:lnTo>
                  <a:lnTo>
                    <a:pt x="2256" y="14579"/>
                  </a:lnTo>
                  <a:lnTo>
                    <a:pt x="2559" y="14613"/>
                  </a:lnTo>
                  <a:lnTo>
                    <a:pt x="2828" y="14579"/>
                  </a:lnTo>
                  <a:lnTo>
                    <a:pt x="3333" y="14714"/>
                  </a:lnTo>
                  <a:lnTo>
                    <a:pt x="3838" y="14781"/>
                  </a:lnTo>
                  <a:lnTo>
                    <a:pt x="4310" y="14815"/>
                  </a:lnTo>
                  <a:lnTo>
                    <a:pt x="4848" y="14848"/>
                  </a:lnTo>
                  <a:lnTo>
                    <a:pt x="5858" y="14882"/>
                  </a:lnTo>
                  <a:lnTo>
                    <a:pt x="6835" y="14949"/>
                  </a:lnTo>
                  <a:lnTo>
                    <a:pt x="7912" y="15084"/>
                  </a:lnTo>
                  <a:lnTo>
                    <a:pt x="8956" y="15252"/>
                  </a:lnTo>
                  <a:lnTo>
                    <a:pt x="9495" y="15286"/>
                  </a:lnTo>
                  <a:lnTo>
                    <a:pt x="10033" y="15320"/>
                  </a:lnTo>
                  <a:lnTo>
                    <a:pt x="10572" y="15286"/>
                  </a:lnTo>
                  <a:lnTo>
                    <a:pt x="11111" y="15252"/>
                  </a:lnTo>
                  <a:lnTo>
                    <a:pt x="11245" y="15252"/>
                  </a:lnTo>
                  <a:lnTo>
                    <a:pt x="11279" y="15219"/>
                  </a:lnTo>
                  <a:lnTo>
                    <a:pt x="11313" y="15151"/>
                  </a:lnTo>
                  <a:lnTo>
                    <a:pt x="11313" y="14680"/>
                  </a:lnTo>
                  <a:lnTo>
                    <a:pt x="11380" y="14175"/>
                  </a:lnTo>
                  <a:lnTo>
                    <a:pt x="11616" y="13165"/>
                  </a:lnTo>
                  <a:lnTo>
                    <a:pt x="11818" y="12155"/>
                  </a:lnTo>
                  <a:lnTo>
                    <a:pt x="11919" y="11616"/>
                  </a:lnTo>
                  <a:lnTo>
                    <a:pt x="11919" y="11145"/>
                  </a:lnTo>
                  <a:lnTo>
                    <a:pt x="12222" y="12155"/>
                  </a:lnTo>
                  <a:lnTo>
                    <a:pt x="12356" y="12660"/>
                  </a:lnTo>
                  <a:lnTo>
                    <a:pt x="12491" y="13199"/>
                  </a:lnTo>
                  <a:lnTo>
                    <a:pt x="12525" y="13266"/>
                  </a:lnTo>
                  <a:lnTo>
                    <a:pt x="12626" y="13266"/>
                  </a:lnTo>
                  <a:lnTo>
                    <a:pt x="12693" y="13232"/>
                  </a:lnTo>
                  <a:lnTo>
                    <a:pt x="12727" y="13468"/>
                  </a:lnTo>
                  <a:lnTo>
                    <a:pt x="12828" y="13704"/>
                  </a:lnTo>
                  <a:lnTo>
                    <a:pt x="12996" y="14108"/>
                  </a:lnTo>
                  <a:lnTo>
                    <a:pt x="13131" y="14613"/>
                  </a:lnTo>
                  <a:lnTo>
                    <a:pt x="13265" y="15151"/>
                  </a:lnTo>
                  <a:lnTo>
                    <a:pt x="13333" y="15589"/>
                  </a:lnTo>
                  <a:lnTo>
                    <a:pt x="13467" y="16229"/>
                  </a:lnTo>
                  <a:lnTo>
                    <a:pt x="13568" y="16532"/>
                  </a:lnTo>
                  <a:lnTo>
                    <a:pt x="13669" y="16801"/>
                  </a:lnTo>
                  <a:lnTo>
                    <a:pt x="13737" y="16902"/>
                  </a:lnTo>
                  <a:lnTo>
                    <a:pt x="13804" y="16970"/>
                  </a:lnTo>
                  <a:lnTo>
                    <a:pt x="13905" y="17037"/>
                  </a:lnTo>
                  <a:lnTo>
                    <a:pt x="14040" y="17037"/>
                  </a:lnTo>
                  <a:lnTo>
                    <a:pt x="14107" y="16970"/>
                  </a:lnTo>
                  <a:lnTo>
                    <a:pt x="14376" y="16902"/>
                  </a:lnTo>
                  <a:lnTo>
                    <a:pt x="14679" y="16801"/>
                  </a:lnTo>
                  <a:lnTo>
                    <a:pt x="15218" y="16566"/>
                  </a:lnTo>
                  <a:lnTo>
                    <a:pt x="16262" y="16229"/>
                  </a:lnTo>
                  <a:lnTo>
                    <a:pt x="16295" y="16296"/>
                  </a:lnTo>
                  <a:lnTo>
                    <a:pt x="16329" y="16330"/>
                  </a:lnTo>
                  <a:lnTo>
                    <a:pt x="16430" y="16330"/>
                  </a:lnTo>
                  <a:lnTo>
                    <a:pt x="16497" y="16262"/>
                  </a:lnTo>
                  <a:lnTo>
                    <a:pt x="16497" y="16229"/>
                  </a:lnTo>
                  <a:lnTo>
                    <a:pt x="16531" y="16161"/>
                  </a:lnTo>
                  <a:lnTo>
                    <a:pt x="16497" y="16161"/>
                  </a:lnTo>
                  <a:lnTo>
                    <a:pt x="16598" y="16128"/>
                  </a:lnTo>
                  <a:lnTo>
                    <a:pt x="16666" y="16094"/>
                  </a:lnTo>
                  <a:lnTo>
                    <a:pt x="16666" y="16060"/>
                  </a:lnTo>
                  <a:lnTo>
                    <a:pt x="16699" y="15959"/>
                  </a:lnTo>
                  <a:lnTo>
                    <a:pt x="16632" y="15892"/>
                  </a:lnTo>
                  <a:lnTo>
                    <a:pt x="16531" y="15892"/>
                  </a:lnTo>
                  <a:lnTo>
                    <a:pt x="16464" y="15926"/>
                  </a:lnTo>
                  <a:lnTo>
                    <a:pt x="16396" y="15724"/>
                  </a:lnTo>
                  <a:lnTo>
                    <a:pt x="16464" y="15690"/>
                  </a:lnTo>
                  <a:lnTo>
                    <a:pt x="16430" y="15623"/>
                  </a:lnTo>
                  <a:lnTo>
                    <a:pt x="16396" y="15555"/>
                  </a:lnTo>
                  <a:lnTo>
                    <a:pt x="16363" y="15522"/>
                  </a:lnTo>
                  <a:lnTo>
                    <a:pt x="16262" y="15219"/>
                  </a:lnTo>
                  <a:lnTo>
                    <a:pt x="16161" y="14949"/>
                  </a:lnTo>
                  <a:lnTo>
                    <a:pt x="16127" y="14646"/>
                  </a:lnTo>
                  <a:lnTo>
                    <a:pt x="16026" y="14074"/>
                  </a:lnTo>
                  <a:lnTo>
                    <a:pt x="15959" y="13670"/>
                  </a:lnTo>
                  <a:lnTo>
                    <a:pt x="15824" y="13232"/>
                  </a:lnTo>
                  <a:lnTo>
                    <a:pt x="15656" y="12828"/>
                  </a:lnTo>
                  <a:lnTo>
                    <a:pt x="15454" y="12424"/>
                  </a:lnTo>
                  <a:lnTo>
                    <a:pt x="15521" y="12424"/>
                  </a:lnTo>
                  <a:lnTo>
                    <a:pt x="15588" y="12357"/>
                  </a:lnTo>
                  <a:lnTo>
                    <a:pt x="15588" y="12290"/>
                  </a:lnTo>
                  <a:lnTo>
                    <a:pt x="15555" y="12222"/>
                  </a:lnTo>
                  <a:lnTo>
                    <a:pt x="15487" y="12155"/>
                  </a:lnTo>
                  <a:lnTo>
                    <a:pt x="15487" y="12088"/>
                  </a:lnTo>
                  <a:lnTo>
                    <a:pt x="15353" y="11886"/>
                  </a:lnTo>
                  <a:lnTo>
                    <a:pt x="15218" y="11650"/>
                  </a:lnTo>
                  <a:lnTo>
                    <a:pt x="15151" y="11414"/>
                  </a:lnTo>
                  <a:lnTo>
                    <a:pt x="15083" y="11179"/>
                  </a:lnTo>
                  <a:lnTo>
                    <a:pt x="14982" y="10674"/>
                  </a:lnTo>
                  <a:lnTo>
                    <a:pt x="14881" y="10169"/>
                  </a:lnTo>
                  <a:lnTo>
                    <a:pt x="14612" y="8990"/>
                  </a:lnTo>
                  <a:lnTo>
                    <a:pt x="14477" y="8418"/>
                  </a:lnTo>
                  <a:lnTo>
                    <a:pt x="14309" y="7845"/>
                  </a:lnTo>
                  <a:lnTo>
                    <a:pt x="14073" y="7239"/>
                  </a:lnTo>
                  <a:lnTo>
                    <a:pt x="13838" y="6667"/>
                  </a:lnTo>
                  <a:lnTo>
                    <a:pt x="13568" y="6095"/>
                  </a:lnTo>
                  <a:lnTo>
                    <a:pt x="13366" y="5489"/>
                  </a:lnTo>
                  <a:lnTo>
                    <a:pt x="13164" y="4883"/>
                  </a:lnTo>
                  <a:lnTo>
                    <a:pt x="13030" y="4243"/>
                  </a:lnTo>
                  <a:lnTo>
                    <a:pt x="12861" y="3603"/>
                  </a:lnTo>
                  <a:lnTo>
                    <a:pt x="12693" y="2997"/>
                  </a:lnTo>
                  <a:lnTo>
                    <a:pt x="12693" y="2930"/>
                  </a:lnTo>
                  <a:lnTo>
                    <a:pt x="12693" y="2896"/>
                  </a:lnTo>
                  <a:lnTo>
                    <a:pt x="12659" y="2863"/>
                  </a:lnTo>
                  <a:lnTo>
                    <a:pt x="12626" y="2829"/>
                  </a:lnTo>
                  <a:lnTo>
                    <a:pt x="12558" y="2829"/>
                  </a:lnTo>
                  <a:lnTo>
                    <a:pt x="12525" y="2863"/>
                  </a:lnTo>
                  <a:lnTo>
                    <a:pt x="12457" y="2896"/>
                  </a:lnTo>
                  <a:lnTo>
                    <a:pt x="12323" y="2627"/>
                  </a:lnTo>
                  <a:lnTo>
                    <a:pt x="12154" y="2358"/>
                  </a:lnTo>
                  <a:lnTo>
                    <a:pt x="11952" y="2122"/>
                  </a:lnTo>
                  <a:lnTo>
                    <a:pt x="11717" y="1920"/>
                  </a:lnTo>
                  <a:lnTo>
                    <a:pt x="11447" y="1651"/>
                  </a:lnTo>
                  <a:lnTo>
                    <a:pt x="11212" y="1415"/>
                  </a:lnTo>
                  <a:lnTo>
                    <a:pt x="11010" y="1146"/>
                  </a:lnTo>
                  <a:lnTo>
                    <a:pt x="10909" y="977"/>
                  </a:lnTo>
                  <a:lnTo>
                    <a:pt x="10841" y="809"/>
                  </a:lnTo>
                  <a:lnTo>
                    <a:pt x="10841" y="742"/>
                  </a:lnTo>
                  <a:lnTo>
                    <a:pt x="10808" y="641"/>
                  </a:lnTo>
                  <a:lnTo>
                    <a:pt x="10707" y="439"/>
                  </a:lnTo>
                  <a:lnTo>
                    <a:pt x="10639" y="203"/>
                  </a:lnTo>
                  <a:lnTo>
                    <a:pt x="10606" y="102"/>
                  </a:lnTo>
                  <a:lnTo>
                    <a:pt x="10538" y="34"/>
                  </a:lnTo>
                  <a:lnTo>
                    <a:pt x="10505" y="1"/>
                  </a:lnTo>
                  <a:lnTo>
                    <a:pt x="10471" y="34"/>
                  </a:lnTo>
                  <a:lnTo>
                    <a:pt x="104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9" name="Shape 1439"/>
            <p:cNvSpPr/>
            <p:nvPr/>
          </p:nvSpPr>
          <p:spPr>
            <a:xfrm>
              <a:off x="1163675" y="316400"/>
              <a:ext cx="196150" cy="86700"/>
            </a:xfrm>
            <a:custGeom>
              <a:avLst/>
              <a:gdLst/>
              <a:ahLst/>
              <a:cxnLst/>
              <a:rect l="0" t="0" r="0" b="0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0" name="Shape 1440"/>
            <p:cNvSpPr/>
            <p:nvPr/>
          </p:nvSpPr>
          <p:spPr>
            <a:xfrm>
              <a:off x="1182200" y="340800"/>
              <a:ext cx="14325" cy="6750"/>
            </a:xfrm>
            <a:custGeom>
              <a:avLst/>
              <a:gdLst/>
              <a:ahLst/>
              <a:cxnLst/>
              <a:rect l="0" t="0" r="0" b="0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1" name="Shape 1441"/>
            <p:cNvSpPr/>
            <p:nvPr/>
          </p:nvSpPr>
          <p:spPr>
            <a:xfrm>
              <a:off x="1322750" y="339950"/>
              <a:ext cx="7600" cy="38750"/>
            </a:xfrm>
            <a:custGeom>
              <a:avLst/>
              <a:gdLst/>
              <a:ahLst/>
              <a:cxnLst/>
              <a:rect l="0" t="0" r="0" b="0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2" name="Shape 1442"/>
            <p:cNvSpPr/>
            <p:nvPr/>
          </p:nvSpPr>
          <p:spPr>
            <a:xfrm>
              <a:off x="1311825" y="347525"/>
              <a:ext cx="5900" cy="21075"/>
            </a:xfrm>
            <a:custGeom>
              <a:avLst/>
              <a:gdLst/>
              <a:ahLst/>
              <a:cxnLst/>
              <a:rect l="0" t="0" r="0" b="0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3" name="Shape 1443"/>
            <p:cNvSpPr/>
            <p:nvPr/>
          </p:nvSpPr>
          <p:spPr>
            <a:xfrm>
              <a:off x="1075300" y="284400"/>
              <a:ext cx="87575" cy="75775"/>
            </a:xfrm>
            <a:custGeom>
              <a:avLst/>
              <a:gdLst/>
              <a:ahLst/>
              <a:cxnLst/>
              <a:rect l="0" t="0" r="0" b="0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4" name="Shape 1444"/>
            <p:cNvSpPr/>
            <p:nvPr/>
          </p:nvSpPr>
          <p:spPr>
            <a:xfrm>
              <a:off x="3745175" y="1413975"/>
              <a:ext cx="31175" cy="15175"/>
            </a:xfrm>
            <a:custGeom>
              <a:avLst/>
              <a:gdLst/>
              <a:ahLst/>
              <a:cxnLst/>
              <a:rect l="0" t="0" r="0" b="0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5" name="Shape 1445"/>
            <p:cNvSpPr/>
            <p:nvPr/>
          </p:nvSpPr>
          <p:spPr>
            <a:xfrm>
              <a:off x="3255300" y="2000625"/>
              <a:ext cx="521050" cy="741575"/>
            </a:xfrm>
            <a:custGeom>
              <a:avLst/>
              <a:gdLst/>
              <a:ahLst/>
              <a:cxnLst/>
              <a:rect l="0" t="0" r="0" b="0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6" name="Shape 1446"/>
            <p:cNvSpPr/>
            <p:nvPr/>
          </p:nvSpPr>
          <p:spPr>
            <a:xfrm>
              <a:off x="3169450" y="1194275"/>
              <a:ext cx="606900" cy="726425"/>
            </a:xfrm>
            <a:custGeom>
              <a:avLst/>
              <a:gdLst/>
              <a:ahLst/>
              <a:cxnLst/>
              <a:rect l="0" t="0" r="0" b="0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7" name="Shape 1447"/>
            <p:cNvSpPr/>
            <p:nvPr/>
          </p:nvSpPr>
          <p:spPr>
            <a:xfrm>
              <a:off x="1181350" y="352575"/>
              <a:ext cx="14350" cy="7600"/>
            </a:xfrm>
            <a:custGeom>
              <a:avLst/>
              <a:gdLst/>
              <a:ahLst/>
              <a:cxnLst/>
              <a:rect l="0" t="0" r="0" b="0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8" name="Shape 1448"/>
            <p:cNvSpPr/>
            <p:nvPr/>
          </p:nvSpPr>
          <p:spPr>
            <a:xfrm>
              <a:off x="3756950" y="1480475"/>
              <a:ext cx="19400" cy="8425"/>
            </a:xfrm>
            <a:custGeom>
              <a:avLst/>
              <a:gdLst/>
              <a:ahLst/>
              <a:cxnLst/>
              <a:rect l="0" t="0" r="0" b="0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9" name="Shape 1449"/>
            <p:cNvSpPr/>
            <p:nvPr/>
          </p:nvSpPr>
          <p:spPr>
            <a:xfrm>
              <a:off x="3750225" y="1433325"/>
              <a:ext cx="26125" cy="14325"/>
            </a:xfrm>
            <a:custGeom>
              <a:avLst/>
              <a:gdLst/>
              <a:ahLst/>
              <a:cxnLst/>
              <a:rect l="0" t="0" r="0" b="0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0" name="Shape 1450"/>
            <p:cNvSpPr/>
            <p:nvPr/>
          </p:nvSpPr>
          <p:spPr>
            <a:xfrm>
              <a:off x="3766225" y="1498975"/>
              <a:ext cx="10125" cy="8450"/>
            </a:xfrm>
            <a:custGeom>
              <a:avLst/>
              <a:gdLst/>
              <a:ahLst/>
              <a:cxnLst/>
              <a:rect l="0" t="0" r="0" b="0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1" name="Shape 1451"/>
            <p:cNvSpPr/>
            <p:nvPr/>
          </p:nvSpPr>
          <p:spPr>
            <a:xfrm>
              <a:off x="3769575" y="2203475"/>
              <a:ext cx="6775" cy="14350"/>
            </a:xfrm>
            <a:custGeom>
              <a:avLst/>
              <a:gdLst/>
              <a:ahLst/>
              <a:cxnLst/>
              <a:rect l="0" t="0" r="0" b="0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2" name="Shape 1452"/>
            <p:cNvSpPr/>
            <p:nvPr/>
          </p:nvSpPr>
          <p:spPr>
            <a:xfrm>
              <a:off x="2059250" y="2761525"/>
              <a:ext cx="9275" cy="15175"/>
            </a:xfrm>
            <a:custGeom>
              <a:avLst/>
              <a:gdLst/>
              <a:ahLst/>
              <a:cxnLst/>
              <a:rect l="0" t="0" r="0" b="0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3" name="Shape 1453"/>
            <p:cNvSpPr/>
            <p:nvPr/>
          </p:nvSpPr>
          <p:spPr>
            <a:xfrm>
              <a:off x="3767900" y="2217800"/>
              <a:ext cx="8450" cy="25275"/>
            </a:xfrm>
            <a:custGeom>
              <a:avLst/>
              <a:gdLst/>
              <a:ahLst/>
              <a:cxnLst/>
              <a:rect l="0" t="0" r="0" b="0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4" name="Shape 1454"/>
            <p:cNvSpPr/>
            <p:nvPr/>
          </p:nvSpPr>
          <p:spPr>
            <a:xfrm>
              <a:off x="429725" y="2388650"/>
              <a:ext cx="132175" cy="129650"/>
            </a:xfrm>
            <a:custGeom>
              <a:avLst/>
              <a:gdLst/>
              <a:ahLst/>
              <a:cxnLst/>
              <a:rect l="0" t="0" r="0" b="0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5" name="Shape 1455"/>
            <p:cNvSpPr/>
            <p:nvPr/>
          </p:nvSpPr>
          <p:spPr>
            <a:xfrm>
              <a:off x="1768875" y="2760700"/>
              <a:ext cx="12650" cy="16000"/>
            </a:xfrm>
            <a:custGeom>
              <a:avLst/>
              <a:gdLst/>
              <a:ahLst/>
              <a:cxnLst/>
              <a:rect l="0" t="0" r="0" b="0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6" name="Shape 1456"/>
            <p:cNvSpPr/>
            <p:nvPr/>
          </p:nvSpPr>
          <p:spPr>
            <a:xfrm>
              <a:off x="1741075" y="2721975"/>
              <a:ext cx="61475" cy="64000"/>
            </a:xfrm>
            <a:custGeom>
              <a:avLst/>
              <a:gdLst/>
              <a:ahLst/>
              <a:cxnLst/>
              <a:rect l="0" t="0" r="0" b="0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7" name="Shape 1457"/>
            <p:cNvSpPr/>
            <p:nvPr/>
          </p:nvSpPr>
          <p:spPr>
            <a:xfrm>
              <a:off x="1811800" y="2723650"/>
              <a:ext cx="68200" cy="64000"/>
            </a:xfrm>
            <a:custGeom>
              <a:avLst/>
              <a:gdLst/>
              <a:ahLst/>
              <a:cxnLst/>
              <a:rect l="0" t="0" r="0" b="0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8" name="Shape 1458"/>
            <p:cNvSpPr/>
            <p:nvPr/>
          </p:nvSpPr>
          <p:spPr>
            <a:xfrm>
              <a:off x="1839575" y="2762375"/>
              <a:ext cx="14325" cy="16025"/>
            </a:xfrm>
            <a:custGeom>
              <a:avLst/>
              <a:gdLst/>
              <a:ahLst/>
              <a:cxnLst/>
              <a:rect l="0" t="0" r="0" b="0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9" name="Shape 1459"/>
            <p:cNvSpPr/>
            <p:nvPr/>
          </p:nvSpPr>
          <p:spPr>
            <a:xfrm>
              <a:off x="1919525" y="2800250"/>
              <a:ext cx="4225" cy="23600"/>
            </a:xfrm>
            <a:custGeom>
              <a:avLst/>
              <a:gdLst/>
              <a:ahLst/>
              <a:cxnLst/>
              <a:rect l="0" t="0" r="0" b="0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0" name="Shape 1460"/>
            <p:cNvSpPr/>
            <p:nvPr/>
          </p:nvSpPr>
          <p:spPr>
            <a:xfrm>
              <a:off x="1775600" y="2796875"/>
              <a:ext cx="64825" cy="26975"/>
            </a:xfrm>
            <a:custGeom>
              <a:avLst/>
              <a:gdLst/>
              <a:ahLst/>
              <a:cxnLst/>
              <a:rect l="0" t="0" r="0" b="0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1" name="Shape 1461"/>
            <p:cNvSpPr/>
            <p:nvPr/>
          </p:nvSpPr>
          <p:spPr>
            <a:xfrm>
              <a:off x="528200" y="2421475"/>
              <a:ext cx="15175" cy="10125"/>
            </a:xfrm>
            <a:custGeom>
              <a:avLst/>
              <a:gdLst/>
              <a:ahLst/>
              <a:cxnLst/>
              <a:rect l="0" t="0" r="0" b="0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2" name="Shape 1462"/>
            <p:cNvSpPr/>
            <p:nvPr/>
          </p:nvSpPr>
          <p:spPr>
            <a:xfrm>
              <a:off x="1885850" y="2721975"/>
              <a:ext cx="63150" cy="68200"/>
            </a:xfrm>
            <a:custGeom>
              <a:avLst/>
              <a:gdLst/>
              <a:ahLst/>
              <a:cxnLst/>
              <a:rect l="0" t="0" r="0" b="0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3" name="Shape 1463"/>
            <p:cNvSpPr/>
            <p:nvPr/>
          </p:nvSpPr>
          <p:spPr>
            <a:xfrm>
              <a:off x="1984350" y="2761525"/>
              <a:ext cx="14325" cy="15175"/>
            </a:xfrm>
            <a:custGeom>
              <a:avLst/>
              <a:gdLst/>
              <a:ahLst/>
              <a:cxnLst/>
              <a:rect l="0" t="0" r="0" b="0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4" name="Shape 1464"/>
            <p:cNvSpPr/>
            <p:nvPr/>
          </p:nvSpPr>
          <p:spPr>
            <a:xfrm>
              <a:off x="1973400" y="2674850"/>
              <a:ext cx="68200" cy="42100"/>
            </a:xfrm>
            <a:custGeom>
              <a:avLst/>
              <a:gdLst/>
              <a:ahLst/>
              <a:cxnLst/>
              <a:rect l="0" t="0" r="0" b="0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5" name="Shape 1465"/>
            <p:cNvSpPr/>
            <p:nvPr/>
          </p:nvSpPr>
          <p:spPr>
            <a:xfrm>
              <a:off x="1915325" y="2794350"/>
              <a:ext cx="69050" cy="29500"/>
            </a:xfrm>
            <a:custGeom>
              <a:avLst/>
              <a:gdLst/>
              <a:ahLst/>
              <a:cxnLst/>
              <a:rect l="0" t="0" r="0" b="0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6" name="Shape 1466"/>
            <p:cNvSpPr/>
            <p:nvPr/>
          </p:nvSpPr>
          <p:spPr>
            <a:xfrm>
              <a:off x="2033150" y="2721975"/>
              <a:ext cx="65675" cy="66525"/>
            </a:xfrm>
            <a:custGeom>
              <a:avLst/>
              <a:gdLst/>
              <a:ahLst/>
              <a:cxnLst/>
              <a:rect l="0" t="0" r="0" b="0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7" name="Shape 1467"/>
            <p:cNvSpPr/>
            <p:nvPr/>
          </p:nvSpPr>
          <p:spPr>
            <a:xfrm>
              <a:off x="1913625" y="2764050"/>
              <a:ext cx="10125" cy="13500"/>
            </a:xfrm>
            <a:custGeom>
              <a:avLst/>
              <a:gdLst/>
              <a:ahLst/>
              <a:cxnLst/>
              <a:rect l="0" t="0" r="0" b="0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8" name="Shape 1468"/>
            <p:cNvSpPr/>
            <p:nvPr/>
          </p:nvSpPr>
          <p:spPr>
            <a:xfrm>
              <a:off x="1959075" y="2722825"/>
              <a:ext cx="63175" cy="66500"/>
            </a:xfrm>
            <a:custGeom>
              <a:avLst/>
              <a:gdLst/>
              <a:ahLst/>
              <a:cxnLst/>
              <a:rect l="0" t="0" r="0" b="0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9" name="Shape 1469"/>
            <p:cNvSpPr/>
            <p:nvPr/>
          </p:nvSpPr>
          <p:spPr>
            <a:xfrm>
              <a:off x="1895950" y="2673150"/>
              <a:ext cx="69900" cy="43800"/>
            </a:xfrm>
            <a:custGeom>
              <a:avLst/>
              <a:gdLst/>
              <a:ahLst/>
              <a:cxnLst/>
              <a:rect l="0" t="0" r="0" b="0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0" name="Shape 1470"/>
            <p:cNvSpPr/>
            <p:nvPr/>
          </p:nvSpPr>
          <p:spPr>
            <a:xfrm>
              <a:off x="1847975" y="2798575"/>
              <a:ext cx="64000" cy="25275"/>
            </a:xfrm>
            <a:custGeom>
              <a:avLst/>
              <a:gdLst/>
              <a:ahLst/>
              <a:cxnLst/>
              <a:rect l="0" t="0" r="0" b="0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1" name="Shape 1471"/>
            <p:cNvSpPr/>
            <p:nvPr/>
          </p:nvSpPr>
          <p:spPr>
            <a:xfrm>
              <a:off x="457500" y="2411375"/>
              <a:ext cx="14325" cy="12650"/>
            </a:xfrm>
            <a:custGeom>
              <a:avLst/>
              <a:gdLst/>
              <a:ahLst/>
              <a:cxnLst/>
              <a:rect l="0" t="0" r="0" b="0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2" name="Shape 1472"/>
            <p:cNvSpPr/>
            <p:nvPr/>
          </p:nvSpPr>
          <p:spPr>
            <a:xfrm>
              <a:off x="438125" y="2432425"/>
              <a:ext cx="19400" cy="6750"/>
            </a:xfrm>
            <a:custGeom>
              <a:avLst/>
              <a:gdLst/>
              <a:ahLst/>
              <a:cxnLst/>
              <a:rect l="0" t="0" r="0" b="0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3" name="Shape 1473"/>
            <p:cNvSpPr/>
            <p:nvPr/>
          </p:nvSpPr>
          <p:spPr>
            <a:xfrm>
              <a:off x="408675" y="2075550"/>
              <a:ext cx="73250" cy="76625"/>
            </a:xfrm>
            <a:custGeom>
              <a:avLst/>
              <a:gdLst/>
              <a:ahLst/>
              <a:cxnLst/>
              <a:rect l="0" t="0" r="0" b="0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4" name="Shape 1474"/>
            <p:cNvSpPr/>
            <p:nvPr/>
          </p:nvSpPr>
          <p:spPr>
            <a:xfrm>
              <a:off x="485275" y="2399600"/>
              <a:ext cx="6750" cy="16850"/>
            </a:xfrm>
            <a:custGeom>
              <a:avLst/>
              <a:gdLst/>
              <a:ahLst/>
              <a:cxnLst/>
              <a:rect l="0" t="0" r="0" b="0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5" name="Shape 1475"/>
            <p:cNvSpPr/>
            <p:nvPr/>
          </p:nvSpPr>
          <p:spPr>
            <a:xfrm>
              <a:off x="483575" y="2424850"/>
              <a:ext cx="49700" cy="49700"/>
            </a:xfrm>
            <a:custGeom>
              <a:avLst/>
              <a:gdLst/>
              <a:ahLst/>
              <a:cxnLst/>
              <a:rect l="0" t="0" r="0" b="0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6" name="Shape 1476"/>
            <p:cNvSpPr/>
            <p:nvPr/>
          </p:nvSpPr>
          <p:spPr>
            <a:xfrm>
              <a:off x="522300" y="2491350"/>
              <a:ext cx="9275" cy="6750"/>
            </a:xfrm>
            <a:custGeom>
              <a:avLst/>
              <a:gdLst/>
              <a:ahLst/>
              <a:cxnLst/>
              <a:rect l="0" t="0" r="0" b="0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7" name="Shape 1477"/>
            <p:cNvSpPr/>
            <p:nvPr/>
          </p:nvSpPr>
          <p:spPr>
            <a:xfrm>
              <a:off x="519775" y="2663900"/>
              <a:ext cx="10125" cy="13500"/>
            </a:xfrm>
            <a:custGeom>
              <a:avLst/>
              <a:gdLst/>
              <a:ahLst/>
              <a:cxnLst/>
              <a:rect l="0" t="0" r="0" b="0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8" name="Shape 1478"/>
            <p:cNvSpPr/>
            <p:nvPr/>
          </p:nvSpPr>
          <p:spPr>
            <a:xfrm>
              <a:off x="539975" y="2774150"/>
              <a:ext cx="9300" cy="11825"/>
            </a:xfrm>
            <a:custGeom>
              <a:avLst/>
              <a:gdLst/>
              <a:ahLst/>
              <a:cxnLst/>
              <a:rect l="0" t="0" r="0" b="0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9" name="Shape 1479"/>
            <p:cNvSpPr/>
            <p:nvPr/>
          </p:nvSpPr>
          <p:spPr>
            <a:xfrm>
              <a:off x="529875" y="2721125"/>
              <a:ext cx="10975" cy="12650"/>
            </a:xfrm>
            <a:custGeom>
              <a:avLst/>
              <a:gdLst/>
              <a:ahLst/>
              <a:cxnLst/>
              <a:rect l="0" t="0" r="0" b="0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0" name="Shape 1480"/>
            <p:cNvSpPr/>
            <p:nvPr/>
          </p:nvSpPr>
          <p:spPr>
            <a:xfrm>
              <a:off x="529025" y="2693350"/>
              <a:ext cx="10150" cy="11825"/>
            </a:xfrm>
            <a:custGeom>
              <a:avLst/>
              <a:gdLst/>
              <a:ahLst/>
              <a:cxnLst/>
              <a:rect l="0" t="0" r="0" b="0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1" name="Shape 1481"/>
            <p:cNvSpPr/>
            <p:nvPr/>
          </p:nvSpPr>
          <p:spPr>
            <a:xfrm>
              <a:off x="1499525" y="2611700"/>
              <a:ext cx="1114425" cy="212150"/>
            </a:xfrm>
            <a:custGeom>
              <a:avLst/>
              <a:gdLst/>
              <a:ahLst/>
              <a:cxnLst/>
              <a:rect l="0" t="0" r="0" b="0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2" name="Shape 1482"/>
            <p:cNvSpPr/>
            <p:nvPr/>
          </p:nvSpPr>
          <p:spPr>
            <a:xfrm>
              <a:off x="2360575" y="2793525"/>
              <a:ext cx="64000" cy="30325"/>
            </a:xfrm>
            <a:custGeom>
              <a:avLst/>
              <a:gdLst/>
              <a:ahLst/>
              <a:cxnLst/>
              <a:rect l="0" t="0" r="0" b="0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3" name="Shape 1483"/>
            <p:cNvSpPr/>
            <p:nvPr/>
          </p:nvSpPr>
          <p:spPr>
            <a:xfrm>
              <a:off x="536625" y="2751425"/>
              <a:ext cx="10125" cy="10125"/>
            </a:xfrm>
            <a:custGeom>
              <a:avLst/>
              <a:gdLst/>
              <a:ahLst/>
              <a:cxnLst/>
              <a:rect l="0" t="0" r="0" b="0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4" name="Shape 1484"/>
            <p:cNvSpPr/>
            <p:nvPr/>
          </p:nvSpPr>
          <p:spPr>
            <a:xfrm>
              <a:off x="545875" y="2804450"/>
              <a:ext cx="9275" cy="14350"/>
            </a:xfrm>
            <a:custGeom>
              <a:avLst/>
              <a:gdLst/>
              <a:ahLst/>
              <a:cxnLst/>
              <a:rect l="0" t="0" r="0" b="0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485" name="Shape 1485"/>
          <p:cNvSpPr txBox="1">
            <a:spLocks noGrp="1"/>
          </p:cNvSpPr>
          <p:nvPr>
            <p:ph type="body" idx="1"/>
          </p:nvPr>
        </p:nvSpPr>
        <p:spPr>
          <a:xfrm>
            <a:off x="609600" y="5447700"/>
            <a:ext cx="10972800" cy="570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2400"/>
              <a:buFont typeface="Amatic SC"/>
              <a:buNone/>
              <a:defRPr sz="2400" b="1"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63749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7" name="Shape 1487"/>
          <p:cNvGrpSpPr/>
          <p:nvPr/>
        </p:nvGrpSpPr>
        <p:grpSpPr>
          <a:xfrm>
            <a:off x="2" y="6"/>
            <a:ext cx="12202753" cy="6864065"/>
            <a:chOff x="328725" y="238125"/>
            <a:chExt cx="3447625" cy="2585725"/>
          </a:xfrm>
        </p:grpSpPr>
        <p:sp>
          <p:nvSpPr>
            <p:cNvPr id="1488" name="Shape 1488"/>
            <p:cNvSpPr/>
            <p:nvPr/>
          </p:nvSpPr>
          <p:spPr>
            <a:xfrm>
              <a:off x="2397625" y="2721125"/>
              <a:ext cx="62300" cy="66525"/>
            </a:xfrm>
            <a:custGeom>
              <a:avLst/>
              <a:gdLst/>
              <a:ahLst/>
              <a:cxnLst/>
              <a:rect l="0" t="0" r="0" b="0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9" name="Shape 1489"/>
            <p:cNvSpPr/>
            <p:nvPr/>
          </p:nvSpPr>
          <p:spPr>
            <a:xfrm>
              <a:off x="2424550" y="2739650"/>
              <a:ext cx="16850" cy="17700"/>
            </a:xfrm>
            <a:custGeom>
              <a:avLst/>
              <a:gdLst/>
              <a:ahLst/>
              <a:cxnLst/>
              <a:rect l="0" t="0" r="0" b="0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0" name="Shape 1490"/>
            <p:cNvSpPr/>
            <p:nvPr/>
          </p:nvSpPr>
          <p:spPr>
            <a:xfrm>
              <a:off x="2276400" y="2759850"/>
              <a:ext cx="13500" cy="17700"/>
            </a:xfrm>
            <a:custGeom>
              <a:avLst/>
              <a:gdLst/>
              <a:ahLst/>
              <a:cxnLst/>
              <a:rect l="0" t="0" r="0" b="0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1" name="Shape 1491"/>
            <p:cNvSpPr/>
            <p:nvPr/>
          </p:nvSpPr>
          <p:spPr>
            <a:xfrm>
              <a:off x="1523075" y="2675675"/>
              <a:ext cx="67375" cy="38750"/>
            </a:xfrm>
            <a:custGeom>
              <a:avLst/>
              <a:gdLst/>
              <a:ahLst/>
              <a:cxnLst/>
              <a:rect l="0" t="0" r="0" b="0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2" name="Shape 1492"/>
            <p:cNvSpPr/>
            <p:nvPr/>
          </p:nvSpPr>
          <p:spPr>
            <a:xfrm>
              <a:off x="2347950" y="2750600"/>
              <a:ext cx="16025" cy="4225"/>
            </a:xfrm>
            <a:custGeom>
              <a:avLst/>
              <a:gdLst/>
              <a:ahLst/>
              <a:cxnLst/>
              <a:rect l="0" t="0" r="0" b="0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3" name="Shape 1493"/>
            <p:cNvSpPr/>
            <p:nvPr/>
          </p:nvSpPr>
          <p:spPr>
            <a:xfrm>
              <a:off x="2319325" y="2720300"/>
              <a:ext cx="69900" cy="66500"/>
            </a:xfrm>
            <a:custGeom>
              <a:avLst/>
              <a:gdLst/>
              <a:ahLst/>
              <a:cxnLst/>
              <a:rect l="0" t="0" r="0" b="0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4" name="Shape 1494"/>
            <p:cNvSpPr/>
            <p:nvPr/>
          </p:nvSpPr>
          <p:spPr>
            <a:xfrm>
              <a:off x="2128275" y="2674000"/>
              <a:ext cx="67350" cy="42100"/>
            </a:xfrm>
            <a:custGeom>
              <a:avLst/>
              <a:gdLst/>
              <a:ahLst/>
              <a:cxnLst/>
              <a:rect l="0" t="0" r="0" b="0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5" name="Shape 1495"/>
            <p:cNvSpPr/>
            <p:nvPr/>
          </p:nvSpPr>
          <p:spPr>
            <a:xfrm>
              <a:off x="2107225" y="2721125"/>
              <a:ext cx="60625" cy="64850"/>
            </a:xfrm>
            <a:custGeom>
              <a:avLst/>
              <a:gdLst/>
              <a:ahLst/>
              <a:cxnLst/>
              <a:rect l="0" t="0" r="0" b="0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6" name="Shape 1496"/>
            <p:cNvSpPr/>
            <p:nvPr/>
          </p:nvSpPr>
          <p:spPr>
            <a:xfrm>
              <a:off x="2435500" y="2794350"/>
              <a:ext cx="61450" cy="29500"/>
            </a:xfrm>
            <a:custGeom>
              <a:avLst/>
              <a:gdLst/>
              <a:ahLst/>
              <a:cxnLst/>
              <a:rect l="0" t="0" r="0" b="0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7" name="Shape 1497"/>
            <p:cNvSpPr/>
            <p:nvPr/>
          </p:nvSpPr>
          <p:spPr>
            <a:xfrm>
              <a:off x="2508725" y="2793525"/>
              <a:ext cx="64825" cy="30325"/>
            </a:xfrm>
            <a:custGeom>
              <a:avLst/>
              <a:gdLst/>
              <a:ahLst/>
              <a:cxnLst/>
              <a:rect l="0" t="0" r="0" b="0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8" name="Shape 1498"/>
            <p:cNvSpPr/>
            <p:nvPr/>
          </p:nvSpPr>
          <p:spPr>
            <a:xfrm>
              <a:off x="1546650" y="2770800"/>
              <a:ext cx="13500" cy="3375"/>
            </a:xfrm>
            <a:custGeom>
              <a:avLst/>
              <a:gdLst/>
              <a:ahLst/>
              <a:cxnLst/>
              <a:rect l="0" t="0" r="0" b="0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9" name="Shape 1499"/>
            <p:cNvSpPr/>
            <p:nvPr/>
          </p:nvSpPr>
          <p:spPr>
            <a:xfrm>
              <a:off x="2251150" y="2724500"/>
              <a:ext cx="64850" cy="64000"/>
            </a:xfrm>
            <a:custGeom>
              <a:avLst/>
              <a:gdLst/>
              <a:ahLst/>
              <a:cxnLst/>
              <a:rect l="0" t="0" r="0" b="0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0" name="Shape 1500"/>
            <p:cNvSpPr/>
            <p:nvPr/>
          </p:nvSpPr>
          <p:spPr>
            <a:xfrm>
              <a:off x="1522250" y="2724500"/>
              <a:ext cx="63150" cy="63150"/>
            </a:xfrm>
            <a:custGeom>
              <a:avLst/>
              <a:gdLst/>
              <a:ahLst/>
              <a:cxnLst/>
              <a:rect l="0" t="0" r="0" b="0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1" name="Shape 1501"/>
            <p:cNvSpPr/>
            <p:nvPr/>
          </p:nvSpPr>
          <p:spPr>
            <a:xfrm>
              <a:off x="2179625" y="2722825"/>
              <a:ext cx="64825" cy="64825"/>
            </a:xfrm>
            <a:custGeom>
              <a:avLst/>
              <a:gdLst/>
              <a:ahLst/>
              <a:cxnLst/>
              <a:rect l="0" t="0" r="0" b="0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2" name="Shape 1502"/>
            <p:cNvSpPr/>
            <p:nvPr/>
          </p:nvSpPr>
          <p:spPr>
            <a:xfrm>
              <a:off x="2205700" y="2761525"/>
              <a:ext cx="12650" cy="16025"/>
            </a:xfrm>
            <a:custGeom>
              <a:avLst/>
              <a:gdLst/>
              <a:ahLst/>
              <a:cxnLst/>
              <a:rect l="0" t="0" r="0" b="0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3" name="Shape 1503"/>
            <p:cNvSpPr/>
            <p:nvPr/>
          </p:nvSpPr>
          <p:spPr>
            <a:xfrm>
              <a:off x="1545800" y="2757325"/>
              <a:ext cx="12650" cy="10125"/>
            </a:xfrm>
            <a:custGeom>
              <a:avLst/>
              <a:gdLst/>
              <a:ahLst/>
              <a:cxnLst/>
              <a:rect l="0" t="0" r="0" b="0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4" name="Shape 1504"/>
            <p:cNvSpPr/>
            <p:nvPr/>
          </p:nvSpPr>
          <p:spPr>
            <a:xfrm>
              <a:off x="2287350" y="2795200"/>
              <a:ext cx="67350" cy="28650"/>
            </a:xfrm>
            <a:custGeom>
              <a:avLst/>
              <a:gdLst/>
              <a:ahLst/>
              <a:cxnLst/>
              <a:rect l="0" t="0" r="0" b="0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5" name="Shape 1505"/>
            <p:cNvSpPr/>
            <p:nvPr/>
          </p:nvSpPr>
          <p:spPr>
            <a:xfrm>
              <a:off x="1692275" y="2759850"/>
              <a:ext cx="14325" cy="16025"/>
            </a:xfrm>
            <a:custGeom>
              <a:avLst/>
              <a:gdLst/>
              <a:ahLst/>
              <a:cxnLst/>
              <a:rect l="0" t="0" r="0" b="0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6" name="Shape 1506"/>
            <p:cNvSpPr/>
            <p:nvPr/>
          </p:nvSpPr>
          <p:spPr>
            <a:xfrm>
              <a:off x="1825250" y="2676525"/>
              <a:ext cx="66525" cy="41275"/>
            </a:xfrm>
            <a:custGeom>
              <a:avLst/>
              <a:gdLst/>
              <a:ahLst/>
              <a:cxnLst/>
              <a:rect l="0" t="0" r="0" b="0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7" name="Shape 1507"/>
            <p:cNvSpPr/>
            <p:nvPr/>
          </p:nvSpPr>
          <p:spPr>
            <a:xfrm>
              <a:off x="2143425" y="2793525"/>
              <a:ext cx="64825" cy="30325"/>
            </a:xfrm>
            <a:custGeom>
              <a:avLst/>
              <a:gdLst/>
              <a:ahLst/>
              <a:cxnLst/>
              <a:rect l="0" t="0" r="0" b="0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8" name="Shape 1508"/>
            <p:cNvSpPr/>
            <p:nvPr/>
          </p:nvSpPr>
          <p:spPr>
            <a:xfrm>
              <a:off x="2050825" y="2675675"/>
              <a:ext cx="69050" cy="41275"/>
            </a:xfrm>
            <a:custGeom>
              <a:avLst/>
              <a:gdLst/>
              <a:ahLst/>
              <a:cxnLst/>
              <a:rect l="0" t="0" r="0" b="0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9" name="Shape 1509"/>
            <p:cNvSpPr/>
            <p:nvPr/>
          </p:nvSpPr>
          <p:spPr>
            <a:xfrm>
              <a:off x="1596325" y="2674000"/>
              <a:ext cx="67350" cy="42100"/>
            </a:xfrm>
            <a:custGeom>
              <a:avLst/>
              <a:gdLst/>
              <a:ahLst/>
              <a:cxnLst/>
              <a:rect l="0" t="0" r="0" b="0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0" name="Shape 1510"/>
            <p:cNvSpPr/>
            <p:nvPr/>
          </p:nvSpPr>
          <p:spPr>
            <a:xfrm>
              <a:off x="2427925" y="2673150"/>
              <a:ext cx="69875" cy="43800"/>
            </a:xfrm>
            <a:custGeom>
              <a:avLst/>
              <a:gdLst/>
              <a:ahLst/>
              <a:cxnLst/>
              <a:rect l="0" t="0" r="0" b="0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1" name="Shape 1511"/>
            <p:cNvSpPr/>
            <p:nvPr/>
          </p:nvSpPr>
          <p:spPr>
            <a:xfrm>
              <a:off x="2201500" y="2675675"/>
              <a:ext cx="69875" cy="40425"/>
            </a:xfrm>
            <a:custGeom>
              <a:avLst/>
              <a:gdLst/>
              <a:ahLst/>
              <a:cxnLst/>
              <a:rect l="0" t="0" r="0" b="0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2" name="Shape 1512"/>
            <p:cNvSpPr/>
            <p:nvPr/>
          </p:nvSpPr>
          <p:spPr>
            <a:xfrm>
              <a:off x="1668700" y="2721975"/>
              <a:ext cx="64825" cy="65675"/>
            </a:xfrm>
            <a:custGeom>
              <a:avLst/>
              <a:gdLst/>
              <a:ahLst/>
              <a:cxnLst/>
              <a:rect l="0" t="0" r="0" b="0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3" name="Shape 1513"/>
            <p:cNvSpPr/>
            <p:nvPr/>
          </p:nvSpPr>
          <p:spPr>
            <a:xfrm>
              <a:off x="1669550" y="2675675"/>
              <a:ext cx="69875" cy="40425"/>
            </a:xfrm>
            <a:custGeom>
              <a:avLst/>
              <a:gdLst/>
              <a:ahLst/>
              <a:cxnLst/>
              <a:rect l="0" t="0" r="0" b="0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4" name="Shape 1514"/>
            <p:cNvSpPr/>
            <p:nvPr/>
          </p:nvSpPr>
          <p:spPr>
            <a:xfrm>
              <a:off x="1704050" y="2795200"/>
              <a:ext cx="59775" cy="28650"/>
            </a:xfrm>
            <a:custGeom>
              <a:avLst/>
              <a:gdLst/>
              <a:ahLst/>
              <a:cxnLst/>
              <a:rect l="0" t="0" r="0" b="0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5" name="Shape 1515"/>
            <p:cNvSpPr/>
            <p:nvPr/>
          </p:nvSpPr>
          <p:spPr>
            <a:xfrm>
              <a:off x="2215800" y="2793525"/>
              <a:ext cx="61475" cy="30325"/>
            </a:xfrm>
            <a:custGeom>
              <a:avLst/>
              <a:gdLst/>
              <a:ahLst/>
              <a:cxnLst/>
              <a:rect l="0" t="0" r="0" b="0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6" name="Shape 1516"/>
            <p:cNvSpPr/>
            <p:nvPr/>
          </p:nvSpPr>
          <p:spPr>
            <a:xfrm>
              <a:off x="1746125" y="2674000"/>
              <a:ext cx="68225" cy="42100"/>
            </a:xfrm>
            <a:custGeom>
              <a:avLst/>
              <a:gdLst/>
              <a:ahLst/>
              <a:cxnLst/>
              <a:rect l="0" t="0" r="0" b="0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7" name="Shape 1517"/>
            <p:cNvSpPr/>
            <p:nvPr/>
          </p:nvSpPr>
          <p:spPr>
            <a:xfrm>
              <a:off x="2278100" y="2674000"/>
              <a:ext cx="68200" cy="42100"/>
            </a:xfrm>
            <a:custGeom>
              <a:avLst/>
              <a:gdLst/>
              <a:ahLst/>
              <a:cxnLst/>
              <a:rect l="0" t="0" r="0" b="0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8" name="Shape 1518"/>
            <p:cNvSpPr/>
            <p:nvPr/>
          </p:nvSpPr>
          <p:spPr>
            <a:xfrm>
              <a:off x="2538175" y="2765750"/>
              <a:ext cx="24425" cy="11800"/>
            </a:xfrm>
            <a:custGeom>
              <a:avLst/>
              <a:gdLst/>
              <a:ahLst/>
              <a:cxnLst/>
              <a:rect l="0" t="0" r="0" b="0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9" name="Shape 1519"/>
            <p:cNvSpPr/>
            <p:nvPr/>
          </p:nvSpPr>
          <p:spPr>
            <a:xfrm>
              <a:off x="2505350" y="2674850"/>
              <a:ext cx="68200" cy="42100"/>
            </a:xfrm>
            <a:custGeom>
              <a:avLst/>
              <a:gdLst/>
              <a:ahLst/>
              <a:cxnLst/>
              <a:rect l="0" t="0" r="0" b="0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0" name="Shape 1520"/>
            <p:cNvSpPr/>
            <p:nvPr/>
          </p:nvSpPr>
          <p:spPr>
            <a:xfrm>
              <a:off x="2469150" y="2722825"/>
              <a:ext cx="103550" cy="64825"/>
            </a:xfrm>
            <a:custGeom>
              <a:avLst/>
              <a:gdLst/>
              <a:ahLst/>
              <a:cxnLst/>
              <a:rect l="0" t="0" r="0" b="0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1" name="Shape 1521"/>
            <p:cNvSpPr/>
            <p:nvPr/>
          </p:nvSpPr>
          <p:spPr>
            <a:xfrm>
              <a:off x="1623250" y="2758175"/>
              <a:ext cx="9275" cy="17700"/>
            </a:xfrm>
            <a:custGeom>
              <a:avLst/>
              <a:gdLst/>
              <a:ahLst/>
              <a:cxnLst/>
              <a:rect l="0" t="0" r="0" b="0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2" name="Shape 1522"/>
            <p:cNvSpPr/>
            <p:nvPr/>
          </p:nvSpPr>
          <p:spPr>
            <a:xfrm>
              <a:off x="2357200" y="2676525"/>
              <a:ext cx="66525" cy="41275"/>
            </a:xfrm>
            <a:custGeom>
              <a:avLst/>
              <a:gdLst/>
              <a:ahLst/>
              <a:cxnLst/>
              <a:rect l="0" t="0" r="0" b="0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3" name="Shape 1523"/>
            <p:cNvSpPr/>
            <p:nvPr/>
          </p:nvSpPr>
          <p:spPr>
            <a:xfrm>
              <a:off x="1629975" y="2796050"/>
              <a:ext cx="64850" cy="27800"/>
            </a:xfrm>
            <a:custGeom>
              <a:avLst/>
              <a:gdLst/>
              <a:ahLst/>
              <a:cxnLst/>
              <a:rect l="0" t="0" r="0" b="0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4" name="Shape 1524"/>
            <p:cNvSpPr/>
            <p:nvPr/>
          </p:nvSpPr>
          <p:spPr>
            <a:xfrm>
              <a:off x="1593800" y="2723650"/>
              <a:ext cx="62300" cy="64850"/>
            </a:xfrm>
            <a:custGeom>
              <a:avLst/>
              <a:gdLst/>
              <a:ahLst/>
              <a:cxnLst/>
              <a:rect l="0" t="0" r="0" b="0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5" name="Shape 1525"/>
            <p:cNvSpPr/>
            <p:nvPr/>
          </p:nvSpPr>
          <p:spPr>
            <a:xfrm>
              <a:off x="2068500" y="2795200"/>
              <a:ext cx="62325" cy="28650"/>
            </a:xfrm>
            <a:custGeom>
              <a:avLst/>
              <a:gdLst/>
              <a:ahLst/>
              <a:cxnLst/>
              <a:rect l="0" t="0" r="0" b="0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6" name="Shape 1526"/>
            <p:cNvSpPr/>
            <p:nvPr/>
          </p:nvSpPr>
          <p:spPr>
            <a:xfrm>
              <a:off x="1519725" y="2792675"/>
              <a:ext cx="106075" cy="31175"/>
            </a:xfrm>
            <a:custGeom>
              <a:avLst/>
              <a:gdLst/>
              <a:ahLst/>
              <a:cxnLst/>
              <a:rect l="0" t="0" r="0" b="0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7" name="Shape 1527"/>
            <p:cNvSpPr/>
            <p:nvPr/>
          </p:nvSpPr>
          <p:spPr>
            <a:xfrm>
              <a:off x="2130800" y="2762375"/>
              <a:ext cx="11800" cy="13500"/>
            </a:xfrm>
            <a:custGeom>
              <a:avLst/>
              <a:gdLst/>
              <a:ahLst/>
              <a:cxnLst/>
              <a:rect l="0" t="0" r="0" b="0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8" name="Shape 1528"/>
            <p:cNvSpPr/>
            <p:nvPr/>
          </p:nvSpPr>
          <p:spPr>
            <a:xfrm>
              <a:off x="1993600" y="2795200"/>
              <a:ext cx="62300" cy="28650"/>
            </a:xfrm>
            <a:custGeom>
              <a:avLst/>
              <a:gdLst/>
              <a:ahLst/>
              <a:cxnLst/>
              <a:rect l="0" t="0" r="0" b="0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9" name="Shape 1529"/>
            <p:cNvSpPr/>
            <p:nvPr/>
          </p:nvSpPr>
          <p:spPr>
            <a:xfrm>
              <a:off x="3731700" y="1357575"/>
              <a:ext cx="44650" cy="18550"/>
            </a:xfrm>
            <a:custGeom>
              <a:avLst/>
              <a:gdLst/>
              <a:ahLst/>
              <a:cxnLst/>
              <a:rect l="0" t="0" r="0" b="0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0" name="Shape 1530"/>
            <p:cNvSpPr/>
            <p:nvPr/>
          </p:nvSpPr>
          <p:spPr>
            <a:xfrm>
              <a:off x="3708150" y="1295300"/>
              <a:ext cx="68200" cy="24425"/>
            </a:xfrm>
            <a:custGeom>
              <a:avLst/>
              <a:gdLst/>
              <a:ahLst/>
              <a:cxnLst/>
              <a:rect l="0" t="0" r="0" b="0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1" name="Shape 1531"/>
            <p:cNvSpPr/>
            <p:nvPr/>
          </p:nvSpPr>
          <p:spPr>
            <a:xfrm>
              <a:off x="3718250" y="1315500"/>
              <a:ext cx="58100" cy="21900"/>
            </a:xfrm>
            <a:custGeom>
              <a:avLst/>
              <a:gdLst/>
              <a:ahLst/>
              <a:cxnLst/>
              <a:rect l="0" t="0" r="0" b="0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2" name="Shape 1532"/>
            <p:cNvSpPr/>
            <p:nvPr/>
          </p:nvSpPr>
          <p:spPr>
            <a:xfrm>
              <a:off x="3741800" y="1396300"/>
              <a:ext cx="34550" cy="16000"/>
            </a:xfrm>
            <a:custGeom>
              <a:avLst/>
              <a:gdLst/>
              <a:ahLst/>
              <a:cxnLst/>
              <a:rect l="0" t="0" r="0" b="0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3" name="Shape 1533"/>
            <p:cNvSpPr/>
            <p:nvPr/>
          </p:nvSpPr>
          <p:spPr>
            <a:xfrm>
              <a:off x="3708150" y="1270875"/>
              <a:ext cx="68200" cy="25275"/>
            </a:xfrm>
            <a:custGeom>
              <a:avLst/>
              <a:gdLst/>
              <a:ahLst/>
              <a:cxnLst/>
              <a:rect l="0" t="0" r="0" b="0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4" name="Shape 1534"/>
            <p:cNvSpPr/>
            <p:nvPr/>
          </p:nvSpPr>
          <p:spPr>
            <a:xfrm>
              <a:off x="3733400" y="1377775"/>
              <a:ext cx="42950" cy="19375"/>
            </a:xfrm>
            <a:custGeom>
              <a:avLst/>
              <a:gdLst/>
              <a:ahLst/>
              <a:cxnLst/>
              <a:rect l="0" t="0" r="0" b="0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5" name="Shape 1535"/>
            <p:cNvSpPr/>
            <p:nvPr/>
          </p:nvSpPr>
          <p:spPr>
            <a:xfrm>
              <a:off x="3340325" y="1364300"/>
              <a:ext cx="161625" cy="55575"/>
            </a:xfrm>
            <a:custGeom>
              <a:avLst/>
              <a:gdLst/>
              <a:ahLst/>
              <a:cxnLst/>
              <a:rect l="0" t="0" r="0" b="0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6" name="Shape 1536"/>
            <p:cNvSpPr/>
            <p:nvPr/>
          </p:nvSpPr>
          <p:spPr>
            <a:xfrm>
              <a:off x="3405125" y="1533500"/>
              <a:ext cx="238225" cy="68200"/>
            </a:xfrm>
            <a:custGeom>
              <a:avLst/>
              <a:gdLst/>
              <a:ahLst/>
              <a:cxnLst/>
              <a:rect l="0" t="0" r="0" b="0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7" name="Shape 1537"/>
            <p:cNvSpPr/>
            <p:nvPr/>
          </p:nvSpPr>
          <p:spPr>
            <a:xfrm>
              <a:off x="396900" y="2062925"/>
              <a:ext cx="184350" cy="760925"/>
            </a:xfrm>
            <a:custGeom>
              <a:avLst/>
              <a:gdLst/>
              <a:ahLst/>
              <a:cxnLst/>
              <a:rect l="0" t="0" r="0" b="0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8" name="Shape 1538"/>
            <p:cNvSpPr/>
            <p:nvPr/>
          </p:nvSpPr>
          <p:spPr>
            <a:xfrm>
              <a:off x="328725" y="1041100"/>
              <a:ext cx="351000" cy="772700"/>
            </a:xfrm>
            <a:custGeom>
              <a:avLst/>
              <a:gdLst/>
              <a:ahLst/>
              <a:cxnLst/>
              <a:rect l="0" t="0" r="0" b="0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9" name="Shape 1539"/>
            <p:cNvSpPr/>
            <p:nvPr/>
          </p:nvSpPr>
          <p:spPr>
            <a:xfrm>
              <a:off x="3187975" y="1455225"/>
              <a:ext cx="118700" cy="109425"/>
            </a:xfrm>
            <a:custGeom>
              <a:avLst/>
              <a:gdLst/>
              <a:ahLst/>
              <a:cxnLst/>
              <a:rect l="0" t="0" r="0" b="0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0" name="Shape 1540"/>
            <p:cNvSpPr/>
            <p:nvPr/>
          </p:nvSpPr>
          <p:spPr>
            <a:xfrm>
              <a:off x="434775" y="1035200"/>
              <a:ext cx="10125" cy="11825"/>
            </a:xfrm>
            <a:custGeom>
              <a:avLst/>
              <a:gdLst/>
              <a:ahLst/>
              <a:cxnLst/>
              <a:rect l="0" t="0" r="0" b="0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1" name="Shape 1541"/>
            <p:cNvSpPr/>
            <p:nvPr/>
          </p:nvSpPr>
          <p:spPr>
            <a:xfrm>
              <a:off x="577850" y="270950"/>
              <a:ext cx="194475" cy="158250"/>
            </a:xfrm>
            <a:custGeom>
              <a:avLst/>
              <a:gdLst/>
              <a:ahLst/>
              <a:cxnLst/>
              <a:rect l="0" t="0" r="0" b="0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2" name="Shape 1542"/>
            <p:cNvSpPr/>
            <p:nvPr/>
          </p:nvSpPr>
          <p:spPr>
            <a:xfrm>
              <a:off x="328725" y="961125"/>
              <a:ext cx="417500" cy="928425"/>
            </a:xfrm>
            <a:custGeom>
              <a:avLst/>
              <a:gdLst/>
              <a:ahLst/>
              <a:cxnLst/>
              <a:rect l="0" t="0" r="0" b="0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3" name="Shape 1543"/>
            <p:cNvSpPr/>
            <p:nvPr/>
          </p:nvSpPr>
          <p:spPr>
            <a:xfrm>
              <a:off x="554300" y="238125"/>
              <a:ext cx="479775" cy="203700"/>
            </a:xfrm>
            <a:custGeom>
              <a:avLst/>
              <a:gdLst/>
              <a:ahLst/>
              <a:cxnLst/>
              <a:rect l="0" t="0" r="0" b="0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4" name="Shape 1544"/>
            <p:cNvSpPr/>
            <p:nvPr/>
          </p:nvSpPr>
          <p:spPr>
            <a:xfrm>
              <a:off x="812700" y="238125"/>
              <a:ext cx="198650" cy="136375"/>
            </a:xfrm>
            <a:custGeom>
              <a:avLst/>
              <a:gdLst/>
              <a:ahLst/>
              <a:cxnLst/>
              <a:rect l="0" t="0" r="0" b="0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5" name="Shape 1545"/>
            <p:cNvSpPr/>
            <p:nvPr/>
          </p:nvSpPr>
          <p:spPr>
            <a:xfrm>
              <a:off x="3282250" y="332375"/>
              <a:ext cx="417500" cy="425925"/>
            </a:xfrm>
            <a:custGeom>
              <a:avLst/>
              <a:gdLst/>
              <a:ahLst/>
              <a:cxnLst/>
              <a:rect l="0" t="0" r="0" b="0"/>
              <a:pathLst>
                <a:path w="16700" h="17037" extrusionOk="0">
                  <a:moveTo>
                    <a:pt x="10471" y="169"/>
                  </a:moveTo>
                  <a:lnTo>
                    <a:pt x="10471" y="338"/>
                  </a:lnTo>
                  <a:lnTo>
                    <a:pt x="10538" y="472"/>
                  </a:lnTo>
                  <a:lnTo>
                    <a:pt x="10606" y="674"/>
                  </a:lnTo>
                  <a:lnTo>
                    <a:pt x="10336" y="775"/>
                  </a:lnTo>
                  <a:lnTo>
                    <a:pt x="10303" y="809"/>
                  </a:lnTo>
                  <a:lnTo>
                    <a:pt x="10202" y="641"/>
                  </a:lnTo>
                  <a:lnTo>
                    <a:pt x="10101" y="472"/>
                  </a:lnTo>
                  <a:lnTo>
                    <a:pt x="10269" y="338"/>
                  </a:lnTo>
                  <a:lnTo>
                    <a:pt x="10404" y="236"/>
                  </a:lnTo>
                  <a:lnTo>
                    <a:pt x="10471" y="169"/>
                  </a:lnTo>
                  <a:close/>
                  <a:moveTo>
                    <a:pt x="10673" y="944"/>
                  </a:moveTo>
                  <a:lnTo>
                    <a:pt x="10673" y="1011"/>
                  </a:lnTo>
                  <a:lnTo>
                    <a:pt x="10707" y="1112"/>
                  </a:lnTo>
                  <a:lnTo>
                    <a:pt x="10774" y="1314"/>
                  </a:lnTo>
                  <a:lnTo>
                    <a:pt x="10673" y="1314"/>
                  </a:lnTo>
                  <a:lnTo>
                    <a:pt x="10336" y="1381"/>
                  </a:lnTo>
                  <a:lnTo>
                    <a:pt x="10303" y="1213"/>
                  </a:lnTo>
                  <a:lnTo>
                    <a:pt x="10269" y="1078"/>
                  </a:lnTo>
                  <a:lnTo>
                    <a:pt x="10404" y="1045"/>
                  </a:lnTo>
                  <a:lnTo>
                    <a:pt x="10673" y="944"/>
                  </a:lnTo>
                  <a:close/>
                  <a:moveTo>
                    <a:pt x="10942" y="1516"/>
                  </a:moveTo>
                  <a:lnTo>
                    <a:pt x="11043" y="1617"/>
                  </a:lnTo>
                  <a:lnTo>
                    <a:pt x="11481" y="2055"/>
                  </a:lnTo>
                  <a:lnTo>
                    <a:pt x="11717" y="2290"/>
                  </a:lnTo>
                  <a:lnTo>
                    <a:pt x="11919" y="2526"/>
                  </a:lnTo>
                  <a:lnTo>
                    <a:pt x="11649" y="2627"/>
                  </a:lnTo>
                  <a:lnTo>
                    <a:pt x="11346" y="2694"/>
                  </a:lnTo>
                  <a:lnTo>
                    <a:pt x="10740" y="2829"/>
                  </a:lnTo>
                  <a:lnTo>
                    <a:pt x="10404" y="2896"/>
                  </a:lnTo>
                  <a:lnTo>
                    <a:pt x="10235" y="2930"/>
                  </a:lnTo>
                  <a:lnTo>
                    <a:pt x="10101" y="3031"/>
                  </a:lnTo>
                  <a:lnTo>
                    <a:pt x="10168" y="2425"/>
                  </a:lnTo>
                  <a:lnTo>
                    <a:pt x="10303" y="1819"/>
                  </a:lnTo>
                  <a:lnTo>
                    <a:pt x="10336" y="1583"/>
                  </a:lnTo>
                  <a:lnTo>
                    <a:pt x="10505" y="1550"/>
                  </a:lnTo>
                  <a:lnTo>
                    <a:pt x="10808" y="1516"/>
                  </a:lnTo>
                  <a:close/>
                  <a:moveTo>
                    <a:pt x="12087" y="2728"/>
                  </a:moveTo>
                  <a:lnTo>
                    <a:pt x="12255" y="2964"/>
                  </a:lnTo>
                  <a:lnTo>
                    <a:pt x="11582" y="3199"/>
                  </a:lnTo>
                  <a:lnTo>
                    <a:pt x="10942" y="3368"/>
                  </a:lnTo>
                  <a:lnTo>
                    <a:pt x="10505" y="3502"/>
                  </a:lnTo>
                  <a:lnTo>
                    <a:pt x="10067" y="3637"/>
                  </a:lnTo>
                  <a:lnTo>
                    <a:pt x="10101" y="3199"/>
                  </a:lnTo>
                  <a:lnTo>
                    <a:pt x="10303" y="3166"/>
                  </a:lnTo>
                  <a:lnTo>
                    <a:pt x="10505" y="3132"/>
                  </a:lnTo>
                  <a:lnTo>
                    <a:pt x="10942" y="3031"/>
                  </a:lnTo>
                  <a:lnTo>
                    <a:pt x="11515" y="2896"/>
                  </a:lnTo>
                  <a:lnTo>
                    <a:pt x="11818" y="2829"/>
                  </a:lnTo>
                  <a:lnTo>
                    <a:pt x="12087" y="2728"/>
                  </a:lnTo>
                  <a:close/>
                  <a:moveTo>
                    <a:pt x="12525" y="3098"/>
                  </a:moveTo>
                  <a:lnTo>
                    <a:pt x="12626" y="3671"/>
                  </a:lnTo>
                  <a:lnTo>
                    <a:pt x="12760" y="4243"/>
                  </a:lnTo>
                  <a:lnTo>
                    <a:pt x="13063" y="5320"/>
                  </a:lnTo>
                  <a:lnTo>
                    <a:pt x="13265" y="5994"/>
                  </a:lnTo>
                  <a:lnTo>
                    <a:pt x="13535" y="6633"/>
                  </a:lnTo>
                  <a:lnTo>
                    <a:pt x="13804" y="7273"/>
                  </a:lnTo>
                  <a:lnTo>
                    <a:pt x="14040" y="7913"/>
                  </a:lnTo>
                  <a:lnTo>
                    <a:pt x="14242" y="8519"/>
                  </a:lnTo>
                  <a:lnTo>
                    <a:pt x="14410" y="9159"/>
                  </a:lnTo>
                  <a:lnTo>
                    <a:pt x="14679" y="10404"/>
                  </a:lnTo>
                  <a:lnTo>
                    <a:pt x="14780" y="10876"/>
                  </a:lnTo>
                  <a:lnTo>
                    <a:pt x="14881" y="11347"/>
                  </a:lnTo>
                  <a:lnTo>
                    <a:pt x="15016" y="11818"/>
                  </a:lnTo>
                  <a:lnTo>
                    <a:pt x="15117" y="12020"/>
                  </a:lnTo>
                  <a:lnTo>
                    <a:pt x="15252" y="12222"/>
                  </a:lnTo>
                  <a:lnTo>
                    <a:pt x="14612" y="12458"/>
                  </a:lnTo>
                  <a:lnTo>
                    <a:pt x="13939" y="12660"/>
                  </a:lnTo>
                  <a:lnTo>
                    <a:pt x="13333" y="12828"/>
                  </a:lnTo>
                  <a:lnTo>
                    <a:pt x="12996" y="12929"/>
                  </a:lnTo>
                  <a:lnTo>
                    <a:pt x="12727" y="13030"/>
                  </a:lnTo>
                  <a:lnTo>
                    <a:pt x="12592" y="12458"/>
                  </a:lnTo>
                  <a:lnTo>
                    <a:pt x="12457" y="11919"/>
                  </a:lnTo>
                  <a:lnTo>
                    <a:pt x="12154" y="10808"/>
                  </a:lnTo>
                  <a:lnTo>
                    <a:pt x="11818" y="9563"/>
                  </a:lnTo>
                  <a:lnTo>
                    <a:pt x="11616" y="8923"/>
                  </a:lnTo>
                  <a:lnTo>
                    <a:pt x="11414" y="8317"/>
                  </a:lnTo>
                  <a:lnTo>
                    <a:pt x="11010" y="7239"/>
                  </a:lnTo>
                  <a:lnTo>
                    <a:pt x="10808" y="6667"/>
                  </a:lnTo>
                  <a:lnTo>
                    <a:pt x="10639" y="6128"/>
                  </a:lnTo>
                  <a:lnTo>
                    <a:pt x="10471" y="5590"/>
                  </a:lnTo>
                  <a:lnTo>
                    <a:pt x="10269" y="5051"/>
                  </a:lnTo>
                  <a:lnTo>
                    <a:pt x="10101" y="4479"/>
                  </a:lnTo>
                  <a:lnTo>
                    <a:pt x="9932" y="3940"/>
                  </a:lnTo>
                  <a:lnTo>
                    <a:pt x="9966" y="3906"/>
                  </a:lnTo>
                  <a:lnTo>
                    <a:pt x="10572" y="3704"/>
                  </a:lnTo>
                  <a:lnTo>
                    <a:pt x="11178" y="3536"/>
                  </a:lnTo>
                  <a:lnTo>
                    <a:pt x="11885" y="3368"/>
                  </a:lnTo>
                  <a:lnTo>
                    <a:pt x="12222" y="3233"/>
                  </a:lnTo>
                  <a:lnTo>
                    <a:pt x="12525" y="3098"/>
                  </a:lnTo>
                  <a:close/>
                  <a:moveTo>
                    <a:pt x="15353" y="12492"/>
                  </a:moveTo>
                  <a:lnTo>
                    <a:pt x="15386" y="12761"/>
                  </a:lnTo>
                  <a:lnTo>
                    <a:pt x="15454" y="12997"/>
                  </a:lnTo>
                  <a:lnTo>
                    <a:pt x="15622" y="13535"/>
                  </a:lnTo>
                  <a:lnTo>
                    <a:pt x="15521" y="13502"/>
                  </a:lnTo>
                  <a:lnTo>
                    <a:pt x="15420" y="13502"/>
                  </a:lnTo>
                  <a:lnTo>
                    <a:pt x="15117" y="13535"/>
                  </a:lnTo>
                  <a:lnTo>
                    <a:pt x="14646" y="13670"/>
                  </a:lnTo>
                  <a:lnTo>
                    <a:pt x="13972" y="13872"/>
                  </a:lnTo>
                  <a:lnTo>
                    <a:pt x="13535" y="13973"/>
                  </a:lnTo>
                  <a:lnTo>
                    <a:pt x="13265" y="14040"/>
                  </a:lnTo>
                  <a:lnTo>
                    <a:pt x="13164" y="13805"/>
                  </a:lnTo>
                  <a:lnTo>
                    <a:pt x="13097" y="13569"/>
                  </a:lnTo>
                  <a:lnTo>
                    <a:pt x="12996" y="13367"/>
                  </a:lnTo>
                  <a:lnTo>
                    <a:pt x="12861" y="13199"/>
                  </a:lnTo>
                  <a:lnTo>
                    <a:pt x="13097" y="13165"/>
                  </a:lnTo>
                  <a:lnTo>
                    <a:pt x="13366" y="13098"/>
                  </a:lnTo>
                  <a:lnTo>
                    <a:pt x="13838" y="12963"/>
                  </a:lnTo>
                  <a:lnTo>
                    <a:pt x="14612" y="12727"/>
                  </a:lnTo>
                  <a:lnTo>
                    <a:pt x="15353" y="12492"/>
                  </a:lnTo>
                  <a:close/>
                  <a:moveTo>
                    <a:pt x="337" y="11886"/>
                  </a:moveTo>
                  <a:lnTo>
                    <a:pt x="472" y="12155"/>
                  </a:lnTo>
                  <a:lnTo>
                    <a:pt x="674" y="12357"/>
                  </a:lnTo>
                  <a:lnTo>
                    <a:pt x="909" y="12593"/>
                  </a:lnTo>
                  <a:lnTo>
                    <a:pt x="1145" y="12727"/>
                  </a:lnTo>
                  <a:lnTo>
                    <a:pt x="1381" y="12828"/>
                  </a:lnTo>
                  <a:lnTo>
                    <a:pt x="1650" y="12896"/>
                  </a:lnTo>
                  <a:lnTo>
                    <a:pt x="1919" y="12929"/>
                  </a:lnTo>
                  <a:lnTo>
                    <a:pt x="2020" y="13333"/>
                  </a:lnTo>
                  <a:lnTo>
                    <a:pt x="2121" y="13805"/>
                  </a:lnTo>
                  <a:lnTo>
                    <a:pt x="2222" y="13939"/>
                  </a:lnTo>
                  <a:lnTo>
                    <a:pt x="2290" y="14074"/>
                  </a:lnTo>
                  <a:lnTo>
                    <a:pt x="2525" y="14276"/>
                  </a:lnTo>
                  <a:lnTo>
                    <a:pt x="2189" y="14175"/>
                  </a:lnTo>
                  <a:lnTo>
                    <a:pt x="1886" y="14040"/>
                  </a:lnTo>
                  <a:lnTo>
                    <a:pt x="1583" y="13906"/>
                  </a:lnTo>
                  <a:lnTo>
                    <a:pt x="1313" y="13704"/>
                  </a:lnTo>
                  <a:lnTo>
                    <a:pt x="1078" y="13468"/>
                  </a:lnTo>
                  <a:lnTo>
                    <a:pt x="876" y="13199"/>
                  </a:lnTo>
                  <a:lnTo>
                    <a:pt x="674" y="12929"/>
                  </a:lnTo>
                  <a:lnTo>
                    <a:pt x="539" y="12593"/>
                  </a:lnTo>
                  <a:lnTo>
                    <a:pt x="404" y="12256"/>
                  </a:lnTo>
                  <a:lnTo>
                    <a:pt x="337" y="11886"/>
                  </a:lnTo>
                  <a:close/>
                  <a:moveTo>
                    <a:pt x="15285" y="13838"/>
                  </a:moveTo>
                  <a:lnTo>
                    <a:pt x="14545" y="14074"/>
                  </a:lnTo>
                  <a:lnTo>
                    <a:pt x="13972" y="14276"/>
                  </a:lnTo>
                  <a:lnTo>
                    <a:pt x="13669" y="14377"/>
                  </a:lnTo>
                  <a:lnTo>
                    <a:pt x="13400" y="14512"/>
                  </a:lnTo>
                  <a:lnTo>
                    <a:pt x="13400" y="14545"/>
                  </a:lnTo>
                  <a:lnTo>
                    <a:pt x="13400" y="14579"/>
                  </a:lnTo>
                  <a:lnTo>
                    <a:pt x="13669" y="14579"/>
                  </a:lnTo>
                  <a:lnTo>
                    <a:pt x="13939" y="14512"/>
                  </a:lnTo>
                  <a:lnTo>
                    <a:pt x="14444" y="14377"/>
                  </a:lnTo>
                  <a:lnTo>
                    <a:pt x="15117" y="14175"/>
                  </a:lnTo>
                  <a:lnTo>
                    <a:pt x="15757" y="13973"/>
                  </a:lnTo>
                  <a:lnTo>
                    <a:pt x="15790" y="14108"/>
                  </a:lnTo>
                  <a:lnTo>
                    <a:pt x="15184" y="14209"/>
                  </a:lnTo>
                  <a:lnTo>
                    <a:pt x="14578" y="14377"/>
                  </a:lnTo>
                  <a:lnTo>
                    <a:pt x="13972" y="14646"/>
                  </a:lnTo>
                  <a:lnTo>
                    <a:pt x="13703" y="14781"/>
                  </a:lnTo>
                  <a:lnTo>
                    <a:pt x="13467" y="14949"/>
                  </a:lnTo>
                  <a:lnTo>
                    <a:pt x="13400" y="14747"/>
                  </a:lnTo>
                  <a:lnTo>
                    <a:pt x="13299" y="14242"/>
                  </a:lnTo>
                  <a:lnTo>
                    <a:pt x="13669" y="14175"/>
                  </a:lnTo>
                  <a:lnTo>
                    <a:pt x="14073" y="14108"/>
                  </a:lnTo>
                  <a:lnTo>
                    <a:pt x="14814" y="13906"/>
                  </a:lnTo>
                  <a:lnTo>
                    <a:pt x="15285" y="13838"/>
                  </a:lnTo>
                  <a:close/>
                  <a:moveTo>
                    <a:pt x="1145" y="3098"/>
                  </a:moveTo>
                  <a:lnTo>
                    <a:pt x="1684" y="3199"/>
                  </a:lnTo>
                  <a:lnTo>
                    <a:pt x="2189" y="3267"/>
                  </a:lnTo>
                  <a:lnTo>
                    <a:pt x="3232" y="3368"/>
                  </a:lnTo>
                  <a:lnTo>
                    <a:pt x="4276" y="3435"/>
                  </a:lnTo>
                  <a:lnTo>
                    <a:pt x="5320" y="3502"/>
                  </a:lnTo>
                  <a:lnTo>
                    <a:pt x="6397" y="3637"/>
                  </a:lnTo>
                  <a:lnTo>
                    <a:pt x="7508" y="3772"/>
                  </a:lnTo>
                  <a:lnTo>
                    <a:pt x="8619" y="3906"/>
                  </a:lnTo>
                  <a:lnTo>
                    <a:pt x="9730" y="3974"/>
                  </a:lnTo>
                  <a:lnTo>
                    <a:pt x="9831" y="4411"/>
                  </a:lnTo>
                  <a:lnTo>
                    <a:pt x="9932" y="4883"/>
                  </a:lnTo>
                  <a:lnTo>
                    <a:pt x="10269" y="5758"/>
                  </a:lnTo>
                  <a:lnTo>
                    <a:pt x="10639" y="6970"/>
                  </a:lnTo>
                  <a:lnTo>
                    <a:pt x="11077" y="8148"/>
                  </a:lnTo>
                  <a:lnTo>
                    <a:pt x="11346" y="8990"/>
                  </a:lnTo>
                  <a:lnTo>
                    <a:pt x="11616" y="9866"/>
                  </a:lnTo>
                  <a:lnTo>
                    <a:pt x="11582" y="9899"/>
                  </a:lnTo>
                  <a:lnTo>
                    <a:pt x="11649" y="10573"/>
                  </a:lnTo>
                  <a:lnTo>
                    <a:pt x="11616" y="11246"/>
                  </a:lnTo>
                  <a:lnTo>
                    <a:pt x="11548" y="11919"/>
                  </a:lnTo>
                  <a:lnTo>
                    <a:pt x="11447" y="12593"/>
                  </a:lnTo>
                  <a:lnTo>
                    <a:pt x="11178" y="13771"/>
                  </a:lnTo>
                  <a:lnTo>
                    <a:pt x="11111" y="14377"/>
                  </a:lnTo>
                  <a:lnTo>
                    <a:pt x="11077" y="14983"/>
                  </a:lnTo>
                  <a:lnTo>
                    <a:pt x="10538" y="15050"/>
                  </a:lnTo>
                  <a:lnTo>
                    <a:pt x="9495" y="15050"/>
                  </a:lnTo>
                  <a:lnTo>
                    <a:pt x="8956" y="14983"/>
                  </a:lnTo>
                  <a:lnTo>
                    <a:pt x="7878" y="14848"/>
                  </a:lnTo>
                  <a:lnTo>
                    <a:pt x="6835" y="14714"/>
                  </a:lnTo>
                  <a:lnTo>
                    <a:pt x="5892" y="14613"/>
                  </a:lnTo>
                  <a:lnTo>
                    <a:pt x="4949" y="14545"/>
                  </a:lnTo>
                  <a:lnTo>
                    <a:pt x="3064" y="14444"/>
                  </a:lnTo>
                  <a:lnTo>
                    <a:pt x="3064" y="14411"/>
                  </a:lnTo>
                  <a:lnTo>
                    <a:pt x="3064" y="14343"/>
                  </a:lnTo>
                  <a:lnTo>
                    <a:pt x="3030" y="14310"/>
                  </a:lnTo>
                  <a:lnTo>
                    <a:pt x="2997" y="14276"/>
                  </a:lnTo>
                  <a:lnTo>
                    <a:pt x="2795" y="14175"/>
                  </a:lnTo>
                  <a:lnTo>
                    <a:pt x="2593" y="14040"/>
                  </a:lnTo>
                  <a:lnTo>
                    <a:pt x="2458" y="13872"/>
                  </a:lnTo>
                  <a:lnTo>
                    <a:pt x="2323" y="13704"/>
                  </a:lnTo>
                  <a:lnTo>
                    <a:pt x="2256" y="13502"/>
                  </a:lnTo>
                  <a:lnTo>
                    <a:pt x="2189" y="13300"/>
                  </a:lnTo>
                  <a:lnTo>
                    <a:pt x="2189" y="13064"/>
                  </a:lnTo>
                  <a:lnTo>
                    <a:pt x="2189" y="12828"/>
                  </a:lnTo>
                  <a:lnTo>
                    <a:pt x="2155" y="12761"/>
                  </a:lnTo>
                  <a:lnTo>
                    <a:pt x="2088" y="12727"/>
                  </a:lnTo>
                  <a:lnTo>
                    <a:pt x="1852" y="12727"/>
                  </a:lnTo>
                  <a:lnTo>
                    <a:pt x="1650" y="12694"/>
                  </a:lnTo>
                  <a:lnTo>
                    <a:pt x="1448" y="12626"/>
                  </a:lnTo>
                  <a:lnTo>
                    <a:pt x="1246" y="12559"/>
                  </a:lnTo>
                  <a:lnTo>
                    <a:pt x="1078" y="12458"/>
                  </a:lnTo>
                  <a:lnTo>
                    <a:pt x="909" y="12357"/>
                  </a:lnTo>
                  <a:lnTo>
                    <a:pt x="573" y="12054"/>
                  </a:lnTo>
                  <a:lnTo>
                    <a:pt x="472" y="11886"/>
                  </a:lnTo>
                  <a:lnTo>
                    <a:pt x="303" y="11717"/>
                  </a:lnTo>
                  <a:lnTo>
                    <a:pt x="236" y="11111"/>
                  </a:lnTo>
                  <a:lnTo>
                    <a:pt x="269" y="10505"/>
                  </a:lnTo>
                  <a:lnTo>
                    <a:pt x="303" y="9899"/>
                  </a:lnTo>
                  <a:lnTo>
                    <a:pt x="370" y="9327"/>
                  </a:lnTo>
                  <a:lnTo>
                    <a:pt x="505" y="7778"/>
                  </a:lnTo>
                  <a:lnTo>
                    <a:pt x="674" y="6196"/>
                  </a:lnTo>
                  <a:lnTo>
                    <a:pt x="741" y="5421"/>
                  </a:lnTo>
                  <a:lnTo>
                    <a:pt x="842" y="4647"/>
                  </a:lnTo>
                  <a:lnTo>
                    <a:pt x="977" y="3873"/>
                  </a:lnTo>
                  <a:lnTo>
                    <a:pt x="1145" y="3098"/>
                  </a:lnTo>
                  <a:close/>
                  <a:moveTo>
                    <a:pt x="15858" y="14377"/>
                  </a:moveTo>
                  <a:lnTo>
                    <a:pt x="15858" y="14444"/>
                  </a:lnTo>
                  <a:lnTo>
                    <a:pt x="15656" y="14478"/>
                  </a:lnTo>
                  <a:lnTo>
                    <a:pt x="15420" y="14545"/>
                  </a:lnTo>
                  <a:lnTo>
                    <a:pt x="15083" y="14646"/>
                  </a:lnTo>
                  <a:lnTo>
                    <a:pt x="14679" y="14747"/>
                  </a:lnTo>
                  <a:lnTo>
                    <a:pt x="14275" y="14916"/>
                  </a:lnTo>
                  <a:lnTo>
                    <a:pt x="13871" y="15084"/>
                  </a:lnTo>
                  <a:lnTo>
                    <a:pt x="13703" y="15185"/>
                  </a:lnTo>
                  <a:lnTo>
                    <a:pt x="13535" y="15320"/>
                  </a:lnTo>
                  <a:lnTo>
                    <a:pt x="13467" y="15017"/>
                  </a:lnTo>
                  <a:lnTo>
                    <a:pt x="13905" y="14916"/>
                  </a:lnTo>
                  <a:lnTo>
                    <a:pt x="14376" y="14781"/>
                  </a:lnTo>
                  <a:lnTo>
                    <a:pt x="14814" y="14646"/>
                  </a:lnTo>
                  <a:lnTo>
                    <a:pt x="15285" y="14512"/>
                  </a:lnTo>
                  <a:lnTo>
                    <a:pt x="15521" y="14444"/>
                  </a:lnTo>
                  <a:lnTo>
                    <a:pt x="15689" y="14411"/>
                  </a:lnTo>
                  <a:lnTo>
                    <a:pt x="15858" y="14377"/>
                  </a:lnTo>
                  <a:close/>
                  <a:moveTo>
                    <a:pt x="15925" y="14747"/>
                  </a:moveTo>
                  <a:lnTo>
                    <a:pt x="15925" y="14815"/>
                  </a:lnTo>
                  <a:lnTo>
                    <a:pt x="14747" y="15151"/>
                  </a:lnTo>
                  <a:lnTo>
                    <a:pt x="14141" y="15387"/>
                  </a:lnTo>
                  <a:lnTo>
                    <a:pt x="13871" y="15522"/>
                  </a:lnTo>
                  <a:lnTo>
                    <a:pt x="13602" y="15656"/>
                  </a:lnTo>
                  <a:lnTo>
                    <a:pt x="13535" y="15421"/>
                  </a:lnTo>
                  <a:lnTo>
                    <a:pt x="13905" y="15320"/>
                  </a:lnTo>
                  <a:lnTo>
                    <a:pt x="14275" y="15219"/>
                  </a:lnTo>
                  <a:lnTo>
                    <a:pt x="14612" y="15084"/>
                  </a:lnTo>
                  <a:lnTo>
                    <a:pt x="14982" y="14949"/>
                  </a:lnTo>
                  <a:lnTo>
                    <a:pt x="15420" y="14882"/>
                  </a:lnTo>
                  <a:lnTo>
                    <a:pt x="15689" y="14815"/>
                  </a:lnTo>
                  <a:lnTo>
                    <a:pt x="15925" y="14747"/>
                  </a:lnTo>
                  <a:close/>
                  <a:moveTo>
                    <a:pt x="15959" y="15050"/>
                  </a:moveTo>
                  <a:lnTo>
                    <a:pt x="15992" y="15185"/>
                  </a:lnTo>
                  <a:lnTo>
                    <a:pt x="15790" y="15219"/>
                  </a:lnTo>
                  <a:lnTo>
                    <a:pt x="15588" y="15252"/>
                  </a:lnTo>
                  <a:lnTo>
                    <a:pt x="15218" y="15387"/>
                  </a:lnTo>
                  <a:lnTo>
                    <a:pt x="14444" y="15690"/>
                  </a:lnTo>
                  <a:lnTo>
                    <a:pt x="14073" y="15858"/>
                  </a:lnTo>
                  <a:lnTo>
                    <a:pt x="13703" y="16060"/>
                  </a:lnTo>
                  <a:lnTo>
                    <a:pt x="13636" y="15791"/>
                  </a:lnTo>
                  <a:lnTo>
                    <a:pt x="13804" y="15757"/>
                  </a:lnTo>
                  <a:lnTo>
                    <a:pt x="13972" y="15724"/>
                  </a:lnTo>
                  <a:lnTo>
                    <a:pt x="14275" y="15623"/>
                  </a:lnTo>
                  <a:lnTo>
                    <a:pt x="14612" y="15488"/>
                  </a:lnTo>
                  <a:lnTo>
                    <a:pt x="14915" y="15387"/>
                  </a:lnTo>
                  <a:lnTo>
                    <a:pt x="15454" y="15252"/>
                  </a:lnTo>
                  <a:lnTo>
                    <a:pt x="15723" y="15151"/>
                  </a:lnTo>
                  <a:lnTo>
                    <a:pt x="15959" y="15050"/>
                  </a:lnTo>
                  <a:close/>
                  <a:moveTo>
                    <a:pt x="16026" y="15421"/>
                  </a:moveTo>
                  <a:lnTo>
                    <a:pt x="16093" y="15623"/>
                  </a:lnTo>
                  <a:lnTo>
                    <a:pt x="15420" y="15858"/>
                  </a:lnTo>
                  <a:lnTo>
                    <a:pt x="14747" y="16027"/>
                  </a:lnTo>
                  <a:lnTo>
                    <a:pt x="14275" y="16195"/>
                  </a:lnTo>
                  <a:lnTo>
                    <a:pt x="14040" y="16262"/>
                  </a:lnTo>
                  <a:lnTo>
                    <a:pt x="13838" y="16397"/>
                  </a:lnTo>
                  <a:lnTo>
                    <a:pt x="13737" y="16128"/>
                  </a:lnTo>
                  <a:lnTo>
                    <a:pt x="14073" y="16060"/>
                  </a:lnTo>
                  <a:lnTo>
                    <a:pt x="14410" y="15959"/>
                  </a:lnTo>
                  <a:lnTo>
                    <a:pt x="14713" y="15825"/>
                  </a:lnTo>
                  <a:lnTo>
                    <a:pt x="15050" y="15690"/>
                  </a:lnTo>
                  <a:lnTo>
                    <a:pt x="16026" y="15421"/>
                  </a:lnTo>
                  <a:close/>
                  <a:moveTo>
                    <a:pt x="16161" y="15825"/>
                  </a:moveTo>
                  <a:lnTo>
                    <a:pt x="16228" y="15993"/>
                  </a:lnTo>
                  <a:lnTo>
                    <a:pt x="15151" y="16330"/>
                  </a:lnTo>
                  <a:lnTo>
                    <a:pt x="14578" y="16532"/>
                  </a:lnTo>
                  <a:lnTo>
                    <a:pt x="14309" y="16667"/>
                  </a:lnTo>
                  <a:lnTo>
                    <a:pt x="14040" y="16835"/>
                  </a:lnTo>
                  <a:lnTo>
                    <a:pt x="13871" y="16532"/>
                  </a:lnTo>
                  <a:lnTo>
                    <a:pt x="14174" y="16465"/>
                  </a:lnTo>
                  <a:lnTo>
                    <a:pt x="14444" y="16397"/>
                  </a:lnTo>
                  <a:lnTo>
                    <a:pt x="14982" y="16229"/>
                  </a:lnTo>
                  <a:lnTo>
                    <a:pt x="15588" y="16060"/>
                  </a:lnTo>
                  <a:lnTo>
                    <a:pt x="16161" y="15825"/>
                  </a:lnTo>
                  <a:close/>
                  <a:moveTo>
                    <a:pt x="10370" y="1"/>
                  </a:moveTo>
                  <a:lnTo>
                    <a:pt x="10303" y="68"/>
                  </a:lnTo>
                  <a:lnTo>
                    <a:pt x="10168" y="169"/>
                  </a:lnTo>
                  <a:lnTo>
                    <a:pt x="10033" y="304"/>
                  </a:lnTo>
                  <a:lnTo>
                    <a:pt x="10000" y="371"/>
                  </a:lnTo>
                  <a:lnTo>
                    <a:pt x="9966" y="472"/>
                  </a:lnTo>
                  <a:lnTo>
                    <a:pt x="10000" y="506"/>
                  </a:lnTo>
                  <a:lnTo>
                    <a:pt x="10033" y="607"/>
                  </a:lnTo>
                  <a:lnTo>
                    <a:pt x="10067" y="674"/>
                  </a:lnTo>
                  <a:lnTo>
                    <a:pt x="10134" y="876"/>
                  </a:lnTo>
                  <a:lnTo>
                    <a:pt x="10067" y="910"/>
                  </a:lnTo>
                  <a:lnTo>
                    <a:pt x="10033" y="977"/>
                  </a:lnTo>
                  <a:lnTo>
                    <a:pt x="10033" y="1045"/>
                  </a:lnTo>
                  <a:lnTo>
                    <a:pt x="10067" y="1078"/>
                  </a:lnTo>
                  <a:lnTo>
                    <a:pt x="10033" y="1449"/>
                  </a:lnTo>
                  <a:lnTo>
                    <a:pt x="10033" y="1651"/>
                  </a:lnTo>
                  <a:lnTo>
                    <a:pt x="10000" y="1886"/>
                  </a:lnTo>
                  <a:lnTo>
                    <a:pt x="9899" y="2324"/>
                  </a:lnTo>
                  <a:lnTo>
                    <a:pt x="9831" y="2661"/>
                  </a:lnTo>
                  <a:lnTo>
                    <a:pt x="9798" y="2997"/>
                  </a:lnTo>
                  <a:lnTo>
                    <a:pt x="9764" y="3334"/>
                  </a:lnTo>
                  <a:lnTo>
                    <a:pt x="9798" y="3671"/>
                  </a:lnTo>
                  <a:lnTo>
                    <a:pt x="9831" y="3772"/>
                  </a:lnTo>
                  <a:lnTo>
                    <a:pt x="9798" y="3772"/>
                  </a:lnTo>
                  <a:lnTo>
                    <a:pt x="7643" y="3536"/>
                  </a:lnTo>
                  <a:lnTo>
                    <a:pt x="5488" y="3368"/>
                  </a:lnTo>
                  <a:lnTo>
                    <a:pt x="3333" y="3166"/>
                  </a:lnTo>
                  <a:lnTo>
                    <a:pt x="1179" y="2964"/>
                  </a:lnTo>
                  <a:lnTo>
                    <a:pt x="1145" y="2930"/>
                  </a:lnTo>
                  <a:lnTo>
                    <a:pt x="1078" y="2930"/>
                  </a:lnTo>
                  <a:lnTo>
                    <a:pt x="1044" y="2964"/>
                  </a:lnTo>
                  <a:lnTo>
                    <a:pt x="1010" y="2997"/>
                  </a:lnTo>
                  <a:lnTo>
                    <a:pt x="1010" y="3031"/>
                  </a:lnTo>
                  <a:lnTo>
                    <a:pt x="876" y="3469"/>
                  </a:lnTo>
                  <a:lnTo>
                    <a:pt x="775" y="3906"/>
                  </a:lnTo>
                  <a:lnTo>
                    <a:pt x="674" y="4344"/>
                  </a:lnTo>
                  <a:lnTo>
                    <a:pt x="606" y="4782"/>
                  </a:lnTo>
                  <a:lnTo>
                    <a:pt x="539" y="5691"/>
                  </a:lnTo>
                  <a:lnTo>
                    <a:pt x="472" y="6566"/>
                  </a:lnTo>
                  <a:lnTo>
                    <a:pt x="370" y="7542"/>
                  </a:lnTo>
                  <a:lnTo>
                    <a:pt x="236" y="8519"/>
                  </a:lnTo>
                  <a:lnTo>
                    <a:pt x="101" y="9495"/>
                  </a:lnTo>
                  <a:lnTo>
                    <a:pt x="34" y="10472"/>
                  </a:lnTo>
                  <a:lnTo>
                    <a:pt x="0" y="10842"/>
                  </a:lnTo>
                  <a:lnTo>
                    <a:pt x="0" y="11246"/>
                  </a:lnTo>
                  <a:lnTo>
                    <a:pt x="34" y="11650"/>
                  </a:lnTo>
                  <a:lnTo>
                    <a:pt x="101" y="12054"/>
                  </a:lnTo>
                  <a:lnTo>
                    <a:pt x="168" y="12424"/>
                  </a:lnTo>
                  <a:lnTo>
                    <a:pt x="303" y="12795"/>
                  </a:lnTo>
                  <a:lnTo>
                    <a:pt x="505" y="13165"/>
                  </a:lnTo>
                  <a:lnTo>
                    <a:pt x="741" y="13468"/>
                  </a:lnTo>
                  <a:lnTo>
                    <a:pt x="909" y="13704"/>
                  </a:lnTo>
                  <a:lnTo>
                    <a:pt x="1145" y="13906"/>
                  </a:lnTo>
                  <a:lnTo>
                    <a:pt x="1381" y="14108"/>
                  </a:lnTo>
                  <a:lnTo>
                    <a:pt x="1650" y="14310"/>
                  </a:lnTo>
                  <a:lnTo>
                    <a:pt x="1953" y="14444"/>
                  </a:lnTo>
                  <a:lnTo>
                    <a:pt x="2256" y="14579"/>
                  </a:lnTo>
                  <a:lnTo>
                    <a:pt x="2559" y="14613"/>
                  </a:lnTo>
                  <a:lnTo>
                    <a:pt x="2828" y="14579"/>
                  </a:lnTo>
                  <a:lnTo>
                    <a:pt x="3333" y="14714"/>
                  </a:lnTo>
                  <a:lnTo>
                    <a:pt x="3838" y="14781"/>
                  </a:lnTo>
                  <a:lnTo>
                    <a:pt x="4310" y="14815"/>
                  </a:lnTo>
                  <a:lnTo>
                    <a:pt x="4848" y="14848"/>
                  </a:lnTo>
                  <a:lnTo>
                    <a:pt x="5858" y="14882"/>
                  </a:lnTo>
                  <a:lnTo>
                    <a:pt x="6835" y="14949"/>
                  </a:lnTo>
                  <a:lnTo>
                    <a:pt x="7912" y="15084"/>
                  </a:lnTo>
                  <a:lnTo>
                    <a:pt x="8956" y="15252"/>
                  </a:lnTo>
                  <a:lnTo>
                    <a:pt x="9495" y="15286"/>
                  </a:lnTo>
                  <a:lnTo>
                    <a:pt x="10033" y="15320"/>
                  </a:lnTo>
                  <a:lnTo>
                    <a:pt x="10572" y="15286"/>
                  </a:lnTo>
                  <a:lnTo>
                    <a:pt x="11111" y="15252"/>
                  </a:lnTo>
                  <a:lnTo>
                    <a:pt x="11245" y="15252"/>
                  </a:lnTo>
                  <a:lnTo>
                    <a:pt x="11279" y="15219"/>
                  </a:lnTo>
                  <a:lnTo>
                    <a:pt x="11313" y="15151"/>
                  </a:lnTo>
                  <a:lnTo>
                    <a:pt x="11313" y="14680"/>
                  </a:lnTo>
                  <a:lnTo>
                    <a:pt x="11380" y="14175"/>
                  </a:lnTo>
                  <a:lnTo>
                    <a:pt x="11616" y="13165"/>
                  </a:lnTo>
                  <a:lnTo>
                    <a:pt x="11818" y="12155"/>
                  </a:lnTo>
                  <a:lnTo>
                    <a:pt x="11919" y="11616"/>
                  </a:lnTo>
                  <a:lnTo>
                    <a:pt x="11919" y="11145"/>
                  </a:lnTo>
                  <a:lnTo>
                    <a:pt x="12222" y="12155"/>
                  </a:lnTo>
                  <a:lnTo>
                    <a:pt x="12356" y="12660"/>
                  </a:lnTo>
                  <a:lnTo>
                    <a:pt x="12491" y="13199"/>
                  </a:lnTo>
                  <a:lnTo>
                    <a:pt x="12525" y="13266"/>
                  </a:lnTo>
                  <a:lnTo>
                    <a:pt x="12626" y="13266"/>
                  </a:lnTo>
                  <a:lnTo>
                    <a:pt x="12693" y="13232"/>
                  </a:lnTo>
                  <a:lnTo>
                    <a:pt x="12727" y="13468"/>
                  </a:lnTo>
                  <a:lnTo>
                    <a:pt x="12828" y="13704"/>
                  </a:lnTo>
                  <a:lnTo>
                    <a:pt x="12996" y="14108"/>
                  </a:lnTo>
                  <a:lnTo>
                    <a:pt x="13131" y="14613"/>
                  </a:lnTo>
                  <a:lnTo>
                    <a:pt x="13265" y="15151"/>
                  </a:lnTo>
                  <a:lnTo>
                    <a:pt x="13333" y="15589"/>
                  </a:lnTo>
                  <a:lnTo>
                    <a:pt x="13467" y="16229"/>
                  </a:lnTo>
                  <a:lnTo>
                    <a:pt x="13568" y="16532"/>
                  </a:lnTo>
                  <a:lnTo>
                    <a:pt x="13669" y="16801"/>
                  </a:lnTo>
                  <a:lnTo>
                    <a:pt x="13737" y="16902"/>
                  </a:lnTo>
                  <a:lnTo>
                    <a:pt x="13804" y="16970"/>
                  </a:lnTo>
                  <a:lnTo>
                    <a:pt x="13905" y="17037"/>
                  </a:lnTo>
                  <a:lnTo>
                    <a:pt x="14040" y="17037"/>
                  </a:lnTo>
                  <a:lnTo>
                    <a:pt x="14107" y="16970"/>
                  </a:lnTo>
                  <a:lnTo>
                    <a:pt x="14376" y="16902"/>
                  </a:lnTo>
                  <a:lnTo>
                    <a:pt x="14679" y="16801"/>
                  </a:lnTo>
                  <a:lnTo>
                    <a:pt x="15218" y="16566"/>
                  </a:lnTo>
                  <a:lnTo>
                    <a:pt x="16262" y="16229"/>
                  </a:lnTo>
                  <a:lnTo>
                    <a:pt x="16295" y="16296"/>
                  </a:lnTo>
                  <a:lnTo>
                    <a:pt x="16329" y="16330"/>
                  </a:lnTo>
                  <a:lnTo>
                    <a:pt x="16430" y="16330"/>
                  </a:lnTo>
                  <a:lnTo>
                    <a:pt x="16497" y="16262"/>
                  </a:lnTo>
                  <a:lnTo>
                    <a:pt x="16497" y="16229"/>
                  </a:lnTo>
                  <a:lnTo>
                    <a:pt x="16531" y="16161"/>
                  </a:lnTo>
                  <a:lnTo>
                    <a:pt x="16497" y="16161"/>
                  </a:lnTo>
                  <a:lnTo>
                    <a:pt x="16598" y="16128"/>
                  </a:lnTo>
                  <a:lnTo>
                    <a:pt x="16666" y="16094"/>
                  </a:lnTo>
                  <a:lnTo>
                    <a:pt x="16666" y="16060"/>
                  </a:lnTo>
                  <a:lnTo>
                    <a:pt x="16699" y="15959"/>
                  </a:lnTo>
                  <a:lnTo>
                    <a:pt x="16632" y="15892"/>
                  </a:lnTo>
                  <a:lnTo>
                    <a:pt x="16531" y="15892"/>
                  </a:lnTo>
                  <a:lnTo>
                    <a:pt x="16464" y="15926"/>
                  </a:lnTo>
                  <a:lnTo>
                    <a:pt x="16396" y="15724"/>
                  </a:lnTo>
                  <a:lnTo>
                    <a:pt x="16464" y="15690"/>
                  </a:lnTo>
                  <a:lnTo>
                    <a:pt x="16430" y="15623"/>
                  </a:lnTo>
                  <a:lnTo>
                    <a:pt x="16396" y="15555"/>
                  </a:lnTo>
                  <a:lnTo>
                    <a:pt x="16363" y="15522"/>
                  </a:lnTo>
                  <a:lnTo>
                    <a:pt x="16262" y="15219"/>
                  </a:lnTo>
                  <a:lnTo>
                    <a:pt x="16161" y="14949"/>
                  </a:lnTo>
                  <a:lnTo>
                    <a:pt x="16127" y="14646"/>
                  </a:lnTo>
                  <a:lnTo>
                    <a:pt x="16026" y="14074"/>
                  </a:lnTo>
                  <a:lnTo>
                    <a:pt x="15959" y="13670"/>
                  </a:lnTo>
                  <a:lnTo>
                    <a:pt x="15824" y="13232"/>
                  </a:lnTo>
                  <a:lnTo>
                    <a:pt x="15656" y="12828"/>
                  </a:lnTo>
                  <a:lnTo>
                    <a:pt x="15454" y="12424"/>
                  </a:lnTo>
                  <a:lnTo>
                    <a:pt x="15521" y="12424"/>
                  </a:lnTo>
                  <a:lnTo>
                    <a:pt x="15588" y="12357"/>
                  </a:lnTo>
                  <a:lnTo>
                    <a:pt x="15588" y="12290"/>
                  </a:lnTo>
                  <a:lnTo>
                    <a:pt x="15555" y="12222"/>
                  </a:lnTo>
                  <a:lnTo>
                    <a:pt x="15487" y="12155"/>
                  </a:lnTo>
                  <a:lnTo>
                    <a:pt x="15487" y="12088"/>
                  </a:lnTo>
                  <a:lnTo>
                    <a:pt x="15353" y="11886"/>
                  </a:lnTo>
                  <a:lnTo>
                    <a:pt x="15218" y="11650"/>
                  </a:lnTo>
                  <a:lnTo>
                    <a:pt x="15151" y="11414"/>
                  </a:lnTo>
                  <a:lnTo>
                    <a:pt x="15083" y="11179"/>
                  </a:lnTo>
                  <a:lnTo>
                    <a:pt x="14982" y="10674"/>
                  </a:lnTo>
                  <a:lnTo>
                    <a:pt x="14881" y="10169"/>
                  </a:lnTo>
                  <a:lnTo>
                    <a:pt x="14612" y="8990"/>
                  </a:lnTo>
                  <a:lnTo>
                    <a:pt x="14477" y="8418"/>
                  </a:lnTo>
                  <a:lnTo>
                    <a:pt x="14309" y="7845"/>
                  </a:lnTo>
                  <a:lnTo>
                    <a:pt x="14073" y="7239"/>
                  </a:lnTo>
                  <a:lnTo>
                    <a:pt x="13838" y="6667"/>
                  </a:lnTo>
                  <a:lnTo>
                    <a:pt x="13568" y="6095"/>
                  </a:lnTo>
                  <a:lnTo>
                    <a:pt x="13366" y="5489"/>
                  </a:lnTo>
                  <a:lnTo>
                    <a:pt x="13164" y="4883"/>
                  </a:lnTo>
                  <a:lnTo>
                    <a:pt x="13030" y="4243"/>
                  </a:lnTo>
                  <a:lnTo>
                    <a:pt x="12861" y="3603"/>
                  </a:lnTo>
                  <a:lnTo>
                    <a:pt x="12693" y="2997"/>
                  </a:lnTo>
                  <a:lnTo>
                    <a:pt x="12693" y="2930"/>
                  </a:lnTo>
                  <a:lnTo>
                    <a:pt x="12693" y="2896"/>
                  </a:lnTo>
                  <a:lnTo>
                    <a:pt x="12659" y="2863"/>
                  </a:lnTo>
                  <a:lnTo>
                    <a:pt x="12626" y="2829"/>
                  </a:lnTo>
                  <a:lnTo>
                    <a:pt x="12558" y="2829"/>
                  </a:lnTo>
                  <a:lnTo>
                    <a:pt x="12525" y="2863"/>
                  </a:lnTo>
                  <a:lnTo>
                    <a:pt x="12457" y="2896"/>
                  </a:lnTo>
                  <a:lnTo>
                    <a:pt x="12323" y="2627"/>
                  </a:lnTo>
                  <a:lnTo>
                    <a:pt x="12154" y="2358"/>
                  </a:lnTo>
                  <a:lnTo>
                    <a:pt x="11952" y="2122"/>
                  </a:lnTo>
                  <a:lnTo>
                    <a:pt x="11717" y="1920"/>
                  </a:lnTo>
                  <a:lnTo>
                    <a:pt x="11447" y="1651"/>
                  </a:lnTo>
                  <a:lnTo>
                    <a:pt x="11212" y="1415"/>
                  </a:lnTo>
                  <a:lnTo>
                    <a:pt x="11010" y="1146"/>
                  </a:lnTo>
                  <a:lnTo>
                    <a:pt x="10909" y="977"/>
                  </a:lnTo>
                  <a:lnTo>
                    <a:pt x="10841" y="809"/>
                  </a:lnTo>
                  <a:lnTo>
                    <a:pt x="10841" y="742"/>
                  </a:lnTo>
                  <a:lnTo>
                    <a:pt x="10808" y="641"/>
                  </a:lnTo>
                  <a:lnTo>
                    <a:pt x="10707" y="439"/>
                  </a:lnTo>
                  <a:lnTo>
                    <a:pt x="10639" y="203"/>
                  </a:lnTo>
                  <a:lnTo>
                    <a:pt x="10606" y="102"/>
                  </a:lnTo>
                  <a:lnTo>
                    <a:pt x="10538" y="34"/>
                  </a:lnTo>
                  <a:lnTo>
                    <a:pt x="10505" y="1"/>
                  </a:lnTo>
                  <a:lnTo>
                    <a:pt x="10471" y="34"/>
                  </a:lnTo>
                  <a:lnTo>
                    <a:pt x="104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6" name="Shape 1546"/>
            <p:cNvSpPr/>
            <p:nvPr/>
          </p:nvSpPr>
          <p:spPr>
            <a:xfrm>
              <a:off x="1163675" y="316400"/>
              <a:ext cx="196150" cy="86700"/>
            </a:xfrm>
            <a:custGeom>
              <a:avLst/>
              <a:gdLst/>
              <a:ahLst/>
              <a:cxnLst/>
              <a:rect l="0" t="0" r="0" b="0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7" name="Shape 1547"/>
            <p:cNvSpPr/>
            <p:nvPr/>
          </p:nvSpPr>
          <p:spPr>
            <a:xfrm>
              <a:off x="1182200" y="340800"/>
              <a:ext cx="14325" cy="6750"/>
            </a:xfrm>
            <a:custGeom>
              <a:avLst/>
              <a:gdLst/>
              <a:ahLst/>
              <a:cxnLst/>
              <a:rect l="0" t="0" r="0" b="0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8" name="Shape 1548"/>
            <p:cNvSpPr/>
            <p:nvPr/>
          </p:nvSpPr>
          <p:spPr>
            <a:xfrm>
              <a:off x="1322750" y="339950"/>
              <a:ext cx="7600" cy="38750"/>
            </a:xfrm>
            <a:custGeom>
              <a:avLst/>
              <a:gdLst/>
              <a:ahLst/>
              <a:cxnLst/>
              <a:rect l="0" t="0" r="0" b="0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9" name="Shape 1549"/>
            <p:cNvSpPr/>
            <p:nvPr/>
          </p:nvSpPr>
          <p:spPr>
            <a:xfrm>
              <a:off x="1311825" y="347525"/>
              <a:ext cx="5900" cy="21075"/>
            </a:xfrm>
            <a:custGeom>
              <a:avLst/>
              <a:gdLst/>
              <a:ahLst/>
              <a:cxnLst/>
              <a:rect l="0" t="0" r="0" b="0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0" name="Shape 1550"/>
            <p:cNvSpPr/>
            <p:nvPr/>
          </p:nvSpPr>
          <p:spPr>
            <a:xfrm>
              <a:off x="1075300" y="284400"/>
              <a:ext cx="87575" cy="75775"/>
            </a:xfrm>
            <a:custGeom>
              <a:avLst/>
              <a:gdLst/>
              <a:ahLst/>
              <a:cxnLst/>
              <a:rect l="0" t="0" r="0" b="0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1" name="Shape 1551"/>
            <p:cNvSpPr/>
            <p:nvPr/>
          </p:nvSpPr>
          <p:spPr>
            <a:xfrm>
              <a:off x="3745175" y="1413975"/>
              <a:ext cx="31175" cy="15175"/>
            </a:xfrm>
            <a:custGeom>
              <a:avLst/>
              <a:gdLst/>
              <a:ahLst/>
              <a:cxnLst/>
              <a:rect l="0" t="0" r="0" b="0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2" name="Shape 1552"/>
            <p:cNvSpPr/>
            <p:nvPr/>
          </p:nvSpPr>
          <p:spPr>
            <a:xfrm>
              <a:off x="3255300" y="2000625"/>
              <a:ext cx="521050" cy="741575"/>
            </a:xfrm>
            <a:custGeom>
              <a:avLst/>
              <a:gdLst/>
              <a:ahLst/>
              <a:cxnLst/>
              <a:rect l="0" t="0" r="0" b="0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3" name="Shape 1553"/>
            <p:cNvSpPr/>
            <p:nvPr/>
          </p:nvSpPr>
          <p:spPr>
            <a:xfrm>
              <a:off x="3169450" y="1194275"/>
              <a:ext cx="606900" cy="726425"/>
            </a:xfrm>
            <a:custGeom>
              <a:avLst/>
              <a:gdLst/>
              <a:ahLst/>
              <a:cxnLst/>
              <a:rect l="0" t="0" r="0" b="0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4" name="Shape 1554"/>
            <p:cNvSpPr/>
            <p:nvPr/>
          </p:nvSpPr>
          <p:spPr>
            <a:xfrm>
              <a:off x="1181350" y="352575"/>
              <a:ext cx="14350" cy="7600"/>
            </a:xfrm>
            <a:custGeom>
              <a:avLst/>
              <a:gdLst/>
              <a:ahLst/>
              <a:cxnLst/>
              <a:rect l="0" t="0" r="0" b="0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5" name="Shape 1555"/>
            <p:cNvSpPr/>
            <p:nvPr/>
          </p:nvSpPr>
          <p:spPr>
            <a:xfrm>
              <a:off x="3756950" y="1480475"/>
              <a:ext cx="19400" cy="8425"/>
            </a:xfrm>
            <a:custGeom>
              <a:avLst/>
              <a:gdLst/>
              <a:ahLst/>
              <a:cxnLst/>
              <a:rect l="0" t="0" r="0" b="0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6" name="Shape 1556"/>
            <p:cNvSpPr/>
            <p:nvPr/>
          </p:nvSpPr>
          <p:spPr>
            <a:xfrm>
              <a:off x="3750225" y="1433325"/>
              <a:ext cx="26125" cy="14325"/>
            </a:xfrm>
            <a:custGeom>
              <a:avLst/>
              <a:gdLst/>
              <a:ahLst/>
              <a:cxnLst/>
              <a:rect l="0" t="0" r="0" b="0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7" name="Shape 1557"/>
            <p:cNvSpPr/>
            <p:nvPr/>
          </p:nvSpPr>
          <p:spPr>
            <a:xfrm>
              <a:off x="3766225" y="1498975"/>
              <a:ext cx="10125" cy="8450"/>
            </a:xfrm>
            <a:custGeom>
              <a:avLst/>
              <a:gdLst/>
              <a:ahLst/>
              <a:cxnLst/>
              <a:rect l="0" t="0" r="0" b="0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8" name="Shape 1558"/>
            <p:cNvSpPr/>
            <p:nvPr/>
          </p:nvSpPr>
          <p:spPr>
            <a:xfrm>
              <a:off x="3769575" y="2203475"/>
              <a:ext cx="6775" cy="14350"/>
            </a:xfrm>
            <a:custGeom>
              <a:avLst/>
              <a:gdLst/>
              <a:ahLst/>
              <a:cxnLst/>
              <a:rect l="0" t="0" r="0" b="0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9" name="Shape 1559"/>
            <p:cNvSpPr/>
            <p:nvPr/>
          </p:nvSpPr>
          <p:spPr>
            <a:xfrm>
              <a:off x="2059250" y="2761525"/>
              <a:ext cx="9275" cy="15175"/>
            </a:xfrm>
            <a:custGeom>
              <a:avLst/>
              <a:gdLst/>
              <a:ahLst/>
              <a:cxnLst/>
              <a:rect l="0" t="0" r="0" b="0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0" name="Shape 1560"/>
            <p:cNvSpPr/>
            <p:nvPr/>
          </p:nvSpPr>
          <p:spPr>
            <a:xfrm>
              <a:off x="3767900" y="2217800"/>
              <a:ext cx="8450" cy="25275"/>
            </a:xfrm>
            <a:custGeom>
              <a:avLst/>
              <a:gdLst/>
              <a:ahLst/>
              <a:cxnLst/>
              <a:rect l="0" t="0" r="0" b="0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1" name="Shape 1561"/>
            <p:cNvSpPr/>
            <p:nvPr/>
          </p:nvSpPr>
          <p:spPr>
            <a:xfrm>
              <a:off x="429725" y="2388650"/>
              <a:ext cx="132175" cy="129650"/>
            </a:xfrm>
            <a:custGeom>
              <a:avLst/>
              <a:gdLst/>
              <a:ahLst/>
              <a:cxnLst/>
              <a:rect l="0" t="0" r="0" b="0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2" name="Shape 1562"/>
            <p:cNvSpPr/>
            <p:nvPr/>
          </p:nvSpPr>
          <p:spPr>
            <a:xfrm>
              <a:off x="1768875" y="2760700"/>
              <a:ext cx="12650" cy="16000"/>
            </a:xfrm>
            <a:custGeom>
              <a:avLst/>
              <a:gdLst/>
              <a:ahLst/>
              <a:cxnLst/>
              <a:rect l="0" t="0" r="0" b="0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3" name="Shape 1563"/>
            <p:cNvSpPr/>
            <p:nvPr/>
          </p:nvSpPr>
          <p:spPr>
            <a:xfrm>
              <a:off x="1741075" y="2721975"/>
              <a:ext cx="61475" cy="64000"/>
            </a:xfrm>
            <a:custGeom>
              <a:avLst/>
              <a:gdLst/>
              <a:ahLst/>
              <a:cxnLst/>
              <a:rect l="0" t="0" r="0" b="0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4" name="Shape 1564"/>
            <p:cNvSpPr/>
            <p:nvPr/>
          </p:nvSpPr>
          <p:spPr>
            <a:xfrm>
              <a:off x="1811800" y="2723650"/>
              <a:ext cx="68200" cy="64000"/>
            </a:xfrm>
            <a:custGeom>
              <a:avLst/>
              <a:gdLst/>
              <a:ahLst/>
              <a:cxnLst/>
              <a:rect l="0" t="0" r="0" b="0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5" name="Shape 1565"/>
            <p:cNvSpPr/>
            <p:nvPr/>
          </p:nvSpPr>
          <p:spPr>
            <a:xfrm>
              <a:off x="1839575" y="2762375"/>
              <a:ext cx="14325" cy="16025"/>
            </a:xfrm>
            <a:custGeom>
              <a:avLst/>
              <a:gdLst/>
              <a:ahLst/>
              <a:cxnLst/>
              <a:rect l="0" t="0" r="0" b="0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6" name="Shape 1566"/>
            <p:cNvSpPr/>
            <p:nvPr/>
          </p:nvSpPr>
          <p:spPr>
            <a:xfrm>
              <a:off x="1919525" y="2800250"/>
              <a:ext cx="4225" cy="23600"/>
            </a:xfrm>
            <a:custGeom>
              <a:avLst/>
              <a:gdLst/>
              <a:ahLst/>
              <a:cxnLst/>
              <a:rect l="0" t="0" r="0" b="0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7" name="Shape 1567"/>
            <p:cNvSpPr/>
            <p:nvPr/>
          </p:nvSpPr>
          <p:spPr>
            <a:xfrm>
              <a:off x="1775600" y="2796875"/>
              <a:ext cx="64825" cy="26975"/>
            </a:xfrm>
            <a:custGeom>
              <a:avLst/>
              <a:gdLst/>
              <a:ahLst/>
              <a:cxnLst/>
              <a:rect l="0" t="0" r="0" b="0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8" name="Shape 1568"/>
            <p:cNvSpPr/>
            <p:nvPr/>
          </p:nvSpPr>
          <p:spPr>
            <a:xfrm>
              <a:off x="528200" y="2421475"/>
              <a:ext cx="15175" cy="10125"/>
            </a:xfrm>
            <a:custGeom>
              <a:avLst/>
              <a:gdLst/>
              <a:ahLst/>
              <a:cxnLst/>
              <a:rect l="0" t="0" r="0" b="0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9" name="Shape 1569"/>
            <p:cNvSpPr/>
            <p:nvPr/>
          </p:nvSpPr>
          <p:spPr>
            <a:xfrm>
              <a:off x="1885850" y="2721975"/>
              <a:ext cx="63150" cy="68200"/>
            </a:xfrm>
            <a:custGeom>
              <a:avLst/>
              <a:gdLst/>
              <a:ahLst/>
              <a:cxnLst/>
              <a:rect l="0" t="0" r="0" b="0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0" name="Shape 1570"/>
            <p:cNvSpPr/>
            <p:nvPr/>
          </p:nvSpPr>
          <p:spPr>
            <a:xfrm>
              <a:off x="1984350" y="2761525"/>
              <a:ext cx="14325" cy="15175"/>
            </a:xfrm>
            <a:custGeom>
              <a:avLst/>
              <a:gdLst/>
              <a:ahLst/>
              <a:cxnLst/>
              <a:rect l="0" t="0" r="0" b="0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1" name="Shape 1571"/>
            <p:cNvSpPr/>
            <p:nvPr/>
          </p:nvSpPr>
          <p:spPr>
            <a:xfrm>
              <a:off x="1973400" y="2674850"/>
              <a:ext cx="68200" cy="42100"/>
            </a:xfrm>
            <a:custGeom>
              <a:avLst/>
              <a:gdLst/>
              <a:ahLst/>
              <a:cxnLst/>
              <a:rect l="0" t="0" r="0" b="0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2" name="Shape 1572"/>
            <p:cNvSpPr/>
            <p:nvPr/>
          </p:nvSpPr>
          <p:spPr>
            <a:xfrm>
              <a:off x="1915325" y="2794350"/>
              <a:ext cx="69050" cy="29500"/>
            </a:xfrm>
            <a:custGeom>
              <a:avLst/>
              <a:gdLst/>
              <a:ahLst/>
              <a:cxnLst/>
              <a:rect l="0" t="0" r="0" b="0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3" name="Shape 1573"/>
            <p:cNvSpPr/>
            <p:nvPr/>
          </p:nvSpPr>
          <p:spPr>
            <a:xfrm>
              <a:off x="2033150" y="2721975"/>
              <a:ext cx="65675" cy="66525"/>
            </a:xfrm>
            <a:custGeom>
              <a:avLst/>
              <a:gdLst/>
              <a:ahLst/>
              <a:cxnLst/>
              <a:rect l="0" t="0" r="0" b="0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4" name="Shape 1574"/>
            <p:cNvSpPr/>
            <p:nvPr/>
          </p:nvSpPr>
          <p:spPr>
            <a:xfrm>
              <a:off x="1913625" y="2764050"/>
              <a:ext cx="10125" cy="13500"/>
            </a:xfrm>
            <a:custGeom>
              <a:avLst/>
              <a:gdLst/>
              <a:ahLst/>
              <a:cxnLst/>
              <a:rect l="0" t="0" r="0" b="0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5" name="Shape 1575"/>
            <p:cNvSpPr/>
            <p:nvPr/>
          </p:nvSpPr>
          <p:spPr>
            <a:xfrm>
              <a:off x="1959075" y="2722825"/>
              <a:ext cx="63175" cy="66500"/>
            </a:xfrm>
            <a:custGeom>
              <a:avLst/>
              <a:gdLst/>
              <a:ahLst/>
              <a:cxnLst/>
              <a:rect l="0" t="0" r="0" b="0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6" name="Shape 1576"/>
            <p:cNvSpPr/>
            <p:nvPr/>
          </p:nvSpPr>
          <p:spPr>
            <a:xfrm>
              <a:off x="1895950" y="2673150"/>
              <a:ext cx="69900" cy="43800"/>
            </a:xfrm>
            <a:custGeom>
              <a:avLst/>
              <a:gdLst/>
              <a:ahLst/>
              <a:cxnLst/>
              <a:rect l="0" t="0" r="0" b="0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7" name="Shape 1577"/>
            <p:cNvSpPr/>
            <p:nvPr/>
          </p:nvSpPr>
          <p:spPr>
            <a:xfrm>
              <a:off x="1847975" y="2798575"/>
              <a:ext cx="64000" cy="25275"/>
            </a:xfrm>
            <a:custGeom>
              <a:avLst/>
              <a:gdLst/>
              <a:ahLst/>
              <a:cxnLst/>
              <a:rect l="0" t="0" r="0" b="0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8" name="Shape 1578"/>
            <p:cNvSpPr/>
            <p:nvPr/>
          </p:nvSpPr>
          <p:spPr>
            <a:xfrm>
              <a:off x="457500" y="2411375"/>
              <a:ext cx="14325" cy="12650"/>
            </a:xfrm>
            <a:custGeom>
              <a:avLst/>
              <a:gdLst/>
              <a:ahLst/>
              <a:cxnLst/>
              <a:rect l="0" t="0" r="0" b="0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Shape 1579"/>
            <p:cNvSpPr/>
            <p:nvPr/>
          </p:nvSpPr>
          <p:spPr>
            <a:xfrm>
              <a:off x="438125" y="2432425"/>
              <a:ext cx="19400" cy="6750"/>
            </a:xfrm>
            <a:custGeom>
              <a:avLst/>
              <a:gdLst/>
              <a:ahLst/>
              <a:cxnLst/>
              <a:rect l="0" t="0" r="0" b="0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Shape 1580"/>
            <p:cNvSpPr/>
            <p:nvPr/>
          </p:nvSpPr>
          <p:spPr>
            <a:xfrm>
              <a:off x="408675" y="2075550"/>
              <a:ext cx="73250" cy="76625"/>
            </a:xfrm>
            <a:custGeom>
              <a:avLst/>
              <a:gdLst/>
              <a:ahLst/>
              <a:cxnLst/>
              <a:rect l="0" t="0" r="0" b="0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Shape 1581"/>
            <p:cNvSpPr/>
            <p:nvPr/>
          </p:nvSpPr>
          <p:spPr>
            <a:xfrm>
              <a:off x="485275" y="2399600"/>
              <a:ext cx="6750" cy="16850"/>
            </a:xfrm>
            <a:custGeom>
              <a:avLst/>
              <a:gdLst/>
              <a:ahLst/>
              <a:cxnLst/>
              <a:rect l="0" t="0" r="0" b="0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Shape 1582"/>
            <p:cNvSpPr/>
            <p:nvPr/>
          </p:nvSpPr>
          <p:spPr>
            <a:xfrm>
              <a:off x="483575" y="2424850"/>
              <a:ext cx="49700" cy="49700"/>
            </a:xfrm>
            <a:custGeom>
              <a:avLst/>
              <a:gdLst/>
              <a:ahLst/>
              <a:cxnLst/>
              <a:rect l="0" t="0" r="0" b="0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Shape 1583"/>
            <p:cNvSpPr/>
            <p:nvPr/>
          </p:nvSpPr>
          <p:spPr>
            <a:xfrm>
              <a:off x="522300" y="2491350"/>
              <a:ext cx="9275" cy="6750"/>
            </a:xfrm>
            <a:custGeom>
              <a:avLst/>
              <a:gdLst/>
              <a:ahLst/>
              <a:cxnLst/>
              <a:rect l="0" t="0" r="0" b="0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Shape 1584"/>
            <p:cNvSpPr/>
            <p:nvPr/>
          </p:nvSpPr>
          <p:spPr>
            <a:xfrm>
              <a:off x="519775" y="2663900"/>
              <a:ext cx="10125" cy="13500"/>
            </a:xfrm>
            <a:custGeom>
              <a:avLst/>
              <a:gdLst/>
              <a:ahLst/>
              <a:cxnLst/>
              <a:rect l="0" t="0" r="0" b="0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Shape 1585"/>
            <p:cNvSpPr/>
            <p:nvPr/>
          </p:nvSpPr>
          <p:spPr>
            <a:xfrm>
              <a:off x="539975" y="2774150"/>
              <a:ext cx="9300" cy="11825"/>
            </a:xfrm>
            <a:custGeom>
              <a:avLst/>
              <a:gdLst/>
              <a:ahLst/>
              <a:cxnLst/>
              <a:rect l="0" t="0" r="0" b="0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Shape 1586"/>
            <p:cNvSpPr/>
            <p:nvPr/>
          </p:nvSpPr>
          <p:spPr>
            <a:xfrm>
              <a:off x="529875" y="2721125"/>
              <a:ext cx="10975" cy="12650"/>
            </a:xfrm>
            <a:custGeom>
              <a:avLst/>
              <a:gdLst/>
              <a:ahLst/>
              <a:cxnLst/>
              <a:rect l="0" t="0" r="0" b="0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Shape 1587"/>
            <p:cNvSpPr/>
            <p:nvPr/>
          </p:nvSpPr>
          <p:spPr>
            <a:xfrm>
              <a:off x="529025" y="2693350"/>
              <a:ext cx="10150" cy="11825"/>
            </a:xfrm>
            <a:custGeom>
              <a:avLst/>
              <a:gdLst/>
              <a:ahLst/>
              <a:cxnLst/>
              <a:rect l="0" t="0" r="0" b="0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Shape 1588"/>
            <p:cNvSpPr/>
            <p:nvPr/>
          </p:nvSpPr>
          <p:spPr>
            <a:xfrm>
              <a:off x="1499525" y="2611700"/>
              <a:ext cx="1114425" cy="212150"/>
            </a:xfrm>
            <a:custGeom>
              <a:avLst/>
              <a:gdLst/>
              <a:ahLst/>
              <a:cxnLst/>
              <a:rect l="0" t="0" r="0" b="0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Shape 1589"/>
            <p:cNvSpPr/>
            <p:nvPr/>
          </p:nvSpPr>
          <p:spPr>
            <a:xfrm>
              <a:off x="2360575" y="2793525"/>
              <a:ext cx="64000" cy="30325"/>
            </a:xfrm>
            <a:custGeom>
              <a:avLst/>
              <a:gdLst/>
              <a:ahLst/>
              <a:cxnLst/>
              <a:rect l="0" t="0" r="0" b="0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Shape 1590"/>
            <p:cNvSpPr/>
            <p:nvPr/>
          </p:nvSpPr>
          <p:spPr>
            <a:xfrm>
              <a:off x="536625" y="2751425"/>
              <a:ext cx="10125" cy="10125"/>
            </a:xfrm>
            <a:custGeom>
              <a:avLst/>
              <a:gdLst/>
              <a:ahLst/>
              <a:cxnLst/>
              <a:rect l="0" t="0" r="0" b="0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Shape 1591"/>
            <p:cNvSpPr/>
            <p:nvPr/>
          </p:nvSpPr>
          <p:spPr>
            <a:xfrm>
              <a:off x="545875" y="2804450"/>
              <a:ext cx="9275" cy="14350"/>
            </a:xfrm>
            <a:custGeom>
              <a:avLst/>
              <a:gdLst/>
              <a:ahLst/>
              <a:cxnLst/>
              <a:rect l="0" t="0" r="0" b="0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xmlns="" val="1640004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>
  <p:cSld name="Blank dark">
    <p:bg>
      <p:bgPr>
        <a:solidFill>
          <a:srgbClr val="95A5A6"/>
        </a:solidFill>
        <a:effectLst/>
      </p:bgPr>
    </p:bg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3" name="Shape 1593"/>
          <p:cNvGrpSpPr/>
          <p:nvPr/>
        </p:nvGrpSpPr>
        <p:grpSpPr>
          <a:xfrm>
            <a:off x="2" y="6"/>
            <a:ext cx="12202753" cy="6864065"/>
            <a:chOff x="328725" y="238125"/>
            <a:chExt cx="3447625" cy="2585725"/>
          </a:xfrm>
        </p:grpSpPr>
        <p:sp>
          <p:nvSpPr>
            <p:cNvPr id="1594" name="Shape 1594"/>
            <p:cNvSpPr/>
            <p:nvPr/>
          </p:nvSpPr>
          <p:spPr>
            <a:xfrm>
              <a:off x="2397625" y="2721125"/>
              <a:ext cx="62300" cy="66525"/>
            </a:xfrm>
            <a:custGeom>
              <a:avLst/>
              <a:gdLst/>
              <a:ahLst/>
              <a:cxnLst/>
              <a:rect l="0" t="0" r="0" b="0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Shape 1595"/>
            <p:cNvSpPr/>
            <p:nvPr/>
          </p:nvSpPr>
          <p:spPr>
            <a:xfrm>
              <a:off x="2424550" y="2739650"/>
              <a:ext cx="16850" cy="17700"/>
            </a:xfrm>
            <a:custGeom>
              <a:avLst/>
              <a:gdLst/>
              <a:ahLst/>
              <a:cxnLst/>
              <a:rect l="0" t="0" r="0" b="0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Shape 1596"/>
            <p:cNvSpPr/>
            <p:nvPr/>
          </p:nvSpPr>
          <p:spPr>
            <a:xfrm>
              <a:off x="2276400" y="2759850"/>
              <a:ext cx="13500" cy="17700"/>
            </a:xfrm>
            <a:custGeom>
              <a:avLst/>
              <a:gdLst/>
              <a:ahLst/>
              <a:cxnLst/>
              <a:rect l="0" t="0" r="0" b="0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Shape 1597"/>
            <p:cNvSpPr/>
            <p:nvPr/>
          </p:nvSpPr>
          <p:spPr>
            <a:xfrm>
              <a:off x="1523075" y="2675675"/>
              <a:ext cx="67375" cy="38750"/>
            </a:xfrm>
            <a:custGeom>
              <a:avLst/>
              <a:gdLst/>
              <a:ahLst/>
              <a:cxnLst/>
              <a:rect l="0" t="0" r="0" b="0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Shape 1598"/>
            <p:cNvSpPr/>
            <p:nvPr/>
          </p:nvSpPr>
          <p:spPr>
            <a:xfrm>
              <a:off x="2347950" y="2750600"/>
              <a:ext cx="16025" cy="4225"/>
            </a:xfrm>
            <a:custGeom>
              <a:avLst/>
              <a:gdLst/>
              <a:ahLst/>
              <a:cxnLst/>
              <a:rect l="0" t="0" r="0" b="0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Shape 1599"/>
            <p:cNvSpPr/>
            <p:nvPr/>
          </p:nvSpPr>
          <p:spPr>
            <a:xfrm>
              <a:off x="2319325" y="2720300"/>
              <a:ext cx="69900" cy="66500"/>
            </a:xfrm>
            <a:custGeom>
              <a:avLst/>
              <a:gdLst/>
              <a:ahLst/>
              <a:cxnLst/>
              <a:rect l="0" t="0" r="0" b="0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Shape 1600"/>
            <p:cNvSpPr/>
            <p:nvPr/>
          </p:nvSpPr>
          <p:spPr>
            <a:xfrm>
              <a:off x="2128275" y="2674000"/>
              <a:ext cx="67350" cy="42100"/>
            </a:xfrm>
            <a:custGeom>
              <a:avLst/>
              <a:gdLst/>
              <a:ahLst/>
              <a:cxnLst/>
              <a:rect l="0" t="0" r="0" b="0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Shape 1601"/>
            <p:cNvSpPr/>
            <p:nvPr/>
          </p:nvSpPr>
          <p:spPr>
            <a:xfrm>
              <a:off x="2107225" y="2721125"/>
              <a:ext cx="60625" cy="64850"/>
            </a:xfrm>
            <a:custGeom>
              <a:avLst/>
              <a:gdLst/>
              <a:ahLst/>
              <a:cxnLst/>
              <a:rect l="0" t="0" r="0" b="0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Shape 1602"/>
            <p:cNvSpPr/>
            <p:nvPr/>
          </p:nvSpPr>
          <p:spPr>
            <a:xfrm>
              <a:off x="2435500" y="2794350"/>
              <a:ext cx="61450" cy="29500"/>
            </a:xfrm>
            <a:custGeom>
              <a:avLst/>
              <a:gdLst/>
              <a:ahLst/>
              <a:cxnLst/>
              <a:rect l="0" t="0" r="0" b="0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Shape 1603"/>
            <p:cNvSpPr/>
            <p:nvPr/>
          </p:nvSpPr>
          <p:spPr>
            <a:xfrm>
              <a:off x="2508725" y="2793525"/>
              <a:ext cx="64825" cy="30325"/>
            </a:xfrm>
            <a:custGeom>
              <a:avLst/>
              <a:gdLst/>
              <a:ahLst/>
              <a:cxnLst/>
              <a:rect l="0" t="0" r="0" b="0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Shape 1604"/>
            <p:cNvSpPr/>
            <p:nvPr/>
          </p:nvSpPr>
          <p:spPr>
            <a:xfrm>
              <a:off x="1546650" y="2770800"/>
              <a:ext cx="13500" cy="3375"/>
            </a:xfrm>
            <a:custGeom>
              <a:avLst/>
              <a:gdLst/>
              <a:ahLst/>
              <a:cxnLst/>
              <a:rect l="0" t="0" r="0" b="0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Shape 1605"/>
            <p:cNvSpPr/>
            <p:nvPr/>
          </p:nvSpPr>
          <p:spPr>
            <a:xfrm>
              <a:off x="2251150" y="2724500"/>
              <a:ext cx="64850" cy="64000"/>
            </a:xfrm>
            <a:custGeom>
              <a:avLst/>
              <a:gdLst/>
              <a:ahLst/>
              <a:cxnLst/>
              <a:rect l="0" t="0" r="0" b="0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Shape 1606"/>
            <p:cNvSpPr/>
            <p:nvPr/>
          </p:nvSpPr>
          <p:spPr>
            <a:xfrm>
              <a:off x="1522250" y="2724500"/>
              <a:ext cx="63150" cy="63150"/>
            </a:xfrm>
            <a:custGeom>
              <a:avLst/>
              <a:gdLst/>
              <a:ahLst/>
              <a:cxnLst/>
              <a:rect l="0" t="0" r="0" b="0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Shape 1607"/>
            <p:cNvSpPr/>
            <p:nvPr/>
          </p:nvSpPr>
          <p:spPr>
            <a:xfrm>
              <a:off x="2179625" y="2722825"/>
              <a:ext cx="64825" cy="64825"/>
            </a:xfrm>
            <a:custGeom>
              <a:avLst/>
              <a:gdLst/>
              <a:ahLst/>
              <a:cxnLst/>
              <a:rect l="0" t="0" r="0" b="0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Shape 1608"/>
            <p:cNvSpPr/>
            <p:nvPr/>
          </p:nvSpPr>
          <p:spPr>
            <a:xfrm>
              <a:off x="2205700" y="2761525"/>
              <a:ext cx="12650" cy="16025"/>
            </a:xfrm>
            <a:custGeom>
              <a:avLst/>
              <a:gdLst/>
              <a:ahLst/>
              <a:cxnLst/>
              <a:rect l="0" t="0" r="0" b="0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Shape 1609"/>
            <p:cNvSpPr/>
            <p:nvPr/>
          </p:nvSpPr>
          <p:spPr>
            <a:xfrm>
              <a:off x="1545800" y="2757325"/>
              <a:ext cx="12650" cy="10125"/>
            </a:xfrm>
            <a:custGeom>
              <a:avLst/>
              <a:gdLst/>
              <a:ahLst/>
              <a:cxnLst/>
              <a:rect l="0" t="0" r="0" b="0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Shape 1610"/>
            <p:cNvSpPr/>
            <p:nvPr/>
          </p:nvSpPr>
          <p:spPr>
            <a:xfrm>
              <a:off x="2287350" y="2795200"/>
              <a:ext cx="67350" cy="28650"/>
            </a:xfrm>
            <a:custGeom>
              <a:avLst/>
              <a:gdLst/>
              <a:ahLst/>
              <a:cxnLst/>
              <a:rect l="0" t="0" r="0" b="0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Shape 1611"/>
            <p:cNvSpPr/>
            <p:nvPr/>
          </p:nvSpPr>
          <p:spPr>
            <a:xfrm>
              <a:off x="1692275" y="2759850"/>
              <a:ext cx="14325" cy="16025"/>
            </a:xfrm>
            <a:custGeom>
              <a:avLst/>
              <a:gdLst/>
              <a:ahLst/>
              <a:cxnLst/>
              <a:rect l="0" t="0" r="0" b="0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Shape 1612"/>
            <p:cNvSpPr/>
            <p:nvPr/>
          </p:nvSpPr>
          <p:spPr>
            <a:xfrm>
              <a:off x="1825250" y="2676525"/>
              <a:ext cx="66525" cy="41275"/>
            </a:xfrm>
            <a:custGeom>
              <a:avLst/>
              <a:gdLst/>
              <a:ahLst/>
              <a:cxnLst/>
              <a:rect l="0" t="0" r="0" b="0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Shape 1613"/>
            <p:cNvSpPr/>
            <p:nvPr/>
          </p:nvSpPr>
          <p:spPr>
            <a:xfrm>
              <a:off x="2143425" y="2793525"/>
              <a:ext cx="64825" cy="30325"/>
            </a:xfrm>
            <a:custGeom>
              <a:avLst/>
              <a:gdLst/>
              <a:ahLst/>
              <a:cxnLst/>
              <a:rect l="0" t="0" r="0" b="0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Shape 1614"/>
            <p:cNvSpPr/>
            <p:nvPr/>
          </p:nvSpPr>
          <p:spPr>
            <a:xfrm>
              <a:off x="2050825" y="2675675"/>
              <a:ext cx="69050" cy="41275"/>
            </a:xfrm>
            <a:custGeom>
              <a:avLst/>
              <a:gdLst/>
              <a:ahLst/>
              <a:cxnLst/>
              <a:rect l="0" t="0" r="0" b="0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Shape 1615"/>
            <p:cNvSpPr/>
            <p:nvPr/>
          </p:nvSpPr>
          <p:spPr>
            <a:xfrm>
              <a:off x="1596325" y="2674000"/>
              <a:ext cx="67350" cy="42100"/>
            </a:xfrm>
            <a:custGeom>
              <a:avLst/>
              <a:gdLst/>
              <a:ahLst/>
              <a:cxnLst/>
              <a:rect l="0" t="0" r="0" b="0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Shape 1616"/>
            <p:cNvSpPr/>
            <p:nvPr/>
          </p:nvSpPr>
          <p:spPr>
            <a:xfrm>
              <a:off x="2427925" y="2673150"/>
              <a:ext cx="69875" cy="43800"/>
            </a:xfrm>
            <a:custGeom>
              <a:avLst/>
              <a:gdLst/>
              <a:ahLst/>
              <a:cxnLst/>
              <a:rect l="0" t="0" r="0" b="0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7" name="Shape 1617"/>
            <p:cNvSpPr/>
            <p:nvPr/>
          </p:nvSpPr>
          <p:spPr>
            <a:xfrm>
              <a:off x="2201500" y="2675675"/>
              <a:ext cx="69875" cy="40425"/>
            </a:xfrm>
            <a:custGeom>
              <a:avLst/>
              <a:gdLst/>
              <a:ahLst/>
              <a:cxnLst/>
              <a:rect l="0" t="0" r="0" b="0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8" name="Shape 1618"/>
            <p:cNvSpPr/>
            <p:nvPr/>
          </p:nvSpPr>
          <p:spPr>
            <a:xfrm>
              <a:off x="1668700" y="2721975"/>
              <a:ext cx="64825" cy="65675"/>
            </a:xfrm>
            <a:custGeom>
              <a:avLst/>
              <a:gdLst/>
              <a:ahLst/>
              <a:cxnLst/>
              <a:rect l="0" t="0" r="0" b="0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9" name="Shape 1619"/>
            <p:cNvSpPr/>
            <p:nvPr/>
          </p:nvSpPr>
          <p:spPr>
            <a:xfrm>
              <a:off x="1669550" y="2675675"/>
              <a:ext cx="69875" cy="40425"/>
            </a:xfrm>
            <a:custGeom>
              <a:avLst/>
              <a:gdLst/>
              <a:ahLst/>
              <a:cxnLst/>
              <a:rect l="0" t="0" r="0" b="0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0" name="Shape 1620"/>
            <p:cNvSpPr/>
            <p:nvPr/>
          </p:nvSpPr>
          <p:spPr>
            <a:xfrm>
              <a:off x="1704050" y="2795200"/>
              <a:ext cx="59775" cy="28650"/>
            </a:xfrm>
            <a:custGeom>
              <a:avLst/>
              <a:gdLst/>
              <a:ahLst/>
              <a:cxnLst/>
              <a:rect l="0" t="0" r="0" b="0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1" name="Shape 1621"/>
            <p:cNvSpPr/>
            <p:nvPr/>
          </p:nvSpPr>
          <p:spPr>
            <a:xfrm>
              <a:off x="2215800" y="2793525"/>
              <a:ext cx="61475" cy="30325"/>
            </a:xfrm>
            <a:custGeom>
              <a:avLst/>
              <a:gdLst/>
              <a:ahLst/>
              <a:cxnLst/>
              <a:rect l="0" t="0" r="0" b="0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2" name="Shape 1622"/>
            <p:cNvSpPr/>
            <p:nvPr/>
          </p:nvSpPr>
          <p:spPr>
            <a:xfrm>
              <a:off x="1746125" y="2674000"/>
              <a:ext cx="68225" cy="42100"/>
            </a:xfrm>
            <a:custGeom>
              <a:avLst/>
              <a:gdLst/>
              <a:ahLst/>
              <a:cxnLst/>
              <a:rect l="0" t="0" r="0" b="0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3" name="Shape 1623"/>
            <p:cNvSpPr/>
            <p:nvPr/>
          </p:nvSpPr>
          <p:spPr>
            <a:xfrm>
              <a:off x="2278100" y="2674000"/>
              <a:ext cx="68200" cy="42100"/>
            </a:xfrm>
            <a:custGeom>
              <a:avLst/>
              <a:gdLst/>
              <a:ahLst/>
              <a:cxnLst/>
              <a:rect l="0" t="0" r="0" b="0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4" name="Shape 1624"/>
            <p:cNvSpPr/>
            <p:nvPr/>
          </p:nvSpPr>
          <p:spPr>
            <a:xfrm>
              <a:off x="2538175" y="2765750"/>
              <a:ext cx="24425" cy="11800"/>
            </a:xfrm>
            <a:custGeom>
              <a:avLst/>
              <a:gdLst/>
              <a:ahLst/>
              <a:cxnLst/>
              <a:rect l="0" t="0" r="0" b="0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5" name="Shape 1625"/>
            <p:cNvSpPr/>
            <p:nvPr/>
          </p:nvSpPr>
          <p:spPr>
            <a:xfrm>
              <a:off x="2505350" y="2674850"/>
              <a:ext cx="68200" cy="42100"/>
            </a:xfrm>
            <a:custGeom>
              <a:avLst/>
              <a:gdLst/>
              <a:ahLst/>
              <a:cxnLst/>
              <a:rect l="0" t="0" r="0" b="0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6" name="Shape 1626"/>
            <p:cNvSpPr/>
            <p:nvPr/>
          </p:nvSpPr>
          <p:spPr>
            <a:xfrm>
              <a:off x="2469150" y="2722825"/>
              <a:ext cx="103550" cy="64825"/>
            </a:xfrm>
            <a:custGeom>
              <a:avLst/>
              <a:gdLst/>
              <a:ahLst/>
              <a:cxnLst/>
              <a:rect l="0" t="0" r="0" b="0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7" name="Shape 1627"/>
            <p:cNvSpPr/>
            <p:nvPr/>
          </p:nvSpPr>
          <p:spPr>
            <a:xfrm>
              <a:off x="1623250" y="2758175"/>
              <a:ext cx="9275" cy="17700"/>
            </a:xfrm>
            <a:custGeom>
              <a:avLst/>
              <a:gdLst/>
              <a:ahLst/>
              <a:cxnLst/>
              <a:rect l="0" t="0" r="0" b="0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8" name="Shape 1628"/>
            <p:cNvSpPr/>
            <p:nvPr/>
          </p:nvSpPr>
          <p:spPr>
            <a:xfrm>
              <a:off x="2357200" y="2676525"/>
              <a:ext cx="66525" cy="41275"/>
            </a:xfrm>
            <a:custGeom>
              <a:avLst/>
              <a:gdLst/>
              <a:ahLst/>
              <a:cxnLst/>
              <a:rect l="0" t="0" r="0" b="0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9" name="Shape 1629"/>
            <p:cNvSpPr/>
            <p:nvPr/>
          </p:nvSpPr>
          <p:spPr>
            <a:xfrm>
              <a:off x="1629975" y="2796050"/>
              <a:ext cx="64850" cy="27800"/>
            </a:xfrm>
            <a:custGeom>
              <a:avLst/>
              <a:gdLst/>
              <a:ahLst/>
              <a:cxnLst/>
              <a:rect l="0" t="0" r="0" b="0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0" name="Shape 1630"/>
            <p:cNvSpPr/>
            <p:nvPr/>
          </p:nvSpPr>
          <p:spPr>
            <a:xfrm>
              <a:off x="1593800" y="2723650"/>
              <a:ext cx="62300" cy="64850"/>
            </a:xfrm>
            <a:custGeom>
              <a:avLst/>
              <a:gdLst/>
              <a:ahLst/>
              <a:cxnLst/>
              <a:rect l="0" t="0" r="0" b="0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1" name="Shape 1631"/>
            <p:cNvSpPr/>
            <p:nvPr/>
          </p:nvSpPr>
          <p:spPr>
            <a:xfrm>
              <a:off x="2068500" y="2795200"/>
              <a:ext cx="62325" cy="28650"/>
            </a:xfrm>
            <a:custGeom>
              <a:avLst/>
              <a:gdLst/>
              <a:ahLst/>
              <a:cxnLst/>
              <a:rect l="0" t="0" r="0" b="0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2" name="Shape 1632"/>
            <p:cNvSpPr/>
            <p:nvPr/>
          </p:nvSpPr>
          <p:spPr>
            <a:xfrm>
              <a:off x="1519725" y="2792675"/>
              <a:ext cx="106075" cy="31175"/>
            </a:xfrm>
            <a:custGeom>
              <a:avLst/>
              <a:gdLst/>
              <a:ahLst/>
              <a:cxnLst/>
              <a:rect l="0" t="0" r="0" b="0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3" name="Shape 1633"/>
            <p:cNvSpPr/>
            <p:nvPr/>
          </p:nvSpPr>
          <p:spPr>
            <a:xfrm>
              <a:off x="2130800" y="2762375"/>
              <a:ext cx="11800" cy="13500"/>
            </a:xfrm>
            <a:custGeom>
              <a:avLst/>
              <a:gdLst/>
              <a:ahLst/>
              <a:cxnLst/>
              <a:rect l="0" t="0" r="0" b="0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4" name="Shape 1634"/>
            <p:cNvSpPr/>
            <p:nvPr/>
          </p:nvSpPr>
          <p:spPr>
            <a:xfrm>
              <a:off x="1993600" y="2795200"/>
              <a:ext cx="62300" cy="28650"/>
            </a:xfrm>
            <a:custGeom>
              <a:avLst/>
              <a:gdLst/>
              <a:ahLst/>
              <a:cxnLst/>
              <a:rect l="0" t="0" r="0" b="0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5" name="Shape 1635"/>
            <p:cNvSpPr/>
            <p:nvPr/>
          </p:nvSpPr>
          <p:spPr>
            <a:xfrm>
              <a:off x="3731700" y="1357575"/>
              <a:ext cx="44650" cy="18550"/>
            </a:xfrm>
            <a:custGeom>
              <a:avLst/>
              <a:gdLst/>
              <a:ahLst/>
              <a:cxnLst/>
              <a:rect l="0" t="0" r="0" b="0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6" name="Shape 1636"/>
            <p:cNvSpPr/>
            <p:nvPr/>
          </p:nvSpPr>
          <p:spPr>
            <a:xfrm>
              <a:off x="3708150" y="1295300"/>
              <a:ext cx="68200" cy="24425"/>
            </a:xfrm>
            <a:custGeom>
              <a:avLst/>
              <a:gdLst/>
              <a:ahLst/>
              <a:cxnLst/>
              <a:rect l="0" t="0" r="0" b="0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7" name="Shape 1637"/>
            <p:cNvSpPr/>
            <p:nvPr/>
          </p:nvSpPr>
          <p:spPr>
            <a:xfrm>
              <a:off x="3718250" y="1315500"/>
              <a:ext cx="58100" cy="21900"/>
            </a:xfrm>
            <a:custGeom>
              <a:avLst/>
              <a:gdLst/>
              <a:ahLst/>
              <a:cxnLst/>
              <a:rect l="0" t="0" r="0" b="0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8" name="Shape 1638"/>
            <p:cNvSpPr/>
            <p:nvPr/>
          </p:nvSpPr>
          <p:spPr>
            <a:xfrm>
              <a:off x="3741800" y="1396300"/>
              <a:ext cx="34550" cy="16000"/>
            </a:xfrm>
            <a:custGeom>
              <a:avLst/>
              <a:gdLst/>
              <a:ahLst/>
              <a:cxnLst/>
              <a:rect l="0" t="0" r="0" b="0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9" name="Shape 1639"/>
            <p:cNvSpPr/>
            <p:nvPr/>
          </p:nvSpPr>
          <p:spPr>
            <a:xfrm>
              <a:off x="3708150" y="1270875"/>
              <a:ext cx="68200" cy="25275"/>
            </a:xfrm>
            <a:custGeom>
              <a:avLst/>
              <a:gdLst/>
              <a:ahLst/>
              <a:cxnLst/>
              <a:rect l="0" t="0" r="0" b="0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0" name="Shape 1640"/>
            <p:cNvSpPr/>
            <p:nvPr/>
          </p:nvSpPr>
          <p:spPr>
            <a:xfrm>
              <a:off x="3733400" y="1377775"/>
              <a:ext cx="42950" cy="19375"/>
            </a:xfrm>
            <a:custGeom>
              <a:avLst/>
              <a:gdLst/>
              <a:ahLst/>
              <a:cxnLst/>
              <a:rect l="0" t="0" r="0" b="0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1" name="Shape 1641"/>
            <p:cNvSpPr/>
            <p:nvPr/>
          </p:nvSpPr>
          <p:spPr>
            <a:xfrm>
              <a:off x="3340325" y="1364300"/>
              <a:ext cx="161625" cy="55575"/>
            </a:xfrm>
            <a:custGeom>
              <a:avLst/>
              <a:gdLst/>
              <a:ahLst/>
              <a:cxnLst/>
              <a:rect l="0" t="0" r="0" b="0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2" name="Shape 1642"/>
            <p:cNvSpPr/>
            <p:nvPr/>
          </p:nvSpPr>
          <p:spPr>
            <a:xfrm>
              <a:off x="3405125" y="1533500"/>
              <a:ext cx="238225" cy="68200"/>
            </a:xfrm>
            <a:custGeom>
              <a:avLst/>
              <a:gdLst/>
              <a:ahLst/>
              <a:cxnLst/>
              <a:rect l="0" t="0" r="0" b="0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3" name="Shape 1643"/>
            <p:cNvSpPr/>
            <p:nvPr/>
          </p:nvSpPr>
          <p:spPr>
            <a:xfrm>
              <a:off x="396900" y="2062925"/>
              <a:ext cx="184350" cy="760925"/>
            </a:xfrm>
            <a:custGeom>
              <a:avLst/>
              <a:gdLst/>
              <a:ahLst/>
              <a:cxnLst/>
              <a:rect l="0" t="0" r="0" b="0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Shape 1644"/>
            <p:cNvSpPr/>
            <p:nvPr/>
          </p:nvSpPr>
          <p:spPr>
            <a:xfrm>
              <a:off x="328725" y="1041100"/>
              <a:ext cx="351000" cy="772700"/>
            </a:xfrm>
            <a:custGeom>
              <a:avLst/>
              <a:gdLst/>
              <a:ahLst/>
              <a:cxnLst/>
              <a:rect l="0" t="0" r="0" b="0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Shape 1645"/>
            <p:cNvSpPr/>
            <p:nvPr/>
          </p:nvSpPr>
          <p:spPr>
            <a:xfrm>
              <a:off x="3187975" y="1455225"/>
              <a:ext cx="118700" cy="109425"/>
            </a:xfrm>
            <a:custGeom>
              <a:avLst/>
              <a:gdLst/>
              <a:ahLst/>
              <a:cxnLst/>
              <a:rect l="0" t="0" r="0" b="0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Shape 1646"/>
            <p:cNvSpPr/>
            <p:nvPr/>
          </p:nvSpPr>
          <p:spPr>
            <a:xfrm>
              <a:off x="434775" y="1035200"/>
              <a:ext cx="10125" cy="11825"/>
            </a:xfrm>
            <a:custGeom>
              <a:avLst/>
              <a:gdLst/>
              <a:ahLst/>
              <a:cxnLst/>
              <a:rect l="0" t="0" r="0" b="0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Shape 1647"/>
            <p:cNvSpPr/>
            <p:nvPr/>
          </p:nvSpPr>
          <p:spPr>
            <a:xfrm>
              <a:off x="577850" y="270950"/>
              <a:ext cx="194475" cy="158250"/>
            </a:xfrm>
            <a:custGeom>
              <a:avLst/>
              <a:gdLst/>
              <a:ahLst/>
              <a:cxnLst/>
              <a:rect l="0" t="0" r="0" b="0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Shape 1648"/>
            <p:cNvSpPr/>
            <p:nvPr/>
          </p:nvSpPr>
          <p:spPr>
            <a:xfrm>
              <a:off x="328725" y="961125"/>
              <a:ext cx="417500" cy="928425"/>
            </a:xfrm>
            <a:custGeom>
              <a:avLst/>
              <a:gdLst/>
              <a:ahLst/>
              <a:cxnLst/>
              <a:rect l="0" t="0" r="0" b="0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Shape 1649"/>
            <p:cNvSpPr/>
            <p:nvPr/>
          </p:nvSpPr>
          <p:spPr>
            <a:xfrm>
              <a:off x="554300" y="238125"/>
              <a:ext cx="479775" cy="203700"/>
            </a:xfrm>
            <a:custGeom>
              <a:avLst/>
              <a:gdLst/>
              <a:ahLst/>
              <a:cxnLst/>
              <a:rect l="0" t="0" r="0" b="0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Shape 1650"/>
            <p:cNvSpPr/>
            <p:nvPr/>
          </p:nvSpPr>
          <p:spPr>
            <a:xfrm>
              <a:off x="812700" y="238125"/>
              <a:ext cx="198650" cy="136375"/>
            </a:xfrm>
            <a:custGeom>
              <a:avLst/>
              <a:gdLst/>
              <a:ahLst/>
              <a:cxnLst/>
              <a:rect l="0" t="0" r="0" b="0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1" name="Shape 1651"/>
            <p:cNvSpPr/>
            <p:nvPr/>
          </p:nvSpPr>
          <p:spPr>
            <a:xfrm>
              <a:off x="3282250" y="332375"/>
              <a:ext cx="417500" cy="425925"/>
            </a:xfrm>
            <a:custGeom>
              <a:avLst/>
              <a:gdLst/>
              <a:ahLst/>
              <a:cxnLst/>
              <a:rect l="0" t="0" r="0" b="0"/>
              <a:pathLst>
                <a:path w="16700" h="17037" extrusionOk="0">
                  <a:moveTo>
                    <a:pt x="10471" y="169"/>
                  </a:moveTo>
                  <a:lnTo>
                    <a:pt x="10471" y="338"/>
                  </a:lnTo>
                  <a:lnTo>
                    <a:pt x="10538" y="472"/>
                  </a:lnTo>
                  <a:lnTo>
                    <a:pt x="10606" y="674"/>
                  </a:lnTo>
                  <a:lnTo>
                    <a:pt x="10336" y="775"/>
                  </a:lnTo>
                  <a:lnTo>
                    <a:pt x="10303" y="809"/>
                  </a:lnTo>
                  <a:lnTo>
                    <a:pt x="10202" y="641"/>
                  </a:lnTo>
                  <a:lnTo>
                    <a:pt x="10101" y="472"/>
                  </a:lnTo>
                  <a:lnTo>
                    <a:pt x="10269" y="338"/>
                  </a:lnTo>
                  <a:lnTo>
                    <a:pt x="10404" y="236"/>
                  </a:lnTo>
                  <a:lnTo>
                    <a:pt x="10471" y="169"/>
                  </a:lnTo>
                  <a:close/>
                  <a:moveTo>
                    <a:pt x="10673" y="944"/>
                  </a:moveTo>
                  <a:lnTo>
                    <a:pt x="10673" y="1011"/>
                  </a:lnTo>
                  <a:lnTo>
                    <a:pt x="10707" y="1112"/>
                  </a:lnTo>
                  <a:lnTo>
                    <a:pt x="10774" y="1314"/>
                  </a:lnTo>
                  <a:lnTo>
                    <a:pt x="10673" y="1314"/>
                  </a:lnTo>
                  <a:lnTo>
                    <a:pt x="10336" y="1381"/>
                  </a:lnTo>
                  <a:lnTo>
                    <a:pt x="10303" y="1213"/>
                  </a:lnTo>
                  <a:lnTo>
                    <a:pt x="10269" y="1078"/>
                  </a:lnTo>
                  <a:lnTo>
                    <a:pt x="10404" y="1045"/>
                  </a:lnTo>
                  <a:lnTo>
                    <a:pt x="10673" y="944"/>
                  </a:lnTo>
                  <a:close/>
                  <a:moveTo>
                    <a:pt x="10942" y="1516"/>
                  </a:moveTo>
                  <a:lnTo>
                    <a:pt x="11043" y="1617"/>
                  </a:lnTo>
                  <a:lnTo>
                    <a:pt x="11481" y="2055"/>
                  </a:lnTo>
                  <a:lnTo>
                    <a:pt x="11717" y="2290"/>
                  </a:lnTo>
                  <a:lnTo>
                    <a:pt x="11919" y="2526"/>
                  </a:lnTo>
                  <a:lnTo>
                    <a:pt x="11649" y="2627"/>
                  </a:lnTo>
                  <a:lnTo>
                    <a:pt x="11346" y="2694"/>
                  </a:lnTo>
                  <a:lnTo>
                    <a:pt x="10740" y="2829"/>
                  </a:lnTo>
                  <a:lnTo>
                    <a:pt x="10404" y="2896"/>
                  </a:lnTo>
                  <a:lnTo>
                    <a:pt x="10235" y="2930"/>
                  </a:lnTo>
                  <a:lnTo>
                    <a:pt x="10101" y="3031"/>
                  </a:lnTo>
                  <a:lnTo>
                    <a:pt x="10168" y="2425"/>
                  </a:lnTo>
                  <a:lnTo>
                    <a:pt x="10303" y="1819"/>
                  </a:lnTo>
                  <a:lnTo>
                    <a:pt x="10336" y="1583"/>
                  </a:lnTo>
                  <a:lnTo>
                    <a:pt x="10505" y="1550"/>
                  </a:lnTo>
                  <a:lnTo>
                    <a:pt x="10808" y="1516"/>
                  </a:lnTo>
                  <a:close/>
                  <a:moveTo>
                    <a:pt x="12087" y="2728"/>
                  </a:moveTo>
                  <a:lnTo>
                    <a:pt x="12255" y="2964"/>
                  </a:lnTo>
                  <a:lnTo>
                    <a:pt x="11582" y="3199"/>
                  </a:lnTo>
                  <a:lnTo>
                    <a:pt x="10942" y="3368"/>
                  </a:lnTo>
                  <a:lnTo>
                    <a:pt x="10505" y="3502"/>
                  </a:lnTo>
                  <a:lnTo>
                    <a:pt x="10067" y="3637"/>
                  </a:lnTo>
                  <a:lnTo>
                    <a:pt x="10101" y="3199"/>
                  </a:lnTo>
                  <a:lnTo>
                    <a:pt x="10303" y="3166"/>
                  </a:lnTo>
                  <a:lnTo>
                    <a:pt x="10505" y="3132"/>
                  </a:lnTo>
                  <a:lnTo>
                    <a:pt x="10942" y="3031"/>
                  </a:lnTo>
                  <a:lnTo>
                    <a:pt x="11515" y="2896"/>
                  </a:lnTo>
                  <a:lnTo>
                    <a:pt x="11818" y="2829"/>
                  </a:lnTo>
                  <a:lnTo>
                    <a:pt x="12087" y="2728"/>
                  </a:lnTo>
                  <a:close/>
                  <a:moveTo>
                    <a:pt x="12525" y="3098"/>
                  </a:moveTo>
                  <a:lnTo>
                    <a:pt x="12626" y="3671"/>
                  </a:lnTo>
                  <a:lnTo>
                    <a:pt x="12760" y="4243"/>
                  </a:lnTo>
                  <a:lnTo>
                    <a:pt x="13063" y="5320"/>
                  </a:lnTo>
                  <a:lnTo>
                    <a:pt x="13265" y="5994"/>
                  </a:lnTo>
                  <a:lnTo>
                    <a:pt x="13535" y="6633"/>
                  </a:lnTo>
                  <a:lnTo>
                    <a:pt x="13804" y="7273"/>
                  </a:lnTo>
                  <a:lnTo>
                    <a:pt x="14040" y="7913"/>
                  </a:lnTo>
                  <a:lnTo>
                    <a:pt x="14242" y="8519"/>
                  </a:lnTo>
                  <a:lnTo>
                    <a:pt x="14410" y="9159"/>
                  </a:lnTo>
                  <a:lnTo>
                    <a:pt x="14679" y="10404"/>
                  </a:lnTo>
                  <a:lnTo>
                    <a:pt x="14780" y="10876"/>
                  </a:lnTo>
                  <a:lnTo>
                    <a:pt x="14881" y="11347"/>
                  </a:lnTo>
                  <a:lnTo>
                    <a:pt x="15016" y="11818"/>
                  </a:lnTo>
                  <a:lnTo>
                    <a:pt x="15117" y="12020"/>
                  </a:lnTo>
                  <a:lnTo>
                    <a:pt x="15252" y="12222"/>
                  </a:lnTo>
                  <a:lnTo>
                    <a:pt x="14612" y="12458"/>
                  </a:lnTo>
                  <a:lnTo>
                    <a:pt x="13939" y="12660"/>
                  </a:lnTo>
                  <a:lnTo>
                    <a:pt x="13333" y="12828"/>
                  </a:lnTo>
                  <a:lnTo>
                    <a:pt x="12996" y="12929"/>
                  </a:lnTo>
                  <a:lnTo>
                    <a:pt x="12727" y="13030"/>
                  </a:lnTo>
                  <a:lnTo>
                    <a:pt x="12592" y="12458"/>
                  </a:lnTo>
                  <a:lnTo>
                    <a:pt x="12457" y="11919"/>
                  </a:lnTo>
                  <a:lnTo>
                    <a:pt x="12154" y="10808"/>
                  </a:lnTo>
                  <a:lnTo>
                    <a:pt x="11818" y="9563"/>
                  </a:lnTo>
                  <a:lnTo>
                    <a:pt x="11616" y="8923"/>
                  </a:lnTo>
                  <a:lnTo>
                    <a:pt x="11414" y="8317"/>
                  </a:lnTo>
                  <a:lnTo>
                    <a:pt x="11010" y="7239"/>
                  </a:lnTo>
                  <a:lnTo>
                    <a:pt x="10808" y="6667"/>
                  </a:lnTo>
                  <a:lnTo>
                    <a:pt x="10639" y="6128"/>
                  </a:lnTo>
                  <a:lnTo>
                    <a:pt x="10471" y="5590"/>
                  </a:lnTo>
                  <a:lnTo>
                    <a:pt x="10269" y="5051"/>
                  </a:lnTo>
                  <a:lnTo>
                    <a:pt x="10101" y="4479"/>
                  </a:lnTo>
                  <a:lnTo>
                    <a:pt x="9932" y="3940"/>
                  </a:lnTo>
                  <a:lnTo>
                    <a:pt x="9966" y="3906"/>
                  </a:lnTo>
                  <a:lnTo>
                    <a:pt x="10572" y="3704"/>
                  </a:lnTo>
                  <a:lnTo>
                    <a:pt x="11178" y="3536"/>
                  </a:lnTo>
                  <a:lnTo>
                    <a:pt x="11885" y="3368"/>
                  </a:lnTo>
                  <a:lnTo>
                    <a:pt x="12222" y="3233"/>
                  </a:lnTo>
                  <a:lnTo>
                    <a:pt x="12525" y="3098"/>
                  </a:lnTo>
                  <a:close/>
                  <a:moveTo>
                    <a:pt x="15353" y="12492"/>
                  </a:moveTo>
                  <a:lnTo>
                    <a:pt x="15386" y="12761"/>
                  </a:lnTo>
                  <a:lnTo>
                    <a:pt x="15454" y="12997"/>
                  </a:lnTo>
                  <a:lnTo>
                    <a:pt x="15622" y="13535"/>
                  </a:lnTo>
                  <a:lnTo>
                    <a:pt x="15521" y="13502"/>
                  </a:lnTo>
                  <a:lnTo>
                    <a:pt x="15420" y="13502"/>
                  </a:lnTo>
                  <a:lnTo>
                    <a:pt x="15117" y="13535"/>
                  </a:lnTo>
                  <a:lnTo>
                    <a:pt x="14646" y="13670"/>
                  </a:lnTo>
                  <a:lnTo>
                    <a:pt x="13972" y="13872"/>
                  </a:lnTo>
                  <a:lnTo>
                    <a:pt x="13535" y="13973"/>
                  </a:lnTo>
                  <a:lnTo>
                    <a:pt x="13265" y="14040"/>
                  </a:lnTo>
                  <a:lnTo>
                    <a:pt x="13164" y="13805"/>
                  </a:lnTo>
                  <a:lnTo>
                    <a:pt x="13097" y="13569"/>
                  </a:lnTo>
                  <a:lnTo>
                    <a:pt x="12996" y="13367"/>
                  </a:lnTo>
                  <a:lnTo>
                    <a:pt x="12861" y="13199"/>
                  </a:lnTo>
                  <a:lnTo>
                    <a:pt x="13097" y="13165"/>
                  </a:lnTo>
                  <a:lnTo>
                    <a:pt x="13366" y="13098"/>
                  </a:lnTo>
                  <a:lnTo>
                    <a:pt x="13838" y="12963"/>
                  </a:lnTo>
                  <a:lnTo>
                    <a:pt x="14612" y="12727"/>
                  </a:lnTo>
                  <a:lnTo>
                    <a:pt x="15353" y="12492"/>
                  </a:lnTo>
                  <a:close/>
                  <a:moveTo>
                    <a:pt x="337" y="11886"/>
                  </a:moveTo>
                  <a:lnTo>
                    <a:pt x="472" y="12155"/>
                  </a:lnTo>
                  <a:lnTo>
                    <a:pt x="674" y="12357"/>
                  </a:lnTo>
                  <a:lnTo>
                    <a:pt x="909" y="12593"/>
                  </a:lnTo>
                  <a:lnTo>
                    <a:pt x="1145" y="12727"/>
                  </a:lnTo>
                  <a:lnTo>
                    <a:pt x="1381" y="12828"/>
                  </a:lnTo>
                  <a:lnTo>
                    <a:pt x="1650" y="12896"/>
                  </a:lnTo>
                  <a:lnTo>
                    <a:pt x="1919" y="12929"/>
                  </a:lnTo>
                  <a:lnTo>
                    <a:pt x="2020" y="13333"/>
                  </a:lnTo>
                  <a:lnTo>
                    <a:pt x="2121" y="13805"/>
                  </a:lnTo>
                  <a:lnTo>
                    <a:pt x="2222" y="13939"/>
                  </a:lnTo>
                  <a:lnTo>
                    <a:pt x="2290" y="14074"/>
                  </a:lnTo>
                  <a:lnTo>
                    <a:pt x="2525" y="14276"/>
                  </a:lnTo>
                  <a:lnTo>
                    <a:pt x="2189" y="14175"/>
                  </a:lnTo>
                  <a:lnTo>
                    <a:pt x="1886" y="14040"/>
                  </a:lnTo>
                  <a:lnTo>
                    <a:pt x="1583" y="13906"/>
                  </a:lnTo>
                  <a:lnTo>
                    <a:pt x="1313" y="13704"/>
                  </a:lnTo>
                  <a:lnTo>
                    <a:pt x="1078" y="13468"/>
                  </a:lnTo>
                  <a:lnTo>
                    <a:pt x="876" y="13199"/>
                  </a:lnTo>
                  <a:lnTo>
                    <a:pt x="674" y="12929"/>
                  </a:lnTo>
                  <a:lnTo>
                    <a:pt x="539" y="12593"/>
                  </a:lnTo>
                  <a:lnTo>
                    <a:pt x="404" y="12256"/>
                  </a:lnTo>
                  <a:lnTo>
                    <a:pt x="337" y="11886"/>
                  </a:lnTo>
                  <a:close/>
                  <a:moveTo>
                    <a:pt x="15285" y="13838"/>
                  </a:moveTo>
                  <a:lnTo>
                    <a:pt x="14545" y="14074"/>
                  </a:lnTo>
                  <a:lnTo>
                    <a:pt x="13972" y="14276"/>
                  </a:lnTo>
                  <a:lnTo>
                    <a:pt x="13669" y="14377"/>
                  </a:lnTo>
                  <a:lnTo>
                    <a:pt x="13400" y="14512"/>
                  </a:lnTo>
                  <a:lnTo>
                    <a:pt x="13400" y="14545"/>
                  </a:lnTo>
                  <a:lnTo>
                    <a:pt x="13400" y="14579"/>
                  </a:lnTo>
                  <a:lnTo>
                    <a:pt x="13669" y="14579"/>
                  </a:lnTo>
                  <a:lnTo>
                    <a:pt x="13939" y="14512"/>
                  </a:lnTo>
                  <a:lnTo>
                    <a:pt x="14444" y="14377"/>
                  </a:lnTo>
                  <a:lnTo>
                    <a:pt x="15117" y="14175"/>
                  </a:lnTo>
                  <a:lnTo>
                    <a:pt x="15757" y="13973"/>
                  </a:lnTo>
                  <a:lnTo>
                    <a:pt x="15790" y="14108"/>
                  </a:lnTo>
                  <a:lnTo>
                    <a:pt x="15184" y="14209"/>
                  </a:lnTo>
                  <a:lnTo>
                    <a:pt x="14578" y="14377"/>
                  </a:lnTo>
                  <a:lnTo>
                    <a:pt x="13972" y="14646"/>
                  </a:lnTo>
                  <a:lnTo>
                    <a:pt x="13703" y="14781"/>
                  </a:lnTo>
                  <a:lnTo>
                    <a:pt x="13467" y="14949"/>
                  </a:lnTo>
                  <a:lnTo>
                    <a:pt x="13400" y="14747"/>
                  </a:lnTo>
                  <a:lnTo>
                    <a:pt x="13299" y="14242"/>
                  </a:lnTo>
                  <a:lnTo>
                    <a:pt x="13669" y="14175"/>
                  </a:lnTo>
                  <a:lnTo>
                    <a:pt x="14073" y="14108"/>
                  </a:lnTo>
                  <a:lnTo>
                    <a:pt x="14814" y="13906"/>
                  </a:lnTo>
                  <a:lnTo>
                    <a:pt x="15285" y="13838"/>
                  </a:lnTo>
                  <a:close/>
                  <a:moveTo>
                    <a:pt x="1145" y="3098"/>
                  </a:moveTo>
                  <a:lnTo>
                    <a:pt x="1684" y="3199"/>
                  </a:lnTo>
                  <a:lnTo>
                    <a:pt x="2189" y="3267"/>
                  </a:lnTo>
                  <a:lnTo>
                    <a:pt x="3232" y="3368"/>
                  </a:lnTo>
                  <a:lnTo>
                    <a:pt x="4276" y="3435"/>
                  </a:lnTo>
                  <a:lnTo>
                    <a:pt x="5320" y="3502"/>
                  </a:lnTo>
                  <a:lnTo>
                    <a:pt x="6397" y="3637"/>
                  </a:lnTo>
                  <a:lnTo>
                    <a:pt x="7508" y="3772"/>
                  </a:lnTo>
                  <a:lnTo>
                    <a:pt x="8619" y="3906"/>
                  </a:lnTo>
                  <a:lnTo>
                    <a:pt x="9730" y="3974"/>
                  </a:lnTo>
                  <a:lnTo>
                    <a:pt x="9831" y="4411"/>
                  </a:lnTo>
                  <a:lnTo>
                    <a:pt x="9932" y="4883"/>
                  </a:lnTo>
                  <a:lnTo>
                    <a:pt x="10269" y="5758"/>
                  </a:lnTo>
                  <a:lnTo>
                    <a:pt x="10639" y="6970"/>
                  </a:lnTo>
                  <a:lnTo>
                    <a:pt x="11077" y="8148"/>
                  </a:lnTo>
                  <a:lnTo>
                    <a:pt x="11346" y="8990"/>
                  </a:lnTo>
                  <a:lnTo>
                    <a:pt x="11616" y="9866"/>
                  </a:lnTo>
                  <a:lnTo>
                    <a:pt x="11582" y="9899"/>
                  </a:lnTo>
                  <a:lnTo>
                    <a:pt x="11649" y="10573"/>
                  </a:lnTo>
                  <a:lnTo>
                    <a:pt x="11616" y="11246"/>
                  </a:lnTo>
                  <a:lnTo>
                    <a:pt x="11548" y="11919"/>
                  </a:lnTo>
                  <a:lnTo>
                    <a:pt x="11447" y="12593"/>
                  </a:lnTo>
                  <a:lnTo>
                    <a:pt x="11178" y="13771"/>
                  </a:lnTo>
                  <a:lnTo>
                    <a:pt x="11111" y="14377"/>
                  </a:lnTo>
                  <a:lnTo>
                    <a:pt x="11077" y="14983"/>
                  </a:lnTo>
                  <a:lnTo>
                    <a:pt x="10538" y="15050"/>
                  </a:lnTo>
                  <a:lnTo>
                    <a:pt x="9495" y="15050"/>
                  </a:lnTo>
                  <a:lnTo>
                    <a:pt x="8956" y="14983"/>
                  </a:lnTo>
                  <a:lnTo>
                    <a:pt x="7878" y="14848"/>
                  </a:lnTo>
                  <a:lnTo>
                    <a:pt x="6835" y="14714"/>
                  </a:lnTo>
                  <a:lnTo>
                    <a:pt x="5892" y="14613"/>
                  </a:lnTo>
                  <a:lnTo>
                    <a:pt x="4949" y="14545"/>
                  </a:lnTo>
                  <a:lnTo>
                    <a:pt x="3064" y="14444"/>
                  </a:lnTo>
                  <a:lnTo>
                    <a:pt x="3064" y="14411"/>
                  </a:lnTo>
                  <a:lnTo>
                    <a:pt x="3064" y="14343"/>
                  </a:lnTo>
                  <a:lnTo>
                    <a:pt x="3030" y="14310"/>
                  </a:lnTo>
                  <a:lnTo>
                    <a:pt x="2997" y="14276"/>
                  </a:lnTo>
                  <a:lnTo>
                    <a:pt x="2795" y="14175"/>
                  </a:lnTo>
                  <a:lnTo>
                    <a:pt x="2593" y="14040"/>
                  </a:lnTo>
                  <a:lnTo>
                    <a:pt x="2458" y="13872"/>
                  </a:lnTo>
                  <a:lnTo>
                    <a:pt x="2323" y="13704"/>
                  </a:lnTo>
                  <a:lnTo>
                    <a:pt x="2256" y="13502"/>
                  </a:lnTo>
                  <a:lnTo>
                    <a:pt x="2189" y="13300"/>
                  </a:lnTo>
                  <a:lnTo>
                    <a:pt x="2189" y="13064"/>
                  </a:lnTo>
                  <a:lnTo>
                    <a:pt x="2189" y="12828"/>
                  </a:lnTo>
                  <a:lnTo>
                    <a:pt x="2155" y="12761"/>
                  </a:lnTo>
                  <a:lnTo>
                    <a:pt x="2088" y="12727"/>
                  </a:lnTo>
                  <a:lnTo>
                    <a:pt x="1852" y="12727"/>
                  </a:lnTo>
                  <a:lnTo>
                    <a:pt x="1650" y="12694"/>
                  </a:lnTo>
                  <a:lnTo>
                    <a:pt x="1448" y="12626"/>
                  </a:lnTo>
                  <a:lnTo>
                    <a:pt x="1246" y="12559"/>
                  </a:lnTo>
                  <a:lnTo>
                    <a:pt x="1078" y="12458"/>
                  </a:lnTo>
                  <a:lnTo>
                    <a:pt x="909" y="12357"/>
                  </a:lnTo>
                  <a:lnTo>
                    <a:pt x="573" y="12054"/>
                  </a:lnTo>
                  <a:lnTo>
                    <a:pt x="472" y="11886"/>
                  </a:lnTo>
                  <a:lnTo>
                    <a:pt x="303" y="11717"/>
                  </a:lnTo>
                  <a:lnTo>
                    <a:pt x="236" y="11111"/>
                  </a:lnTo>
                  <a:lnTo>
                    <a:pt x="269" y="10505"/>
                  </a:lnTo>
                  <a:lnTo>
                    <a:pt x="303" y="9899"/>
                  </a:lnTo>
                  <a:lnTo>
                    <a:pt x="370" y="9327"/>
                  </a:lnTo>
                  <a:lnTo>
                    <a:pt x="505" y="7778"/>
                  </a:lnTo>
                  <a:lnTo>
                    <a:pt x="674" y="6196"/>
                  </a:lnTo>
                  <a:lnTo>
                    <a:pt x="741" y="5421"/>
                  </a:lnTo>
                  <a:lnTo>
                    <a:pt x="842" y="4647"/>
                  </a:lnTo>
                  <a:lnTo>
                    <a:pt x="977" y="3873"/>
                  </a:lnTo>
                  <a:lnTo>
                    <a:pt x="1145" y="3098"/>
                  </a:lnTo>
                  <a:close/>
                  <a:moveTo>
                    <a:pt x="15858" y="14377"/>
                  </a:moveTo>
                  <a:lnTo>
                    <a:pt x="15858" y="14444"/>
                  </a:lnTo>
                  <a:lnTo>
                    <a:pt x="15656" y="14478"/>
                  </a:lnTo>
                  <a:lnTo>
                    <a:pt x="15420" y="14545"/>
                  </a:lnTo>
                  <a:lnTo>
                    <a:pt x="15083" y="14646"/>
                  </a:lnTo>
                  <a:lnTo>
                    <a:pt x="14679" y="14747"/>
                  </a:lnTo>
                  <a:lnTo>
                    <a:pt x="14275" y="14916"/>
                  </a:lnTo>
                  <a:lnTo>
                    <a:pt x="13871" y="15084"/>
                  </a:lnTo>
                  <a:lnTo>
                    <a:pt x="13703" y="15185"/>
                  </a:lnTo>
                  <a:lnTo>
                    <a:pt x="13535" y="15320"/>
                  </a:lnTo>
                  <a:lnTo>
                    <a:pt x="13467" y="15017"/>
                  </a:lnTo>
                  <a:lnTo>
                    <a:pt x="13905" y="14916"/>
                  </a:lnTo>
                  <a:lnTo>
                    <a:pt x="14376" y="14781"/>
                  </a:lnTo>
                  <a:lnTo>
                    <a:pt x="14814" y="14646"/>
                  </a:lnTo>
                  <a:lnTo>
                    <a:pt x="15285" y="14512"/>
                  </a:lnTo>
                  <a:lnTo>
                    <a:pt x="15521" y="14444"/>
                  </a:lnTo>
                  <a:lnTo>
                    <a:pt x="15689" y="14411"/>
                  </a:lnTo>
                  <a:lnTo>
                    <a:pt x="15858" y="14377"/>
                  </a:lnTo>
                  <a:close/>
                  <a:moveTo>
                    <a:pt x="15925" y="14747"/>
                  </a:moveTo>
                  <a:lnTo>
                    <a:pt x="15925" y="14815"/>
                  </a:lnTo>
                  <a:lnTo>
                    <a:pt x="14747" y="15151"/>
                  </a:lnTo>
                  <a:lnTo>
                    <a:pt x="14141" y="15387"/>
                  </a:lnTo>
                  <a:lnTo>
                    <a:pt x="13871" y="15522"/>
                  </a:lnTo>
                  <a:lnTo>
                    <a:pt x="13602" y="15656"/>
                  </a:lnTo>
                  <a:lnTo>
                    <a:pt x="13535" y="15421"/>
                  </a:lnTo>
                  <a:lnTo>
                    <a:pt x="13905" y="15320"/>
                  </a:lnTo>
                  <a:lnTo>
                    <a:pt x="14275" y="15219"/>
                  </a:lnTo>
                  <a:lnTo>
                    <a:pt x="14612" y="15084"/>
                  </a:lnTo>
                  <a:lnTo>
                    <a:pt x="14982" y="14949"/>
                  </a:lnTo>
                  <a:lnTo>
                    <a:pt x="15420" y="14882"/>
                  </a:lnTo>
                  <a:lnTo>
                    <a:pt x="15689" y="14815"/>
                  </a:lnTo>
                  <a:lnTo>
                    <a:pt x="15925" y="14747"/>
                  </a:lnTo>
                  <a:close/>
                  <a:moveTo>
                    <a:pt x="15959" y="15050"/>
                  </a:moveTo>
                  <a:lnTo>
                    <a:pt x="15992" y="15185"/>
                  </a:lnTo>
                  <a:lnTo>
                    <a:pt x="15790" y="15219"/>
                  </a:lnTo>
                  <a:lnTo>
                    <a:pt x="15588" y="15252"/>
                  </a:lnTo>
                  <a:lnTo>
                    <a:pt x="15218" y="15387"/>
                  </a:lnTo>
                  <a:lnTo>
                    <a:pt x="14444" y="15690"/>
                  </a:lnTo>
                  <a:lnTo>
                    <a:pt x="14073" y="15858"/>
                  </a:lnTo>
                  <a:lnTo>
                    <a:pt x="13703" y="16060"/>
                  </a:lnTo>
                  <a:lnTo>
                    <a:pt x="13636" y="15791"/>
                  </a:lnTo>
                  <a:lnTo>
                    <a:pt x="13804" y="15757"/>
                  </a:lnTo>
                  <a:lnTo>
                    <a:pt x="13972" y="15724"/>
                  </a:lnTo>
                  <a:lnTo>
                    <a:pt x="14275" y="15623"/>
                  </a:lnTo>
                  <a:lnTo>
                    <a:pt x="14612" y="15488"/>
                  </a:lnTo>
                  <a:lnTo>
                    <a:pt x="14915" y="15387"/>
                  </a:lnTo>
                  <a:lnTo>
                    <a:pt x="15454" y="15252"/>
                  </a:lnTo>
                  <a:lnTo>
                    <a:pt x="15723" y="15151"/>
                  </a:lnTo>
                  <a:lnTo>
                    <a:pt x="15959" y="15050"/>
                  </a:lnTo>
                  <a:close/>
                  <a:moveTo>
                    <a:pt x="16026" y="15421"/>
                  </a:moveTo>
                  <a:lnTo>
                    <a:pt x="16093" y="15623"/>
                  </a:lnTo>
                  <a:lnTo>
                    <a:pt x="15420" y="15858"/>
                  </a:lnTo>
                  <a:lnTo>
                    <a:pt x="14747" y="16027"/>
                  </a:lnTo>
                  <a:lnTo>
                    <a:pt x="14275" y="16195"/>
                  </a:lnTo>
                  <a:lnTo>
                    <a:pt x="14040" y="16262"/>
                  </a:lnTo>
                  <a:lnTo>
                    <a:pt x="13838" y="16397"/>
                  </a:lnTo>
                  <a:lnTo>
                    <a:pt x="13737" y="16128"/>
                  </a:lnTo>
                  <a:lnTo>
                    <a:pt x="14073" y="16060"/>
                  </a:lnTo>
                  <a:lnTo>
                    <a:pt x="14410" y="15959"/>
                  </a:lnTo>
                  <a:lnTo>
                    <a:pt x="14713" y="15825"/>
                  </a:lnTo>
                  <a:lnTo>
                    <a:pt x="15050" y="15690"/>
                  </a:lnTo>
                  <a:lnTo>
                    <a:pt x="16026" y="15421"/>
                  </a:lnTo>
                  <a:close/>
                  <a:moveTo>
                    <a:pt x="16161" y="15825"/>
                  </a:moveTo>
                  <a:lnTo>
                    <a:pt x="16228" y="15993"/>
                  </a:lnTo>
                  <a:lnTo>
                    <a:pt x="15151" y="16330"/>
                  </a:lnTo>
                  <a:lnTo>
                    <a:pt x="14578" y="16532"/>
                  </a:lnTo>
                  <a:lnTo>
                    <a:pt x="14309" y="16667"/>
                  </a:lnTo>
                  <a:lnTo>
                    <a:pt x="14040" y="16835"/>
                  </a:lnTo>
                  <a:lnTo>
                    <a:pt x="13871" y="16532"/>
                  </a:lnTo>
                  <a:lnTo>
                    <a:pt x="14174" y="16465"/>
                  </a:lnTo>
                  <a:lnTo>
                    <a:pt x="14444" y="16397"/>
                  </a:lnTo>
                  <a:lnTo>
                    <a:pt x="14982" y="16229"/>
                  </a:lnTo>
                  <a:lnTo>
                    <a:pt x="15588" y="16060"/>
                  </a:lnTo>
                  <a:lnTo>
                    <a:pt x="16161" y="15825"/>
                  </a:lnTo>
                  <a:close/>
                  <a:moveTo>
                    <a:pt x="10370" y="1"/>
                  </a:moveTo>
                  <a:lnTo>
                    <a:pt x="10303" y="68"/>
                  </a:lnTo>
                  <a:lnTo>
                    <a:pt x="10168" y="169"/>
                  </a:lnTo>
                  <a:lnTo>
                    <a:pt x="10033" y="304"/>
                  </a:lnTo>
                  <a:lnTo>
                    <a:pt x="10000" y="371"/>
                  </a:lnTo>
                  <a:lnTo>
                    <a:pt x="9966" y="472"/>
                  </a:lnTo>
                  <a:lnTo>
                    <a:pt x="10000" y="506"/>
                  </a:lnTo>
                  <a:lnTo>
                    <a:pt x="10033" y="607"/>
                  </a:lnTo>
                  <a:lnTo>
                    <a:pt x="10067" y="674"/>
                  </a:lnTo>
                  <a:lnTo>
                    <a:pt x="10134" y="876"/>
                  </a:lnTo>
                  <a:lnTo>
                    <a:pt x="10067" y="910"/>
                  </a:lnTo>
                  <a:lnTo>
                    <a:pt x="10033" y="977"/>
                  </a:lnTo>
                  <a:lnTo>
                    <a:pt x="10033" y="1045"/>
                  </a:lnTo>
                  <a:lnTo>
                    <a:pt x="10067" y="1078"/>
                  </a:lnTo>
                  <a:lnTo>
                    <a:pt x="10033" y="1449"/>
                  </a:lnTo>
                  <a:lnTo>
                    <a:pt x="10033" y="1651"/>
                  </a:lnTo>
                  <a:lnTo>
                    <a:pt x="10000" y="1886"/>
                  </a:lnTo>
                  <a:lnTo>
                    <a:pt x="9899" y="2324"/>
                  </a:lnTo>
                  <a:lnTo>
                    <a:pt x="9831" y="2661"/>
                  </a:lnTo>
                  <a:lnTo>
                    <a:pt x="9798" y="2997"/>
                  </a:lnTo>
                  <a:lnTo>
                    <a:pt x="9764" y="3334"/>
                  </a:lnTo>
                  <a:lnTo>
                    <a:pt x="9798" y="3671"/>
                  </a:lnTo>
                  <a:lnTo>
                    <a:pt x="9831" y="3772"/>
                  </a:lnTo>
                  <a:lnTo>
                    <a:pt x="9798" y="3772"/>
                  </a:lnTo>
                  <a:lnTo>
                    <a:pt x="7643" y="3536"/>
                  </a:lnTo>
                  <a:lnTo>
                    <a:pt x="5488" y="3368"/>
                  </a:lnTo>
                  <a:lnTo>
                    <a:pt x="3333" y="3166"/>
                  </a:lnTo>
                  <a:lnTo>
                    <a:pt x="1179" y="2964"/>
                  </a:lnTo>
                  <a:lnTo>
                    <a:pt x="1145" y="2930"/>
                  </a:lnTo>
                  <a:lnTo>
                    <a:pt x="1078" y="2930"/>
                  </a:lnTo>
                  <a:lnTo>
                    <a:pt x="1044" y="2964"/>
                  </a:lnTo>
                  <a:lnTo>
                    <a:pt x="1010" y="2997"/>
                  </a:lnTo>
                  <a:lnTo>
                    <a:pt x="1010" y="3031"/>
                  </a:lnTo>
                  <a:lnTo>
                    <a:pt x="876" y="3469"/>
                  </a:lnTo>
                  <a:lnTo>
                    <a:pt x="775" y="3906"/>
                  </a:lnTo>
                  <a:lnTo>
                    <a:pt x="674" y="4344"/>
                  </a:lnTo>
                  <a:lnTo>
                    <a:pt x="606" y="4782"/>
                  </a:lnTo>
                  <a:lnTo>
                    <a:pt x="539" y="5691"/>
                  </a:lnTo>
                  <a:lnTo>
                    <a:pt x="472" y="6566"/>
                  </a:lnTo>
                  <a:lnTo>
                    <a:pt x="370" y="7542"/>
                  </a:lnTo>
                  <a:lnTo>
                    <a:pt x="236" y="8519"/>
                  </a:lnTo>
                  <a:lnTo>
                    <a:pt x="101" y="9495"/>
                  </a:lnTo>
                  <a:lnTo>
                    <a:pt x="34" y="10472"/>
                  </a:lnTo>
                  <a:lnTo>
                    <a:pt x="0" y="10842"/>
                  </a:lnTo>
                  <a:lnTo>
                    <a:pt x="0" y="11246"/>
                  </a:lnTo>
                  <a:lnTo>
                    <a:pt x="34" y="11650"/>
                  </a:lnTo>
                  <a:lnTo>
                    <a:pt x="101" y="12054"/>
                  </a:lnTo>
                  <a:lnTo>
                    <a:pt x="168" y="12424"/>
                  </a:lnTo>
                  <a:lnTo>
                    <a:pt x="303" y="12795"/>
                  </a:lnTo>
                  <a:lnTo>
                    <a:pt x="505" y="13165"/>
                  </a:lnTo>
                  <a:lnTo>
                    <a:pt x="741" y="13468"/>
                  </a:lnTo>
                  <a:lnTo>
                    <a:pt x="909" y="13704"/>
                  </a:lnTo>
                  <a:lnTo>
                    <a:pt x="1145" y="13906"/>
                  </a:lnTo>
                  <a:lnTo>
                    <a:pt x="1381" y="14108"/>
                  </a:lnTo>
                  <a:lnTo>
                    <a:pt x="1650" y="14310"/>
                  </a:lnTo>
                  <a:lnTo>
                    <a:pt x="1953" y="14444"/>
                  </a:lnTo>
                  <a:lnTo>
                    <a:pt x="2256" y="14579"/>
                  </a:lnTo>
                  <a:lnTo>
                    <a:pt x="2559" y="14613"/>
                  </a:lnTo>
                  <a:lnTo>
                    <a:pt x="2828" y="14579"/>
                  </a:lnTo>
                  <a:lnTo>
                    <a:pt x="3333" y="14714"/>
                  </a:lnTo>
                  <a:lnTo>
                    <a:pt x="3838" y="14781"/>
                  </a:lnTo>
                  <a:lnTo>
                    <a:pt x="4310" y="14815"/>
                  </a:lnTo>
                  <a:lnTo>
                    <a:pt x="4848" y="14848"/>
                  </a:lnTo>
                  <a:lnTo>
                    <a:pt x="5858" y="14882"/>
                  </a:lnTo>
                  <a:lnTo>
                    <a:pt x="6835" y="14949"/>
                  </a:lnTo>
                  <a:lnTo>
                    <a:pt x="7912" y="15084"/>
                  </a:lnTo>
                  <a:lnTo>
                    <a:pt x="8956" y="15252"/>
                  </a:lnTo>
                  <a:lnTo>
                    <a:pt x="9495" y="15286"/>
                  </a:lnTo>
                  <a:lnTo>
                    <a:pt x="10033" y="15320"/>
                  </a:lnTo>
                  <a:lnTo>
                    <a:pt x="10572" y="15286"/>
                  </a:lnTo>
                  <a:lnTo>
                    <a:pt x="11111" y="15252"/>
                  </a:lnTo>
                  <a:lnTo>
                    <a:pt x="11245" y="15252"/>
                  </a:lnTo>
                  <a:lnTo>
                    <a:pt x="11279" y="15219"/>
                  </a:lnTo>
                  <a:lnTo>
                    <a:pt x="11313" y="15151"/>
                  </a:lnTo>
                  <a:lnTo>
                    <a:pt x="11313" y="14680"/>
                  </a:lnTo>
                  <a:lnTo>
                    <a:pt x="11380" y="14175"/>
                  </a:lnTo>
                  <a:lnTo>
                    <a:pt x="11616" y="13165"/>
                  </a:lnTo>
                  <a:lnTo>
                    <a:pt x="11818" y="12155"/>
                  </a:lnTo>
                  <a:lnTo>
                    <a:pt x="11919" y="11616"/>
                  </a:lnTo>
                  <a:lnTo>
                    <a:pt x="11919" y="11145"/>
                  </a:lnTo>
                  <a:lnTo>
                    <a:pt x="12222" y="12155"/>
                  </a:lnTo>
                  <a:lnTo>
                    <a:pt x="12356" y="12660"/>
                  </a:lnTo>
                  <a:lnTo>
                    <a:pt x="12491" y="13199"/>
                  </a:lnTo>
                  <a:lnTo>
                    <a:pt x="12525" y="13266"/>
                  </a:lnTo>
                  <a:lnTo>
                    <a:pt x="12626" y="13266"/>
                  </a:lnTo>
                  <a:lnTo>
                    <a:pt x="12693" y="13232"/>
                  </a:lnTo>
                  <a:lnTo>
                    <a:pt x="12727" y="13468"/>
                  </a:lnTo>
                  <a:lnTo>
                    <a:pt x="12828" y="13704"/>
                  </a:lnTo>
                  <a:lnTo>
                    <a:pt x="12996" y="14108"/>
                  </a:lnTo>
                  <a:lnTo>
                    <a:pt x="13131" y="14613"/>
                  </a:lnTo>
                  <a:lnTo>
                    <a:pt x="13265" y="15151"/>
                  </a:lnTo>
                  <a:lnTo>
                    <a:pt x="13333" y="15589"/>
                  </a:lnTo>
                  <a:lnTo>
                    <a:pt x="13467" y="16229"/>
                  </a:lnTo>
                  <a:lnTo>
                    <a:pt x="13568" y="16532"/>
                  </a:lnTo>
                  <a:lnTo>
                    <a:pt x="13669" y="16801"/>
                  </a:lnTo>
                  <a:lnTo>
                    <a:pt x="13737" y="16902"/>
                  </a:lnTo>
                  <a:lnTo>
                    <a:pt x="13804" y="16970"/>
                  </a:lnTo>
                  <a:lnTo>
                    <a:pt x="13905" y="17037"/>
                  </a:lnTo>
                  <a:lnTo>
                    <a:pt x="14040" y="17037"/>
                  </a:lnTo>
                  <a:lnTo>
                    <a:pt x="14107" y="16970"/>
                  </a:lnTo>
                  <a:lnTo>
                    <a:pt x="14376" y="16902"/>
                  </a:lnTo>
                  <a:lnTo>
                    <a:pt x="14679" y="16801"/>
                  </a:lnTo>
                  <a:lnTo>
                    <a:pt x="15218" y="16566"/>
                  </a:lnTo>
                  <a:lnTo>
                    <a:pt x="16262" y="16229"/>
                  </a:lnTo>
                  <a:lnTo>
                    <a:pt x="16295" y="16296"/>
                  </a:lnTo>
                  <a:lnTo>
                    <a:pt x="16329" y="16330"/>
                  </a:lnTo>
                  <a:lnTo>
                    <a:pt x="16430" y="16330"/>
                  </a:lnTo>
                  <a:lnTo>
                    <a:pt x="16497" y="16262"/>
                  </a:lnTo>
                  <a:lnTo>
                    <a:pt x="16497" y="16229"/>
                  </a:lnTo>
                  <a:lnTo>
                    <a:pt x="16531" y="16161"/>
                  </a:lnTo>
                  <a:lnTo>
                    <a:pt x="16497" y="16161"/>
                  </a:lnTo>
                  <a:lnTo>
                    <a:pt x="16598" y="16128"/>
                  </a:lnTo>
                  <a:lnTo>
                    <a:pt x="16666" y="16094"/>
                  </a:lnTo>
                  <a:lnTo>
                    <a:pt x="16666" y="16060"/>
                  </a:lnTo>
                  <a:lnTo>
                    <a:pt x="16699" y="15959"/>
                  </a:lnTo>
                  <a:lnTo>
                    <a:pt x="16632" y="15892"/>
                  </a:lnTo>
                  <a:lnTo>
                    <a:pt x="16531" y="15892"/>
                  </a:lnTo>
                  <a:lnTo>
                    <a:pt x="16464" y="15926"/>
                  </a:lnTo>
                  <a:lnTo>
                    <a:pt x="16396" y="15724"/>
                  </a:lnTo>
                  <a:lnTo>
                    <a:pt x="16464" y="15690"/>
                  </a:lnTo>
                  <a:lnTo>
                    <a:pt x="16430" y="15623"/>
                  </a:lnTo>
                  <a:lnTo>
                    <a:pt x="16396" y="15555"/>
                  </a:lnTo>
                  <a:lnTo>
                    <a:pt x="16363" y="15522"/>
                  </a:lnTo>
                  <a:lnTo>
                    <a:pt x="16262" y="15219"/>
                  </a:lnTo>
                  <a:lnTo>
                    <a:pt x="16161" y="14949"/>
                  </a:lnTo>
                  <a:lnTo>
                    <a:pt x="16127" y="14646"/>
                  </a:lnTo>
                  <a:lnTo>
                    <a:pt x="16026" y="14074"/>
                  </a:lnTo>
                  <a:lnTo>
                    <a:pt x="15959" y="13670"/>
                  </a:lnTo>
                  <a:lnTo>
                    <a:pt x="15824" y="13232"/>
                  </a:lnTo>
                  <a:lnTo>
                    <a:pt x="15656" y="12828"/>
                  </a:lnTo>
                  <a:lnTo>
                    <a:pt x="15454" y="12424"/>
                  </a:lnTo>
                  <a:lnTo>
                    <a:pt x="15521" y="12424"/>
                  </a:lnTo>
                  <a:lnTo>
                    <a:pt x="15588" y="12357"/>
                  </a:lnTo>
                  <a:lnTo>
                    <a:pt x="15588" y="12290"/>
                  </a:lnTo>
                  <a:lnTo>
                    <a:pt x="15555" y="12222"/>
                  </a:lnTo>
                  <a:lnTo>
                    <a:pt x="15487" y="12155"/>
                  </a:lnTo>
                  <a:lnTo>
                    <a:pt x="15487" y="12088"/>
                  </a:lnTo>
                  <a:lnTo>
                    <a:pt x="15353" y="11886"/>
                  </a:lnTo>
                  <a:lnTo>
                    <a:pt x="15218" y="11650"/>
                  </a:lnTo>
                  <a:lnTo>
                    <a:pt x="15151" y="11414"/>
                  </a:lnTo>
                  <a:lnTo>
                    <a:pt x="15083" y="11179"/>
                  </a:lnTo>
                  <a:lnTo>
                    <a:pt x="14982" y="10674"/>
                  </a:lnTo>
                  <a:lnTo>
                    <a:pt x="14881" y="10169"/>
                  </a:lnTo>
                  <a:lnTo>
                    <a:pt x="14612" y="8990"/>
                  </a:lnTo>
                  <a:lnTo>
                    <a:pt x="14477" y="8418"/>
                  </a:lnTo>
                  <a:lnTo>
                    <a:pt x="14309" y="7845"/>
                  </a:lnTo>
                  <a:lnTo>
                    <a:pt x="14073" y="7239"/>
                  </a:lnTo>
                  <a:lnTo>
                    <a:pt x="13838" y="6667"/>
                  </a:lnTo>
                  <a:lnTo>
                    <a:pt x="13568" y="6095"/>
                  </a:lnTo>
                  <a:lnTo>
                    <a:pt x="13366" y="5489"/>
                  </a:lnTo>
                  <a:lnTo>
                    <a:pt x="13164" y="4883"/>
                  </a:lnTo>
                  <a:lnTo>
                    <a:pt x="13030" y="4243"/>
                  </a:lnTo>
                  <a:lnTo>
                    <a:pt x="12861" y="3603"/>
                  </a:lnTo>
                  <a:lnTo>
                    <a:pt x="12693" y="2997"/>
                  </a:lnTo>
                  <a:lnTo>
                    <a:pt x="12693" y="2930"/>
                  </a:lnTo>
                  <a:lnTo>
                    <a:pt x="12693" y="2896"/>
                  </a:lnTo>
                  <a:lnTo>
                    <a:pt x="12659" y="2863"/>
                  </a:lnTo>
                  <a:lnTo>
                    <a:pt x="12626" y="2829"/>
                  </a:lnTo>
                  <a:lnTo>
                    <a:pt x="12558" y="2829"/>
                  </a:lnTo>
                  <a:lnTo>
                    <a:pt x="12525" y="2863"/>
                  </a:lnTo>
                  <a:lnTo>
                    <a:pt x="12457" y="2896"/>
                  </a:lnTo>
                  <a:lnTo>
                    <a:pt x="12323" y="2627"/>
                  </a:lnTo>
                  <a:lnTo>
                    <a:pt x="12154" y="2358"/>
                  </a:lnTo>
                  <a:lnTo>
                    <a:pt x="11952" y="2122"/>
                  </a:lnTo>
                  <a:lnTo>
                    <a:pt x="11717" y="1920"/>
                  </a:lnTo>
                  <a:lnTo>
                    <a:pt x="11447" y="1651"/>
                  </a:lnTo>
                  <a:lnTo>
                    <a:pt x="11212" y="1415"/>
                  </a:lnTo>
                  <a:lnTo>
                    <a:pt x="11010" y="1146"/>
                  </a:lnTo>
                  <a:lnTo>
                    <a:pt x="10909" y="977"/>
                  </a:lnTo>
                  <a:lnTo>
                    <a:pt x="10841" y="809"/>
                  </a:lnTo>
                  <a:lnTo>
                    <a:pt x="10841" y="742"/>
                  </a:lnTo>
                  <a:lnTo>
                    <a:pt x="10808" y="641"/>
                  </a:lnTo>
                  <a:lnTo>
                    <a:pt x="10707" y="439"/>
                  </a:lnTo>
                  <a:lnTo>
                    <a:pt x="10639" y="203"/>
                  </a:lnTo>
                  <a:lnTo>
                    <a:pt x="10606" y="102"/>
                  </a:lnTo>
                  <a:lnTo>
                    <a:pt x="10538" y="34"/>
                  </a:lnTo>
                  <a:lnTo>
                    <a:pt x="10505" y="1"/>
                  </a:lnTo>
                  <a:lnTo>
                    <a:pt x="10471" y="34"/>
                  </a:lnTo>
                  <a:lnTo>
                    <a:pt x="104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2" name="Shape 1652"/>
            <p:cNvSpPr/>
            <p:nvPr/>
          </p:nvSpPr>
          <p:spPr>
            <a:xfrm>
              <a:off x="1163675" y="316400"/>
              <a:ext cx="196150" cy="86700"/>
            </a:xfrm>
            <a:custGeom>
              <a:avLst/>
              <a:gdLst/>
              <a:ahLst/>
              <a:cxnLst/>
              <a:rect l="0" t="0" r="0" b="0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3" name="Shape 1653"/>
            <p:cNvSpPr/>
            <p:nvPr/>
          </p:nvSpPr>
          <p:spPr>
            <a:xfrm>
              <a:off x="1182200" y="340800"/>
              <a:ext cx="14325" cy="6750"/>
            </a:xfrm>
            <a:custGeom>
              <a:avLst/>
              <a:gdLst/>
              <a:ahLst/>
              <a:cxnLst/>
              <a:rect l="0" t="0" r="0" b="0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4" name="Shape 1654"/>
            <p:cNvSpPr/>
            <p:nvPr/>
          </p:nvSpPr>
          <p:spPr>
            <a:xfrm>
              <a:off x="1322750" y="339950"/>
              <a:ext cx="7600" cy="38750"/>
            </a:xfrm>
            <a:custGeom>
              <a:avLst/>
              <a:gdLst/>
              <a:ahLst/>
              <a:cxnLst/>
              <a:rect l="0" t="0" r="0" b="0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5" name="Shape 1655"/>
            <p:cNvSpPr/>
            <p:nvPr/>
          </p:nvSpPr>
          <p:spPr>
            <a:xfrm>
              <a:off x="1311825" y="347525"/>
              <a:ext cx="5900" cy="21075"/>
            </a:xfrm>
            <a:custGeom>
              <a:avLst/>
              <a:gdLst/>
              <a:ahLst/>
              <a:cxnLst/>
              <a:rect l="0" t="0" r="0" b="0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Shape 1656"/>
            <p:cNvSpPr/>
            <p:nvPr/>
          </p:nvSpPr>
          <p:spPr>
            <a:xfrm>
              <a:off x="1075300" y="284400"/>
              <a:ext cx="87575" cy="75775"/>
            </a:xfrm>
            <a:custGeom>
              <a:avLst/>
              <a:gdLst/>
              <a:ahLst/>
              <a:cxnLst/>
              <a:rect l="0" t="0" r="0" b="0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Shape 1657"/>
            <p:cNvSpPr/>
            <p:nvPr/>
          </p:nvSpPr>
          <p:spPr>
            <a:xfrm>
              <a:off x="3745175" y="1413975"/>
              <a:ext cx="31175" cy="15175"/>
            </a:xfrm>
            <a:custGeom>
              <a:avLst/>
              <a:gdLst/>
              <a:ahLst/>
              <a:cxnLst/>
              <a:rect l="0" t="0" r="0" b="0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Shape 1658"/>
            <p:cNvSpPr/>
            <p:nvPr/>
          </p:nvSpPr>
          <p:spPr>
            <a:xfrm>
              <a:off x="3255300" y="2000625"/>
              <a:ext cx="521050" cy="741575"/>
            </a:xfrm>
            <a:custGeom>
              <a:avLst/>
              <a:gdLst/>
              <a:ahLst/>
              <a:cxnLst/>
              <a:rect l="0" t="0" r="0" b="0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Shape 1659"/>
            <p:cNvSpPr/>
            <p:nvPr/>
          </p:nvSpPr>
          <p:spPr>
            <a:xfrm>
              <a:off x="3169450" y="1194275"/>
              <a:ext cx="606900" cy="726425"/>
            </a:xfrm>
            <a:custGeom>
              <a:avLst/>
              <a:gdLst/>
              <a:ahLst/>
              <a:cxnLst/>
              <a:rect l="0" t="0" r="0" b="0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Shape 1660"/>
            <p:cNvSpPr/>
            <p:nvPr/>
          </p:nvSpPr>
          <p:spPr>
            <a:xfrm>
              <a:off x="1181350" y="352575"/>
              <a:ext cx="14350" cy="7600"/>
            </a:xfrm>
            <a:custGeom>
              <a:avLst/>
              <a:gdLst/>
              <a:ahLst/>
              <a:cxnLst/>
              <a:rect l="0" t="0" r="0" b="0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Shape 1661"/>
            <p:cNvSpPr/>
            <p:nvPr/>
          </p:nvSpPr>
          <p:spPr>
            <a:xfrm>
              <a:off x="3756950" y="1480475"/>
              <a:ext cx="19400" cy="8425"/>
            </a:xfrm>
            <a:custGeom>
              <a:avLst/>
              <a:gdLst/>
              <a:ahLst/>
              <a:cxnLst/>
              <a:rect l="0" t="0" r="0" b="0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Shape 1662"/>
            <p:cNvSpPr/>
            <p:nvPr/>
          </p:nvSpPr>
          <p:spPr>
            <a:xfrm>
              <a:off x="3750225" y="1433325"/>
              <a:ext cx="26125" cy="14325"/>
            </a:xfrm>
            <a:custGeom>
              <a:avLst/>
              <a:gdLst/>
              <a:ahLst/>
              <a:cxnLst/>
              <a:rect l="0" t="0" r="0" b="0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Shape 1663"/>
            <p:cNvSpPr/>
            <p:nvPr/>
          </p:nvSpPr>
          <p:spPr>
            <a:xfrm>
              <a:off x="3766225" y="1498975"/>
              <a:ext cx="10125" cy="8450"/>
            </a:xfrm>
            <a:custGeom>
              <a:avLst/>
              <a:gdLst/>
              <a:ahLst/>
              <a:cxnLst/>
              <a:rect l="0" t="0" r="0" b="0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Shape 1664"/>
            <p:cNvSpPr/>
            <p:nvPr/>
          </p:nvSpPr>
          <p:spPr>
            <a:xfrm>
              <a:off x="3769575" y="2203475"/>
              <a:ext cx="6775" cy="14350"/>
            </a:xfrm>
            <a:custGeom>
              <a:avLst/>
              <a:gdLst/>
              <a:ahLst/>
              <a:cxnLst/>
              <a:rect l="0" t="0" r="0" b="0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Shape 1665"/>
            <p:cNvSpPr/>
            <p:nvPr/>
          </p:nvSpPr>
          <p:spPr>
            <a:xfrm>
              <a:off x="2059250" y="2761525"/>
              <a:ext cx="9275" cy="15175"/>
            </a:xfrm>
            <a:custGeom>
              <a:avLst/>
              <a:gdLst/>
              <a:ahLst/>
              <a:cxnLst/>
              <a:rect l="0" t="0" r="0" b="0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Shape 1666"/>
            <p:cNvSpPr/>
            <p:nvPr/>
          </p:nvSpPr>
          <p:spPr>
            <a:xfrm>
              <a:off x="3767900" y="2217800"/>
              <a:ext cx="8450" cy="25275"/>
            </a:xfrm>
            <a:custGeom>
              <a:avLst/>
              <a:gdLst/>
              <a:ahLst/>
              <a:cxnLst/>
              <a:rect l="0" t="0" r="0" b="0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Shape 1667"/>
            <p:cNvSpPr/>
            <p:nvPr/>
          </p:nvSpPr>
          <p:spPr>
            <a:xfrm>
              <a:off x="429725" y="2388650"/>
              <a:ext cx="132175" cy="129650"/>
            </a:xfrm>
            <a:custGeom>
              <a:avLst/>
              <a:gdLst/>
              <a:ahLst/>
              <a:cxnLst/>
              <a:rect l="0" t="0" r="0" b="0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Shape 1668"/>
            <p:cNvSpPr/>
            <p:nvPr/>
          </p:nvSpPr>
          <p:spPr>
            <a:xfrm>
              <a:off x="1768875" y="2760700"/>
              <a:ext cx="12650" cy="16000"/>
            </a:xfrm>
            <a:custGeom>
              <a:avLst/>
              <a:gdLst/>
              <a:ahLst/>
              <a:cxnLst/>
              <a:rect l="0" t="0" r="0" b="0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Shape 1669"/>
            <p:cNvSpPr/>
            <p:nvPr/>
          </p:nvSpPr>
          <p:spPr>
            <a:xfrm>
              <a:off x="1741075" y="2721975"/>
              <a:ext cx="61475" cy="64000"/>
            </a:xfrm>
            <a:custGeom>
              <a:avLst/>
              <a:gdLst/>
              <a:ahLst/>
              <a:cxnLst/>
              <a:rect l="0" t="0" r="0" b="0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Shape 1670"/>
            <p:cNvSpPr/>
            <p:nvPr/>
          </p:nvSpPr>
          <p:spPr>
            <a:xfrm>
              <a:off x="1811800" y="2723650"/>
              <a:ext cx="68200" cy="64000"/>
            </a:xfrm>
            <a:custGeom>
              <a:avLst/>
              <a:gdLst/>
              <a:ahLst/>
              <a:cxnLst/>
              <a:rect l="0" t="0" r="0" b="0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Shape 1671"/>
            <p:cNvSpPr/>
            <p:nvPr/>
          </p:nvSpPr>
          <p:spPr>
            <a:xfrm>
              <a:off x="1839575" y="2762375"/>
              <a:ext cx="14325" cy="16025"/>
            </a:xfrm>
            <a:custGeom>
              <a:avLst/>
              <a:gdLst/>
              <a:ahLst/>
              <a:cxnLst/>
              <a:rect l="0" t="0" r="0" b="0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Shape 1672"/>
            <p:cNvSpPr/>
            <p:nvPr/>
          </p:nvSpPr>
          <p:spPr>
            <a:xfrm>
              <a:off x="1919525" y="2800250"/>
              <a:ext cx="4225" cy="23600"/>
            </a:xfrm>
            <a:custGeom>
              <a:avLst/>
              <a:gdLst/>
              <a:ahLst/>
              <a:cxnLst/>
              <a:rect l="0" t="0" r="0" b="0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Shape 1673"/>
            <p:cNvSpPr/>
            <p:nvPr/>
          </p:nvSpPr>
          <p:spPr>
            <a:xfrm>
              <a:off x="1775600" y="2796875"/>
              <a:ext cx="64825" cy="26975"/>
            </a:xfrm>
            <a:custGeom>
              <a:avLst/>
              <a:gdLst/>
              <a:ahLst/>
              <a:cxnLst/>
              <a:rect l="0" t="0" r="0" b="0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Shape 1674"/>
            <p:cNvSpPr/>
            <p:nvPr/>
          </p:nvSpPr>
          <p:spPr>
            <a:xfrm>
              <a:off x="528200" y="2421475"/>
              <a:ext cx="15175" cy="10125"/>
            </a:xfrm>
            <a:custGeom>
              <a:avLst/>
              <a:gdLst/>
              <a:ahLst/>
              <a:cxnLst/>
              <a:rect l="0" t="0" r="0" b="0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Shape 1675"/>
            <p:cNvSpPr/>
            <p:nvPr/>
          </p:nvSpPr>
          <p:spPr>
            <a:xfrm>
              <a:off x="1885850" y="2721975"/>
              <a:ext cx="63150" cy="68200"/>
            </a:xfrm>
            <a:custGeom>
              <a:avLst/>
              <a:gdLst/>
              <a:ahLst/>
              <a:cxnLst/>
              <a:rect l="0" t="0" r="0" b="0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Shape 1676"/>
            <p:cNvSpPr/>
            <p:nvPr/>
          </p:nvSpPr>
          <p:spPr>
            <a:xfrm>
              <a:off x="1984350" y="2761525"/>
              <a:ext cx="14325" cy="15175"/>
            </a:xfrm>
            <a:custGeom>
              <a:avLst/>
              <a:gdLst/>
              <a:ahLst/>
              <a:cxnLst/>
              <a:rect l="0" t="0" r="0" b="0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Shape 1677"/>
            <p:cNvSpPr/>
            <p:nvPr/>
          </p:nvSpPr>
          <p:spPr>
            <a:xfrm>
              <a:off x="1973400" y="2674850"/>
              <a:ext cx="68200" cy="42100"/>
            </a:xfrm>
            <a:custGeom>
              <a:avLst/>
              <a:gdLst/>
              <a:ahLst/>
              <a:cxnLst/>
              <a:rect l="0" t="0" r="0" b="0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Shape 1678"/>
            <p:cNvSpPr/>
            <p:nvPr/>
          </p:nvSpPr>
          <p:spPr>
            <a:xfrm>
              <a:off x="1915325" y="2794350"/>
              <a:ext cx="69050" cy="29500"/>
            </a:xfrm>
            <a:custGeom>
              <a:avLst/>
              <a:gdLst/>
              <a:ahLst/>
              <a:cxnLst/>
              <a:rect l="0" t="0" r="0" b="0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Shape 1679"/>
            <p:cNvSpPr/>
            <p:nvPr/>
          </p:nvSpPr>
          <p:spPr>
            <a:xfrm>
              <a:off x="2033150" y="2721975"/>
              <a:ext cx="65675" cy="66525"/>
            </a:xfrm>
            <a:custGeom>
              <a:avLst/>
              <a:gdLst/>
              <a:ahLst/>
              <a:cxnLst/>
              <a:rect l="0" t="0" r="0" b="0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Shape 1680"/>
            <p:cNvSpPr/>
            <p:nvPr/>
          </p:nvSpPr>
          <p:spPr>
            <a:xfrm>
              <a:off x="1913625" y="2764050"/>
              <a:ext cx="10125" cy="13500"/>
            </a:xfrm>
            <a:custGeom>
              <a:avLst/>
              <a:gdLst/>
              <a:ahLst/>
              <a:cxnLst/>
              <a:rect l="0" t="0" r="0" b="0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Shape 1681"/>
            <p:cNvSpPr/>
            <p:nvPr/>
          </p:nvSpPr>
          <p:spPr>
            <a:xfrm>
              <a:off x="1959075" y="2722825"/>
              <a:ext cx="63175" cy="66500"/>
            </a:xfrm>
            <a:custGeom>
              <a:avLst/>
              <a:gdLst/>
              <a:ahLst/>
              <a:cxnLst/>
              <a:rect l="0" t="0" r="0" b="0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Shape 1682"/>
            <p:cNvSpPr/>
            <p:nvPr/>
          </p:nvSpPr>
          <p:spPr>
            <a:xfrm>
              <a:off x="1895950" y="2673150"/>
              <a:ext cx="69900" cy="43800"/>
            </a:xfrm>
            <a:custGeom>
              <a:avLst/>
              <a:gdLst/>
              <a:ahLst/>
              <a:cxnLst/>
              <a:rect l="0" t="0" r="0" b="0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Shape 1683"/>
            <p:cNvSpPr/>
            <p:nvPr/>
          </p:nvSpPr>
          <p:spPr>
            <a:xfrm>
              <a:off x="1847975" y="2798575"/>
              <a:ext cx="64000" cy="25275"/>
            </a:xfrm>
            <a:custGeom>
              <a:avLst/>
              <a:gdLst/>
              <a:ahLst/>
              <a:cxnLst/>
              <a:rect l="0" t="0" r="0" b="0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Shape 1684"/>
            <p:cNvSpPr/>
            <p:nvPr/>
          </p:nvSpPr>
          <p:spPr>
            <a:xfrm>
              <a:off x="457500" y="2411375"/>
              <a:ext cx="14325" cy="12650"/>
            </a:xfrm>
            <a:custGeom>
              <a:avLst/>
              <a:gdLst/>
              <a:ahLst/>
              <a:cxnLst/>
              <a:rect l="0" t="0" r="0" b="0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Shape 1685"/>
            <p:cNvSpPr/>
            <p:nvPr/>
          </p:nvSpPr>
          <p:spPr>
            <a:xfrm>
              <a:off x="438125" y="2432425"/>
              <a:ext cx="19400" cy="6750"/>
            </a:xfrm>
            <a:custGeom>
              <a:avLst/>
              <a:gdLst/>
              <a:ahLst/>
              <a:cxnLst/>
              <a:rect l="0" t="0" r="0" b="0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6" name="Shape 1686"/>
            <p:cNvSpPr/>
            <p:nvPr/>
          </p:nvSpPr>
          <p:spPr>
            <a:xfrm>
              <a:off x="408675" y="2075550"/>
              <a:ext cx="73250" cy="76625"/>
            </a:xfrm>
            <a:custGeom>
              <a:avLst/>
              <a:gdLst/>
              <a:ahLst/>
              <a:cxnLst/>
              <a:rect l="0" t="0" r="0" b="0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7" name="Shape 1687"/>
            <p:cNvSpPr/>
            <p:nvPr/>
          </p:nvSpPr>
          <p:spPr>
            <a:xfrm>
              <a:off x="485275" y="2399600"/>
              <a:ext cx="6750" cy="16850"/>
            </a:xfrm>
            <a:custGeom>
              <a:avLst/>
              <a:gdLst/>
              <a:ahLst/>
              <a:cxnLst/>
              <a:rect l="0" t="0" r="0" b="0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Shape 1688"/>
            <p:cNvSpPr/>
            <p:nvPr/>
          </p:nvSpPr>
          <p:spPr>
            <a:xfrm>
              <a:off x="483575" y="2424850"/>
              <a:ext cx="49700" cy="49700"/>
            </a:xfrm>
            <a:custGeom>
              <a:avLst/>
              <a:gdLst/>
              <a:ahLst/>
              <a:cxnLst/>
              <a:rect l="0" t="0" r="0" b="0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Shape 1689"/>
            <p:cNvSpPr/>
            <p:nvPr/>
          </p:nvSpPr>
          <p:spPr>
            <a:xfrm>
              <a:off x="522300" y="2491350"/>
              <a:ext cx="9275" cy="6750"/>
            </a:xfrm>
            <a:custGeom>
              <a:avLst/>
              <a:gdLst/>
              <a:ahLst/>
              <a:cxnLst/>
              <a:rect l="0" t="0" r="0" b="0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0" name="Shape 1690"/>
            <p:cNvSpPr/>
            <p:nvPr/>
          </p:nvSpPr>
          <p:spPr>
            <a:xfrm>
              <a:off x="519775" y="2663900"/>
              <a:ext cx="10125" cy="13500"/>
            </a:xfrm>
            <a:custGeom>
              <a:avLst/>
              <a:gdLst/>
              <a:ahLst/>
              <a:cxnLst/>
              <a:rect l="0" t="0" r="0" b="0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1" name="Shape 1691"/>
            <p:cNvSpPr/>
            <p:nvPr/>
          </p:nvSpPr>
          <p:spPr>
            <a:xfrm>
              <a:off x="539975" y="2774150"/>
              <a:ext cx="9300" cy="11825"/>
            </a:xfrm>
            <a:custGeom>
              <a:avLst/>
              <a:gdLst/>
              <a:ahLst/>
              <a:cxnLst/>
              <a:rect l="0" t="0" r="0" b="0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Shape 1692"/>
            <p:cNvSpPr/>
            <p:nvPr/>
          </p:nvSpPr>
          <p:spPr>
            <a:xfrm>
              <a:off x="529875" y="2721125"/>
              <a:ext cx="10975" cy="12650"/>
            </a:xfrm>
            <a:custGeom>
              <a:avLst/>
              <a:gdLst/>
              <a:ahLst/>
              <a:cxnLst/>
              <a:rect l="0" t="0" r="0" b="0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Shape 1693"/>
            <p:cNvSpPr/>
            <p:nvPr/>
          </p:nvSpPr>
          <p:spPr>
            <a:xfrm>
              <a:off x="529025" y="2693350"/>
              <a:ext cx="10150" cy="11825"/>
            </a:xfrm>
            <a:custGeom>
              <a:avLst/>
              <a:gdLst/>
              <a:ahLst/>
              <a:cxnLst/>
              <a:rect l="0" t="0" r="0" b="0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4" name="Shape 1694"/>
            <p:cNvSpPr/>
            <p:nvPr/>
          </p:nvSpPr>
          <p:spPr>
            <a:xfrm>
              <a:off x="1499525" y="2611700"/>
              <a:ext cx="1114425" cy="212150"/>
            </a:xfrm>
            <a:custGeom>
              <a:avLst/>
              <a:gdLst/>
              <a:ahLst/>
              <a:cxnLst/>
              <a:rect l="0" t="0" r="0" b="0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5" name="Shape 1695"/>
            <p:cNvSpPr/>
            <p:nvPr/>
          </p:nvSpPr>
          <p:spPr>
            <a:xfrm>
              <a:off x="2360575" y="2793525"/>
              <a:ext cx="64000" cy="30325"/>
            </a:xfrm>
            <a:custGeom>
              <a:avLst/>
              <a:gdLst/>
              <a:ahLst/>
              <a:cxnLst/>
              <a:rect l="0" t="0" r="0" b="0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Shape 1696"/>
            <p:cNvSpPr/>
            <p:nvPr/>
          </p:nvSpPr>
          <p:spPr>
            <a:xfrm>
              <a:off x="536625" y="2751425"/>
              <a:ext cx="10125" cy="10125"/>
            </a:xfrm>
            <a:custGeom>
              <a:avLst/>
              <a:gdLst/>
              <a:ahLst/>
              <a:cxnLst/>
              <a:rect l="0" t="0" r="0" b="0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Shape 1697"/>
            <p:cNvSpPr/>
            <p:nvPr/>
          </p:nvSpPr>
          <p:spPr>
            <a:xfrm>
              <a:off x="545875" y="2804450"/>
              <a:ext cx="9275" cy="14350"/>
            </a:xfrm>
            <a:custGeom>
              <a:avLst/>
              <a:gdLst/>
              <a:ahLst/>
              <a:cxnLst/>
              <a:rect l="0" t="0" r="0" b="0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17025" tIns="117025" rIns="117025" bIns="1170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xmlns="" val="2135384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509000" y="983100"/>
            <a:ext cx="9174000" cy="7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sz="2800" b="1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509000" y="1902800"/>
            <a:ext cx="9174000" cy="46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rgbClr val="2C3E50"/>
              </a:buClr>
              <a:buSzPts val="2600"/>
              <a:buFont typeface="Merriweather"/>
              <a:buChar char="✖"/>
              <a:defRPr sz="26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2200"/>
              <a:buFont typeface="Merriweather"/>
              <a:buChar char="○"/>
              <a:defRPr sz="22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■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●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○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■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●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○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■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0740083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229333" y="1189033"/>
            <a:ext cx="9154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229333" y="2514601"/>
            <a:ext cx="9154800" cy="31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●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○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■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●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○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■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●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○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■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733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>
              <a:buNone/>
              <a:defRPr sz="1733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lvl="2" algn="ctr">
              <a:buNone/>
              <a:defRPr sz="1733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lvl="3" algn="ctr">
              <a:buNone/>
              <a:defRPr sz="1733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lvl="4" algn="ctr">
              <a:buNone/>
              <a:defRPr sz="1733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lvl="5" algn="ctr">
              <a:buNone/>
              <a:defRPr sz="1733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lvl="6" algn="ctr">
              <a:buNone/>
              <a:defRPr sz="1733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lvl="7" algn="ctr">
              <a:buNone/>
              <a:defRPr sz="1733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lvl="8" algn="ctr">
              <a:buNone/>
              <a:defRPr sz="1733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xmlns="" val="4744349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 descr="180426-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E1D3D814-DF0C-704C-AE24-75F144BC1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2966" y="3059518"/>
            <a:ext cx="6882174" cy="3280936"/>
          </a:xfrm>
          <a:prstGeom prst="rect">
            <a:avLst/>
          </a:prstGeom>
        </p:spPr>
      </p:pic>
      <p:sp>
        <p:nvSpPr>
          <p:cNvPr id="23" name="標題 2">
            <a:extLst>
              <a:ext uri="{FF2B5EF4-FFF2-40B4-BE49-F238E27FC236}">
                <a16:creationId xmlns:a16="http://schemas.microsoft.com/office/drawing/2014/main" xmlns="" id="{F8B59A9E-9573-4643-8856-7F66ADF2DCE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ctr" anchorCtr="0"/>
          <a:lstStyle/>
          <a:p>
            <a:pPr>
              <a:buClr>
                <a:srgbClr val="F55D4B"/>
              </a:buClr>
              <a:buSzPts val="2800"/>
              <a:buFont typeface="Amatic SC"/>
            </a:pPr>
            <a:r>
              <a:rPr kumimoji="1" lang="en-US" altLang="zh-Hant" sz="3600" dirty="0">
                <a:solidFill>
                  <a:srgbClr val="000000"/>
                </a:solidFill>
                <a:latin typeface="Arial"/>
                <a:ea typeface="Microsoft JhengHei" panose="020B0604030504040204" pitchFamily="34" charset="-120"/>
              </a:rPr>
              <a:t>Create your </a:t>
            </a:r>
            <a:r>
              <a:rPr kumimoji="1" lang="en-US" altLang="zh-Hant" sz="3600" dirty="0" err="1">
                <a:solidFill>
                  <a:srgbClr val="000000"/>
                </a:solidFill>
                <a:latin typeface="Arial"/>
                <a:ea typeface="Microsoft JhengHei" panose="020B0604030504040204" pitchFamily="34" charset="-120"/>
              </a:rPr>
              <a:t>Qfiling</a:t>
            </a:r>
            <a:r>
              <a:rPr kumimoji="1" lang="en-US" altLang="zh-Hant" sz="3600" dirty="0">
                <a:solidFill>
                  <a:srgbClr val="000000"/>
                </a:solidFill>
                <a:latin typeface="Arial"/>
                <a:ea typeface="Microsoft JhengHei" panose="020B0604030504040204" pitchFamily="34" charset="-120"/>
              </a:rPr>
              <a:t> rules in 3 steps</a:t>
            </a:r>
            <a:endParaRPr lang="zh-TW" altLang="en-US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matic SC"/>
              <a:sym typeface="Amatic SC"/>
            </a:endParaRPr>
          </a:p>
        </p:txBody>
      </p:sp>
      <p:sp>
        <p:nvSpPr>
          <p:cNvPr id="25" name="不規則四邊形 1">
            <a:extLst>
              <a:ext uri="{FF2B5EF4-FFF2-40B4-BE49-F238E27FC236}">
                <a16:creationId xmlns:a16="http://schemas.microsoft.com/office/drawing/2014/main" xmlns="" id="{5EA2B57E-DBFE-5A4D-A17A-3C93DA0E6529}"/>
              </a:ext>
            </a:extLst>
          </p:cNvPr>
          <p:cNvSpPr/>
          <p:nvPr/>
        </p:nvSpPr>
        <p:spPr>
          <a:xfrm>
            <a:off x="605665" y="2009963"/>
            <a:ext cx="10707378" cy="371730"/>
          </a:xfrm>
          <a:prstGeom prst="trapezoid">
            <a:avLst>
              <a:gd name="adj" fmla="val 465339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6" name="五邊形 25">
            <a:extLst>
              <a:ext uri="{FF2B5EF4-FFF2-40B4-BE49-F238E27FC236}">
                <a16:creationId xmlns:a16="http://schemas.microsoft.com/office/drawing/2014/main" xmlns="" id="{2BB6B1E6-6363-2442-AD12-5B8AD07FD3AC}"/>
              </a:ext>
            </a:extLst>
          </p:cNvPr>
          <p:cNvSpPr/>
          <p:nvPr/>
        </p:nvSpPr>
        <p:spPr>
          <a:xfrm>
            <a:off x="598377" y="1338935"/>
            <a:ext cx="3091121" cy="660395"/>
          </a:xfrm>
          <a:prstGeom prst="homePlate">
            <a:avLst/>
          </a:prstGeom>
          <a:solidFill>
            <a:schemeClr val="bg1"/>
          </a:solidFill>
          <a:ln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1" lang="en-US" altLang="zh-TW" sz="2400" b="1" dirty="0">
                <a:solidFill>
                  <a:srgbClr val="000000"/>
                </a:solidFill>
                <a:ea typeface="Microsoft JhengHei" panose="020B0604030504040204" pitchFamily="34" charset="-120"/>
              </a:rPr>
              <a:t>Select source</a:t>
            </a:r>
            <a:endParaRPr kumimoji="1" lang="zh-TW" altLang="en-US" sz="2400" b="1" dirty="0">
              <a:solidFill>
                <a:srgbClr val="000000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27" name="＞形箭號 26">
            <a:extLst>
              <a:ext uri="{FF2B5EF4-FFF2-40B4-BE49-F238E27FC236}">
                <a16:creationId xmlns:a16="http://schemas.microsoft.com/office/drawing/2014/main" xmlns="" id="{F5A7A42E-3173-8F49-968F-A6C15377581D}"/>
              </a:ext>
            </a:extLst>
          </p:cNvPr>
          <p:cNvSpPr/>
          <p:nvPr/>
        </p:nvSpPr>
        <p:spPr>
          <a:xfrm>
            <a:off x="3493912" y="1338935"/>
            <a:ext cx="5266989" cy="660395"/>
          </a:xfrm>
          <a:prstGeom prst="chevron">
            <a:avLst/>
          </a:prstGeom>
          <a:solidFill>
            <a:srgbClr val="FFB600">
              <a:alpha val="65882"/>
            </a:srgbClr>
          </a:solidFill>
          <a:ln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1" lang="en-US" altLang="zh-Hant" sz="2400" b="1" dirty="0">
                <a:solidFill>
                  <a:srgbClr val="000000"/>
                </a:solidFill>
                <a:ea typeface="Microsoft JhengHei" panose="020B0604030504040204" pitchFamily="34" charset="-120"/>
              </a:rPr>
              <a:t>Set filing criteria</a:t>
            </a:r>
            <a:endParaRPr kumimoji="1" lang="zh-TW" altLang="en-US" sz="2400" b="1" dirty="0">
              <a:solidFill>
                <a:srgbClr val="000000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29" name="＞形箭號 28">
            <a:extLst>
              <a:ext uri="{FF2B5EF4-FFF2-40B4-BE49-F238E27FC236}">
                <a16:creationId xmlns:a16="http://schemas.microsoft.com/office/drawing/2014/main" xmlns="" id="{28CC7D71-C12A-054A-BB06-2CD85300EE19}"/>
              </a:ext>
            </a:extLst>
          </p:cNvPr>
          <p:cNvSpPr/>
          <p:nvPr/>
        </p:nvSpPr>
        <p:spPr>
          <a:xfrm>
            <a:off x="8570563" y="1338935"/>
            <a:ext cx="3060561" cy="660395"/>
          </a:xfrm>
          <a:prstGeom prst="chevron">
            <a:avLst/>
          </a:prstGeom>
          <a:solidFill>
            <a:schemeClr val="bg1"/>
          </a:solidFill>
          <a:ln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1" lang="en-US" altLang="zh-Hant" sz="2400" b="1" dirty="0">
                <a:solidFill>
                  <a:srgbClr val="000000"/>
                </a:solidFill>
                <a:ea typeface="Microsoft JhengHei" panose="020B0604030504040204" pitchFamily="34" charset="-120"/>
              </a:rPr>
              <a:t>Select destination</a:t>
            </a:r>
            <a:endParaRPr kumimoji="1" lang="zh-TW" altLang="en-US" sz="1600" b="1" dirty="0">
              <a:solidFill>
                <a:srgbClr val="000000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30" name="五邊形 29">
            <a:extLst>
              <a:ext uri="{FF2B5EF4-FFF2-40B4-BE49-F238E27FC236}">
                <a16:creationId xmlns:a16="http://schemas.microsoft.com/office/drawing/2014/main" xmlns="" id="{2BB6B1E6-6363-2442-AD12-5B8AD07FD3AC}"/>
              </a:ext>
            </a:extLst>
          </p:cNvPr>
          <p:cNvSpPr/>
          <p:nvPr/>
        </p:nvSpPr>
        <p:spPr>
          <a:xfrm>
            <a:off x="598377" y="2381693"/>
            <a:ext cx="3091121" cy="660395"/>
          </a:xfrm>
          <a:prstGeom prst="homePlat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1" lang="en-US" altLang="zh-Hant" sz="2400" b="1" dirty="0">
                <a:solidFill>
                  <a:srgbClr val="000000"/>
                </a:solidFill>
                <a:ea typeface="Microsoft JhengHei" panose="020B0604030504040204" pitchFamily="34" charset="-120"/>
              </a:rPr>
              <a:t>Source file filters</a:t>
            </a:r>
            <a:endParaRPr kumimoji="1" lang="zh-TW" altLang="en-US" sz="2400" b="1" dirty="0">
              <a:solidFill>
                <a:srgbClr val="000000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31" name="＞形箭號 30">
            <a:extLst>
              <a:ext uri="{FF2B5EF4-FFF2-40B4-BE49-F238E27FC236}">
                <a16:creationId xmlns:a16="http://schemas.microsoft.com/office/drawing/2014/main" xmlns="" id="{F5A7A42E-3173-8F49-968F-A6C15377581D}"/>
              </a:ext>
            </a:extLst>
          </p:cNvPr>
          <p:cNvSpPr/>
          <p:nvPr/>
        </p:nvSpPr>
        <p:spPr>
          <a:xfrm>
            <a:off x="3493912" y="2381693"/>
            <a:ext cx="5266989" cy="660395"/>
          </a:xfrm>
          <a:prstGeom prst="chevron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1" lang="en-US" altLang="zh-TW" sz="2400" b="1" dirty="0">
                <a:solidFill>
                  <a:srgbClr val="000000"/>
                </a:solidFill>
                <a:ea typeface="Microsoft JhengHei" panose="020B0604030504040204" pitchFamily="34" charset="-120"/>
              </a:rPr>
              <a:t>File editing</a:t>
            </a:r>
            <a:endParaRPr kumimoji="1" lang="zh-TW" altLang="en-US" sz="2400" b="1" dirty="0">
              <a:solidFill>
                <a:srgbClr val="000000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32" name="＞形箭號 31">
            <a:extLst>
              <a:ext uri="{FF2B5EF4-FFF2-40B4-BE49-F238E27FC236}">
                <a16:creationId xmlns:a16="http://schemas.microsoft.com/office/drawing/2014/main" xmlns="" id="{28CC7D71-C12A-054A-BB06-2CD85300EE19}"/>
              </a:ext>
            </a:extLst>
          </p:cNvPr>
          <p:cNvSpPr/>
          <p:nvPr/>
        </p:nvSpPr>
        <p:spPr>
          <a:xfrm>
            <a:off x="8570563" y="2381693"/>
            <a:ext cx="3060561" cy="660395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1" lang="en-US" altLang="zh-Hant" sz="2400" b="1" dirty="0">
                <a:solidFill>
                  <a:srgbClr val="FFFFFF"/>
                </a:solidFill>
                <a:ea typeface="Microsoft JhengHei" panose="020B0604030504040204" pitchFamily="34" charset="-120"/>
              </a:rPr>
              <a:t>Destination &amp; Structure</a:t>
            </a:r>
            <a:endParaRPr kumimoji="1" lang="zh-TW" altLang="en-US" sz="1600" b="1" dirty="0">
              <a:solidFill>
                <a:srgbClr val="FFFFFF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33" name="Shape 370">
            <a:extLst>
              <a:ext uri="{FF2B5EF4-FFF2-40B4-BE49-F238E27FC236}">
                <a16:creationId xmlns:a16="http://schemas.microsoft.com/office/drawing/2014/main" xmlns="" id="{BBB1D6A3-1F98-EA49-8466-A71FFDE3CBB3}"/>
              </a:ext>
            </a:extLst>
          </p:cNvPr>
          <p:cNvSpPr/>
          <p:nvPr/>
        </p:nvSpPr>
        <p:spPr>
          <a:xfrm>
            <a:off x="605665" y="3439642"/>
            <a:ext cx="3326255" cy="1095155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762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7030A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665805" y="3513876"/>
            <a:ext cx="3266115" cy="1047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altLang="zh-Hant" b="1" dirty="0">
                <a:solidFill>
                  <a:srgbClr val="FFFFFF"/>
                </a:solidFill>
                <a:ea typeface="Microsoft JhengHei" charset="0"/>
                <a:cs typeface="Microsoft JhengHei" charset="0"/>
              </a:rPr>
              <a:t>Select multiple </a:t>
            </a:r>
            <a:r>
              <a:rPr lang="en-US" altLang="zh-Hant" b="1" dirty="0" smtClean="0">
                <a:solidFill>
                  <a:srgbClr val="FFFFFF"/>
                </a:solidFill>
                <a:ea typeface="Microsoft JhengHei" charset="0"/>
                <a:cs typeface="Microsoft JhengHei" charset="0"/>
              </a:rPr>
              <a:t>destinations: </a:t>
            </a:r>
            <a:r>
              <a:rPr lang="en-US" altLang="zh-Hant" b="1" dirty="0">
                <a:solidFill>
                  <a:srgbClr val="FFFFFF"/>
                </a:solidFill>
                <a:ea typeface="Microsoft JhengHei" charset="0"/>
                <a:cs typeface="Microsoft JhengHei" charset="0"/>
              </a:rPr>
              <a:t>one to local, one to </a:t>
            </a:r>
            <a:r>
              <a:rPr lang="en-US" altLang="zh-Hant" b="1" dirty="0" smtClean="0">
                <a:solidFill>
                  <a:srgbClr val="FFFFFF"/>
                </a:solidFill>
                <a:ea typeface="Microsoft JhengHei" charset="0"/>
                <a:cs typeface="Microsoft JhengHei" charset="0"/>
              </a:rPr>
              <a:t>mounted remote NAS</a:t>
            </a:r>
            <a:r>
              <a:rPr lang="en-US" altLang="zh-Hant" b="1" dirty="0">
                <a:solidFill>
                  <a:srgbClr val="FFFFFF"/>
                </a:solidFill>
                <a:ea typeface="Microsoft JhengHei" charset="0"/>
                <a:cs typeface="Microsoft JhengHei" charset="0"/>
              </a:rPr>
              <a:t>.</a:t>
            </a:r>
            <a:endParaRPr lang="en-US" altLang="zh-TW" b="1" dirty="0">
              <a:solidFill>
                <a:srgbClr val="FFFFFF"/>
              </a:solidFill>
              <a:ea typeface="Microsoft JhengHei" charset="0"/>
              <a:cs typeface="Microsoft JhengHei" charset="0"/>
            </a:endParaRPr>
          </a:p>
        </p:txBody>
      </p:sp>
      <p:sp>
        <p:nvSpPr>
          <p:cNvPr id="35" name="Shape 370">
            <a:extLst>
              <a:ext uri="{FF2B5EF4-FFF2-40B4-BE49-F238E27FC236}">
                <a16:creationId xmlns:a16="http://schemas.microsoft.com/office/drawing/2014/main" xmlns="" id="{BBB1D6A3-1F98-EA49-8466-A71FFDE3CBB3}"/>
              </a:ext>
            </a:extLst>
          </p:cNvPr>
          <p:cNvSpPr/>
          <p:nvPr/>
        </p:nvSpPr>
        <p:spPr>
          <a:xfrm>
            <a:off x="605665" y="4795286"/>
            <a:ext cx="3326255" cy="1095155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762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7030A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665804" y="4846812"/>
            <a:ext cx="2974797" cy="1047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altLang="zh-Hant" b="1" dirty="0">
                <a:solidFill>
                  <a:srgbClr val="FFFFFF"/>
                </a:solidFill>
                <a:ea typeface="Microsoft JhengHei" charset="0"/>
                <a:cs typeface="Microsoft JhengHei" charset="0"/>
              </a:rPr>
              <a:t>Specify </a:t>
            </a:r>
            <a:r>
              <a:rPr lang="en-US" altLang="zh-Hant" b="1" dirty="0" smtClean="0">
                <a:solidFill>
                  <a:srgbClr val="FFFFFF"/>
                </a:solidFill>
                <a:ea typeface="Microsoft JhengHei" charset="0"/>
                <a:cs typeface="Microsoft JhengHei" charset="0"/>
              </a:rPr>
              <a:t>"Recycle Bin" as the destination to </a:t>
            </a:r>
            <a:r>
              <a:rPr lang="en-US" altLang="zh-Hant" b="1" dirty="0">
                <a:solidFill>
                  <a:srgbClr val="FFFFFF"/>
                </a:solidFill>
                <a:ea typeface="Microsoft JhengHei" charset="0"/>
                <a:cs typeface="Microsoft JhengHei" charset="0"/>
              </a:rPr>
              <a:t>periodically clean up files!</a:t>
            </a:r>
            <a:endParaRPr lang="en-US" altLang="zh-TW" b="1" dirty="0">
              <a:solidFill>
                <a:srgbClr val="FFFFFF"/>
              </a:solidFill>
              <a:ea typeface="Microsoft JhengHei" charset="0"/>
              <a:cs typeface="Microsoft JhengHei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8738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EAB3ADA5-46E3-314C-9644-6ECABFD097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20"/>
          <a:stretch/>
        </p:blipFill>
        <p:spPr>
          <a:xfrm>
            <a:off x="4073077" y="3042088"/>
            <a:ext cx="7040522" cy="3276180"/>
          </a:xfrm>
          <a:prstGeom prst="rect">
            <a:avLst/>
          </a:prstGeom>
        </p:spPr>
      </p:pic>
      <p:sp>
        <p:nvSpPr>
          <p:cNvPr id="14" name="標題 2">
            <a:extLst>
              <a:ext uri="{FF2B5EF4-FFF2-40B4-BE49-F238E27FC236}">
                <a16:creationId xmlns:a16="http://schemas.microsoft.com/office/drawing/2014/main" xmlns="" id="{16F4EEEB-5391-1547-B26E-E3B9B229CC7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ctr" anchorCtr="0"/>
          <a:lstStyle/>
          <a:p>
            <a:pPr>
              <a:buClr>
                <a:srgbClr val="F55D4B"/>
              </a:buClr>
              <a:buSzPts val="2800"/>
              <a:buFont typeface="Amatic SC"/>
            </a:pPr>
            <a:r>
              <a:rPr kumimoji="1" lang="en-US" altLang="zh-Hant" sz="3600" dirty="0">
                <a:solidFill>
                  <a:srgbClr val="000000"/>
                </a:solidFill>
                <a:latin typeface="Arial"/>
                <a:ea typeface="Microsoft JhengHei" panose="020B0604030504040204" pitchFamily="34" charset="-120"/>
              </a:rPr>
              <a:t>Create your </a:t>
            </a:r>
            <a:r>
              <a:rPr kumimoji="1" lang="en-US" altLang="zh-Hant" sz="3600" dirty="0" err="1">
                <a:solidFill>
                  <a:srgbClr val="000000"/>
                </a:solidFill>
                <a:latin typeface="Arial"/>
                <a:ea typeface="Microsoft JhengHei" panose="020B0604030504040204" pitchFamily="34" charset="-120"/>
              </a:rPr>
              <a:t>Qfiling</a:t>
            </a:r>
            <a:r>
              <a:rPr kumimoji="1" lang="en-US" altLang="zh-Hant" sz="3600" dirty="0">
                <a:solidFill>
                  <a:srgbClr val="000000"/>
                </a:solidFill>
                <a:latin typeface="Arial"/>
                <a:ea typeface="Microsoft JhengHei" panose="020B0604030504040204" pitchFamily="34" charset="-120"/>
              </a:rPr>
              <a:t> rules in 3 steps</a:t>
            </a:r>
            <a:endParaRPr lang="zh-TW" altLang="en-US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matic SC"/>
              <a:sym typeface="Amatic SC"/>
            </a:endParaRPr>
          </a:p>
        </p:txBody>
      </p:sp>
      <p:sp>
        <p:nvSpPr>
          <p:cNvPr id="21" name="不規則四邊形 1">
            <a:extLst>
              <a:ext uri="{FF2B5EF4-FFF2-40B4-BE49-F238E27FC236}">
                <a16:creationId xmlns:a16="http://schemas.microsoft.com/office/drawing/2014/main" xmlns="" id="{5EA2B57E-DBFE-5A4D-A17A-3C93DA0E6529}"/>
              </a:ext>
            </a:extLst>
          </p:cNvPr>
          <p:cNvSpPr/>
          <p:nvPr/>
        </p:nvSpPr>
        <p:spPr>
          <a:xfrm>
            <a:off x="605665" y="2009963"/>
            <a:ext cx="10707378" cy="371730"/>
          </a:xfrm>
          <a:prstGeom prst="trapezoid">
            <a:avLst>
              <a:gd name="adj" fmla="val 465339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2" name="五邊形 21">
            <a:extLst>
              <a:ext uri="{FF2B5EF4-FFF2-40B4-BE49-F238E27FC236}">
                <a16:creationId xmlns:a16="http://schemas.microsoft.com/office/drawing/2014/main" xmlns="" id="{2BB6B1E6-6363-2442-AD12-5B8AD07FD3AC}"/>
              </a:ext>
            </a:extLst>
          </p:cNvPr>
          <p:cNvSpPr/>
          <p:nvPr/>
        </p:nvSpPr>
        <p:spPr>
          <a:xfrm>
            <a:off x="598377" y="1338935"/>
            <a:ext cx="3091121" cy="660395"/>
          </a:xfrm>
          <a:prstGeom prst="homePlate">
            <a:avLst/>
          </a:prstGeom>
          <a:solidFill>
            <a:schemeClr val="bg1"/>
          </a:solidFill>
          <a:ln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1" lang="en-US" altLang="zh-TW" sz="2400" b="1" dirty="0">
                <a:solidFill>
                  <a:srgbClr val="000000"/>
                </a:solidFill>
                <a:ea typeface="Microsoft JhengHei" panose="020B0604030504040204" pitchFamily="34" charset="-120"/>
              </a:rPr>
              <a:t>Select source</a:t>
            </a:r>
            <a:endParaRPr kumimoji="1" lang="zh-TW" altLang="en-US" sz="2400" b="1" dirty="0">
              <a:solidFill>
                <a:srgbClr val="000000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23" name="＞形箭號 22">
            <a:extLst>
              <a:ext uri="{FF2B5EF4-FFF2-40B4-BE49-F238E27FC236}">
                <a16:creationId xmlns:a16="http://schemas.microsoft.com/office/drawing/2014/main" xmlns="" id="{F5A7A42E-3173-8F49-968F-A6C15377581D}"/>
              </a:ext>
            </a:extLst>
          </p:cNvPr>
          <p:cNvSpPr/>
          <p:nvPr/>
        </p:nvSpPr>
        <p:spPr>
          <a:xfrm>
            <a:off x="3493912" y="1338935"/>
            <a:ext cx="5266989" cy="660395"/>
          </a:xfrm>
          <a:prstGeom prst="chevron">
            <a:avLst/>
          </a:prstGeom>
          <a:solidFill>
            <a:srgbClr val="FFB600">
              <a:alpha val="65882"/>
            </a:srgbClr>
          </a:solidFill>
          <a:ln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1" lang="en-US" altLang="zh-Hant" sz="2400" b="1" dirty="0">
                <a:solidFill>
                  <a:srgbClr val="000000"/>
                </a:solidFill>
                <a:ea typeface="Microsoft JhengHei" panose="020B0604030504040204" pitchFamily="34" charset="-120"/>
              </a:rPr>
              <a:t>Set filing criteria</a:t>
            </a:r>
            <a:endParaRPr kumimoji="1" lang="zh-TW" altLang="en-US" sz="2400" b="1" dirty="0">
              <a:solidFill>
                <a:srgbClr val="000000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24" name="＞形箭號 23">
            <a:extLst>
              <a:ext uri="{FF2B5EF4-FFF2-40B4-BE49-F238E27FC236}">
                <a16:creationId xmlns:a16="http://schemas.microsoft.com/office/drawing/2014/main" xmlns="" id="{28CC7D71-C12A-054A-BB06-2CD85300EE19}"/>
              </a:ext>
            </a:extLst>
          </p:cNvPr>
          <p:cNvSpPr/>
          <p:nvPr/>
        </p:nvSpPr>
        <p:spPr>
          <a:xfrm>
            <a:off x="8570563" y="1338935"/>
            <a:ext cx="3060561" cy="660395"/>
          </a:xfrm>
          <a:prstGeom prst="chevron">
            <a:avLst/>
          </a:prstGeom>
          <a:solidFill>
            <a:schemeClr val="bg1"/>
          </a:solidFill>
          <a:ln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1" lang="en-US" altLang="zh-Hant" sz="2400" b="1" dirty="0">
                <a:solidFill>
                  <a:srgbClr val="000000"/>
                </a:solidFill>
                <a:ea typeface="Microsoft JhengHei" panose="020B0604030504040204" pitchFamily="34" charset="-120"/>
              </a:rPr>
              <a:t>Select destination</a:t>
            </a:r>
            <a:endParaRPr kumimoji="1" lang="zh-TW" altLang="en-US" sz="1600" b="1" dirty="0">
              <a:solidFill>
                <a:srgbClr val="000000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25" name="五邊形 24">
            <a:extLst>
              <a:ext uri="{FF2B5EF4-FFF2-40B4-BE49-F238E27FC236}">
                <a16:creationId xmlns:a16="http://schemas.microsoft.com/office/drawing/2014/main" xmlns="" id="{2BB6B1E6-6363-2442-AD12-5B8AD07FD3AC}"/>
              </a:ext>
            </a:extLst>
          </p:cNvPr>
          <p:cNvSpPr/>
          <p:nvPr/>
        </p:nvSpPr>
        <p:spPr>
          <a:xfrm>
            <a:off x="598377" y="2381693"/>
            <a:ext cx="3091121" cy="660395"/>
          </a:xfrm>
          <a:prstGeom prst="homePlat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1" lang="en-US" altLang="zh-Hant" sz="2400" b="1" dirty="0">
                <a:solidFill>
                  <a:srgbClr val="000000"/>
                </a:solidFill>
                <a:ea typeface="Microsoft JhengHei" panose="020B0604030504040204" pitchFamily="34" charset="-120"/>
              </a:rPr>
              <a:t>Source file filters</a:t>
            </a:r>
            <a:endParaRPr kumimoji="1" lang="zh-TW" altLang="en-US" sz="2400" b="1" dirty="0">
              <a:solidFill>
                <a:srgbClr val="000000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26" name="＞形箭號 25">
            <a:extLst>
              <a:ext uri="{FF2B5EF4-FFF2-40B4-BE49-F238E27FC236}">
                <a16:creationId xmlns:a16="http://schemas.microsoft.com/office/drawing/2014/main" xmlns="" id="{F5A7A42E-3173-8F49-968F-A6C15377581D}"/>
              </a:ext>
            </a:extLst>
          </p:cNvPr>
          <p:cNvSpPr/>
          <p:nvPr/>
        </p:nvSpPr>
        <p:spPr>
          <a:xfrm>
            <a:off x="3493912" y="2381693"/>
            <a:ext cx="5266989" cy="660395"/>
          </a:xfrm>
          <a:prstGeom prst="chevron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1" lang="en-US" altLang="zh-TW" sz="2400" b="1" dirty="0">
                <a:solidFill>
                  <a:srgbClr val="000000"/>
                </a:solidFill>
                <a:ea typeface="Microsoft JhengHei" panose="020B0604030504040204" pitchFamily="34" charset="-120"/>
              </a:rPr>
              <a:t>File editing</a:t>
            </a:r>
            <a:endParaRPr kumimoji="1" lang="zh-TW" altLang="en-US" sz="2400" b="1" dirty="0">
              <a:solidFill>
                <a:srgbClr val="000000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27" name="＞形箭號 26">
            <a:extLst>
              <a:ext uri="{FF2B5EF4-FFF2-40B4-BE49-F238E27FC236}">
                <a16:creationId xmlns:a16="http://schemas.microsoft.com/office/drawing/2014/main" xmlns="" id="{28CC7D71-C12A-054A-BB06-2CD85300EE19}"/>
              </a:ext>
            </a:extLst>
          </p:cNvPr>
          <p:cNvSpPr/>
          <p:nvPr/>
        </p:nvSpPr>
        <p:spPr>
          <a:xfrm>
            <a:off x="8570563" y="2381693"/>
            <a:ext cx="3060561" cy="660395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1" lang="en-US" altLang="zh-Hant" sz="2400" b="1" dirty="0">
                <a:solidFill>
                  <a:srgbClr val="FFFFFF"/>
                </a:solidFill>
                <a:ea typeface="Microsoft JhengHei" panose="020B0604030504040204" pitchFamily="34" charset="-120"/>
              </a:rPr>
              <a:t>Destination &amp; Structure</a:t>
            </a:r>
            <a:endParaRPr kumimoji="1" lang="zh-TW" altLang="en-US" sz="1600" b="1" dirty="0">
              <a:solidFill>
                <a:srgbClr val="FFFFFF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29" name="Shape 370">
            <a:extLst>
              <a:ext uri="{FF2B5EF4-FFF2-40B4-BE49-F238E27FC236}">
                <a16:creationId xmlns:a16="http://schemas.microsoft.com/office/drawing/2014/main" xmlns="" id="{BBB1D6A3-1F98-EA49-8466-A71FFDE3CBB3}"/>
              </a:ext>
            </a:extLst>
          </p:cNvPr>
          <p:cNvSpPr/>
          <p:nvPr/>
        </p:nvSpPr>
        <p:spPr>
          <a:xfrm>
            <a:off x="605665" y="3902156"/>
            <a:ext cx="3083833" cy="1424753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762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7030A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640999" y="3947791"/>
            <a:ext cx="3100844" cy="136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altLang="zh-TW" b="1" dirty="0">
                <a:solidFill>
                  <a:schemeClr val="bg1"/>
                </a:solidFill>
                <a:ea typeface="Microsoft JhengHei" charset="0"/>
                <a:cs typeface="Microsoft JhengHei" charset="0"/>
              </a:rPr>
              <a:t>Three ways to specify the destination folder </a:t>
            </a:r>
            <a:r>
              <a:rPr lang="en-US" altLang="zh-TW" b="1" dirty="0" smtClean="0">
                <a:solidFill>
                  <a:schemeClr val="bg1"/>
                </a:solidFill>
                <a:ea typeface="Microsoft JhengHei" charset="0"/>
                <a:cs typeface="Microsoft JhengHei" charset="0"/>
              </a:rPr>
              <a:t>structure: select </a:t>
            </a:r>
            <a:r>
              <a:rPr lang="en-US" altLang="zh-TW" b="1" dirty="0">
                <a:solidFill>
                  <a:schemeClr val="bg1"/>
                </a:solidFill>
                <a:ea typeface="Microsoft JhengHei" charset="0"/>
                <a:cs typeface="Microsoft JhengHei" charset="0"/>
              </a:rPr>
              <a:t>the best way to organize the files!</a:t>
            </a:r>
            <a:endParaRPr lang="zh-TW" altLang="en-US" b="1" dirty="0">
              <a:solidFill>
                <a:schemeClr val="bg1"/>
              </a:solidFill>
              <a:ea typeface="Microsoft JhengHei" charset="0"/>
              <a:cs typeface="Microsoft JhengHei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9524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2">
            <a:extLst>
              <a:ext uri="{FF2B5EF4-FFF2-40B4-BE49-F238E27FC236}">
                <a16:creationId xmlns:a16="http://schemas.microsoft.com/office/drawing/2014/main" xmlns="" id="{16F4EEEB-5391-1547-B26E-E3B9B229CC7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ctr" anchorCtr="0"/>
          <a:lstStyle/>
          <a:p>
            <a:pPr>
              <a:buClr>
                <a:srgbClr val="F55D4B"/>
              </a:buClr>
              <a:buSzPts val="2800"/>
              <a:buFont typeface="Amatic SC"/>
            </a:pPr>
            <a:r>
              <a:rPr kumimoji="1" lang="en-US" altLang="zh-Hant" sz="3600" dirty="0">
                <a:solidFill>
                  <a:srgbClr val="000000"/>
                </a:solidFill>
                <a:latin typeface="Arial"/>
                <a:ea typeface="Microsoft JhengHei" panose="020B0604030504040204" pitchFamily="34" charset="-120"/>
              </a:rPr>
              <a:t>Create your </a:t>
            </a:r>
            <a:r>
              <a:rPr kumimoji="1" lang="en-US" altLang="zh-Hant" sz="3600" dirty="0" err="1">
                <a:solidFill>
                  <a:srgbClr val="000000"/>
                </a:solidFill>
                <a:latin typeface="Arial"/>
                <a:ea typeface="Microsoft JhengHei" panose="020B0604030504040204" pitchFamily="34" charset="-120"/>
              </a:rPr>
              <a:t>Qfiling</a:t>
            </a:r>
            <a:r>
              <a:rPr kumimoji="1" lang="en-US" altLang="zh-Hant" sz="3600" dirty="0">
                <a:solidFill>
                  <a:srgbClr val="000000"/>
                </a:solidFill>
                <a:latin typeface="Arial"/>
                <a:ea typeface="Microsoft JhengHei" panose="020B0604030504040204" pitchFamily="34" charset="-120"/>
              </a:rPr>
              <a:t> rules in 3 steps</a:t>
            </a:r>
            <a:endParaRPr lang="zh-TW" altLang="en-US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matic SC"/>
              <a:sym typeface="Amatic SC"/>
            </a:endParaRPr>
          </a:p>
        </p:txBody>
      </p:sp>
      <p:sp>
        <p:nvSpPr>
          <p:cNvPr id="21" name="不規則四邊形 1">
            <a:extLst>
              <a:ext uri="{FF2B5EF4-FFF2-40B4-BE49-F238E27FC236}">
                <a16:creationId xmlns:a16="http://schemas.microsoft.com/office/drawing/2014/main" xmlns="" id="{5EA2B57E-DBFE-5A4D-A17A-3C93DA0E6529}"/>
              </a:ext>
            </a:extLst>
          </p:cNvPr>
          <p:cNvSpPr/>
          <p:nvPr/>
        </p:nvSpPr>
        <p:spPr>
          <a:xfrm>
            <a:off x="605665" y="2009963"/>
            <a:ext cx="10707378" cy="371730"/>
          </a:xfrm>
          <a:prstGeom prst="trapezoid">
            <a:avLst>
              <a:gd name="adj" fmla="val 465339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2" name="五邊形 21">
            <a:extLst>
              <a:ext uri="{FF2B5EF4-FFF2-40B4-BE49-F238E27FC236}">
                <a16:creationId xmlns:a16="http://schemas.microsoft.com/office/drawing/2014/main" xmlns="" id="{2BB6B1E6-6363-2442-AD12-5B8AD07FD3AC}"/>
              </a:ext>
            </a:extLst>
          </p:cNvPr>
          <p:cNvSpPr/>
          <p:nvPr/>
        </p:nvSpPr>
        <p:spPr>
          <a:xfrm>
            <a:off x="598377" y="1338935"/>
            <a:ext cx="3091121" cy="660395"/>
          </a:xfrm>
          <a:prstGeom prst="homePlate">
            <a:avLst/>
          </a:prstGeom>
          <a:solidFill>
            <a:schemeClr val="bg1"/>
          </a:solidFill>
          <a:ln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1" lang="en-US" altLang="zh-TW" sz="2400" b="1" dirty="0">
                <a:solidFill>
                  <a:srgbClr val="000000"/>
                </a:solidFill>
                <a:ea typeface="Microsoft JhengHei" panose="020B0604030504040204" pitchFamily="34" charset="-120"/>
              </a:rPr>
              <a:t>Select source</a:t>
            </a:r>
            <a:endParaRPr kumimoji="1" lang="zh-TW" altLang="en-US" sz="2400" b="1" dirty="0">
              <a:solidFill>
                <a:srgbClr val="000000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23" name="＞形箭號 22">
            <a:extLst>
              <a:ext uri="{FF2B5EF4-FFF2-40B4-BE49-F238E27FC236}">
                <a16:creationId xmlns:a16="http://schemas.microsoft.com/office/drawing/2014/main" xmlns="" id="{F5A7A42E-3173-8F49-968F-A6C15377581D}"/>
              </a:ext>
            </a:extLst>
          </p:cNvPr>
          <p:cNvSpPr/>
          <p:nvPr/>
        </p:nvSpPr>
        <p:spPr>
          <a:xfrm>
            <a:off x="3493912" y="1338935"/>
            <a:ext cx="5266989" cy="660395"/>
          </a:xfrm>
          <a:prstGeom prst="chevron">
            <a:avLst/>
          </a:prstGeom>
          <a:solidFill>
            <a:srgbClr val="FFB600">
              <a:alpha val="65882"/>
            </a:srgbClr>
          </a:solidFill>
          <a:ln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1" lang="en-US" altLang="zh-Hant" sz="2400" b="1" dirty="0">
                <a:solidFill>
                  <a:srgbClr val="000000"/>
                </a:solidFill>
                <a:ea typeface="Microsoft JhengHei" panose="020B0604030504040204" pitchFamily="34" charset="-120"/>
              </a:rPr>
              <a:t>Set filing criteria</a:t>
            </a:r>
            <a:endParaRPr kumimoji="1" lang="zh-TW" altLang="en-US" sz="2400" b="1" dirty="0">
              <a:solidFill>
                <a:srgbClr val="000000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24" name="＞形箭號 23">
            <a:extLst>
              <a:ext uri="{FF2B5EF4-FFF2-40B4-BE49-F238E27FC236}">
                <a16:creationId xmlns:a16="http://schemas.microsoft.com/office/drawing/2014/main" xmlns="" id="{28CC7D71-C12A-054A-BB06-2CD85300EE19}"/>
              </a:ext>
            </a:extLst>
          </p:cNvPr>
          <p:cNvSpPr/>
          <p:nvPr/>
        </p:nvSpPr>
        <p:spPr>
          <a:xfrm>
            <a:off x="8570563" y="1338935"/>
            <a:ext cx="3060561" cy="660395"/>
          </a:xfrm>
          <a:prstGeom prst="chevron">
            <a:avLst/>
          </a:prstGeom>
          <a:solidFill>
            <a:schemeClr val="bg1"/>
          </a:solidFill>
          <a:ln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1" lang="en-US" altLang="zh-Hant" sz="2400" b="1" dirty="0">
                <a:solidFill>
                  <a:srgbClr val="000000"/>
                </a:solidFill>
                <a:ea typeface="Microsoft JhengHei" panose="020B0604030504040204" pitchFamily="34" charset="-120"/>
              </a:rPr>
              <a:t>Select destination</a:t>
            </a:r>
            <a:endParaRPr kumimoji="1" lang="zh-TW" altLang="en-US" sz="1600" b="1" dirty="0">
              <a:solidFill>
                <a:srgbClr val="000000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25" name="五邊形 24">
            <a:extLst>
              <a:ext uri="{FF2B5EF4-FFF2-40B4-BE49-F238E27FC236}">
                <a16:creationId xmlns:a16="http://schemas.microsoft.com/office/drawing/2014/main" xmlns="" id="{2BB6B1E6-6363-2442-AD12-5B8AD07FD3AC}"/>
              </a:ext>
            </a:extLst>
          </p:cNvPr>
          <p:cNvSpPr/>
          <p:nvPr/>
        </p:nvSpPr>
        <p:spPr>
          <a:xfrm>
            <a:off x="598377" y="2381693"/>
            <a:ext cx="3091121" cy="660395"/>
          </a:xfrm>
          <a:prstGeom prst="homePlat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1" lang="en-US" altLang="zh-Hant" sz="2400" b="1" dirty="0">
                <a:solidFill>
                  <a:srgbClr val="000000"/>
                </a:solidFill>
                <a:ea typeface="Microsoft JhengHei" panose="020B0604030504040204" pitchFamily="34" charset="-120"/>
              </a:rPr>
              <a:t>Source file filters</a:t>
            </a:r>
            <a:endParaRPr kumimoji="1" lang="zh-TW" altLang="en-US" sz="2400" b="1" dirty="0">
              <a:solidFill>
                <a:srgbClr val="000000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26" name="＞形箭號 25">
            <a:extLst>
              <a:ext uri="{FF2B5EF4-FFF2-40B4-BE49-F238E27FC236}">
                <a16:creationId xmlns:a16="http://schemas.microsoft.com/office/drawing/2014/main" xmlns="" id="{F5A7A42E-3173-8F49-968F-A6C15377581D}"/>
              </a:ext>
            </a:extLst>
          </p:cNvPr>
          <p:cNvSpPr/>
          <p:nvPr/>
        </p:nvSpPr>
        <p:spPr>
          <a:xfrm>
            <a:off x="3493912" y="2381693"/>
            <a:ext cx="5266989" cy="660395"/>
          </a:xfrm>
          <a:prstGeom prst="chevron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1" lang="en-US" altLang="zh-TW" sz="2400" b="1" dirty="0">
                <a:solidFill>
                  <a:srgbClr val="000000"/>
                </a:solidFill>
                <a:ea typeface="Microsoft JhengHei" panose="020B0604030504040204" pitchFamily="34" charset="-120"/>
              </a:rPr>
              <a:t>File editing</a:t>
            </a:r>
            <a:endParaRPr kumimoji="1" lang="zh-TW" altLang="en-US" sz="2400" b="1" dirty="0">
              <a:solidFill>
                <a:srgbClr val="000000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27" name="＞形箭號 26">
            <a:extLst>
              <a:ext uri="{FF2B5EF4-FFF2-40B4-BE49-F238E27FC236}">
                <a16:creationId xmlns:a16="http://schemas.microsoft.com/office/drawing/2014/main" xmlns="" id="{28CC7D71-C12A-054A-BB06-2CD85300EE19}"/>
              </a:ext>
            </a:extLst>
          </p:cNvPr>
          <p:cNvSpPr/>
          <p:nvPr/>
        </p:nvSpPr>
        <p:spPr>
          <a:xfrm>
            <a:off x="8570563" y="2381693"/>
            <a:ext cx="3060561" cy="660395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1" lang="en-US" altLang="zh-Hant" sz="2400" b="1" dirty="0">
                <a:solidFill>
                  <a:srgbClr val="FFFFFF"/>
                </a:solidFill>
                <a:ea typeface="Microsoft JhengHei" panose="020B0604030504040204" pitchFamily="34" charset="-120"/>
              </a:rPr>
              <a:t>Destination &amp; Structure</a:t>
            </a:r>
            <a:endParaRPr kumimoji="1" lang="zh-TW" altLang="en-US" sz="1600" b="1" dirty="0">
              <a:solidFill>
                <a:srgbClr val="FFFFFF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29" name="Shape 370">
            <a:extLst>
              <a:ext uri="{FF2B5EF4-FFF2-40B4-BE49-F238E27FC236}">
                <a16:creationId xmlns:a16="http://schemas.microsoft.com/office/drawing/2014/main" xmlns="" id="{BBB1D6A3-1F98-EA49-8466-A71FFDE3CBB3}"/>
              </a:ext>
            </a:extLst>
          </p:cNvPr>
          <p:cNvSpPr/>
          <p:nvPr/>
        </p:nvSpPr>
        <p:spPr>
          <a:xfrm>
            <a:off x="605665" y="3732037"/>
            <a:ext cx="3083833" cy="1637978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762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7030A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754331" y="3732037"/>
            <a:ext cx="2779211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altLang="zh-TW" b="1" dirty="0">
                <a:solidFill>
                  <a:schemeClr val="bg1"/>
                </a:solidFill>
                <a:ea typeface="Microsoft JhengHei" charset="0"/>
                <a:cs typeface="Microsoft JhengHei" charset="0"/>
              </a:rPr>
              <a:t>Archive and rename all files at the same time. Select “File conflict policy” </a:t>
            </a:r>
            <a:r>
              <a:rPr lang="en-US" altLang="zh-TW" b="1" dirty="0" smtClean="0">
                <a:solidFill>
                  <a:schemeClr val="bg1"/>
                </a:solidFill>
                <a:ea typeface="Microsoft JhengHei" charset="0"/>
                <a:cs typeface="Microsoft JhengHei" charset="0"/>
              </a:rPr>
              <a:t>to only archive the same file </a:t>
            </a:r>
            <a:r>
              <a:rPr lang="en-US" altLang="zh-TW" b="1" dirty="0">
                <a:solidFill>
                  <a:schemeClr val="bg1"/>
                </a:solidFill>
                <a:ea typeface="Microsoft JhengHei" charset="0"/>
                <a:cs typeface="Microsoft JhengHei" charset="0"/>
              </a:rPr>
              <a:t>once!</a:t>
            </a:r>
            <a:endParaRPr lang="zh-TW" altLang="en-US" b="1" dirty="0">
              <a:solidFill>
                <a:schemeClr val="bg1"/>
              </a:solidFill>
              <a:ea typeface="Microsoft JhengHei" charset="0"/>
              <a:cs typeface="Microsoft JhengHei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B690F72A-EC4F-ED41-9CED-3BE7B696E7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48" b="2811"/>
          <a:stretch/>
        </p:blipFill>
        <p:spPr>
          <a:xfrm>
            <a:off x="4274839" y="3097249"/>
            <a:ext cx="6802826" cy="318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7983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2">
            <a:extLst>
              <a:ext uri="{FF2B5EF4-FFF2-40B4-BE49-F238E27FC236}">
                <a16:creationId xmlns:a16="http://schemas.microsoft.com/office/drawing/2014/main" xmlns="" id="{16F4EEEB-5391-1547-B26E-E3B9B229CC7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ctr" anchorCtr="0"/>
          <a:lstStyle/>
          <a:p>
            <a:pPr>
              <a:buClr>
                <a:srgbClr val="F55D4B"/>
              </a:buClr>
              <a:buSzPts val="2800"/>
              <a:buFont typeface="Amatic SC"/>
            </a:pPr>
            <a:r>
              <a:rPr kumimoji="1" lang="en-US" altLang="zh-Hant" sz="3600" dirty="0">
                <a:solidFill>
                  <a:srgbClr val="000000"/>
                </a:solidFill>
                <a:latin typeface="+mn-lt"/>
                <a:ea typeface="Microsoft JhengHei" panose="020B0604030504040204" pitchFamily="34" charset="-120"/>
              </a:rPr>
              <a:t>Schedule and results</a:t>
            </a:r>
            <a:endParaRPr lang="zh-TW" altLang="en-US" sz="3600" b="1" dirty="0">
              <a:latin typeface="+mn-lt"/>
              <a:ea typeface="Microsoft JhengHei" panose="020B0604030504040204" pitchFamily="34" charset="-120"/>
              <a:cs typeface="Amatic SC"/>
              <a:sym typeface="Amatic SC"/>
            </a:endParaRPr>
          </a:p>
        </p:txBody>
      </p:sp>
      <p:sp>
        <p:nvSpPr>
          <p:cNvPr id="20" name="五邊形 19">
            <a:extLst>
              <a:ext uri="{FF2B5EF4-FFF2-40B4-BE49-F238E27FC236}">
                <a16:creationId xmlns:a16="http://schemas.microsoft.com/office/drawing/2014/main" xmlns="" id="{2BB6B1E6-6363-2442-AD12-5B8AD07FD3AC}"/>
              </a:ext>
            </a:extLst>
          </p:cNvPr>
          <p:cNvSpPr/>
          <p:nvPr/>
        </p:nvSpPr>
        <p:spPr>
          <a:xfrm>
            <a:off x="598377" y="1338935"/>
            <a:ext cx="3091121" cy="660395"/>
          </a:xfrm>
          <a:prstGeom prst="homePlate">
            <a:avLst/>
          </a:prstGeom>
          <a:solidFill>
            <a:schemeClr val="bg1"/>
          </a:solidFill>
          <a:ln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1" lang="en-US" altLang="zh-TW" sz="2400" b="1" dirty="0">
                <a:solidFill>
                  <a:srgbClr val="000000"/>
                </a:solidFill>
                <a:ea typeface="Microsoft JhengHei" panose="020B0604030504040204" pitchFamily="34" charset="-120"/>
              </a:rPr>
              <a:t>Select source</a:t>
            </a:r>
            <a:endParaRPr kumimoji="1" lang="zh-TW" altLang="en-US" sz="2400" b="1" dirty="0">
              <a:solidFill>
                <a:srgbClr val="000000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21" name="＞形箭號 20">
            <a:extLst>
              <a:ext uri="{FF2B5EF4-FFF2-40B4-BE49-F238E27FC236}">
                <a16:creationId xmlns:a16="http://schemas.microsoft.com/office/drawing/2014/main" xmlns="" id="{F5A7A42E-3173-8F49-968F-A6C15377581D}"/>
              </a:ext>
            </a:extLst>
          </p:cNvPr>
          <p:cNvSpPr/>
          <p:nvPr/>
        </p:nvSpPr>
        <p:spPr>
          <a:xfrm>
            <a:off x="3493912" y="1338935"/>
            <a:ext cx="5266989" cy="660395"/>
          </a:xfrm>
          <a:prstGeom prst="chevron">
            <a:avLst/>
          </a:prstGeom>
          <a:solidFill>
            <a:schemeClr val="bg1"/>
          </a:solidFill>
          <a:ln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1" lang="en-US" altLang="zh-Hant" sz="2400" b="1" dirty="0">
                <a:solidFill>
                  <a:srgbClr val="000000"/>
                </a:solidFill>
                <a:ea typeface="Microsoft JhengHei" panose="020B0604030504040204" pitchFamily="34" charset="-120"/>
              </a:rPr>
              <a:t>Set filing criteria</a:t>
            </a:r>
            <a:endParaRPr kumimoji="1" lang="zh-TW" altLang="en-US" sz="2400" b="1" dirty="0">
              <a:solidFill>
                <a:srgbClr val="000000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22" name="＞形箭號 21">
            <a:extLst>
              <a:ext uri="{FF2B5EF4-FFF2-40B4-BE49-F238E27FC236}">
                <a16:creationId xmlns:a16="http://schemas.microsoft.com/office/drawing/2014/main" xmlns="" id="{28CC7D71-C12A-054A-BB06-2CD85300EE19}"/>
              </a:ext>
            </a:extLst>
          </p:cNvPr>
          <p:cNvSpPr/>
          <p:nvPr/>
        </p:nvSpPr>
        <p:spPr>
          <a:xfrm>
            <a:off x="8570563" y="1338935"/>
            <a:ext cx="3060561" cy="660395"/>
          </a:xfrm>
          <a:prstGeom prst="chevron">
            <a:avLst/>
          </a:prstGeom>
          <a:solidFill>
            <a:srgbClr val="FFB600">
              <a:alpha val="65882"/>
            </a:srgbClr>
          </a:solidFill>
          <a:ln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1" lang="en-US" altLang="zh-Hant" sz="2400" b="1" dirty="0">
                <a:solidFill>
                  <a:srgbClr val="000000"/>
                </a:solidFill>
                <a:ea typeface="Microsoft JhengHei" panose="020B0604030504040204" pitchFamily="34" charset="-120"/>
              </a:rPr>
              <a:t>Select destination</a:t>
            </a:r>
            <a:endParaRPr kumimoji="1" lang="zh-TW" altLang="en-US" sz="1600" b="1" dirty="0">
              <a:solidFill>
                <a:srgbClr val="000000"/>
              </a:solidFill>
              <a:ea typeface="Microsoft JhengHei" panose="020B0604030504040204" pitchFamily="34" charset="-120"/>
            </a:endParaRPr>
          </a:p>
        </p:txBody>
      </p:sp>
      <p:pic>
        <p:nvPicPr>
          <p:cNvPr id="23" name="圖片 22" descr="P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66" y="4145693"/>
            <a:ext cx="2952046" cy="1760304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C36AB103-B750-D048-9830-9292E06A6B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30"/>
          <a:stretch/>
        </p:blipFill>
        <p:spPr>
          <a:xfrm>
            <a:off x="3897458" y="2015395"/>
            <a:ext cx="7213600" cy="421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626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907">
            <a:extLst>
              <a:ext uri="{FF2B5EF4-FFF2-40B4-BE49-F238E27FC236}">
                <a16:creationId xmlns:a16="http://schemas.microsoft.com/office/drawing/2014/main" xmlns="" id="{7328805D-07D1-664F-9A75-4E90C1588034}"/>
              </a:ext>
            </a:extLst>
          </p:cNvPr>
          <p:cNvSpPr/>
          <p:nvPr/>
        </p:nvSpPr>
        <p:spPr>
          <a:xfrm>
            <a:off x="2935481" y="4526137"/>
            <a:ext cx="6196162" cy="1672481"/>
          </a:xfrm>
          <a:prstGeom prst="rect">
            <a:avLst/>
          </a:prstGeom>
          <a:gradFill>
            <a:gsLst>
              <a:gs pos="0">
                <a:srgbClr val="FFD17D"/>
              </a:gs>
              <a:gs pos="35000">
                <a:srgbClr val="FFDCA3"/>
              </a:gs>
              <a:gs pos="100000">
                <a:srgbClr val="FFF1D8"/>
              </a:gs>
            </a:gsLst>
            <a:lin ang="16200038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Shape 907">
            <a:extLst>
              <a:ext uri="{FF2B5EF4-FFF2-40B4-BE49-F238E27FC236}">
                <a16:creationId xmlns:a16="http://schemas.microsoft.com/office/drawing/2014/main" xmlns="" id="{FE000782-8ED1-254F-B7F3-D60C8227D62F}"/>
              </a:ext>
            </a:extLst>
          </p:cNvPr>
          <p:cNvSpPr/>
          <p:nvPr/>
        </p:nvSpPr>
        <p:spPr>
          <a:xfrm>
            <a:off x="2935481" y="3030277"/>
            <a:ext cx="8707180" cy="1495860"/>
          </a:xfrm>
          <a:prstGeom prst="rect">
            <a:avLst/>
          </a:prstGeom>
          <a:gradFill>
            <a:gsLst>
              <a:gs pos="0">
                <a:srgbClr val="FFD17D"/>
              </a:gs>
              <a:gs pos="35000">
                <a:srgbClr val="FFDCA3"/>
              </a:gs>
              <a:gs pos="100000">
                <a:srgbClr val="FFF1D8"/>
              </a:gs>
            </a:gsLst>
            <a:lin ang="16200038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Shape 907">
            <a:extLst>
              <a:ext uri="{FF2B5EF4-FFF2-40B4-BE49-F238E27FC236}">
                <a16:creationId xmlns:a16="http://schemas.microsoft.com/office/drawing/2014/main" xmlns="" id="{BC947C6F-C03E-D144-8262-D888A0A7680B}"/>
              </a:ext>
            </a:extLst>
          </p:cNvPr>
          <p:cNvSpPr/>
          <p:nvPr/>
        </p:nvSpPr>
        <p:spPr>
          <a:xfrm>
            <a:off x="2935480" y="1357796"/>
            <a:ext cx="7518335" cy="1672481"/>
          </a:xfrm>
          <a:prstGeom prst="rect">
            <a:avLst/>
          </a:prstGeom>
          <a:gradFill>
            <a:gsLst>
              <a:gs pos="0">
                <a:srgbClr val="FFD17D"/>
              </a:gs>
              <a:gs pos="35000">
                <a:srgbClr val="FFDCA3"/>
              </a:gs>
              <a:gs pos="100000">
                <a:srgbClr val="FFF1D8"/>
              </a:gs>
            </a:gsLst>
            <a:lin ang="16200038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標題 2">
            <a:extLst>
              <a:ext uri="{FF2B5EF4-FFF2-40B4-BE49-F238E27FC236}">
                <a16:creationId xmlns:a16="http://schemas.microsoft.com/office/drawing/2014/main" xmlns="" id="{16F4EEEB-5391-1547-B26E-E3B9B229C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25" y="372139"/>
            <a:ext cx="11222840" cy="829340"/>
          </a:xfrm>
          <a:noFill/>
          <a:ln>
            <a:noFill/>
          </a:ln>
        </p:spPr>
        <p:txBody>
          <a:bodyPr spcFirstLastPara="1" wrap="square" lIns="91425" tIns="91425" rIns="91425" bIns="91425" anchor="ctr" anchorCtr="0"/>
          <a:lstStyle/>
          <a:p>
            <a:pPr lvl="0"/>
            <a:r>
              <a:rPr kumimoji="1" lang="en-US" altLang="zh-Hant" sz="3500" dirty="0" smtClean="0">
                <a:solidFill>
                  <a:srgbClr val="000000"/>
                </a:solidFill>
                <a:latin typeface="+mn-lt"/>
                <a:ea typeface="Microsoft JhengHei" panose="020B0604030504040204" pitchFamily="34" charset="-120"/>
              </a:rPr>
              <a:t>Filing </a:t>
            </a:r>
            <a:r>
              <a:rPr kumimoji="1" lang="en-US" altLang="zh-Hant" sz="3500" dirty="0">
                <a:solidFill>
                  <a:srgbClr val="000000"/>
                </a:solidFill>
                <a:latin typeface="+mn-lt"/>
                <a:ea typeface="Microsoft JhengHei" panose="020B0604030504040204" pitchFamily="34" charset="-120"/>
              </a:rPr>
              <a:t>status </a:t>
            </a:r>
            <a:r>
              <a:rPr kumimoji="1" lang="en-US" altLang="zh-Hant" sz="3500" dirty="0" smtClean="0">
                <a:solidFill>
                  <a:srgbClr val="000000"/>
                </a:solidFill>
                <a:latin typeface="+mn-lt"/>
                <a:ea typeface="Microsoft JhengHei" panose="020B0604030504040204" pitchFamily="34" charset="-120"/>
              </a:rPr>
              <a:t>easily accessible with system logs</a:t>
            </a:r>
            <a:endParaRPr kumimoji="1" lang="en-US" altLang="zh-Hant" sz="3500" dirty="0">
              <a:solidFill>
                <a:srgbClr val="000000"/>
              </a:solidFill>
              <a:latin typeface="+mn-lt"/>
              <a:ea typeface="Microsoft JhengHei" panose="020B0604030504040204" pitchFamily="34" charset="-120"/>
            </a:endParaRPr>
          </a:p>
        </p:txBody>
      </p:sp>
      <p:sp>
        <p:nvSpPr>
          <p:cNvPr id="21" name="＞形箭號 20">
            <a:extLst>
              <a:ext uri="{FF2B5EF4-FFF2-40B4-BE49-F238E27FC236}">
                <a16:creationId xmlns:a16="http://schemas.microsoft.com/office/drawing/2014/main" xmlns="" id="{303DAD89-8D8A-1E49-A2C2-A8E3BD91C123}"/>
              </a:ext>
            </a:extLst>
          </p:cNvPr>
          <p:cNvSpPr/>
          <p:nvPr/>
        </p:nvSpPr>
        <p:spPr>
          <a:xfrm>
            <a:off x="292225" y="3487064"/>
            <a:ext cx="2834269" cy="576000"/>
          </a:xfrm>
          <a:prstGeom prst="chevron">
            <a:avLst/>
          </a:prstGeom>
          <a:solidFill>
            <a:srgbClr val="FF93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zh-Hant" sz="2400" b="1" dirty="0">
                <a:solidFill>
                  <a:schemeClr val="bg1"/>
                </a:solidFill>
                <a:ea typeface="Microsoft JhengHei" panose="020B0604030504040204" pitchFamily="34" charset="-120"/>
              </a:rPr>
              <a:t>System logs</a:t>
            </a:r>
            <a:endParaRPr kumimoji="1" lang="zh-TW" altLang="en-US" sz="2400" b="1" dirty="0">
              <a:solidFill>
                <a:schemeClr val="bg1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16" name="＞形箭號 15">
            <a:extLst>
              <a:ext uri="{FF2B5EF4-FFF2-40B4-BE49-F238E27FC236}">
                <a16:creationId xmlns:a16="http://schemas.microsoft.com/office/drawing/2014/main" xmlns="" id="{303DAD89-8D8A-1E49-A2C2-A8E3BD91C123}"/>
              </a:ext>
            </a:extLst>
          </p:cNvPr>
          <p:cNvSpPr/>
          <p:nvPr/>
        </p:nvSpPr>
        <p:spPr>
          <a:xfrm>
            <a:off x="284204" y="1928068"/>
            <a:ext cx="2834269" cy="576000"/>
          </a:xfrm>
          <a:prstGeom prst="chevron">
            <a:avLst/>
          </a:prstGeom>
          <a:solidFill>
            <a:srgbClr val="FF93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zh-TW" sz="2400" b="1" dirty="0">
                <a:solidFill>
                  <a:schemeClr val="bg1"/>
                </a:solidFill>
                <a:ea typeface="Microsoft JhengHei" panose="020B0604030504040204" pitchFamily="34" charset="-120"/>
              </a:rPr>
              <a:t>Summary</a:t>
            </a:r>
            <a:endParaRPr kumimoji="1" lang="zh-TW" altLang="en-US" sz="2400" b="1" dirty="0">
              <a:solidFill>
                <a:schemeClr val="bg1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13" name="＞形箭號 12">
            <a:extLst>
              <a:ext uri="{FF2B5EF4-FFF2-40B4-BE49-F238E27FC236}">
                <a16:creationId xmlns:a16="http://schemas.microsoft.com/office/drawing/2014/main" xmlns="" id="{96D99552-314C-3C4E-8AE7-9C719C9DA9B5}"/>
              </a:ext>
            </a:extLst>
          </p:cNvPr>
          <p:cNvSpPr/>
          <p:nvPr/>
        </p:nvSpPr>
        <p:spPr>
          <a:xfrm>
            <a:off x="292225" y="5063711"/>
            <a:ext cx="2834269" cy="576000"/>
          </a:xfrm>
          <a:prstGeom prst="chevron">
            <a:avLst/>
          </a:prstGeom>
          <a:solidFill>
            <a:srgbClr val="FF93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zh-Hant" sz="2400" b="1" dirty="0">
                <a:solidFill>
                  <a:schemeClr val="bg1"/>
                </a:solidFill>
                <a:ea typeface="Microsoft JhengHei" panose="020B0604030504040204" pitchFamily="34" charset="-120"/>
              </a:rPr>
              <a:t>Task logs</a:t>
            </a:r>
            <a:endParaRPr kumimoji="1" lang="zh-TW" altLang="en-US" sz="2400" b="1" dirty="0">
              <a:solidFill>
                <a:schemeClr val="bg1"/>
              </a:solidFill>
              <a:ea typeface="Microsoft JhengHei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E68FA888-3D7D-B44C-BF36-CDA8A87235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4"/>
          <a:stretch/>
        </p:blipFill>
        <p:spPr>
          <a:xfrm>
            <a:off x="3137483" y="1488335"/>
            <a:ext cx="7130983" cy="142123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F8E52A70-E382-8545-B3AB-DEAF37916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9840" y="3139213"/>
            <a:ext cx="8330064" cy="122914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B9DBC681-2D13-114D-9909-E6EC8A18CA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2" t="1455"/>
          <a:stretch/>
        </p:blipFill>
        <p:spPr>
          <a:xfrm>
            <a:off x="3174555" y="4635073"/>
            <a:ext cx="5734668" cy="138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4931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907">
            <a:extLst>
              <a:ext uri="{FF2B5EF4-FFF2-40B4-BE49-F238E27FC236}">
                <a16:creationId xmlns:a16="http://schemas.microsoft.com/office/drawing/2014/main" xmlns="" id="{97E232AB-B392-C642-86D6-CAEF98835F82}"/>
              </a:ext>
            </a:extLst>
          </p:cNvPr>
          <p:cNvSpPr/>
          <p:nvPr/>
        </p:nvSpPr>
        <p:spPr>
          <a:xfrm>
            <a:off x="6164231" y="2001221"/>
            <a:ext cx="5288186" cy="4186923"/>
          </a:xfrm>
          <a:prstGeom prst="rect">
            <a:avLst/>
          </a:prstGeom>
          <a:gradFill>
            <a:gsLst>
              <a:gs pos="0">
                <a:srgbClr val="FFD17D"/>
              </a:gs>
              <a:gs pos="35000">
                <a:srgbClr val="FFDCA3"/>
              </a:gs>
              <a:gs pos="100000">
                <a:srgbClr val="FFF1D8"/>
              </a:gs>
            </a:gsLst>
            <a:lin ang="16200038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Shape 907">
            <a:extLst>
              <a:ext uri="{FF2B5EF4-FFF2-40B4-BE49-F238E27FC236}">
                <a16:creationId xmlns:a16="http://schemas.microsoft.com/office/drawing/2014/main" xmlns="" id="{35363980-C2C8-B948-99D3-56E8E55C9A59}"/>
              </a:ext>
            </a:extLst>
          </p:cNvPr>
          <p:cNvSpPr/>
          <p:nvPr/>
        </p:nvSpPr>
        <p:spPr>
          <a:xfrm>
            <a:off x="745336" y="2001221"/>
            <a:ext cx="5288186" cy="4186923"/>
          </a:xfrm>
          <a:prstGeom prst="rect">
            <a:avLst/>
          </a:prstGeom>
          <a:gradFill>
            <a:gsLst>
              <a:gs pos="0">
                <a:srgbClr val="FFD17D"/>
              </a:gs>
              <a:gs pos="35000">
                <a:srgbClr val="FFDCA3"/>
              </a:gs>
              <a:gs pos="100000">
                <a:srgbClr val="FFF1D8"/>
              </a:gs>
            </a:gsLst>
            <a:lin ang="16200038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標題 2">
            <a:extLst>
              <a:ext uri="{FF2B5EF4-FFF2-40B4-BE49-F238E27FC236}">
                <a16:creationId xmlns:a16="http://schemas.microsoft.com/office/drawing/2014/main" xmlns="" id="{16F4EEEB-5391-1547-B26E-E3B9B229C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372139"/>
            <a:ext cx="10149840" cy="829340"/>
          </a:xfrm>
          <a:noFill/>
          <a:ln>
            <a:noFill/>
          </a:ln>
        </p:spPr>
        <p:txBody>
          <a:bodyPr spcFirstLastPara="1" wrap="square" lIns="91425" tIns="91425" rIns="91425" bIns="91425" anchor="ctr" anchorCtr="0"/>
          <a:lstStyle/>
          <a:p>
            <a:r>
              <a:rPr kumimoji="1" lang="en-US" altLang="zh-Hant" sz="3500" dirty="0">
                <a:solidFill>
                  <a:srgbClr val="000000"/>
                </a:solidFill>
                <a:latin typeface="+mn-lt"/>
                <a:ea typeface="Microsoft JhengHei" panose="020B0604030504040204" pitchFamily="34" charset="-120"/>
              </a:rPr>
              <a:t>With </a:t>
            </a:r>
            <a:r>
              <a:rPr kumimoji="1" lang="en-US" altLang="zh-Hant" sz="3500" dirty="0" smtClean="0">
                <a:solidFill>
                  <a:srgbClr val="000000"/>
                </a:solidFill>
                <a:latin typeface="+mn-lt"/>
                <a:ea typeface="Microsoft JhengHei" panose="020B0604030504040204" pitchFamily="34" charset="-120"/>
              </a:rPr>
              <a:t>recipes, tasks are </a:t>
            </a:r>
            <a:r>
              <a:rPr kumimoji="1" lang="en-US" altLang="zh-Hant" sz="3500" dirty="0">
                <a:solidFill>
                  <a:srgbClr val="000000"/>
                </a:solidFill>
                <a:latin typeface="+mn-lt"/>
                <a:ea typeface="Microsoft JhengHei" panose="020B0604030504040204" pitchFamily="34" charset="-120"/>
              </a:rPr>
              <a:t>done with </a:t>
            </a:r>
            <a:r>
              <a:rPr kumimoji="1" lang="en-US" altLang="zh-Hant" sz="3500" dirty="0" smtClean="0">
                <a:solidFill>
                  <a:srgbClr val="000000"/>
                </a:solidFill>
                <a:latin typeface="+mn-lt"/>
                <a:ea typeface="Microsoft JhengHei" panose="020B0604030504040204" pitchFamily="34" charset="-120"/>
              </a:rPr>
              <a:t>just one </a:t>
            </a:r>
            <a:r>
              <a:rPr kumimoji="1" lang="en-US" altLang="zh-Hant" sz="3500" dirty="0">
                <a:solidFill>
                  <a:srgbClr val="000000"/>
                </a:solidFill>
                <a:latin typeface="+mn-lt"/>
                <a:ea typeface="Microsoft JhengHei" panose="020B0604030504040204" pitchFamily="34" charset="-120"/>
              </a:rPr>
              <a:t>click</a:t>
            </a:r>
          </a:p>
        </p:txBody>
      </p:sp>
      <p:sp>
        <p:nvSpPr>
          <p:cNvPr id="13" name="五邊形 12">
            <a:extLst>
              <a:ext uri="{FF2B5EF4-FFF2-40B4-BE49-F238E27FC236}">
                <a16:creationId xmlns:a16="http://schemas.microsoft.com/office/drawing/2014/main" xmlns="" id="{FF9A7C12-8C95-0748-8097-8EBC147DD293}"/>
              </a:ext>
            </a:extLst>
          </p:cNvPr>
          <p:cNvSpPr/>
          <p:nvPr/>
        </p:nvSpPr>
        <p:spPr>
          <a:xfrm>
            <a:off x="587419" y="1342110"/>
            <a:ext cx="5844866" cy="660395"/>
          </a:xfrm>
          <a:prstGeom prst="homePlate">
            <a:avLst/>
          </a:prstGeom>
          <a:solidFill>
            <a:srgbClr val="FF93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zh-Hant" sz="2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Select a recipe</a:t>
            </a:r>
            <a:endParaRPr kumimoji="1" lang="zh-TW" altLang="en-US" sz="28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5" name="＞形箭號 14">
            <a:extLst>
              <a:ext uri="{FF2B5EF4-FFF2-40B4-BE49-F238E27FC236}">
                <a16:creationId xmlns:a16="http://schemas.microsoft.com/office/drawing/2014/main" xmlns="" id="{2270FBD1-4896-A441-8A21-3B24CC5F7477}"/>
              </a:ext>
            </a:extLst>
          </p:cNvPr>
          <p:cNvSpPr/>
          <p:nvPr/>
        </p:nvSpPr>
        <p:spPr>
          <a:xfrm>
            <a:off x="6078159" y="1340826"/>
            <a:ext cx="5587307" cy="660395"/>
          </a:xfrm>
          <a:prstGeom prst="chevron">
            <a:avLst/>
          </a:prstGeom>
          <a:solidFill>
            <a:srgbClr val="FF930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zh-Hant" sz="28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Create a task</a:t>
            </a:r>
            <a:endParaRPr kumimoji="1" lang="zh-TW" altLang="en-US" sz="28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36AFE1D0-0A92-DE40-8CE0-BFBA755D8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475" y="2505150"/>
            <a:ext cx="4994557" cy="2710461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xmlns="" id="{D4D71B12-A22B-A347-AE75-4F9FFD75E2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34" t="66978" r="56443" b="-1295"/>
          <a:stretch/>
        </p:blipFill>
        <p:spPr>
          <a:xfrm>
            <a:off x="1902940" y="3934522"/>
            <a:ext cx="1322174" cy="1322174"/>
          </a:xfrm>
          <a:prstGeom prst="ellipse">
            <a:avLst/>
          </a:prstGeom>
          <a:ln>
            <a:solidFill>
              <a:schemeClr val="bg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41FF95CA-C146-9E42-9F19-75C80197D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6418" y="2653962"/>
            <a:ext cx="4972240" cy="256112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xmlns="" id="{B65D568E-BA32-5543-B222-333FB044DF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011" t="79366" r="13250" b="-6041"/>
          <a:stretch/>
        </p:blipFill>
        <p:spPr>
          <a:xfrm>
            <a:off x="9524522" y="4337221"/>
            <a:ext cx="1147606" cy="1147606"/>
          </a:xfrm>
          <a:prstGeom prst="ellipse">
            <a:avLst/>
          </a:prstGeom>
          <a:ln>
            <a:solidFill>
              <a:schemeClr val="bg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81265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2">
            <a:extLst>
              <a:ext uri="{FF2B5EF4-FFF2-40B4-BE49-F238E27FC236}">
                <a16:creationId xmlns:a16="http://schemas.microsoft.com/office/drawing/2014/main" xmlns="" id="{16F4EEEB-5391-1547-B26E-E3B9B229CC7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ctr" anchorCtr="0"/>
          <a:lstStyle/>
          <a:p>
            <a:pPr>
              <a:buClr>
                <a:srgbClr val="F55D4B"/>
              </a:buClr>
              <a:buSzPts val="2800"/>
              <a:buFont typeface="Amatic SC"/>
            </a:pPr>
            <a:r>
              <a:rPr lang="en-US" altLang="zh-TW" sz="3600" b="1" dirty="0">
                <a:latin typeface="+mn-lt"/>
                <a:ea typeface="Microsoft JhengHei" panose="020B0604030504040204" pitchFamily="34" charset="-120"/>
                <a:cs typeface="Amatic SC"/>
                <a:sym typeface="Amatic SC"/>
              </a:rPr>
              <a:t>The way experts use </a:t>
            </a:r>
            <a:r>
              <a:rPr lang="en-US" altLang="zh-TW" sz="3600" b="1" dirty="0" err="1">
                <a:latin typeface="+mn-lt"/>
                <a:ea typeface="Microsoft JhengHei" panose="020B0604030504040204" pitchFamily="34" charset="-120"/>
                <a:cs typeface="Amatic SC"/>
                <a:sym typeface="Amatic SC"/>
              </a:rPr>
              <a:t>Qfiling</a:t>
            </a:r>
            <a:r>
              <a:rPr lang="en-US" altLang="zh-TW" sz="3600" b="1" dirty="0">
                <a:latin typeface="+mn-lt"/>
                <a:ea typeface="Microsoft JhengHei" panose="020B0604030504040204" pitchFamily="34" charset="-120"/>
                <a:cs typeface="Amatic SC"/>
                <a:sym typeface="Amatic SC"/>
              </a:rPr>
              <a:t> </a:t>
            </a:r>
            <a:endParaRPr lang="zh-TW" altLang="en-US" sz="3600" b="1" dirty="0">
              <a:latin typeface="+mn-lt"/>
              <a:ea typeface="Microsoft JhengHei" panose="020B0604030504040204" pitchFamily="34" charset="-120"/>
              <a:cs typeface="Amatic SC"/>
              <a:sym typeface="Amatic SC"/>
            </a:endParaRPr>
          </a:p>
        </p:txBody>
      </p:sp>
      <p:sp>
        <p:nvSpPr>
          <p:cNvPr id="24" name="文字版面配置區 2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+mn-lt"/>
            </a:endParaRPr>
          </a:p>
        </p:txBody>
      </p:sp>
      <p:sp>
        <p:nvSpPr>
          <p:cNvPr id="103" name="Shape 103"/>
          <p:cNvSpPr txBox="1">
            <a:spLocks noGrp="1"/>
          </p:cNvSpPr>
          <p:nvPr>
            <p:ph type="sldNum" idx="4294967295"/>
          </p:nvPr>
        </p:nvSpPr>
        <p:spPr>
          <a:xfrm>
            <a:off x="11515065" y="6315740"/>
            <a:ext cx="677068" cy="54226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/>
              <a:pPr defTabSz="1219170">
                <a:buClr>
                  <a:srgbClr val="000000"/>
                </a:buClr>
              </a:pPr>
              <a:t>16</a:t>
            </a:fld>
            <a:endParaRPr kern="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F25699F5-FCEB-774C-80F8-9234AEE6E517}"/>
              </a:ext>
            </a:extLst>
          </p:cNvPr>
          <p:cNvSpPr/>
          <p:nvPr/>
        </p:nvSpPr>
        <p:spPr>
          <a:xfrm>
            <a:off x="561926" y="1332259"/>
            <a:ext cx="3651613" cy="44518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kumimoji="1" lang="en-US" altLang="zh-Hant" sz="2200" b="1" dirty="0">
                <a:solidFill>
                  <a:srgbClr val="0070C0"/>
                </a:solidFill>
                <a:ea typeface="Microsoft JhengHei" panose="020B0604030504040204" pitchFamily="34" charset="-120"/>
              </a:rPr>
              <a:t>Document Manager</a:t>
            </a:r>
          </a:p>
          <a:p>
            <a:pPr algn="ctr"/>
            <a:endParaRPr kumimoji="1" lang="en-US" altLang="zh-Hant" sz="800" b="1" dirty="0">
              <a:solidFill>
                <a:srgbClr val="FF9300"/>
              </a:solidFill>
              <a:ea typeface="Microsoft JhengHei" panose="020B0604030504040204" pitchFamily="34" charset="-120"/>
            </a:endParaRPr>
          </a:p>
          <a:p>
            <a:pPr algn="ctr"/>
            <a:r>
              <a:rPr kumimoji="1" lang="en-US" altLang="zh-TW" sz="2000" b="1" dirty="0">
                <a:solidFill>
                  <a:schemeClr val="tx1"/>
                </a:solidFill>
                <a:ea typeface="Microsoft JhengHei" panose="020B0604030504040204" pitchFamily="34" charset="-120"/>
              </a:rPr>
              <a:t>Archiving after filtering a specific file name</a:t>
            </a:r>
          </a:p>
          <a:p>
            <a:pPr algn="ctr"/>
            <a:endParaRPr kumimoji="1" lang="en-US" altLang="zh-TW" sz="600" b="1" dirty="0">
              <a:solidFill>
                <a:schemeClr val="tx1"/>
              </a:solidFill>
              <a:ea typeface="Microsoft JhengHei" panose="020B0604030504040204" pitchFamily="34" charset="-120"/>
            </a:endParaRPr>
          </a:p>
          <a:p>
            <a:pPr algn="ctr"/>
            <a:endParaRPr kumimoji="1" lang="zh-TW" altLang="en-US" sz="1200" b="1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CDD15237-788F-A145-AFC6-DA95DDF178A2}"/>
              </a:ext>
            </a:extLst>
          </p:cNvPr>
          <p:cNvSpPr/>
          <p:nvPr/>
        </p:nvSpPr>
        <p:spPr>
          <a:xfrm>
            <a:off x="4286037" y="1332259"/>
            <a:ext cx="3651613" cy="44518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kumimoji="1" lang="en-US" altLang="zh-Hant" sz="2200" b="1" dirty="0">
                <a:solidFill>
                  <a:srgbClr val="0070C0"/>
                </a:solidFill>
                <a:ea typeface="Microsoft JhengHei" panose="020B0604030504040204" pitchFamily="34" charset="-120"/>
              </a:rPr>
              <a:t>Photography Enthusiast</a:t>
            </a:r>
          </a:p>
          <a:p>
            <a:pPr algn="ctr"/>
            <a:endParaRPr kumimoji="1" lang="en-US" altLang="zh-Hant" sz="800" b="1" dirty="0">
              <a:solidFill>
                <a:srgbClr val="FF9300"/>
              </a:solidFill>
              <a:ea typeface="Microsoft JhengHei" panose="020B0604030504040204" pitchFamily="34" charset="-120"/>
            </a:endParaRPr>
          </a:p>
          <a:p>
            <a:pPr algn="ctr"/>
            <a:r>
              <a:rPr kumimoji="1" lang="en-US" altLang="zh-Hant" sz="2000" b="1" dirty="0">
                <a:solidFill>
                  <a:schemeClr val="tx1"/>
                </a:solidFill>
                <a:ea typeface="Microsoft JhengHei" panose="020B0604030504040204" pitchFamily="34" charset="-120"/>
              </a:rPr>
              <a:t>Rename and add a watermark when </a:t>
            </a:r>
            <a:r>
              <a:rPr kumimoji="1" lang="en-US" altLang="zh-Hant" sz="2000" b="1" dirty="0" smtClean="0">
                <a:solidFill>
                  <a:schemeClr val="tx1"/>
                </a:solidFill>
                <a:ea typeface="Microsoft JhengHei" panose="020B0604030504040204" pitchFamily="34" charset="-120"/>
              </a:rPr>
              <a:t>archiving</a:t>
            </a:r>
            <a:endParaRPr kumimoji="1" lang="en-US" altLang="zh-Hant" sz="2000" b="1" dirty="0">
              <a:solidFill>
                <a:schemeClr val="tx1"/>
              </a:solidFill>
              <a:ea typeface="Microsoft JhengHei" panose="020B0604030504040204" pitchFamily="34" charset="-120"/>
            </a:endParaRPr>
          </a:p>
          <a:p>
            <a:pPr algn="ctr"/>
            <a:endParaRPr kumimoji="1" lang="en-US" altLang="zh-Hant" sz="600" b="1" dirty="0">
              <a:solidFill>
                <a:schemeClr val="tx1"/>
              </a:solidFill>
              <a:ea typeface="Microsoft JhengHei" panose="020B0604030504040204" pitchFamily="34" charset="-120"/>
            </a:endParaRPr>
          </a:p>
          <a:p>
            <a:pPr algn="ctr"/>
            <a:endParaRPr kumimoji="1" lang="zh-TW" altLang="en-US" sz="1200" b="1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xmlns="" id="{EBF2D665-287A-EB46-9760-F1B7CD9A1A6B}"/>
              </a:ext>
            </a:extLst>
          </p:cNvPr>
          <p:cNvSpPr/>
          <p:nvPr/>
        </p:nvSpPr>
        <p:spPr>
          <a:xfrm>
            <a:off x="8001448" y="1332259"/>
            <a:ext cx="3651613" cy="44518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kumimoji="1" lang="en-US" altLang="zh-Hant" sz="2200" b="1" dirty="0">
                <a:solidFill>
                  <a:srgbClr val="0070C0"/>
                </a:solidFill>
                <a:ea typeface="Microsoft JhengHei" panose="020B0604030504040204" pitchFamily="34" charset="-120"/>
              </a:rPr>
              <a:t>System Administrator</a:t>
            </a:r>
          </a:p>
          <a:p>
            <a:pPr algn="ctr"/>
            <a:endParaRPr kumimoji="1" lang="en-US" altLang="zh-Hant" sz="800" b="1" dirty="0">
              <a:solidFill>
                <a:srgbClr val="FF9300"/>
              </a:solidFill>
              <a:ea typeface="Microsoft JhengHei" panose="020B0604030504040204" pitchFamily="34" charset="-120"/>
            </a:endParaRPr>
          </a:p>
          <a:p>
            <a:pPr algn="ctr"/>
            <a:r>
              <a:rPr kumimoji="1" lang="en-US" altLang="zh-TW" sz="2000" b="1" dirty="0">
                <a:solidFill>
                  <a:schemeClr val="tx1"/>
                </a:solidFill>
                <a:ea typeface="Microsoft JhengHei" panose="020B0604030504040204" pitchFamily="34" charset="-120"/>
              </a:rPr>
              <a:t>Specify conditions to periodically move files to the recycle </a:t>
            </a:r>
            <a:r>
              <a:rPr kumimoji="1" lang="en-US" altLang="zh-TW" sz="2000" b="1" dirty="0" smtClean="0">
                <a:solidFill>
                  <a:schemeClr val="tx1"/>
                </a:solidFill>
                <a:ea typeface="Microsoft JhengHei" panose="020B0604030504040204" pitchFamily="34" charset="-120"/>
              </a:rPr>
              <a:t>bin</a:t>
            </a:r>
          </a:p>
          <a:p>
            <a:pPr algn="ctr"/>
            <a:endParaRPr kumimoji="1" lang="zh-TW" altLang="en-US" sz="1200" b="1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9A4BD1A6-5E3A-6E42-B96B-656E44E2D2C7}"/>
              </a:ext>
            </a:extLst>
          </p:cNvPr>
          <p:cNvSpPr/>
          <p:nvPr/>
        </p:nvSpPr>
        <p:spPr>
          <a:xfrm>
            <a:off x="561926" y="1657646"/>
            <a:ext cx="3651613" cy="2349476"/>
          </a:xfrm>
          <a:prstGeom prst="rect">
            <a:avLst/>
          </a:prstGeom>
          <a:solidFill>
            <a:srgbClr val="FD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xmlns="" id="{210CE580-AB49-E842-B16B-F9D3166C9A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6053" b="97061" l="9898" r="89922">
                        <a14:foregroundMark x1="25795" y1="52070" x2="25795" y2="52070"/>
                        <a14:foregroundMark x1="29754" y1="46671" x2="29754" y2="46671"/>
                        <a14:foregroundMark x1="22496" y1="50810" x2="22496" y2="50810"/>
                        <a14:foregroundMark x1="33053" y1="44091" x2="33053" y2="44091"/>
                        <a14:foregroundMark x1="31014" y1="41332" x2="31014" y2="41332"/>
                        <a14:foregroundMark x1="26635" y1="49070" x2="26635" y2="49070"/>
                        <a14:foregroundMark x1="24535" y1="49370" x2="24535" y2="49370"/>
                        <a14:foregroundMark x1="27475" y1="50570" x2="27475" y2="50570"/>
                        <a14:foregroundMark x1="29934" y1="43731" x2="29934" y2="43731"/>
                        <a14:foregroundMark x1="32873" y1="42531" x2="32873" y2="42531"/>
                        <a14:foregroundMark x1="30174" y1="44511" x2="30174" y2="44511"/>
                        <a14:foregroundMark x1="24895" y1="48710" x2="24895" y2="48710"/>
                        <a14:foregroundMark x1="24115" y1="50150" x2="24115" y2="50150"/>
                      </a14:backgroundRemoval>
                    </a14:imgEffect>
                  </a14:imgLayer>
                </a14:imgProps>
              </a:ext>
            </a:extLst>
          </a:blip>
          <a:srcRect t="34972"/>
          <a:stretch/>
        </p:blipFill>
        <p:spPr>
          <a:xfrm>
            <a:off x="560008" y="1660126"/>
            <a:ext cx="3653531" cy="2375803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9A4BD1A6-5E3A-6E42-B96B-656E44E2D2C7}"/>
              </a:ext>
            </a:extLst>
          </p:cNvPr>
          <p:cNvSpPr/>
          <p:nvPr/>
        </p:nvSpPr>
        <p:spPr>
          <a:xfrm>
            <a:off x="4300485" y="1637174"/>
            <a:ext cx="3637166" cy="2349476"/>
          </a:xfrm>
          <a:prstGeom prst="rect">
            <a:avLst/>
          </a:prstGeom>
          <a:solidFill>
            <a:srgbClr val="FD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xmlns="" id="{9A4BD1A6-5E3A-6E42-B96B-656E44E2D2C7}"/>
              </a:ext>
            </a:extLst>
          </p:cNvPr>
          <p:cNvSpPr/>
          <p:nvPr/>
        </p:nvSpPr>
        <p:spPr>
          <a:xfrm>
            <a:off x="8001448" y="1657646"/>
            <a:ext cx="3651613" cy="2349476"/>
          </a:xfrm>
          <a:prstGeom prst="rect">
            <a:avLst/>
          </a:prstGeom>
          <a:solidFill>
            <a:srgbClr val="FD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23" name="圖片 22" descr="l.png"/>
          <p:cNvPicPr>
            <a:picLocks noChangeAspect="1"/>
          </p:cNvPicPr>
          <p:nvPr/>
        </p:nvPicPr>
        <p:blipFill>
          <a:blip r:embed="rId5"/>
          <a:srcRect t="2645" r="4710" b="38816"/>
          <a:stretch>
            <a:fillRect/>
          </a:stretch>
        </p:blipFill>
        <p:spPr>
          <a:xfrm>
            <a:off x="8012081" y="1624146"/>
            <a:ext cx="3623478" cy="2382934"/>
          </a:xfrm>
          <a:prstGeom prst="rect">
            <a:avLst/>
          </a:prstGeom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xmlns="" id="{BB8A6291-9533-584B-9D0E-A5AD5703F36D}"/>
              </a:ext>
            </a:extLst>
          </p:cNvPr>
          <p:cNvGrpSpPr/>
          <p:nvPr/>
        </p:nvGrpSpPr>
        <p:grpSpPr>
          <a:xfrm>
            <a:off x="4345238" y="1641138"/>
            <a:ext cx="3522698" cy="2287811"/>
            <a:chOff x="738609" y="1903389"/>
            <a:chExt cx="3474315" cy="2260008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xmlns="" id="{D6525387-F363-AF48-AA48-6A630EC97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34951"/>
            <a:stretch/>
          </p:blipFill>
          <p:spPr>
            <a:xfrm>
              <a:off x="738609" y="1903389"/>
              <a:ext cx="3474315" cy="2259967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1FA17B56-8177-884F-B50B-B17F85682206}"/>
                </a:ext>
              </a:extLst>
            </p:cNvPr>
            <p:cNvSpPr/>
            <p:nvPr/>
          </p:nvSpPr>
          <p:spPr>
            <a:xfrm>
              <a:off x="826850" y="2295728"/>
              <a:ext cx="1449421" cy="894944"/>
            </a:xfrm>
            <a:prstGeom prst="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xmlns="" id="{D81015CE-3981-9442-B983-90528F98EFD3}"/>
                </a:ext>
              </a:extLst>
            </p:cNvPr>
            <p:cNvSpPr/>
            <p:nvPr/>
          </p:nvSpPr>
          <p:spPr>
            <a:xfrm>
              <a:off x="783233" y="3190671"/>
              <a:ext cx="1376307" cy="486383"/>
            </a:xfrm>
            <a:prstGeom prst="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xmlns="" id="{69B1769A-24AD-5145-9262-19B55CBF0D5A}"/>
                </a:ext>
              </a:extLst>
            </p:cNvPr>
            <p:cNvSpPr/>
            <p:nvPr/>
          </p:nvSpPr>
          <p:spPr>
            <a:xfrm>
              <a:off x="783233" y="3677014"/>
              <a:ext cx="1376307" cy="486383"/>
            </a:xfrm>
            <a:prstGeom prst="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xmlns="" id="{E2DE2260-7448-5947-A062-2B831BE0B923}"/>
                </a:ext>
              </a:extLst>
            </p:cNvPr>
            <p:cNvSpPr/>
            <p:nvPr/>
          </p:nvSpPr>
          <p:spPr>
            <a:xfrm>
              <a:off x="1295556" y="3998069"/>
              <a:ext cx="2917368" cy="165288"/>
            </a:xfrm>
            <a:prstGeom prst="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xmlns="" id="{EA31A27B-E8A4-BC4F-9FA5-51F59ABE63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backgroundRemoval t="56389" b="99940" l="1440" r="83623"/>
                      </a14:imgEffect>
                    </a14:imgLayer>
                  </a14:imgProps>
                </a:ext>
              </a:extLst>
            </a:blip>
            <a:srcRect t="56763" r="17004" b="1509"/>
            <a:stretch/>
          </p:blipFill>
          <p:spPr>
            <a:xfrm>
              <a:off x="783233" y="2632626"/>
              <a:ext cx="1581279" cy="7950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624516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>
            <a:extLst>
              <a:ext uri="{FF2B5EF4-FFF2-40B4-BE49-F238E27FC236}">
                <a16:creationId xmlns:a16="http://schemas.microsoft.com/office/drawing/2014/main" xmlns="" id="{4C3FCDF3-1F5F-4941-8293-57E355749434}"/>
              </a:ext>
            </a:extLst>
          </p:cNvPr>
          <p:cNvSpPr/>
          <p:nvPr/>
        </p:nvSpPr>
        <p:spPr>
          <a:xfrm>
            <a:off x="6074807" y="3441099"/>
            <a:ext cx="6084000" cy="3453970"/>
          </a:xfrm>
          <a:prstGeom prst="rect">
            <a:avLst/>
          </a:prstGeom>
          <a:solidFill>
            <a:srgbClr val="FDF1D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CB91C762-F502-8249-B6CB-76E351311C33}"/>
              </a:ext>
            </a:extLst>
          </p:cNvPr>
          <p:cNvSpPr/>
          <p:nvPr/>
        </p:nvSpPr>
        <p:spPr>
          <a:xfrm>
            <a:off x="6076601" y="1"/>
            <a:ext cx="6084000" cy="3453970"/>
          </a:xfrm>
          <a:prstGeom prst="rect">
            <a:avLst/>
          </a:prstGeom>
          <a:solidFill>
            <a:srgbClr val="FDF1D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B36575A6-C252-204E-8ADD-53269EED3937}"/>
              </a:ext>
            </a:extLst>
          </p:cNvPr>
          <p:cNvSpPr/>
          <p:nvPr/>
        </p:nvSpPr>
        <p:spPr>
          <a:xfrm>
            <a:off x="1794" y="1"/>
            <a:ext cx="6084000" cy="3453970"/>
          </a:xfrm>
          <a:prstGeom prst="rect">
            <a:avLst/>
          </a:prstGeom>
          <a:solidFill>
            <a:srgbClr val="FDF1D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xmlns="" id="{B17AA7D1-0961-9B45-8B71-2CC33B0A2650}"/>
              </a:ext>
            </a:extLst>
          </p:cNvPr>
          <p:cNvSpPr/>
          <p:nvPr/>
        </p:nvSpPr>
        <p:spPr>
          <a:xfrm>
            <a:off x="0" y="3441099"/>
            <a:ext cx="6084000" cy="3453970"/>
          </a:xfrm>
          <a:prstGeom prst="rect">
            <a:avLst/>
          </a:prstGeom>
          <a:solidFill>
            <a:srgbClr val="FDF1D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3" name="Shape 103"/>
          <p:cNvSpPr txBox="1">
            <a:spLocks noGrp="1"/>
          </p:cNvSpPr>
          <p:nvPr>
            <p:ph type="sldNum" idx="4294967295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/>
              <a:pPr defTabSz="1219170">
                <a:buClr>
                  <a:srgbClr val="000000"/>
                </a:buClr>
              </a:pPr>
              <a:t>17</a:t>
            </a:fld>
            <a:endParaRPr kern="0"/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xmlns="" id="{A8E1AAD8-09EB-B14C-9878-A8180BA68517}"/>
              </a:ext>
            </a:extLst>
          </p:cNvPr>
          <p:cNvGrpSpPr/>
          <p:nvPr/>
        </p:nvGrpSpPr>
        <p:grpSpPr>
          <a:xfrm>
            <a:off x="6152867" y="2324022"/>
            <a:ext cx="6074807" cy="1038248"/>
            <a:chOff x="6152867" y="2402852"/>
            <a:chExt cx="6074807" cy="1038248"/>
          </a:xfrm>
        </p:grpSpPr>
        <p:sp>
          <p:nvSpPr>
            <p:cNvPr id="33" name="Shape 120">
              <a:extLst>
                <a:ext uri="{FF2B5EF4-FFF2-40B4-BE49-F238E27FC236}">
                  <a16:creationId xmlns:a16="http://schemas.microsoft.com/office/drawing/2014/main" xmlns="" id="{E3103A0D-32FF-1D43-A7A7-847CD412AA24}"/>
                </a:ext>
              </a:extLst>
            </p:cNvPr>
            <p:cNvSpPr/>
            <p:nvPr/>
          </p:nvSpPr>
          <p:spPr>
            <a:xfrm rot="5400000">
              <a:off x="8982119" y="328441"/>
              <a:ext cx="774671" cy="545064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37BFC9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Shape 121">
              <a:extLst>
                <a:ext uri="{FF2B5EF4-FFF2-40B4-BE49-F238E27FC236}">
                  <a16:creationId xmlns:a16="http://schemas.microsoft.com/office/drawing/2014/main" xmlns="" id="{D88E1C5F-4910-6A47-BFE2-0144DA1D8182}"/>
                </a:ext>
              </a:extLst>
            </p:cNvPr>
            <p:cNvSpPr/>
            <p:nvPr/>
          </p:nvSpPr>
          <p:spPr>
            <a:xfrm rot="16200000" flipH="1">
              <a:off x="6152867" y="2402852"/>
              <a:ext cx="995366" cy="995365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37BFC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35" name="Shape 122">
              <a:extLst>
                <a:ext uri="{FF2B5EF4-FFF2-40B4-BE49-F238E27FC236}">
                  <a16:creationId xmlns:a16="http://schemas.microsoft.com/office/drawing/2014/main" xmlns="" id="{0287D13E-D3FF-3A43-87CE-7147D2DCA6E4}"/>
                </a:ext>
              </a:extLst>
            </p:cNvPr>
            <p:cNvSpPr txBox="1"/>
            <p:nvPr/>
          </p:nvSpPr>
          <p:spPr>
            <a:xfrm>
              <a:off x="6158222" y="2581420"/>
              <a:ext cx="984654" cy="6382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4400" b="1" dirty="0">
                  <a:solidFill>
                    <a:srgbClr val="37BFC9"/>
                  </a:solidFill>
                  <a:latin typeface="Arial"/>
                  <a:ea typeface="Arial"/>
                  <a:cs typeface="Arial"/>
                  <a:sym typeface="Arial"/>
                </a:rPr>
                <a:t>01</a:t>
              </a:r>
            </a:p>
          </p:txBody>
        </p:sp>
        <p:sp>
          <p:nvSpPr>
            <p:cNvPr id="36" name="Shape 223">
              <a:extLst>
                <a:ext uri="{FF2B5EF4-FFF2-40B4-BE49-F238E27FC236}">
                  <a16:creationId xmlns:a16="http://schemas.microsoft.com/office/drawing/2014/main" xmlns="" id="{C79E8E5C-E820-524E-BBE4-490BEC107200}"/>
                </a:ext>
              </a:extLst>
            </p:cNvPr>
            <p:cNvSpPr txBox="1"/>
            <p:nvPr/>
          </p:nvSpPr>
          <p:spPr>
            <a:xfrm>
              <a:off x="7105723" y="2676550"/>
              <a:ext cx="5121951" cy="5549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/>
              <a:r>
                <a:rPr lang="en-US" altLang="zh-Hant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icrosoft JhengHei" charset="0"/>
                  <a:cs typeface="Microsoft JhengHei" charset="0"/>
                </a:rPr>
                <a:t>Source File Filters</a:t>
              </a:r>
            </a:p>
            <a:p>
              <a:pPr lvl="0"/>
              <a:r>
                <a:rPr lang="en-US" altLang="zh-Hant" sz="1400" b="1" dirty="0">
                  <a:solidFill>
                    <a:srgbClr val="002060"/>
                  </a:solidFill>
                  <a:ea typeface="Microsoft JhengHei" charset="0"/>
                  <a:cs typeface="Microsoft JhengHei" charset="0"/>
                </a:rPr>
                <a:t>Filter </a:t>
              </a:r>
              <a:r>
                <a:rPr lang="en-US" altLang="zh-Hant" sz="1400" b="1" dirty="0" smtClean="0">
                  <a:solidFill>
                    <a:srgbClr val="002060"/>
                  </a:solidFill>
                  <a:ea typeface="Microsoft JhengHei" charset="0"/>
                  <a:cs typeface="Microsoft JhengHei" charset="0"/>
                </a:rPr>
                <a:t>files </a:t>
              </a:r>
              <a:r>
                <a:rPr lang="en-US" altLang="zh-Hant" sz="1400" b="1" dirty="0">
                  <a:solidFill>
                    <a:srgbClr val="002060"/>
                  </a:solidFill>
                  <a:ea typeface="Microsoft JhengHei" charset="0"/>
                  <a:cs typeface="Microsoft JhengHei" charset="0"/>
                </a:rPr>
                <a:t>with </a:t>
              </a:r>
              <a:r>
                <a:rPr lang="en-US" altLang="zh-Hant" sz="1400" b="1" dirty="0" smtClean="0">
                  <a:solidFill>
                    <a:srgbClr val="002060"/>
                  </a:solidFill>
                  <a:ea typeface="Microsoft JhengHei" charset="0"/>
                  <a:cs typeface="Microsoft JhengHei" charset="0"/>
                </a:rPr>
                <a:t>a specific </a:t>
              </a:r>
              <a:r>
                <a:rPr lang="en-US" altLang="zh-Hant" sz="1400" b="1" dirty="0">
                  <a:solidFill>
                    <a:srgbClr val="002060"/>
                  </a:solidFill>
                  <a:ea typeface="Microsoft JhengHei" charset="0"/>
                  <a:cs typeface="Microsoft JhengHei" charset="0"/>
                </a:rPr>
                <a:t>file name and modified date.</a:t>
              </a:r>
              <a:endParaRPr lang="zh-TW" altLang="en-US" sz="1400" dirty="0">
                <a:solidFill>
                  <a:schemeClr val="bg1"/>
                </a:solidFill>
                <a:ea typeface="Microsoft JhengHei" charset="0"/>
                <a:cs typeface="Microsoft JhengHei" charset="0"/>
              </a:endParaRPr>
            </a:p>
          </p:txBody>
        </p:sp>
      </p:grpSp>
      <p:pic>
        <p:nvPicPr>
          <p:cNvPr id="53" name="圖片 52">
            <a:extLst>
              <a:ext uri="{FF2B5EF4-FFF2-40B4-BE49-F238E27FC236}">
                <a16:creationId xmlns:a16="http://schemas.microsoft.com/office/drawing/2014/main" xmlns="" id="{4A4490E7-4459-CD43-A395-F8AFBD4387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6053" b="97061" l="9898" r="89922">
                        <a14:foregroundMark x1="25795" y1="52070" x2="25795" y2="52070"/>
                        <a14:foregroundMark x1="29754" y1="46671" x2="29754" y2="46671"/>
                        <a14:foregroundMark x1="22496" y1="50810" x2="22496" y2="50810"/>
                        <a14:foregroundMark x1="33053" y1="44091" x2="33053" y2="44091"/>
                        <a14:foregroundMark x1="31014" y1="41332" x2="31014" y2="41332"/>
                        <a14:foregroundMark x1="26635" y1="49070" x2="26635" y2="49070"/>
                        <a14:foregroundMark x1="24535" y1="49370" x2="24535" y2="49370"/>
                        <a14:foregroundMark x1="27475" y1="50570" x2="27475" y2="50570"/>
                        <a14:foregroundMark x1="29934" y1="43731" x2="29934" y2="43731"/>
                        <a14:foregroundMark x1="32873" y1="42531" x2="32873" y2="42531"/>
                        <a14:foregroundMark x1="30174" y1="44511" x2="30174" y2="44511"/>
                        <a14:foregroundMark x1="24895" y1="48710" x2="24895" y2="48710"/>
                        <a14:foregroundMark x1="24115" y1="50150" x2="24115" y2="50150"/>
                      </a14:backgroundRemoval>
                    </a14:imgEffect>
                  </a14:imgLayer>
                </a14:imgProps>
              </a:ext>
            </a:extLst>
          </a:blip>
          <a:srcRect t="34972"/>
          <a:stretch/>
        </p:blipFill>
        <p:spPr>
          <a:xfrm>
            <a:off x="910482" y="1"/>
            <a:ext cx="4156715" cy="2703011"/>
          </a:xfrm>
          <a:prstGeom prst="rect">
            <a:avLst/>
          </a:prstGeom>
        </p:spPr>
      </p:pic>
      <p:grpSp>
        <p:nvGrpSpPr>
          <p:cNvPr id="37" name="群組 36">
            <a:extLst>
              <a:ext uri="{FF2B5EF4-FFF2-40B4-BE49-F238E27FC236}">
                <a16:creationId xmlns:a16="http://schemas.microsoft.com/office/drawing/2014/main" xmlns="" id="{F11600A6-BE17-B64F-8E8B-8F58294A2B69}"/>
              </a:ext>
            </a:extLst>
          </p:cNvPr>
          <p:cNvGrpSpPr/>
          <p:nvPr/>
        </p:nvGrpSpPr>
        <p:grpSpPr>
          <a:xfrm>
            <a:off x="526820" y="2566359"/>
            <a:ext cx="5240503" cy="774671"/>
            <a:chOff x="316676" y="2623923"/>
            <a:chExt cx="5450647" cy="774671"/>
          </a:xfrm>
        </p:grpSpPr>
        <p:sp>
          <p:nvSpPr>
            <p:cNvPr id="54" name="Shape 120">
              <a:extLst>
                <a:ext uri="{FF2B5EF4-FFF2-40B4-BE49-F238E27FC236}">
                  <a16:creationId xmlns:a16="http://schemas.microsoft.com/office/drawing/2014/main" xmlns="" id="{4276380E-C3BC-7148-9362-C8FB0EC98BDF}"/>
                </a:ext>
              </a:extLst>
            </p:cNvPr>
            <p:cNvSpPr/>
            <p:nvPr/>
          </p:nvSpPr>
          <p:spPr>
            <a:xfrm rot="5400000">
              <a:off x="2654664" y="285935"/>
              <a:ext cx="774671" cy="545064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C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Shape 223">
              <a:extLst>
                <a:ext uri="{FF2B5EF4-FFF2-40B4-BE49-F238E27FC236}">
                  <a16:creationId xmlns:a16="http://schemas.microsoft.com/office/drawing/2014/main" xmlns="" id="{28FE2C8D-8056-8945-9962-0D57DC1192A9}"/>
                </a:ext>
              </a:extLst>
            </p:cNvPr>
            <p:cNvSpPr txBox="1"/>
            <p:nvPr/>
          </p:nvSpPr>
          <p:spPr>
            <a:xfrm>
              <a:off x="715723" y="2627651"/>
              <a:ext cx="4895690" cy="7705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 algn="ctr"/>
              <a:r>
                <a:rPr lang="en-US" altLang="zh-Hant" sz="2400" b="1" dirty="0">
                  <a:ea typeface="Microsoft JhengHei" charset="0"/>
                  <a:cs typeface="Microsoft JhengHei" charset="0"/>
                </a:rPr>
                <a:t>Document Manager</a:t>
              </a:r>
              <a:endParaRPr lang="zh-TW" altLang="en-US" sz="2400" dirty="0">
                <a:ea typeface="Microsoft JhengHei" charset="0"/>
                <a:cs typeface="Microsoft JhengHei" charset="0"/>
              </a:endParaRPr>
            </a:p>
          </p:txBody>
        </p:sp>
      </p:grpSp>
      <p:pic>
        <p:nvPicPr>
          <p:cNvPr id="38" name="圖片 37" descr="qfiling icon_51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037" y="2212648"/>
            <a:ext cx="1170889" cy="11708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AF23FC06-5DFD-CE40-8ED2-A82779BB57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3787" y="672043"/>
            <a:ext cx="5857026" cy="1406884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xmlns="" id="{21FC6DD8-9F2F-654C-941E-29DA13C749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273" y="3573150"/>
            <a:ext cx="5805453" cy="2420236"/>
          </a:xfrm>
          <a:prstGeom prst="rect">
            <a:avLst/>
          </a:prstGeom>
        </p:spPr>
      </p:pic>
      <p:grpSp>
        <p:nvGrpSpPr>
          <p:cNvPr id="43" name="群組 42">
            <a:extLst>
              <a:ext uri="{FF2B5EF4-FFF2-40B4-BE49-F238E27FC236}">
                <a16:creationId xmlns:a16="http://schemas.microsoft.com/office/drawing/2014/main" xmlns="" id="{9AF26DC2-A3F2-154A-B90B-5D31E40BD52D}"/>
              </a:ext>
            </a:extLst>
          </p:cNvPr>
          <p:cNvGrpSpPr/>
          <p:nvPr/>
        </p:nvGrpSpPr>
        <p:grpSpPr>
          <a:xfrm>
            <a:off x="88721" y="5755428"/>
            <a:ext cx="6147237" cy="1038248"/>
            <a:chOff x="6152867" y="2402852"/>
            <a:chExt cx="6147237" cy="1038248"/>
          </a:xfrm>
        </p:grpSpPr>
        <p:sp>
          <p:nvSpPr>
            <p:cNvPr id="44" name="Shape 120">
              <a:extLst>
                <a:ext uri="{FF2B5EF4-FFF2-40B4-BE49-F238E27FC236}">
                  <a16:creationId xmlns:a16="http://schemas.microsoft.com/office/drawing/2014/main" xmlns="" id="{6C62D0AC-60FE-9D4C-9B88-67A6DB4E745A}"/>
                </a:ext>
              </a:extLst>
            </p:cNvPr>
            <p:cNvSpPr/>
            <p:nvPr/>
          </p:nvSpPr>
          <p:spPr>
            <a:xfrm rot="5400000">
              <a:off x="8982119" y="328441"/>
              <a:ext cx="774671" cy="545064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37BFC9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Shape 121">
              <a:extLst>
                <a:ext uri="{FF2B5EF4-FFF2-40B4-BE49-F238E27FC236}">
                  <a16:creationId xmlns:a16="http://schemas.microsoft.com/office/drawing/2014/main" xmlns="" id="{58E3C0FA-3FBA-C54F-BEC8-6110A168AC2A}"/>
                </a:ext>
              </a:extLst>
            </p:cNvPr>
            <p:cNvSpPr/>
            <p:nvPr/>
          </p:nvSpPr>
          <p:spPr>
            <a:xfrm rot="16200000" flipH="1">
              <a:off x="6152867" y="2402852"/>
              <a:ext cx="995366" cy="995365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37BFC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46" name="Shape 122">
              <a:extLst>
                <a:ext uri="{FF2B5EF4-FFF2-40B4-BE49-F238E27FC236}">
                  <a16:creationId xmlns:a16="http://schemas.microsoft.com/office/drawing/2014/main" xmlns="" id="{1A14DFA6-9870-1F42-A5AD-E1F86F2BEDE2}"/>
                </a:ext>
              </a:extLst>
            </p:cNvPr>
            <p:cNvSpPr txBox="1"/>
            <p:nvPr/>
          </p:nvSpPr>
          <p:spPr>
            <a:xfrm>
              <a:off x="6158222" y="2581420"/>
              <a:ext cx="984654" cy="6382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4400" b="1" dirty="0">
                  <a:solidFill>
                    <a:srgbClr val="37BFC9"/>
                  </a:solidFill>
                  <a:latin typeface="Arial"/>
                  <a:ea typeface="Arial"/>
                  <a:cs typeface="Arial"/>
                  <a:sym typeface="Arial"/>
                </a:rPr>
                <a:t>02</a:t>
              </a:r>
            </a:p>
          </p:txBody>
        </p:sp>
        <p:sp>
          <p:nvSpPr>
            <p:cNvPr id="47" name="Shape 223">
              <a:extLst>
                <a:ext uri="{FF2B5EF4-FFF2-40B4-BE49-F238E27FC236}">
                  <a16:creationId xmlns:a16="http://schemas.microsoft.com/office/drawing/2014/main" xmlns="" id="{CC587B16-8FA3-8D41-9E48-872466486F50}"/>
                </a:ext>
              </a:extLst>
            </p:cNvPr>
            <p:cNvSpPr txBox="1"/>
            <p:nvPr/>
          </p:nvSpPr>
          <p:spPr>
            <a:xfrm>
              <a:off x="7215306" y="2664721"/>
              <a:ext cx="5084798" cy="5549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/>
              <a:r>
                <a:rPr lang="en-US" altLang="zh-Hant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icrosoft JhengHei" charset="0"/>
                  <a:cs typeface="Microsoft JhengHei" charset="0"/>
                </a:rPr>
                <a:t>File Editing</a:t>
              </a:r>
            </a:p>
            <a:p>
              <a:pPr lvl="0"/>
              <a:r>
                <a:rPr lang="en-US" altLang="zh-Hant" sz="1400" b="1" dirty="0">
                  <a:solidFill>
                    <a:srgbClr val="002060"/>
                  </a:solidFill>
                  <a:ea typeface="Microsoft JhengHei" charset="0"/>
                  <a:cs typeface="Microsoft JhengHei" charset="0"/>
                </a:rPr>
                <a:t>Set encryption and compression </a:t>
              </a:r>
              <a:r>
                <a:rPr lang="en-US" altLang="zh-Hant" sz="1400" b="1" dirty="0" smtClean="0">
                  <a:solidFill>
                    <a:srgbClr val="002060"/>
                  </a:solidFill>
                  <a:ea typeface="Microsoft JhengHei" charset="0"/>
                  <a:cs typeface="Microsoft JhengHei" charset="0"/>
                </a:rPr>
                <a:t>options.</a:t>
              </a:r>
              <a:endParaRPr lang="zh-TW" altLang="en-US" dirty="0">
                <a:solidFill>
                  <a:schemeClr val="bg1"/>
                </a:solidFill>
                <a:ea typeface="Microsoft JhengHei" charset="0"/>
                <a:cs typeface="Microsoft JhengHei" charset="0"/>
              </a:endParaRPr>
            </a:p>
          </p:txBody>
        </p:sp>
      </p:grpSp>
      <p:pic>
        <p:nvPicPr>
          <p:cNvPr id="40" name="圖片 39">
            <a:extLst>
              <a:ext uri="{FF2B5EF4-FFF2-40B4-BE49-F238E27FC236}">
                <a16:creationId xmlns:a16="http://schemas.microsoft.com/office/drawing/2014/main" xmlns="" id="{0FDB9BEE-9B59-F646-8DE8-CFDBCE798A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88" t="21913" r="79873" b="491"/>
          <a:stretch/>
        </p:blipFill>
        <p:spPr>
          <a:xfrm>
            <a:off x="6226023" y="791195"/>
            <a:ext cx="1398457" cy="1398457"/>
          </a:xfrm>
          <a:prstGeom prst="ellipse">
            <a:avLst/>
          </a:prstGeom>
          <a:ln>
            <a:solidFill>
              <a:schemeClr val="bg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AF57B755-C5C4-F44E-8B9E-0A969E21EB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1210" y="3649670"/>
            <a:ext cx="5856529" cy="2292162"/>
          </a:xfrm>
          <a:prstGeom prst="rect">
            <a:avLst/>
          </a:prstGeom>
        </p:spPr>
      </p:pic>
      <p:grpSp>
        <p:nvGrpSpPr>
          <p:cNvPr id="48" name="群組 47">
            <a:extLst>
              <a:ext uri="{FF2B5EF4-FFF2-40B4-BE49-F238E27FC236}">
                <a16:creationId xmlns:a16="http://schemas.microsoft.com/office/drawing/2014/main" xmlns="" id="{59F7673E-B643-D948-8BB4-85DB7042A917}"/>
              </a:ext>
            </a:extLst>
          </p:cNvPr>
          <p:cNvGrpSpPr/>
          <p:nvPr/>
        </p:nvGrpSpPr>
        <p:grpSpPr>
          <a:xfrm>
            <a:off x="6151073" y="5755427"/>
            <a:ext cx="6147237" cy="1038248"/>
            <a:chOff x="6152867" y="2402852"/>
            <a:chExt cx="6147237" cy="1038248"/>
          </a:xfrm>
        </p:grpSpPr>
        <p:sp>
          <p:nvSpPr>
            <p:cNvPr id="49" name="Shape 120">
              <a:extLst>
                <a:ext uri="{FF2B5EF4-FFF2-40B4-BE49-F238E27FC236}">
                  <a16:creationId xmlns:a16="http://schemas.microsoft.com/office/drawing/2014/main" xmlns="" id="{C1EB6673-11D9-A845-A145-FC78B7B82BC3}"/>
                </a:ext>
              </a:extLst>
            </p:cNvPr>
            <p:cNvSpPr/>
            <p:nvPr/>
          </p:nvSpPr>
          <p:spPr>
            <a:xfrm rot="5400000">
              <a:off x="8982119" y="328441"/>
              <a:ext cx="774671" cy="545064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37BFC9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Shape 121">
              <a:extLst>
                <a:ext uri="{FF2B5EF4-FFF2-40B4-BE49-F238E27FC236}">
                  <a16:creationId xmlns:a16="http://schemas.microsoft.com/office/drawing/2014/main" xmlns="" id="{D2F07DE8-BC5C-234E-A47E-56197BD4B6C2}"/>
                </a:ext>
              </a:extLst>
            </p:cNvPr>
            <p:cNvSpPr/>
            <p:nvPr/>
          </p:nvSpPr>
          <p:spPr>
            <a:xfrm rot="16200000" flipH="1">
              <a:off x="6152867" y="2402852"/>
              <a:ext cx="995366" cy="995365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37BFC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51" name="Shape 122">
              <a:extLst>
                <a:ext uri="{FF2B5EF4-FFF2-40B4-BE49-F238E27FC236}">
                  <a16:creationId xmlns:a16="http://schemas.microsoft.com/office/drawing/2014/main" xmlns="" id="{BEA92125-C606-5B4B-8CFF-72A04139C795}"/>
                </a:ext>
              </a:extLst>
            </p:cNvPr>
            <p:cNvSpPr txBox="1"/>
            <p:nvPr/>
          </p:nvSpPr>
          <p:spPr>
            <a:xfrm>
              <a:off x="6158222" y="2581420"/>
              <a:ext cx="984654" cy="6382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4400" b="1" dirty="0">
                  <a:solidFill>
                    <a:srgbClr val="37BFC9"/>
                  </a:solidFill>
                  <a:latin typeface="Arial"/>
                  <a:ea typeface="Arial"/>
                  <a:cs typeface="Arial"/>
                  <a:sym typeface="Arial"/>
                </a:rPr>
                <a:t>03</a:t>
              </a:r>
            </a:p>
          </p:txBody>
        </p:sp>
        <p:sp>
          <p:nvSpPr>
            <p:cNvPr id="52" name="Shape 223">
              <a:extLst>
                <a:ext uri="{FF2B5EF4-FFF2-40B4-BE49-F238E27FC236}">
                  <a16:creationId xmlns:a16="http://schemas.microsoft.com/office/drawing/2014/main" xmlns="" id="{E07038B8-A215-AC4F-A951-82DAD66F92DF}"/>
                </a:ext>
              </a:extLst>
            </p:cNvPr>
            <p:cNvSpPr txBox="1"/>
            <p:nvPr/>
          </p:nvSpPr>
          <p:spPr>
            <a:xfrm>
              <a:off x="7215306" y="2664721"/>
              <a:ext cx="5084798" cy="5549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/>
              <a:r>
                <a:rPr lang="en-US" altLang="zh-Hant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icrosoft JhengHei" charset="0"/>
                  <a:cs typeface="Microsoft JhengHei" charset="0"/>
                </a:rPr>
                <a:t>Destination &amp; Structure</a:t>
              </a:r>
            </a:p>
            <a:p>
              <a:pPr lvl="0"/>
              <a:r>
                <a:rPr lang="en-US" altLang="zh-Hant" sz="1400" b="1" dirty="0">
                  <a:solidFill>
                    <a:srgbClr val="002060"/>
                  </a:solidFill>
                  <a:ea typeface="Microsoft JhengHei" charset="0"/>
                  <a:cs typeface="Microsoft JhengHei" charset="0"/>
                </a:rPr>
                <a:t>Create a folder structure based on the specified criteria.</a:t>
              </a:r>
              <a:endParaRPr lang="zh-TW" altLang="en-US" dirty="0">
                <a:solidFill>
                  <a:schemeClr val="bg1"/>
                </a:solidFill>
                <a:ea typeface="Microsoft JhengHei" charset="0"/>
                <a:cs typeface="Microsoft JhengHei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684350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>
            <a:extLst>
              <a:ext uri="{FF2B5EF4-FFF2-40B4-BE49-F238E27FC236}">
                <a16:creationId xmlns:a16="http://schemas.microsoft.com/office/drawing/2014/main" xmlns="" id="{4C3FCDF3-1F5F-4941-8293-57E355749434}"/>
              </a:ext>
            </a:extLst>
          </p:cNvPr>
          <p:cNvSpPr/>
          <p:nvPr/>
        </p:nvSpPr>
        <p:spPr>
          <a:xfrm>
            <a:off x="6074807" y="3441099"/>
            <a:ext cx="6084000" cy="3453970"/>
          </a:xfrm>
          <a:prstGeom prst="rect">
            <a:avLst/>
          </a:prstGeom>
          <a:solidFill>
            <a:srgbClr val="FDF1D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CB91C762-F502-8249-B6CB-76E351311C33}"/>
              </a:ext>
            </a:extLst>
          </p:cNvPr>
          <p:cNvSpPr/>
          <p:nvPr/>
        </p:nvSpPr>
        <p:spPr>
          <a:xfrm>
            <a:off x="6076601" y="1"/>
            <a:ext cx="6084000" cy="3453970"/>
          </a:xfrm>
          <a:prstGeom prst="rect">
            <a:avLst/>
          </a:prstGeom>
          <a:solidFill>
            <a:srgbClr val="FDF1D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B36575A6-C252-204E-8ADD-53269EED3937}"/>
              </a:ext>
            </a:extLst>
          </p:cNvPr>
          <p:cNvSpPr/>
          <p:nvPr/>
        </p:nvSpPr>
        <p:spPr>
          <a:xfrm>
            <a:off x="1794" y="1"/>
            <a:ext cx="6084000" cy="3453970"/>
          </a:xfrm>
          <a:prstGeom prst="rect">
            <a:avLst/>
          </a:prstGeom>
          <a:solidFill>
            <a:srgbClr val="FDF1D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xmlns="" id="{B17AA7D1-0961-9B45-8B71-2CC33B0A2650}"/>
              </a:ext>
            </a:extLst>
          </p:cNvPr>
          <p:cNvSpPr/>
          <p:nvPr/>
        </p:nvSpPr>
        <p:spPr>
          <a:xfrm>
            <a:off x="0" y="3441099"/>
            <a:ext cx="6084000" cy="3453970"/>
          </a:xfrm>
          <a:prstGeom prst="rect">
            <a:avLst/>
          </a:prstGeom>
          <a:solidFill>
            <a:srgbClr val="FDF1D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3" name="Shape 103"/>
          <p:cNvSpPr txBox="1">
            <a:spLocks noGrp="1"/>
          </p:cNvSpPr>
          <p:nvPr>
            <p:ph type="sldNum" idx="4294967295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/>
              <a:pPr defTabSz="1219170">
                <a:buClr>
                  <a:srgbClr val="000000"/>
                </a:buClr>
              </a:pPr>
              <a:t>18</a:t>
            </a:fld>
            <a:endParaRPr kern="0"/>
          </a:p>
        </p:txBody>
      </p:sp>
      <p:grpSp>
        <p:nvGrpSpPr>
          <p:cNvPr id="58" name="群組 57">
            <a:extLst>
              <a:ext uri="{FF2B5EF4-FFF2-40B4-BE49-F238E27FC236}">
                <a16:creationId xmlns:a16="http://schemas.microsoft.com/office/drawing/2014/main" xmlns="" id="{4850A4FC-65F1-D647-9D1B-1E6EAD8F253D}"/>
              </a:ext>
            </a:extLst>
          </p:cNvPr>
          <p:cNvGrpSpPr/>
          <p:nvPr/>
        </p:nvGrpSpPr>
        <p:grpSpPr>
          <a:xfrm>
            <a:off x="103398" y="60980"/>
            <a:ext cx="5258174" cy="2965123"/>
            <a:chOff x="92923" y="1903389"/>
            <a:chExt cx="4120001" cy="2260008"/>
          </a:xfrm>
        </p:grpSpPr>
        <p:pic>
          <p:nvPicPr>
            <p:cNvPr id="59" name="圖片 58">
              <a:extLst>
                <a:ext uri="{FF2B5EF4-FFF2-40B4-BE49-F238E27FC236}">
                  <a16:creationId xmlns:a16="http://schemas.microsoft.com/office/drawing/2014/main" xmlns="" id="{28DD2228-4D05-BD4B-BA03-97F99DB991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4951"/>
            <a:stretch/>
          </p:blipFill>
          <p:spPr>
            <a:xfrm>
              <a:off x="738609" y="1903389"/>
              <a:ext cx="3474315" cy="2259967"/>
            </a:xfrm>
            <a:prstGeom prst="rect">
              <a:avLst/>
            </a:prstGeom>
          </p:spPr>
        </p:pic>
        <p:sp>
          <p:nvSpPr>
            <p:cNvPr id="60" name="矩形 59">
              <a:extLst>
                <a:ext uri="{FF2B5EF4-FFF2-40B4-BE49-F238E27FC236}">
                  <a16:creationId xmlns:a16="http://schemas.microsoft.com/office/drawing/2014/main" xmlns="" id="{DF2E2947-9639-4A48-B8E2-0434DA77601B}"/>
                </a:ext>
              </a:extLst>
            </p:cNvPr>
            <p:cNvSpPr/>
            <p:nvPr/>
          </p:nvSpPr>
          <p:spPr>
            <a:xfrm>
              <a:off x="629302" y="2288128"/>
              <a:ext cx="1646969" cy="1238470"/>
            </a:xfrm>
            <a:prstGeom prst="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61" name="矩形 60">
              <a:extLst>
                <a:ext uri="{FF2B5EF4-FFF2-40B4-BE49-F238E27FC236}">
                  <a16:creationId xmlns:a16="http://schemas.microsoft.com/office/drawing/2014/main" xmlns="" id="{436845CF-7165-D74A-B20E-5861DBCC99E7}"/>
                </a:ext>
              </a:extLst>
            </p:cNvPr>
            <p:cNvSpPr/>
            <p:nvPr/>
          </p:nvSpPr>
          <p:spPr>
            <a:xfrm>
              <a:off x="783233" y="3190671"/>
              <a:ext cx="1376307" cy="486383"/>
            </a:xfrm>
            <a:prstGeom prst="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xmlns="" id="{20B14C08-824D-4A48-81F0-5AF9E0E4B4F5}"/>
                </a:ext>
              </a:extLst>
            </p:cNvPr>
            <p:cNvSpPr/>
            <p:nvPr/>
          </p:nvSpPr>
          <p:spPr>
            <a:xfrm>
              <a:off x="783233" y="3677014"/>
              <a:ext cx="1376307" cy="486383"/>
            </a:xfrm>
            <a:prstGeom prst="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63" name="矩形 62">
              <a:extLst>
                <a:ext uri="{FF2B5EF4-FFF2-40B4-BE49-F238E27FC236}">
                  <a16:creationId xmlns:a16="http://schemas.microsoft.com/office/drawing/2014/main" xmlns="" id="{B8E47582-908E-DF41-988E-4236C7A20B1B}"/>
                </a:ext>
              </a:extLst>
            </p:cNvPr>
            <p:cNvSpPr/>
            <p:nvPr/>
          </p:nvSpPr>
          <p:spPr>
            <a:xfrm>
              <a:off x="1295556" y="3998069"/>
              <a:ext cx="2917368" cy="165288"/>
            </a:xfrm>
            <a:prstGeom prst="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64" name="圖片 63">
              <a:extLst>
                <a:ext uri="{FF2B5EF4-FFF2-40B4-BE49-F238E27FC236}">
                  <a16:creationId xmlns:a16="http://schemas.microsoft.com/office/drawing/2014/main" xmlns="" id="{7340E8B7-4291-394E-A6D5-02D794713A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56389" b="99940" l="1440" r="83623"/>
                      </a14:imgEffect>
                    </a14:imgLayer>
                  </a14:imgProps>
                </a:ext>
              </a:extLst>
            </a:blip>
            <a:srcRect t="56763" r="17004" b="1509"/>
            <a:stretch/>
          </p:blipFill>
          <p:spPr>
            <a:xfrm>
              <a:off x="92923" y="2424232"/>
              <a:ext cx="2192546" cy="1102366"/>
            </a:xfrm>
            <a:prstGeom prst="rect">
              <a:avLst/>
            </a:prstGeom>
          </p:spPr>
        </p:pic>
      </p:grpSp>
      <p:grpSp>
        <p:nvGrpSpPr>
          <p:cNvPr id="38" name="群組 37">
            <a:extLst>
              <a:ext uri="{FF2B5EF4-FFF2-40B4-BE49-F238E27FC236}">
                <a16:creationId xmlns:a16="http://schemas.microsoft.com/office/drawing/2014/main" xmlns="" id="{F11600A6-BE17-B64F-8E8B-8F58294A2B69}"/>
              </a:ext>
            </a:extLst>
          </p:cNvPr>
          <p:cNvGrpSpPr/>
          <p:nvPr/>
        </p:nvGrpSpPr>
        <p:grpSpPr>
          <a:xfrm>
            <a:off x="526820" y="2566359"/>
            <a:ext cx="5240503" cy="774671"/>
            <a:chOff x="316676" y="2623923"/>
            <a:chExt cx="5450647" cy="774671"/>
          </a:xfrm>
        </p:grpSpPr>
        <p:sp>
          <p:nvSpPr>
            <p:cNvPr id="39" name="Shape 120">
              <a:extLst>
                <a:ext uri="{FF2B5EF4-FFF2-40B4-BE49-F238E27FC236}">
                  <a16:creationId xmlns:a16="http://schemas.microsoft.com/office/drawing/2014/main" xmlns="" id="{4276380E-C3BC-7148-9362-C8FB0EC98BDF}"/>
                </a:ext>
              </a:extLst>
            </p:cNvPr>
            <p:cNvSpPr/>
            <p:nvPr/>
          </p:nvSpPr>
          <p:spPr>
            <a:xfrm rot="5400000">
              <a:off x="2654664" y="285935"/>
              <a:ext cx="774671" cy="545064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C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Shape 223">
              <a:extLst>
                <a:ext uri="{FF2B5EF4-FFF2-40B4-BE49-F238E27FC236}">
                  <a16:creationId xmlns:a16="http://schemas.microsoft.com/office/drawing/2014/main" xmlns="" id="{28FE2C8D-8056-8945-9962-0D57DC1192A9}"/>
                </a:ext>
              </a:extLst>
            </p:cNvPr>
            <p:cNvSpPr txBox="1"/>
            <p:nvPr/>
          </p:nvSpPr>
          <p:spPr>
            <a:xfrm>
              <a:off x="1156775" y="2627651"/>
              <a:ext cx="4454638" cy="7705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kumimoji="1" lang="en-US" altLang="zh-Hant" sz="2400" b="1" dirty="0">
                  <a:ea typeface="Microsoft JhengHei" panose="020B0604030504040204" pitchFamily="34" charset="-120"/>
                </a:rPr>
                <a:t>Photography Enthusiast</a:t>
              </a:r>
            </a:p>
          </p:txBody>
        </p:sp>
      </p:grpSp>
      <p:pic>
        <p:nvPicPr>
          <p:cNvPr id="41" name="圖片 40" descr="qfiling icon_51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037" y="2212648"/>
            <a:ext cx="1170889" cy="11708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E4886B9C-2936-074C-9122-926906F9DF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5335" y="221068"/>
            <a:ext cx="5646579" cy="2171219"/>
          </a:xfrm>
          <a:prstGeom prst="rect">
            <a:avLst/>
          </a:prstGeom>
        </p:spPr>
      </p:pic>
      <p:grpSp>
        <p:nvGrpSpPr>
          <p:cNvPr id="26" name="群組 25">
            <a:extLst>
              <a:ext uri="{FF2B5EF4-FFF2-40B4-BE49-F238E27FC236}">
                <a16:creationId xmlns:a16="http://schemas.microsoft.com/office/drawing/2014/main" xmlns="" id="{A8E1AAD8-09EB-B14C-9878-A8180BA68517}"/>
              </a:ext>
            </a:extLst>
          </p:cNvPr>
          <p:cNvGrpSpPr/>
          <p:nvPr/>
        </p:nvGrpSpPr>
        <p:grpSpPr>
          <a:xfrm>
            <a:off x="6152867" y="2324022"/>
            <a:ext cx="6147237" cy="1038248"/>
            <a:chOff x="6152867" y="2402852"/>
            <a:chExt cx="6147237" cy="1038248"/>
          </a:xfrm>
        </p:grpSpPr>
        <p:sp>
          <p:nvSpPr>
            <p:cNvPr id="33" name="Shape 120">
              <a:extLst>
                <a:ext uri="{FF2B5EF4-FFF2-40B4-BE49-F238E27FC236}">
                  <a16:creationId xmlns:a16="http://schemas.microsoft.com/office/drawing/2014/main" xmlns="" id="{E3103A0D-32FF-1D43-A7A7-847CD412AA24}"/>
                </a:ext>
              </a:extLst>
            </p:cNvPr>
            <p:cNvSpPr/>
            <p:nvPr/>
          </p:nvSpPr>
          <p:spPr>
            <a:xfrm rot="5400000">
              <a:off x="8982119" y="328441"/>
              <a:ext cx="774671" cy="545064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37BFC9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Shape 121">
              <a:extLst>
                <a:ext uri="{FF2B5EF4-FFF2-40B4-BE49-F238E27FC236}">
                  <a16:creationId xmlns:a16="http://schemas.microsoft.com/office/drawing/2014/main" xmlns="" id="{D88E1C5F-4910-6A47-BFE2-0144DA1D8182}"/>
                </a:ext>
              </a:extLst>
            </p:cNvPr>
            <p:cNvSpPr/>
            <p:nvPr/>
          </p:nvSpPr>
          <p:spPr>
            <a:xfrm rot="16200000" flipH="1">
              <a:off x="6152867" y="2402852"/>
              <a:ext cx="995366" cy="995365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37BFC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35" name="Shape 122">
              <a:extLst>
                <a:ext uri="{FF2B5EF4-FFF2-40B4-BE49-F238E27FC236}">
                  <a16:creationId xmlns:a16="http://schemas.microsoft.com/office/drawing/2014/main" xmlns="" id="{0287D13E-D3FF-3A43-87CE-7147D2DCA6E4}"/>
                </a:ext>
              </a:extLst>
            </p:cNvPr>
            <p:cNvSpPr txBox="1"/>
            <p:nvPr/>
          </p:nvSpPr>
          <p:spPr>
            <a:xfrm>
              <a:off x="6158222" y="2581420"/>
              <a:ext cx="984654" cy="6382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4400" b="1" dirty="0">
                  <a:solidFill>
                    <a:srgbClr val="37BFC9"/>
                  </a:solidFill>
                  <a:latin typeface="Arial"/>
                  <a:ea typeface="Arial"/>
                  <a:cs typeface="Arial"/>
                  <a:sym typeface="Arial"/>
                </a:rPr>
                <a:t>01</a:t>
              </a:r>
            </a:p>
          </p:txBody>
        </p:sp>
        <p:sp>
          <p:nvSpPr>
            <p:cNvPr id="36" name="Shape 223">
              <a:extLst>
                <a:ext uri="{FF2B5EF4-FFF2-40B4-BE49-F238E27FC236}">
                  <a16:creationId xmlns:a16="http://schemas.microsoft.com/office/drawing/2014/main" xmlns="" id="{C79E8E5C-E820-524E-BBE4-490BEC107200}"/>
                </a:ext>
              </a:extLst>
            </p:cNvPr>
            <p:cNvSpPr txBox="1"/>
            <p:nvPr/>
          </p:nvSpPr>
          <p:spPr>
            <a:xfrm>
              <a:off x="7215306" y="2664721"/>
              <a:ext cx="5084798" cy="5549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en-US" altLang="zh-Hant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icrosoft JhengHei" charset="0"/>
                  <a:cs typeface="Microsoft JhengHei" charset="0"/>
                </a:rPr>
                <a:t>Source File Filters</a:t>
              </a:r>
              <a:endParaRPr lang="en-US" altLang="zh-Han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charset="0"/>
                <a:ea typeface="Microsoft JhengHei" charset="0"/>
                <a:cs typeface="Microsoft JhengHei" charset="0"/>
              </a:endParaRPr>
            </a:p>
            <a:p>
              <a:r>
                <a:rPr lang="en-US" altLang="zh-Hant" sz="1400" b="1" dirty="0">
                  <a:solidFill>
                    <a:srgbClr val="002060"/>
                  </a:solidFill>
                  <a:ea typeface="Microsoft JhengHei" charset="0"/>
                  <a:cs typeface="Microsoft JhengHei" charset="0"/>
                </a:rPr>
                <a:t>Filter </a:t>
              </a:r>
              <a:r>
                <a:rPr lang="en-US" altLang="zh-Hant" sz="1400" b="1" dirty="0" smtClean="0">
                  <a:solidFill>
                    <a:srgbClr val="002060"/>
                  </a:solidFill>
                  <a:ea typeface="Microsoft JhengHei" charset="0"/>
                  <a:cs typeface="Microsoft JhengHei" charset="0"/>
                </a:rPr>
                <a:t>files </a:t>
              </a:r>
              <a:r>
                <a:rPr lang="en-US" altLang="zh-Hant" sz="1400" b="1" dirty="0">
                  <a:solidFill>
                    <a:srgbClr val="002060"/>
                  </a:solidFill>
                  <a:ea typeface="Microsoft JhengHei" charset="0"/>
                  <a:cs typeface="Microsoft JhengHei" charset="0"/>
                </a:rPr>
                <a:t>with </a:t>
              </a:r>
              <a:r>
                <a:rPr lang="en-US" altLang="zh-Hant" sz="1400" b="1" dirty="0" smtClean="0">
                  <a:solidFill>
                    <a:srgbClr val="002060"/>
                  </a:solidFill>
                  <a:ea typeface="Microsoft JhengHei" charset="0"/>
                  <a:cs typeface="Microsoft JhengHei" charset="0"/>
                </a:rPr>
                <a:t>a specific </a:t>
              </a:r>
              <a:r>
                <a:rPr lang="en-US" altLang="zh-Hant" sz="1400" b="1" dirty="0">
                  <a:solidFill>
                    <a:srgbClr val="002060"/>
                  </a:solidFill>
                  <a:ea typeface="Microsoft JhengHei" charset="0"/>
                  <a:cs typeface="Microsoft JhengHei" charset="0"/>
                </a:rPr>
                <a:t>camera model and taken date.</a:t>
              </a:r>
              <a:endParaRPr lang="zh-TW" altLang="en-US" sz="2000" dirty="0">
                <a:solidFill>
                  <a:schemeClr val="bg1"/>
                </a:solidFill>
                <a:latin typeface="Microsoft JhengHei" charset="0"/>
                <a:ea typeface="Microsoft JhengHei" charset="0"/>
                <a:cs typeface="Microsoft JhengHei" charset="0"/>
              </a:endParaRPr>
            </a:p>
          </p:txBody>
        </p:sp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1FBC6B71-AD64-2649-BE8A-53CF720A78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803" y="3611676"/>
            <a:ext cx="5715315" cy="2270986"/>
          </a:xfrm>
          <a:prstGeom prst="rect">
            <a:avLst/>
          </a:prstGeom>
        </p:spPr>
      </p:pic>
      <p:grpSp>
        <p:nvGrpSpPr>
          <p:cNvPr id="43" name="群組 42">
            <a:extLst>
              <a:ext uri="{FF2B5EF4-FFF2-40B4-BE49-F238E27FC236}">
                <a16:creationId xmlns:a16="http://schemas.microsoft.com/office/drawing/2014/main" xmlns="" id="{9AF26DC2-A3F2-154A-B90B-5D31E40BD52D}"/>
              </a:ext>
            </a:extLst>
          </p:cNvPr>
          <p:cNvGrpSpPr/>
          <p:nvPr/>
        </p:nvGrpSpPr>
        <p:grpSpPr>
          <a:xfrm>
            <a:off x="83221" y="5692364"/>
            <a:ext cx="6147237" cy="1038248"/>
            <a:chOff x="6152867" y="2402852"/>
            <a:chExt cx="6147237" cy="1038248"/>
          </a:xfrm>
        </p:grpSpPr>
        <p:sp>
          <p:nvSpPr>
            <p:cNvPr id="44" name="Shape 120">
              <a:extLst>
                <a:ext uri="{FF2B5EF4-FFF2-40B4-BE49-F238E27FC236}">
                  <a16:creationId xmlns:a16="http://schemas.microsoft.com/office/drawing/2014/main" xmlns="" id="{6C62D0AC-60FE-9D4C-9B88-67A6DB4E745A}"/>
                </a:ext>
              </a:extLst>
            </p:cNvPr>
            <p:cNvSpPr/>
            <p:nvPr/>
          </p:nvSpPr>
          <p:spPr>
            <a:xfrm rot="5400000">
              <a:off x="8982119" y="328441"/>
              <a:ext cx="774671" cy="545064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37BFC9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Shape 121">
              <a:extLst>
                <a:ext uri="{FF2B5EF4-FFF2-40B4-BE49-F238E27FC236}">
                  <a16:creationId xmlns:a16="http://schemas.microsoft.com/office/drawing/2014/main" xmlns="" id="{58E3C0FA-3FBA-C54F-BEC8-6110A168AC2A}"/>
                </a:ext>
              </a:extLst>
            </p:cNvPr>
            <p:cNvSpPr/>
            <p:nvPr/>
          </p:nvSpPr>
          <p:spPr>
            <a:xfrm rot="16200000" flipH="1">
              <a:off x="6152867" y="2402852"/>
              <a:ext cx="995366" cy="995365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37BFC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46" name="Shape 122">
              <a:extLst>
                <a:ext uri="{FF2B5EF4-FFF2-40B4-BE49-F238E27FC236}">
                  <a16:creationId xmlns:a16="http://schemas.microsoft.com/office/drawing/2014/main" xmlns="" id="{1A14DFA6-9870-1F42-A5AD-E1F86F2BEDE2}"/>
                </a:ext>
              </a:extLst>
            </p:cNvPr>
            <p:cNvSpPr txBox="1"/>
            <p:nvPr/>
          </p:nvSpPr>
          <p:spPr>
            <a:xfrm>
              <a:off x="6158222" y="2581420"/>
              <a:ext cx="984654" cy="6382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4400" b="1" dirty="0">
                  <a:solidFill>
                    <a:srgbClr val="37BFC9"/>
                  </a:solidFill>
                  <a:latin typeface="Arial"/>
                  <a:ea typeface="Arial"/>
                  <a:cs typeface="Arial"/>
                  <a:sym typeface="Arial"/>
                </a:rPr>
                <a:t>02</a:t>
              </a:r>
            </a:p>
          </p:txBody>
        </p:sp>
        <p:sp>
          <p:nvSpPr>
            <p:cNvPr id="47" name="Shape 223">
              <a:extLst>
                <a:ext uri="{FF2B5EF4-FFF2-40B4-BE49-F238E27FC236}">
                  <a16:creationId xmlns:a16="http://schemas.microsoft.com/office/drawing/2014/main" xmlns="" id="{CC587B16-8FA3-8D41-9E48-872466486F50}"/>
                </a:ext>
              </a:extLst>
            </p:cNvPr>
            <p:cNvSpPr txBox="1"/>
            <p:nvPr/>
          </p:nvSpPr>
          <p:spPr>
            <a:xfrm>
              <a:off x="7215306" y="2664721"/>
              <a:ext cx="5084798" cy="5549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/>
              <a:r>
                <a:rPr lang="en-US" altLang="zh-Hant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icrosoft JhengHei" charset="0"/>
                  <a:cs typeface="Microsoft JhengHei" charset="0"/>
                </a:rPr>
                <a:t>File Editing</a:t>
              </a:r>
            </a:p>
            <a:p>
              <a:pPr lvl="0"/>
              <a:r>
                <a:rPr lang="en-US" altLang="zh-Hant" sz="1400" b="1" dirty="0">
                  <a:solidFill>
                    <a:srgbClr val="002060"/>
                  </a:solidFill>
                  <a:ea typeface="Microsoft JhengHei" charset="0"/>
                  <a:cs typeface="Microsoft JhengHei" charset="0"/>
                </a:rPr>
                <a:t>Setting </a:t>
              </a:r>
              <a:r>
                <a:rPr lang="en-US" altLang="zh-Hant" sz="1400" b="1" dirty="0" smtClean="0">
                  <a:solidFill>
                    <a:srgbClr val="002060"/>
                  </a:solidFill>
                  <a:ea typeface="Microsoft JhengHei" charset="0"/>
                  <a:cs typeface="Microsoft JhengHei" charset="0"/>
                </a:rPr>
                <a:t>the watermarking option.</a:t>
              </a:r>
              <a:endParaRPr lang="zh-TW" altLang="en-US" sz="1400" dirty="0">
                <a:solidFill>
                  <a:schemeClr val="bg1"/>
                </a:solidFill>
                <a:ea typeface="Microsoft JhengHei" charset="0"/>
                <a:cs typeface="Microsoft JhengHei" charset="0"/>
              </a:endParaRPr>
            </a:p>
          </p:txBody>
        </p:sp>
      </p:grpSp>
      <p:pic>
        <p:nvPicPr>
          <p:cNvPr id="42" name="圖片 41">
            <a:extLst>
              <a:ext uri="{FF2B5EF4-FFF2-40B4-BE49-F238E27FC236}">
                <a16:creationId xmlns:a16="http://schemas.microsoft.com/office/drawing/2014/main" xmlns="" id="{34E5CC5F-DC8F-0F48-BBB7-4C99A8B19E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144" t="17297" r="60098" b="13117"/>
          <a:stretch/>
        </p:blipFill>
        <p:spPr>
          <a:xfrm>
            <a:off x="6792506" y="464185"/>
            <a:ext cx="2084677" cy="2084677"/>
          </a:xfrm>
          <a:prstGeom prst="ellipse">
            <a:avLst/>
          </a:prstGeom>
          <a:ln>
            <a:solidFill>
              <a:schemeClr val="bg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圖片 52">
            <a:extLst>
              <a:ext uri="{FF2B5EF4-FFF2-40B4-BE49-F238E27FC236}">
                <a16:creationId xmlns:a16="http://schemas.microsoft.com/office/drawing/2014/main" xmlns="" id="{92623F65-B463-1949-BEF7-4BA7A7948F6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412" t="-3211" r="77015" b="44327"/>
          <a:stretch/>
        </p:blipFill>
        <p:spPr>
          <a:xfrm>
            <a:off x="13262" y="3464641"/>
            <a:ext cx="2137250" cy="2137250"/>
          </a:xfrm>
          <a:prstGeom prst="ellipse">
            <a:avLst/>
          </a:prstGeom>
          <a:ln>
            <a:solidFill>
              <a:schemeClr val="bg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B59D00D7-D692-8B43-A2A5-F1B4904CE3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0458" y="3704850"/>
            <a:ext cx="5845128" cy="1989831"/>
          </a:xfrm>
          <a:prstGeom prst="rect">
            <a:avLst/>
          </a:prstGeom>
        </p:spPr>
      </p:pic>
      <p:grpSp>
        <p:nvGrpSpPr>
          <p:cNvPr id="48" name="群組 47">
            <a:extLst>
              <a:ext uri="{FF2B5EF4-FFF2-40B4-BE49-F238E27FC236}">
                <a16:creationId xmlns:a16="http://schemas.microsoft.com/office/drawing/2014/main" xmlns="" id="{59F7673E-B643-D948-8BB4-85DB7042A917}"/>
              </a:ext>
            </a:extLst>
          </p:cNvPr>
          <p:cNvGrpSpPr/>
          <p:nvPr/>
        </p:nvGrpSpPr>
        <p:grpSpPr>
          <a:xfrm>
            <a:off x="6151073" y="5660831"/>
            <a:ext cx="5941911" cy="1038248"/>
            <a:chOff x="6152867" y="2402852"/>
            <a:chExt cx="5941911" cy="1038248"/>
          </a:xfrm>
        </p:grpSpPr>
        <p:sp>
          <p:nvSpPr>
            <p:cNvPr id="49" name="Shape 120">
              <a:extLst>
                <a:ext uri="{FF2B5EF4-FFF2-40B4-BE49-F238E27FC236}">
                  <a16:creationId xmlns:a16="http://schemas.microsoft.com/office/drawing/2014/main" xmlns="" id="{C1EB6673-11D9-A845-A145-FC78B7B82BC3}"/>
                </a:ext>
              </a:extLst>
            </p:cNvPr>
            <p:cNvSpPr/>
            <p:nvPr/>
          </p:nvSpPr>
          <p:spPr>
            <a:xfrm rot="5400000">
              <a:off x="8982119" y="328441"/>
              <a:ext cx="774671" cy="545064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37BFC9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Shape 121">
              <a:extLst>
                <a:ext uri="{FF2B5EF4-FFF2-40B4-BE49-F238E27FC236}">
                  <a16:creationId xmlns:a16="http://schemas.microsoft.com/office/drawing/2014/main" xmlns="" id="{D2F07DE8-BC5C-234E-A47E-56197BD4B6C2}"/>
                </a:ext>
              </a:extLst>
            </p:cNvPr>
            <p:cNvSpPr/>
            <p:nvPr/>
          </p:nvSpPr>
          <p:spPr>
            <a:xfrm rot="16200000" flipH="1">
              <a:off x="6152867" y="2402852"/>
              <a:ext cx="995366" cy="995365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37BFC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51" name="Shape 122">
              <a:extLst>
                <a:ext uri="{FF2B5EF4-FFF2-40B4-BE49-F238E27FC236}">
                  <a16:creationId xmlns:a16="http://schemas.microsoft.com/office/drawing/2014/main" xmlns="" id="{BEA92125-C606-5B4B-8CFF-72A04139C795}"/>
                </a:ext>
              </a:extLst>
            </p:cNvPr>
            <p:cNvSpPr txBox="1"/>
            <p:nvPr/>
          </p:nvSpPr>
          <p:spPr>
            <a:xfrm>
              <a:off x="6158222" y="2581420"/>
              <a:ext cx="984654" cy="6382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4400" b="1" dirty="0">
                  <a:solidFill>
                    <a:srgbClr val="37BFC9"/>
                  </a:solidFill>
                  <a:latin typeface="Arial"/>
                  <a:ea typeface="Arial"/>
                  <a:cs typeface="Arial"/>
                  <a:sym typeface="Arial"/>
                </a:rPr>
                <a:t>03</a:t>
              </a:r>
            </a:p>
          </p:txBody>
        </p:sp>
        <p:sp>
          <p:nvSpPr>
            <p:cNvPr id="52" name="Shape 223">
              <a:extLst>
                <a:ext uri="{FF2B5EF4-FFF2-40B4-BE49-F238E27FC236}">
                  <a16:creationId xmlns:a16="http://schemas.microsoft.com/office/drawing/2014/main" xmlns="" id="{E07038B8-A215-AC4F-A951-82DAD66F92DF}"/>
                </a:ext>
              </a:extLst>
            </p:cNvPr>
            <p:cNvSpPr txBox="1"/>
            <p:nvPr/>
          </p:nvSpPr>
          <p:spPr>
            <a:xfrm>
              <a:off x="7215306" y="2664721"/>
              <a:ext cx="4862074" cy="5549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en-US" altLang="zh-Hant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icrosoft JhengHei" charset="0"/>
                  <a:cs typeface="Microsoft JhengHei" charset="0"/>
                </a:rPr>
                <a:t>Destination &amp; Structure</a:t>
              </a:r>
              <a:endParaRPr lang="en-US" altLang="zh-Han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charset="0"/>
                <a:ea typeface="Microsoft JhengHei" charset="0"/>
                <a:cs typeface="Microsoft JhengHei" charset="0"/>
              </a:endParaRPr>
            </a:p>
            <a:p>
              <a:pPr lvl="0"/>
              <a:r>
                <a:rPr lang="en-US" altLang="zh-Hant" sz="1400" b="1" dirty="0" smtClean="0">
                  <a:solidFill>
                    <a:srgbClr val="002060"/>
                  </a:solidFill>
                  <a:ea typeface="Microsoft JhengHei" charset="0"/>
                  <a:cs typeface="Microsoft JhengHei" charset="0"/>
                </a:rPr>
                <a:t>Duplicated </a:t>
              </a:r>
              <a:r>
                <a:rPr lang="en-US" altLang="zh-Hant" sz="1400" b="1" dirty="0">
                  <a:solidFill>
                    <a:srgbClr val="002060"/>
                  </a:solidFill>
                  <a:ea typeface="Microsoft JhengHei" charset="0"/>
                  <a:cs typeface="Microsoft JhengHei" charset="0"/>
                </a:rPr>
                <a:t>files are backed up only </a:t>
              </a:r>
              <a:r>
                <a:rPr lang="en-US" altLang="zh-Hant" sz="1400" b="1" dirty="0" smtClean="0">
                  <a:solidFill>
                    <a:srgbClr val="002060"/>
                  </a:solidFill>
                  <a:ea typeface="Microsoft JhengHei" charset="0"/>
                  <a:cs typeface="Microsoft JhengHei" charset="0"/>
                </a:rPr>
                <a:t>once. Renaming files is also possible!</a:t>
              </a:r>
              <a:endParaRPr lang="zh-TW" altLang="en-US" sz="1400" dirty="0">
                <a:solidFill>
                  <a:schemeClr val="bg1"/>
                </a:solidFill>
                <a:ea typeface="Microsoft JhengHei" charset="0"/>
                <a:cs typeface="Microsoft JhengHei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8533851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>
            <a:extLst>
              <a:ext uri="{FF2B5EF4-FFF2-40B4-BE49-F238E27FC236}">
                <a16:creationId xmlns:a16="http://schemas.microsoft.com/office/drawing/2014/main" xmlns="" id="{4C3FCDF3-1F5F-4941-8293-57E355749434}"/>
              </a:ext>
            </a:extLst>
          </p:cNvPr>
          <p:cNvSpPr/>
          <p:nvPr/>
        </p:nvSpPr>
        <p:spPr>
          <a:xfrm>
            <a:off x="6096073" y="3441099"/>
            <a:ext cx="6084000" cy="3453970"/>
          </a:xfrm>
          <a:prstGeom prst="rect">
            <a:avLst/>
          </a:prstGeom>
          <a:solidFill>
            <a:srgbClr val="FDF1D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CB91C762-F502-8249-B6CB-76E351311C33}"/>
              </a:ext>
            </a:extLst>
          </p:cNvPr>
          <p:cNvSpPr/>
          <p:nvPr/>
        </p:nvSpPr>
        <p:spPr>
          <a:xfrm>
            <a:off x="6087234" y="1"/>
            <a:ext cx="6084000" cy="3453970"/>
          </a:xfrm>
          <a:prstGeom prst="rect">
            <a:avLst/>
          </a:prstGeom>
          <a:solidFill>
            <a:srgbClr val="FDF1D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B36575A6-C252-204E-8ADD-53269EED3937}"/>
              </a:ext>
            </a:extLst>
          </p:cNvPr>
          <p:cNvSpPr/>
          <p:nvPr/>
        </p:nvSpPr>
        <p:spPr>
          <a:xfrm>
            <a:off x="1794" y="1"/>
            <a:ext cx="6084000" cy="3453970"/>
          </a:xfrm>
          <a:prstGeom prst="rect">
            <a:avLst/>
          </a:prstGeom>
          <a:solidFill>
            <a:srgbClr val="FDF1D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xmlns="" id="{B17AA7D1-0961-9B45-8B71-2CC33B0A2650}"/>
              </a:ext>
            </a:extLst>
          </p:cNvPr>
          <p:cNvSpPr/>
          <p:nvPr/>
        </p:nvSpPr>
        <p:spPr>
          <a:xfrm>
            <a:off x="0" y="3441099"/>
            <a:ext cx="6084000" cy="3453970"/>
          </a:xfrm>
          <a:prstGeom prst="rect">
            <a:avLst/>
          </a:prstGeom>
          <a:solidFill>
            <a:srgbClr val="FDF1D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3" name="Shape 103"/>
          <p:cNvSpPr txBox="1">
            <a:spLocks noGrp="1"/>
          </p:cNvSpPr>
          <p:nvPr>
            <p:ph type="sldNum" idx="4294967295"/>
          </p:nvPr>
        </p:nvSpPr>
        <p:spPr>
          <a:xfrm>
            <a:off x="11472533" y="6120400"/>
            <a:ext cx="719600" cy="73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/>
              <a:pPr defTabSz="1219170">
                <a:buClr>
                  <a:srgbClr val="000000"/>
                </a:buClr>
              </a:pPr>
              <a:t>19</a:t>
            </a:fld>
            <a:endParaRPr kern="0"/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xmlns="" id="{A8E1AAD8-09EB-B14C-9878-A8180BA68517}"/>
              </a:ext>
            </a:extLst>
          </p:cNvPr>
          <p:cNvGrpSpPr/>
          <p:nvPr/>
        </p:nvGrpSpPr>
        <p:grpSpPr>
          <a:xfrm>
            <a:off x="6152867" y="2324022"/>
            <a:ext cx="6147237" cy="1038248"/>
            <a:chOff x="6152867" y="2402852"/>
            <a:chExt cx="6147237" cy="1038248"/>
          </a:xfrm>
        </p:grpSpPr>
        <p:sp>
          <p:nvSpPr>
            <p:cNvPr id="33" name="Shape 120">
              <a:extLst>
                <a:ext uri="{FF2B5EF4-FFF2-40B4-BE49-F238E27FC236}">
                  <a16:creationId xmlns:a16="http://schemas.microsoft.com/office/drawing/2014/main" xmlns="" id="{E3103A0D-32FF-1D43-A7A7-847CD412AA24}"/>
                </a:ext>
              </a:extLst>
            </p:cNvPr>
            <p:cNvSpPr/>
            <p:nvPr/>
          </p:nvSpPr>
          <p:spPr>
            <a:xfrm rot="5400000">
              <a:off x="8982119" y="328441"/>
              <a:ext cx="774671" cy="545064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37BFC9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Shape 121">
              <a:extLst>
                <a:ext uri="{FF2B5EF4-FFF2-40B4-BE49-F238E27FC236}">
                  <a16:creationId xmlns:a16="http://schemas.microsoft.com/office/drawing/2014/main" xmlns="" id="{D88E1C5F-4910-6A47-BFE2-0144DA1D8182}"/>
                </a:ext>
              </a:extLst>
            </p:cNvPr>
            <p:cNvSpPr/>
            <p:nvPr/>
          </p:nvSpPr>
          <p:spPr>
            <a:xfrm rot="16200000" flipH="1">
              <a:off x="6152867" y="2402852"/>
              <a:ext cx="995366" cy="995365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37BFC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35" name="Shape 122">
              <a:extLst>
                <a:ext uri="{FF2B5EF4-FFF2-40B4-BE49-F238E27FC236}">
                  <a16:creationId xmlns:a16="http://schemas.microsoft.com/office/drawing/2014/main" xmlns="" id="{0287D13E-D3FF-3A43-87CE-7147D2DCA6E4}"/>
                </a:ext>
              </a:extLst>
            </p:cNvPr>
            <p:cNvSpPr txBox="1"/>
            <p:nvPr/>
          </p:nvSpPr>
          <p:spPr>
            <a:xfrm>
              <a:off x="6158222" y="2581420"/>
              <a:ext cx="984654" cy="6382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4400" b="1" dirty="0">
                  <a:solidFill>
                    <a:srgbClr val="37BFC9"/>
                  </a:solidFill>
                  <a:latin typeface="Arial"/>
                  <a:ea typeface="Arial"/>
                  <a:cs typeface="Arial"/>
                  <a:sym typeface="Arial"/>
                </a:rPr>
                <a:t>01</a:t>
              </a:r>
            </a:p>
          </p:txBody>
        </p:sp>
        <p:sp>
          <p:nvSpPr>
            <p:cNvPr id="36" name="Shape 223">
              <a:extLst>
                <a:ext uri="{FF2B5EF4-FFF2-40B4-BE49-F238E27FC236}">
                  <a16:creationId xmlns:a16="http://schemas.microsoft.com/office/drawing/2014/main" xmlns="" id="{C79E8E5C-E820-524E-BBE4-490BEC107200}"/>
                </a:ext>
              </a:extLst>
            </p:cNvPr>
            <p:cNvSpPr txBox="1"/>
            <p:nvPr/>
          </p:nvSpPr>
          <p:spPr>
            <a:xfrm>
              <a:off x="7215306" y="2664721"/>
              <a:ext cx="5084798" cy="5549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/>
              <a:r>
                <a:rPr lang="en-US" altLang="zh-Hant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icrosoft JhengHei" charset="0"/>
                  <a:cs typeface="Microsoft JhengHei" charset="0"/>
                </a:rPr>
                <a:t>Source File Filters</a:t>
              </a:r>
            </a:p>
            <a:p>
              <a:r>
                <a:rPr lang="en-US" altLang="zh-Hant" sz="1400" b="1" dirty="0">
                  <a:solidFill>
                    <a:srgbClr val="002060"/>
                  </a:solidFill>
                  <a:ea typeface="Microsoft JhengHei" charset="0"/>
                  <a:cs typeface="Microsoft JhengHei" charset="0"/>
                </a:rPr>
                <a:t>Filter </a:t>
              </a:r>
              <a:r>
                <a:rPr lang="en-US" altLang="zh-Hant" sz="1400" b="1" dirty="0" smtClean="0">
                  <a:solidFill>
                    <a:srgbClr val="002060"/>
                  </a:solidFill>
                  <a:ea typeface="Microsoft JhengHei" charset="0"/>
                  <a:cs typeface="Microsoft JhengHei" charset="0"/>
                </a:rPr>
                <a:t>files </a:t>
              </a:r>
              <a:r>
                <a:rPr lang="en-US" altLang="zh-Hant" sz="1400" b="1" dirty="0">
                  <a:solidFill>
                    <a:srgbClr val="002060"/>
                  </a:solidFill>
                  <a:ea typeface="Microsoft JhengHei" charset="0"/>
                  <a:cs typeface="Microsoft JhengHei" charset="0"/>
                </a:rPr>
                <a:t>with </a:t>
              </a:r>
              <a:r>
                <a:rPr lang="en-US" altLang="zh-Hant" sz="1400" b="1" dirty="0" smtClean="0">
                  <a:solidFill>
                    <a:srgbClr val="002060"/>
                  </a:solidFill>
                  <a:ea typeface="Microsoft JhengHei" charset="0"/>
                  <a:cs typeface="Microsoft JhengHei" charset="0"/>
                </a:rPr>
                <a:t>a specific </a:t>
              </a:r>
              <a:r>
                <a:rPr lang="en-US" altLang="zh-Hant" sz="1400" b="1" dirty="0">
                  <a:solidFill>
                    <a:srgbClr val="002060"/>
                  </a:solidFill>
                  <a:ea typeface="Microsoft JhengHei" charset="0"/>
                  <a:cs typeface="Microsoft JhengHei" charset="0"/>
                </a:rPr>
                <a:t>file type and modified date.</a:t>
              </a:r>
              <a:endParaRPr lang="zh-TW" altLang="en-US" sz="2000" dirty="0">
                <a:solidFill>
                  <a:schemeClr val="bg1"/>
                </a:solidFill>
                <a:latin typeface="Microsoft JhengHei" charset="0"/>
                <a:ea typeface="Microsoft JhengHei" charset="0"/>
                <a:cs typeface="Microsoft JhengHei" charset="0"/>
              </a:endParaRPr>
            </a:p>
          </p:txBody>
        </p:sp>
      </p:grpSp>
      <p:pic>
        <p:nvPicPr>
          <p:cNvPr id="37" name="圖片 36" descr="l.png">
            <a:extLst>
              <a:ext uri="{FF2B5EF4-FFF2-40B4-BE49-F238E27FC236}">
                <a16:creationId xmlns:a16="http://schemas.microsoft.com/office/drawing/2014/main" xmlns="" id="{548AE640-FCF0-1345-9C7D-5AB7E1BDA8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756" r="3720" b="34022"/>
          <a:stretch>
            <a:fillRect/>
          </a:stretch>
        </p:blipFill>
        <p:spPr>
          <a:xfrm>
            <a:off x="893905" y="-5500"/>
            <a:ext cx="4723518" cy="2985228"/>
          </a:xfrm>
          <a:prstGeom prst="rect">
            <a:avLst/>
          </a:prstGeom>
        </p:spPr>
      </p:pic>
      <p:grpSp>
        <p:nvGrpSpPr>
          <p:cNvPr id="41" name="群組 40">
            <a:extLst>
              <a:ext uri="{FF2B5EF4-FFF2-40B4-BE49-F238E27FC236}">
                <a16:creationId xmlns:a16="http://schemas.microsoft.com/office/drawing/2014/main" xmlns="" id="{F11600A6-BE17-B64F-8E8B-8F58294A2B69}"/>
              </a:ext>
            </a:extLst>
          </p:cNvPr>
          <p:cNvGrpSpPr/>
          <p:nvPr/>
        </p:nvGrpSpPr>
        <p:grpSpPr>
          <a:xfrm>
            <a:off x="526820" y="2566359"/>
            <a:ext cx="5240503" cy="774671"/>
            <a:chOff x="316676" y="2623923"/>
            <a:chExt cx="5450647" cy="774671"/>
          </a:xfrm>
        </p:grpSpPr>
        <p:sp>
          <p:nvSpPr>
            <p:cNvPr id="42" name="Shape 120">
              <a:extLst>
                <a:ext uri="{FF2B5EF4-FFF2-40B4-BE49-F238E27FC236}">
                  <a16:creationId xmlns:a16="http://schemas.microsoft.com/office/drawing/2014/main" xmlns="" id="{4276380E-C3BC-7148-9362-C8FB0EC98BDF}"/>
                </a:ext>
              </a:extLst>
            </p:cNvPr>
            <p:cNvSpPr/>
            <p:nvPr/>
          </p:nvSpPr>
          <p:spPr>
            <a:xfrm rot="5400000">
              <a:off x="2654664" y="285935"/>
              <a:ext cx="774671" cy="545064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C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Shape 223">
              <a:extLst>
                <a:ext uri="{FF2B5EF4-FFF2-40B4-BE49-F238E27FC236}">
                  <a16:creationId xmlns:a16="http://schemas.microsoft.com/office/drawing/2014/main" xmlns="" id="{28FE2C8D-8056-8945-9962-0D57DC1192A9}"/>
                </a:ext>
              </a:extLst>
            </p:cNvPr>
            <p:cNvSpPr txBox="1"/>
            <p:nvPr/>
          </p:nvSpPr>
          <p:spPr>
            <a:xfrm>
              <a:off x="910754" y="2627651"/>
              <a:ext cx="4700658" cy="7705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kumimoji="1" lang="en-US" altLang="zh-Hant" sz="2400" b="1" dirty="0">
                  <a:ea typeface="Microsoft JhengHei" panose="020B0604030504040204" pitchFamily="34" charset="-120"/>
                </a:rPr>
                <a:t>System Administrator</a:t>
              </a:r>
            </a:p>
          </p:txBody>
        </p:sp>
      </p:grpSp>
      <p:pic>
        <p:nvPicPr>
          <p:cNvPr id="57" name="圖片 56" descr="qfiling icon_51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037" y="2212648"/>
            <a:ext cx="1170889" cy="11708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55818272-67E5-B94B-92A4-08397C6304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6291" y="773655"/>
            <a:ext cx="5868000" cy="94689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4EF7D33C-5928-774C-B1D2-ADEA87C247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66" y="3660229"/>
            <a:ext cx="5532138" cy="2280989"/>
          </a:xfrm>
          <a:prstGeom prst="rect">
            <a:avLst/>
          </a:prstGeom>
        </p:spPr>
      </p:pic>
      <p:grpSp>
        <p:nvGrpSpPr>
          <p:cNvPr id="43" name="群組 42">
            <a:extLst>
              <a:ext uri="{FF2B5EF4-FFF2-40B4-BE49-F238E27FC236}">
                <a16:creationId xmlns:a16="http://schemas.microsoft.com/office/drawing/2014/main" xmlns="" id="{9AF26DC2-A3F2-154A-B90B-5D31E40BD52D}"/>
              </a:ext>
            </a:extLst>
          </p:cNvPr>
          <p:cNvGrpSpPr/>
          <p:nvPr/>
        </p:nvGrpSpPr>
        <p:grpSpPr>
          <a:xfrm>
            <a:off x="67455" y="5708130"/>
            <a:ext cx="6147237" cy="1038248"/>
            <a:chOff x="6152867" y="2402852"/>
            <a:chExt cx="6147237" cy="1038248"/>
          </a:xfrm>
        </p:grpSpPr>
        <p:sp>
          <p:nvSpPr>
            <p:cNvPr id="44" name="Shape 120">
              <a:extLst>
                <a:ext uri="{FF2B5EF4-FFF2-40B4-BE49-F238E27FC236}">
                  <a16:creationId xmlns:a16="http://schemas.microsoft.com/office/drawing/2014/main" xmlns="" id="{6C62D0AC-60FE-9D4C-9B88-67A6DB4E745A}"/>
                </a:ext>
              </a:extLst>
            </p:cNvPr>
            <p:cNvSpPr/>
            <p:nvPr/>
          </p:nvSpPr>
          <p:spPr>
            <a:xfrm rot="5400000">
              <a:off x="8982119" y="328441"/>
              <a:ext cx="774671" cy="545064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37BFC9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Shape 121">
              <a:extLst>
                <a:ext uri="{FF2B5EF4-FFF2-40B4-BE49-F238E27FC236}">
                  <a16:creationId xmlns:a16="http://schemas.microsoft.com/office/drawing/2014/main" xmlns="" id="{58E3C0FA-3FBA-C54F-BEC8-6110A168AC2A}"/>
                </a:ext>
              </a:extLst>
            </p:cNvPr>
            <p:cNvSpPr/>
            <p:nvPr/>
          </p:nvSpPr>
          <p:spPr>
            <a:xfrm rot="16200000" flipH="1">
              <a:off x="6152867" y="2402852"/>
              <a:ext cx="995366" cy="995365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37BFC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46" name="Shape 122">
              <a:extLst>
                <a:ext uri="{FF2B5EF4-FFF2-40B4-BE49-F238E27FC236}">
                  <a16:creationId xmlns:a16="http://schemas.microsoft.com/office/drawing/2014/main" xmlns="" id="{1A14DFA6-9870-1F42-A5AD-E1F86F2BEDE2}"/>
                </a:ext>
              </a:extLst>
            </p:cNvPr>
            <p:cNvSpPr txBox="1"/>
            <p:nvPr/>
          </p:nvSpPr>
          <p:spPr>
            <a:xfrm>
              <a:off x="6158222" y="2581420"/>
              <a:ext cx="984654" cy="6382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4400" b="1" dirty="0">
                  <a:solidFill>
                    <a:srgbClr val="37BFC9"/>
                  </a:solidFill>
                  <a:latin typeface="Arial"/>
                  <a:ea typeface="Arial"/>
                  <a:cs typeface="Arial"/>
                  <a:sym typeface="Arial"/>
                </a:rPr>
                <a:t>02</a:t>
              </a:r>
            </a:p>
          </p:txBody>
        </p:sp>
        <p:sp>
          <p:nvSpPr>
            <p:cNvPr id="47" name="Shape 223">
              <a:extLst>
                <a:ext uri="{FF2B5EF4-FFF2-40B4-BE49-F238E27FC236}">
                  <a16:creationId xmlns:a16="http://schemas.microsoft.com/office/drawing/2014/main" xmlns="" id="{CC587B16-8FA3-8D41-9E48-872466486F50}"/>
                </a:ext>
              </a:extLst>
            </p:cNvPr>
            <p:cNvSpPr txBox="1"/>
            <p:nvPr/>
          </p:nvSpPr>
          <p:spPr>
            <a:xfrm>
              <a:off x="7215306" y="2664721"/>
              <a:ext cx="5084798" cy="5549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en-US" altLang="zh-Hant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icrosoft JhengHei" charset="0"/>
                  <a:cs typeface="Microsoft JhengHei" charset="0"/>
                </a:rPr>
                <a:t>File Editing</a:t>
              </a:r>
              <a:endParaRPr lang="en-US" altLang="zh-Han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charset="0"/>
                <a:ea typeface="Microsoft JhengHei" charset="0"/>
                <a:cs typeface="Microsoft JhengHei" charset="0"/>
              </a:endParaRPr>
            </a:p>
            <a:p>
              <a:pPr lvl="0"/>
              <a:r>
                <a:rPr lang="en-US" altLang="zh-TW" sz="1400" b="1" dirty="0" smtClean="0">
                  <a:solidFill>
                    <a:srgbClr val="FFFF00"/>
                  </a:solidFill>
                  <a:ea typeface="Microsoft JhengHei" charset="0"/>
                  <a:cs typeface="Microsoft JhengHei" charset="0"/>
                </a:rPr>
                <a:t>Specifying</a:t>
              </a:r>
              <a:r>
                <a:rPr lang="en-US" altLang="zh-Hant" sz="1400" b="1" dirty="0" smtClean="0">
                  <a:solidFill>
                    <a:srgbClr val="FFFF00"/>
                  </a:solidFill>
                  <a:ea typeface="Microsoft JhengHei" charset="0"/>
                  <a:cs typeface="Microsoft JhengHei" charset="0"/>
                </a:rPr>
                <a:t> </a:t>
              </a:r>
              <a:r>
                <a:rPr lang="en-US" altLang="zh-Hant" sz="1400" b="1" dirty="0" smtClean="0">
                  <a:solidFill>
                    <a:srgbClr val="002060"/>
                  </a:solidFill>
                  <a:ea typeface="Microsoft JhengHei" charset="0"/>
                  <a:cs typeface="Microsoft JhengHei" charset="0"/>
                </a:rPr>
                <a:t>options is not necessary.</a:t>
              </a:r>
              <a:endParaRPr lang="zh-TW" altLang="en-US" sz="1400" dirty="0">
                <a:solidFill>
                  <a:schemeClr val="bg1"/>
                </a:solidFill>
                <a:ea typeface="Microsoft JhengHei" charset="0"/>
                <a:cs typeface="Microsoft JhengHei" charset="0"/>
              </a:endParaRPr>
            </a:p>
          </p:txBody>
        </p:sp>
      </p:grpSp>
      <p:pic>
        <p:nvPicPr>
          <p:cNvPr id="54" name="圖片 53">
            <a:extLst>
              <a:ext uri="{FF2B5EF4-FFF2-40B4-BE49-F238E27FC236}">
                <a16:creationId xmlns:a16="http://schemas.microsoft.com/office/drawing/2014/main" xmlns="" id="{E7DF6401-20DF-BF40-AF06-E57EE30564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82" t="104" r="84046" b="-104"/>
          <a:stretch/>
        </p:blipFill>
        <p:spPr>
          <a:xfrm>
            <a:off x="6085794" y="389084"/>
            <a:ext cx="1587752" cy="1587752"/>
          </a:xfrm>
          <a:prstGeom prst="ellipse">
            <a:avLst/>
          </a:prstGeom>
          <a:ln>
            <a:solidFill>
              <a:schemeClr val="bg2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984C2ADB-934A-9744-8C28-D8DDCE4AF0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1005" y="3639606"/>
            <a:ext cx="5714135" cy="2538559"/>
          </a:xfrm>
          <a:prstGeom prst="rect">
            <a:avLst/>
          </a:prstGeom>
        </p:spPr>
      </p:pic>
      <p:grpSp>
        <p:nvGrpSpPr>
          <p:cNvPr id="48" name="群組 47">
            <a:extLst>
              <a:ext uri="{FF2B5EF4-FFF2-40B4-BE49-F238E27FC236}">
                <a16:creationId xmlns:a16="http://schemas.microsoft.com/office/drawing/2014/main" xmlns="" id="{59F7673E-B643-D948-8BB4-85DB7042A917}"/>
              </a:ext>
            </a:extLst>
          </p:cNvPr>
          <p:cNvGrpSpPr/>
          <p:nvPr/>
        </p:nvGrpSpPr>
        <p:grpSpPr>
          <a:xfrm>
            <a:off x="6151073" y="5660831"/>
            <a:ext cx="6147237" cy="1038248"/>
            <a:chOff x="6152867" y="2402852"/>
            <a:chExt cx="6147237" cy="1038248"/>
          </a:xfrm>
        </p:grpSpPr>
        <p:sp>
          <p:nvSpPr>
            <p:cNvPr id="49" name="Shape 120">
              <a:extLst>
                <a:ext uri="{FF2B5EF4-FFF2-40B4-BE49-F238E27FC236}">
                  <a16:creationId xmlns:a16="http://schemas.microsoft.com/office/drawing/2014/main" xmlns="" id="{C1EB6673-11D9-A845-A145-FC78B7B82BC3}"/>
                </a:ext>
              </a:extLst>
            </p:cNvPr>
            <p:cNvSpPr/>
            <p:nvPr/>
          </p:nvSpPr>
          <p:spPr>
            <a:xfrm rot="5400000">
              <a:off x="8982119" y="328441"/>
              <a:ext cx="774671" cy="545064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37BFC9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Shape 121">
              <a:extLst>
                <a:ext uri="{FF2B5EF4-FFF2-40B4-BE49-F238E27FC236}">
                  <a16:creationId xmlns:a16="http://schemas.microsoft.com/office/drawing/2014/main" xmlns="" id="{D2F07DE8-BC5C-234E-A47E-56197BD4B6C2}"/>
                </a:ext>
              </a:extLst>
            </p:cNvPr>
            <p:cNvSpPr/>
            <p:nvPr/>
          </p:nvSpPr>
          <p:spPr>
            <a:xfrm rot="16200000" flipH="1">
              <a:off x="6152867" y="2402852"/>
              <a:ext cx="995366" cy="995365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37BFC9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51" name="Shape 122">
              <a:extLst>
                <a:ext uri="{FF2B5EF4-FFF2-40B4-BE49-F238E27FC236}">
                  <a16:creationId xmlns:a16="http://schemas.microsoft.com/office/drawing/2014/main" xmlns="" id="{BEA92125-C606-5B4B-8CFF-72A04139C795}"/>
                </a:ext>
              </a:extLst>
            </p:cNvPr>
            <p:cNvSpPr txBox="1"/>
            <p:nvPr/>
          </p:nvSpPr>
          <p:spPr>
            <a:xfrm>
              <a:off x="6158222" y="2581420"/>
              <a:ext cx="984654" cy="6382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4400" b="1" dirty="0">
                  <a:solidFill>
                    <a:srgbClr val="37BFC9"/>
                  </a:solidFill>
                  <a:latin typeface="Arial"/>
                  <a:ea typeface="Arial"/>
                  <a:cs typeface="Arial"/>
                  <a:sym typeface="Arial"/>
                </a:rPr>
                <a:t>03</a:t>
              </a:r>
            </a:p>
          </p:txBody>
        </p:sp>
        <p:sp>
          <p:nvSpPr>
            <p:cNvPr id="52" name="Shape 223">
              <a:extLst>
                <a:ext uri="{FF2B5EF4-FFF2-40B4-BE49-F238E27FC236}">
                  <a16:creationId xmlns:a16="http://schemas.microsoft.com/office/drawing/2014/main" xmlns="" id="{E07038B8-A215-AC4F-A951-82DAD66F92DF}"/>
                </a:ext>
              </a:extLst>
            </p:cNvPr>
            <p:cNvSpPr txBox="1"/>
            <p:nvPr/>
          </p:nvSpPr>
          <p:spPr>
            <a:xfrm>
              <a:off x="7215306" y="2664721"/>
              <a:ext cx="5084798" cy="5549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en-US" altLang="zh-Hant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icrosoft JhengHei" charset="0"/>
                  <a:cs typeface="Microsoft JhengHei" charset="0"/>
                </a:rPr>
                <a:t>Destination &amp; Structure</a:t>
              </a:r>
              <a:endParaRPr lang="en-US" altLang="zh-Han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charset="0"/>
                <a:ea typeface="Microsoft JhengHei" charset="0"/>
                <a:cs typeface="Microsoft JhengHei" charset="0"/>
              </a:endParaRPr>
            </a:p>
            <a:p>
              <a:pPr lvl="0"/>
              <a:r>
                <a:rPr lang="en-US" altLang="zh-Hant" sz="1400" b="1" dirty="0">
                  <a:solidFill>
                    <a:srgbClr val="002060"/>
                  </a:solidFill>
                  <a:ea typeface="Microsoft JhengHei" charset="0"/>
                  <a:cs typeface="Microsoft JhengHei" charset="0"/>
                </a:rPr>
                <a:t>Select </a:t>
              </a:r>
              <a:r>
                <a:rPr lang="en-US" altLang="zh-Hant" sz="1400" b="1" dirty="0" smtClean="0">
                  <a:solidFill>
                    <a:srgbClr val="002060"/>
                  </a:solidFill>
                  <a:ea typeface="Microsoft JhengHei" charset="0"/>
                  <a:cs typeface="Microsoft JhengHei" charset="0"/>
                </a:rPr>
                <a:t>the recycle </a:t>
              </a:r>
              <a:r>
                <a:rPr lang="en-US" altLang="zh-Hant" sz="1400" b="1" dirty="0">
                  <a:solidFill>
                    <a:srgbClr val="002060"/>
                  </a:solidFill>
                  <a:ea typeface="Microsoft JhengHei" charset="0"/>
                  <a:cs typeface="Microsoft JhengHei" charset="0"/>
                </a:rPr>
                <a:t>bin.</a:t>
              </a:r>
              <a:endParaRPr lang="zh-TW" altLang="en-US" sz="1400" dirty="0">
                <a:solidFill>
                  <a:schemeClr val="bg1"/>
                </a:solidFill>
                <a:ea typeface="Microsoft JhengHei" charset="0"/>
                <a:cs typeface="Microsoft JhengHei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007295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600"/>
        </a:solidFill>
        <a:effectLst/>
      </p:bgPr>
    </p:bg>
    <p:spTree>
      <p:nvGrpSpPr>
        <p:cNvPr id="1" name="Shape 1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57">
            <a:extLst>
              <a:ext uri="{FF2B5EF4-FFF2-40B4-BE49-F238E27FC236}">
                <a16:creationId xmlns:a16="http://schemas.microsoft.com/office/drawing/2014/main" xmlns="" id="{400FEF4E-5762-244B-90B4-A44BF1E3026E}"/>
              </a:ext>
            </a:extLst>
          </p:cNvPr>
          <p:cNvSpPr txBox="1">
            <a:spLocks/>
          </p:cNvSpPr>
          <p:nvPr/>
        </p:nvSpPr>
        <p:spPr>
          <a:xfrm>
            <a:off x="2121420" y="1446737"/>
            <a:ext cx="9310578" cy="83354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Clr>
                <a:srgbClr val="FFFFFF"/>
              </a:buClr>
              <a:buSzPts val="5400"/>
            </a:pPr>
            <a:r>
              <a:rPr lang="en-US" altLang="zh-TW" sz="3000" b="1" dirty="0" smtClean="0">
                <a:latin typeface="+mj-lt"/>
                <a:ea typeface="Microsoft JhengHei" panose="020B0604030504040204" pitchFamily="34" charset="-120"/>
              </a:rPr>
              <a:t>leveled up! </a:t>
            </a:r>
            <a:r>
              <a:rPr lang="en-US" altLang="zh-TW" sz="3000" b="1" kern="0" dirty="0" smtClean="0">
                <a:solidFill>
                  <a:srgbClr val="000000"/>
                </a:solidFill>
                <a:latin typeface="+mj-lt"/>
                <a:ea typeface="Microsoft JhengHei" panose="020B0604030504040204" pitchFamily="34" charset="-120"/>
                <a:sym typeface="Amatic SC"/>
              </a:rPr>
              <a:t>Now with more customizable options</a:t>
            </a:r>
            <a:endParaRPr kumimoji="0" lang="zh-TW" altLang="en-US" sz="3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Microsoft JhengHei" panose="020B0604030504040204" pitchFamily="34" charset="-120"/>
              <a:cs typeface="Amatic SC"/>
              <a:sym typeface="Amatic SC"/>
            </a:endParaRPr>
          </a:p>
        </p:txBody>
      </p:sp>
      <p:pic>
        <p:nvPicPr>
          <p:cNvPr id="7" name="圖片 6" descr="qfiling icon_5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964" y="2307930"/>
            <a:ext cx="1901456" cy="19014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 descr="Qfiling 2.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4629" y="2666959"/>
            <a:ext cx="5889851" cy="118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4545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AE9441EE-0986-FB45-A16D-092F828107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2862" b="98316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100" y="2810406"/>
            <a:ext cx="2667000" cy="3771900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2169042" y="2386147"/>
            <a:ext cx="666993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ant" sz="13000" b="1" kern="0" dirty="0">
                <a:latin typeface="+mj-lt"/>
                <a:ea typeface="Microsoft JhengHei" panose="020B0604030504040204" pitchFamily="34" charset="-120"/>
                <a:cs typeface="Amatic SC"/>
                <a:sym typeface="Amatic SC"/>
              </a:rPr>
              <a:t>DEMO</a:t>
            </a:r>
            <a:endParaRPr lang="zh-TW" altLang="en-US" sz="13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3181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橢圓 47"/>
          <p:cNvSpPr/>
          <p:nvPr/>
        </p:nvSpPr>
        <p:spPr>
          <a:xfrm>
            <a:off x="-1296264" y="1908751"/>
            <a:ext cx="3588485" cy="358848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標題 2">
            <a:extLst>
              <a:ext uri="{FF2B5EF4-FFF2-40B4-BE49-F238E27FC236}">
                <a16:creationId xmlns:a16="http://schemas.microsoft.com/office/drawing/2014/main" xmlns="" id="{16F4EEEB-5391-1547-B26E-E3B9B229CC7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ctr" anchorCtr="0"/>
          <a:lstStyle/>
          <a:p>
            <a:pPr>
              <a:buClr>
                <a:srgbClr val="F55D4B"/>
              </a:buClr>
              <a:buSzPts val="2800"/>
              <a:buFont typeface="Amatic SC"/>
            </a:pPr>
            <a:r>
              <a:rPr lang="en-US" altLang="zh-Hant" sz="3600" b="1" dirty="0" smtClean="0">
                <a:latin typeface="+mj-lt"/>
                <a:ea typeface="Microsoft JhengHei" panose="020B0604030504040204" pitchFamily="34" charset="-120"/>
                <a:cs typeface="Amatic SC"/>
                <a:sym typeface="Amatic SC"/>
              </a:rPr>
              <a:t>A quick recap on </a:t>
            </a:r>
            <a:r>
              <a:rPr lang="en-US" altLang="zh-Hant" sz="3600" b="1" dirty="0" err="1" smtClean="0">
                <a:latin typeface="+mj-lt"/>
                <a:ea typeface="Microsoft JhengHei" panose="020B0604030504040204" pitchFamily="34" charset="-120"/>
                <a:cs typeface="Amatic SC"/>
                <a:sym typeface="Amatic SC"/>
              </a:rPr>
              <a:t>Qfiling</a:t>
            </a:r>
            <a:endParaRPr lang="zh-TW" altLang="en-US" sz="3600" b="1" dirty="0">
              <a:latin typeface="+mj-lt"/>
              <a:ea typeface="Microsoft JhengHei" panose="020B0604030504040204" pitchFamily="34" charset="-120"/>
              <a:cs typeface="Amatic SC"/>
              <a:sym typeface="Amatic SC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86902962-0239-DB4B-A251-2EBE089C3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98" b="89867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1927" y="2366288"/>
            <a:ext cx="2603643" cy="2702402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xmlns="" id="{F25699F5-FCEB-774C-80F8-9234AEE6E517}"/>
              </a:ext>
            </a:extLst>
          </p:cNvPr>
          <p:cNvSpPr/>
          <p:nvPr/>
        </p:nvSpPr>
        <p:spPr>
          <a:xfrm>
            <a:off x="2421236" y="1310660"/>
            <a:ext cx="4590119" cy="24048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zh-TW" altLang="en-US" sz="1200" b="1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xmlns="" id="{91FEE091-9F1C-664F-A111-ED09B3977131}"/>
              </a:ext>
            </a:extLst>
          </p:cNvPr>
          <p:cNvSpPr/>
          <p:nvPr/>
        </p:nvSpPr>
        <p:spPr>
          <a:xfrm>
            <a:off x="7028172" y="1310660"/>
            <a:ext cx="4590117" cy="24048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lvl="0" algn="ctr"/>
            <a:endParaRPr kumimoji="1" lang="zh-TW" altLang="en-US" sz="1200" b="1" dirty="0">
              <a:solidFill>
                <a:srgbClr val="000000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A5F11157-2DF8-FC41-934E-A721CEF2056B}"/>
              </a:ext>
            </a:extLst>
          </p:cNvPr>
          <p:cNvSpPr/>
          <p:nvPr/>
        </p:nvSpPr>
        <p:spPr>
          <a:xfrm>
            <a:off x="2421236" y="3715530"/>
            <a:ext cx="4590119" cy="24048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lvl="0" algn="ctr"/>
            <a:endParaRPr kumimoji="1" lang="zh-TW" altLang="en-US" sz="1200" b="1" dirty="0">
              <a:solidFill>
                <a:srgbClr val="000000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xmlns="" id="{3B2A4E7B-7C8B-AD4B-921D-C3E2DCFB11D6}"/>
              </a:ext>
            </a:extLst>
          </p:cNvPr>
          <p:cNvSpPr/>
          <p:nvPr/>
        </p:nvSpPr>
        <p:spPr>
          <a:xfrm>
            <a:off x="7028172" y="3715530"/>
            <a:ext cx="4590117" cy="24048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kumimoji="1" lang="zh-TW" altLang="en-US" sz="1200" b="1" dirty="0">
              <a:solidFill>
                <a:srgbClr val="000000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32" name="橢圓 31"/>
          <p:cNvSpPr/>
          <p:nvPr/>
        </p:nvSpPr>
        <p:spPr>
          <a:xfrm>
            <a:off x="2759886" y="1720318"/>
            <a:ext cx="1567549" cy="15675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4" name="圖片 33" descr="彈性客製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8233" y="2043855"/>
            <a:ext cx="954525" cy="954525"/>
          </a:xfrm>
          <a:prstGeom prst="rect">
            <a:avLst/>
          </a:prstGeom>
        </p:spPr>
      </p:pic>
      <p:sp>
        <p:nvSpPr>
          <p:cNvPr id="39" name="文字方塊 38"/>
          <p:cNvSpPr txBox="1"/>
          <p:nvPr/>
        </p:nvSpPr>
        <p:spPr>
          <a:xfrm>
            <a:off x="4502113" y="1954471"/>
            <a:ext cx="250924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Hant" sz="2800" b="1" dirty="0">
                <a:solidFill>
                  <a:srgbClr val="0070C0"/>
                </a:solidFill>
                <a:ea typeface="Microsoft JhengHei" panose="020B0604030504040204" pitchFamily="34" charset="-120"/>
              </a:rPr>
              <a:t>Flexible</a:t>
            </a:r>
          </a:p>
          <a:p>
            <a:r>
              <a:rPr kumimoji="1" lang="en-US" altLang="zh-Hant" sz="2000" b="1" dirty="0">
                <a:ea typeface="Microsoft JhengHei" panose="020B0604030504040204" pitchFamily="34" charset="-120"/>
              </a:rPr>
              <a:t>Create your </a:t>
            </a:r>
            <a:r>
              <a:rPr kumimoji="1" lang="en-US" altLang="zh-Hant" sz="2000" b="1" dirty="0" err="1" smtClean="0">
                <a:ea typeface="Microsoft JhengHei" panose="020B0604030504040204" pitchFamily="34" charset="-120"/>
              </a:rPr>
              <a:t>Qfiling</a:t>
            </a:r>
            <a:r>
              <a:rPr kumimoji="1" lang="en-US" altLang="zh-Hant" sz="2000" b="1" dirty="0" smtClean="0">
                <a:ea typeface="Microsoft JhengHei" panose="020B0604030504040204" pitchFamily="34" charset="-120"/>
              </a:rPr>
              <a:t> rules </a:t>
            </a:r>
            <a:r>
              <a:rPr kumimoji="1" lang="en-US" altLang="zh-Hant" sz="2000" b="1" dirty="0">
                <a:ea typeface="Microsoft JhengHei" panose="020B0604030504040204" pitchFamily="34" charset="-120"/>
              </a:rPr>
              <a:t>in 3 steps</a:t>
            </a:r>
            <a:endParaRPr kumimoji="1" lang="en-US" altLang="zh-Hant" sz="2400" b="1" dirty="0">
              <a:ea typeface="Microsoft JhengHei" panose="020B0604030504040204" pitchFamily="34" charset="-120"/>
            </a:endParaRPr>
          </a:p>
        </p:txBody>
      </p:sp>
      <p:sp>
        <p:nvSpPr>
          <p:cNvPr id="40" name="橢圓 39"/>
          <p:cNvSpPr/>
          <p:nvPr/>
        </p:nvSpPr>
        <p:spPr>
          <a:xfrm>
            <a:off x="7359230" y="1720318"/>
            <a:ext cx="1567549" cy="15675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文字方塊 42"/>
          <p:cNvSpPr txBox="1"/>
          <p:nvPr/>
        </p:nvSpPr>
        <p:spPr>
          <a:xfrm>
            <a:off x="9101457" y="1954471"/>
            <a:ext cx="251683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Hant" sz="2800" b="1" dirty="0" smtClean="0">
                <a:solidFill>
                  <a:srgbClr val="0070C0"/>
                </a:solidFill>
                <a:ea typeface="Microsoft JhengHei" panose="020B0604030504040204" pitchFamily="34" charset="-120"/>
              </a:rPr>
              <a:t>Efficient</a:t>
            </a:r>
            <a:endParaRPr kumimoji="1" lang="en-US" altLang="zh-Hant" sz="2400" b="1" dirty="0">
              <a:solidFill>
                <a:srgbClr val="0070C0"/>
              </a:solidFill>
              <a:ea typeface="Microsoft JhengHei" panose="020B0604030504040204" pitchFamily="34" charset="-120"/>
            </a:endParaRPr>
          </a:p>
          <a:p>
            <a:pPr lvl="0"/>
            <a:r>
              <a:rPr kumimoji="1" lang="en-US" altLang="zh-Hant" sz="2000" b="1" dirty="0" smtClean="0">
                <a:solidFill>
                  <a:srgbClr val="000000"/>
                </a:solidFill>
                <a:ea typeface="Microsoft JhengHei" panose="020B0604030504040204" pitchFamily="34" charset="-120"/>
              </a:rPr>
              <a:t>Scheduling for auto filing</a:t>
            </a:r>
            <a:endParaRPr kumimoji="1" lang="zh-TW" altLang="en-US" sz="2000" b="1" dirty="0">
              <a:ea typeface="Microsoft JhengHei" panose="020B0604030504040204" pitchFamily="34" charset="-120"/>
            </a:endParaRPr>
          </a:p>
        </p:txBody>
      </p:sp>
      <p:pic>
        <p:nvPicPr>
          <p:cNvPr id="46" name="圖片 45" descr="效率大增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6572" y="1922335"/>
            <a:ext cx="747728" cy="1118577"/>
          </a:xfrm>
          <a:prstGeom prst="rect">
            <a:avLst/>
          </a:prstGeom>
        </p:spPr>
      </p:pic>
      <p:sp>
        <p:nvSpPr>
          <p:cNvPr id="49" name="橢圓 48"/>
          <p:cNvSpPr/>
          <p:nvPr/>
        </p:nvSpPr>
        <p:spPr>
          <a:xfrm>
            <a:off x="2759886" y="4124017"/>
            <a:ext cx="1567549" cy="15675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文字方塊 49"/>
          <p:cNvSpPr txBox="1"/>
          <p:nvPr/>
        </p:nvSpPr>
        <p:spPr>
          <a:xfrm>
            <a:off x="4502113" y="4190530"/>
            <a:ext cx="25092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Hant" sz="2800" b="1" dirty="0">
                <a:solidFill>
                  <a:srgbClr val="0070C0"/>
                </a:solidFill>
                <a:ea typeface="Microsoft JhengHei" panose="020B0604030504040204" pitchFamily="34" charset="-120"/>
              </a:rPr>
              <a:t>Total control</a:t>
            </a:r>
          </a:p>
          <a:p>
            <a:pPr lvl="0"/>
            <a:r>
              <a:rPr kumimoji="1" lang="en-US" altLang="zh-Hant" sz="2000" b="1" dirty="0">
                <a:solidFill>
                  <a:srgbClr val="000000"/>
                </a:solidFill>
                <a:ea typeface="Microsoft JhengHei" panose="020B0604030504040204" pitchFamily="34" charset="-120"/>
              </a:rPr>
              <a:t>With system logs, filing status </a:t>
            </a:r>
            <a:r>
              <a:rPr kumimoji="1" lang="en-US" altLang="zh-Hant" sz="2000" b="1" dirty="0" smtClean="0">
                <a:solidFill>
                  <a:srgbClr val="000000"/>
                </a:solidFill>
                <a:ea typeface="Microsoft JhengHei" panose="020B0604030504040204" pitchFamily="34" charset="-120"/>
              </a:rPr>
              <a:t>is easily accessible</a:t>
            </a:r>
            <a:endParaRPr kumimoji="1" lang="en-US" altLang="zh-Hant" sz="2000" b="1" dirty="0">
              <a:solidFill>
                <a:srgbClr val="000000"/>
              </a:solidFill>
              <a:ea typeface="Microsoft JhengHei" panose="020B0604030504040204" pitchFamily="34" charset="-120"/>
            </a:endParaRPr>
          </a:p>
        </p:txBody>
      </p:sp>
      <p:pic>
        <p:nvPicPr>
          <p:cNvPr id="51" name="圖片 50" descr="安心掌握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5701" y="4391244"/>
            <a:ext cx="954525" cy="948032"/>
          </a:xfrm>
          <a:prstGeom prst="rect">
            <a:avLst/>
          </a:prstGeom>
        </p:spPr>
      </p:pic>
      <p:sp>
        <p:nvSpPr>
          <p:cNvPr id="52" name="橢圓 51"/>
          <p:cNvSpPr/>
          <p:nvPr/>
        </p:nvSpPr>
        <p:spPr>
          <a:xfrm>
            <a:off x="7359230" y="4124017"/>
            <a:ext cx="1567549" cy="15675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文字方塊 52"/>
          <p:cNvSpPr txBox="1"/>
          <p:nvPr/>
        </p:nvSpPr>
        <p:spPr>
          <a:xfrm>
            <a:off x="9101457" y="4190530"/>
            <a:ext cx="25168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en-US" altLang="zh-Hant" sz="2800" b="1" dirty="0">
                <a:solidFill>
                  <a:srgbClr val="0070C0"/>
                </a:solidFill>
                <a:ea typeface="Microsoft JhengHei" panose="020B0604030504040204" pitchFamily="34" charset="-120"/>
              </a:rPr>
              <a:t>Fast</a:t>
            </a:r>
          </a:p>
          <a:p>
            <a:r>
              <a:rPr kumimoji="1" lang="en-US" altLang="zh-Hant" sz="2000" b="1" dirty="0">
                <a:solidFill>
                  <a:srgbClr val="000000"/>
                </a:solidFill>
                <a:ea typeface="Microsoft JhengHei" panose="020B0604030504040204" pitchFamily="34" charset="-120"/>
              </a:rPr>
              <a:t>With </a:t>
            </a:r>
            <a:r>
              <a:rPr kumimoji="1" lang="en-US" altLang="zh-Hant" sz="2000" b="1" dirty="0" smtClean="0">
                <a:solidFill>
                  <a:srgbClr val="000000"/>
                </a:solidFill>
                <a:ea typeface="Microsoft JhengHei" panose="020B0604030504040204" pitchFamily="34" charset="-120"/>
              </a:rPr>
              <a:t>recipes, tasks are </a:t>
            </a:r>
            <a:r>
              <a:rPr kumimoji="1" lang="en-US" altLang="zh-Hant" sz="2000" b="1" dirty="0">
                <a:solidFill>
                  <a:srgbClr val="000000"/>
                </a:solidFill>
                <a:ea typeface="Microsoft JhengHei" panose="020B0604030504040204" pitchFamily="34" charset="-120"/>
              </a:rPr>
              <a:t>done with one click</a:t>
            </a:r>
            <a:endParaRPr kumimoji="1" lang="en-US" altLang="zh-Hant" sz="3200" b="1" dirty="0">
              <a:solidFill>
                <a:srgbClr val="000000"/>
              </a:solidFill>
              <a:ea typeface="Microsoft JhengHei" panose="020B0604030504040204" pitchFamily="34" charset="-120"/>
            </a:endParaRPr>
          </a:p>
        </p:txBody>
      </p:sp>
      <p:pic>
        <p:nvPicPr>
          <p:cNvPr id="54" name="圖片 53" descr="簡單快速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68051" y="4412510"/>
            <a:ext cx="953212" cy="95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80360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600"/>
        </a:solidFill>
        <a:effectLst/>
      </p:bgPr>
    </p:bg>
    <p:spTree>
      <p:nvGrpSpPr>
        <p:cNvPr id="1" name="Shape 1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57">
            <a:extLst>
              <a:ext uri="{FF2B5EF4-FFF2-40B4-BE49-F238E27FC236}">
                <a16:creationId xmlns:a16="http://schemas.microsoft.com/office/drawing/2014/main" xmlns="" id="{400FEF4E-5762-244B-90B4-A44BF1E3026E}"/>
              </a:ext>
            </a:extLst>
          </p:cNvPr>
          <p:cNvSpPr txBox="1">
            <a:spLocks/>
          </p:cNvSpPr>
          <p:nvPr/>
        </p:nvSpPr>
        <p:spPr>
          <a:xfrm>
            <a:off x="4746054" y="2917751"/>
            <a:ext cx="6067425" cy="79035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lvl="0">
              <a:buClr>
                <a:srgbClr val="FFFFFF"/>
              </a:buClr>
              <a:buSzPts val="5400"/>
            </a:pPr>
            <a:r>
              <a:rPr lang="en-US" altLang="zh-TW" sz="4000" b="1" kern="0" dirty="0" smtClean="0">
                <a:ea typeface="Microsoft JhengHei" panose="020B0604030504040204" pitchFamily="34" charset="-120"/>
                <a:cs typeface="Amatic SC"/>
                <a:sym typeface="Amatic SC"/>
              </a:rPr>
              <a:t>Your best choice!</a:t>
            </a:r>
            <a:endParaRPr lang="zh-TW" altLang="en-US" sz="4000" b="1" kern="0" dirty="0">
              <a:ea typeface="Microsoft JhengHei" panose="020B0604030504040204" pitchFamily="34" charset="-120"/>
              <a:cs typeface="Amatic SC"/>
              <a:sym typeface="Amatic SC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587739" y="4182388"/>
            <a:ext cx="4812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dirty="0" smtClean="0"/>
              <a:t>Copyright © 2018 QNAP Systems, Inc. All rights reserved. QNAP® and other names of QNAP Products are proprietary marks or registered trademarks of QNAP Systems, Inc. Other products and company names mentioned herein are trademarks of their respective holder</a:t>
            </a:r>
            <a:endParaRPr lang="en-US" altLang="zh-TW" sz="800" dirty="0"/>
          </a:p>
        </p:txBody>
      </p:sp>
      <p:cxnSp>
        <p:nvCxnSpPr>
          <p:cNvPr id="9" name="直線接點 8"/>
          <p:cNvCxnSpPr/>
          <p:nvPr/>
        </p:nvCxnSpPr>
        <p:spPr>
          <a:xfrm>
            <a:off x="2587739" y="4059510"/>
            <a:ext cx="4812299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圖片 9" descr="qfiling icon_5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964" y="1730448"/>
            <a:ext cx="1901456" cy="19014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 descr="Qfiling 2.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4629" y="1806648"/>
            <a:ext cx="5889851" cy="118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9924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橢圓 9"/>
          <p:cNvSpPr/>
          <p:nvPr/>
        </p:nvSpPr>
        <p:spPr>
          <a:xfrm>
            <a:off x="-940969" y="2780424"/>
            <a:ext cx="3588485" cy="358848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0" y="563531"/>
            <a:ext cx="12192000" cy="1446028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xmlns="" id="{A0147E40-F468-344B-856B-468E8F073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8814" l="9589" r="8972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899" y="2601143"/>
            <a:ext cx="2781300" cy="3746500"/>
          </a:xfrm>
          <a:prstGeom prst="rect">
            <a:avLst/>
          </a:prstGeom>
        </p:spPr>
      </p:pic>
      <p:sp>
        <p:nvSpPr>
          <p:cNvPr id="2" name="圓角矩形圖說文字 1">
            <a:extLst>
              <a:ext uri="{FF2B5EF4-FFF2-40B4-BE49-F238E27FC236}">
                <a16:creationId xmlns:a16="http://schemas.microsoft.com/office/drawing/2014/main" xmlns="" id="{B40E5FBC-5934-5640-968A-ED1FF44B8D6F}"/>
              </a:ext>
            </a:extLst>
          </p:cNvPr>
          <p:cNvSpPr/>
          <p:nvPr/>
        </p:nvSpPr>
        <p:spPr>
          <a:xfrm>
            <a:off x="2834452" y="2402969"/>
            <a:ext cx="8855039" cy="4084328"/>
          </a:xfrm>
          <a:prstGeom prst="wedgeRoundRectCallout">
            <a:avLst>
              <a:gd name="adj1" fmla="val -56397"/>
              <a:gd name="adj2" fmla="val -833"/>
              <a:gd name="adj3" fmla="val 16667"/>
            </a:avLst>
          </a:prstGeom>
          <a:solidFill>
            <a:schemeClr val="bg1"/>
          </a:solidFill>
          <a:ln w="28575">
            <a:solidFill>
              <a:srgbClr val="FFB6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Hant" sz="2400" b="1" dirty="0" smtClean="0">
                <a:solidFill>
                  <a:srgbClr val="0070C0"/>
                </a:solidFill>
                <a:ea typeface="Microsoft JhengHei" panose="020B0604030504040204" pitchFamily="34" charset="-120"/>
              </a:rPr>
              <a:t>Files </a:t>
            </a:r>
            <a:r>
              <a:rPr kumimoji="1" lang="en-US" altLang="zh-Hant" sz="2400" b="1" dirty="0">
                <a:solidFill>
                  <a:srgbClr val="0070C0"/>
                </a:solidFill>
                <a:ea typeface="Microsoft JhengHei" panose="020B0604030504040204" pitchFamily="34" charset="-120"/>
              </a:rPr>
              <a:t>scattered everywhere</a:t>
            </a:r>
            <a:r>
              <a:rPr kumimoji="1" lang="en-US" altLang="zh-Hant" sz="2400" b="1" dirty="0">
                <a:solidFill>
                  <a:schemeClr val="tx1"/>
                </a:solidFill>
                <a:ea typeface="Microsoft JhengHei" panose="020B0604030504040204" pitchFamily="34" charset="-120"/>
              </a:rPr>
              <a:t>, </a:t>
            </a:r>
            <a:r>
              <a:rPr kumimoji="1" lang="en-US" altLang="zh-Hant" sz="2400" b="1" dirty="0" smtClean="0">
                <a:solidFill>
                  <a:schemeClr val="tx1"/>
                </a:solidFill>
                <a:ea typeface="Microsoft JhengHei" panose="020B0604030504040204" pitchFamily="34" charset="-120"/>
              </a:rPr>
              <a:t>and it </a:t>
            </a:r>
            <a:r>
              <a:rPr kumimoji="1" lang="en-US" altLang="zh-Hant" sz="2400" b="1" dirty="0">
                <a:solidFill>
                  <a:schemeClr val="tx1"/>
                </a:solidFill>
                <a:ea typeface="Microsoft JhengHei" panose="020B0604030504040204" pitchFamily="34" charset="-120"/>
              </a:rPr>
              <a:t>is difficult to </a:t>
            </a:r>
            <a:r>
              <a:rPr kumimoji="1" lang="en-US" altLang="zh-Hant" sz="2400" b="1" dirty="0" smtClean="0">
                <a:solidFill>
                  <a:schemeClr val="tx1"/>
                </a:solidFill>
                <a:ea typeface="Microsoft JhengHei" panose="020B0604030504040204" pitchFamily="34" charset="-120"/>
              </a:rPr>
              <a:t>organize them!</a:t>
            </a:r>
            <a:endParaRPr kumimoji="1" lang="en-US" altLang="zh-Hant" sz="2400" b="1" dirty="0">
              <a:solidFill>
                <a:schemeClr val="tx1"/>
              </a:solidFill>
              <a:ea typeface="Microsoft JhengHei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1" lang="zh-Hant" altLang="en-US" sz="2400" b="1" dirty="0">
                <a:solidFill>
                  <a:schemeClr val="tx1"/>
                </a:solidFill>
                <a:ea typeface="Microsoft JhengHei" panose="020B0604030504040204" pitchFamily="34" charset="-120"/>
              </a:rPr>
              <a:t> </a:t>
            </a:r>
            <a:r>
              <a:rPr kumimoji="1" lang="en-US" altLang="zh-Hant" sz="2400" b="1" dirty="0">
                <a:solidFill>
                  <a:schemeClr val="tx1"/>
                </a:solidFill>
                <a:ea typeface="Microsoft JhengHei" panose="020B0604030504040204" pitchFamily="34" charset="-120"/>
              </a:rPr>
              <a:t>It takes too much time to </a:t>
            </a:r>
            <a:r>
              <a:rPr kumimoji="1" lang="en-US" altLang="zh-Hant" sz="2400" b="1" dirty="0">
                <a:solidFill>
                  <a:srgbClr val="0070C0"/>
                </a:solidFill>
                <a:ea typeface="Microsoft JhengHei" panose="020B0604030504040204" pitchFamily="34" charset="-120"/>
              </a:rPr>
              <a:t>organize photos</a:t>
            </a:r>
            <a:r>
              <a:rPr kumimoji="1" lang="en-US" altLang="zh-Hant" sz="2400" b="1" dirty="0">
                <a:solidFill>
                  <a:schemeClr val="tx1"/>
                </a:solidFill>
                <a:ea typeface="Microsoft JhengHei" panose="020B0604030504040204" pitchFamily="34" charset="-120"/>
              </a:rPr>
              <a:t>.</a:t>
            </a:r>
            <a:r>
              <a:rPr kumimoji="1" lang="en-US" altLang="zh-Hant" sz="2400" b="1" dirty="0">
                <a:solidFill>
                  <a:srgbClr val="0070C0"/>
                </a:solidFill>
                <a:ea typeface="Microsoft JhengHei" panose="020B0604030504040204" pitchFamily="34" charset="-120"/>
              </a:rPr>
              <a:t> </a:t>
            </a:r>
            <a:r>
              <a:rPr kumimoji="1" lang="en-US" altLang="zh-Hant" sz="2400" b="1" dirty="0">
                <a:solidFill>
                  <a:schemeClr val="tx1"/>
                </a:solidFill>
                <a:ea typeface="Microsoft JhengHei" panose="020B0604030504040204" pitchFamily="34" charset="-120"/>
              </a:rPr>
              <a:t>I really want to </a:t>
            </a:r>
            <a:r>
              <a:rPr kumimoji="1" lang="en-US" altLang="zh-Hant" sz="2400" b="1" dirty="0" smtClean="0">
                <a:solidFill>
                  <a:schemeClr val="tx1"/>
                </a:solidFill>
                <a:ea typeface="Microsoft JhengHei" panose="020B0604030504040204" pitchFamily="34" charset="-120"/>
              </a:rPr>
              <a:t>rename </a:t>
            </a:r>
            <a:r>
              <a:rPr kumimoji="1" lang="en-US" altLang="zh-Hant" sz="2400" b="1" dirty="0">
                <a:solidFill>
                  <a:schemeClr val="tx1"/>
                </a:solidFill>
                <a:ea typeface="Microsoft JhengHei" panose="020B0604030504040204" pitchFamily="34" charset="-120"/>
              </a:rPr>
              <a:t>and </a:t>
            </a:r>
            <a:r>
              <a:rPr kumimoji="1" lang="en-US" altLang="zh-Hant" sz="2400" b="1" dirty="0" smtClean="0">
                <a:solidFill>
                  <a:schemeClr val="tx1"/>
                </a:solidFill>
                <a:ea typeface="Microsoft JhengHei" panose="020B0604030504040204" pitchFamily="34" charset="-120"/>
              </a:rPr>
              <a:t>share them with a simple click!</a:t>
            </a:r>
            <a:endParaRPr kumimoji="1" lang="en-US" altLang="zh-Hant" sz="2400" b="1" dirty="0">
              <a:solidFill>
                <a:schemeClr val="tx1"/>
              </a:solidFill>
              <a:ea typeface="Microsoft JhengHei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1" lang="zh-Hant" altLang="en-US" sz="2400" b="1" dirty="0">
                <a:solidFill>
                  <a:schemeClr val="tx1"/>
                </a:solidFill>
                <a:ea typeface="Microsoft JhengHei" panose="020B0604030504040204" pitchFamily="34" charset="-120"/>
              </a:rPr>
              <a:t> </a:t>
            </a:r>
            <a:r>
              <a:rPr kumimoji="1" lang="en-US" altLang="zh-Hant" sz="2400" b="1" dirty="0">
                <a:solidFill>
                  <a:schemeClr val="tx1"/>
                </a:solidFill>
                <a:ea typeface="Microsoft JhengHei" panose="020B0604030504040204" pitchFamily="34" charset="-120"/>
              </a:rPr>
              <a:t>The storage capacity is almost full, </a:t>
            </a:r>
            <a:r>
              <a:rPr kumimoji="1" lang="en-US" altLang="zh-Hant" sz="2400" b="1" dirty="0" smtClean="0">
                <a:solidFill>
                  <a:schemeClr val="tx1"/>
                </a:solidFill>
                <a:ea typeface="Microsoft JhengHei" panose="020B0604030504040204" pitchFamily="34" charset="-120"/>
              </a:rPr>
              <a:t>and I need help quickly </a:t>
            </a:r>
            <a:r>
              <a:rPr kumimoji="1" lang="en-US" altLang="zh-Hant" sz="2400" b="1" dirty="0" smtClean="0">
                <a:solidFill>
                  <a:srgbClr val="0070C0"/>
                </a:solidFill>
                <a:ea typeface="Microsoft JhengHei" panose="020B0604030504040204" pitchFamily="34" charset="-120"/>
              </a:rPr>
              <a:t>removing </a:t>
            </a:r>
            <a:r>
              <a:rPr kumimoji="1" lang="en-US" altLang="zh-Hant" sz="2400" b="1" dirty="0">
                <a:solidFill>
                  <a:srgbClr val="0070C0"/>
                </a:solidFill>
                <a:ea typeface="Microsoft JhengHei" panose="020B0604030504040204" pitchFamily="34" charset="-120"/>
              </a:rPr>
              <a:t>unnecessary files</a:t>
            </a:r>
            <a:r>
              <a:rPr kumimoji="1" lang="en-US" altLang="zh-Hant" sz="2400" b="1" dirty="0">
                <a:solidFill>
                  <a:schemeClr val="tx1"/>
                </a:solidFill>
                <a:ea typeface="Microsoft JhengHei" panose="020B0604030504040204" pitchFamily="34" charset="-120"/>
              </a:rPr>
              <a:t>!</a:t>
            </a: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xmlns="" id="{71464193-B97C-1E46-9AC0-254E411D8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9704"/>
            <a:ext cx="12192000" cy="1407945"/>
          </a:xfrm>
        </p:spPr>
        <p:txBody>
          <a:bodyPr anchor="ctr"/>
          <a:lstStyle/>
          <a:p>
            <a:r>
              <a:rPr lang="en-US" altLang="zh-Hant" sz="3600" dirty="0" smtClean="0">
                <a:solidFill>
                  <a:srgbClr val="C00000"/>
                </a:solidFill>
                <a:latin typeface="+mn-lt"/>
                <a:ea typeface="Microsoft JhengHei" panose="020B0604030504040204" pitchFamily="34" charset="-120"/>
              </a:rPr>
              <a:t>You have too much information to handle, </a:t>
            </a:r>
            <a:r>
              <a:rPr lang="en-US" altLang="zh-Hant" sz="3600" dirty="0">
                <a:solidFill>
                  <a:srgbClr val="C00000"/>
                </a:solidFill>
                <a:latin typeface="+mn-lt"/>
                <a:ea typeface="Microsoft JhengHei" panose="020B0604030504040204" pitchFamily="34" charset="-120"/>
              </a:rPr>
              <a:t/>
            </a:r>
            <a:br>
              <a:rPr lang="en-US" altLang="zh-Hant" sz="3600" dirty="0">
                <a:solidFill>
                  <a:srgbClr val="C00000"/>
                </a:solidFill>
                <a:latin typeface="+mn-lt"/>
                <a:ea typeface="Microsoft JhengHei" panose="020B0604030504040204" pitchFamily="34" charset="-120"/>
              </a:rPr>
            </a:br>
            <a:r>
              <a:rPr lang="en-US" altLang="zh-Hant" sz="3600" dirty="0" smtClean="0">
                <a:solidFill>
                  <a:srgbClr val="C00000"/>
                </a:solidFill>
                <a:latin typeface="+mn-lt"/>
                <a:ea typeface="Microsoft JhengHei" panose="020B0604030504040204" pitchFamily="34" charset="-120"/>
              </a:rPr>
              <a:t>and how to properly keep it is a problem!</a:t>
            </a:r>
            <a:endParaRPr lang="zh-TW" altLang="en-US" sz="3600" dirty="0">
              <a:solidFill>
                <a:srgbClr val="C00000"/>
              </a:solidFill>
              <a:latin typeface="+mn-lt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8261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2">
            <a:extLst>
              <a:ext uri="{FF2B5EF4-FFF2-40B4-BE49-F238E27FC236}">
                <a16:creationId xmlns:a16="http://schemas.microsoft.com/office/drawing/2014/main" xmlns="" id="{16F4EEEB-5391-1547-B26E-E3B9B229CC7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ctr" anchorCtr="0"/>
          <a:lstStyle/>
          <a:p>
            <a:pPr>
              <a:buClr>
                <a:srgbClr val="F55D4B"/>
              </a:buClr>
              <a:buSzPts val="2800"/>
            </a:pPr>
            <a:r>
              <a:rPr lang="en-US" altLang="zh-Hant" sz="3600" dirty="0" err="1">
                <a:latin typeface="+mn-lt"/>
                <a:ea typeface="Microsoft JhengHei" panose="020B0604030504040204" pitchFamily="34" charset="-120"/>
                <a:cs typeface="Amatic SC"/>
                <a:sym typeface="Amatic SC"/>
              </a:rPr>
              <a:t>Qfiling</a:t>
            </a:r>
            <a:r>
              <a:rPr lang="en-US" altLang="zh-Hant" sz="3600" dirty="0">
                <a:latin typeface="+mn-lt"/>
                <a:ea typeface="Microsoft JhengHei" panose="020B0604030504040204" pitchFamily="34" charset="-120"/>
                <a:cs typeface="Amatic SC"/>
                <a:sym typeface="Amatic SC"/>
              </a:rPr>
              <a:t> 2.0 core competencies</a:t>
            </a:r>
            <a:endParaRPr lang="zh-TW" altLang="en-US" sz="3600" dirty="0">
              <a:latin typeface="+mn-lt"/>
              <a:ea typeface="Microsoft JhengHei" panose="020B0604030504040204" pitchFamily="34" charset="-120"/>
              <a:cs typeface="Amatic SC"/>
              <a:sym typeface="Amatic SC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F25699F5-FCEB-774C-80F8-9234AEE6E517}"/>
              </a:ext>
            </a:extLst>
          </p:cNvPr>
          <p:cNvSpPr/>
          <p:nvPr/>
        </p:nvSpPr>
        <p:spPr>
          <a:xfrm>
            <a:off x="1439612" y="1310660"/>
            <a:ext cx="4590119" cy="24048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zh-TW" altLang="en-US" sz="1200" b="1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xmlns="" id="{91FEE091-9F1C-664F-A111-ED09B3977131}"/>
              </a:ext>
            </a:extLst>
          </p:cNvPr>
          <p:cNvSpPr/>
          <p:nvPr/>
        </p:nvSpPr>
        <p:spPr>
          <a:xfrm>
            <a:off x="6046548" y="1310660"/>
            <a:ext cx="4590117" cy="24048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lvl="0" algn="ctr"/>
            <a:endParaRPr kumimoji="1" lang="zh-TW" altLang="en-US" sz="1200" b="1" dirty="0">
              <a:solidFill>
                <a:srgbClr val="000000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xmlns="" id="{A5F11157-2DF8-FC41-934E-A721CEF2056B}"/>
              </a:ext>
            </a:extLst>
          </p:cNvPr>
          <p:cNvSpPr/>
          <p:nvPr/>
        </p:nvSpPr>
        <p:spPr>
          <a:xfrm>
            <a:off x="1439612" y="3715530"/>
            <a:ext cx="4590119" cy="24048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lvl="0" algn="ctr"/>
            <a:endParaRPr kumimoji="1" lang="zh-TW" altLang="en-US" sz="1200" b="1" dirty="0">
              <a:solidFill>
                <a:srgbClr val="000000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xmlns="" id="{3B2A4E7B-7C8B-AD4B-921D-C3E2DCFB11D6}"/>
              </a:ext>
            </a:extLst>
          </p:cNvPr>
          <p:cNvSpPr/>
          <p:nvPr/>
        </p:nvSpPr>
        <p:spPr>
          <a:xfrm>
            <a:off x="6046548" y="3715530"/>
            <a:ext cx="4590117" cy="24048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kumimoji="1" lang="zh-TW" altLang="en-US" sz="1200" b="1" dirty="0">
              <a:solidFill>
                <a:srgbClr val="000000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31" name="橢圓 30"/>
          <p:cNvSpPr/>
          <p:nvPr/>
        </p:nvSpPr>
        <p:spPr>
          <a:xfrm>
            <a:off x="1778262" y="1720318"/>
            <a:ext cx="1567549" cy="15675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7" name="圖片 26" descr="彈性客製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6609" y="2043855"/>
            <a:ext cx="954525" cy="954525"/>
          </a:xfrm>
          <a:prstGeom prst="rect">
            <a:avLst/>
          </a:prstGeom>
        </p:spPr>
      </p:pic>
      <p:sp>
        <p:nvSpPr>
          <p:cNvPr id="32" name="文字方塊 31"/>
          <p:cNvSpPr txBox="1"/>
          <p:nvPr/>
        </p:nvSpPr>
        <p:spPr>
          <a:xfrm>
            <a:off x="3520489" y="1954471"/>
            <a:ext cx="250924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Hant" sz="2800" b="1" dirty="0">
                <a:solidFill>
                  <a:srgbClr val="0070C0"/>
                </a:solidFill>
                <a:ea typeface="Microsoft JhengHei" panose="020B0604030504040204" pitchFamily="34" charset="-120"/>
              </a:rPr>
              <a:t>Flexible</a:t>
            </a:r>
          </a:p>
          <a:p>
            <a:r>
              <a:rPr kumimoji="1" lang="en-US" altLang="zh-Hant" sz="2000" b="1" dirty="0">
                <a:ea typeface="Microsoft JhengHei" panose="020B0604030504040204" pitchFamily="34" charset="-120"/>
              </a:rPr>
              <a:t>Create your </a:t>
            </a:r>
            <a:r>
              <a:rPr kumimoji="1" lang="en-US" altLang="zh-Hant" sz="2000" b="1" dirty="0" err="1" smtClean="0">
                <a:ea typeface="Microsoft JhengHei" panose="020B0604030504040204" pitchFamily="34" charset="-120"/>
              </a:rPr>
              <a:t>Qfiling</a:t>
            </a:r>
            <a:r>
              <a:rPr kumimoji="1" lang="en-US" altLang="zh-Hant" sz="2000" b="1" dirty="0" smtClean="0">
                <a:ea typeface="Microsoft JhengHei" panose="020B0604030504040204" pitchFamily="34" charset="-120"/>
              </a:rPr>
              <a:t> rules </a:t>
            </a:r>
            <a:r>
              <a:rPr kumimoji="1" lang="en-US" altLang="zh-Hant" sz="2000" b="1" dirty="0">
                <a:ea typeface="Microsoft JhengHei" panose="020B0604030504040204" pitchFamily="34" charset="-120"/>
              </a:rPr>
              <a:t>in 3 steps</a:t>
            </a:r>
            <a:endParaRPr kumimoji="1" lang="en-US" altLang="zh-Hant" sz="2400" b="1" dirty="0">
              <a:ea typeface="Microsoft JhengHei" panose="020B0604030504040204" pitchFamily="34" charset="-120"/>
            </a:endParaRPr>
          </a:p>
        </p:txBody>
      </p:sp>
      <p:sp>
        <p:nvSpPr>
          <p:cNvPr id="34" name="橢圓 33"/>
          <p:cNvSpPr/>
          <p:nvPr/>
        </p:nvSpPr>
        <p:spPr>
          <a:xfrm>
            <a:off x="6377606" y="1720318"/>
            <a:ext cx="1567549" cy="15675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文字方塊 41"/>
          <p:cNvSpPr txBox="1"/>
          <p:nvPr/>
        </p:nvSpPr>
        <p:spPr>
          <a:xfrm>
            <a:off x="8119833" y="1954471"/>
            <a:ext cx="251683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Hant" sz="2800" b="1" dirty="0" smtClean="0">
                <a:solidFill>
                  <a:srgbClr val="0070C0"/>
                </a:solidFill>
                <a:ea typeface="Microsoft JhengHei" panose="020B0604030504040204" pitchFamily="34" charset="-120"/>
              </a:rPr>
              <a:t>Efficient</a:t>
            </a:r>
            <a:endParaRPr kumimoji="1" lang="en-US" altLang="zh-Hant" sz="2400" b="1" dirty="0">
              <a:solidFill>
                <a:srgbClr val="0070C0"/>
              </a:solidFill>
              <a:ea typeface="Microsoft JhengHei" panose="020B0604030504040204" pitchFamily="34" charset="-120"/>
            </a:endParaRPr>
          </a:p>
          <a:p>
            <a:pPr lvl="0"/>
            <a:r>
              <a:rPr kumimoji="1" lang="en-US" altLang="zh-Hant" sz="2000" b="1" dirty="0" smtClean="0">
                <a:solidFill>
                  <a:srgbClr val="000000"/>
                </a:solidFill>
                <a:ea typeface="Microsoft JhengHei" panose="020B0604030504040204" pitchFamily="34" charset="-120"/>
              </a:rPr>
              <a:t>Scheduling for auto filing</a:t>
            </a:r>
            <a:endParaRPr kumimoji="1" lang="zh-TW" altLang="en-US" sz="2000" b="1" dirty="0">
              <a:ea typeface="Microsoft JhengHei" panose="020B0604030504040204" pitchFamily="34" charset="-120"/>
            </a:endParaRPr>
          </a:p>
        </p:txBody>
      </p:sp>
      <p:pic>
        <p:nvPicPr>
          <p:cNvPr id="29" name="圖片 28" descr="效率大增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4948" y="1922335"/>
            <a:ext cx="747728" cy="1118577"/>
          </a:xfrm>
          <a:prstGeom prst="rect">
            <a:avLst/>
          </a:prstGeom>
        </p:spPr>
      </p:pic>
      <p:sp>
        <p:nvSpPr>
          <p:cNvPr id="44" name="橢圓 43"/>
          <p:cNvSpPr/>
          <p:nvPr/>
        </p:nvSpPr>
        <p:spPr>
          <a:xfrm>
            <a:off x="1778262" y="4124017"/>
            <a:ext cx="1567549" cy="15675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文字方塊 45"/>
          <p:cNvSpPr txBox="1"/>
          <p:nvPr/>
        </p:nvSpPr>
        <p:spPr>
          <a:xfrm>
            <a:off x="3520489" y="4190530"/>
            <a:ext cx="25092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Hant" sz="2800" b="1" dirty="0">
                <a:solidFill>
                  <a:srgbClr val="0070C0"/>
                </a:solidFill>
                <a:ea typeface="Microsoft JhengHei" panose="020B0604030504040204" pitchFamily="34" charset="-120"/>
              </a:rPr>
              <a:t>Total control</a:t>
            </a:r>
          </a:p>
          <a:p>
            <a:pPr lvl="0"/>
            <a:r>
              <a:rPr kumimoji="1" lang="en-US" altLang="zh-Hant" sz="2000" b="1" dirty="0">
                <a:solidFill>
                  <a:srgbClr val="000000"/>
                </a:solidFill>
                <a:ea typeface="Microsoft JhengHei" panose="020B0604030504040204" pitchFamily="34" charset="-120"/>
              </a:rPr>
              <a:t>With system logs, filing status </a:t>
            </a:r>
            <a:r>
              <a:rPr kumimoji="1" lang="en-US" altLang="zh-Hant" sz="2000" b="1" dirty="0" smtClean="0">
                <a:solidFill>
                  <a:srgbClr val="000000"/>
                </a:solidFill>
                <a:ea typeface="Microsoft JhengHei" panose="020B0604030504040204" pitchFamily="34" charset="-120"/>
              </a:rPr>
              <a:t>is easily accessible</a:t>
            </a:r>
            <a:endParaRPr kumimoji="1" lang="en-US" altLang="zh-Hant" sz="2000" b="1" dirty="0">
              <a:solidFill>
                <a:srgbClr val="000000"/>
              </a:solidFill>
              <a:ea typeface="Microsoft JhengHei" panose="020B0604030504040204" pitchFamily="34" charset="-120"/>
            </a:endParaRPr>
          </a:p>
        </p:txBody>
      </p:sp>
      <p:pic>
        <p:nvPicPr>
          <p:cNvPr id="28" name="圖片 27" descr="安心掌握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4077" y="4391244"/>
            <a:ext cx="954525" cy="948032"/>
          </a:xfrm>
          <a:prstGeom prst="rect">
            <a:avLst/>
          </a:prstGeom>
        </p:spPr>
      </p:pic>
      <p:sp>
        <p:nvSpPr>
          <p:cNvPr id="48" name="橢圓 47"/>
          <p:cNvSpPr/>
          <p:nvPr/>
        </p:nvSpPr>
        <p:spPr>
          <a:xfrm>
            <a:off x="6377606" y="4124017"/>
            <a:ext cx="1567549" cy="15675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文字方塊 48"/>
          <p:cNvSpPr txBox="1"/>
          <p:nvPr/>
        </p:nvSpPr>
        <p:spPr>
          <a:xfrm>
            <a:off x="8119833" y="4190530"/>
            <a:ext cx="25168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1" lang="en-US" altLang="zh-Hant" sz="2800" b="1" dirty="0">
                <a:solidFill>
                  <a:srgbClr val="0070C0"/>
                </a:solidFill>
                <a:ea typeface="Microsoft JhengHei" panose="020B0604030504040204" pitchFamily="34" charset="-120"/>
              </a:rPr>
              <a:t>Fast</a:t>
            </a:r>
          </a:p>
          <a:p>
            <a:r>
              <a:rPr kumimoji="1" lang="en-US" altLang="zh-Hant" sz="2000" b="1" dirty="0">
                <a:solidFill>
                  <a:srgbClr val="000000"/>
                </a:solidFill>
                <a:ea typeface="Microsoft JhengHei" panose="020B0604030504040204" pitchFamily="34" charset="-120"/>
              </a:rPr>
              <a:t>With </a:t>
            </a:r>
            <a:r>
              <a:rPr kumimoji="1" lang="en-US" altLang="zh-Hant" sz="2000" b="1" dirty="0" smtClean="0">
                <a:solidFill>
                  <a:srgbClr val="000000"/>
                </a:solidFill>
                <a:ea typeface="Microsoft JhengHei" panose="020B0604030504040204" pitchFamily="34" charset="-120"/>
              </a:rPr>
              <a:t>recipes, tasks are </a:t>
            </a:r>
            <a:r>
              <a:rPr kumimoji="1" lang="en-US" altLang="zh-Hant" sz="2000" b="1" dirty="0">
                <a:solidFill>
                  <a:srgbClr val="000000"/>
                </a:solidFill>
                <a:ea typeface="Microsoft JhengHei" panose="020B0604030504040204" pitchFamily="34" charset="-120"/>
              </a:rPr>
              <a:t>done with one click</a:t>
            </a:r>
            <a:endParaRPr kumimoji="1" lang="en-US" altLang="zh-Hant" sz="3200" b="1" dirty="0">
              <a:solidFill>
                <a:srgbClr val="000000"/>
              </a:solidFill>
              <a:ea typeface="Microsoft JhengHei" panose="020B0604030504040204" pitchFamily="34" charset="-120"/>
            </a:endParaRPr>
          </a:p>
        </p:txBody>
      </p:sp>
      <p:pic>
        <p:nvPicPr>
          <p:cNvPr id="30" name="圖片 29" descr="簡單快速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6427" y="4412510"/>
            <a:ext cx="953212" cy="95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2375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05">
            <a:extLst>
              <a:ext uri="{FF2B5EF4-FFF2-40B4-BE49-F238E27FC236}">
                <a16:creationId xmlns:a16="http://schemas.microsoft.com/office/drawing/2014/main" xmlns="" id="{5BE8A7FA-25DC-4847-B971-F863482549EE}"/>
              </a:ext>
            </a:extLst>
          </p:cNvPr>
          <p:cNvSpPr/>
          <p:nvPr/>
        </p:nvSpPr>
        <p:spPr>
          <a:xfrm>
            <a:off x="3362121" y="2000614"/>
            <a:ext cx="5208441" cy="4087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Shape 905">
            <a:extLst>
              <a:ext uri="{FF2B5EF4-FFF2-40B4-BE49-F238E27FC236}">
                <a16:creationId xmlns:a16="http://schemas.microsoft.com/office/drawing/2014/main" xmlns="" id="{5BE8A7FA-25DC-4847-B971-F863482549EE}"/>
              </a:ext>
            </a:extLst>
          </p:cNvPr>
          <p:cNvSpPr/>
          <p:nvPr/>
        </p:nvSpPr>
        <p:spPr>
          <a:xfrm>
            <a:off x="8570563" y="2000614"/>
            <a:ext cx="2763744" cy="4087887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Shape 905">
            <a:extLst>
              <a:ext uri="{FF2B5EF4-FFF2-40B4-BE49-F238E27FC236}">
                <a16:creationId xmlns:a16="http://schemas.microsoft.com/office/drawing/2014/main" xmlns="" id="{5BE8A7FA-25DC-4847-B971-F863482549EE}"/>
              </a:ext>
            </a:extLst>
          </p:cNvPr>
          <p:cNvSpPr/>
          <p:nvPr/>
        </p:nvSpPr>
        <p:spPr>
          <a:xfrm>
            <a:off x="598377" y="2000614"/>
            <a:ext cx="2763744" cy="4087887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標題 2">
            <a:extLst>
              <a:ext uri="{FF2B5EF4-FFF2-40B4-BE49-F238E27FC236}">
                <a16:creationId xmlns:a16="http://schemas.microsoft.com/office/drawing/2014/main" xmlns="" id="{B2036344-D532-494C-B529-292748398B17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ctr" anchorCtr="0"/>
          <a:lstStyle/>
          <a:p>
            <a:pPr>
              <a:buClr>
                <a:srgbClr val="F55D4B"/>
              </a:buClr>
              <a:buSzPts val="2800"/>
            </a:pPr>
            <a:r>
              <a:rPr lang="en-US" altLang="zh-Hant" sz="3600" dirty="0">
                <a:latin typeface="+mj-lt"/>
                <a:ea typeface="Microsoft JhengHei" panose="020B0604030504040204" pitchFamily="34" charset="-120"/>
                <a:cs typeface="Amatic SC"/>
                <a:sym typeface="Amatic SC"/>
              </a:rPr>
              <a:t>How does </a:t>
            </a:r>
            <a:r>
              <a:rPr lang="en-US" altLang="zh-Hant" sz="3600" dirty="0" err="1">
                <a:latin typeface="+mj-lt"/>
                <a:ea typeface="Microsoft JhengHei" panose="020B0604030504040204" pitchFamily="34" charset="-120"/>
                <a:cs typeface="Amatic SC"/>
                <a:sym typeface="Amatic SC"/>
              </a:rPr>
              <a:t>Qfiling</a:t>
            </a:r>
            <a:r>
              <a:rPr lang="en-US" altLang="zh-Hant" sz="3600" dirty="0">
                <a:latin typeface="+mj-lt"/>
                <a:ea typeface="Microsoft JhengHei" panose="020B0604030504040204" pitchFamily="34" charset="-120"/>
                <a:cs typeface="Amatic SC"/>
                <a:sym typeface="Amatic SC"/>
              </a:rPr>
              <a:t> work?</a:t>
            </a:r>
            <a:endParaRPr lang="zh-TW" altLang="en-US" sz="3600" dirty="0">
              <a:latin typeface="+mj-lt"/>
              <a:ea typeface="Microsoft JhengHei" panose="020B0604030504040204" pitchFamily="34" charset="-120"/>
              <a:cs typeface="Amatic SC"/>
              <a:sym typeface="Amatic SC"/>
            </a:endParaRPr>
          </a:p>
        </p:txBody>
      </p:sp>
      <p:sp>
        <p:nvSpPr>
          <p:cNvPr id="17" name="五邊形 16">
            <a:extLst>
              <a:ext uri="{FF2B5EF4-FFF2-40B4-BE49-F238E27FC236}">
                <a16:creationId xmlns:a16="http://schemas.microsoft.com/office/drawing/2014/main" xmlns="" id="{2BB6B1E6-6363-2442-AD12-5B8AD07FD3AC}"/>
              </a:ext>
            </a:extLst>
          </p:cNvPr>
          <p:cNvSpPr/>
          <p:nvPr/>
        </p:nvSpPr>
        <p:spPr>
          <a:xfrm>
            <a:off x="598377" y="1338935"/>
            <a:ext cx="3091121" cy="660395"/>
          </a:xfrm>
          <a:prstGeom prst="homePlate">
            <a:avLst/>
          </a:prstGeom>
          <a:solidFill>
            <a:schemeClr val="bg1"/>
          </a:solidFill>
          <a:ln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zh-TW" sz="2400" b="1" dirty="0">
                <a:solidFill>
                  <a:schemeClr val="tx1"/>
                </a:solidFill>
                <a:ea typeface="Microsoft JhengHei" panose="020B0604030504040204" pitchFamily="34" charset="-120"/>
              </a:rPr>
              <a:t>Select source</a:t>
            </a:r>
            <a:endParaRPr kumimoji="1" lang="zh-TW" altLang="en-US" sz="2400" b="1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18" name="＞形箭號 17">
            <a:extLst>
              <a:ext uri="{FF2B5EF4-FFF2-40B4-BE49-F238E27FC236}">
                <a16:creationId xmlns:a16="http://schemas.microsoft.com/office/drawing/2014/main" xmlns="" id="{F5A7A42E-3173-8F49-968F-A6C15377581D}"/>
              </a:ext>
            </a:extLst>
          </p:cNvPr>
          <p:cNvSpPr/>
          <p:nvPr/>
        </p:nvSpPr>
        <p:spPr>
          <a:xfrm>
            <a:off x="3493912" y="1338935"/>
            <a:ext cx="5266989" cy="660395"/>
          </a:xfrm>
          <a:prstGeom prst="chevron">
            <a:avLst/>
          </a:prstGeom>
          <a:solidFill>
            <a:srgbClr val="FFB600">
              <a:alpha val="38039"/>
            </a:srgbClr>
          </a:solidFill>
          <a:ln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Hant" sz="2400" b="1" dirty="0">
                <a:solidFill>
                  <a:schemeClr val="tx1"/>
                </a:solidFill>
                <a:ea typeface="Microsoft JhengHei" panose="020B0604030504040204" pitchFamily="34" charset="-120"/>
              </a:rPr>
              <a:t>Set filing criteria</a:t>
            </a:r>
            <a:endParaRPr kumimoji="1" lang="zh-TW" altLang="en-US" sz="2400" b="1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19" name="＞形箭號 18">
            <a:extLst>
              <a:ext uri="{FF2B5EF4-FFF2-40B4-BE49-F238E27FC236}">
                <a16:creationId xmlns:a16="http://schemas.microsoft.com/office/drawing/2014/main" xmlns="" id="{28CC7D71-C12A-054A-BB06-2CD85300EE19}"/>
              </a:ext>
            </a:extLst>
          </p:cNvPr>
          <p:cNvSpPr/>
          <p:nvPr/>
        </p:nvSpPr>
        <p:spPr>
          <a:xfrm>
            <a:off x="8570563" y="1338935"/>
            <a:ext cx="3060561" cy="660395"/>
          </a:xfrm>
          <a:prstGeom prst="chevron">
            <a:avLst/>
          </a:prstGeom>
          <a:solidFill>
            <a:srgbClr val="FFB600">
              <a:alpha val="65882"/>
            </a:srgbClr>
          </a:solidFill>
          <a:ln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Hant" sz="2400" b="1" dirty="0">
                <a:solidFill>
                  <a:schemeClr val="tx1"/>
                </a:solidFill>
                <a:ea typeface="Microsoft JhengHei" panose="020B0604030504040204" pitchFamily="34" charset="-120"/>
              </a:rPr>
              <a:t>Select destination</a:t>
            </a:r>
            <a:endParaRPr kumimoji="1" lang="zh-TW" altLang="en-US" sz="1600" b="1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pic>
        <p:nvPicPr>
          <p:cNvPr id="65" name="圖片 64" descr="tandberg_data_8586_rdx_rdx_quikstor_1tb_remvble_1070111.png"/>
          <p:cNvPicPr>
            <a:picLocks noChangeAspect="1"/>
          </p:cNvPicPr>
          <p:nvPr/>
        </p:nvPicPr>
        <p:blipFill>
          <a:blip r:embed="rId2"/>
          <a:srcRect t="5403" b="21501"/>
          <a:stretch>
            <a:fillRect/>
          </a:stretch>
        </p:blipFill>
        <p:spPr>
          <a:xfrm>
            <a:off x="2056732" y="4879338"/>
            <a:ext cx="974790" cy="712535"/>
          </a:xfrm>
          <a:prstGeom prst="rect">
            <a:avLst/>
          </a:prstGeom>
        </p:spPr>
      </p:pic>
      <p:pic>
        <p:nvPicPr>
          <p:cNvPr id="68" name="圖片 67" descr="NA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390" y="2142254"/>
            <a:ext cx="913420" cy="873672"/>
          </a:xfrm>
          <a:prstGeom prst="rect">
            <a:avLst/>
          </a:prstGeom>
        </p:spPr>
      </p:pic>
      <p:sp>
        <p:nvSpPr>
          <p:cNvPr id="40" name="Shape 930">
            <a:extLst>
              <a:ext uri="{FF2B5EF4-FFF2-40B4-BE49-F238E27FC236}">
                <a16:creationId xmlns:a16="http://schemas.microsoft.com/office/drawing/2014/main" xmlns="" id="{AB483241-9353-E046-8EB9-DC7987D70E24}"/>
              </a:ext>
            </a:extLst>
          </p:cNvPr>
          <p:cNvSpPr/>
          <p:nvPr/>
        </p:nvSpPr>
        <p:spPr>
          <a:xfrm>
            <a:off x="899688" y="3100990"/>
            <a:ext cx="934966" cy="233086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5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"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NAS</a:t>
            </a:r>
          </a:p>
        </p:txBody>
      </p:sp>
      <p:pic>
        <p:nvPicPr>
          <p:cNvPr id="69" name="圖片 68" descr="iSCS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318" y="2340410"/>
            <a:ext cx="1024103" cy="675516"/>
          </a:xfrm>
          <a:prstGeom prst="rect">
            <a:avLst/>
          </a:prstGeom>
        </p:spPr>
      </p:pic>
      <p:sp>
        <p:nvSpPr>
          <p:cNvPr id="70" name="Shape 930">
            <a:extLst>
              <a:ext uri="{FF2B5EF4-FFF2-40B4-BE49-F238E27FC236}">
                <a16:creationId xmlns:a16="http://schemas.microsoft.com/office/drawing/2014/main" xmlns="" id="{AB483241-9353-E046-8EB9-DC7987D70E24}"/>
              </a:ext>
            </a:extLst>
          </p:cNvPr>
          <p:cNvSpPr/>
          <p:nvPr/>
        </p:nvSpPr>
        <p:spPr>
          <a:xfrm>
            <a:off x="2073589" y="3100990"/>
            <a:ext cx="934966" cy="233086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5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sz="1400" b="1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iSCSI</a:t>
            </a:r>
          </a:p>
        </p:txBody>
      </p:sp>
      <p:pic>
        <p:nvPicPr>
          <p:cNvPr id="71" name="圖片 70" descr="US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560" y="3484583"/>
            <a:ext cx="623940" cy="838832"/>
          </a:xfrm>
          <a:prstGeom prst="rect">
            <a:avLst/>
          </a:prstGeom>
        </p:spPr>
      </p:pic>
      <p:sp>
        <p:nvSpPr>
          <p:cNvPr id="72" name="Shape 930">
            <a:extLst>
              <a:ext uri="{FF2B5EF4-FFF2-40B4-BE49-F238E27FC236}">
                <a16:creationId xmlns:a16="http://schemas.microsoft.com/office/drawing/2014/main" xmlns="" id="{AB483241-9353-E046-8EB9-DC7987D70E24}"/>
              </a:ext>
            </a:extLst>
          </p:cNvPr>
          <p:cNvSpPr/>
          <p:nvPr/>
        </p:nvSpPr>
        <p:spPr>
          <a:xfrm>
            <a:off x="899688" y="4399185"/>
            <a:ext cx="934966" cy="233086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5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" sz="1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USB</a:t>
            </a:r>
            <a:endParaRPr lang="en" sz="1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" name="圖片 73" descr="DV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2453" y="3499212"/>
            <a:ext cx="824203" cy="824203"/>
          </a:xfrm>
          <a:prstGeom prst="rect">
            <a:avLst/>
          </a:prstGeom>
        </p:spPr>
      </p:pic>
      <p:sp>
        <p:nvSpPr>
          <p:cNvPr id="75" name="Shape 930">
            <a:extLst>
              <a:ext uri="{FF2B5EF4-FFF2-40B4-BE49-F238E27FC236}">
                <a16:creationId xmlns:a16="http://schemas.microsoft.com/office/drawing/2014/main" xmlns="" id="{AB483241-9353-E046-8EB9-DC7987D70E24}"/>
              </a:ext>
            </a:extLst>
          </p:cNvPr>
          <p:cNvSpPr/>
          <p:nvPr/>
        </p:nvSpPr>
        <p:spPr>
          <a:xfrm>
            <a:off x="2073589" y="4399185"/>
            <a:ext cx="934966" cy="233086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5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" sz="1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DVD</a:t>
            </a:r>
            <a:endParaRPr lang="en" sz="1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" name="圖片 75" descr="Mobi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7560" y="4794274"/>
            <a:ext cx="578557" cy="841880"/>
          </a:xfrm>
          <a:prstGeom prst="rect">
            <a:avLst/>
          </a:prstGeom>
        </p:spPr>
      </p:pic>
      <p:sp>
        <p:nvSpPr>
          <p:cNvPr id="77" name="Shape 930">
            <a:extLst>
              <a:ext uri="{FF2B5EF4-FFF2-40B4-BE49-F238E27FC236}">
                <a16:creationId xmlns:a16="http://schemas.microsoft.com/office/drawing/2014/main" xmlns="" id="{AB483241-9353-E046-8EB9-DC7987D70E24}"/>
              </a:ext>
            </a:extLst>
          </p:cNvPr>
          <p:cNvSpPr/>
          <p:nvPr/>
        </p:nvSpPr>
        <p:spPr>
          <a:xfrm>
            <a:off x="899688" y="5718739"/>
            <a:ext cx="934966" cy="233086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5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sz="1400" b="1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Mobile</a:t>
            </a:r>
          </a:p>
        </p:txBody>
      </p:sp>
      <p:sp>
        <p:nvSpPr>
          <p:cNvPr id="78" name="Shape 930">
            <a:extLst>
              <a:ext uri="{FF2B5EF4-FFF2-40B4-BE49-F238E27FC236}">
                <a16:creationId xmlns:a16="http://schemas.microsoft.com/office/drawing/2014/main" xmlns="" id="{AB483241-9353-E046-8EB9-DC7987D70E24}"/>
              </a:ext>
            </a:extLst>
          </p:cNvPr>
          <p:cNvSpPr/>
          <p:nvPr/>
        </p:nvSpPr>
        <p:spPr>
          <a:xfrm>
            <a:off x="2073589" y="5718739"/>
            <a:ext cx="934966" cy="233086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5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sz="1400" b="1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RDX</a:t>
            </a:r>
          </a:p>
        </p:txBody>
      </p:sp>
      <p:pic>
        <p:nvPicPr>
          <p:cNvPr id="79" name="圖片 78" descr="tandberg_data_8586_rdx_rdx_quikstor_1tb_remvble_1070111.png"/>
          <p:cNvPicPr>
            <a:picLocks noChangeAspect="1"/>
          </p:cNvPicPr>
          <p:nvPr/>
        </p:nvPicPr>
        <p:blipFill>
          <a:blip r:embed="rId2"/>
          <a:srcRect t="5403" b="21501"/>
          <a:stretch>
            <a:fillRect/>
          </a:stretch>
        </p:blipFill>
        <p:spPr>
          <a:xfrm>
            <a:off x="10031560" y="4757944"/>
            <a:ext cx="974790" cy="712535"/>
          </a:xfrm>
          <a:prstGeom prst="rect">
            <a:avLst/>
          </a:prstGeom>
        </p:spPr>
      </p:pic>
      <p:pic>
        <p:nvPicPr>
          <p:cNvPr id="80" name="圖片 79" descr="NA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7185" y="2142254"/>
            <a:ext cx="913420" cy="873672"/>
          </a:xfrm>
          <a:prstGeom prst="rect">
            <a:avLst/>
          </a:prstGeom>
        </p:spPr>
      </p:pic>
      <p:sp>
        <p:nvSpPr>
          <p:cNvPr id="81" name="Shape 930">
            <a:extLst>
              <a:ext uri="{FF2B5EF4-FFF2-40B4-BE49-F238E27FC236}">
                <a16:creationId xmlns:a16="http://schemas.microsoft.com/office/drawing/2014/main" xmlns="" id="{AB483241-9353-E046-8EB9-DC7987D70E24}"/>
              </a:ext>
            </a:extLst>
          </p:cNvPr>
          <p:cNvSpPr/>
          <p:nvPr/>
        </p:nvSpPr>
        <p:spPr>
          <a:xfrm>
            <a:off x="8897483" y="3100990"/>
            <a:ext cx="934966" cy="233086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5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"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NAS</a:t>
            </a:r>
          </a:p>
        </p:txBody>
      </p:sp>
      <p:pic>
        <p:nvPicPr>
          <p:cNvPr id="82" name="圖片 81" descr="iSCS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7113" y="2340410"/>
            <a:ext cx="1024103" cy="675516"/>
          </a:xfrm>
          <a:prstGeom prst="rect">
            <a:avLst/>
          </a:prstGeom>
        </p:spPr>
      </p:pic>
      <p:sp>
        <p:nvSpPr>
          <p:cNvPr id="83" name="Shape 930">
            <a:extLst>
              <a:ext uri="{FF2B5EF4-FFF2-40B4-BE49-F238E27FC236}">
                <a16:creationId xmlns:a16="http://schemas.microsoft.com/office/drawing/2014/main" xmlns="" id="{AB483241-9353-E046-8EB9-DC7987D70E24}"/>
              </a:ext>
            </a:extLst>
          </p:cNvPr>
          <p:cNvSpPr/>
          <p:nvPr/>
        </p:nvSpPr>
        <p:spPr>
          <a:xfrm>
            <a:off x="10071384" y="3100990"/>
            <a:ext cx="934966" cy="233086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5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sz="1400" b="1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iSCSI</a:t>
            </a:r>
          </a:p>
        </p:txBody>
      </p:sp>
      <p:pic>
        <p:nvPicPr>
          <p:cNvPr id="84" name="圖片 83" descr="US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5355" y="3484583"/>
            <a:ext cx="623940" cy="838832"/>
          </a:xfrm>
          <a:prstGeom prst="rect">
            <a:avLst/>
          </a:prstGeom>
        </p:spPr>
      </p:pic>
      <p:sp>
        <p:nvSpPr>
          <p:cNvPr id="85" name="Shape 930">
            <a:extLst>
              <a:ext uri="{FF2B5EF4-FFF2-40B4-BE49-F238E27FC236}">
                <a16:creationId xmlns:a16="http://schemas.microsoft.com/office/drawing/2014/main" xmlns="" id="{AB483241-9353-E046-8EB9-DC7987D70E24}"/>
              </a:ext>
            </a:extLst>
          </p:cNvPr>
          <p:cNvSpPr/>
          <p:nvPr/>
        </p:nvSpPr>
        <p:spPr>
          <a:xfrm>
            <a:off x="8897483" y="4399185"/>
            <a:ext cx="934966" cy="233086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5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" sz="1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USB</a:t>
            </a:r>
            <a:endParaRPr lang="en" sz="14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Shape 930">
            <a:extLst>
              <a:ext uri="{FF2B5EF4-FFF2-40B4-BE49-F238E27FC236}">
                <a16:creationId xmlns:a16="http://schemas.microsoft.com/office/drawing/2014/main" xmlns="" id="{AB483241-9353-E046-8EB9-DC7987D70E24}"/>
              </a:ext>
            </a:extLst>
          </p:cNvPr>
          <p:cNvSpPr/>
          <p:nvPr/>
        </p:nvSpPr>
        <p:spPr>
          <a:xfrm>
            <a:off x="10071384" y="4399185"/>
            <a:ext cx="934966" cy="233086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5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sz="1400" b="1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Mobile</a:t>
            </a:r>
          </a:p>
        </p:txBody>
      </p:sp>
      <p:pic>
        <p:nvPicPr>
          <p:cNvPr id="88" name="圖片 87" descr="Mobi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8791" y="3484583"/>
            <a:ext cx="578557" cy="841880"/>
          </a:xfrm>
          <a:prstGeom prst="rect">
            <a:avLst/>
          </a:prstGeom>
        </p:spPr>
      </p:pic>
      <p:sp>
        <p:nvSpPr>
          <p:cNvPr id="90" name="Shape 930">
            <a:extLst>
              <a:ext uri="{FF2B5EF4-FFF2-40B4-BE49-F238E27FC236}">
                <a16:creationId xmlns:a16="http://schemas.microsoft.com/office/drawing/2014/main" xmlns="" id="{AB483241-9353-E046-8EB9-DC7987D70E24}"/>
              </a:ext>
            </a:extLst>
          </p:cNvPr>
          <p:cNvSpPr/>
          <p:nvPr/>
        </p:nvSpPr>
        <p:spPr>
          <a:xfrm>
            <a:off x="8897483" y="5095162"/>
            <a:ext cx="934966" cy="233086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38100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50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sz="1400" b="1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RDX</a:t>
            </a:r>
          </a:p>
        </p:txBody>
      </p:sp>
      <p:pic>
        <p:nvPicPr>
          <p:cNvPr id="93" name="圖片 92" descr="P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3912" y="2505661"/>
            <a:ext cx="4873910" cy="2906312"/>
          </a:xfrm>
          <a:prstGeom prst="rect">
            <a:avLst/>
          </a:prstGeom>
        </p:spPr>
      </p:pic>
      <p:sp>
        <p:nvSpPr>
          <p:cNvPr id="94" name="文字方塊 93"/>
          <p:cNvSpPr txBox="1"/>
          <p:nvPr/>
        </p:nvSpPr>
        <p:spPr>
          <a:xfrm>
            <a:off x="7209599" y="2851404"/>
            <a:ext cx="14566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chemeClr val="bg1"/>
                </a:solidFill>
              </a:rPr>
              <a:t>Document</a:t>
            </a:r>
            <a:endParaRPr lang="zh-TW" altLang="en-US" sz="1400" b="1" dirty="0">
              <a:solidFill>
                <a:schemeClr val="bg1"/>
              </a:solidFill>
            </a:endParaRPr>
          </a:p>
        </p:txBody>
      </p:sp>
      <p:sp>
        <p:nvSpPr>
          <p:cNvPr id="95" name="文字方塊 94"/>
          <p:cNvSpPr txBox="1"/>
          <p:nvPr/>
        </p:nvSpPr>
        <p:spPr>
          <a:xfrm>
            <a:off x="7251399" y="3860187"/>
            <a:ext cx="988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>
                <a:solidFill>
                  <a:schemeClr val="bg1"/>
                </a:solidFill>
              </a:rPr>
              <a:t>Image</a:t>
            </a:r>
            <a:endParaRPr lang="zh-TW" altLang="en-US" sz="1400" b="1" dirty="0">
              <a:solidFill>
                <a:schemeClr val="bg1"/>
              </a:solidFill>
            </a:endParaRPr>
          </a:p>
        </p:txBody>
      </p:sp>
      <p:sp>
        <p:nvSpPr>
          <p:cNvPr id="96" name="文字方塊 95"/>
          <p:cNvSpPr txBox="1"/>
          <p:nvPr/>
        </p:nvSpPr>
        <p:spPr>
          <a:xfrm>
            <a:off x="7251399" y="4932503"/>
            <a:ext cx="988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>
                <a:solidFill>
                  <a:schemeClr val="bg1"/>
                </a:solidFill>
              </a:rPr>
              <a:t>Video</a:t>
            </a:r>
            <a:endParaRPr lang="zh-TW" alt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9453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2">
            <a:extLst>
              <a:ext uri="{FF2B5EF4-FFF2-40B4-BE49-F238E27FC236}">
                <a16:creationId xmlns:a16="http://schemas.microsoft.com/office/drawing/2014/main" xmlns="" id="{16F4EEEB-5391-1547-B26E-E3B9B229CC7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91425" rIns="91425" bIns="91425" anchor="ctr" anchorCtr="0"/>
          <a:lstStyle/>
          <a:p>
            <a:r>
              <a:rPr kumimoji="1" lang="en-US" altLang="zh-Hant" sz="3600" dirty="0">
                <a:latin typeface="+mn-lt"/>
                <a:ea typeface="Microsoft JhengHei" panose="020B0604030504040204" pitchFamily="34" charset="-120"/>
              </a:rPr>
              <a:t>Create your </a:t>
            </a:r>
            <a:r>
              <a:rPr kumimoji="1" lang="en-US" altLang="zh-Hant" sz="3600" dirty="0" err="1">
                <a:latin typeface="+mn-lt"/>
                <a:ea typeface="Microsoft JhengHei" panose="020B0604030504040204" pitchFamily="34" charset="-120"/>
              </a:rPr>
              <a:t>Qfiling</a:t>
            </a:r>
            <a:r>
              <a:rPr kumimoji="1" lang="en-US" altLang="zh-Hant" sz="3600" dirty="0">
                <a:latin typeface="+mn-lt"/>
                <a:ea typeface="Microsoft JhengHei" panose="020B0604030504040204" pitchFamily="34" charset="-120"/>
              </a:rPr>
              <a:t> rules in 3 steps</a:t>
            </a:r>
            <a:endParaRPr kumimoji="1" lang="en-US" altLang="zh-Hant" dirty="0">
              <a:latin typeface="+mn-lt"/>
              <a:ea typeface="Microsoft JhengHei" panose="020B0604030504040204" pitchFamily="34" charset="-120"/>
            </a:endParaRPr>
          </a:p>
        </p:txBody>
      </p:sp>
      <p:sp>
        <p:nvSpPr>
          <p:cNvPr id="31" name="Shape 370">
            <a:extLst>
              <a:ext uri="{FF2B5EF4-FFF2-40B4-BE49-F238E27FC236}">
                <a16:creationId xmlns:a16="http://schemas.microsoft.com/office/drawing/2014/main" xmlns="" id="{BBB1D6A3-1F98-EA49-8466-A71FFDE3CBB3}"/>
              </a:ext>
            </a:extLst>
          </p:cNvPr>
          <p:cNvSpPr/>
          <p:nvPr/>
        </p:nvSpPr>
        <p:spPr>
          <a:xfrm>
            <a:off x="616898" y="4912248"/>
            <a:ext cx="4099090" cy="1069112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762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7030A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15" name="五邊形 14">
            <a:extLst>
              <a:ext uri="{FF2B5EF4-FFF2-40B4-BE49-F238E27FC236}">
                <a16:creationId xmlns:a16="http://schemas.microsoft.com/office/drawing/2014/main" xmlns="" id="{2BB6B1E6-6363-2442-AD12-5B8AD07FD3AC}"/>
              </a:ext>
            </a:extLst>
          </p:cNvPr>
          <p:cNvSpPr/>
          <p:nvPr/>
        </p:nvSpPr>
        <p:spPr>
          <a:xfrm>
            <a:off x="598377" y="1338935"/>
            <a:ext cx="3091121" cy="660395"/>
          </a:xfrm>
          <a:prstGeom prst="homePlate">
            <a:avLst/>
          </a:prstGeom>
          <a:solidFill>
            <a:srgbClr val="FFB600">
              <a:alpha val="65882"/>
            </a:srgbClr>
          </a:solidFill>
          <a:ln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1" lang="en-US" altLang="zh-TW" sz="2400" b="1" dirty="0">
                <a:solidFill>
                  <a:srgbClr val="000000"/>
                </a:solidFill>
                <a:ea typeface="Microsoft JhengHei" panose="020B0604030504040204" pitchFamily="34" charset="-120"/>
              </a:rPr>
              <a:t>Select source</a:t>
            </a:r>
            <a:endParaRPr kumimoji="1" lang="zh-TW" altLang="en-US" sz="2400" b="1" dirty="0">
              <a:solidFill>
                <a:srgbClr val="000000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16" name="＞形箭號 15">
            <a:extLst>
              <a:ext uri="{FF2B5EF4-FFF2-40B4-BE49-F238E27FC236}">
                <a16:creationId xmlns:a16="http://schemas.microsoft.com/office/drawing/2014/main" xmlns="" id="{F5A7A42E-3173-8F49-968F-A6C15377581D}"/>
              </a:ext>
            </a:extLst>
          </p:cNvPr>
          <p:cNvSpPr/>
          <p:nvPr/>
        </p:nvSpPr>
        <p:spPr>
          <a:xfrm>
            <a:off x="3493912" y="1338935"/>
            <a:ext cx="5266989" cy="660395"/>
          </a:xfrm>
          <a:prstGeom prst="chevron">
            <a:avLst/>
          </a:prstGeom>
          <a:solidFill>
            <a:schemeClr val="bg1"/>
          </a:solidFill>
          <a:ln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1" lang="en-US" altLang="zh-Hant" sz="2400" b="1" dirty="0">
                <a:solidFill>
                  <a:srgbClr val="000000"/>
                </a:solidFill>
                <a:ea typeface="Microsoft JhengHei" panose="020B0604030504040204" pitchFamily="34" charset="-120"/>
              </a:rPr>
              <a:t>Set filing criteria</a:t>
            </a:r>
            <a:endParaRPr kumimoji="1" lang="zh-TW" altLang="en-US" sz="2400" b="1" dirty="0">
              <a:solidFill>
                <a:srgbClr val="000000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17" name="＞形箭號 16">
            <a:extLst>
              <a:ext uri="{FF2B5EF4-FFF2-40B4-BE49-F238E27FC236}">
                <a16:creationId xmlns:a16="http://schemas.microsoft.com/office/drawing/2014/main" xmlns="" id="{28CC7D71-C12A-054A-BB06-2CD85300EE19}"/>
              </a:ext>
            </a:extLst>
          </p:cNvPr>
          <p:cNvSpPr/>
          <p:nvPr/>
        </p:nvSpPr>
        <p:spPr>
          <a:xfrm>
            <a:off x="8570563" y="1338935"/>
            <a:ext cx="3060561" cy="660395"/>
          </a:xfrm>
          <a:prstGeom prst="chevron">
            <a:avLst/>
          </a:prstGeom>
          <a:solidFill>
            <a:schemeClr val="bg1"/>
          </a:solidFill>
          <a:ln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1" lang="en-US" altLang="zh-Hant" sz="2400" b="1" dirty="0">
                <a:solidFill>
                  <a:srgbClr val="000000"/>
                </a:solidFill>
                <a:ea typeface="Microsoft JhengHei" panose="020B0604030504040204" pitchFamily="34" charset="-120"/>
              </a:rPr>
              <a:t>Select destination</a:t>
            </a:r>
            <a:endParaRPr kumimoji="1" lang="zh-TW" altLang="en-US" sz="1600" b="1" dirty="0">
              <a:solidFill>
                <a:srgbClr val="000000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723578" y="4918141"/>
            <a:ext cx="4099090" cy="1047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altLang="zh-TW" b="1" dirty="0" smtClean="0">
                <a:solidFill>
                  <a:schemeClr val="bg1"/>
                </a:solidFill>
                <a:ea typeface="Microsoft JhengHei" charset="0"/>
                <a:cs typeface="Microsoft JhengHei" charset="0"/>
              </a:rPr>
              <a:t>Free up </a:t>
            </a:r>
            <a:r>
              <a:rPr lang="en-US" altLang="zh-TW" b="1" dirty="0">
                <a:solidFill>
                  <a:schemeClr val="bg1"/>
                </a:solidFill>
                <a:ea typeface="Microsoft JhengHei" charset="0"/>
                <a:cs typeface="Microsoft JhengHei" charset="0"/>
              </a:rPr>
              <a:t>NAS </a:t>
            </a:r>
            <a:r>
              <a:rPr lang="en-US" altLang="zh-TW" b="1" dirty="0" smtClean="0">
                <a:solidFill>
                  <a:schemeClr val="bg1"/>
                </a:solidFill>
                <a:ea typeface="Microsoft JhengHei" charset="0"/>
                <a:cs typeface="Microsoft JhengHei" charset="0"/>
              </a:rPr>
              <a:t>storage space by setting to </a:t>
            </a:r>
            <a:r>
              <a:rPr lang="en-US" altLang="zh-TW" b="1" dirty="0">
                <a:solidFill>
                  <a:schemeClr val="bg1"/>
                </a:solidFill>
                <a:ea typeface="Microsoft JhengHei" charset="0"/>
                <a:cs typeface="Microsoft JhengHei" charset="0"/>
              </a:rPr>
              <a:t>“</a:t>
            </a:r>
            <a:r>
              <a:rPr lang="en-US" altLang="zh-TW" b="1" dirty="0" smtClean="0">
                <a:solidFill>
                  <a:schemeClr val="bg1"/>
                </a:solidFill>
                <a:ea typeface="Microsoft JhengHei" charset="0"/>
                <a:cs typeface="Microsoft JhengHei" charset="0"/>
              </a:rPr>
              <a:t>delete" </a:t>
            </a:r>
            <a:r>
              <a:rPr lang="en-US" altLang="zh-TW" b="1" dirty="0">
                <a:solidFill>
                  <a:schemeClr val="bg1"/>
                </a:solidFill>
                <a:ea typeface="Microsoft JhengHei" charset="0"/>
                <a:cs typeface="Microsoft JhengHei" charset="0"/>
              </a:rPr>
              <a:t>the source </a:t>
            </a:r>
            <a:r>
              <a:rPr lang="en-US" altLang="zh-TW" b="1" dirty="0" smtClean="0">
                <a:solidFill>
                  <a:schemeClr val="bg1"/>
                </a:solidFill>
                <a:ea typeface="Microsoft JhengHei" charset="0"/>
                <a:cs typeface="Microsoft JhengHei" charset="0"/>
              </a:rPr>
              <a:t>files after the filing task is completed.</a:t>
            </a:r>
            <a:endParaRPr lang="en-US" altLang="zh-TW" b="1" dirty="0">
              <a:solidFill>
                <a:schemeClr val="bg1"/>
              </a:solidFill>
              <a:ea typeface="Microsoft JhengHei" charset="0"/>
              <a:cs typeface="Microsoft JhengHei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BB07DA06-E248-1645-B7CD-717B97533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668" y="2111067"/>
            <a:ext cx="6499994" cy="4092936"/>
          </a:xfrm>
          <a:prstGeom prst="rect">
            <a:avLst/>
          </a:prstGeom>
        </p:spPr>
      </p:pic>
      <p:sp>
        <p:nvSpPr>
          <p:cNvPr id="21" name="文字方塊 20"/>
          <p:cNvSpPr txBox="1"/>
          <p:nvPr/>
        </p:nvSpPr>
        <p:spPr>
          <a:xfrm>
            <a:off x="598377" y="2076185"/>
            <a:ext cx="369441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kumimoji="1" lang="en-US" altLang="zh-Hant" sz="2400" b="1" dirty="0">
                <a:ea typeface="Arial Unicode MS" pitchFamily="34" charset="-120"/>
              </a:rPr>
              <a:t>Support </a:t>
            </a:r>
            <a:r>
              <a:rPr kumimoji="1" lang="en-US" altLang="zh-Hant" sz="2800" b="1" dirty="0">
                <a:solidFill>
                  <a:srgbClr val="C00000"/>
                </a:solidFill>
                <a:ea typeface="Arial Unicode MS" pitchFamily="34" charset="-120"/>
              </a:rPr>
              <a:t>6</a:t>
            </a:r>
            <a:r>
              <a:rPr kumimoji="1" lang="en-US" altLang="zh-Hant" sz="2400" b="1" dirty="0">
                <a:ea typeface="Arial Unicode MS" pitchFamily="34" charset="-120"/>
              </a:rPr>
              <a:t> </a:t>
            </a:r>
            <a:r>
              <a:rPr kumimoji="1" lang="en-US" altLang="zh-Hant" sz="2400" b="1" dirty="0" smtClean="0">
                <a:ea typeface="Arial Unicode MS" pitchFamily="34" charset="-120"/>
              </a:rPr>
              <a:t>device types:</a:t>
            </a:r>
            <a:endParaRPr kumimoji="1" lang="en-US" altLang="zh-Hant" sz="2400" b="1" dirty="0">
              <a:ea typeface="Arial Unicode MS" pitchFamily="34" charset="-120"/>
            </a:endParaRPr>
          </a:p>
          <a:p>
            <a:pPr marL="0" lvl="1">
              <a:buFont typeface="Arial" panose="020B0604020202020204" pitchFamily="34" charset="0"/>
              <a:buChar char="•"/>
            </a:pPr>
            <a:r>
              <a:rPr kumimoji="1" lang="en-US" altLang="zh-Hant" sz="2400" b="1" dirty="0">
                <a:ea typeface="Microsoft JhengHei" panose="020B0604030504040204" pitchFamily="34" charset="-120"/>
              </a:rPr>
              <a:t> NAS</a:t>
            </a:r>
          </a:p>
          <a:p>
            <a:pPr marL="0" lvl="1">
              <a:buFont typeface="Arial" panose="020B0604020202020204" pitchFamily="34" charset="0"/>
              <a:buChar char="•"/>
            </a:pPr>
            <a:r>
              <a:rPr kumimoji="1" lang="en-US" altLang="zh-Hant" sz="2400" b="1" dirty="0">
                <a:ea typeface="Microsoft JhengHei" panose="020B0604030504040204" pitchFamily="34" charset="-120"/>
              </a:rPr>
              <a:t> </a:t>
            </a:r>
            <a:r>
              <a:rPr kumimoji="1" lang="en-US" altLang="zh-Hant" sz="2400" b="1" dirty="0" err="1">
                <a:ea typeface="Microsoft JhengHei" panose="020B0604030504040204" pitchFamily="34" charset="-120"/>
              </a:rPr>
              <a:t>iSCSI</a:t>
            </a:r>
            <a:endParaRPr kumimoji="1" lang="en-US" altLang="zh-Hant" sz="2400" b="1" dirty="0">
              <a:ea typeface="Microsoft JhengHei" panose="020B0604030504040204" pitchFamily="34" charset="-120"/>
            </a:endParaRPr>
          </a:p>
          <a:p>
            <a:pPr marL="0" lvl="1">
              <a:buFont typeface="Arial" panose="020B0604020202020204" pitchFamily="34" charset="0"/>
              <a:buChar char="•"/>
            </a:pPr>
            <a:r>
              <a:rPr kumimoji="1" lang="en-US" altLang="zh-Hant" sz="2400" b="1" dirty="0">
                <a:ea typeface="Microsoft JhengHei" panose="020B0604030504040204" pitchFamily="34" charset="-120"/>
              </a:rPr>
              <a:t> USB</a:t>
            </a:r>
          </a:p>
          <a:p>
            <a:pPr marL="0" lvl="1">
              <a:buFont typeface="Arial" panose="020B0604020202020204" pitchFamily="34" charset="0"/>
              <a:buChar char="•"/>
            </a:pPr>
            <a:r>
              <a:rPr kumimoji="1" lang="en-US" altLang="zh-Hant" sz="2400" b="1" dirty="0">
                <a:ea typeface="Microsoft JhengHei" panose="020B0604030504040204" pitchFamily="34" charset="-120"/>
              </a:rPr>
              <a:t> Mobile </a:t>
            </a:r>
          </a:p>
          <a:p>
            <a:pPr marL="0" lvl="1">
              <a:buFont typeface="Arial" panose="020B0604020202020204" pitchFamily="34" charset="0"/>
              <a:buChar char="•"/>
            </a:pPr>
            <a:r>
              <a:rPr kumimoji="1" lang="en-US" altLang="zh-Hant" sz="2400" b="1" dirty="0">
                <a:ea typeface="Microsoft JhengHei" panose="020B0604030504040204" pitchFamily="34" charset="-120"/>
              </a:rPr>
              <a:t> DVD</a:t>
            </a:r>
          </a:p>
          <a:p>
            <a:pPr marL="0" lvl="1">
              <a:buFont typeface="Arial" panose="020B0604020202020204" pitchFamily="34" charset="0"/>
              <a:buChar char="•"/>
            </a:pPr>
            <a:r>
              <a:rPr kumimoji="1" lang="en-US" altLang="zh-Hant" sz="2400" b="1" dirty="0">
                <a:ea typeface="Microsoft JhengHei" panose="020B0604030504040204" pitchFamily="34" charset="-120"/>
              </a:rPr>
              <a:t> RDX</a:t>
            </a:r>
          </a:p>
        </p:txBody>
      </p:sp>
    </p:spTree>
    <p:extLst>
      <p:ext uri="{BB962C8B-B14F-4D97-AF65-F5344CB8AC3E}">
        <p14:creationId xmlns:p14="http://schemas.microsoft.com/office/powerpoint/2010/main" xmlns="" val="2286374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88767975-F8EC-224F-9D0B-ABAEEBFF88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24" b="2530"/>
          <a:stretch/>
        </p:blipFill>
        <p:spPr>
          <a:xfrm>
            <a:off x="1272747" y="3042088"/>
            <a:ext cx="9603836" cy="3284573"/>
          </a:xfrm>
          <a:prstGeom prst="rect">
            <a:avLst/>
          </a:prstGeom>
        </p:spPr>
      </p:pic>
      <p:sp>
        <p:nvSpPr>
          <p:cNvPr id="2" name="不規則四邊形 1">
            <a:extLst>
              <a:ext uri="{FF2B5EF4-FFF2-40B4-BE49-F238E27FC236}">
                <a16:creationId xmlns:a16="http://schemas.microsoft.com/office/drawing/2014/main" xmlns="" id="{5EA2B57E-DBFE-5A4D-A17A-3C93DA0E6529}"/>
              </a:ext>
            </a:extLst>
          </p:cNvPr>
          <p:cNvSpPr/>
          <p:nvPr/>
        </p:nvSpPr>
        <p:spPr>
          <a:xfrm>
            <a:off x="605665" y="2009963"/>
            <a:ext cx="10707378" cy="371730"/>
          </a:xfrm>
          <a:prstGeom prst="trapezoid">
            <a:avLst>
              <a:gd name="adj" fmla="val 465339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" name="標題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Clr>
                <a:srgbClr val="F55D4B"/>
              </a:buClr>
              <a:buSzPts val="2800"/>
            </a:pPr>
            <a:r>
              <a:rPr kumimoji="1" lang="en-US" altLang="zh-Hant" sz="3600" dirty="0">
                <a:solidFill>
                  <a:srgbClr val="000000"/>
                </a:solidFill>
                <a:latin typeface="Arial"/>
                <a:ea typeface="Microsoft JhengHei" panose="020B0604030504040204" pitchFamily="34" charset="-120"/>
              </a:rPr>
              <a:t>Create your </a:t>
            </a:r>
            <a:r>
              <a:rPr kumimoji="1" lang="en-US" altLang="zh-Hant" sz="3600" dirty="0" err="1">
                <a:solidFill>
                  <a:srgbClr val="000000"/>
                </a:solidFill>
                <a:latin typeface="Arial"/>
                <a:ea typeface="Microsoft JhengHei" panose="020B0604030504040204" pitchFamily="34" charset="-120"/>
              </a:rPr>
              <a:t>Qfiling</a:t>
            </a:r>
            <a:r>
              <a:rPr kumimoji="1" lang="en-US" altLang="zh-Hant" sz="3600" dirty="0">
                <a:solidFill>
                  <a:srgbClr val="000000"/>
                </a:solidFill>
                <a:latin typeface="Arial"/>
                <a:ea typeface="Microsoft JhengHei" panose="020B0604030504040204" pitchFamily="34" charset="-120"/>
              </a:rPr>
              <a:t> rules in 3 steps</a:t>
            </a:r>
            <a:endParaRPr lang="zh-TW" altLang="en-US" dirty="0">
              <a:latin typeface="+mj-lt"/>
              <a:ea typeface="Microsoft JhengHei" panose="020B0604030504040204" pitchFamily="34" charset="-120"/>
              <a:cs typeface="Amatic SC"/>
              <a:sym typeface="Amatic SC"/>
            </a:endParaRPr>
          </a:p>
        </p:txBody>
      </p:sp>
      <p:sp>
        <p:nvSpPr>
          <p:cNvPr id="15" name="五邊形 14">
            <a:extLst>
              <a:ext uri="{FF2B5EF4-FFF2-40B4-BE49-F238E27FC236}">
                <a16:creationId xmlns:a16="http://schemas.microsoft.com/office/drawing/2014/main" xmlns="" id="{2BB6B1E6-6363-2442-AD12-5B8AD07FD3AC}"/>
              </a:ext>
            </a:extLst>
          </p:cNvPr>
          <p:cNvSpPr/>
          <p:nvPr/>
        </p:nvSpPr>
        <p:spPr>
          <a:xfrm>
            <a:off x="598377" y="1338935"/>
            <a:ext cx="3091121" cy="660395"/>
          </a:xfrm>
          <a:prstGeom prst="homePlate">
            <a:avLst/>
          </a:prstGeom>
          <a:solidFill>
            <a:schemeClr val="bg1"/>
          </a:solidFill>
          <a:ln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1" lang="en-US" altLang="zh-TW" sz="2400" b="1" dirty="0">
                <a:solidFill>
                  <a:srgbClr val="000000"/>
                </a:solidFill>
                <a:ea typeface="Microsoft JhengHei" panose="020B0604030504040204" pitchFamily="34" charset="-120"/>
              </a:rPr>
              <a:t>Select source</a:t>
            </a:r>
            <a:endParaRPr kumimoji="1" lang="zh-TW" altLang="en-US" sz="2400" b="1" dirty="0">
              <a:solidFill>
                <a:srgbClr val="000000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19" name="＞形箭號 18">
            <a:extLst>
              <a:ext uri="{FF2B5EF4-FFF2-40B4-BE49-F238E27FC236}">
                <a16:creationId xmlns:a16="http://schemas.microsoft.com/office/drawing/2014/main" xmlns="" id="{F5A7A42E-3173-8F49-968F-A6C15377581D}"/>
              </a:ext>
            </a:extLst>
          </p:cNvPr>
          <p:cNvSpPr/>
          <p:nvPr/>
        </p:nvSpPr>
        <p:spPr>
          <a:xfrm>
            <a:off x="3493912" y="1338935"/>
            <a:ext cx="5266989" cy="660395"/>
          </a:xfrm>
          <a:prstGeom prst="chevron">
            <a:avLst/>
          </a:prstGeom>
          <a:solidFill>
            <a:srgbClr val="FFB600">
              <a:alpha val="65882"/>
            </a:srgbClr>
          </a:solidFill>
          <a:ln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1" lang="en-US" altLang="zh-Hant" sz="2400" b="1" dirty="0">
                <a:solidFill>
                  <a:srgbClr val="000000"/>
                </a:solidFill>
                <a:ea typeface="Microsoft JhengHei" panose="020B0604030504040204" pitchFamily="34" charset="-120"/>
              </a:rPr>
              <a:t>Set filing criteria</a:t>
            </a:r>
            <a:endParaRPr kumimoji="1" lang="zh-TW" altLang="en-US" sz="2400" b="1" dirty="0">
              <a:solidFill>
                <a:srgbClr val="000000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20" name="＞形箭號 19">
            <a:extLst>
              <a:ext uri="{FF2B5EF4-FFF2-40B4-BE49-F238E27FC236}">
                <a16:creationId xmlns:a16="http://schemas.microsoft.com/office/drawing/2014/main" xmlns="" id="{28CC7D71-C12A-054A-BB06-2CD85300EE19}"/>
              </a:ext>
            </a:extLst>
          </p:cNvPr>
          <p:cNvSpPr/>
          <p:nvPr/>
        </p:nvSpPr>
        <p:spPr>
          <a:xfrm>
            <a:off x="8570563" y="1338935"/>
            <a:ext cx="3060561" cy="660395"/>
          </a:xfrm>
          <a:prstGeom prst="chevron">
            <a:avLst/>
          </a:prstGeom>
          <a:solidFill>
            <a:schemeClr val="bg1"/>
          </a:solidFill>
          <a:ln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1" lang="en-US" altLang="zh-Hant" sz="2400" b="1" dirty="0">
                <a:solidFill>
                  <a:srgbClr val="000000"/>
                </a:solidFill>
                <a:ea typeface="Microsoft JhengHei" panose="020B0604030504040204" pitchFamily="34" charset="-120"/>
              </a:rPr>
              <a:t>Select destination</a:t>
            </a:r>
            <a:endParaRPr kumimoji="1" lang="zh-TW" altLang="en-US" sz="1600" b="1" dirty="0">
              <a:solidFill>
                <a:srgbClr val="000000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22" name="五邊形 21">
            <a:extLst>
              <a:ext uri="{FF2B5EF4-FFF2-40B4-BE49-F238E27FC236}">
                <a16:creationId xmlns:a16="http://schemas.microsoft.com/office/drawing/2014/main" xmlns="" id="{2BB6B1E6-6363-2442-AD12-5B8AD07FD3AC}"/>
              </a:ext>
            </a:extLst>
          </p:cNvPr>
          <p:cNvSpPr/>
          <p:nvPr/>
        </p:nvSpPr>
        <p:spPr>
          <a:xfrm>
            <a:off x="598377" y="2381693"/>
            <a:ext cx="3091121" cy="660395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Hant" sz="2400" b="1" dirty="0">
                <a:solidFill>
                  <a:schemeClr val="bg1"/>
                </a:solidFill>
                <a:ea typeface="Microsoft JhengHei" panose="020B0604030504040204" pitchFamily="34" charset="-120"/>
              </a:rPr>
              <a:t>Source file filters</a:t>
            </a:r>
            <a:endParaRPr kumimoji="1" lang="zh-TW" altLang="en-US" sz="2400" b="1" dirty="0">
              <a:solidFill>
                <a:schemeClr val="bg1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23" name="＞形箭號 22">
            <a:extLst>
              <a:ext uri="{FF2B5EF4-FFF2-40B4-BE49-F238E27FC236}">
                <a16:creationId xmlns:a16="http://schemas.microsoft.com/office/drawing/2014/main" xmlns="" id="{F5A7A42E-3173-8F49-968F-A6C15377581D}"/>
              </a:ext>
            </a:extLst>
          </p:cNvPr>
          <p:cNvSpPr/>
          <p:nvPr/>
        </p:nvSpPr>
        <p:spPr>
          <a:xfrm>
            <a:off x="3493912" y="2381693"/>
            <a:ext cx="5266989" cy="660395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2400" b="1" dirty="0">
                <a:solidFill>
                  <a:schemeClr val="bg1"/>
                </a:solidFill>
                <a:ea typeface="Microsoft JhengHei" panose="020B0604030504040204" pitchFamily="34" charset="-120"/>
              </a:rPr>
              <a:t>File editing</a:t>
            </a:r>
            <a:endParaRPr kumimoji="1" lang="zh-TW" altLang="en-US" b="1" dirty="0">
              <a:solidFill>
                <a:schemeClr val="bg1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24" name="＞形箭號 23">
            <a:extLst>
              <a:ext uri="{FF2B5EF4-FFF2-40B4-BE49-F238E27FC236}">
                <a16:creationId xmlns:a16="http://schemas.microsoft.com/office/drawing/2014/main" xmlns="" id="{28CC7D71-C12A-054A-BB06-2CD85300EE19}"/>
              </a:ext>
            </a:extLst>
          </p:cNvPr>
          <p:cNvSpPr/>
          <p:nvPr/>
        </p:nvSpPr>
        <p:spPr>
          <a:xfrm>
            <a:off x="8570563" y="2381693"/>
            <a:ext cx="3060561" cy="660395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Hant" sz="2400" b="1" dirty="0">
                <a:solidFill>
                  <a:schemeClr val="bg1"/>
                </a:solidFill>
                <a:ea typeface="Microsoft JhengHei" panose="020B0604030504040204" pitchFamily="34" charset="-120"/>
              </a:rPr>
              <a:t>Destination &amp; Structure</a:t>
            </a:r>
            <a:endParaRPr kumimoji="1" lang="zh-TW" altLang="en-US" sz="1600" b="1" dirty="0">
              <a:solidFill>
                <a:schemeClr val="bg1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25" name="Shape 103"/>
          <p:cNvSpPr txBox="1">
            <a:spLocks noGrp="1"/>
          </p:cNvSpPr>
          <p:nvPr>
            <p:ph type="sldNum" idx="4294967295"/>
          </p:nvPr>
        </p:nvSpPr>
        <p:spPr>
          <a:xfrm>
            <a:off x="11515065" y="6315740"/>
            <a:ext cx="677068" cy="54226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/>
              <a:pPr defTabSz="1219170">
                <a:buClr>
                  <a:srgbClr val="000000"/>
                </a:buClr>
              </a:pPr>
              <a:t>7</a:t>
            </a:fld>
            <a:endParaRPr kern="0" dirty="0"/>
          </a:p>
        </p:txBody>
      </p:sp>
    </p:spTree>
    <p:extLst>
      <p:ext uri="{BB962C8B-B14F-4D97-AF65-F5344CB8AC3E}">
        <p14:creationId xmlns:p14="http://schemas.microsoft.com/office/powerpoint/2010/main" xmlns="" val="1196250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8895A0FF-9261-CB46-A7F6-4EA3E8D22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748" y="3042088"/>
            <a:ext cx="8483055" cy="3277305"/>
          </a:xfrm>
          <a:prstGeom prst="rect">
            <a:avLst/>
          </a:prstGeom>
        </p:spPr>
      </p:pic>
      <p:sp>
        <p:nvSpPr>
          <p:cNvPr id="22" name="標題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Hant" sz="3600" dirty="0">
                <a:solidFill>
                  <a:srgbClr val="000000"/>
                </a:solidFill>
                <a:latin typeface="Arial"/>
                <a:ea typeface="Microsoft JhengHei" panose="020B0604030504040204" pitchFamily="34" charset="-120"/>
              </a:rPr>
              <a:t>Create your </a:t>
            </a:r>
            <a:r>
              <a:rPr kumimoji="1" lang="en-US" altLang="zh-Hant" sz="3600" dirty="0" err="1">
                <a:solidFill>
                  <a:srgbClr val="000000"/>
                </a:solidFill>
                <a:latin typeface="Arial"/>
                <a:ea typeface="Microsoft JhengHei" panose="020B0604030504040204" pitchFamily="34" charset="-120"/>
              </a:rPr>
              <a:t>Qfiling</a:t>
            </a:r>
            <a:r>
              <a:rPr kumimoji="1" lang="en-US" altLang="zh-Hant" sz="3600" dirty="0">
                <a:solidFill>
                  <a:srgbClr val="000000"/>
                </a:solidFill>
                <a:latin typeface="Arial"/>
                <a:ea typeface="Microsoft JhengHei" panose="020B0604030504040204" pitchFamily="34" charset="-120"/>
              </a:rPr>
              <a:t> rules in 3 steps</a:t>
            </a:r>
            <a:endParaRPr lang="zh-TW" altLang="en-US" dirty="0"/>
          </a:p>
        </p:txBody>
      </p:sp>
      <p:sp>
        <p:nvSpPr>
          <p:cNvPr id="23" name="不規則四邊形 1">
            <a:extLst>
              <a:ext uri="{FF2B5EF4-FFF2-40B4-BE49-F238E27FC236}">
                <a16:creationId xmlns:a16="http://schemas.microsoft.com/office/drawing/2014/main" xmlns="" id="{5EA2B57E-DBFE-5A4D-A17A-3C93DA0E6529}"/>
              </a:ext>
            </a:extLst>
          </p:cNvPr>
          <p:cNvSpPr/>
          <p:nvPr/>
        </p:nvSpPr>
        <p:spPr>
          <a:xfrm>
            <a:off x="605665" y="2009963"/>
            <a:ext cx="10707378" cy="371730"/>
          </a:xfrm>
          <a:prstGeom prst="trapezoid">
            <a:avLst>
              <a:gd name="adj" fmla="val 465339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4" name="五邊形 23">
            <a:extLst>
              <a:ext uri="{FF2B5EF4-FFF2-40B4-BE49-F238E27FC236}">
                <a16:creationId xmlns:a16="http://schemas.microsoft.com/office/drawing/2014/main" xmlns="" id="{2BB6B1E6-6363-2442-AD12-5B8AD07FD3AC}"/>
              </a:ext>
            </a:extLst>
          </p:cNvPr>
          <p:cNvSpPr/>
          <p:nvPr/>
        </p:nvSpPr>
        <p:spPr>
          <a:xfrm>
            <a:off x="598377" y="1338935"/>
            <a:ext cx="3091121" cy="660395"/>
          </a:xfrm>
          <a:prstGeom prst="homePlate">
            <a:avLst/>
          </a:prstGeom>
          <a:solidFill>
            <a:schemeClr val="bg1"/>
          </a:solidFill>
          <a:ln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1" lang="en-US" altLang="zh-TW" sz="2400" b="1" dirty="0">
                <a:solidFill>
                  <a:srgbClr val="000000"/>
                </a:solidFill>
                <a:ea typeface="Microsoft JhengHei" panose="020B0604030504040204" pitchFamily="34" charset="-120"/>
              </a:rPr>
              <a:t>Select source</a:t>
            </a:r>
            <a:endParaRPr kumimoji="1" lang="zh-TW" altLang="en-US" sz="2400" b="1" dirty="0">
              <a:solidFill>
                <a:srgbClr val="000000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25" name="＞形箭號 24">
            <a:extLst>
              <a:ext uri="{FF2B5EF4-FFF2-40B4-BE49-F238E27FC236}">
                <a16:creationId xmlns:a16="http://schemas.microsoft.com/office/drawing/2014/main" xmlns="" id="{F5A7A42E-3173-8F49-968F-A6C15377581D}"/>
              </a:ext>
            </a:extLst>
          </p:cNvPr>
          <p:cNvSpPr/>
          <p:nvPr/>
        </p:nvSpPr>
        <p:spPr>
          <a:xfrm>
            <a:off x="3493912" y="1338935"/>
            <a:ext cx="5266989" cy="660395"/>
          </a:xfrm>
          <a:prstGeom prst="chevron">
            <a:avLst/>
          </a:prstGeom>
          <a:solidFill>
            <a:srgbClr val="FFB600">
              <a:alpha val="65882"/>
            </a:srgbClr>
          </a:solidFill>
          <a:ln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1" lang="en-US" altLang="zh-Hant" sz="2400" b="1" dirty="0">
                <a:solidFill>
                  <a:srgbClr val="000000"/>
                </a:solidFill>
                <a:ea typeface="Microsoft JhengHei" panose="020B0604030504040204" pitchFamily="34" charset="-120"/>
              </a:rPr>
              <a:t>Set filing criteria</a:t>
            </a:r>
            <a:endParaRPr kumimoji="1" lang="zh-TW" altLang="en-US" sz="2400" b="1" dirty="0">
              <a:solidFill>
                <a:srgbClr val="000000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26" name="＞形箭號 25">
            <a:extLst>
              <a:ext uri="{FF2B5EF4-FFF2-40B4-BE49-F238E27FC236}">
                <a16:creationId xmlns:a16="http://schemas.microsoft.com/office/drawing/2014/main" xmlns="" id="{28CC7D71-C12A-054A-BB06-2CD85300EE19}"/>
              </a:ext>
            </a:extLst>
          </p:cNvPr>
          <p:cNvSpPr/>
          <p:nvPr/>
        </p:nvSpPr>
        <p:spPr>
          <a:xfrm>
            <a:off x="8570563" y="1338935"/>
            <a:ext cx="3060561" cy="660395"/>
          </a:xfrm>
          <a:prstGeom prst="chevron">
            <a:avLst/>
          </a:prstGeom>
          <a:solidFill>
            <a:schemeClr val="bg1"/>
          </a:solidFill>
          <a:ln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1" lang="en-US" altLang="zh-Hant" sz="2400" b="1" dirty="0">
                <a:solidFill>
                  <a:srgbClr val="000000"/>
                </a:solidFill>
                <a:ea typeface="Microsoft JhengHei" panose="020B0604030504040204" pitchFamily="34" charset="-120"/>
              </a:rPr>
              <a:t>Select destination</a:t>
            </a:r>
            <a:endParaRPr kumimoji="1" lang="zh-TW" altLang="en-US" sz="1600" b="1" dirty="0">
              <a:solidFill>
                <a:srgbClr val="000000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27" name="五邊形 26">
            <a:extLst>
              <a:ext uri="{FF2B5EF4-FFF2-40B4-BE49-F238E27FC236}">
                <a16:creationId xmlns:a16="http://schemas.microsoft.com/office/drawing/2014/main" xmlns="" id="{2BB6B1E6-6363-2442-AD12-5B8AD07FD3AC}"/>
              </a:ext>
            </a:extLst>
          </p:cNvPr>
          <p:cNvSpPr/>
          <p:nvPr/>
        </p:nvSpPr>
        <p:spPr>
          <a:xfrm>
            <a:off x="598377" y="2381693"/>
            <a:ext cx="3091121" cy="660395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1" lang="en-US" altLang="zh-Hant" sz="2400" b="1" dirty="0">
                <a:solidFill>
                  <a:srgbClr val="FFFFFF"/>
                </a:solidFill>
                <a:ea typeface="Microsoft JhengHei" panose="020B0604030504040204" pitchFamily="34" charset="-120"/>
              </a:rPr>
              <a:t>Source file filters</a:t>
            </a:r>
            <a:endParaRPr kumimoji="1" lang="zh-TW" altLang="en-US" sz="2400" b="1" dirty="0">
              <a:solidFill>
                <a:srgbClr val="FFFFFF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29" name="＞形箭號 28">
            <a:extLst>
              <a:ext uri="{FF2B5EF4-FFF2-40B4-BE49-F238E27FC236}">
                <a16:creationId xmlns:a16="http://schemas.microsoft.com/office/drawing/2014/main" xmlns="" id="{F5A7A42E-3173-8F49-968F-A6C15377581D}"/>
              </a:ext>
            </a:extLst>
          </p:cNvPr>
          <p:cNvSpPr/>
          <p:nvPr/>
        </p:nvSpPr>
        <p:spPr>
          <a:xfrm>
            <a:off x="3493912" y="2381693"/>
            <a:ext cx="5266989" cy="660395"/>
          </a:xfrm>
          <a:prstGeom prst="chevron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2400" b="1" dirty="0">
                <a:solidFill>
                  <a:schemeClr val="tx1"/>
                </a:solidFill>
                <a:ea typeface="Microsoft JhengHei" panose="020B0604030504040204" pitchFamily="34" charset="-120"/>
              </a:rPr>
              <a:t>File editing</a:t>
            </a:r>
            <a:endParaRPr kumimoji="1" lang="zh-TW" altLang="en-US" sz="2400" b="1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30" name="＞形箭號 29">
            <a:extLst>
              <a:ext uri="{FF2B5EF4-FFF2-40B4-BE49-F238E27FC236}">
                <a16:creationId xmlns:a16="http://schemas.microsoft.com/office/drawing/2014/main" xmlns="" id="{28CC7D71-C12A-054A-BB06-2CD85300EE19}"/>
              </a:ext>
            </a:extLst>
          </p:cNvPr>
          <p:cNvSpPr/>
          <p:nvPr/>
        </p:nvSpPr>
        <p:spPr>
          <a:xfrm>
            <a:off x="8570563" y="2381693"/>
            <a:ext cx="3060561" cy="660395"/>
          </a:xfrm>
          <a:prstGeom prst="chevron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1" lang="en-US" altLang="zh-Hant" sz="2400" b="1" dirty="0">
                <a:solidFill>
                  <a:srgbClr val="000000"/>
                </a:solidFill>
                <a:ea typeface="Microsoft JhengHei" panose="020B0604030504040204" pitchFamily="34" charset="-120"/>
              </a:rPr>
              <a:t>Destination &amp; Structure</a:t>
            </a:r>
            <a:endParaRPr kumimoji="1" lang="zh-TW" altLang="en-US" sz="1600" b="1" dirty="0">
              <a:solidFill>
                <a:srgbClr val="000000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31" name="Shape 370">
            <a:extLst>
              <a:ext uri="{FF2B5EF4-FFF2-40B4-BE49-F238E27FC236}">
                <a16:creationId xmlns:a16="http://schemas.microsoft.com/office/drawing/2014/main" xmlns="" id="{BBB1D6A3-1F98-EA49-8466-A71FFDE3CBB3}"/>
              </a:ext>
            </a:extLst>
          </p:cNvPr>
          <p:cNvSpPr/>
          <p:nvPr/>
        </p:nvSpPr>
        <p:spPr>
          <a:xfrm>
            <a:off x="605665" y="3689496"/>
            <a:ext cx="2134629" cy="1414513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762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7030A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714701" y="3737481"/>
            <a:ext cx="2025593" cy="136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altLang="zh-Hant" b="1" dirty="0" smtClean="0">
                <a:solidFill>
                  <a:schemeClr val="lt1"/>
                </a:solidFill>
                <a:ea typeface="Microsoft JhengHei" charset="0"/>
                <a:cs typeface="Microsoft JhengHei" charset="0"/>
                <a:sym typeface="Arial"/>
              </a:rPr>
              <a:t>20+ </a:t>
            </a:r>
            <a:r>
              <a:rPr lang="en-US" altLang="zh-Hant" b="1" dirty="0">
                <a:solidFill>
                  <a:schemeClr val="lt1"/>
                </a:solidFill>
                <a:ea typeface="Microsoft JhengHei" charset="0"/>
                <a:cs typeface="Microsoft JhengHei" charset="0"/>
                <a:sym typeface="Arial"/>
              </a:rPr>
              <a:t>filter </a:t>
            </a:r>
            <a:r>
              <a:rPr lang="en-US" altLang="zh-Hant" b="1" dirty="0" smtClean="0">
                <a:solidFill>
                  <a:schemeClr val="lt1"/>
                </a:solidFill>
                <a:ea typeface="Microsoft JhengHei" charset="0"/>
                <a:cs typeface="Microsoft JhengHei" charset="0"/>
                <a:sym typeface="Arial"/>
              </a:rPr>
              <a:t>criteria to help </a:t>
            </a:r>
            <a:r>
              <a:rPr lang="en-US" altLang="zh-Hant" b="1" dirty="0">
                <a:solidFill>
                  <a:schemeClr val="lt1"/>
                </a:solidFill>
                <a:ea typeface="Microsoft JhengHei" charset="0"/>
                <a:cs typeface="Microsoft JhengHei" charset="0"/>
                <a:sym typeface="Arial"/>
              </a:rPr>
              <a:t>you pick </a:t>
            </a:r>
            <a:r>
              <a:rPr lang="en-US" altLang="zh-Hant" b="1" dirty="0" smtClean="0">
                <a:solidFill>
                  <a:schemeClr val="lt1"/>
                </a:solidFill>
                <a:ea typeface="Microsoft JhengHei" charset="0"/>
                <a:cs typeface="Microsoft JhengHei" charset="0"/>
                <a:sym typeface="Arial"/>
              </a:rPr>
              <a:t>the </a:t>
            </a:r>
            <a:r>
              <a:rPr lang="en-US" altLang="zh-Hant" b="1" dirty="0">
                <a:solidFill>
                  <a:schemeClr val="lt1"/>
                </a:solidFill>
                <a:ea typeface="Microsoft JhengHei" charset="0"/>
                <a:cs typeface="Microsoft JhengHei" charset="0"/>
                <a:sym typeface="Arial"/>
              </a:rPr>
              <a:t>files you need!</a:t>
            </a:r>
            <a:endParaRPr lang="en-US" altLang="zh-TW" sz="1600" dirty="0">
              <a:ea typeface="Microsoft JhengHei" charset="0"/>
              <a:cs typeface="Microsoft JhengHei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1671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1D3B8707-B1CF-D246-BD86-E04010585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0925" y="3042088"/>
            <a:ext cx="7912118" cy="3298484"/>
          </a:xfrm>
          <a:prstGeom prst="rect">
            <a:avLst/>
          </a:prstGeom>
        </p:spPr>
      </p:pic>
      <p:sp>
        <p:nvSpPr>
          <p:cNvPr id="22" name="標題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Hant" sz="3600" dirty="0">
                <a:solidFill>
                  <a:srgbClr val="000000"/>
                </a:solidFill>
                <a:latin typeface="Arial"/>
                <a:ea typeface="Microsoft JhengHei" panose="020B0604030504040204" pitchFamily="34" charset="-120"/>
              </a:rPr>
              <a:t>Create your </a:t>
            </a:r>
            <a:r>
              <a:rPr kumimoji="1" lang="en-US" altLang="zh-Hant" sz="3600" dirty="0" err="1">
                <a:solidFill>
                  <a:srgbClr val="000000"/>
                </a:solidFill>
                <a:latin typeface="Arial"/>
                <a:ea typeface="Microsoft JhengHei" panose="020B0604030504040204" pitchFamily="34" charset="-120"/>
              </a:rPr>
              <a:t>Qfiling</a:t>
            </a:r>
            <a:r>
              <a:rPr kumimoji="1" lang="en-US" altLang="zh-Hant" sz="3600" dirty="0">
                <a:solidFill>
                  <a:srgbClr val="000000"/>
                </a:solidFill>
                <a:latin typeface="Arial"/>
                <a:ea typeface="Microsoft JhengHei" panose="020B0604030504040204" pitchFamily="34" charset="-120"/>
              </a:rPr>
              <a:t> rules in 3 steps</a:t>
            </a:r>
            <a:endParaRPr lang="zh-TW" altLang="en-US" dirty="0"/>
          </a:p>
        </p:txBody>
      </p:sp>
      <p:sp>
        <p:nvSpPr>
          <p:cNvPr id="23" name="不規則四邊形 1">
            <a:extLst>
              <a:ext uri="{FF2B5EF4-FFF2-40B4-BE49-F238E27FC236}">
                <a16:creationId xmlns:a16="http://schemas.microsoft.com/office/drawing/2014/main" xmlns="" id="{5EA2B57E-DBFE-5A4D-A17A-3C93DA0E6529}"/>
              </a:ext>
            </a:extLst>
          </p:cNvPr>
          <p:cNvSpPr/>
          <p:nvPr/>
        </p:nvSpPr>
        <p:spPr>
          <a:xfrm>
            <a:off x="605665" y="2009963"/>
            <a:ext cx="10707378" cy="371730"/>
          </a:xfrm>
          <a:prstGeom prst="trapezoid">
            <a:avLst>
              <a:gd name="adj" fmla="val 465339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4" name="五邊形 23">
            <a:extLst>
              <a:ext uri="{FF2B5EF4-FFF2-40B4-BE49-F238E27FC236}">
                <a16:creationId xmlns:a16="http://schemas.microsoft.com/office/drawing/2014/main" xmlns="" id="{2BB6B1E6-6363-2442-AD12-5B8AD07FD3AC}"/>
              </a:ext>
            </a:extLst>
          </p:cNvPr>
          <p:cNvSpPr/>
          <p:nvPr/>
        </p:nvSpPr>
        <p:spPr>
          <a:xfrm>
            <a:off x="598377" y="1338935"/>
            <a:ext cx="3091121" cy="660395"/>
          </a:xfrm>
          <a:prstGeom prst="homePlate">
            <a:avLst/>
          </a:prstGeom>
          <a:solidFill>
            <a:schemeClr val="bg1"/>
          </a:solidFill>
          <a:ln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1" lang="en-US" altLang="zh-TW" sz="2400" b="1" dirty="0">
                <a:solidFill>
                  <a:srgbClr val="000000"/>
                </a:solidFill>
                <a:ea typeface="Microsoft JhengHei" panose="020B0604030504040204" pitchFamily="34" charset="-120"/>
              </a:rPr>
              <a:t>Select source</a:t>
            </a:r>
            <a:endParaRPr kumimoji="1" lang="zh-TW" altLang="en-US" sz="2400" b="1" dirty="0">
              <a:solidFill>
                <a:srgbClr val="000000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25" name="＞形箭號 24">
            <a:extLst>
              <a:ext uri="{FF2B5EF4-FFF2-40B4-BE49-F238E27FC236}">
                <a16:creationId xmlns:a16="http://schemas.microsoft.com/office/drawing/2014/main" xmlns="" id="{F5A7A42E-3173-8F49-968F-A6C15377581D}"/>
              </a:ext>
            </a:extLst>
          </p:cNvPr>
          <p:cNvSpPr/>
          <p:nvPr/>
        </p:nvSpPr>
        <p:spPr>
          <a:xfrm>
            <a:off x="3493912" y="1338935"/>
            <a:ext cx="5266989" cy="660395"/>
          </a:xfrm>
          <a:prstGeom prst="chevron">
            <a:avLst/>
          </a:prstGeom>
          <a:solidFill>
            <a:srgbClr val="FFB600">
              <a:alpha val="65882"/>
            </a:srgbClr>
          </a:solidFill>
          <a:ln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1" lang="en-US" altLang="zh-Hant" sz="2400" b="1" dirty="0">
                <a:solidFill>
                  <a:srgbClr val="000000"/>
                </a:solidFill>
                <a:ea typeface="Microsoft JhengHei" panose="020B0604030504040204" pitchFamily="34" charset="-120"/>
              </a:rPr>
              <a:t>Set filing criteria</a:t>
            </a:r>
            <a:endParaRPr kumimoji="1" lang="zh-TW" altLang="en-US" sz="2400" b="1" dirty="0">
              <a:solidFill>
                <a:srgbClr val="000000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26" name="＞形箭號 25">
            <a:extLst>
              <a:ext uri="{FF2B5EF4-FFF2-40B4-BE49-F238E27FC236}">
                <a16:creationId xmlns:a16="http://schemas.microsoft.com/office/drawing/2014/main" xmlns="" id="{28CC7D71-C12A-054A-BB06-2CD85300EE19}"/>
              </a:ext>
            </a:extLst>
          </p:cNvPr>
          <p:cNvSpPr/>
          <p:nvPr/>
        </p:nvSpPr>
        <p:spPr>
          <a:xfrm>
            <a:off x="8570563" y="1338935"/>
            <a:ext cx="3060561" cy="660395"/>
          </a:xfrm>
          <a:prstGeom prst="chevron">
            <a:avLst/>
          </a:prstGeom>
          <a:solidFill>
            <a:schemeClr val="bg1"/>
          </a:solidFill>
          <a:ln>
            <a:solidFill>
              <a:srgbClr val="FFB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1" lang="en-US" altLang="zh-Hant" sz="2400" b="1" dirty="0">
                <a:solidFill>
                  <a:srgbClr val="000000"/>
                </a:solidFill>
                <a:ea typeface="Microsoft JhengHei" panose="020B0604030504040204" pitchFamily="34" charset="-120"/>
              </a:rPr>
              <a:t>Select destination</a:t>
            </a:r>
            <a:endParaRPr kumimoji="1" lang="zh-TW" altLang="en-US" sz="1600" b="1" dirty="0">
              <a:solidFill>
                <a:srgbClr val="000000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27" name="五邊形 26">
            <a:extLst>
              <a:ext uri="{FF2B5EF4-FFF2-40B4-BE49-F238E27FC236}">
                <a16:creationId xmlns:a16="http://schemas.microsoft.com/office/drawing/2014/main" xmlns="" id="{2BB6B1E6-6363-2442-AD12-5B8AD07FD3AC}"/>
              </a:ext>
            </a:extLst>
          </p:cNvPr>
          <p:cNvSpPr/>
          <p:nvPr/>
        </p:nvSpPr>
        <p:spPr>
          <a:xfrm>
            <a:off x="598377" y="2381693"/>
            <a:ext cx="3091121" cy="660395"/>
          </a:xfrm>
          <a:prstGeom prst="homePlat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1" lang="en-US" altLang="zh-Hant" sz="2400" b="1" dirty="0">
                <a:solidFill>
                  <a:schemeClr val="tx1"/>
                </a:solidFill>
                <a:ea typeface="Microsoft JhengHei" panose="020B0604030504040204" pitchFamily="34" charset="-120"/>
              </a:rPr>
              <a:t>Source file filters</a:t>
            </a:r>
            <a:endParaRPr kumimoji="1" lang="zh-TW" altLang="en-US" sz="2400" b="1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29" name="＞形箭號 28">
            <a:extLst>
              <a:ext uri="{FF2B5EF4-FFF2-40B4-BE49-F238E27FC236}">
                <a16:creationId xmlns:a16="http://schemas.microsoft.com/office/drawing/2014/main" xmlns="" id="{F5A7A42E-3173-8F49-968F-A6C15377581D}"/>
              </a:ext>
            </a:extLst>
          </p:cNvPr>
          <p:cNvSpPr/>
          <p:nvPr/>
        </p:nvSpPr>
        <p:spPr>
          <a:xfrm>
            <a:off x="3493912" y="2381693"/>
            <a:ext cx="5266989" cy="660395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1" lang="en-US" altLang="zh-TW" sz="2400" b="1" dirty="0">
                <a:solidFill>
                  <a:srgbClr val="FFFFFF"/>
                </a:solidFill>
                <a:ea typeface="Microsoft JhengHei" panose="020B0604030504040204" pitchFamily="34" charset="-120"/>
              </a:rPr>
              <a:t>File editing</a:t>
            </a:r>
            <a:endParaRPr kumimoji="1" lang="zh-TW" altLang="en-US" b="1" dirty="0">
              <a:solidFill>
                <a:srgbClr val="FFFFFF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30" name="＞形箭號 29">
            <a:extLst>
              <a:ext uri="{FF2B5EF4-FFF2-40B4-BE49-F238E27FC236}">
                <a16:creationId xmlns:a16="http://schemas.microsoft.com/office/drawing/2014/main" xmlns="" id="{28CC7D71-C12A-054A-BB06-2CD85300EE19}"/>
              </a:ext>
            </a:extLst>
          </p:cNvPr>
          <p:cNvSpPr/>
          <p:nvPr/>
        </p:nvSpPr>
        <p:spPr>
          <a:xfrm>
            <a:off x="8570563" y="2381693"/>
            <a:ext cx="3060561" cy="660395"/>
          </a:xfrm>
          <a:prstGeom prst="chevron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1" lang="en-US" altLang="zh-Hant" sz="2400" b="1" dirty="0">
                <a:solidFill>
                  <a:schemeClr val="tx1"/>
                </a:solidFill>
                <a:ea typeface="Microsoft JhengHei" panose="020B0604030504040204" pitchFamily="34" charset="-120"/>
              </a:rPr>
              <a:t>Destination &amp; Structure</a:t>
            </a:r>
            <a:endParaRPr kumimoji="1" lang="zh-TW" altLang="en-US" sz="1600" b="1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31" name="Shape 370">
            <a:extLst>
              <a:ext uri="{FF2B5EF4-FFF2-40B4-BE49-F238E27FC236}">
                <a16:creationId xmlns:a16="http://schemas.microsoft.com/office/drawing/2014/main" xmlns="" id="{BBB1D6A3-1F98-EA49-8466-A71FFDE3CBB3}"/>
              </a:ext>
            </a:extLst>
          </p:cNvPr>
          <p:cNvSpPr/>
          <p:nvPr/>
        </p:nvSpPr>
        <p:spPr>
          <a:xfrm>
            <a:off x="605665" y="3710760"/>
            <a:ext cx="2732958" cy="1750925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762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7030A0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667966" y="3757213"/>
            <a:ext cx="2623922" cy="1658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altLang="zh-Hant" b="1" dirty="0">
                <a:solidFill>
                  <a:srgbClr val="FFFFFF"/>
                </a:solidFill>
                <a:ea typeface="Microsoft JhengHei" charset="0"/>
                <a:cs typeface="Microsoft JhengHei" charset="0"/>
                <a:sym typeface="Arial"/>
              </a:rPr>
              <a:t>It can not only encrypt and compress files, but add watermarks to pictures when archiving!</a:t>
            </a:r>
            <a:endParaRPr lang="en-US" altLang="zh-TW" sz="1600" dirty="0">
              <a:solidFill>
                <a:srgbClr val="000000"/>
              </a:solidFill>
              <a:ea typeface="Microsoft JhengHei" charset="0"/>
              <a:cs typeface="Microsoft JhengHei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4106474"/>
      </p:ext>
    </p:extLst>
  </p:cSld>
  <p:clrMapOvr>
    <a:masterClrMapping/>
  </p:clrMapOvr>
</p:sld>
</file>

<file path=ppt/theme/theme1.xml><?xml version="1.0" encoding="utf-8"?>
<a:theme xmlns:a="http://schemas.openxmlformats.org/drawingml/2006/main" name="Nathaniel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livi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2378</TotalTime>
  <Words>701</Words>
  <Application>Microsoft Office PowerPoint</Application>
  <PresentationFormat>自訂</PresentationFormat>
  <Paragraphs>160</Paragraphs>
  <Slides>22</Slides>
  <Notes>20</Notes>
  <HiddenSlides>0</HiddenSlides>
  <MMClips>0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22</vt:i4>
      </vt:variant>
    </vt:vector>
  </HeadingPairs>
  <TitlesOfParts>
    <vt:vector size="24" baseType="lpstr">
      <vt:lpstr>Nathaniel template</vt:lpstr>
      <vt:lpstr>Olivia template</vt:lpstr>
      <vt:lpstr>投影片 1</vt:lpstr>
      <vt:lpstr>投影片 2</vt:lpstr>
      <vt:lpstr>You have too much information to handle,  and how to properly keep it is a problem!</vt:lpstr>
      <vt:lpstr>Qfiling 2.0 core competencies</vt:lpstr>
      <vt:lpstr>How does Qfiling work?</vt:lpstr>
      <vt:lpstr>Create your Qfiling rules in 3 steps</vt:lpstr>
      <vt:lpstr>Create your Qfiling rules in 3 steps</vt:lpstr>
      <vt:lpstr>Create your Qfiling rules in 3 steps</vt:lpstr>
      <vt:lpstr>Create your Qfiling rules in 3 steps</vt:lpstr>
      <vt:lpstr>Create your Qfiling rules in 3 steps</vt:lpstr>
      <vt:lpstr>Create your Qfiling rules in 3 steps</vt:lpstr>
      <vt:lpstr>Create your Qfiling rules in 3 steps</vt:lpstr>
      <vt:lpstr>Schedule and results</vt:lpstr>
      <vt:lpstr>Filing status easily accessible with system logs</vt:lpstr>
      <vt:lpstr>With recipes, tasks are done with just one click</vt:lpstr>
      <vt:lpstr>The way experts use Qfiling </vt:lpstr>
      <vt:lpstr>投影片 17</vt:lpstr>
      <vt:lpstr>投影片 18</vt:lpstr>
      <vt:lpstr>投影片 19</vt:lpstr>
      <vt:lpstr>投影片 20</vt:lpstr>
      <vt:lpstr>A quick recap on Qfiling</vt:lpstr>
      <vt:lpstr>投影片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Microsoft Office 使用者</dc:creator>
  <cp:lastModifiedBy>ChrisTest</cp:lastModifiedBy>
  <cp:revision>153</cp:revision>
  <dcterms:created xsi:type="dcterms:W3CDTF">2018-04-18T05:39:07Z</dcterms:created>
  <dcterms:modified xsi:type="dcterms:W3CDTF">2018-04-25T10:54:01Z</dcterms:modified>
</cp:coreProperties>
</file>