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25"/>
  </p:notesMasterIdLst>
  <p:sldIdLst>
    <p:sldId id="291" r:id="rId3"/>
    <p:sldId id="259" r:id="rId4"/>
    <p:sldId id="270" r:id="rId5"/>
    <p:sldId id="261" r:id="rId6"/>
    <p:sldId id="283" r:id="rId7"/>
    <p:sldId id="271" r:id="rId8"/>
    <p:sldId id="272" r:id="rId9"/>
    <p:sldId id="274" r:id="rId10"/>
    <p:sldId id="289" r:id="rId11"/>
    <p:sldId id="275" r:id="rId12"/>
    <p:sldId id="276" r:id="rId13"/>
    <p:sldId id="277" r:id="rId14"/>
    <p:sldId id="278" r:id="rId15"/>
    <p:sldId id="279" r:id="rId16"/>
    <p:sldId id="284" r:id="rId17"/>
    <p:sldId id="282" r:id="rId18"/>
    <p:sldId id="286" r:id="rId19"/>
    <p:sldId id="280" r:id="rId20"/>
    <p:sldId id="287" r:id="rId21"/>
    <p:sldId id="288" r:id="rId22"/>
    <p:sldId id="290" r:id="rId23"/>
    <p:sldId id="285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施邑靜" initials="施邑靜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DF1D9"/>
    <a:srgbClr val="F9EED1"/>
    <a:srgbClr val="FFB600"/>
    <a:srgbClr val="4892BD"/>
    <a:srgbClr val="F5E96D"/>
    <a:srgbClr val="F6F5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554" autoAdjust="0"/>
    <p:restoredTop sz="94009" autoAdjust="0"/>
  </p:normalViewPr>
  <p:slideViewPr>
    <p:cSldViewPr snapToGrid="0" snapToObjects="1">
      <p:cViewPr>
        <p:scale>
          <a:sx n="80" d="100"/>
          <a:sy n="80" d="100"/>
        </p:scale>
        <p:origin x="-1926" y="-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34226-78E9-4548-A790-DC6FF8813238}" type="datetimeFigureOut">
              <a:rPr kumimoji="1" lang="zh-TW" altLang="en-US" smtClean="0"/>
              <a:pPr/>
              <a:t>2018/4/25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65284-DA48-2746-8544-5BE4F1D8FB6C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72903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Shape 18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Shape 18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51210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62142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71068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262644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562240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94730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55877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98577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029284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Shape 19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Shape 19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75427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1034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Shape 19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Shape 19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14987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Shape 18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Shape 18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1013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057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02745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4458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59842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88374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4996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4206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9"/>
          <p:cNvGrpSpPr/>
          <p:nvPr/>
        </p:nvGrpSpPr>
        <p:grpSpPr>
          <a:xfrm>
            <a:off x="-10662" y="-6007"/>
            <a:ext cx="12213327" cy="6870013"/>
            <a:chOff x="328725" y="2891150"/>
            <a:chExt cx="3447625" cy="2585725"/>
          </a:xfrm>
        </p:grpSpPr>
        <p:sp>
          <p:nvSpPr>
            <p:cNvPr id="10" name="Shape 10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Shape 11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0" t="0" r="0" b="0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Shape 1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Shape 13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0" t="0" r="0" b="0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Shape 14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0" t="0" r="0" b="0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Shape 15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0" t="0" r="0" b="0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Shape 16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0" t="0" r="0" b="0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Shape 17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0" t="0" r="0" b="0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Shape 18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Shape 19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Shape 20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0" t="0" r="0" b="0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Shape 21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0" t="0" r="0" b="0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Shape 2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0" t="0" r="0" b="0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Shape 23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0" t="0" r="0" b="0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Shape 24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0" t="0" r="0" b="0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Shape 25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0" t="0" r="0" b="0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Shape 26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0" t="0" r="0" b="0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Shape 27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0" t="0" r="0" b="0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Shape 28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0" t="0" r="0" b="0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Shape 29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0" t="0" r="0" b="0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Shape 30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0" t="0" r="0" b="0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Shape 31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0" t="0" r="0" b="0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Shape 3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0" t="0" r="0" b="0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Shape 33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Shape 34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Shape 35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0" t="0" r="0" b="0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Shape 36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0" t="0" r="0" b="0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Shape 37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0" t="0" r="0" b="0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Shape 38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0" t="0" r="0" b="0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Shape 39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0" t="0" r="0" b="0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Shape 40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0" t="0" r="0" b="0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Shape 41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0" t="0" r="0" b="0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Shape 4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0" t="0" r="0" b="0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Shape 43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Shape 44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0" t="0" r="0" b="0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Shape 45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Shape 46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0" t="0" r="0" b="0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Shape 47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0" t="0" r="0" b="0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Shape 48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0" t="0" r="0" b="0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Shape 49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0" t="0" r="0" b="0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Shape 50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0" t="0" r="0" b="0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Shape 51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0" t="0" r="0" b="0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Shape 5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Shape 53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0" t="0" r="0" b="0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Shape 54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Shape 55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0" t="0" r="0" b="0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Shape 56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0" t="0" r="0" b="0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Shape 57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0" t="0" r="0" b="0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Shape 58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0" t="0" r="0" b="0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Shape 59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0" t="0" r="0" b="0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Shape 60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Shape 61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0" t="0" r="0" b="0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Shape 6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0" t="0" r="0" b="0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Shape 63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0" t="0" r="0" b="0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Shape 64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0" t="0" r="0" b="0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Shape 65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0" t="0" r="0" b="0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Shape 66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0" t="0" r="0" b="0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Shape 67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Shape 68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0" t="0" r="0" b="0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Shape 69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0" t="0" r="0" b="0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Shape 70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Shape 71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Shape 7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0" t="0" r="0" b="0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Shape 73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0" t="0" r="0" b="0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Shape 74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0" t="0" r="0" b="0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Shape 75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0" t="0" r="0" b="0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Shape 76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0" t="0" r="0" b="0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Shape 77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0" t="0" r="0" b="0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Shape 78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0" t="0" r="0" b="0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Shape 79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0" t="0" r="0" b="0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Shape 80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Shape 81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0" t="0" r="0" b="0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Shape 8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0" t="0" r="0" b="0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Shape 83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0" t="0" r="0" b="0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Shape 84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0" t="0" r="0" b="0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Shape 85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0" t="0" r="0" b="0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Shape 86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0" t="0" r="0" b="0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Shape 87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0" t="0" r="0" b="0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Shape 88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0" t="0" r="0" b="0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Shape 89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Shape 90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0" t="0" r="0" b="0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Shape 91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0" t="0" r="0" b="0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Shape 9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0" t="0" r="0" b="0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Shape 93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Shape 94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0" t="0" r="0" b="0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Shape 95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Shape 96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Shape 97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Shape 98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0" t="0" r="0" b="0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Shape 99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0" t="0" r="0" b="0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Shape 100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0" t="0" r="0" b="0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Shape 101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0" t="0" r="0" b="0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Shape 10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0" t="0" r="0" b="0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Shape 103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0" t="0" r="0" b="0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Shape 104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0" t="0" r="0" b="0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Shape 105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0" t="0" r="0" b="0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Shape 106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0" t="0" r="0" b="0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Shape 107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0" t="0" r="0" b="0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Shape 108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0" t="0" r="0" b="0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Shape 109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0" t="0" r="0" b="0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Shape 110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0" t="0" r="0" b="0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Shape 111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0" t="0" r="0" b="0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Shape 11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0" t="0" r="0" b="0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Shape 113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0" t="0" r="0" b="0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Shape 114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0" t="0" r="0" b="0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Shape 115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0" t="0" r="0" b="0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Shape 116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Shape 117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0" t="0" r="0" b="0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0" t="0" r="0" b="0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Shape 119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0" t="0" r="0" b="0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Shape 120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0" t="0" r="0" b="0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Shape 121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0" t="0" r="0" b="0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Shape 12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0" t="0" r="0" b="0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Shape 123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0" t="0" r="0" b="0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Shape 124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0" t="0" r="0" b="0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Shape 125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0" t="0" r="0" b="0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Shape 126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0" t="0" r="0" b="0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Shape 127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0" t="0" r="0" b="0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Shape 128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0" t="0" r="0" b="0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Shape 129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0" t="0" r="0" b="0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Shape 130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Shape 131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0" t="0" r="0" b="0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Shape 13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Shape 133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Shape 134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Shape 135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0" t="0" r="0" b="0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Shape 136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0" t="0" r="0" b="0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Shape 137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0" t="0" r="0" b="0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Shape 138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0" t="0" r="0" b="0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Shape 139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0" t="0" r="0" b="0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Shape 140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0" t="0" r="0" b="0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Shape 141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0" t="0" r="0" b="0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Shape 14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0" t="0" r="0" b="0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Shape 143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0" t="0" r="0" b="0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Shape 144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0" t="0" r="0" b="0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Shape 145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Shape 146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Shape 147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0" t="0" r="0" b="0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Shape 148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0" t="0" r="0" b="0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0" t="0" r="0" b="0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0" t="0" r="0" b="0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0" t="0" r="0" b="0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0" t="0" r="0" b="0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Shape 154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0" t="0" r="0" b="0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Shape 155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0" t="0" r="0" b="0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Shape 156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0" t="0" r="0" b="0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Shape 157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0" t="0" r="0" b="0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Shape 158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0" t="0" r="0" b="0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Shape 159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0" t="0" r="0" b="0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Shape 160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Shape 161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0" t="0" r="0" b="0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Shape 16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0" t="0" r="0" b="0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Shape 163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0" t="0" r="0" b="0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Shape 164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Shape 165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0" t="0" r="0" b="0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Shape 166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Shape 167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0" t="0" r="0" b="0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Shape 168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Shape 169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0" t="0" r="0" b="0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Shape 170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0" t="0" r="0" b="0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Shape 171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0" t="0" r="0" b="0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Shape 17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0" t="0" r="0" b="0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Shape 173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0" t="0" r="0" b="0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Shape 174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Shape 175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0" t="0" r="0" b="0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Shape 176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Shape 177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0" t="0" r="0" b="0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Shape 178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Shape 179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0" t="0" r="0" b="0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Shape 180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0" t="0" r="0" b="0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Shape 181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Shape 18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0" t="0" r="0" b="0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0" t="0" r="0" b="0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Shape 184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Shape 185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0" t="0" r="0" b="0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Shape 186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0" t="0" r="0" b="0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Shape 187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0" t="0" r="0" b="0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Shape 188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0" t="0" r="0" b="0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Shape 189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0" t="0" r="0" b="0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Shape 190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Shape 191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Shape 19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Shape 193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0" t="0" r="0" b="0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Shape 194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0" t="0" r="0" b="0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Shape 195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Shape 196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Shape 197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Shape 198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Shape 199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Shape 200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Shape 201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0" t="0" r="0" b="0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Shape 20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Shape 203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Shape 204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0" t="0" r="0" b="0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5" name="Shape 205"/>
          <p:cNvSpPr txBox="1">
            <a:spLocks noGrp="1"/>
          </p:cNvSpPr>
          <p:nvPr>
            <p:ph type="ctrTitle"/>
          </p:nvPr>
        </p:nvSpPr>
        <p:spPr>
          <a:xfrm>
            <a:off x="2921400" y="2427150"/>
            <a:ext cx="63492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0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bg>
      <p:bgPr>
        <a:solidFill>
          <a:srgbClr val="F55D4B"/>
        </a:solidFill>
        <a:effectLst/>
      </p:bgPr>
    </p:bg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Shape 1699"/>
          <p:cNvGrpSpPr/>
          <p:nvPr/>
        </p:nvGrpSpPr>
        <p:grpSpPr>
          <a:xfrm>
            <a:off x="2" y="6"/>
            <a:ext cx="12202753" cy="6864065"/>
            <a:chOff x="328725" y="238125"/>
            <a:chExt cx="3447625" cy="2585725"/>
          </a:xfrm>
        </p:grpSpPr>
        <p:sp>
          <p:nvSpPr>
            <p:cNvPr id="1700" name="Shape 1700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0" t="0" r="0" b="0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Shape 1701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0" t="0" r="0" b="0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2" name="Shape 1702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3" name="Shape 1703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0" t="0" r="0" b="0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Shape 1704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0" t="0" r="0" b="0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Shape 1705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0" t="0" r="0" b="0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Shape 1706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Shape 1707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0" t="0" r="0" b="0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Shape 1708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0" t="0" r="0" b="0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9" name="Shape 1709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0" name="Shape 1710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0" t="0" r="0" b="0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Shape 1711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0" t="0" r="0" b="0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Shape 1712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0" t="0" r="0" b="0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3" name="Shape 1713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0" t="0" r="0" b="0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4" name="Shape 1714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Shape 1715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0" t="0" r="0" b="0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Shape 1716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0" t="0" r="0" b="0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Shape 1717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Shape 1718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Shape 1719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Shape 1720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0" t="0" r="0" b="0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1" name="Shape 1721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2" name="Shape 1722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0" t="0" r="0" b="0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Shape 1723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Shape 1724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0" t="0" r="0" b="0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Shape 1725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6" name="Shape 1726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0" t="0" r="0" b="0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Shape 1727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0" t="0" r="0" b="0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Shape 1728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0" t="0" r="0" b="0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Shape 1729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Shape 1730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0" t="0" r="0" b="0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Shape 1731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Shape 1732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0" t="0" r="0" b="0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3" name="Shape 1733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0" t="0" r="0" b="0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4" name="Shape 1734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Shape 1735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0" t="0" r="0" b="0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Shape 1736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0" t="0" r="0" b="0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7" name="Shape 1737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0" t="0" r="0" b="0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8" name="Shape 1738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0" t="0" r="0" b="0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9" name="Shape 1739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0" t="0" r="0" b="0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0" name="Shape 1740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0" t="0" r="0" b="0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1" name="Shape 1741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0" t="0" r="0" b="0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2" name="Shape 1742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0" t="0" r="0" b="0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3" name="Shape 1743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0" t="0" r="0" b="0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4" name="Shape 1744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0" t="0" r="0" b="0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Shape 1745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0" t="0" r="0" b="0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Shape 1746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0" t="0" r="0" b="0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Shape 1747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0" t="0" r="0" b="0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Shape 1748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0" t="0" r="0" b="0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Shape 1749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0" t="0" r="0" b="0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Shape 1750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0" t="0" r="0" b="0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Shape 1751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0" t="0" r="0" b="0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Shape 1752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0" t="0" r="0" b="0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Shape 1753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0" t="0" r="0" b="0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Shape 1754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0" t="0" r="0" b="0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Shape 1755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0" t="0" r="0" b="0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Shape 1756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0" t="0" r="0" b="0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Shape 1757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0" t="0" r="0" b="0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Shape 1758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0" t="0" r="0" b="0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Shape 1759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0" t="0" r="0" b="0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Shape 1760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0" t="0" r="0" b="0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Shape 1761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0" t="0" r="0" b="0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2" name="Shape 1762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0" t="0" r="0" b="0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3" name="Shape 1763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0" t="0" r="0" b="0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Shape 1764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0" t="0" r="0" b="0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Shape 1765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0" t="0" r="0" b="0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6" name="Shape 1766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0" t="0" r="0" b="0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7" name="Shape 1767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0" t="0" r="0" b="0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Shape 1768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0" t="0" r="0" b="0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Shape 1769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0" t="0" r="0" b="0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Shape 1770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0" t="0" r="0" b="0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Shape 1771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0" t="0" r="0" b="0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Shape 1772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0" t="0" r="0" b="0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Shape 1773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0" t="0" r="0" b="0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Shape 1774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0" t="0" r="0" b="0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Shape 1775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0" t="0" r="0" b="0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Shape 1776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0" t="0" r="0" b="0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Shape 1777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Shape 1778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0" t="0" r="0" b="0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Shape 1779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0" t="0" r="0" b="0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0" name="Shape 1780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0" t="0" r="0" b="0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1" name="Shape 1781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2" name="Shape 1782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Shape 1783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Shape 1784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0" t="0" r="0" b="0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5" name="Shape 1785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0" t="0" r="0" b="0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6" name="Shape 1786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Shape 1787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0" t="0" r="0" b="0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Shape 1788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0" t="0" r="0" b="0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Shape 1789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0" t="0" r="0" b="0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0" name="Shape 1790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0" t="0" r="0" b="0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1" name="Shape 1791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0" t="0" r="0" b="0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Shape 1792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0" t="0" r="0" b="0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Shape 1793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0" t="0" r="0" b="0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4" name="Shape 1794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0" t="0" r="0" b="0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5" name="Shape 1795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0" t="0" r="0" b="0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Shape 1796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Shape 1797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0" t="0" r="0" b="0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Shape 1798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0" t="0" r="0" b="0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9" name="Shape 1799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0" t="0" r="0" b="0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0" name="Shape 1800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0" t="0" r="0" b="0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1" name="Shape 1801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0" t="0" r="0" b="0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2" name="Shape 1802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3" name="Shape 1803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xmlns="" val="277834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B6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914400" y="4382951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53403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FFB6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914400" y="3635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914400" y="51075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38793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B6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 flipH="1"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2342933" y="2882400"/>
            <a:ext cx="75064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/>
          <p:nvPr/>
        </p:nvSpPr>
        <p:spPr>
          <a:xfrm>
            <a:off x="274067" y="100100"/>
            <a:ext cx="10660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16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2948312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426_16比9_內頁母片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65805" y="372139"/>
            <a:ext cx="9154800" cy="82934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4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665805" y="1360967"/>
            <a:ext cx="1084926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rgbClr val="FFB600"/>
              </a:buClr>
              <a:buSzPts val="1800"/>
              <a:buNone/>
              <a:defRPr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1515065" y="6315740"/>
            <a:ext cx="677068" cy="5422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xmlns="" val="242363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229333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6238249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2634372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229333" y="2574000"/>
            <a:ext cx="3109600" cy="389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498371" y="2574000"/>
            <a:ext cx="3109600" cy="389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7767409" y="2574000"/>
            <a:ext cx="3109600" cy="389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1473139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3239610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09600" y="56718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2156681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xmlns="" val="195159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95A5A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filing 2.0 live_cht_COV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5" name="Shape 465"/>
          <p:cNvSpPr txBox="1">
            <a:spLocks noGrp="1"/>
          </p:cNvSpPr>
          <p:nvPr>
            <p:ph type="ctrTitle"/>
          </p:nvPr>
        </p:nvSpPr>
        <p:spPr>
          <a:xfrm>
            <a:off x="609875" y="1149478"/>
            <a:ext cx="80376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45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466" name="Shape 466"/>
          <p:cNvSpPr txBox="1">
            <a:spLocks noGrp="1"/>
          </p:cNvSpPr>
          <p:nvPr>
            <p:ph type="subTitle" idx="1"/>
          </p:nvPr>
        </p:nvSpPr>
        <p:spPr>
          <a:xfrm>
            <a:off x="609875" y="2596504"/>
            <a:ext cx="80376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5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53989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Shape 468"/>
          <p:cNvGrpSpPr/>
          <p:nvPr/>
        </p:nvGrpSpPr>
        <p:grpSpPr>
          <a:xfrm>
            <a:off x="-10662" y="-6007"/>
            <a:ext cx="12213327" cy="6870013"/>
            <a:chOff x="328725" y="2891150"/>
            <a:chExt cx="3447625" cy="2585725"/>
          </a:xfrm>
        </p:grpSpPr>
        <p:sp>
          <p:nvSpPr>
            <p:cNvPr id="469" name="Shape 469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Shape 470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0" t="0" r="0" b="0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Shape 471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" name="Shape 47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0" t="0" r="0" b="0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Shape 473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0" t="0" r="0" b="0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Shape 474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0" t="0" r="0" b="0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Shape 475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0" t="0" r="0" b="0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Shape 476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0" t="0" r="0" b="0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Shape 477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Shape 478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9" name="Shape 479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0" t="0" r="0" b="0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0" name="Shape 480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0" t="0" r="0" b="0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1" name="Shape 481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0" t="0" r="0" b="0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Shape 48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0" t="0" r="0" b="0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Shape 483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0" t="0" r="0" b="0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Shape 484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0" t="0" r="0" b="0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Shape 485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0" t="0" r="0" b="0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" name="Shape 486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0" t="0" r="0" b="0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Shape 487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0" t="0" r="0" b="0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" name="Shape 488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0" t="0" r="0" b="0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Shape 489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0" t="0" r="0" b="0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Shape 490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0" t="0" r="0" b="0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Shape 491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0" t="0" r="0" b="0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Shape 49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3" name="Shape 493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Shape 494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0" t="0" r="0" b="0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" name="Shape 495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0" t="0" r="0" b="0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6" name="Shape 496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0" t="0" r="0" b="0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" name="Shape 497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0" t="0" r="0" b="0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" name="Shape 498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0" t="0" r="0" b="0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" name="Shape 499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0" t="0" r="0" b="0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Shape 500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0" t="0" r="0" b="0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1" name="Shape 501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0" t="0" r="0" b="0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Shape 50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Shape 503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0" t="0" r="0" b="0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Shape 504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Shape 505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0" t="0" r="0" b="0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Shape 506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0" t="0" r="0" b="0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Shape 507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0" t="0" r="0" b="0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Shape 508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0" t="0" r="0" b="0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Shape 509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0" t="0" r="0" b="0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" name="Shape 510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0" t="0" r="0" b="0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Shape 511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Shape 51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0" t="0" r="0" b="0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Shape 513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Shape 514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0" t="0" r="0" b="0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Shape 515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0" t="0" r="0" b="0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Shape 516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0" t="0" r="0" b="0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Shape 517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0" t="0" r="0" b="0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Shape 518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0" t="0" r="0" b="0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Shape 519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Shape 520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0" t="0" r="0" b="0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Shape 521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0" t="0" r="0" b="0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Shape 52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0" t="0" r="0" b="0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Shape 523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0" t="0" r="0" b="0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Shape 524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0" t="0" r="0" b="0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Shape 525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0" t="0" r="0" b="0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Shape 526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Shape 527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0" t="0" r="0" b="0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Shape 528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0" t="0" r="0" b="0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Shape 529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Shape 530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Shape 531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0" t="0" r="0" b="0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Shape 53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0" t="0" r="0" b="0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Shape 533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0" t="0" r="0" b="0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Shape 534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0" t="0" r="0" b="0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Shape 535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0" t="0" r="0" b="0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Shape 536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0" t="0" r="0" b="0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Shape 537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0" t="0" r="0" b="0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Shape 538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0" t="0" r="0" b="0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Shape 539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Shape 540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0" t="0" r="0" b="0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Shape 541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0" t="0" r="0" b="0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Shape 54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0" t="0" r="0" b="0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3" name="Shape 543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0" t="0" r="0" b="0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4" name="Shape 544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0" t="0" r="0" b="0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5" name="Shape 545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0" t="0" r="0" b="0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Shape 546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0" t="0" r="0" b="0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Shape 547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0" t="0" r="0" b="0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Shape 548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Shape 549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0" t="0" r="0" b="0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Shape 550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0" t="0" r="0" b="0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Shape 551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0" t="0" r="0" b="0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Shape 55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Shape 553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0" t="0" r="0" b="0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Shape 554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Shape 555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Shape 556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Shape 557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0" t="0" r="0" b="0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8" name="Shape 558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0" t="0" r="0" b="0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9" name="Shape 559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0" t="0" r="0" b="0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0" name="Shape 560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0" t="0" r="0" b="0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1" name="Shape 561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0" t="0" r="0" b="0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Shape 56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0" t="0" r="0" b="0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Shape 563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0" t="0" r="0" b="0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Shape 564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0" t="0" r="0" b="0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Shape 565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0" t="0" r="0" b="0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Shape 566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0" t="0" r="0" b="0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Shape 567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0" t="0" r="0" b="0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Shape 568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0" t="0" r="0" b="0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Shape 569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0" t="0" r="0" b="0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Shape 570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0" t="0" r="0" b="0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Shape 571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0" t="0" r="0" b="0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Shape 57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0" t="0" r="0" b="0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Shape 573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0" t="0" r="0" b="0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Shape 574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0" t="0" r="0" b="0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Shape 575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Shape 576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0" t="0" r="0" b="0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Shape 577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0" t="0" r="0" b="0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Shape 578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0" t="0" r="0" b="0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Shape 579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0" t="0" r="0" b="0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Shape 580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0" t="0" r="0" b="0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Shape 581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0" t="0" r="0" b="0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Shape 58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0" t="0" r="0" b="0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Shape 583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0" t="0" r="0" b="0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Shape 584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0" t="0" r="0" b="0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Shape 585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0" t="0" r="0" b="0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Shape 586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0" t="0" r="0" b="0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Shape 587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0" t="0" r="0" b="0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Shape 588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0" t="0" r="0" b="0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Shape 589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Shape 590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0" t="0" r="0" b="0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Shape 591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Shape 59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Shape 593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Shape 594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0" t="0" r="0" b="0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Shape 595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0" t="0" r="0" b="0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Shape 596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0" t="0" r="0" b="0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Shape 597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0" t="0" r="0" b="0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Shape 598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0" t="0" r="0" b="0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Shape 599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0" t="0" r="0" b="0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Shape 600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0" t="0" r="0" b="0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Shape 601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0" t="0" r="0" b="0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Shape 60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0" t="0" r="0" b="0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Shape 603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0" t="0" r="0" b="0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Shape 604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Shape 605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Shape 606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0" t="0" r="0" b="0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Shape 607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0" t="0" r="0" b="0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Shape 608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0" t="0" r="0" b="0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Shape 609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0" t="0" r="0" b="0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Shape 610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0" t="0" r="0" b="0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Shape 611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Shape 61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0" t="0" r="0" b="0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Shape 613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0" t="0" r="0" b="0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Shape 614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0" t="0" r="0" b="0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Shape 615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0" t="0" r="0" b="0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Shape 616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0" t="0" r="0" b="0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Shape 617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0" t="0" r="0" b="0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Shape 618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0" t="0" r="0" b="0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Shape 619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Shape 620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0" t="0" r="0" b="0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Shape 621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0" t="0" r="0" b="0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Shape 62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0" t="0" r="0" b="0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Shape 623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Shape 624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0" t="0" r="0" b="0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Shape 625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Shape 626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0" t="0" r="0" b="0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Shape 627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Shape 628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0" t="0" r="0" b="0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Shape 629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0" t="0" r="0" b="0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Shape 630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0" t="0" r="0" b="0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Shape 631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0" t="0" r="0" b="0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Shape 63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0" t="0" r="0" b="0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Shape 633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Shape 634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0" t="0" r="0" b="0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Shape 635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Shape 636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0" t="0" r="0" b="0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Shape 637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Shape 638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0" t="0" r="0" b="0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Shape 639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0" t="0" r="0" b="0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Shape 640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Shape 641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0" t="0" r="0" b="0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Shape 64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0" t="0" r="0" b="0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Shape 643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Shape 644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0" t="0" r="0" b="0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Shape 645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0" t="0" r="0" b="0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Shape 646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0" t="0" r="0" b="0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Shape 647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0" t="0" r="0" b="0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Shape 648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0" t="0" r="0" b="0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Shape 649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Shape 650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Shape 651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Shape 65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0" t="0" r="0" b="0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Shape 653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0" t="0" r="0" b="0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Shape 654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Shape 655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Shape 656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Shape 657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Shape 658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Shape 659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Shape 660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0" t="0" r="0" b="0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Shape 661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Shape 66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Shape 663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0" t="0" r="0" b="0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64" name="Shape 664"/>
          <p:cNvSpPr txBox="1">
            <a:spLocks noGrp="1"/>
          </p:cNvSpPr>
          <p:nvPr>
            <p:ph type="body" idx="1"/>
          </p:nvPr>
        </p:nvSpPr>
        <p:spPr>
          <a:xfrm>
            <a:off x="2443200" y="2653800"/>
            <a:ext cx="73056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rgbClr val="F55D4B"/>
              </a:buClr>
              <a:buSzPts val="2200"/>
              <a:buChar char="✖"/>
              <a:defRPr sz="2200" i="1">
                <a:solidFill>
                  <a:srgbClr val="F55D4B"/>
                </a:solidFill>
              </a:defRPr>
            </a:lvl1pPr>
            <a:lvl2pPr marL="914400" lvl="1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>
                <a:solidFill>
                  <a:srgbClr val="F55D4B"/>
                </a:solidFill>
              </a:defRPr>
            </a:lvl2pPr>
            <a:lvl3pPr marL="1371600" lvl="2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3pPr>
            <a:lvl4pPr marL="1828800" lvl="3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4pPr>
            <a:lvl5pPr marL="2286000" lvl="4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5pPr>
            <a:lvl6pPr marL="2743200" lvl="5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6pPr>
            <a:lvl7pPr marL="3200400" lvl="6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7pPr>
            <a:lvl8pPr marL="3657600" lvl="7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6238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Shape 844"/>
          <p:cNvGrpSpPr/>
          <p:nvPr/>
        </p:nvGrpSpPr>
        <p:grpSpPr>
          <a:xfrm>
            <a:off x="186" y="106"/>
            <a:ext cx="12213327" cy="6870013"/>
            <a:chOff x="3843650" y="2891150"/>
            <a:chExt cx="3447625" cy="2585725"/>
          </a:xfrm>
        </p:grpSpPr>
        <p:sp>
          <p:nvSpPr>
            <p:cNvPr id="845" name="Shape 845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Shape 846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Shape 847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Shape 848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Shape 849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Shape 850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Shape 851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Shape 852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Shape 853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Shape 854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Shape 855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Shape 856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Shape 857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Shape 858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Shape 859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Shape 860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Shape 861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Shape 862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Shape 863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Shape 864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Shape 865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Shape 866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Shape 867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Shape 868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Shape 869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Shape 870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Shape 871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Shape 872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Shape 873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Shape 874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Shape 875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Shape 876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Shape 877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Shape 878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Shape 879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Shape 880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Shape 881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Shape 882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Shape 883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Shape 884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Shape 885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6" name="Shape 886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7" name="Shape 887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8" name="Shape 888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9" name="Shape 889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0" name="Shape 890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1" name="Shape 891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2" name="Shape 892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3" name="Shape 893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4" name="Shape 894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5" name="Shape 895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6" name="Shape 896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7" name="Shape 897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8" name="Shape 898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9" name="Shape 899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0" name="Shape 900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Shape 901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Shape 902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Shape 903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Shape 904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Shape 905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Shape 906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Shape 907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Shape 908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Shape 909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Shape 910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Shape 911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Shape 912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Shape 913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Shape 914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Shape 915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Shape 916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Shape 917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Shape 918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Shape 919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Shape 920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Shape 921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Shape 922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3" name="Shape 923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4" name="Shape 924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Shape 925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Shape 926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Shape 927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Shape 928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Shape 929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Shape 930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Shape 931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Shape 932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Shape 933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Shape 934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Shape 935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Shape 936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Shape 937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Shape 938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Shape 939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Shape 940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Shape 941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Shape 942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Shape 943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Shape 944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Shape 945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Shape 946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Shape 947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Shape 948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Shape 949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Shape 950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Shape 951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Shape 952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Shape 953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Shape 954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Shape 955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Shape 956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Shape 957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Shape 958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Shape 959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Shape 960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Shape 961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Shape 962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Shape 963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Shape 964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Shape 965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Shape 966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7" name="Shape 967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Shape 968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9" name="Shape 969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0" name="Shape 970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Shape 971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Shape 972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Shape 973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Shape 974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Shape 975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Shape 976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Shape 977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Shape 978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Shape 979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Shape 980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Shape 981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Shape 982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Shape 983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Shape 984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Shape 985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Shape 986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7" name="Shape 987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Shape 988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Shape 989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Shape 990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Shape 991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Shape 992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Shape 993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Shape 994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Shape 995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Shape 996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Shape 997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Shape 998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Shape 999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Shape 1000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Shape 1001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Shape 1002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Shape 1003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Shape 1004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5" name="Shape 1005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Shape 1006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Shape 1007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Shape 1008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Shape 1009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Shape 1010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Shape 1011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Shape 1012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Shape 1013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Shape 1014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Shape 1015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Shape 1016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Shape 1017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Shape 1018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19" name="Shape 1019"/>
          <p:cNvSpPr txBox="1">
            <a:spLocks noGrp="1"/>
          </p:cNvSpPr>
          <p:nvPr>
            <p:ph type="title"/>
          </p:nvPr>
        </p:nvSpPr>
        <p:spPr>
          <a:xfrm>
            <a:off x="1509000" y="830700"/>
            <a:ext cx="9174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0" name="Shape 1020"/>
          <p:cNvSpPr txBox="1">
            <a:spLocks noGrp="1"/>
          </p:cNvSpPr>
          <p:nvPr>
            <p:ph type="body" idx="1"/>
          </p:nvPr>
        </p:nvSpPr>
        <p:spPr>
          <a:xfrm>
            <a:off x="1508967" y="1773150"/>
            <a:ext cx="44528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21" name="Shape 1021"/>
          <p:cNvSpPr txBox="1">
            <a:spLocks noGrp="1"/>
          </p:cNvSpPr>
          <p:nvPr>
            <p:ph type="body" idx="2"/>
          </p:nvPr>
        </p:nvSpPr>
        <p:spPr>
          <a:xfrm>
            <a:off x="6230071" y="1773150"/>
            <a:ext cx="44528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8806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Shape 1023"/>
          <p:cNvGrpSpPr/>
          <p:nvPr userDrawn="1"/>
        </p:nvGrpSpPr>
        <p:grpSpPr>
          <a:xfrm>
            <a:off x="186" y="106"/>
            <a:ext cx="12213327" cy="6870013"/>
            <a:chOff x="3843650" y="2891150"/>
            <a:chExt cx="3447625" cy="2585725"/>
          </a:xfrm>
        </p:grpSpPr>
        <p:sp>
          <p:nvSpPr>
            <p:cNvPr id="1024" name="Shape 1024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5" name="Shape 102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6" name="Shape 102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7" name="Shape 102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8" name="Shape 102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9" name="Shape 1029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0" name="Shape 1030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1" name="Shape 1031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2" name="Shape 1032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3" name="Shape 1033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4" name="Shape 1034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5" name="Shape 103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6" name="Shape 103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7" name="Shape 103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8" name="Shape 103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9" name="Shape 1039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0" name="Shape 1040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1" name="Shape 1041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2" name="Shape 1042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3" name="Shape 1043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4" name="Shape 1044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5" name="Shape 104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6" name="Shape 104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7" name="Shape 104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8" name="Shape 104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Shape 1051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Shape 1052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3" name="Shape 1053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Shape 1054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5" name="Shape 105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6" name="Shape 105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7" name="Shape 105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8" name="Shape 105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9" name="Shape 1059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Shape 1060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1" name="Shape 1061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2" name="Shape 1062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3" name="Shape 1063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4" name="Shape 1064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5" name="Shape 106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Shape 106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7" name="Shape 106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8" name="Shape 106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9" name="Shape 1069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0" name="Shape 1070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1" name="Shape 1071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2" name="Shape 1072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3" name="Shape 1073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4" name="Shape 1074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5" name="Shape 107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6" name="Shape 107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7" name="Shape 107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8" name="Shape 107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9" name="Shape 1079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0" name="Shape 1080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1" name="Shape 1081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2" name="Shape 1082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3" name="Shape 1083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4" name="Shape 1084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5" name="Shape 108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6" name="Shape 108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Shape 108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Shape 108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Shape 1089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Shape 1090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Shape 1091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Shape 1092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Shape 1093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Shape 1094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Shape 109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Shape 109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Shape 109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Shape 109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Shape 1099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Shape 1100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Shape 1101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Shape 1102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Shape 1103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Shape 1104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Shape 110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Shape 110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Shape 1109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Shape 1110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Shape 1111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Shape 1112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Shape 1113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Shape 1114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Shape 111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Shape 111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Shape 111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Shape 111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Shape 1119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Shape 1120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Shape 1121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Shape 1122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Shape 112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Shape 112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Shape 112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Shape 1129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Shape 1130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Shape 1131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Shape 1132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Shape 1133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Shape 1134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Shape 113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Shape 113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Shape 113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Shape 113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Shape 1139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Shape 1140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Shape 1142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Shape 1143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Shape 1144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Shape 114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Shape 114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Shape 114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Shape 114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Shape 1149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Shape 1150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Shape 1151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Shape 1152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Shape 1153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Shape 1154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Shape 115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Shape 115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Shape 115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Shape 115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Shape 1159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Shape 1160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Shape 1161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Shape 1162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Shape 1163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Shape 1164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Shape 116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Shape 116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Shape 116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Shape 116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Shape 1169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Shape 1170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Shape 1171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Shape 1172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Shape 1173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Shape 1174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Shape 117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Shape 117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Shape 117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Shape 117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Shape 1179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Shape 1180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Shape 1181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Shape 1182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Shape 1183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Shape 1184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Shape 118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Shape 118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Shape 118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Shape 118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Shape 1189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Shape 1190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Shape 1191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Shape 1192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Shape 1193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Shape 1194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Shape 119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Shape 119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Shape 119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83" name="圖片 182" descr="0426_16比9_DEMO母片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3" y="0"/>
            <a:ext cx="12240000" cy="6886531"/>
          </a:xfrm>
          <a:prstGeom prst="rect">
            <a:avLst/>
          </a:prstGeom>
        </p:spPr>
      </p:pic>
      <p:sp>
        <p:nvSpPr>
          <p:cNvPr id="1198" name="Shape 1198"/>
          <p:cNvSpPr txBox="1">
            <a:spLocks noGrp="1"/>
          </p:cNvSpPr>
          <p:nvPr>
            <p:ph type="title"/>
          </p:nvPr>
        </p:nvSpPr>
        <p:spPr>
          <a:xfrm>
            <a:off x="1509000" y="830700"/>
            <a:ext cx="9174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9" name="Shape 1199"/>
          <p:cNvSpPr txBox="1">
            <a:spLocks noGrp="1"/>
          </p:cNvSpPr>
          <p:nvPr>
            <p:ph type="body" idx="1"/>
          </p:nvPr>
        </p:nvSpPr>
        <p:spPr>
          <a:xfrm>
            <a:off x="1303067" y="1705425"/>
            <a:ext cx="30620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0" name="Shape 1200"/>
          <p:cNvSpPr txBox="1">
            <a:spLocks noGrp="1"/>
          </p:cNvSpPr>
          <p:nvPr>
            <p:ph type="body" idx="2"/>
          </p:nvPr>
        </p:nvSpPr>
        <p:spPr>
          <a:xfrm>
            <a:off x="4522137" y="1705425"/>
            <a:ext cx="30620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1" name="Shape 1201"/>
          <p:cNvSpPr txBox="1">
            <a:spLocks noGrp="1"/>
          </p:cNvSpPr>
          <p:nvPr>
            <p:ph type="body" idx="3"/>
          </p:nvPr>
        </p:nvSpPr>
        <p:spPr>
          <a:xfrm>
            <a:off x="7741207" y="1705425"/>
            <a:ext cx="30620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59704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Shape 1203"/>
          <p:cNvGrpSpPr/>
          <p:nvPr/>
        </p:nvGrpSpPr>
        <p:grpSpPr>
          <a:xfrm>
            <a:off x="186" y="106"/>
            <a:ext cx="12213327" cy="6870013"/>
            <a:chOff x="3843650" y="2891150"/>
            <a:chExt cx="3447625" cy="2585725"/>
          </a:xfrm>
        </p:grpSpPr>
        <p:sp>
          <p:nvSpPr>
            <p:cNvPr id="1204" name="Shape 1204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Shape 120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Shape 120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Shape 120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Shape 120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Shape 1209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Shape 1210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Shape 1211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Shape 1212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Shape 1213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Shape 1214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Shape 121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Shape 121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Shape 121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Shape 121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Shape 1219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Shape 1220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Shape 1221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Shape 1222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Shape 1223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Shape 1224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Shape 122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Shape 122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Shape 122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Shape 122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Shape 1229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Shape 1230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Shape 1231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Shape 1232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Shape 1233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Shape 1234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Shape 123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Shape 123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Shape 123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Shape 123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Shape 1239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Shape 1240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Shape 1241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Shape 1242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Shape 1243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Shape 1244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Shape 124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Shape 124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Shape 124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Shape 124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Shape 1249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Shape 1250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Shape 1251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Shape 1252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Shape 1253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Shape 1254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Shape 125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Shape 125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Shape 125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Shape 1259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Shape 1260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Shape 1261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Shape 1262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Shape 1263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Shape 1264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Shape 126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Shape 126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Shape 126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Shape 126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Shape 1269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Shape 1270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Shape 1271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Shape 1272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Shape 1273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Shape 1274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Shape 127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Shape 127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Shape 127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Shape 127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Shape 1279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Shape 1280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Shape 1281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Shape 1282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Shape 1283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Shape 1284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Shape 128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Shape 128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Shape 128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Shape 1289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Shape 1290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Shape 1291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Shape 1292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Shape 1293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Shape 1294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Shape 129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Shape 129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Shape 129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Shape 129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Shape 1299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Shape 1300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Shape 1301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Shape 1302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Shape 1303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Shape 1304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Shape 130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Shape 130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Shape 130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Shape 130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Shape 1309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Shape 1310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Shape 1311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Shape 1312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Shape 1313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Shape 1314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Shape 131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Shape 131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Shape 131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Shape 131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Shape 1319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Shape 1320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Shape 1321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Shape 1322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Shape 1323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Shape 1324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Shape 132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Shape 132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Shape 132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Shape 132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Shape 1329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Shape 1330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Shape 1331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Shape 1332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Shape 1333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Shape 1334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Shape 133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Shape 133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Shape 133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Shape 133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Shape 1339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Shape 1340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Shape 1341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Shape 1342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Shape 1343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Shape 1344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Shape 134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Shape 134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Shape 134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Shape 134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Shape 1349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Shape 1350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Shape 1351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Shape 1352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Shape 1353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Shape 1354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Shape 135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Shape 135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7" name="Shape 135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8" name="Shape 135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Shape 1359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0" name="Shape 1360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1" name="Shape 1361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2" name="Shape 1362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Shape 1364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Shape 136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Shape 136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Shape 136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Shape 136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Shape 1369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Shape 1370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Shape 1371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Shape 1372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Shape 1373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Shape 1374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Shape 137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6" name="Shape 137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7" name="Shape 137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8" name="Shape 1378"/>
          <p:cNvSpPr txBox="1">
            <a:spLocks noGrp="1"/>
          </p:cNvSpPr>
          <p:nvPr>
            <p:ph type="title"/>
          </p:nvPr>
        </p:nvSpPr>
        <p:spPr>
          <a:xfrm>
            <a:off x="1509000" y="830700"/>
            <a:ext cx="9174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0818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Shape 1380"/>
          <p:cNvGrpSpPr/>
          <p:nvPr/>
        </p:nvGrpSpPr>
        <p:grpSpPr>
          <a:xfrm>
            <a:off x="2" y="6"/>
            <a:ext cx="12202753" cy="6864065"/>
            <a:chOff x="328725" y="238125"/>
            <a:chExt cx="3447625" cy="2585725"/>
          </a:xfrm>
        </p:grpSpPr>
        <p:sp>
          <p:nvSpPr>
            <p:cNvPr id="1381" name="Shape 1381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0" t="0" r="0" b="0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2" name="Shape 1382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0" t="0" r="0" b="0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3" name="Shape 1383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4" name="Shape 1384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0" t="0" r="0" b="0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Shape 1385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0" t="0" r="0" b="0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Shape 1386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0" t="0" r="0" b="0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Shape 1387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Shape 1388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0" t="0" r="0" b="0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Shape 1389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0" t="0" r="0" b="0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Shape 1390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Shape 1391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0" t="0" r="0" b="0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Shape 1392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0" t="0" r="0" b="0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Shape 1393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0" t="0" r="0" b="0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Shape 1394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0" t="0" r="0" b="0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Shape 1395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Shape 1396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0" t="0" r="0" b="0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Shape 1397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0" t="0" r="0" b="0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Shape 1398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9" name="Shape 1399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0" name="Shape 1400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Shape 1401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0" t="0" r="0" b="0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Shape 1402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Shape 1403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0" t="0" r="0" b="0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Shape 1404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Shape 1405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0" t="0" r="0" b="0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Shape 1406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Shape 1407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0" t="0" r="0" b="0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Shape 1408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0" t="0" r="0" b="0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Shape 1409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0" t="0" r="0" b="0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Shape 1410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Shape 1411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0" t="0" r="0" b="0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Shape 1412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Shape 1413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0" t="0" r="0" b="0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4" name="Shape 1414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0" t="0" r="0" b="0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5" name="Shape 1415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Shape 1416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0" t="0" r="0" b="0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Shape 1417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0" t="0" r="0" b="0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8" name="Shape 1418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0" t="0" r="0" b="0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9" name="Shape 1419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0" t="0" r="0" b="0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Shape 1420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0" t="0" r="0" b="0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Shape 1421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0" t="0" r="0" b="0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2" name="Shape 1422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0" t="0" r="0" b="0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3" name="Shape 1423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0" t="0" r="0" b="0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4" name="Shape 1424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0" t="0" r="0" b="0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5" name="Shape 1425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0" t="0" r="0" b="0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6" name="Shape 1426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0" t="0" r="0" b="0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7" name="Shape 1427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0" t="0" r="0" b="0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8" name="Shape 1428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0" t="0" r="0" b="0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9" name="Shape 1429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0" t="0" r="0" b="0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0" name="Shape 1430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0" t="0" r="0" b="0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1" name="Shape 1431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0" t="0" r="0" b="0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2" name="Shape 1432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0" t="0" r="0" b="0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3" name="Shape 1433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0" t="0" r="0" b="0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4" name="Shape 1434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0" t="0" r="0" b="0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5" name="Shape 1435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0" t="0" r="0" b="0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6" name="Shape 1436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0" t="0" r="0" b="0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7" name="Shape 1437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0" t="0" r="0" b="0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8" name="Shape 1438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0" t="0" r="0" b="0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9" name="Shape 1439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0" t="0" r="0" b="0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0" name="Shape 1440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0" t="0" r="0" b="0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1" name="Shape 1441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0" t="0" r="0" b="0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2" name="Shape 1442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0" t="0" r="0" b="0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3" name="Shape 1443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0" t="0" r="0" b="0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4" name="Shape 1444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0" t="0" r="0" b="0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5" name="Shape 1445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0" t="0" r="0" b="0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6" name="Shape 1446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0" t="0" r="0" b="0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7" name="Shape 1447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0" t="0" r="0" b="0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8" name="Shape 1448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0" t="0" r="0" b="0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9" name="Shape 1449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0" t="0" r="0" b="0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0" name="Shape 1450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0" t="0" r="0" b="0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1" name="Shape 1451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0" t="0" r="0" b="0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2" name="Shape 1452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0" t="0" r="0" b="0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3" name="Shape 1453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0" t="0" r="0" b="0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4" name="Shape 1454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0" t="0" r="0" b="0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5" name="Shape 1455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0" t="0" r="0" b="0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6" name="Shape 1456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0" t="0" r="0" b="0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7" name="Shape 1457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0" t="0" r="0" b="0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8" name="Shape 1458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9" name="Shape 1459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0" t="0" r="0" b="0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0" name="Shape 1460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0" t="0" r="0" b="0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1" name="Shape 1461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0" t="0" r="0" b="0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2" name="Shape 1462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3" name="Shape 1463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4" name="Shape 1464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5" name="Shape 1465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0" t="0" r="0" b="0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6" name="Shape 1466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0" t="0" r="0" b="0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7" name="Shape 1467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8" name="Shape 1468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0" t="0" r="0" b="0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9" name="Shape 1469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0" t="0" r="0" b="0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0" name="Shape 1470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0" t="0" r="0" b="0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Shape 1471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0" t="0" r="0" b="0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2" name="Shape 1472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0" t="0" r="0" b="0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3" name="Shape 1473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0" t="0" r="0" b="0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4" name="Shape 1474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0" t="0" r="0" b="0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5" name="Shape 1475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0" t="0" r="0" b="0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6" name="Shape 1476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0" t="0" r="0" b="0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7" name="Shape 1477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8" name="Shape 1478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0" t="0" r="0" b="0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9" name="Shape 1479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0" t="0" r="0" b="0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0" name="Shape 1480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0" t="0" r="0" b="0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Shape 1481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0" t="0" r="0" b="0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2" name="Shape 1482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0" t="0" r="0" b="0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3" name="Shape 1483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4" name="Shape 1484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85" name="Shape 1485"/>
          <p:cNvSpPr txBox="1">
            <a:spLocks noGrp="1"/>
          </p:cNvSpPr>
          <p:nvPr>
            <p:ph type="body" idx="1"/>
          </p:nvPr>
        </p:nvSpPr>
        <p:spPr>
          <a:xfrm>
            <a:off x="609600" y="5447700"/>
            <a:ext cx="109728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374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Shape 1487"/>
          <p:cNvGrpSpPr/>
          <p:nvPr/>
        </p:nvGrpSpPr>
        <p:grpSpPr>
          <a:xfrm>
            <a:off x="2" y="6"/>
            <a:ext cx="12202753" cy="6864065"/>
            <a:chOff x="328725" y="238125"/>
            <a:chExt cx="3447625" cy="2585725"/>
          </a:xfrm>
        </p:grpSpPr>
        <p:sp>
          <p:nvSpPr>
            <p:cNvPr id="1488" name="Shape 1488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0" t="0" r="0" b="0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9" name="Shape 1489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0" t="0" r="0" b="0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0" name="Shape 1490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1" name="Shape 1491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0" t="0" r="0" b="0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2" name="Shape 1492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0" t="0" r="0" b="0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3" name="Shape 1493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0" t="0" r="0" b="0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Shape 1494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Shape 1495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0" t="0" r="0" b="0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Shape 1496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0" t="0" r="0" b="0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Shape 1497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Shape 1498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0" t="0" r="0" b="0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Shape 1499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0" t="0" r="0" b="0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Shape 1500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0" t="0" r="0" b="0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Shape 1501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0" t="0" r="0" b="0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Shape 1502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Shape 1503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0" t="0" r="0" b="0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Shape 1504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0" t="0" r="0" b="0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Shape 1505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Shape 1506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Shape 1507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Shape 1508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0" t="0" r="0" b="0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Shape 1509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Shape 1510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0" t="0" r="0" b="0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Shape 1511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Shape 1512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0" t="0" r="0" b="0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Shape 1513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Shape 1514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0" t="0" r="0" b="0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Shape 1515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0" t="0" r="0" b="0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Shape 1516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0" t="0" r="0" b="0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Shape 1517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Shape 1518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0" t="0" r="0" b="0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Shape 1519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Shape 1520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0" t="0" r="0" b="0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Shape 1521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0" t="0" r="0" b="0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Shape 1522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Shape 1523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0" t="0" r="0" b="0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4" name="Shape 1524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0" t="0" r="0" b="0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Shape 1525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0" t="0" r="0" b="0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6" name="Shape 1526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0" t="0" r="0" b="0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7" name="Shape 1527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0" t="0" r="0" b="0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8" name="Shape 1528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0" t="0" r="0" b="0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9" name="Shape 1529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0" t="0" r="0" b="0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0" name="Shape 1530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0" t="0" r="0" b="0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1" name="Shape 1531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0" t="0" r="0" b="0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2" name="Shape 1532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0" t="0" r="0" b="0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3" name="Shape 1533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0" t="0" r="0" b="0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Shape 1534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0" t="0" r="0" b="0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Shape 1535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0" t="0" r="0" b="0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Shape 1536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0" t="0" r="0" b="0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Shape 1537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0" t="0" r="0" b="0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Shape 1538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0" t="0" r="0" b="0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Shape 1539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0" t="0" r="0" b="0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Shape 1540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0" t="0" r="0" b="0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Shape 1541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0" t="0" r="0" b="0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Shape 1542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0" t="0" r="0" b="0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3" name="Shape 1543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0" t="0" r="0" b="0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4" name="Shape 1544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0" t="0" r="0" b="0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5" name="Shape 1545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0" t="0" r="0" b="0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6" name="Shape 1546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0" t="0" r="0" b="0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7" name="Shape 1547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0" t="0" r="0" b="0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8" name="Shape 1548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0" t="0" r="0" b="0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9" name="Shape 1549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0" t="0" r="0" b="0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0" name="Shape 1550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0" t="0" r="0" b="0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1" name="Shape 1551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0" t="0" r="0" b="0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2" name="Shape 1552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0" t="0" r="0" b="0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3" name="Shape 1553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0" t="0" r="0" b="0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4" name="Shape 1554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0" t="0" r="0" b="0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5" name="Shape 1555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0" t="0" r="0" b="0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6" name="Shape 1556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0" t="0" r="0" b="0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7" name="Shape 1557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0" t="0" r="0" b="0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8" name="Shape 1558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0" t="0" r="0" b="0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9" name="Shape 1559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0" t="0" r="0" b="0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0" name="Shape 1560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0" t="0" r="0" b="0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1" name="Shape 1561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0" t="0" r="0" b="0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2" name="Shape 1562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0" t="0" r="0" b="0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3" name="Shape 1563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0" t="0" r="0" b="0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4" name="Shape 1564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0" t="0" r="0" b="0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5" name="Shape 1565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6" name="Shape 1566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0" t="0" r="0" b="0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7" name="Shape 1567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0" t="0" r="0" b="0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8" name="Shape 1568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0" t="0" r="0" b="0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0" name="Shape 1570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1" name="Shape 1571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0" t="0" r="0" b="0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3" name="Shape 1573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0" t="0" r="0" b="0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4" name="Shape 1574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0" t="0" r="0" b="0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6" name="Shape 1576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0" t="0" r="0" b="0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7" name="Shape 1577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0" t="0" r="0" b="0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0" t="0" r="0" b="0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Shape 1579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0" t="0" r="0" b="0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Shape 1580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0" t="0" r="0" b="0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0" t="0" r="0" b="0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Shape 1582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0" t="0" r="0" b="0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Shape 1583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0" t="0" r="0" b="0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Shape 1585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0" t="0" r="0" b="0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Shape 1586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0" t="0" r="0" b="0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0" t="0" r="0" b="0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Shape 1588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0" t="0" r="0" b="0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Shape 1589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0" t="0" r="0" b="0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Shape 1591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xmlns="" val="164000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rgbClr val="95A5A6"/>
        </a:solidFill>
        <a:effectLst/>
      </p:bgPr>
    </p:bg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Shape 1593"/>
          <p:cNvGrpSpPr/>
          <p:nvPr/>
        </p:nvGrpSpPr>
        <p:grpSpPr>
          <a:xfrm>
            <a:off x="2" y="6"/>
            <a:ext cx="12202753" cy="6864065"/>
            <a:chOff x="328725" y="238125"/>
            <a:chExt cx="3447625" cy="2585725"/>
          </a:xfrm>
        </p:grpSpPr>
        <p:sp>
          <p:nvSpPr>
            <p:cNvPr id="1594" name="Shape 1594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0" t="0" r="0" b="0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Shape 1595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0" t="0" r="0" b="0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Shape 1596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Shape 1597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0" t="0" r="0" b="0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Shape 1598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0" t="0" r="0" b="0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Shape 1599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0" t="0" r="0" b="0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Shape 1600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Shape 1601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0" t="0" r="0" b="0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Shape 1602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0" t="0" r="0" b="0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Shape 1603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Shape 1604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0" t="0" r="0" b="0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Shape 1605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0" t="0" r="0" b="0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Shape 1606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0" t="0" r="0" b="0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Shape 1607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0" t="0" r="0" b="0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Shape 1608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Shape 1609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0" t="0" r="0" b="0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Shape 1610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0" t="0" r="0" b="0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Shape 1611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Shape 1612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Shape 1613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Shape 1614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0" t="0" r="0" b="0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Shape 1616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0" t="0" r="0" b="0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7" name="Shape 1617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0" t="0" r="0" b="0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9" name="Shape 1619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0" name="Shape 1620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0" t="0" r="0" b="0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1" name="Shape 1621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0" t="0" r="0" b="0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2" name="Shape 1622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0" t="0" r="0" b="0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3" name="Shape 1623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4" name="Shape 1624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0" t="0" r="0" b="0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5" name="Shape 1625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6" name="Shape 1626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0" t="0" r="0" b="0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0" t="0" r="0" b="0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8" name="Shape 1628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9" name="Shape 1629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0" t="0" r="0" b="0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0" name="Shape 1630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0" t="0" r="0" b="0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1" name="Shape 1631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0" t="0" r="0" b="0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0" t="0" r="0" b="0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3" name="Shape 1633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0" t="0" r="0" b="0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4" name="Shape 1634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0" t="0" r="0" b="0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0" t="0" r="0" b="0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6" name="Shape 1636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0" t="0" r="0" b="0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7" name="Shape 1637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0" t="0" r="0" b="0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0" t="0" r="0" b="0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9" name="Shape 1639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0" t="0" r="0" b="0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0" name="Shape 1640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0" t="0" r="0" b="0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1" name="Shape 1641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0" t="0" r="0" b="0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2" name="Shape 1642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0" t="0" r="0" b="0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3" name="Shape 1643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0" t="0" r="0" b="0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Shape 1644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0" t="0" r="0" b="0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Shape 1645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0" t="0" r="0" b="0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Shape 1646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0" t="0" r="0" b="0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Shape 1647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0" t="0" r="0" b="0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Shape 1648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0" t="0" r="0" b="0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Shape 1649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0" t="0" r="0" b="0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Shape 1650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0" t="0" r="0" b="0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1" name="Shape 1651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0" t="0" r="0" b="0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2" name="Shape 1652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0" t="0" r="0" b="0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3" name="Shape 1653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0" t="0" r="0" b="0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4" name="Shape 1654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0" t="0" r="0" b="0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5" name="Shape 1655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0" t="0" r="0" b="0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Shape 1656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0" t="0" r="0" b="0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Shape 1657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0" t="0" r="0" b="0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Shape 1658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0" t="0" r="0" b="0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Shape 1659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0" t="0" r="0" b="0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Shape 1660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0" t="0" r="0" b="0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0" t="0" r="0" b="0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Shape 1662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0" t="0" r="0" b="0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Shape 1663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0" t="0" r="0" b="0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Shape 1664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0" t="0" r="0" b="0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Shape 1665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0" t="0" r="0" b="0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Shape 1666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0" t="0" r="0" b="0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Shape 1667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0" t="0" r="0" b="0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Shape 1668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0" t="0" r="0" b="0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Shape 1669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0" t="0" r="0" b="0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Shape 1670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0" t="0" r="0" b="0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Shape 1671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Shape 1672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0" t="0" r="0" b="0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Shape 1673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0" t="0" r="0" b="0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Shape 1674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0" t="0" r="0" b="0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Shape 1675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Shape 1676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Shape 1677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Shape 1678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0" t="0" r="0" b="0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Shape 1679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0" t="0" r="0" b="0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Shape 1680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Shape 1681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0" t="0" r="0" b="0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Shape 1682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0" t="0" r="0" b="0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Shape 1683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0" t="0" r="0" b="0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Shape 1684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0" t="0" r="0" b="0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Shape 1685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0" t="0" r="0" b="0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6" name="Shape 1686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0" t="0" r="0" b="0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7" name="Shape 1687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0" t="0" r="0" b="0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Shape 1688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0" t="0" r="0" b="0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Shape 1689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0" t="0" r="0" b="0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0" name="Shape 1690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1" name="Shape 1691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0" t="0" r="0" b="0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Shape 1692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0" t="0" r="0" b="0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Shape 1693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0" t="0" r="0" b="0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4" name="Shape 1694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0" t="0" r="0" b="0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5" name="Shape 1695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0" t="0" r="0" b="0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Shape 1696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Shape 1697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xmlns="" val="213538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509000" y="983100"/>
            <a:ext cx="9174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509000" y="1902800"/>
            <a:ext cx="91740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ts val="26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74008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474434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microsoft.com/office/2007/relationships/hdphoto" Target="../media/hdphoto1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3.wdp"/><Relationship Id="rId10" Type="http://schemas.openxmlformats.org/officeDocument/2006/relationships/image" Target="../media/image35.pn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microsoft.com/office/2007/relationships/hdphoto" Target="../media/hdphoto13.wdp"/><Relationship Id="rId4" Type="http://schemas.openxmlformats.org/officeDocument/2006/relationships/image" Target="../media/image35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180426-c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標題 2">
            <a:extLst>
              <a:ext uri="{FF2B5EF4-FFF2-40B4-BE49-F238E27FC236}">
                <a16:creationId xmlns:a16="http://schemas.microsoft.com/office/drawing/2014/main" xmlns="" id="{F8B59A9E-9573-4643-8856-7F66ADF2DCE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lang="zh-Hant" alt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matic SC"/>
                <a:sym typeface="Amatic SC"/>
              </a:rPr>
              <a:t>三步驟，客製專屬歸檔規則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AFB62D69-D990-8D44-84A4-2E21F52F6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431" y="3042088"/>
            <a:ext cx="6889899" cy="3310279"/>
          </a:xfrm>
          <a:prstGeom prst="rect">
            <a:avLst/>
          </a:prstGeom>
        </p:spPr>
      </p:pic>
      <p:sp>
        <p:nvSpPr>
          <p:cNvPr id="25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五邊形 25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指定來源端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＞形箭號 26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歸檔</a:t>
            </a:r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規則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＞形箭號 28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排程設定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五邊形 29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檔案篩選</a:t>
            </a:r>
            <a:endParaRPr kumimoji="1" lang="zh-TW" altLang="en-US" sz="2800" b="1" dirty="0" smtClea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＞形箭號 30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檔案編輯</a:t>
            </a:r>
            <a:endParaRPr kumimoji="1" lang="zh-TW" altLang="en-US" sz="2800" b="1" dirty="0" smtClea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" name="＞形箭號 31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目的端與結構</a:t>
            </a:r>
            <a:endParaRPr kumimoji="1" lang="zh-TW" altLang="en-US" sz="2800" b="1" dirty="0" smtClean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3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3439642"/>
            <a:ext cx="3083833" cy="109515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14701" y="3599138"/>
            <a:ext cx="29747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多選目的端，本機一份、掛載 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NAS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一份好安心！</a:t>
            </a:r>
            <a:endParaRPr lang="zh-TW" altLang="en-US" sz="2000" b="1" dirty="0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35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4795286"/>
            <a:ext cx="3083833" cy="109515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714701" y="4954782"/>
            <a:ext cx="29747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指定資源回收桶，就能定期清理檔案！</a:t>
            </a:r>
            <a:endParaRPr lang="zh-TW" altLang="en-US" sz="2000" b="1" dirty="0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738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lang="zh-Hant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matic SC"/>
                <a:sym typeface="Amatic SC"/>
              </a:rPr>
              <a:t>三步驟，客製專屬歸檔規則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3AD979E7-6462-D34D-8B16-87D8C06B7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24" y="3042088"/>
            <a:ext cx="7253119" cy="3304510"/>
          </a:xfrm>
          <a:prstGeom prst="rect">
            <a:avLst/>
          </a:prstGeom>
        </p:spPr>
      </p:pic>
      <p:sp>
        <p:nvSpPr>
          <p:cNvPr id="21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五邊形 21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指定來源端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＞形箭號 22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歸檔</a:t>
            </a:r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規則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＞形箭號 23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排程設定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五邊形 24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檔案篩選</a:t>
            </a:r>
            <a:endParaRPr kumimoji="1" lang="zh-TW" altLang="en-US" sz="2800" b="1" dirty="0" smtClea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＞形箭號 25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檔案編輯</a:t>
            </a:r>
            <a:endParaRPr kumimoji="1" lang="zh-TW" altLang="en-US" sz="2800" b="1" dirty="0" smtClea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＞形箭號 26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目的端與結構</a:t>
            </a:r>
            <a:endParaRPr kumimoji="1" lang="zh-TW" altLang="en-US" sz="2800" b="1" dirty="0" smtClean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3902156"/>
            <a:ext cx="3083833" cy="1424753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735967" y="4061652"/>
            <a:ext cx="277921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三種目的資料夾結構，選出最符合的檔案整理方式！</a:t>
            </a:r>
            <a:endParaRPr lang="zh-TW" altLang="en-US" sz="2000" b="1" dirty="0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524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lang="zh-Hant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matic SC"/>
                <a:sym typeface="Amatic SC"/>
              </a:rPr>
              <a:t>三步驟，客製專屬歸檔規則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7CA3D9F6-F834-FC4E-9172-FF0CC5614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240" y="3042089"/>
            <a:ext cx="7181802" cy="3273651"/>
          </a:xfrm>
          <a:prstGeom prst="rect">
            <a:avLst/>
          </a:prstGeom>
        </p:spPr>
      </p:pic>
      <p:sp>
        <p:nvSpPr>
          <p:cNvPr id="21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五邊形 21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指定來源端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＞形箭號 22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歸檔</a:t>
            </a:r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規則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＞形箭號 23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排程設定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五邊形 24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檔案篩選</a:t>
            </a:r>
            <a:endParaRPr kumimoji="1" lang="zh-TW" altLang="en-US" sz="2800" b="1" dirty="0" smtClea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＞形箭號 25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檔案編輯</a:t>
            </a:r>
            <a:endParaRPr kumimoji="1" lang="zh-TW" altLang="en-US" sz="2800" b="1" dirty="0" smtClea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＞形箭號 26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目的端與結構</a:t>
            </a:r>
            <a:endParaRPr kumimoji="1" lang="zh-TW" altLang="en-US" sz="2800" b="1" dirty="0" smtClean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3732037"/>
            <a:ext cx="3083833" cy="1637978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735967" y="3827735"/>
            <a:ext cx="2779211" cy="1478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歸檔同時重新命名所有檔案。選擇「重複檔名處理原則」，相同檔案只歸檔一次！</a:t>
            </a:r>
            <a:endParaRPr lang="zh-TW" altLang="en-US" sz="2000" b="1" dirty="0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7983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lang="zh-Hant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matic SC"/>
                <a:sym typeface="Amatic SC"/>
              </a:rPr>
              <a:t>設定排程，系統自動整理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F234E8DC-8FDA-2742-992D-C54393A6C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69"/>
          <a:stretch/>
        </p:blipFill>
        <p:spPr>
          <a:xfrm>
            <a:off x="3473546" y="2009963"/>
            <a:ext cx="7858819" cy="4014143"/>
          </a:xfrm>
          <a:prstGeom prst="rect">
            <a:avLst/>
          </a:prstGeom>
        </p:spPr>
      </p:pic>
      <p:sp>
        <p:nvSpPr>
          <p:cNvPr id="20" name="五邊形 19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指定來源端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＞形箭號 20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歸檔</a:t>
            </a:r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規則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＞形箭號 21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排程設定</a:t>
            </a:r>
          </a:p>
        </p:txBody>
      </p:sp>
      <p:pic>
        <p:nvPicPr>
          <p:cNvPr id="23" name="圖片 22" descr="P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6" y="4145693"/>
            <a:ext cx="2952046" cy="176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62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07">
            <a:extLst>
              <a:ext uri="{FF2B5EF4-FFF2-40B4-BE49-F238E27FC236}">
                <a16:creationId xmlns:a16="http://schemas.microsoft.com/office/drawing/2014/main" xmlns="" id="{7328805D-07D1-664F-9A75-4E90C1588034}"/>
              </a:ext>
            </a:extLst>
          </p:cNvPr>
          <p:cNvSpPr/>
          <p:nvPr/>
        </p:nvSpPr>
        <p:spPr>
          <a:xfrm>
            <a:off x="2935481" y="4526137"/>
            <a:ext cx="6059670" cy="1672481"/>
          </a:xfrm>
          <a:prstGeom prst="rect">
            <a:avLst/>
          </a:prstGeom>
          <a:gradFill>
            <a:gsLst>
              <a:gs pos="0">
                <a:srgbClr val="FFD17D"/>
              </a:gs>
              <a:gs pos="35000">
                <a:srgbClr val="FFDCA3"/>
              </a:gs>
              <a:gs pos="100000">
                <a:srgbClr val="FFF1D8"/>
              </a:gs>
            </a:gsLst>
            <a:lin ang="16200038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907">
            <a:extLst>
              <a:ext uri="{FF2B5EF4-FFF2-40B4-BE49-F238E27FC236}">
                <a16:creationId xmlns:a16="http://schemas.microsoft.com/office/drawing/2014/main" xmlns="" id="{FE000782-8ED1-254F-B7F3-D60C8227D62F}"/>
              </a:ext>
            </a:extLst>
          </p:cNvPr>
          <p:cNvSpPr/>
          <p:nvPr/>
        </p:nvSpPr>
        <p:spPr>
          <a:xfrm>
            <a:off x="2935481" y="3030277"/>
            <a:ext cx="8707180" cy="1495860"/>
          </a:xfrm>
          <a:prstGeom prst="rect">
            <a:avLst/>
          </a:prstGeom>
          <a:gradFill>
            <a:gsLst>
              <a:gs pos="0">
                <a:srgbClr val="FFD17D"/>
              </a:gs>
              <a:gs pos="35000">
                <a:srgbClr val="FFDCA3"/>
              </a:gs>
              <a:gs pos="100000">
                <a:srgbClr val="FFF1D8"/>
              </a:gs>
            </a:gsLst>
            <a:lin ang="16200038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907">
            <a:extLst>
              <a:ext uri="{FF2B5EF4-FFF2-40B4-BE49-F238E27FC236}">
                <a16:creationId xmlns:a16="http://schemas.microsoft.com/office/drawing/2014/main" xmlns="" id="{BC947C6F-C03E-D144-8262-D888A0A7680B}"/>
              </a:ext>
            </a:extLst>
          </p:cNvPr>
          <p:cNvSpPr/>
          <p:nvPr/>
        </p:nvSpPr>
        <p:spPr>
          <a:xfrm>
            <a:off x="2935481" y="1357796"/>
            <a:ext cx="7419930" cy="1672481"/>
          </a:xfrm>
          <a:prstGeom prst="rect">
            <a:avLst/>
          </a:prstGeom>
          <a:gradFill>
            <a:gsLst>
              <a:gs pos="0">
                <a:srgbClr val="FFD17D"/>
              </a:gs>
              <a:gs pos="35000">
                <a:srgbClr val="FFDCA3"/>
              </a:gs>
              <a:gs pos="100000">
                <a:srgbClr val="FFF1D8"/>
              </a:gs>
            </a:gsLst>
            <a:lin ang="16200038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lang="zh-Hant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matic SC"/>
                <a:sym typeface="Amatic SC"/>
              </a:rPr>
              <a:t>系統記錄，歸檔狀態一目瞭然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562B7C3-32AB-4547-9DA9-65EBD3624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6" t="24406" r="1778" b="37477"/>
          <a:stretch/>
        </p:blipFill>
        <p:spPr>
          <a:xfrm>
            <a:off x="3104061" y="1500882"/>
            <a:ext cx="7089231" cy="138280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568E9ACA-B833-7248-AF9E-7FB7A1245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1" t="24545" r="1587" b="44393"/>
          <a:stretch/>
        </p:blipFill>
        <p:spPr>
          <a:xfrm>
            <a:off x="3118474" y="3150982"/>
            <a:ext cx="8334531" cy="1219086"/>
          </a:xfrm>
          <a:prstGeom prst="rect">
            <a:avLst/>
          </a:prstGeom>
        </p:spPr>
      </p:pic>
      <p:sp>
        <p:nvSpPr>
          <p:cNvPr id="21" name="＞形箭號 20">
            <a:extLst>
              <a:ext uri="{FF2B5EF4-FFF2-40B4-BE49-F238E27FC236}">
                <a16:creationId xmlns:a16="http://schemas.microsoft.com/office/drawing/2014/main" xmlns="" id="{303DAD89-8D8A-1E49-A2C2-A8E3BD91C123}"/>
              </a:ext>
            </a:extLst>
          </p:cNvPr>
          <p:cNvSpPr/>
          <p:nvPr/>
        </p:nvSpPr>
        <p:spPr>
          <a:xfrm>
            <a:off x="544501" y="3501680"/>
            <a:ext cx="2478276" cy="522000"/>
          </a:xfrm>
          <a:prstGeom prst="chevron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t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系統記錄</a:t>
            </a:r>
            <a:endParaRPr kumimoji="1"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A900790B-A74C-CB44-8376-97E0E1F7F0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66760"/>
          <a:stretch/>
        </p:blipFill>
        <p:spPr>
          <a:xfrm>
            <a:off x="3126494" y="4664293"/>
            <a:ext cx="5690525" cy="1374837"/>
          </a:xfrm>
          <a:prstGeom prst="rect">
            <a:avLst/>
          </a:prstGeom>
        </p:spPr>
      </p:pic>
      <p:sp>
        <p:nvSpPr>
          <p:cNvPr id="22" name="＞形箭號 21">
            <a:extLst>
              <a:ext uri="{FF2B5EF4-FFF2-40B4-BE49-F238E27FC236}">
                <a16:creationId xmlns:a16="http://schemas.microsoft.com/office/drawing/2014/main" xmlns="" id="{6C40D567-F987-9C49-979E-7A06BA78B279}"/>
              </a:ext>
            </a:extLst>
          </p:cNvPr>
          <p:cNvSpPr/>
          <p:nvPr/>
        </p:nvSpPr>
        <p:spPr>
          <a:xfrm>
            <a:off x="544501" y="5085634"/>
            <a:ext cx="2478276" cy="481191"/>
          </a:xfrm>
          <a:prstGeom prst="chevron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t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任務日誌</a:t>
            </a:r>
            <a:endParaRPr kumimoji="1"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＞形箭號 15">
            <a:extLst>
              <a:ext uri="{FF2B5EF4-FFF2-40B4-BE49-F238E27FC236}">
                <a16:creationId xmlns:a16="http://schemas.microsoft.com/office/drawing/2014/main" xmlns="" id="{303DAD89-8D8A-1E49-A2C2-A8E3BD91C123}"/>
              </a:ext>
            </a:extLst>
          </p:cNvPr>
          <p:cNvSpPr/>
          <p:nvPr/>
        </p:nvSpPr>
        <p:spPr>
          <a:xfrm>
            <a:off x="544501" y="1928068"/>
            <a:ext cx="2478276" cy="522000"/>
          </a:xfrm>
          <a:prstGeom prst="chevron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TW" altLang="en-US" sz="28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摘要</a:t>
            </a:r>
            <a:endParaRPr kumimoji="1"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931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907">
            <a:extLst>
              <a:ext uri="{FF2B5EF4-FFF2-40B4-BE49-F238E27FC236}">
                <a16:creationId xmlns:a16="http://schemas.microsoft.com/office/drawing/2014/main" xmlns="" id="{97E232AB-B392-C642-86D6-CAEF98835F82}"/>
              </a:ext>
            </a:extLst>
          </p:cNvPr>
          <p:cNvSpPr/>
          <p:nvPr/>
        </p:nvSpPr>
        <p:spPr>
          <a:xfrm>
            <a:off x="6164231" y="2001221"/>
            <a:ext cx="5288186" cy="4186923"/>
          </a:xfrm>
          <a:prstGeom prst="rect">
            <a:avLst/>
          </a:prstGeom>
          <a:gradFill>
            <a:gsLst>
              <a:gs pos="0">
                <a:srgbClr val="FFD17D"/>
              </a:gs>
              <a:gs pos="35000">
                <a:srgbClr val="FFDCA3"/>
              </a:gs>
              <a:gs pos="100000">
                <a:srgbClr val="FFF1D8"/>
              </a:gs>
            </a:gsLst>
            <a:lin ang="16200038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907">
            <a:extLst>
              <a:ext uri="{FF2B5EF4-FFF2-40B4-BE49-F238E27FC236}">
                <a16:creationId xmlns:a16="http://schemas.microsoft.com/office/drawing/2014/main" xmlns="" id="{35363980-C2C8-B948-99D3-56E8E55C9A59}"/>
              </a:ext>
            </a:extLst>
          </p:cNvPr>
          <p:cNvSpPr/>
          <p:nvPr/>
        </p:nvSpPr>
        <p:spPr>
          <a:xfrm>
            <a:off x="745336" y="2001221"/>
            <a:ext cx="5288186" cy="4186923"/>
          </a:xfrm>
          <a:prstGeom prst="rect">
            <a:avLst/>
          </a:prstGeom>
          <a:gradFill>
            <a:gsLst>
              <a:gs pos="0">
                <a:srgbClr val="FFD17D"/>
              </a:gs>
              <a:gs pos="35000">
                <a:srgbClr val="FFDCA3"/>
              </a:gs>
              <a:gs pos="100000">
                <a:srgbClr val="FFF1D8"/>
              </a:gs>
            </a:gsLst>
            <a:lin ang="16200038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lang="zh-Hant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matic SC"/>
                <a:sym typeface="Amatic SC"/>
              </a:rPr>
              <a:t>善用配方，歸檔設定秒級完成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15</a:t>
            </a:fld>
            <a:endParaRPr kern="0"/>
          </a:p>
        </p:txBody>
      </p:sp>
      <p:sp>
        <p:nvSpPr>
          <p:cNvPr id="13" name="五邊形 12">
            <a:extLst>
              <a:ext uri="{FF2B5EF4-FFF2-40B4-BE49-F238E27FC236}">
                <a16:creationId xmlns:a16="http://schemas.microsoft.com/office/drawing/2014/main" xmlns="" id="{FF9A7C12-8C95-0748-8097-8EBC147DD293}"/>
              </a:ext>
            </a:extLst>
          </p:cNvPr>
          <p:cNvSpPr/>
          <p:nvPr/>
        </p:nvSpPr>
        <p:spPr>
          <a:xfrm>
            <a:off x="587419" y="1342110"/>
            <a:ext cx="5844866" cy="660395"/>
          </a:xfrm>
          <a:prstGeom prst="homePlate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t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選擇配方</a:t>
            </a:r>
            <a:endParaRPr kumimoji="1"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＞形箭號 14">
            <a:extLst>
              <a:ext uri="{FF2B5EF4-FFF2-40B4-BE49-F238E27FC236}">
                <a16:creationId xmlns:a16="http://schemas.microsoft.com/office/drawing/2014/main" xmlns="" id="{2270FBD1-4896-A441-8A21-3B24CC5F7477}"/>
              </a:ext>
            </a:extLst>
          </p:cNvPr>
          <p:cNvSpPr/>
          <p:nvPr/>
        </p:nvSpPr>
        <p:spPr>
          <a:xfrm>
            <a:off x="6078159" y="1340826"/>
            <a:ext cx="5587307" cy="660395"/>
          </a:xfrm>
          <a:prstGeom prst="chevron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t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建立任務</a:t>
            </a:r>
            <a:endParaRPr kumimoji="1"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77E76436-387C-BF48-B630-7542B1065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66" y="2497596"/>
            <a:ext cx="4986927" cy="292069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11487284-256E-6D40-8157-69924FB3A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" b="1"/>
          <a:stretch/>
        </p:blipFill>
        <p:spPr>
          <a:xfrm>
            <a:off x="6390496" y="2631723"/>
            <a:ext cx="4833989" cy="258388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xmlns="" id="{4ECD41FB-A120-9840-A2F6-0916A690A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69" t="62714" r="55684" b="3571"/>
          <a:stretch/>
        </p:blipFill>
        <p:spPr>
          <a:xfrm>
            <a:off x="1809942" y="3955247"/>
            <a:ext cx="1463041" cy="1463041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xmlns="" id="{D6465349-90C5-4F42-8592-810BD469E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99" t="76206" r="9863" b="-10796"/>
          <a:stretch/>
        </p:blipFill>
        <p:spPr>
          <a:xfrm>
            <a:off x="9224557" y="4132841"/>
            <a:ext cx="1520464" cy="1520464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1265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lang="zh-Hant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matic SC"/>
                <a:sym typeface="Amatic SC"/>
              </a:rPr>
              <a:t>歸檔專家都是這樣用！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16</a:t>
            </a:fld>
            <a:endParaRPr kern="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F25699F5-FCEB-774C-80F8-9234AEE6E517}"/>
              </a:ext>
            </a:extLst>
          </p:cNvPr>
          <p:cNvSpPr/>
          <p:nvPr/>
        </p:nvSpPr>
        <p:spPr>
          <a:xfrm>
            <a:off x="561926" y="1332259"/>
            <a:ext cx="3651613" cy="4451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zh-Hant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辦公達人</a:t>
            </a:r>
            <a:endParaRPr kumimoji="1" lang="en-US" altLang="zh-Hant" sz="28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kumimoji="1" lang="en-US" altLang="zh-Hant" sz="800" b="1" dirty="0">
              <a:solidFill>
                <a:srgbClr val="FF93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kumimoji="1" lang="zh-Hant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篩選特定檔名後</a:t>
            </a:r>
            <a:endParaRPr kumimoji="1" lang="en-US" altLang="zh-Hant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kumimoji="1" lang="zh-Hant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進行歸檔</a:t>
            </a:r>
            <a:endParaRPr kumimoji="1"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kumimoji="1" lang="zh-TW" altLang="en-US" sz="1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CDD15237-788F-A145-AFC6-DA95DDF178A2}"/>
              </a:ext>
            </a:extLst>
          </p:cNvPr>
          <p:cNvSpPr/>
          <p:nvPr/>
        </p:nvSpPr>
        <p:spPr>
          <a:xfrm>
            <a:off x="4286037" y="1332259"/>
            <a:ext cx="3651613" cy="4451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zh-Hant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攝影玩家</a:t>
            </a:r>
            <a:endParaRPr kumimoji="1" lang="en-US" altLang="zh-Hant" sz="28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kumimoji="1" lang="en-US" altLang="zh-Hant" sz="800" b="1" dirty="0">
              <a:solidFill>
                <a:srgbClr val="FF93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kumimoji="1" lang="zh-Hant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歸檔時重新命名</a:t>
            </a:r>
            <a:endParaRPr kumimoji="1" lang="en-US" altLang="zh-Hant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kumimoji="1" lang="zh-Hant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並加上浮水印</a:t>
            </a:r>
            <a:endParaRPr kumimoji="1" lang="en-US" altLang="zh-Hant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kumimoji="1" lang="zh-TW" altLang="en-US" sz="1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EBF2D665-287A-EB46-9760-F1B7CD9A1A6B}"/>
              </a:ext>
            </a:extLst>
          </p:cNvPr>
          <p:cNvSpPr/>
          <p:nvPr/>
        </p:nvSpPr>
        <p:spPr>
          <a:xfrm>
            <a:off x="8001448" y="1332259"/>
            <a:ext cx="3651613" cy="4451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zh-Hant" sz="28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NAS </a:t>
            </a:r>
            <a:r>
              <a:rPr kumimoji="1" lang="zh-Hant" altLang="en-US" sz="28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系統管理員</a:t>
            </a:r>
            <a:endParaRPr kumimoji="1" lang="en-US" altLang="zh-Hant" sz="2800" b="1" dirty="0">
              <a:solidFill>
                <a:srgbClr val="0070C0"/>
              </a:solidFill>
              <a:ea typeface="Microsoft JhengHei" panose="020B0604030504040204" pitchFamily="34" charset="-120"/>
            </a:endParaRPr>
          </a:p>
          <a:p>
            <a:pPr algn="ctr"/>
            <a:endParaRPr kumimoji="1" lang="en-US" altLang="zh-Hant" sz="800" b="1" dirty="0">
              <a:solidFill>
                <a:srgbClr val="FF93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kumimoji="1"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</a:t>
            </a:r>
            <a:r>
              <a:rPr kumimoji="1" lang="zh-Hant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特定條件</a:t>
            </a:r>
            <a:r>
              <a:rPr kumimoji="1"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kumimoji="1" lang="zh-Hant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定期將檔案移至資源回收桶</a:t>
            </a:r>
            <a:endParaRPr kumimoji="1" lang="en-US" altLang="zh-Hant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kumimoji="1" lang="zh-TW" altLang="en-US" sz="1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A4BD1A6-5E3A-6E42-B96B-656E44E2D2C7}"/>
              </a:ext>
            </a:extLst>
          </p:cNvPr>
          <p:cNvSpPr/>
          <p:nvPr/>
        </p:nvSpPr>
        <p:spPr>
          <a:xfrm>
            <a:off x="561926" y="1657646"/>
            <a:ext cx="3651613" cy="2349476"/>
          </a:xfrm>
          <a:prstGeom prst="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210CE580-AB49-E842-B16B-F9D3166C9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6053" b="97061" l="9898" r="89922">
                        <a14:foregroundMark x1="25795" y1="52070" x2="25795" y2="52070"/>
                        <a14:foregroundMark x1="29754" y1="46671" x2="29754" y2="46671"/>
                        <a14:foregroundMark x1="22496" y1="50810" x2="22496" y2="50810"/>
                        <a14:foregroundMark x1="33053" y1="44091" x2="33053" y2="44091"/>
                        <a14:foregroundMark x1="31014" y1="41332" x2="31014" y2="41332"/>
                        <a14:foregroundMark x1="26635" y1="49070" x2="26635" y2="49070"/>
                        <a14:foregroundMark x1="24535" y1="49370" x2="24535" y2="49370"/>
                        <a14:foregroundMark x1="27475" y1="50570" x2="27475" y2="50570"/>
                        <a14:foregroundMark x1="29934" y1="43731" x2="29934" y2="43731"/>
                        <a14:foregroundMark x1="32873" y1="42531" x2="32873" y2="42531"/>
                        <a14:foregroundMark x1="30174" y1="44511" x2="30174" y2="44511"/>
                        <a14:foregroundMark x1="24895" y1="48710" x2="24895" y2="48710"/>
                        <a14:foregroundMark x1="24115" y1="50150" x2="24115" y2="50150"/>
                      </a14:backgroundRemoval>
                    </a14:imgEffect>
                  </a14:imgLayer>
                </a14:imgProps>
              </a:ext>
            </a:extLst>
          </a:blip>
          <a:srcRect t="34972"/>
          <a:stretch/>
        </p:blipFill>
        <p:spPr>
          <a:xfrm>
            <a:off x="560008" y="1660126"/>
            <a:ext cx="3653531" cy="2375803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9A4BD1A6-5E3A-6E42-B96B-656E44E2D2C7}"/>
              </a:ext>
            </a:extLst>
          </p:cNvPr>
          <p:cNvSpPr/>
          <p:nvPr/>
        </p:nvSpPr>
        <p:spPr>
          <a:xfrm>
            <a:off x="4300485" y="1637174"/>
            <a:ext cx="3637166" cy="2349476"/>
          </a:xfrm>
          <a:prstGeom prst="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9A4BD1A6-5E3A-6E42-B96B-656E44E2D2C7}"/>
              </a:ext>
            </a:extLst>
          </p:cNvPr>
          <p:cNvSpPr/>
          <p:nvPr/>
        </p:nvSpPr>
        <p:spPr>
          <a:xfrm>
            <a:off x="8001448" y="1657646"/>
            <a:ext cx="3651613" cy="2349476"/>
          </a:xfrm>
          <a:prstGeom prst="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3" name="圖片 22" descr="l.png"/>
          <p:cNvPicPr>
            <a:picLocks noChangeAspect="1"/>
          </p:cNvPicPr>
          <p:nvPr/>
        </p:nvPicPr>
        <p:blipFill>
          <a:blip r:embed="rId8"/>
          <a:srcRect t="2645" r="4710" b="38816"/>
          <a:stretch>
            <a:fillRect/>
          </a:stretch>
        </p:blipFill>
        <p:spPr>
          <a:xfrm>
            <a:off x="8012081" y="1624146"/>
            <a:ext cx="3623478" cy="2382934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BB8A6291-9533-584B-9D0E-A5AD5703F36D}"/>
              </a:ext>
            </a:extLst>
          </p:cNvPr>
          <p:cNvGrpSpPr/>
          <p:nvPr/>
        </p:nvGrpSpPr>
        <p:grpSpPr>
          <a:xfrm>
            <a:off x="4345238" y="1641138"/>
            <a:ext cx="3522698" cy="2287811"/>
            <a:chOff x="738609" y="1903389"/>
            <a:chExt cx="3474315" cy="2260008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D6525387-F363-AF48-AA48-6A630EC9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4951"/>
            <a:stretch/>
          </p:blipFill>
          <p:spPr>
            <a:xfrm>
              <a:off x="738609" y="1903389"/>
              <a:ext cx="3474315" cy="225996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1FA17B56-8177-884F-B50B-B17F85682206}"/>
                </a:ext>
              </a:extLst>
            </p:cNvPr>
            <p:cNvSpPr/>
            <p:nvPr/>
          </p:nvSpPr>
          <p:spPr>
            <a:xfrm>
              <a:off x="826850" y="2295728"/>
              <a:ext cx="1449421" cy="894944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xmlns="" id="{D81015CE-3981-9442-B983-90528F98EFD3}"/>
                </a:ext>
              </a:extLst>
            </p:cNvPr>
            <p:cNvSpPr/>
            <p:nvPr/>
          </p:nvSpPr>
          <p:spPr>
            <a:xfrm>
              <a:off x="783233" y="3190671"/>
              <a:ext cx="1376307" cy="486383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69B1769A-24AD-5145-9262-19B55CBF0D5A}"/>
                </a:ext>
              </a:extLst>
            </p:cNvPr>
            <p:cNvSpPr/>
            <p:nvPr/>
          </p:nvSpPr>
          <p:spPr>
            <a:xfrm>
              <a:off x="783233" y="3677014"/>
              <a:ext cx="1376307" cy="486383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xmlns="" id="{E2DE2260-7448-5947-A062-2B831BE0B923}"/>
                </a:ext>
              </a:extLst>
            </p:cNvPr>
            <p:cNvSpPr/>
            <p:nvPr/>
          </p:nvSpPr>
          <p:spPr>
            <a:xfrm>
              <a:off x="1295556" y="3998069"/>
              <a:ext cx="2917368" cy="165288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EA31A27B-E8A4-BC4F-9FA5-51F59ABE6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56389" b="99940" l="1440" r="83623"/>
                      </a14:imgEffect>
                    </a14:imgLayer>
                  </a14:imgProps>
                </a:ext>
              </a:extLst>
            </a:blip>
            <a:srcRect t="56763" r="17004" b="1509"/>
            <a:stretch/>
          </p:blipFill>
          <p:spPr>
            <a:xfrm>
              <a:off x="783233" y="2632626"/>
              <a:ext cx="1581279" cy="795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24516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4C3FCDF3-1F5F-4941-8293-57E355749434}"/>
              </a:ext>
            </a:extLst>
          </p:cNvPr>
          <p:cNvSpPr/>
          <p:nvPr/>
        </p:nvSpPr>
        <p:spPr>
          <a:xfrm>
            <a:off x="6074807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B91C762-F502-8249-B6CB-76E351311C33}"/>
              </a:ext>
            </a:extLst>
          </p:cNvPr>
          <p:cNvSpPr/>
          <p:nvPr/>
        </p:nvSpPr>
        <p:spPr>
          <a:xfrm>
            <a:off x="6076601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B36575A6-C252-204E-8ADD-53269EED3937}"/>
              </a:ext>
            </a:extLst>
          </p:cNvPr>
          <p:cNvSpPr/>
          <p:nvPr/>
        </p:nvSpPr>
        <p:spPr>
          <a:xfrm>
            <a:off x="1794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B17AA7D1-0961-9B45-8B71-2CC33B0A2650}"/>
              </a:ext>
            </a:extLst>
          </p:cNvPr>
          <p:cNvSpPr/>
          <p:nvPr/>
        </p:nvSpPr>
        <p:spPr>
          <a:xfrm>
            <a:off x="0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17</a:t>
            </a:fld>
            <a:endParaRPr kern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A8E1AAD8-09EB-B14C-9878-A8180BA68517}"/>
              </a:ext>
            </a:extLst>
          </p:cNvPr>
          <p:cNvGrpSpPr/>
          <p:nvPr/>
        </p:nvGrpSpPr>
        <p:grpSpPr>
          <a:xfrm>
            <a:off x="6152867" y="2324022"/>
            <a:ext cx="6147237" cy="1038248"/>
            <a:chOff x="6152867" y="2402852"/>
            <a:chExt cx="6147237" cy="1038248"/>
          </a:xfrm>
        </p:grpSpPr>
        <p:sp>
          <p:nvSpPr>
            <p:cNvPr id="33" name="Shape 120">
              <a:extLst>
                <a:ext uri="{FF2B5EF4-FFF2-40B4-BE49-F238E27FC236}">
                  <a16:creationId xmlns:a16="http://schemas.microsoft.com/office/drawing/2014/main" xmlns="" id="{E3103A0D-32FF-1D43-A7A7-847CD412AA24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21">
              <a:extLst>
                <a:ext uri="{FF2B5EF4-FFF2-40B4-BE49-F238E27FC236}">
                  <a16:creationId xmlns:a16="http://schemas.microsoft.com/office/drawing/2014/main" xmlns="" id="{D88E1C5F-4910-6A47-BFE2-0144DA1D818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5" name="Shape 122">
              <a:extLst>
                <a:ext uri="{FF2B5EF4-FFF2-40B4-BE49-F238E27FC236}">
                  <a16:creationId xmlns:a16="http://schemas.microsoft.com/office/drawing/2014/main" xmlns="" id="{0287D13E-D3FF-3A43-87CE-7147D2DCA6E4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  <p:sp>
          <p:nvSpPr>
            <p:cNvPr id="36" name="Shape 223">
              <a:extLst>
                <a:ext uri="{FF2B5EF4-FFF2-40B4-BE49-F238E27FC236}">
                  <a16:creationId xmlns:a16="http://schemas.microsoft.com/office/drawing/2014/main" xmlns="" id="{C79E8E5C-E820-524E-BBE4-490BEC107200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Hant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charset="0"/>
                  <a:ea typeface="Microsoft JhengHei" charset="0"/>
                  <a:cs typeface="Microsoft JhengHei" charset="0"/>
                </a:rPr>
                <a:t>檔案篩選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zh-Hant" altLang="en-US" sz="2000" b="1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指定特定檔名、修改日期之檔案。</a:t>
              </a:r>
              <a:endParaRPr lang="zh-TW" altLang="en-US" sz="20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53" name="圖片 52">
            <a:extLst>
              <a:ext uri="{FF2B5EF4-FFF2-40B4-BE49-F238E27FC236}">
                <a16:creationId xmlns:a16="http://schemas.microsoft.com/office/drawing/2014/main" xmlns="" id="{4A4490E7-4459-CD43-A395-F8AFBD438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053" b="97061" l="9898" r="89922">
                        <a14:foregroundMark x1="25795" y1="52070" x2="25795" y2="52070"/>
                        <a14:foregroundMark x1="29754" y1="46671" x2="29754" y2="46671"/>
                        <a14:foregroundMark x1="22496" y1="50810" x2="22496" y2="50810"/>
                        <a14:foregroundMark x1="33053" y1="44091" x2="33053" y2="44091"/>
                        <a14:foregroundMark x1="31014" y1="41332" x2="31014" y2="41332"/>
                        <a14:foregroundMark x1="26635" y1="49070" x2="26635" y2="49070"/>
                        <a14:foregroundMark x1="24535" y1="49370" x2="24535" y2="49370"/>
                        <a14:foregroundMark x1="27475" y1="50570" x2="27475" y2="50570"/>
                        <a14:foregroundMark x1="29934" y1="43731" x2="29934" y2="43731"/>
                        <a14:foregroundMark x1="32873" y1="42531" x2="32873" y2="42531"/>
                        <a14:foregroundMark x1="30174" y1="44511" x2="30174" y2="44511"/>
                        <a14:foregroundMark x1="24895" y1="48710" x2="24895" y2="48710"/>
                        <a14:foregroundMark x1="24115" y1="50150" x2="24115" y2="50150"/>
                      </a14:backgroundRemoval>
                    </a14:imgEffect>
                  </a14:imgLayer>
                </a14:imgProps>
              </a:ext>
            </a:extLst>
          </a:blip>
          <a:srcRect t="34972"/>
          <a:stretch/>
        </p:blipFill>
        <p:spPr>
          <a:xfrm>
            <a:off x="636294" y="69353"/>
            <a:ext cx="4705092" cy="3059608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xmlns="" id="{F11600A6-BE17-B64F-8E8B-8F58294A2B69}"/>
              </a:ext>
            </a:extLst>
          </p:cNvPr>
          <p:cNvGrpSpPr/>
          <p:nvPr/>
        </p:nvGrpSpPr>
        <p:grpSpPr>
          <a:xfrm>
            <a:off x="526820" y="2566359"/>
            <a:ext cx="5240503" cy="774671"/>
            <a:chOff x="316676" y="2623923"/>
            <a:chExt cx="5450647" cy="774671"/>
          </a:xfrm>
        </p:grpSpPr>
        <p:sp>
          <p:nvSpPr>
            <p:cNvPr id="54" name="Shape 120">
              <a:extLst>
                <a:ext uri="{FF2B5EF4-FFF2-40B4-BE49-F238E27FC236}">
                  <a16:creationId xmlns:a16="http://schemas.microsoft.com/office/drawing/2014/main" xmlns="" id="{4276380E-C3BC-7148-9362-C8FB0EC98BDF}"/>
                </a:ext>
              </a:extLst>
            </p:cNvPr>
            <p:cNvSpPr/>
            <p:nvPr/>
          </p:nvSpPr>
          <p:spPr>
            <a:xfrm rot="5400000">
              <a:off x="2654664" y="285935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223">
              <a:extLst>
                <a:ext uri="{FF2B5EF4-FFF2-40B4-BE49-F238E27FC236}">
                  <a16:creationId xmlns:a16="http://schemas.microsoft.com/office/drawing/2014/main" xmlns="" id="{28FE2C8D-8056-8945-9962-0D57DC1192A9}"/>
                </a:ext>
              </a:extLst>
            </p:cNvPr>
            <p:cNvSpPr txBox="1"/>
            <p:nvPr/>
          </p:nvSpPr>
          <p:spPr>
            <a:xfrm>
              <a:off x="715723" y="2627651"/>
              <a:ext cx="4895690" cy="770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zh-Hant" altLang="en-US" sz="3200" b="1" dirty="0">
                  <a:latin typeface="Microsoft JhengHei" charset="0"/>
                  <a:ea typeface="Microsoft JhengHei" charset="0"/>
                  <a:cs typeface="Microsoft JhengHei" charset="0"/>
                </a:rPr>
                <a:t>辦公達人</a:t>
              </a:r>
              <a:endParaRPr lang="zh-TW" altLang="en-US" sz="2800" dirty="0"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71429A2-2688-3A42-A4EF-BFF0035D69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114" b="26636"/>
          <a:stretch/>
        </p:blipFill>
        <p:spPr>
          <a:xfrm>
            <a:off x="6271241" y="823154"/>
            <a:ext cx="5821743" cy="114079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xmlns="" id="{DEE95691-FE1A-6C4C-877B-A47530A37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51" t="-143" r="83120" b="21404"/>
          <a:stretch/>
        </p:blipFill>
        <p:spPr>
          <a:xfrm>
            <a:off x="6158222" y="476436"/>
            <a:ext cx="1750853" cy="1750853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11D7A77-BB80-C44D-A35E-B294A91A2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27" y="3572827"/>
            <a:ext cx="5877066" cy="2462546"/>
          </a:xfrm>
          <a:prstGeom prst="rect">
            <a:avLst/>
          </a:prstGeom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xmlns="" id="{9AF26DC2-A3F2-154A-B90B-5D31E40BD52D}"/>
              </a:ext>
            </a:extLst>
          </p:cNvPr>
          <p:cNvGrpSpPr/>
          <p:nvPr/>
        </p:nvGrpSpPr>
        <p:grpSpPr>
          <a:xfrm>
            <a:off x="88721" y="5755428"/>
            <a:ext cx="6147237" cy="1038248"/>
            <a:chOff x="6152867" y="2402852"/>
            <a:chExt cx="6147237" cy="1038248"/>
          </a:xfrm>
        </p:grpSpPr>
        <p:sp>
          <p:nvSpPr>
            <p:cNvPr id="44" name="Shape 120">
              <a:extLst>
                <a:ext uri="{FF2B5EF4-FFF2-40B4-BE49-F238E27FC236}">
                  <a16:creationId xmlns:a16="http://schemas.microsoft.com/office/drawing/2014/main" xmlns="" id="{6C62D0AC-60FE-9D4C-9B88-67A6DB4E745A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121">
              <a:extLst>
                <a:ext uri="{FF2B5EF4-FFF2-40B4-BE49-F238E27FC236}">
                  <a16:creationId xmlns:a16="http://schemas.microsoft.com/office/drawing/2014/main" xmlns="" id="{58E3C0FA-3FBA-C54F-BEC8-6110A168AC2A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46" name="Shape 122">
              <a:extLst>
                <a:ext uri="{FF2B5EF4-FFF2-40B4-BE49-F238E27FC236}">
                  <a16:creationId xmlns:a16="http://schemas.microsoft.com/office/drawing/2014/main" xmlns="" id="{1A14DFA6-9870-1F42-A5AD-E1F86F2BEDE2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  <p:sp>
          <p:nvSpPr>
            <p:cNvPr id="47" name="Shape 223">
              <a:extLst>
                <a:ext uri="{FF2B5EF4-FFF2-40B4-BE49-F238E27FC236}">
                  <a16:creationId xmlns:a16="http://schemas.microsoft.com/office/drawing/2014/main" xmlns="" id="{CC587B16-8FA3-8D41-9E48-872466486F50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Hant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charset="0"/>
                  <a:ea typeface="Microsoft JhengHei" charset="0"/>
                  <a:cs typeface="Microsoft JhengHei" charset="0"/>
                </a:rPr>
                <a:t>檔案編輯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zh-Hant" altLang="en-US" sz="2000" b="1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設定加密、壓縮模組。</a:t>
              </a:r>
              <a:endParaRPr lang="zh-TW" altLang="en-US" sz="20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F3F414CF-33E2-624E-9C33-C8E8BACB9A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08" t="11987" r="2061"/>
          <a:stretch/>
        </p:blipFill>
        <p:spPr>
          <a:xfrm>
            <a:off x="6216500" y="3626743"/>
            <a:ext cx="5800614" cy="2306476"/>
          </a:xfrm>
          <a:prstGeom prst="rect">
            <a:avLst/>
          </a:prstGeom>
        </p:spPr>
      </p:pic>
      <p:grpSp>
        <p:nvGrpSpPr>
          <p:cNvPr id="48" name="群組 47">
            <a:extLst>
              <a:ext uri="{FF2B5EF4-FFF2-40B4-BE49-F238E27FC236}">
                <a16:creationId xmlns:a16="http://schemas.microsoft.com/office/drawing/2014/main" xmlns="" id="{59F7673E-B643-D948-8BB4-85DB7042A917}"/>
              </a:ext>
            </a:extLst>
          </p:cNvPr>
          <p:cNvGrpSpPr/>
          <p:nvPr/>
        </p:nvGrpSpPr>
        <p:grpSpPr>
          <a:xfrm>
            <a:off x="6151073" y="5755427"/>
            <a:ext cx="6147237" cy="1038248"/>
            <a:chOff x="6152867" y="2402852"/>
            <a:chExt cx="6147237" cy="1038248"/>
          </a:xfrm>
        </p:grpSpPr>
        <p:sp>
          <p:nvSpPr>
            <p:cNvPr id="49" name="Shape 120">
              <a:extLst>
                <a:ext uri="{FF2B5EF4-FFF2-40B4-BE49-F238E27FC236}">
                  <a16:creationId xmlns:a16="http://schemas.microsoft.com/office/drawing/2014/main" xmlns="" id="{C1EB6673-11D9-A845-A145-FC78B7B82BC3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21">
              <a:extLst>
                <a:ext uri="{FF2B5EF4-FFF2-40B4-BE49-F238E27FC236}">
                  <a16:creationId xmlns:a16="http://schemas.microsoft.com/office/drawing/2014/main" xmlns="" id="{D2F07DE8-BC5C-234E-A47E-56197BD4B6C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51" name="Shape 122">
              <a:extLst>
                <a:ext uri="{FF2B5EF4-FFF2-40B4-BE49-F238E27FC236}">
                  <a16:creationId xmlns:a16="http://schemas.microsoft.com/office/drawing/2014/main" xmlns="" id="{BEA92125-C606-5B4B-8CFF-72A04139C795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  <p:sp>
          <p:nvSpPr>
            <p:cNvPr id="52" name="Shape 223">
              <a:extLst>
                <a:ext uri="{FF2B5EF4-FFF2-40B4-BE49-F238E27FC236}">
                  <a16:creationId xmlns:a16="http://schemas.microsoft.com/office/drawing/2014/main" xmlns="" id="{E07038B8-A215-AC4F-A951-82DAD66F92DF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Hant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charset="0"/>
                  <a:ea typeface="Microsoft JhengHei" charset="0"/>
                  <a:cs typeface="Microsoft JhengHei" charset="0"/>
                </a:rPr>
                <a:t>目的端與結構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zh-Hant" altLang="en-US" sz="2000" b="1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依條件自動建立資料夾。</a:t>
              </a:r>
              <a:endParaRPr lang="zh-TW" altLang="en-US" sz="20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38" name="圖片 37" descr="qfiling icon_5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37" y="2212648"/>
            <a:ext cx="1170889" cy="1170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84350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4C3FCDF3-1F5F-4941-8293-57E355749434}"/>
              </a:ext>
            </a:extLst>
          </p:cNvPr>
          <p:cNvSpPr/>
          <p:nvPr/>
        </p:nvSpPr>
        <p:spPr>
          <a:xfrm>
            <a:off x="6074807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B91C762-F502-8249-B6CB-76E351311C33}"/>
              </a:ext>
            </a:extLst>
          </p:cNvPr>
          <p:cNvSpPr/>
          <p:nvPr/>
        </p:nvSpPr>
        <p:spPr>
          <a:xfrm>
            <a:off x="6076601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B36575A6-C252-204E-8ADD-53269EED3937}"/>
              </a:ext>
            </a:extLst>
          </p:cNvPr>
          <p:cNvSpPr/>
          <p:nvPr/>
        </p:nvSpPr>
        <p:spPr>
          <a:xfrm>
            <a:off x="1794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B17AA7D1-0961-9B45-8B71-2CC33B0A2650}"/>
              </a:ext>
            </a:extLst>
          </p:cNvPr>
          <p:cNvSpPr/>
          <p:nvPr/>
        </p:nvSpPr>
        <p:spPr>
          <a:xfrm>
            <a:off x="0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18</a:t>
            </a:fld>
            <a:endParaRPr kern="0"/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xmlns="" id="{4850A4FC-65F1-D647-9D1B-1E6EAD8F253D}"/>
              </a:ext>
            </a:extLst>
          </p:cNvPr>
          <p:cNvGrpSpPr/>
          <p:nvPr/>
        </p:nvGrpSpPr>
        <p:grpSpPr>
          <a:xfrm>
            <a:off x="103398" y="60980"/>
            <a:ext cx="5258174" cy="2965123"/>
            <a:chOff x="92923" y="1903389"/>
            <a:chExt cx="4120001" cy="2260008"/>
          </a:xfrm>
        </p:grpSpPr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xmlns="" id="{28DD2228-4D05-BD4B-BA03-97F99DB99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4951"/>
            <a:stretch/>
          </p:blipFill>
          <p:spPr>
            <a:xfrm>
              <a:off x="738609" y="1903389"/>
              <a:ext cx="3474315" cy="2259967"/>
            </a:xfrm>
            <a:prstGeom prst="rect">
              <a:avLst/>
            </a:prstGeom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xmlns="" id="{DF2E2947-9639-4A48-B8E2-0434DA77601B}"/>
                </a:ext>
              </a:extLst>
            </p:cNvPr>
            <p:cNvSpPr/>
            <p:nvPr/>
          </p:nvSpPr>
          <p:spPr>
            <a:xfrm>
              <a:off x="826850" y="2295728"/>
              <a:ext cx="1449421" cy="894944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xmlns="" id="{436845CF-7165-D74A-B20E-5861DBCC99E7}"/>
                </a:ext>
              </a:extLst>
            </p:cNvPr>
            <p:cNvSpPr/>
            <p:nvPr/>
          </p:nvSpPr>
          <p:spPr>
            <a:xfrm>
              <a:off x="783233" y="3190671"/>
              <a:ext cx="1376307" cy="486383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xmlns="" id="{20B14C08-824D-4A48-81F0-5AF9E0E4B4F5}"/>
                </a:ext>
              </a:extLst>
            </p:cNvPr>
            <p:cNvSpPr/>
            <p:nvPr/>
          </p:nvSpPr>
          <p:spPr>
            <a:xfrm>
              <a:off x="783233" y="3677014"/>
              <a:ext cx="1376307" cy="486383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xmlns="" id="{B8E47582-908E-DF41-988E-4236C7A20B1B}"/>
                </a:ext>
              </a:extLst>
            </p:cNvPr>
            <p:cNvSpPr/>
            <p:nvPr/>
          </p:nvSpPr>
          <p:spPr>
            <a:xfrm>
              <a:off x="1295556" y="3998069"/>
              <a:ext cx="2917368" cy="165288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xmlns="" id="{7340E8B7-4291-394E-A6D5-02D794713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56389" b="99940" l="1440" r="83623"/>
                      </a14:imgEffect>
                    </a14:imgLayer>
                  </a14:imgProps>
                </a:ext>
              </a:extLst>
            </a:blip>
            <a:srcRect t="56763" r="17004" b="1509"/>
            <a:stretch/>
          </p:blipFill>
          <p:spPr>
            <a:xfrm>
              <a:off x="92923" y="2424232"/>
              <a:ext cx="2192546" cy="1102366"/>
            </a:xfrm>
            <a:prstGeom prst="rect">
              <a:avLst/>
            </a:prstGeom>
          </p:spPr>
        </p:pic>
      </p:grpSp>
      <p:pic>
        <p:nvPicPr>
          <p:cNvPr id="65" name="圖片 64">
            <a:extLst>
              <a:ext uri="{FF2B5EF4-FFF2-40B4-BE49-F238E27FC236}">
                <a16:creationId xmlns:a16="http://schemas.microsoft.com/office/drawing/2014/main" xmlns="" id="{02681BF5-E245-DA4E-A19B-64B4FEB9EB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99" t="32837" r="5116" b="12880"/>
          <a:stretch/>
        </p:blipFill>
        <p:spPr>
          <a:xfrm>
            <a:off x="6169521" y="297528"/>
            <a:ext cx="5894572" cy="2260659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A8E1AAD8-09EB-B14C-9878-A8180BA68517}"/>
              </a:ext>
            </a:extLst>
          </p:cNvPr>
          <p:cNvGrpSpPr/>
          <p:nvPr/>
        </p:nvGrpSpPr>
        <p:grpSpPr>
          <a:xfrm>
            <a:off x="6152867" y="2324022"/>
            <a:ext cx="6147237" cy="1038248"/>
            <a:chOff x="6152867" y="2402852"/>
            <a:chExt cx="6147237" cy="1038248"/>
          </a:xfrm>
        </p:grpSpPr>
        <p:sp>
          <p:nvSpPr>
            <p:cNvPr id="33" name="Shape 120">
              <a:extLst>
                <a:ext uri="{FF2B5EF4-FFF2-40B4-BE49-F238E27FC236}">
                  <a16:creationId xmlns:a16="http://schemas.microsoft.com/office/drawing/2014/main" xmlns="" id="{E3103A0D-32FF-1D43-A7A7-847CD412AA24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21">
              <a:extLst>
                <a:ext uri="{FF2B5EF4-FFF2-40B4-BE49-F238E27FC236}">
                  <a16:creationId xmlns:a16="http://schemas.microsoft.com/office/drawing/2014/main" xmlns="" id="{D88E1C5F-4910-6A47-BFE2-0144DA1D818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5" name="Shape 122">
              <a:extLst>
                <a:ext uri="{FF2B5EF4-FFF2-40B4-BE49-F238E27FC236}">
                  <a16:creationId xmlns:a16="http://schemas.microsoft.com/office/drawing/2014/main" xmlns="" id="{0287D13E-D3FF-3A43-87CE-7147D2DCA6E4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  <p:sp>
          <p:nvSpPr>
            <p:cNvPr id="36" name="Shape 223">
              <a:extLst>
                <a:ext uri="{FF2B5EF4-FFF2-40B4-BE49-F238E27FC236}">
                  <a16:creationId xmlns:a16="http://schemas.microsoft.com/office/drawing/2014/main" xmlns="" id="{C79E8E5C-E820-524E-BBE4-490BEC107200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Hant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charset="0"/>
                  <a:ea typeface="Microsoft JhengHei" charset="0"/>
                  <a:cs typeface="Microsoft JhengHei" charset="0"/>
                </a:rPr>
                <a:t>檔案篩選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zh-Hant" altLang="en-US" sz="2000" b="1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找出特定拍攝日期、相機型號之檔案。</a:t>
              </a:r>
              <a:endParaRPr lang="zh-TW" altLang="en-US" sz="20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67" name="圖片 66">
            <a:extLst>
              <a:ext uri="{FF2B5EF4-FFF2-40B4-BE49-F238E27FC236}">
                <a16:creationId xmlns:a16="http://schemas.microsoft.com/office/drawing/2014/main" xmlns="" id="{ED5526F4-50FB-E54C-9FE6-2D01911D81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62" t="40647" r="58264" b="23190"/>
          <a:stretch/>
        </p:blipFill>
        <p:spPr>
          <a:xfrm>
            <a:off x="6800823" y="72195"/>
            <a:ext cx="2464574" cy="2387513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xmlns="" id="{FA37DA15-8A01-EA46-A1F3-871D0A3ECB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12" b="24157"/>
          <a:stretch/>
        </p:blipFill>
        <p:spPr>
          <a:xfrm>
            <a:off x="88728" y="3701968"/>
            <a:ext cx="5904505" cy="2260601"/>
          </a:xfrm>
          <a:prstGeom prst="rect">
            <a:avLst/>
          </a:prstGeom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xmlns="" id="{9AF26DC2-A3F2-154A-B90B-5D31E40BD52D}"/>
              </a:ext>
            </a:extLst>
          </p:cNvPr>
          <p:cNvGrpSpPr/>
          <p:nvPr/>
        </p:nvGrpSpPr>
        <p:grpSpPr>
          <a:xfrm>
            <a:off x="83221" y="5692364"/>
            <a:ext cx="6147237" cy="1038248"/>
            <a:chOff x="6152867" y="2402852"/>
            <a:chExt cx="6147237" cy="1038248"/>
          </a:xfrm>
        </p:grpSpPr>
        <p:sp>
          <p:nvSpPr>
            <p:cNvPr id="44" name="Shape 120">
              <a:extLst>
                <a:ext uri="{FF2B5EF4-FFF2-40B4-BE49-F238E27FC236}">
                  <a16:creationId xmlns:a16="http://schemas.microsoft.com/office/drawing/2014/main" xmlns="" id="{6C62D0AC-60FE-9D4C-9B88-67A6DB4E745A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121">
              <a:extLst>
                <a:ext uri="{FF2B5EF4-FFF2-40B4-BE49-F238E27FC236}">
                  <a16:creationId xmlns:a16="http://schemas.microsoft.com/office/drawing/2014/main" xmlns="" id="{58E3C0FA-3FBA-C54F-BEC8-6110A168AC2A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46" name="Shape 122">
              <a:extLst>
                <a:ext uri="{FF2B5EF4-FFF2-40B4-BE49-F238E27FC236}">
                  <a16:creationId xmlns:a16="http://schemas.microsoft.com/office/drawing/2014/main" xmlns="" id="{1A14DFA6-9870-1F42-A5AD-E1F86F2BEDE2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  <p:sp>
          <p:nvSpPr>
            <p:cNvPr id="47" name="Shape 223">
              <a:extLst>
                <a:ext uri="{FF2B5EF4-FFF2-40B4-BE49-F238E27FC236}">
                  <a16:creationId xmlns:a16="http://schemas.microsoft.com/office/drawing/2014/main" xmlns="" id="{CC587B16-8FA3-8D41-9E48-872466486F50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Hant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charset="0"/>
                  <a:ea typeface="Microsoft JhengHei" charset="0"/>
                  <a:cs typeface="Microsoft JhengHei" charset="0"/>
                </a:rPr>
                <a:t>檔案編輯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zh-Hant" altLang="en-US" sz="2000" b="1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設定添加浮水印模組。</a:t>
              </a:r>
              <a:endParaRPr lang="zh-TW" altLang="en-US" sz="20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70" name="圖片 69">
            <a:extLst>
              <a:ext uri="{FF2B5EF4-FFF2-40B4-BE49-F238E27FC236}">
                <a16:creationId xmlns:a16="http://schemas.microsoft.com/office/drawing/2014/main" xmlns="" id="{F805F3D5-A993-AA4B-BDF0-CA7766181F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93" t="10430" r="75456" b="52964"/>
          <a:stretch/>
        </p:blipFill>
        <p:spPr>
          <a:xfrm>
            <a:off x="261239" y="3581404"/>
            <a:ext cx="2079426" cy="2079426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xmlns="" id="{06E9D585-284A-4243-B6CC-684D67EABA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30" t="53816" r="19643" b="12477"/>
          <a:stretch/>
        </p:blipFill>
        <p:spPr>
          <a:xfrm>
            <a:off x="6259491" y="3701968"/>
            <a:ext cx="5823050" cy="2201137"/>
          </a:xfrm>
          <a:prstGeom prst="rect">
            <a:avLst/>
          </a:prstGeom>
        </p:spPr>
      </p:pic>
      <p:grpSp>
        <p:nvGrpSpPr>
          <p:cNvPr id="48" name="群組 47">
            <a:extLst>
              <a:ext uri="{FF2B5EF4-FFF2-40B4-BE49-F238E27FC236}">
                <a16:creationId xmlns:a16="http://schemas.microsoft.com/office/drawing/2014/main" xmlns="" id="{59F7673E-B643-D948-8BB4-85DB7042A917}"/>
              </a:ext>
            </a:extLst>
          </p:cNvPr>
          <p:cNvGrpSpPr/>
          <p:nvPr/>
        </p:nvGrpSpPr>
        <p:grpSpPr>
          <a:xfrm>
            <a:off x="6151073" y="5660831"/>
            <a:ext cx="6147237" cy="1038248"/>
            <a:chOff x="6152867" y="2402852"/>
            <a:chExt cx="6147237" cy="1038248"/>
          </a:xfrm>
        </p:grpSpPr>
        <p:sp>
          <p:nvSpPr>
            <p:cNvPr id="49" name="Shape 120">
              <a:extLst>
                <a:ext uri="{FF2B5EF4-FFF2-40B4-BE49-F238E27FC236}">
                  <a16:creationId xmlns:a16="http://schemas.microsoft.com/office/drawing/2014/main" xmlns="" id="{C1EB6673-11D9-A845-A145-FC78B7B82BC3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21">
              <a:extLst>
                <a:ext uri="{FF2B5EF4-FFF2-40B4-BE49-F238E27FC236}">
                  <a16:creationId xmlns:a16="http://schemas.microsoft.com/office/drawing/2014/main" xmlns="" id="{D2F07DE8-BC5C-234E-A47E-56197BD4B6C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51" name="Shape 122">
              <a:extLst>
                <a:ext uri="{FF2B5EF4-FFF2-40B4-BE49-F238E27FC236}">
                  <a16:creationId xmlns:a16="http://schemas.microsoft.com/office/drawing/2014/main" xmlns="" id="{BEA92125-C606-5B4B-8CFF-72A04139C795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  <p:sp>
          <p:nvSpPr>
            <p:cNvPr id="52" name="Shape 223">
              <a:extLst>
                <a:ext uri="{FF2B5EF4-FFF2-40B4-BE49-F238E27FC236}">
                  <a16:creationId xmlns:a16="http://schemas.microsoft.com/office/drawing/2014/main" xmlns="" id="{E07038B8-A215-AC4F-A951-82DAD66F92DF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Hant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charset="0"/>
                  <a:ea typeface="Microsoft JhengHei" charset="0"/>
                  <a:cs typeface="Microsoft JhengHei" charset="0"/>
                </a:rPr>
                <a:t>目的端與結構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zh-Hant" altLang="en-US" sz="2000" b="1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重複檔案只備</a:t>
              </a:r>
              <a:r>
                <a:rPr lang="zh-TW" altLang="en-US" sz="2000" b="1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份</a:t>
              </a:r>
              <a:r>
                <a:rPr lang="zh-Hant" altLang="en-US" sz="2000" b="1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一次，並重新命名！</a:t>
              </a:r>
              <a:endParaRPr lang="zh-TW" altLang="en-US" sz="20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xmlns="" id="{F11600A6-BE17-B64F-8E8B-8F58294A2B69}"/>
              </a:ext>
            </a:extLst>
          </p:cNvPr>
          <p:cNvGrpSpPr/>
          <p:nvPr/>
        </p:nvGrpSpPr>
        <p:grpSpPr>
          <a:xfrm>
            <a:off x="526820" y="2566359"/>
            <a:ext cx="5240503" cy="774671"/>
            <a:chOff x="316676" y="2623923"/>
            <a:chExt cx="5450647" cy="774671"/>
          </a:xfrm>
        </p:grpSpPr>
        <p:sp>
          <p:nvSpPr>
            <p:cNvPr id="39" name="Shape 120">
              <a:extLst>
                <a:ext uri="{FF2B5EF4-FFF2-40B4-BE49-F238E27FC236}">
                  <a16:creationId xmlns:a16="http://schemas.microsoft.com/office/drawing/2014/main" xmlns="" id="{4276380E-C3BC-7148-9362-C8FB0EC98BDF}"/>
                </a:ext>
              </a:extLst>
            </p:cNvPr>
            <p:cNvSpPr/>
            <p:nvPr/>
          </p:nvSpPr>
          <p:spPr>
            <a:xfrm rot="5400000">
              <a:off x="2654664" y="285935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223">
              <a:extLst>
                <a:ext uri="{FF2B5EF4-FFF2-40B4-BE49-F238E27FC236}">
                  <a16:creationId xmlns:a16="http://schemas.microsoft.com/office/drawing/2014/main" xmlns="" id="{28FE2C8D-8056-8945-9962-0D57DC1192A9}"/>
                </a:ext>
              </a:extLst>
            </p:cNvPr>
            <p:cNvSpPr txBox="1"/>
            <p:nvPr/>
          </p:nvSpPr>
          <p:spPr>
            <a:xfrm>
              <a:off x="715723" y="2627651"/>
              <a:ext cx="4895690" cy="770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zh-TW" altLang="en-US" sz="3200" b="1" dirty="0" smtClean="0">
                  <a:latin typeface="Microsoft JhengHei" charset="0"/>
                  <a:ea typeface="Microsoft JhengHei" charset="0"/>
                  <a:cs typeface="Microsoft JhengHei" charset="0"/>
                </a:rPr>
                <a:t>攝影玩家</a:t>
              </a:r>
              <a:endParaRPr lang="zh-TW" altLang="en-US" sz="3200" b="1" dirty="0"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41" name="圖片 40" descr="qfiling icon_51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037" y="2212648"/>
            <a:ext cx="1170889" cy="1170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533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4C3FCDF3-1F5F-4941-8293-57E355749434}"/>
              </a:ext>
            </a:extLst>
          </p:cNvPr>
          <p:cNvSpPr/>
          <p:nvPr/>
        </p:nvSpPr>
        <p:spPr>
          <a:xfrm>
            <a:off x="6096073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B91C762-F502-8249-B6CB-76E351311C33}"/>
              </a:ext>
            </a:extLst>
          </p:cNvPr>
          <p:cNvSpPr/>
          <p:nvPr/>
        </p:nvSpPr>
        <p:spPr>
          <a:xfrm>
            <a:off x="6087234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B36575A6-C252-204E-8ADD-53269EED3937}"/>
              </a:ext>
            </a:extLst>
          </p:cNvPr>
          <p:cNvSpPr/>
          <p:nvPr/>
        </p:nvSpPr>
        <p:spPr>
          <a:xfrm>
            <a:off x="1794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B17AA7D1-0961-9B45-8B71-2CC33B0A2650}"/>
              </a:ext>
            </a:extLst>
          </p:cNvPr>
          <p:cNvSpPr/>
          <p:nvPr/>
        </p:nvSpPr>
        <p:spPr>
          <a:xfrm>
            <a:off x="0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A8E1AAD8-09EB-B14C-9878-A8180BA68517}"/>
              </a:ext>
            </a:extLst>
          </p:cNvPr>
          <p:cNvGrpSpPr/>
          <p:nvPr/>
        </p:nvGrpSpPr>
        <p:grpSpPr>
          <a:xfrm>
            <a:off x="6152867" y="2324022"/>
            <a:ext cx="6147237" cy="1038248"/>
            <a:chOff x="6152867" y="2402852"/>
            <a:chExt cx="6147237" cy="1038248"/>
          </a:xfrm>
        </p:grpSpPr>
        <p:sp>
          <p:nvSpPr>
            <p:cNvPr id="33" name="Shape 120">
              <a:extLst>
                <a:ext uri="{FF2B5EF4-FFF2-40B4-BE49-F238E27FC236}">
                  <a16:creationId xmlns:a16="http://schemas.microsoft.com/office/drawing/2014/main" xmlns="" id="{E3103A0D-32FF-1D43-A7A7-847CD412AA24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21">
              <a:extLst>
                <a:ext uri="{FF2B5EF4-FFF2-40B4-BE49-F238E27FC236}">
                  <a16:creationId xmlns:a16="http://schemas.microsoft.com/office/drawing/2014/main" xmlns="" id="{D88E1C5F-4910-6A47-BFE2-0144DA1D818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5" name="Shape 122">
              <a:extLst>
                <a:ext uri="{FF2B5EF4-FFF2-40B4-BE49-F238E27FC236}">
                  <a16:creationId xmlns:a16="http://schemas.microsoft.com/office/drawing/2014/main" xmlns="" id="{0287D13E-D3FF-3A43-87CE-7147D2DCA6E4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  <p:sp>
          <p:nvSpPr>
            <p:cNvPr id="36" name="Shape 223">
              <a:extLst>
                <a:ext uri="{FF2B5EF4-FFF2-40B4-BE49-F238E27FC236}">
                  <a16:creationId xmlns:a16="http://schemas.microsoft.com/office/drawing/2014/main" xmlns="" id="{C79E8E5C-E820-524E-BBE4-490BEC107200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Hant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charset="0"/>
                  <a:ea typeface="Microsoft JhengHei" charset="0"/>
                  <a:cs typeface="Microsoft JhengHei" charset="0"/>
                </a:rPr>
                <a:t>檔案篩選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zh-Hant" altLang="en-US" sz="2000" b="1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指定特定檔案類型、修改日期之檔案。</a:t>
              </a:r>
              <a:endParaRPr lang="zh-TW" altLang="en-US" sz="20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xmlns="" id="{07A5AE2F-54AB-124A-BD89-6918BD96D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56" r="4137" b="34184"/>
          <a:stretch/>
        </p:blipFill>
        <p:spPr>
          <a:xfrm>
            <a:off x="996955" y="47298"/>
            <a:ext cx="4603785" cy="2932429"/>
          </a:xfrm>
          <a:prstGeom prst="rect">
            <a:avLst/>
          </a:prstGeom>
        </p:spPr>
      </p:pic>
      <p:pic>
        <p:nvPicPr>
          <p:cNvPr id="40" name="圖片 39" descr="l.png"/>
          <p:cNvPicPr>
            <a:picLocks noChangeAspect="1"/>
          </p:cNvPicPr>
          <p:nvPr/>
        </p:nvPicPr>
        <p:blipFill>
          <a:blip r:embed="rId4"/>
          <a:srcRect t="4756" r="3720" b="34022"/>
          <a:stretch>
            <a:fillRect/>
          </a:stretch>
        </p:blipFill>
        <p:spPr>
          <a:xfrm>
            <a:off x="893905" y="127850"/>
            <a:ext cx="4723518" cy="298522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8134832-A4E0-5B4C-9CFE-77B6211846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2" t="31289" r="4660" b="37745"/>
          <a:stretch/>
        </p:blipFill>
        <p:spPr>
          <a:xfrm>
            <a:off x="6198948" y="748446"/>
            <a:ext cx="5846705" cy="1289800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xmlns="" id="{3836EEDB-1804-004C-ACE8-5321375C8C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26" t="31221" r="76045" b="37813"/>
          <a:stretch/>
        </p:blipFill>
        <p:spPr>
          <a:xfrm>
            <a:off x="6198948" y="138441"/>
            <a:ext cx="2232360" cy="2232360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635C43B-0579-3545-8116-77EF40C57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0" y="3557061"/>
            <a:ext cx="5952337" cy="2547573"/>
          </a:xfrm>
          <a:prstGeom prst="rect">
            <a:avLst/>
          </a:prstGeom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xmlns="" id="{9AF26DC2-A3F2-154A-B90B-5D31E40BD52D}"/>
              </a:ext>
            </a:extLst>
          </p:cNvPr>
          <p:cNvGrpSpPr/>
          <p:nvPr/>
        </p:nvGrpSpPr>
        <p:grpSpPr>
          <a:xfrm>
            <a:off x="67455" y="5755755"/>
            <a:ext cx="6147237" cy="1038248"/>
            <a:chOff x="6152867" y="2402852"/>
            <a:chExt cx="6147237" cy="1038248"/>
          </a:xfrm>
        </p:grpSpPr>
        <p:sp>
          <p:nvSpPr>
            <p:cNvPr id="44" name="Shape 120">
              <a:extLst>
                <a:ext uri="{FF2B5EF4-FFF2-40B4-BE49-F238E27FC236}">
                  <a16:creationId xmlns:a16="http://schemas.microsoft.com/office/drawing/2014/main" xmlns="" id="{6C62D0AC-60FE-9D4C-9B88-67A6DB4E745A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121">
              <a:extLst>
                <a:ext uri="{FF2B5EF4-FFF2-40B4-BE49-F238E27FC236}">
                  <a16:creationId xmlns:a16="http://schemas.microsoft.com/office/drawing/2014/main" xmlns="" id="{58E3C0FA-3FBA-C54F-BEC8-6110A168AC2A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46" name="Shape 122">
              <a:extLst>
                <a:ext uri="{FF2B5EF4-FFF2-40B4-BE49-F238E27FC236}">
                  <a16:creationId xmlns:a16="http://schemas.microsoft.com/office/drawing/2014/main" xmlns="" id="{1A14DFA6-9870-1F42-A5AD-E1F86F2BEDE2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  <p:sp>
          <p:nvSpPr>
            <p:cNvPr id="47" name="Shape 223">
              <a:extLst>
                <a:ext uri="{FF2B5EF4-FFF2-40B4-BE49-F238E27FC236}">
                  <a16:creationId xmlns:a16="http://schemas.microsoft.com/office/drawing/2014/main" xmlns="" id="{CC587B16-8FA3-8D41-9E48-872466486F50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Hant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charset="0"/>
                  <a:ea typeface="Microsoft JhengHei" charset="0"/>
                  <a:cs typeface="Microsoft JhengHei" charset="0"/>
                </a:rPr>
                <a:t>檔案編輯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zh-Hant" altLang="en-US" sz="2000" b="1" dirty="0">
                  <a:solidFill>
                    <a:srgbClr val="FFFF0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不指定</a:t>
              </a:r>
              <a:r>
                <a:rPr lang="zh-Hant" altLang="en-US" sz="2000" b="1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任何模組。</a:t>
              </a:r>
              <a:endParaRPr lang="zh-TW" altLang="en-US" sz="20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41A3D85A-3B43-254C-A566-12648EAFB9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37" t="29166" r="12374" b="28769"/>
          <a:stretch/>
        </p:blipFill>
        <p:spPr>
          <a:xfrm>
            <a:off x="6386303" y="3657774"/>
            <a:ext cx="5584324" cy="2376000"/>
          </a:xfrm>
          <a:prstGeom prst="rect">
            <a:avLst/>
          </a:prstGeom>
        </p:spPr>
      </p:pic>
      <p:grpSp>
        <p:nvGrpSpPr>
          <p:cNvPr id="48" name="群組 47">
            <a:extLst>
              <a:ext uri="{FF2B5EF4-FFF2-40B4-BE49-F238E27FC236}">
                <a16:creationId xmlns:a16="http://schemas.microsoft.com/office/drawing/2014/main" xmlns="" id="{59F7673E-B643-D948-8BB4-85DB7042A917}"/>
              </a:ext>
            </a:extLst>
          </p:cNvPr>
          <p:cNvGrpSpPr/>
          <p:nvPr/>
        </p:nvGrpSpPr>
        <p:grpSpPr>
          <a:xfrm>
            <a:off x="6151073" y="5727506"/>
            <a:ext cx="6147237" cy="1038248"/>
            <a:chOff x="6152867" y="2402852"/>
            <a:chExt cx="6147237" cy="1038248"/>
          </a:xfrm>
        </p:grpSpPr>
        <p:sp>
          <p:nvSpPr>
            <p:cNvPr id="49" name="Shape 120">
              <a:extLst>
                <a:ext uri="{FF2B5EF4-FFF2-40B4-BE49-F238E27FC236}">
                  <a16:creationId xmlns:a16="http://schemas.microsoft.com/office/drawing/2014/main" xmlns="" id="{C1EB6673-11D9-A845-A145-FC78B7B82BC3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21">
              <a:extLst>
                <a:ext uri="{FF2B5EF4-FFF2-40B4-BE49-F238E27FC236}">
                  <a16:creationId xmlns:a16="http://schemas.microsoft.com/office/drawing/2014/main" xmlns="" id="{D2F07DE8-BC5C-234E-A47E-56197BD4B6C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51" name="Shape 122">
              <a:extLst>
                <a:ext uri="{FF2B5EF4-FFF2-40B4-BE49-F238E27FC236}">
                  <a16:creationId xmlns:a16="http://schemas.microsoft.com/office/drawing/2014/main" xmlns="" id="{BEA92125-C606-5B4B-8CFF-72A04139C795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  <p:sp>
          <p:nvSpPr>
            <p:cNvPr id="52" name="Shape 223">
              <a:extLst>
                <a:ext uri="{FF2B5EF4-FFF2-40B4-BE49-F238E27FC236}">
                  <a16:creationId xmlns:a16="http://schemas.microsoft.com/office/drawing/2014/main" xmlns="" id="{E07038B8-A215-AC4F-A951-82DAD66F92DF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Hant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charset="0"/>
                  <a:ea typeface="Microsoft JhengHei" charset="0"/>
                  <a:cs typeface="Microsoft JhengHei" charset="0"/>
                </a:rPr>
                <a:t>目的端與結構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zh-Hant" altLang="en-US" sz="2000" b="1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選擇資源回收桶！</a:t>
              </a:r>
              <a:endParaRPr lang="zh-TW" altLang="en-US" sz="20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xmlns="" id="{F11600A6-BE17-B64F-8E8B-8F58294A2B69}"/>
              </a:ext>
            </a:extLst>
          </p:cNvPr>
          <p:cNvGrpSpPr/>
          <p:nvPr/>
        </p:nvGrpSpPr>
        <p:grpSpPr>
          <a:xfrm>
            <a:off x="526820" y="2566359"/>
            <a:ext cx="5240503" cy="774671"/>
            <a:chOff x="316676" y="2623923"/>
            <a:chExt cx="5450647" cy="774671"/>
          </a:xfrm>
        </p:grpSpPr>
        <p:sp>
          <p:nvSpPr>
            <p:cNvPr id="42" name="Shape 120">
              <a:extLst>
                <a:ext uri="{FF2B5EF4-FFF2-40B4-BE49-F238E27FC236}">
                  <a16:creationId xmlns:a16="http://schemas.microsoft.com/office/drawing/2014/main" xmlns="" id="{4276380E-C3BC-7148-9362-C8FB0EC98BDF}"/>
                </a:ext>
              </a:extLst>
            </p:cNvPr>
            <p:cNvSpPr/>
            <p:nvPr/>
          </p:nvSpPr>
          <p:spPr>
            <a:xfrm rot="5400000">
              <a:off x="2654664" y="285935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223">
              <a:extLst>
                <a:ext uri="{FF2B5EF4-FFF2-40B4-BE49-F238E27FC236}">
                  <a16:creationId xmlns:a16="http://schemas.microsoft.com/office/drawing/2014/main" xmlns="" id="{28FE2C8D-8056-8945-9962-0D57DC1192A9}"/>
                </a:ext>
              </a:extLst>
            </p:cNvPr>
            <p:cNvSpPr txBox="1"/>
            <p:nvPr/>
          </p:nvSpPr>
          <p:spPr>
            <a:xfrm>
              <a:off x="910754" y="2627651"/>
              <a:ext cx="4700658" cy="770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altLang="zh-Hant" sz="3200" b="1" dirty="0" smtClean="0">
                  <a:ea typeface="Microsoft JhengHei" charset="0"/>
                  <a:cs typeface="Microsoft JhengHei" charset="0"/>
                </a:rPr>
                <a:t>NAS </a:t>
              </a:r>
              <a:r>
                <a:rPr lang="zh-Hant" altLang="en-US" sz="3200" b="1" dirty="0" smtClean="0">
                  <a:ea typeface="Microsoft JhengHei" charset="0"/>
                  <a:cs typeface="Microsoft JhengHei" charset="0"/>
                </a:rPr>
                <a:t>系統管理員</a:t>
              </a:r>
              <a:endParaRPr lang="zh-TW" altLang="en-US" sz="2800" dirty="0"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57" name="圖片 56" descr="qfiling icon_5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37" y="2212648"/>
            <a:ext cx="1170889" cy="1170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0729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00"/>
        </a:solidFill>
        <a:effectLst/>
      </p:bgPr>
    </p:bg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57">
            <a:extLst>
              <a:ext uri="{FF2B5EF4-FFF2-40B4-BE49-F238E27FC236}">
                <a16:creationId xmlns:a16="http://schemas.microsoft.com/office/drawing/2014/main" xmlns="" id="{400FEF4E-5762-244B-90B4-A44BF1E3026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50020" y="1385777"/>
            <a:ext cx="9310578" cy="83354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歸檔能力再</a:t>
            </a:r>
            <a:r>
              <a:rPr lang="zh-TW" altLang="en-US" sz="4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 更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多自定義選項都</a:t>
            </a:r>
            <a:r>
              <a:rPr lang="zh-TW" altLang="en-US" sz="4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endParaRPr sz="4000" b="1" dirty="0"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13" name="圖片 12" descr="qfiling icon_5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964" y="2307930"/>
            <a:ext cx="1901456" cy="1901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Qfiling 2.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29" y="2666959"/>
            <a:ext cx="5889851" cy="11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54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AE9441EE-0986-FB45-A16D-092F82810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862" b="98316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58" y="2239618"/>
            <a:ext cx="2944884" cy="41649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/>
          <p:cNvSpPr txBox="1"/>
          <p:nvPr/>
        </p:nvSpPr>
        <p:spPr>
          <a:xfrm>
            <a:off x="2169042" y="2386147"/>
            <a:ext cx="66699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3000" b="1" kern="0" dirty="0" smtClean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DEMO</a:t>
            </a:r>
            <a:endParaRPr lang="zh-TW" altLang="en-US" sz="1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橢圓 47"/>
          <p:cNvSpPr/>
          <p:nvPr/>
        </p:nvSpPr>
        <p:spPr>
          <a:xfrm>
            <a:off x="-1296264" y="1908751"/>
            <a:ext cx="3588485" cy="35884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lang="en-US" altLang="zh-Hant" sz="4000" b="1" dirty="0" err="1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Qfiling</a:t>
            </a:r>
            <a:r>
              <a:rPr lang="en-US" altLang="zh-Hant" sz="4000" b="1" dirty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 </a:t>
            </a:r>
            <a:r>
              <a:rPr lang="zh-Hant" altLang="en-US" sz="4000" b="1" dirty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四大特色，快速複習</a:t>
            </a:r>
            <a:endParaRPr lang="zh-TW" altLang="en-US" sz="4000" b="1" dirty="0">
              <a:latin typeface="+mj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86902962-0239-DB4B-A251-2EBE089C3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98" b="898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1927" y="2366288"/>
            <a:ext cx="2603643" cy="2702402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F25699F5-FCEB-774C-80F8-9234AEE6E517}"/>
              </a:ext>
            </a:extLst>
          </p:cNvPr>
          <p:cNvSpPr/>
          <p:nvPr/>
        </p:nvSpPr>
        <p:spPr>
          <a:xfrm>
            <a:off x="2419817" y="1310660"/>
            <a:ext cx="4590119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zh-TW" altLang="en-US" sz="1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91FEE091-9F1C-664F-A111-ED09B3977131}"/>
              </a:ext>
            </a:extLst>
          </p:cNvPr>
          <p:cNvSpPr/>
          <p:nvPr/>
        </p:nvSpPr>
        <p:spPr>
          <a:xfrm>
            <a:off x="7026753" y="1310660"/>
            <a:ext cx="4590117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endParaRPr kumimoji="1" lang="zh-TW" altLang="en-US" sz="12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A5F11157-2DF8-FC41-934E-A721CEF2056B}"/>
              </a:ext>
            </a:extLst>
          </p:cNvPr>
          <p:cNvSpPr/>
          <p:nvPr/>
        </p:nvSpPr>
        <p:spPr>
          <a:xfrm>
            <a:off x="2419817" y="3715530"/>
            <a:ext cx="4590119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endParaRPr kumimoji="1" lang="zh-TW" altLang="en-US" sz="12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3B2A4E7B-7C8B-AD4B-921D-C3E2DCFB11D6}"/>
              </a:ext>
            </a:extLst>
          </p:cNvPr>
          <p:cNvSpPr/>
          <p:nvPr/>
        </p:nvSpPr>
        <p:spPr>
          <a:xfrm>
            <a:off x="7026753" y="3715530"/>
            <a:ext cx="4590117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kumimoji="1" lang="zh-TW" altLang="en-US" sz="12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2758467" y="1720318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 descr="彈性客製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814" y="2043855"/>
            <a:ext cx="954525" cy="954525"/>
          </a:xfrm>
          <a:prstGeom prst="rect">
            <a:avLst/>
          </a:prstGeom>
        </p:spPr>
      </p:pic>
      <p:sp>
        <p:nvSpPr>
          <p:cNvPr id="32" name="文字方塊 31"/>
          <p:cNvSpPr txBox="1"/>
          <p:nvPr/>
        </p:nvSpPr>
        <p:spPr>
          <a:xfrm>
            <a:off x="4500694" y="1908751"/>
            <a:ext cx="22742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ant" altLang="en-US" sz="30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彈性客製</a:t>
            </a:r>
            <a:endParaRPr kumimoji="1" lang="en-US" altLang="zh-Hant" sz="3000" b="1" dirty="0" smtClean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三步驟，客製專屬歸檔規則</a:t>
            </a:r>
            <a:endParaRPr kumimoji="1" lang="en-US" altLang="zh-Hant" sz="2000" b="1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sz="2500" dirty="0"/>
          </a:p>
        </p:txBody>
      </p:sp>
      <p:sp>
        <p:nvSpPr>
          <p:cNvPr id="33" name="橢圓 32"/>
          <p:cNvSpPr/>
          <p:nvPr/>
        </p:nvSpPr>
        <p:spPr>
          <a:xfrm>
            <a:off x="7357811" y="1720318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9100038" y="1908751"/>
            <a:ext cx="2274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Hant" altLang="en-US" sz="32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效率大增</a:t>
            </a:r>
            <a:endParaRPr kumimoji="1" lang="en-US" altLang="zh-Hant" sz="2800" b="1" dirty="0" smtClean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kumimoji="1" lang="zh-Hant" altLang="en-US" sz="2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設定排程，系統自動整理</a:t>
            </a:r>
            <a:endParaRPr kumimoji="1" lang="zh-TW" altLang="en-US" sz="2000" b="1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1" name="圖片 40" descr="效率大增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153" y="1922335"/>
            <a:ext cx="747728" cy="1118577"/>
          </a:xfrm>
          <a:prstGeom prst="rect">
            <a:avLst/>
          </a:prstGeom>
        </p:spPr>
      </p:pic>
      <p:sp>
        <p:nvSpPr>
          <p:cNvPr id="42" name="橢圓 41"/>
          <p:cNvSpPr/>
          <p:nvPr/>
        </p:nvSpPr>
        <p:spPr>
          <a:xfrm>
            <a:off x="2758467" y="4124017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/>
          <p:cNvSpPr txBox="1"/>
          <p:nvPr/>
        </p:nvSpPr>
        <p:spPr>
          <a:xfrm>
            <a:off x="4500694" y="4312450"/>
            <a:ext cx="2274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Hant" altLang="en-US" sz="32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安心掌握</a:t>
            </a:r>
            <a:endParaRPr kumimoji="1" lang="en-US" altLang="zh-Hant" sz="2800" b="1" dirty="0" smtClean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kumimoji="1" lang="zh-Hant" altLang="en-US" sz="2000" b="1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系統記錄，歸檔狀態一目瞭然</a:t>
            </a:r>
            <a:endParaRPr kumimoji="1" lang="en-US" altLang="zh-Hant" sz="2000" b="1" dirty="0" smtClean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4" name="圖片 43" descr="安心掌握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282" y="4391244"/>
            <a:ext cx="954525" cy="948032"/>
          </a:xfrm>
          <a:prstGeom prst="rect">
            <a:avLst/>
          </a:prstGeom>
        </p:spPr>
      </p:pic>
      <p:sp>
        <p:nvSpPr>
          <p:cNvPr id="45" name="橢圓 44"/>
          <p:cNvSpPr/>
          <p:nvPr/>
        </p:nvSpPr>
        <p:spPr>
          <a:xfrm>
            <a:off x="7357811" y="4124017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9100038" y="4312450"/>
            <a:ext cx="2274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Hant" altLang="en-US" sz="32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簡單快速</a:t>
            </a:r>
            <a:endParaRPr kumimoji="1" lang="en-US" altLang="zh-Hant" sz="2800" b="1" dirty="0" smtClean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000" b="1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善用配方，歸檔設定秒級完成</a:t>
            </a:r>
            <a:endParaRPr kumimoji="1" lang="en-US" altLang="zh-Hant" sz="20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7" name="圖片 46" descr="簡單快速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6632" y="4412510"/>
            <a:ext cx="953212" cy="9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8036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00"/>
        </a:solidFill>
        <a:effectLst/>
      </p:bgPr>
    </p:bg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57">
            <a:extLst>
              <a:ext uri="{FF2B5EF4-FFF2-40B4-BE49-F238E27FC236}">
                <a16:creationId xmlns:a16="http://schemas.microsoft.com/office/drawing/2014/main" xmlns="" id="{400FEF4E-5762-244B-90B4-A44BF1E3026E}"/>
              </a:ext>
            </a:extLst>
          </p:cNvPr>
          <p:cNvSpPr txBox="1">
            <a:spLocks/>
          </p:cNvSpPr>
          <p:nvPr/>
        </p:nvSpPr>
        <p:spPr>
          <a:xfrm>
            <a:off x="4746054" y="1600821"/>
            <a:ext cx="6067425" cy="7903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>
              <a:buClr>
                <a:srgbClr val="FFFFFF"/>
              </a:buClr>
              <a:buSzPts val="5400"/>
            </a:pPr>
            <a:r>
              <a:rPr lang="zh-Hant" altLang="en-US" sz="4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智能歸檔</a:t>
            </a:r>
            <a:r>
              <a:rPr lang="zh-TW" altLang="en-US" sz="4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Hant" altLang="en-US" sz="4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是您最好的選擇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587739" y="4256728"/>
            <a:ext cx="4812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800" b="1" dirty="0"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  <p:cxnSp>
        <p:nvCxnSpPr>
          <p:cNvPr id="23" name="直線接點 22"/>
          <p:cNvCxnSpPr/>
          <p:nvPr/>
        </p:nvCxnSpPr>
        <p:spPr>
          <a:xfrm>
            <a:off x="2587739" y="4133850"/>
            <a:ext cx="481229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 descr="qfiling icon_5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964" y="1730448"/>
            <a:ext cx="1901456" cy="1901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Qfiling 2.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29" y="2515180"/>
            <a:ext cx="5889851" cy="11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92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橢圓 9"/>
          <p:cNvSpPr/>
          <p:nvPr/>
        </p:nvSpPr>
        <p:spPr>
          <a:xfrm>
            <a:off x="-940969" y="2780424"/>
            <a:ext cx="3588485" cy="35884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0" y="563531"/>
            <a:ext cx="12192000" cy="1446028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xmlns="" id="{A0147E40-F468-344B-856B-468E8F073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814" l="9589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99" y="2601143"/>
            <a:ext cx="2781300" cy="3746500"/>
          </a:xfrm>
          <a:prstGeom prst="rect">
            <a:avLst/>
          </a:prstGeom>
        </p:spPr>
      </p:pic>
      <p:sp>
        <p:nvSpPr>
          <p:cNvPr id="2" name="圓角矩形圖說文字 1">
            <a:extLst>
              <a:ext uri="{FF2B5EF4-FFF2-40B4-BE49-F238E27FC236}">
                <a16:creationId xmlns:a16="http://schemas.microsoft.com/office/drawing/2014/main" xmlns="" id="{B40E5FBC-5934-5640-968A-ED1FF44B8D6F}"/>
              </a:ext>
            </a:extLst>
          </p:cNvPr>
          <p:cNvSpPr/>
          <p:nvPr/>
        </p:nvSpPr>
        <p:spPr>
          <a:xfrm>
            <a:off x="2834453" y="2402969"/>
            <a:ext cx="8748296" cy="3508740"/>
          </a:xfrm>
          <a:prstGeom prst="wedgeRoundRectCallout">
            <a:avLst>
              <a:gd name="adj1" fmla="val -56397"/>
              <a:gd name="adj2" fmla="val -833"/>
              <a:gd name="adj3" fmla="val 16667"/>
            </a:avLst>
          </a:prstGeom>
          <a:solidFill>
            <a:schemeClr val="bg1"/>
          </a:solidFill>
          <a:ln w="28575">
            <a:solidFill>
              <a:srgbClr val="FFB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專案</a:t>
            </a:r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kumimoji="1" lang="zh-Hant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資料散落各處</a:t>
            </a:r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，好難整理！</a:t>
            </a:r>
            <a:endParaRPr kumimoji="1" lang="en-US" altLang="zh-Hant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Hant" altLang="en-US" sz="28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相片</a:t>
            </a:r>
            <a:r>
              <a:rPr kumimoji="1" lang="zh-Hant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整理</a:t>
            </a:r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超費時，好想一次完成重新命名及分享！</a:t>
            </a:r>
            <a:endParaRPr kumimoji="1" lang="en-US" altLang="zh-Hant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儲存</a:t>
            </a:r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容量快爆炸，誰來幫我快速</a:t>
            </a:r>
            <a:r>
              <a:rPr kumimoji="1" lang="zh-Hant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清除</a:t>
            </a:r>
            <a:r>
              <a:rPr kumimoji="1" lang="zh-TW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</a:t>
            </a:r>
            <a:r>
              <a:rPr kumimoji="1" lang="zh-Hant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必要檔案</a:t>
            </a:r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！</a:t>
            </a:r>
            <a:endParaRPr kumimoji="1" lang="en-US" altLang="zh-Hant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xmlns="" id="{71464193-B97C-1E46-9AC0-254E411D8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9704"/>
            <a:ext cx="12192000" cy="1407945"/>
          </a:xfrm>
        </p:spPr>
        <p:txBody>
          <a:bodyPr/>
          <a:lstStyle/>
          <a:p>
            <a:r>
              <a:rPr lang="zh-Hant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在這科技爆炸的時代，</a:t>
            </a:r>
            <a:r>
              <a:rPr lang="en-US" altLang="zh-Hant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Hant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Hant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你我都一定會遇到歸檔問題！</a:t>
            </a:r>
            <a:endParaRPr lang="zh-TW" alt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261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lang="en-US" altLang="zh-Hant" sz="4000" b="1" dirty="0" err="1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Qfiling</a:t>
            </a:r>
            <a:r>
              <a:rPr lang="en-US" altLang="zh-Hant" sz="4000" b="1" dirty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 2.0 </a:t>
            </a:r>
            <a:r>
              <a:rPr lang="zh-Hant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matic SC"/>
                <a:sym typeface="Amatic SC"/>
              </a:rPr>
              <a:t>智能歸檔，四大特色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F25699F5-FCEB-774C-80F8-9234AEE6E517}"/>
              </a:ext>
            </a:extLst>
          </p:cNvPr>
          <p:cNvSpPr/>
          <p:nvPr/>
        </p:nvSpPr>
        <p:spPr>
          <a:xfrm>
            <a:off x="1439612" y="1310660"/>
            <a:ext cx="4590119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zh-TW" altLang="en-US" sz="1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91FEE091-9F1C-664F-A111-ED09B3977131}"/>
              </a:ext>
            </a:extLst>
          </p:cNvPr>
          <p:cNvSpPr/>
          <p:nvPr/>
        </p:nvSpPr>
        <p:spPr>
          <a:xfrm>
            <a:off x="6046548" y="1310660"/>
            <a:ext cx="4590117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endParaRPr kumimoji="1" lang="zh-TW" altLang="en-US" sz="12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A5F11157-2DF8-FC41-934E-A721CEF2056B}"/>
              </a:ext>
            </a:extLst>
          </p:cNvPr>
          <p:cNvSpPr/>
          <p:nvPr/>
        </p:nvSpPr>
        <p:spPr>
          <a:xfrm>
            <a:off x="1439612" y="3715530"/>
            <a:ext cx="4590119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endParaRPr kumimoji="1" lang="zh-TW" altLang="en-US" sz="12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3B2A4E7B-7C8B-AD4B-921D-C3E2DCFB11D6}"/>
              </a:ext>
            </a:extLst>
          </p:cNvPr>
          <p:cNvSpPr/>
          <p:nvPr/>
        </p:nvSpPr>
        <p:spPr>
          <a:xfrm>
            <a:off x="6046548" y="3715530"/>
            <a:ext cx="4590117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kumimoji="1" lang="zh-TW" altLang="en-US" sz="12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1778262" y="1720318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 descr="彈性客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609" y="2043855"/>
            <a:ext cx="954525" cy="954525"/>
          </a:xfrm>
          <a:prstGeom prst="rect">
            <a:avLst/>
          </a:prstGeom>
        </p:spPr>
      </p:pic>
      <p:sp>
        <p:nvSpPr>
          <p:cNvPr id="32" name="文字方塊 31"/>
          <p:cNvSpPr txBox="1"/>
          <p:nvPr/>
        </p:nvSpPr>
        <p:spPr>
          <a:xfrm>
            <a:off x="3520489" y="1908751"/>
            <a:ext cx="22742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ant" altLang="en-US" sz="30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彈性客製</a:t>
            </a:r>
            <a:endParaRPr kumimoji="1" lang="en-US" altLang="zh-Hant" sz="3000" b="1" dirty="0" smtClean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三步驟，客製專屬歸檔規則</a:t>
            </a:r>
            <a:endParaRPr kumimoji="1" lang="en-US" altLang="zh-Hant" sz="2000" b="1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sz="2500" dirty="0"/>
          </a:p>
        </p:txBody>
      </p:sp>
      <p:sp>
        <p:nvSpPr>
          <p:cNvPr id="34" name="橢圓 33"/>
          <p:cNvSpPr/>
          <p:nvPr/>
        </p:nvSpPr>
        <p:spPr>
          <a:xfrm>
            <a:off x="6377606" y="1720318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/>
          <p:cNvSpPr txBox="1"/>
          <p:nvPr/>
        </p:nvSpPr>
        <p:spPr>
          <a:xfrm>
            <a:off x="8119833" y="1908751"/>
            <a:ext cx="2274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Hant" altLang="en-US" sz="32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效率大增</a:t>
            </a:r>
            <a:endParaRPr kumimoji="1" lang="en-US" altLang="zh-Hant" sz="2800" b="1" dirty="0" smtClean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kumimoji="1" lang="zh-Hant" altLang="en-US" sz="2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設定排程，系統自動整理</a:t>
            </a:r>
            <a:endParaRPr kumimoji="1" lang="zh-TW" altLang="en-US" sz="2000" b="1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9" name="圖片 28" descr="效率大增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948" y="1922335"/>
            <a:ext cx="747728" cy="1118577"/>
          </a:xfrm>
          <a:prstGeom prst="rect">
            <a:avLst/>
          </a:prstGeom>
        </p:spPr>
      </p:pic>
      <p:sp>
        <p:nvSpPr>
          <p:cNvPr id="44" name="橢圓 43"/>
          <p:cNvSpPr/>
          <p:nvPr/>
        </p:nvSpPr>
        <p:spPr>
          <a:xfrm>
            <a:off x="1778262" y="4124017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3520489" y="4312450"/>
            <a:ext cx="2274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Hant" altLang="en-US" sz="32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安心掌握</a:t>
            </a:r>
            <a:endParaRPr kumimoji="1" lang="en-US" altLang="zh-Hant" sz="2800" b="1" dirty="0" smtClean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kumimoji="1" lang="zh-Hant" altLang="en-US" sz="2000" b="1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系統記錄，歸檔狀態一目瞭然</a:t>
            </a:r>
            <a:endParaRPr kumimoji="1" lang="en-US" altLang="zh-Hant" sz="2000" b="1" dirty="0" smtClean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8" name="圖片 27" descr="安心掌握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77" y="4391244"/>
            <a:ext cx="954525" cy="948032"/>
          </a:xfrm>
          <a:prstGeom prst="rect">
            <a:avLst/>
          </a:prstGeom>
        </p:spPr>
      </p:pic>
      <p:sp>
        <p:nvSpPr>
          <p:cNvPr id="48" name="橢圓 47"/>
          <p:cNvSpPr/>
          <p:nvPr/>
        </p:nvSpPr>
        <p:spPr>
          <a:xfrm>
            <a:off x="6377606" y="4124017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/>
          <p:cNvSpPr txBox="1"/>
          <p:nvPr/>
        </p:nvSpPr>
        <p:spPr>
          <a:xfrm>
            <a:off x="8119833" y="4312450"/>
            <a:ext cx="2274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Hant" altLang="en-US" sz="32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簡單快速</a:t>
            </a:r>
            <a:endParaRPr kumimoji="1" lang="en-US" altLang="zh-Hant" sz="2800" b="1" dirty="0" smtClean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000" b="1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善用配方，歸檔設定秒級完成</a:t>
            </a:r>
            <a:endParaRPr kumimoji="1" lang="en-US" altLang="zh-Hant" sz="20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0" name="圖片 29" descr="簡單快速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427" y="4412510"/>
            <a:ext cx="953212" cy="9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237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05">
            <a:extLst>
              <a:ext uri="{FF2B5EF4-FFF2-40B4-BE49-F238E27FC236}">
                <a16:creationId xmlns:a16="http://schemas.microsoft.com/office/drawing/2014/main" xmlns="" id="{5BE8A7FA-25DC-4847-B971-F863482549EE}"/>
              </a:ext>
            </a:extLst>
          </p:cNvPr>
          <p:cNvSpPr/>
          <p:nvPr/>
        </p:nvSpPr>
        <p:spPr>
          <a:xfrm>
            <a:off x="3362121" y="2000614"/>
            <a:ext cx="5208441" cy="408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905">
            <a:extLst>
              <a:ext uri="{FF2B5EF4-FFF2-40B4-BE49-F238E27FC236}">
                <a16:creationId xmlns:a16="http://schemas.microsoft.com/office/drawing/2014/main" xmlns="" id="{5BE8A7FA-25DC-4847-B971-F863482549EE}"/>
              </a:ext>
            </a:extLst>
          </p:cNvPr>
          <p:cNvSpPr/>
          <p:nvPr/>
        </p:nvSpPr>
        <p:spPr>
          <a:xfrm>
            <a:off x="8570563" y="2000614"/>
            <a:ext cx="2763744" cy="408788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905">
            <a:extLst>
              <a:ext uri="{FF2B5EF4-FFF2-40B4-BE49-F238E27FC236}">
                <a16:creationId xmlns:a16="http://schemas.microsoft.com/office/drawing/2014/main" xmlns="" id="{5BE8A7FA-25DC-4847-B971-F863482549EE}"/>
              </a:ext>
            </a:extLst>
          </p:cNvPr>
          <p:cNvSpPr/>
          <p:nvPr/>
        </p:nvSpPr>
        <p:spPr>
          <a:xfrm>
            <a:off x="598377" y="2000614"/>
            <a:ext cx="2763744" cy="408788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標題 2">
            <a:extLst>
              <a:ext uri="{FF2B5EF4-FFF2-40B4-BE49-F238E27FC236}">
                <a16:creationId xmlns:a16="http://schemas.microsoft.com/office/drawing/2014/main" xmlns="" id="{B2036344-D532-494C-B529-292748398B1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</a:pPr>
            <a:r>
              <a:rPr lang="en-US" altLang="zh-Hant" dirty="0" err="1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Qfiling</a:t>
            </a:r>
            <a:r>
              <a:rPr lang="en-US" altLang="zh-Hant" dirty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 </a:t>
            </a:r>
            <a:r>
              <a:rPr lang="zh-Hant" altLang="en-US" dirty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如何運作？</a:t>
            </a:r>
            <a:endParaRPr lang="zh-TW" altLang="en-US" dirty="0">
              <a:latin typeface="+mj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17" name="五邊形 16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指定來源端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＞形箭號 17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38039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設定歸檔規則</a:t>
            </a:r>
            <a:endParaRPr kumimoji="1" lang="zh-TW" alt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＞形箭號 18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指定目的端</a:t>
            </a:r>
            <a:endParaRPr kumimoji="1" lang="zh-TW" altLang="en-US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5" name="圖片 64" descr="tandberg_data_8586_rdx_rdx_quikstor_1tb_remvble_1070111.png"/>
          <p:cNvPicPr>
            <a:picLocks noChangeAspect="1"/>
          </p:cNvPicPr>
          <p:nvPr/>
        </p:nvPicPr>
        <p:blipFill>
          <a:blip r:embed="rId2"/>
          <a:srcRect t="5403" b="21501"/>
          <a:stretch>
            <a:fillRect/>
          </a:stretch>
        </p:blipFill>
        <p:spPr>
          <a:xfrm>
            <a:off x="2056732" y="4879338"/>
            <a:ext cx="974790" cy="712535"/>
          </a:xfrm>
          <a:prstGeom prst="rect">
            <a:avLst/>
          </a:prstGeom>
        </p:spPr>
      </p:pic>
      <p:pic>
        <p:nvPicPr>
          <p:cNvPr id="68" name="圖片 67" descr="NA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90" y="2142254"/>
            <a:ext cx="913420" cy="873672"/>
          </a:xfrm>
          <a:prstGeom prst="rect">
            <a:avLst/>
          </a:prstGeom>
        </p:spPr>
      </p:pic>
      <p:sp>
        <p:nvSpPr>
          <p:cNvPr id="40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99688" y="3100990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</a:t>
            </a:r>
          </a:p>
        </p:txBody>
      </p:sp>
      <p:pic>
        <p:nvPicPr>
          <p:cNvPr id="69" name="圖片 68" descr="iSCS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318" y="2340410"/>
            <a:ext cx="1024103" cy="675516"/>
          </a:xfrm>
          <a:prstGeom prst="rect">
            <a:avLst/>
          </a:prstGeom>
        </p:spPr>
      </p:pic>
      <p:sp>
        <p:nvSpPr>
          <p:cNvPr id="70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2073589" y="3100990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 smtClean="0">
                <a:solidFill>
                  <a:schemeClr val="lt1"/>
                </a:solidFill>
                <a:ea typeface="Arial"/>
                <a:cs typeface="Arial"/>
                <a:sym typeface="Arial"/>
              </a:rPr>
              <a:t>iSCSI</a:t>
            </a:r>
            <a:endParaRPr lang="en" sz="1400" b="1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71" name="圖片 70" descr="US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560" y="3484583"/>
            <a:ext cx="623940" cy="838832"/>
          </a:xfrm>
          <a:prstGeom prst="rect">
            <a:avLst/>
          </a:prstGeom>
        </p:spPr>
      </p:pic>
      <p:sp>
        <p:nvSpPr>
          <p:cNvPr id="72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99688" y="4399185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USB</a:t>
            </a:r>
            <a:endParaRPr lang="en"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圖片 73" descr="DV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453" y="3499212"/>
            <a:ext cx="824203" cy="824203"/>
          </a:xfrm>
          <a:prstGeom prst="rect">
            <a:avLst/>
          </a:prstGeom>
        </p:spPr>
      </p:pic>
      <p:sp>
        <p:nvSpPr>
          <p:cNvPr id="75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2073589" y="4399185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DVD</a:t>
            </a:r>
            <a:endParaRPr lang="en"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圖片 75" descr="Mobi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560" y="4794274"/>
            <a:ext cx="578557" cy="841880"/>
          </a:xfrm>
          <a:prstGeom prst="rect">
            <a:avLst/>
          </a:prstGeom>
        </p:spPr>
      </p:pic>
      <p:sp>
        <p:nvSpPr>
          <p:cNvPr id="77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99688" y="5718739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 smtClean="0">
                <a:solidFill>
                  <a:schemeClr val="lt1"/>
                </a:solidFill>
                <a:ea typeface="Arial"/>
                <a:cs typeface="Arial"/>
                <a:sym typeface="Arial"/>
              </a:rPr>
              <a:t>Mobile</a:t>
            </a:r>
            <a:endParaRPr lang="en" sz="1400" b="1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2073589" y="5718739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 smtClean="0">
                <a:solidFill>
                  <a:schemeClr val="lt1"/>
                </a:solidFill>
                <a:ea typeface="Arial"/>
                <a:cs typeface="Arial"/>
                <a:sym typeface="Arial"/>
              </a:rPr>
              <a:t>RDX</a:t>
            </a:r>
            <a:endParaRPr lang="en" sz="1400" b="1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79" name="圖片 78" descr="tandberg_data_8586_rdx_rdx_quikstor_1tb_remvble_1070111.png"/>
          <p:cNvPicPr>
            <a:picLocks noChangeAspect="1"/>
          </p:cNvPicPr>
          <p:nvPr/>
        </p:nvPicPr>
        <p:blipFill>
          <a:blip r:embed="rId2"/>
          <a:srcRect t="5403" b="21501"/>
          <a:stretch>
            <a:fillRect/>
          </a:stretch>
        </p:blipFill>
        <p:spPr>
          <a:xfrm>
            <a:off x="10031560" y="4757944"/>
            <a:ext cx="974790" cy="712535"/>
          </a:xfrm>
          <a:prstGeom prst="rect">
            <a:avLst/>
          </a:prstGeom>
        </p:spPr>
      </p:pic>
      <p:pic>
        <p:nvPicPr>
          <p:cNvPr id="80" name="圖片 79" descr="NA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185" y="2142254"/>
            <a:ext cx="913420" cy="873672"/>
          </a:xfrm>
          <a:prstGeom prst="rect">
            <a:avLst/>
          </a:prstGeom>
        </p:spPr>
      </p:pic>
      <p:sp>
        <p:nvSpPr>
          <p:cNvPr id="81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897483" y="3100990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</a:t>
            </a:r>
          </a:p>
        </p:txBody>
      </p:sp>
      <p:pic>
        <p:nvPicPr>
          <p:cNvPr id="82" name="圖片 81" descr="iSCS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7113" y="2340410"/>
            <a:ext cx="1024103" cy="675516"/>
          </a:xfrm>
          <a:prstGeom prst="rect">
            <a:avLst/>
          </a:prstGeom>
        </p:spPr>
      </p:pic>
      <p:sp>
        <p:nvSpPr>
          <p:cNvPr id="83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10071384" y="3100990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 smtClean="0">
                <a:solidFill>
                  <a:schemeClr val="lt1"/>
                </a:solidFill>
                <a:ea typeface="Arial"/>
                <a:cs typeface="Arial"/>
                <a:sym typeface="Arial"/>
              </a:rPr>
              <a:t>iSCSI</a:t>
            </a:r>
            <a:endParaRPr lang="en" sz="1400" b="1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84" name="圖片 83" descr="US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355" y="3484583"/>
            <a:ext cx="623940" cy="838832"/>
          </a:xfrm>
          <a:prstGeom prst="rect">
            <a:avLst/>
          </a:prstGeom>
        </p:spPr>
      </p:pic>
      <p:sp>
        <p:nvSpPr>
          <p:cNvPr id="85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897483" y="4399185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USB</a:t>
            </a:r>
            <a:endParaRPr lang="en"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10071384" y="4399185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 smtClean="0">
                <a:solidFill>
                  <a:schemeClr val="lt1"/>
                </a:solidFill>
                <a:ea typeface="Arial"/>
                <a:cs typeface="Arial"/>
                <a:sym typeface="Arial"/>
              </a:rPr>
              <a:t>Mobile</a:t>
            </a:r>
            <a:endParaRPr lang="en" sz="1400" b="1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88" name="圖片 87" descr="Mobi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791" y="3484583"/>
            <a:ext cx="578557" cy="841880"/>
          </a:xfrm>
          <a:prstGeom prst="rect">
            <a:avLst/>
          </a:prstGeom>
        </p:spPr>
      </p:pic>
      <p:sp>
        <p:nvSpPr>
          <p:cNvPr id="90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897483" y="5095162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 smtClean="0">
                <a:solidFill>
                  <a:schemeClr val="lt1"/>
                </a:solidFill>
                <a:ea typeface="Arial"/>
                <a:cs typeface="Arial"/>
                <a:sym typeface="Arial"/>
              </a:rPr>
              <a:t>RDX</a:t>
            </a:r>
            <a:endParaRPr lang="en" sz="1400" b="1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93" name="圖片 92" descr="P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912" y="2505661"/>
            <a:ext cx="4873910" cy="2906312"/>
          </a:xfrm>
          <a:prstGeom prst="rect">
            <a:avLst/>
          </a:prstGeom>
        </p:spPr>
      </p:pic>
      <p:sp>
        <p:nvSpPr>
          <p:cNvPr id="94" name="文字方塊 93"/>
          <p:cNvSpPr txBox="1"/>
          <p:nvPr/>
        </p:nvSpPr>
        <p:spPr>
          <a:xfrm>
            <a:off x="7209599" y="2851404"/>
            <a:ext cx="1456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bg1"/>
                </a:solidFill>
              </a:rPr>
              <a:t>Document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7251399" y="3860187"/>
            <a:ext cx="98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bg1"/>
                </a:solidFill>
              </a:rPr>
              <a:t>Image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96" name="文字方塊 95"/>
          <p:cNvSpPr txBox="1"/>
          <p:nvPr/>
        </p:nvSpPr>
        <p:spPr>
          <a:xfrm>
            <a:off x="7251399" y="4932503"/>
            <a:ext cx="98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bg1"/>
                </a:solidFill>
              </a:rPr>
              <a:t>Video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4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</a:pPr>
            <a:r>
              <a:rPr lang="zh-Hant" altLang="en-US" dirty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三步驟，客製專屬歸檔規則</a:t>
            </a:r>
            <a:endParaRPr lang="zh-TW" altLang="en-US" dirty="0">
              <a:latin typeface="+mj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DE3028A-0281-6246-BD2F-D109B365B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" t="406" r="19343" b="7909"/>
          <a:stretch/>
        </p:blipFill>
        <p:spPr>
          <a:xfrm>
            <a:off x="4782681" y="2137145"/>
            <a:ext cx="6499994" cy="405858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1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708338" y="4912248"/>
            <a:ext cx="3661646" cy="104199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5" name="五邊形 14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指定來源端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＞形箭號 15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設定歸檔規則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＞形箭號 16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指定目的端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78149" y="5076349"/>
            <a:ext cx="3428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彈性選擇將來源端檔案刪除，釋出 </a:t>
            </a:r>
            <a:r>
              <a:rPr lang="en-US" altLang="zh-TW" sz="2000" b="1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NAS </a:t>
            </a:r>
            <a:r>
              <a:rPr lang="zh-TW" altLang="en-US" sz="2000" b="1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空間！</a:t>
            </a:r>
            <a:endParaRPr lang="zh-TW" altLang="en-US" sz="2000" b="1" dirty="0" smtClean="0">
              <a:latin typeface="Microsoft JhengHei" charset="0"/>
              <a:ea typeface="Microsoft JhengHei" charset="0"/>
              <a:cs typeface="Microsoft JhengHei" charset="0"/>
            </a:endParaRPr>
          </a:p>
          <a:p>
            <a:endParaRPr lang="zh-TW" altLang="en-US" sz="2000" b="1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598377" y="2137145"/>
            <a:ext cx="3428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kumimoji="1" lang="zh-Hant" altLang="en-US" sz="2400" b="1" dirty="0" smtClean="0">
                <a:latin typeface="微軟正黑體" pitchFamily="34" charset="-120"/>
                <a:ea typeface="微軟正黑體" pitchFamily="34" charset="-120"/>
              </a:rPr>
              <a:t>支援六種裝置</a:t>
            </a:r>
            <a:r>
              <a:rPr kumimoji="1"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endParaRPr kumimoji="1" lang="en-US" altLang="zh-Hant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 smtClean="0">
                <a:ea typeface="Microsoft JhengHei" panose="020B0604030504040204" pitchFamily="34" charset="-120"/>
              </a:rPr>
              <a:t> NAS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 smtClean="0">
                <a:ea typeface="Microsoft JhengHei" panose="020B0604030504040204" pitchFamily="34" charset="-120"/>
              </a:rPr>
              <a:t> </a:t>
            </a:r>
            <a:r>
              <a:rPr kumimoji="1" lang="en-US" altLang="zh-Hant" sz="2400" b="1" dirty="0" err="1" smtClean="0">
                <a:ea typeface="Microsoft JhengHei" panose="020B0604030504040204" pitchFamily="34" charset="-120"/>
              </a:rPr>
              <a:t>iSCSI</a:t>
            </a:r>
            <a:endParaRPr kumimoji="1" lang="en-US" altLang="zh-Hant" sz="2400" b="1" dirty="0" smtClean="0">
              <a:ea typeface="Microsoft JhengHei" panose="020B0604030504040204" pitchFamily="34" charset="-120"/>
            </a:endParaRP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 smtClean="0">
                <a:ea typeface="Microsoft JhengHei" panose="020B0604030504040204" pitchFamily="34" charset="-120"/>
              </a:rPr>
              <a:t> USB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 smtClean="0">
                <a:ea typeface="Microsoft JhengHei" panose="020B0604030504040204" pitchFamily="34" charset="-120"/>
              </a:rPr>
              <a:t> Mobile 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 smtClean="0">
                <a:ea typeface="Microsoft JhengHei" panose="020B0604030504040204" pitchFamily="34" charset="-120"/>
              </a:rPr>
              <a:t> DVD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 smtClean="0">
                <a:ea typeface="Microsoft JhengHei" panose="020B0604030504040204" pitchFamily="34" charset="-120"/>
              </a:rPr>
              <a:t> RDX</a:t>
            </a:r>
            <a:endParaRPr kumimoji="1" lang="en-US" altLang="zh-Hant" sz="2400" b="1" dirty="0"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637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F55D4B"/>
              </a:buClr>
              <a:buSzPts val="2800"/>
            </a:pPr>
            <a:r>
              <a:rPr lang="zh-Hant" altLang="en-US" dirty="0" smtClean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三步驟，客製專屬歸檔規則</a:t>
            </a:r>
            <a:endParaRPr lang="zh-TW" altLang="en-US" dirty="0">
              <a:latin typeface="+mj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17D4EC1-DDA5-1F46-909E-AD76D420D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9" t="42603" r="4025" b="1135"/>
          <a:stretch/>
        </p:blipFill>
        <p:spPr>
          <a:xfrm>
            <a:off x="1398193" y="3042089"/>
            <a:ext cx="9457643" cy="3275898"/>
          </a:xfrm>
          <a:prstGeom prst="rect">
            <a:avLst/>
          </a:prstGeom>
        </p:spPr>
      </p:pic>
      <p:sp>
        <p:nvSpPr>
          <p:cNvPr id="15" name="五邊形 14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指定來源端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＞形箭號 18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歸檔</a:t>
            </a:r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規則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＞形箭號 19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排程設定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五邊形 21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檔案篩選</a:t>
            </a:r>
            <a:endParaRPr kumimoji="1"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＞形箭號 22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檔案編輯</a:t>
            </a:r>
            <a:endParaRPr kumimoji="1"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＞形箭號 23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目的端與結構</a:t>
            </a:r>
            <a:endParaRPr kumimoji="1"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250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F04A0368-F038-1946-A89F-BAE067710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8"/>
          <a:stretch/>
        </p:blipFill>
        <p:spPr>
          <a:xfrm>
            <a:off x="2882961" y="3042088"/>
            <a:ext cx="8419444" cy="3273652"/>
          </a:xfrm>
          <a:prstGeom prst="rect">
            <a:avLst/>
          </a:prstGeom>
        </p:spPr>
      </p:pic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t" alt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matic SC"/>
                <a:sym typeface="Amatic SC"/>
              </a:rPr>
              <a:t>三步驟，客製專屬歸檔規則</a:t>
            </a:r>
            <a:endParaRPr lang="zh-TW" altLang="en-US" dirty="0"/>
          </a:p>
        </p:txBody>
      </p:sp>
      <p:sp>
        <p:nvSpPr>
          <p:cNvPr id="23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五邊形 23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指定來源端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＞形箭號 24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歸檔</a:t>
            </a:r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規則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＞形箭號 25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排程設定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五邊形 26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檔案篩選</a:t>
            </a:r>
            <a:endParaRPr kumimoji="1"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＞形箭號 28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檔案編輯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＞形箭號 29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目的端與結構</a:t>
            </a:r>
            <a:endParaRPr kumimoji="1" lang="zh-TW" altLang="en-US" sz="2800" b="1" dirty="0" smtClea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3689496"/>
            <a:ext cx="1804581" cy="1754374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714702" y="3827725"/>
            <a:ext cx="1695544" cy="1478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2000" b="1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數十種篩選條件設定，幫您挑出所需檔案！</a:t>
            </a:r>
            <a:endParaRPr lang="zh-TW" altLang="en-US" sz="2000"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67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16E5A128-DAC9-034F-8B8A-FD65A206E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911" y="3042088"/>
            <a:ext cx="7819131" cy="3291162"/>
          </a:xfrm>
          <a:prstGeom prst="rect">
            <a:avLst/>
          </a:prstGeom>
        </p:spPr>
      </p:pic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t" alt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matic SC"/>
                <a:sym typeface="Amatic SC"/>
              </a:rPr>
              <a:t>三步驟，客製專屬歸檔規則</a:t>
            </a:r>
            <a:endParaRPr lang="zh-TW" altLang="en-US" dirty="0"/>
          </a:p>
        </p:txBody>
      </p:sp>
      <p:sp>
        <p:nvSpPr>
          <p:cNvPr id="23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五邊形 23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指定來源端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＞形箭號 24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歸檔</a:t>
            </a:r>
            <a:r>
              <a:rPr kumimoji="1" lang="zh-Hant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規則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＞形箭號 25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排程設定</a:t>
            </a:r>
            <a:endParaRPr kumimoji="1"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五邊形 26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檔案篩選</a:t>
            </a:r>
            <a:endParaRPr kumimoji="1" lang="zh-TW" altLang="en-US" sz="2800" b="1" dirty="0" smtClea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＞形箭號 28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檔案編輯</a:t>
            </a:r>
            <a:endParaRPr kumimoji="1" lang="zh-TW" altLang="en-US" sz="2800" b="1" dirty="0" smtClean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＞形箭號 29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t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目的端與結構</a:t>
            </a:r>
            <a:endParaRPr kumimoji="1" lang="zh-TW" altLang="en-US" sz="2800" b="1" dirty="0" smtClea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3710761"/>
            <a:ext cx="2732958" cy="1499193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714701" y="3870257"/>
            <a:ext cx="262392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2000" b="1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歸檔時，不僅能同時加密、壓縮，還能替圖片加上浮水印！</a:t>
            </a:r>
            <a:endParaRPr lang="zh-TW" altLang="en-US" sz="2000"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4106474"/>
      </p:ext>
    </p:extLst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li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719</Words>
  <Application>Microsoft Macintosh PowerPoint</Application>
  <PresentationFormat>自訂</PresentationFormat>
  <Paragraphs>161</Paragraphs>
  <Slides>22</Slides>
  <Notes>20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22</vt:i4>
      </vt:variant>
    </vt:vector>
  </HeadingPairs>
  <TitlesOfParts>
    <vt:vector size="24" baseType="lpstr">
      <vt:lpstr>Nathaniel template</vt:lpstr>
      <vt:lpstr>Olivia template</vt:lpstr>
      <vt:lpstr>投影片 1</vt:lpstr>
      <vt:lpstr>歸檔能力再提升 更多自定義選項都在</vt:lpstr>
      <vt:lpstr>在這科技爆炸的時代， 你我都一定會遇到歸檔問題！</vt:lpstr>
      <vt:lpstr>Qfiling 2.0 智能歸檔，四大特色</vt:lpstr>
      <vt:lpstr>Qfiling 如何運作？</vt:lpstr>
      <vt:lpstr>三步驟，客製專屬歸檔規則</vt:lpstr>
      <vt:lpstr>三步驟，客製專屬歸檔規則</vt:lpstr>
      <vt:lpstr>三步驟，客製專屬歸檔規則</vt:lpstr>
      <vt:lpstr>三步驟，客製專屬歸檔規則</vt:lpstr>
      <vt:lpstr>三步驟，客製專屬歸檔規則</vt:lpstr>
      <vt:lpstr>三步驟，客製專屬歸檔規則</vt:lpstr>
      <vt:lpstr>三步驟，客製專屬歸檔規則</vt:lpstr>
      <vt:lpstr>設定排程，系統自動整理</vt:lpstr>
      <vt:lpstr>系統記錄，歸檔狀態一目瞭然</vt:lpstr>
      <vt:lpstr>善用配方，歸檔設定秒級完成</vt:lpstr>
      <vt:lpstr>歸檔專家都是這樣用！</vt:lpstr>
      <vt:lpstr>投影片 17</vt:lpstr>
      <vt:lpstr>投影片 18</vt:lpstr>
      <vt:lpstr>投影片 19</vt:lpstr>
      <vt:lpstr>投影片 20</vt:lpstr>
      <vt:lpstr>Qfiling 四大特色，快速複習</vt:lpstr>
      <vt:lpstr>投影片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使用者</dc:creator>
  <cp:lastModifiedBy>ChrisTest</cp:lastModifiedBy>
  <cp:revision>121</cp:revision>
  <dcterms:created xsi:type="dcterms:W3CDTF">2018-04-18T05:39:07Z</dcterms:created>
  <dcterms:modified xsi:type="dcterms:W3CDTF">2018-04-25T10:23:48Z</dcterms:modified>
</cp:coreProperties>
</file>