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1"/>
    <p:sldMasterId id="2147483697" r:id="rId2"/>
  </p:sldMasterIdLst>
  <p:notesMasterIdLst>
    <p:notesMasterId r:id="rId43"/>
  </p:notesMasterIdLst>
  <p:handoutMasterIdLst>
    <p:handoutMasterId r:id="rId44"/>
  </p:handoutMasterIdLst>
  <p:sldIdLst>
    <p:sldId id="256" r:id="rId3"/>
    <p:sldId id="257" r:id="rId4"/>
    <p:sldId id="258" r:id="rId5"/>
    <p:sldId id="259" r:id="rId6"/>
    <p:sldId id="260" r:id="rId7"/>
    <p:sldId id="291" r:id="rId8"/>
    <p:sldId id="292" r:id="rId9"/>
    <p:sldId id="293" r:id="rId10"/>
    <p:sldId id="309"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88" r:id="rId29"/>
    <p:sldId id="307" r:id="rId30"/>
    <p:sldId id="308" r:id="rId31"/>
    <p:sldId id="296" r:id="rId32"/>
    <p:sldId id="297" r:id="rId33"/>
    <p:sldId id="298" r:id="rId34"/>
    <p:sldId id="299" r:id="rId35"/>
    <p:sldId id="300" r:id="rId36"/>
    <p:sldId id="301" r:id="rId37"/>
    <p:sldId id="302" r:id="rId38"/>
    <p:sldId id="303" r:id="rId39"/>
    <p:sldId id="304" r:id="rId40"/>
    <p:sldId id="305" r:id="rId41"/>
    <p:sldId id="306" r:id="rId4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80C535"/>
    <a:srgbClr val="3D015F"/>
    <a:srgbClr val="FFFFFF"/>
    <a:srgbClr val="F7CF25"/>
    <a:srgbClr val="FFB700"/>
    <a:srgbClr val="00DEFF"/>
    <a:srgbClr val="FFFF99"/>
    <a:srgbClr val="FE8002"/>
    <a:srgbClr val="FF1F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052" autoAdjust="0"/>
    <p:restoredTop sz="93789" autoAdjust="0"/>
  </p:normalViewPr>
  <p:slideViewPr>
    <p:cSldViewPr snapToGrid="0" snapToObjects="1">
      <p:cViewPr varScale="1">
        <p:scale>
          <a:sx n="88" d="100"/>
          <a:sy n="88" d="100"/>
        </p:scale>
        <p:origin x="-678" y="-9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99" d="100"/>
          <a:sy n="99" d="100"/>
        </p:scale>
        <p:origin x="-3024" y="-9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CF3ACA-D7E6-9D4B-8408-662135D5228D}" type="datetimeFigureOut">
              <a:rPr kumimoji="1" lang="zh-TW" altLang="en-US" smtClean="0"/>
              <a:pPr/>
              <a:t>2018/3/28</a:t>
            </a:fld>
            <a:endParaRPr kumimoji="1"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CD3381-4E93-3F4E-BE0B-C5C60DB38545}" type="slidenum">
              <a:rPr kumimoji="1" lang="zh-TW" altLang="en-US" smtClean="0"/>
              <a:pPr/>
              <a:t>‹#›</a:t>
            </a:fld>
            <a:endParaRPr kumimoji="1" lang="zh-TW" altLang="en-US"/>
          </a:p>
        </p:txBody>
      </p:sp>
    </p:spTree>
    <p:extLst>
      <p:ext uri="{BB962C8B-B14F-4D97-AF65-F5344CB8AC3E}">
        <p14:creationId xmlns:p14="http://schemas.microsoft.com/office/powerpoint/2010/main" xmlns="" val="10263714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xmlns="" val="165400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8" name="Shape 2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0" name="Shape 260"/>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Shape 2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Shape 2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Shape 27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Shape 2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Shape 3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Shape 31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7" name="Shape 32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Shape 33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4" name="Shape 36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3" name="Shape 37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60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2" name="Shape 38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dirty="0">
                <a:solidFill>
                  <a:schemeClr val="dk1"/>
                </a:solidFill>
                <a:latin typeface="Arial"/>
                <a:ea typeface="Arial"/>
                <a:cs typeface="Arial"/>
                <a:sym typeface="Arial"/>
              </a:rPr>
              <a:t>每一管10cc並滴入化學試劑，用於即時檢驗的現況，並搭配GPS、環境資訊上載到Sigfox網路；同樣的資訊會也會被保留在QBoat Sunny中，待回實驗室後可透過區域網路複製出來，同時也副本給Microsoft Azure</a:t>
            </a:r>
            <a:endParaRPr sz="1100" b="0" i="0" u="none" strike="noStrike" cap="none" dirty="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4" name="Shape 2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
        <p:nvSpPr>
          <p:cNvPr id="394" name="Shape 3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
        <p:nvSpPr>
          <p:cNvPr id="402" name="Shape 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 name="Shape 41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dirty="0">
                <a:solidFill>
                  <a:schemeClr val="dk1"/>
                </a:solidFill>
                <a:latin typeface="Arial"/>
                <a:ea typeface="Arial"/>
                <a:cs typeface="Arial"/>
                <a:sym typeface="Arial"/>
              </a:rPr>
              <a:t>藉由Sigfox回傳並記錄於QBoat Sunny中的詳細取樣記錄，回到實驗室後結合Microsoft Azure的雲端服務，可以只用瀏覽器就在畫面上呈現各個取樣點的資訊狀況</a:t>
            </a:r>
            <a:endParaRPr sz="1100" b="0" i="0" u="none" strike="noStrike" cap="none" dirty="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Shape 42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dirty="0">
                <a:solidFill>
                  <a:schemeClr val="dk1"/>
                </a:solidFill>
                <a:latin typeface="Arial"/>
                <a:ea typeface="Arial"/>
                <a:cs typeface="Arial"/>
                <a:sym typeface="Arial"/>
              </a:rPr>
              <a:t>20170807在台灣淡水出海實測，只利用手機行動電源，在沒有Repeater以及任何輔助強波裝置下，能達到10km的傳輸距離</a:t>
            </a:r>
            <a:endParaRPr sz="1100" b="0" i="0" u="none" strike="noStrike" cap="none" dirty="0">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Shape 49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2" name="Shape 4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03" name="Shape 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Shape 42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0" name="Shape 4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5" name="Shape 4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Shape 44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44" name="Shape 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0" name="Shape 2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0" name="Shape 4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56" name="Shape 4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Shape 46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62" name="Shape 4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Shape 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8" name="Shape 46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4" name="Shape 4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Shape 479"/>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0" name="Shape 4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Shape 485"/>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6" name="Shape 4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5" name="Shape 2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1" name="Shape 231"/>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dk1"/>
              </a:buClr>
              <a:buSzPts val="1100"/>
              <a:buFont typeface="Arial"/>
              <a:buNone/>
            </a:pPr>
            <a:endParaRPr sz="11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normAutofit/>
          </a:bodyPr>
          <a:lstStyle/>
          <a:p>
            <a:endParaRPr lang="zh-TW"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7" name="Shape 2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2" name="Shape 24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dirty="0">
                <a:solidFill>
                  <a:srgbClr val="000000"/>
                </a:solidFill>
                <a:latin typeface="Arial"/>
                <a:ea typeface="Arial"/>
                <a:cs typeface="Arial"/>
                <a:sym typeface="Arial"/>
              </a:rPr>
              <a:t>賴桑: 說明作品名稱</a:t>
            </a: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Shape 25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endParaRPr sz="1100" b="0" i="0" u="none" strike="noStrike" cap="none"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8613"/>
            <a:ext cx="7772400" cy="1101725"/>
          </a:xfrm>
        </p:spPr>
        <p:txBody>
          <a:bodyPr/>
          <a:lstStyle/>
          <a:p>
            <a:r>
              <a:rPr kumimoji="1" lang="zh-TW" altLang="en-US" dirty="0" smtClean="0"/>
              <a:t>按一下以編輯母片標題樣式</a:t>
            </a:r>
            <a:endParaRPr kumimoji="1" lang="zh-TW" altLang="en-US" dirty="0"/>
          </a:p>
        </p:txBody>
      </p:sp>
      <p:sp>
        <p:nvSpPr>
          <p:cNvPr id="3" name="子標題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dirty="0" smtClean="0"/>
              <a:t> 按一下以編輯母片子標題樣式</a:t>
            </a:r>
            <a:endParaRPr kumimoji="1" lang="zh-TW" altLang="en-US" dirty="0"/>
          </a:p>
        </p:txBody>
      </p:sp>
      <p:sp>
        <p:nvSpPr>
          <p:cNvPr id="4" name="日期版面配置區 3"/>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132550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3960581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06375"/>
            <a:ext cx="2057400" cy="4387850"/>
          </a:xfrm>
        </p:spPr>
        <p:txBody>
          <a:bodyPr vert="eaVert"/>
          <a:lstStyle/>
          <a:p>
            <a:r>
              <a:rPr kumimoji="1" lang="zh-TW" altLang="en-US" smtClean="0"/>
              <a:t>按一下以編輯母片標題樣式</a:t>
            </a:r>
            <a:endParaRPr kumimoji="1" lang="zh-TW" altLang="en-US"/>
          </a:p>
        </p:txBody>
      </p:sp>
      <p:sp>
        <p:nvSpPr>
          <p:cNvPr id="3" name="直排文字版面配置區 2"/>
          <p:cNvSpPr>
            <a:spLocks noGrp="1"/>
          </p:cNvSpPr>
          <p:nvPr>
            <p:ph type="body" orient="vert" idx="1"/>
          </p:nvPr>
        </p:nvSpPr>
        <p:spPr>
          <a:xfrm>
            <a:off x="457200" y="206375"/>
            <a:ext cx="6019800" cy="4387850"/>
          </a:xfrm>
        </p:spPr>
        <p:txBody>
          <a:bodyPr vert="eaVert"/>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137829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0"/>
        <p:cNvGrpSpPr/>
        <p:nvPr/>
      </p:nvGrpSpPr>
      <p:grpSpPr>
        <a:xfrm>
          <a:off x="0" y="0"/>
          <a:ext cx="0" cy="0"/>
          <a:chOff x="0" y="0"/>
          <a:chExt cx="0" cy="0"/>
        </a:xfrm>
      </p:grpSpPr>
      <p:sp>
        <p:nvSpPr>
          <p:cNvPr id="147" name="Shape 147"/>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lstStyle>
            <a:lvl1pPr marR="0" lvl="0" algn="ctr" rtl="0">
              <a:lnSpc>
                <a:spcPct val="100000"/>
              </a:lnSpc>
              <a:spcBef>
                <a:spcPts val="0"/>
              </a:spcBef>
              <a:spcAft>
                <a:spcPts val="0"/>
              </a:spcAft>
              <a:buClr>
                <a:schemeClr val="dk1"/>
              </a:buClr>
              <a:buSzPts val="3000"/>
              <a:buFont typeface="Roboto"/>
              <a:buNone/>
              <a:defRPr sz="4000" b="1" i="0" u="none" strike="noStrike" cap="none">
                <a:solidFill>
                  <a:srgbClr val="FFFFFF"/>
                </a:solidFill>
                <a:latin typeface="微軟正黑體" pitchFamily="34" charset="-120"/>
                <a:ea typeface="微軟正黑體" pitchFamily="34" charset="-120"/>
                <a:cs typeface="微軟正黑體" pitchFamily="34" charset="-120"/>
                <a:sym typeface="Roboto"/>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endParaRPr dirty="0"/>
          </a:p>
        </p:txBody>
      </p:sp>
      <p:sp>
        <p:nvSpPr>
          <p:cNvPr id="148" name="Shape 148"/>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lstStyle>
            <a:lvl1pPr marL="457200" marR="0" lvl="0" indent="-342900" algn="l" rtl="0">
              <a:lnSpc>
                <a:spcPct val="115000"/>
              </a:lnSpc>
              <a:spcBef>
                <a:spcPts val="0"/>
              </a:spcBef>
              <a:spcAft>
                <a:spcPts val="0"/>
              </a:spcAft>
              <a:buClr>
                <a:schemeClr val="tx1"/>
              </a:buClr>
              <a:buSzPts val="1800"/>
              <a:buFont typeface="Roboto"/>
              <a:buChar char="●"/>
              <a:defRPr sz="1800" b="0" i="0" u="none" strike="noStrike" cap="none">
                <a:solidFill>
                  <a:srgbClr val="FFFFFF"/>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endParaRPr dirty="0"/>
          </a:p>
        </p:txBody>
      </p:sp>
      <p:sp>
        <p:nvSpPr>
          <p:cNvPr id="149" name="Shape 149"/>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lt1"/>
              </a:buClr>
              <a:buSzPts val="1000"/>
              <a:buFont typeface="Roboto"/>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chemeClr val="lt1"/>
              </a:buClr>
              <a:buSzPts val="1000"/>
              <a:buFont typeface="Roboto"/>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chemeClr val="lt1"/>
              </a:buClr>
              <a:buSzPts val="1000"/>
              <a:buFont typeface="Roboto"/>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chemeClr val="lt1"/>
              </a:buClr>
              <a:buSzPts val="1000"/>
              <a:buFont typeface="Roboto"/>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chemeClr val="lt1"/>
              </a:buClr>
              <a:buSzPts val="1000"/>
              <a:buFont typeface="Roboto"/>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chemeClr val="lt1"/>
              </a:buClr>
              <a:buSzPts val="1000"/>
              <a:buFont typeface="Roboto"/>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chemeClr val="lt1"/>
              </a:buClr>
              <a:buSzPts val="1000"/>
              <a:buFont typeface="Roboto"/>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chemeClr val="lt1"/>
              </a:buClr>
              <a:buSzPts val="1000"/>
              <a:buFont typeface="Roboto"/>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chemeClr val="lt1"/>
              </a:buClr>
              <a:buSzPts val="1000"/>
              <a:buFont typeface="Roboto"/>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pic>
        <p:nvPicPr>
          <p:cNvPr id="12" name="圖片 11" descr="logo-02.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08197" y="190298"/>
            <a:ext cx="1104302" cy="199616"/>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4" name="圖片 3" descr="10328母片_內頁1.jpg"/>
          <p:cNvPicPr>
            <a:picLocks noChangeAspect="1"/>
          </p:cNvPicPr>
          <p:nvPr userDrawn="1"/>
        </p:nvPicPr>
        <p:blipFill>
          <a:blip r:embed="rId2"/>
          <a:stretch>
            <a:fillRect/>
          </a:stretch>
        </p:blipFill>
        <p:spPr>
          <a:xfrm>
            <a:off x="0" y="0"/>
            <a:ext cx="9144000" cy="5143500"/>
          </a:xfrm>
          <a:prstGeom prst="rect">
            <a:avLst/>
          </a:prstGeom>
        </p:spPr>
      </p:pic>
      <p:pic>
        <p:nvPicPr>
          <p:cNvPr id="5" name="圖片 4" descr="logo-02.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08197" y="190298"/>
            <a:ext cx="1104302" cy="199616"/>
          </a:xfrm>
          <a:prstGeom prst="rect">
            <a:avLst/>
          </a:prstGeom>
        </p:spPr>
      </p:pic>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pic>
        <p:nvPicPr>
          <p:cNvPr id="18" name="圖片 17" descr="10328母片_內頁4.jpg"/>
          <p:cNvPicPr>
            <a:picLocks noChangeAspect="1"/>
          </p:cNvPicPr>
          <p:nvPr userDrawn="1"/>
        </p:nvPicPr>
        <p:blipFill>
          <a:blip r:embed="rId2"/>
          <a:stretch>
            <a:fill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p>
            <a:fld id="{2233D26B-DFC2-4248-8ED0-AD3E108CBDD7}" type="datetime1">
              <a:rPr lang="en-US" smtClean="0"/>
              <a:pPr/>
              <a:t>3/28/2018</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a:t>
            </a:fld>
            <a:endParaRPr lang="en"/>
          </a:p>
        </p:txBody>
      </p:sp>
      <p:sp>
        <p:nvSpPr>
          <p:cNvPr id="3" name="Subtitle 2"/>
          <p:cNvSpPr>
            <a:spLocks noGrp="1"/>
          </p:cNvSpPr>
          <p:nvPr>
            <p:ph type="subTitle" idx="1"/>
          </p:nvPr>
        </p:nvSpPr>
        <p:spPr>
          <a:xfrm>
            <a:off x="1219200" y="2914650"/>
            <a:ext cx="6400800" cy="1314450"/>
          </a:xfrm>
        </p:spPr>
        <p:txBody>
          <a:bodyPr>
            <a:normAutofit/>
          </a:bodyPr>
          <a:lstStyle>
            <a:lvl1pPr marL="0" indent="0" algn="ctr">
              <a:buNone/>
              <a:defRPr sz="36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smtClean="0"/>
              <a:t> 按一下以編輯母片子標題樣式</a:t>
            </a:r>
            <a:endParaRPr lang="en-US" dirty="0"/>
          </a:p>
        </p:txBody>
      </p:sp>
      <p:sp>
        <p:nvSpPr>
          <p:cNvPr id="2" name="Title 1"/>
          <p:cNvSpPr>
            <a:spLocks noGrp="1"/>
          </p:cNvSpPr>
          <p:nvPr>
            <p:ph type="ctrTitle"/>
          </p:nvPr>
        </p:nvSpPr>
        <p:spPr>
          <a:xfrm>
            <a:off x="685800" y="1505916"/>
            <a:ext cx="7772400" cy="1102519"/>
          </a:xfrm>
        </p:spPr>
        <p:txBody>
          <a:bodyPr/>
          <a:lstStyle>
            <a:lvl1pPr algn="ctr">
              <a:defRPr sz="6000"/>
            </a:lvl1pPr>
          </a:lstStyle>
          <a:p>
            <a:r>
              <a:rPr lang="zh-TW" altLang="en-US" dirty="0" smtClean="0"/>
              <a:t>按一下以編輯母片標題樣式</a:t>
            </a:r>
            <a:endParaRPr lang="en-US" dirty="0"/>
          </a:p>
        </p:txBody>
      </p:sp>
      <p:pic>
        <p:nvPicPr>
          <p:cNvPr id="15" name="圖片 14" descr="logo-02.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08197" y="190298"/>
            <a:ext cx="1104302" cy="199616"/>
          </a:xfrm>
          <a:prstGeom prst="rect">
            <a:avLst/>
          </a:prstGeom>
        </p:spPr>
      </p:pic>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lvl1pPr algn="ctr">
              <a:defRPr/>
            </a:lvl1pPr>
          </a:lstStyle>
          <a:p>
            <a:r>
              <a:rPr lang="zh-TW" altLang="en-US" dirty="0" smtClean="0"/>
              <a:t>按一下以編輯母片標題樣式</a:t>
            </a:r>
            <a:endParaRPr lang="en-US" dirty="0"/>
          </a:p>
        </p:txBody>
      </p:sp>
      <p:pic>
        <p:nvPicPr>
          <p:cNvPr id="6" name="圖片 5" descr="logo-02.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609600" y="4596772"/>
            <a:ext cx="1104302" cy="199616"/>
          </a:xfrm>
          <a:prstGeom prst="rect">
            <a:avLst/>
          </a:prstGeom>
        </p:spPr>
      </p:pic>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p>
            <a:r>
              <a:rPr lang="zh-TW" altLang="en-US" smtClean="0"/>
              <a:t>按一下以編輯母片標題樣式</a:t>
            </a:r>
            <a:endParaRPr lang="en-US" dirty="0"/>
          </a:p>
        </p:txBody>
      </p:sp>
      <p:sp>
        <p:nvSpPr>
          <p:cNvPr id="4" name="Date Placeholder 3"/>
          <p:cNvSpPr>
            <a:spLocks noGrp="1"/>
          </p:cNvSpPr>
          <p:nvPr>
            <p:ph type="dt" sz="half" idx="10"/>
          </p:nvPr>
        </p:nvSpPr>
        <p:spPr/>
        <p:txBody>
          <a:bodyPr/>
          <a:lstStyle/>
          <a:p>
            <a:fld id="{8F97F932-D99A-4087-BFB1-EA42FAFC8D2C}" type="datetime1">
              <a:rPr lang="en-US" smtClean="0"/>
              <a:pPr/>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a:t>
            </a:fld>
            <a:endParaRPr lang="en"/>
          </a:p>
        </p:txBody>
      </p:sp>
      <p:sp>
        <p:nvSpPr>
          <p:cNvPr id="8" name="Content Placeholder 7"/>
          <p:cNvSpPr>
            <a:spLocks noGrp="1"/>
          </p:cNvSpPr>
          <p:nvPr>
            <p:ph sz="quarter" idx="13"/>
          </p:nvPr>
        </p:nvSpPr>
        <p:spPr>
          <a:xfrm>
            <a:off x="609600" y="1200150"/>
            <a:ext cx="7924800" cy="30861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區段標頭">
    <p:spTree>
      <p:nvGrpSpPr>
        <p:cNvPr id="1" name=""/>
        <p:cNvGrpSpPr/>
        <p:nvPr/>
      </p:nvGrpSpPr>
      <p:grpSpPr>
        <a:xfrm>
          <a:off x="0" y="0"/>
          <a:ext cx="0" cy="0"/>
          <a:chOff x="0" y="0"/>
          <a:chExt cx="0" cy="0"/>
        </a:xfrm>
      </p:grpSpPr>
      <p:pic>
        <p:nvPicPr>
          <p:cNvPr id="7" name="圖片 6" descr="0328母片_cover.jpg"/>
          <p:cNvPicPr>
            <a:picLocks noChangeAspect="1"/>
          </p:cNvPicPr>
          <p:nvPr userDrawn="1"/>
        </p:nvPicPr>
        <p:blipFill>
          <a:blip r:embed="rId2"/>
          <a:stretch>
            <a:fillRect/>
          </a:stretch>
        </p:blipFill>
        <p:spPr>
          <a:xfrm>
            <a:off x="0" y="0"/>
            <a:ext cx="9144000" cy="5143500"/>
          </a:xfrm>
          <a:prstGeom prst="rect">
            <a:avLst/>
          </a:prstGeom>
        </p:spPr>
      </p:pic>
      <p:pic>
        <p:nvPicPr>
          <p:cNvPr id="8" name="圖片 7" descr="logo-02.png"/>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08197" y="190298"/>
            <a:ext cx="1104302" cy="199616"/>
          </a:xfrm>
          <a:prstGeom prst="rect">
            <a:avLst/>
          </a:prstGeom>
        </p:spPr>
      </p:pic>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a:xfrm>
            <a:off x="609600" y="205979"/>
            <a:ext cx="7924800" cy="857250"/>
          </a:xfrm>
        </p:spPr>
        <p:txBody>
          <a:bodyPr/>
          <a:lstStyle>
            <a:lvl1pPr algn="ctr">
              <a:defRPr sz="3600"/>
            </a:lvl1pPr>
          </a:lstStyle>
          <a:p>
            <a:r>
              <a:rPr lang="zh-TW" altLang="en-US" dirty="0" smtClean="0"/>
              <a:t>按一下以編輯母片標題樣式</a:t>
            </a:r>
            <a:endParaRPr lang="en-US" dirty="0"/>
          </a:p>
        </p:txBody>
      </p:sp>
      <p:sp>
        <p:nvSpPr>
          <p:cNvPr id="8" name="矩形 7"/>
          <p:cNvSpPr/>
          <p:nvPr userDrawn="1"/>
        </p:nvSpPr>
        <p:spPr>
          <a:xfrm>
            <a:off x="0" y="1101329"/>
            <a:ext cx="9144000" cy="389929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片 8" descr="logo-02.png"/>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208197" y="190298"/>
            <a:ext cx="1104302" cy="199616"/>
          </a:xfrm>
          <a:prstGeom prst="rect">
            <a:avLst/>
          </a:prstGeom>
        </p:spPr>
      </p:pic>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smtClean="0"/>
          </a:p>
        </p:txBody>
      </p:sp>
      <p:sp>
        <p:nvSpPr>
          <p:cNvPr id="11" name="Content Placeholder 10"/>
          <p:cNvSpPr>
            <a:spLocks noGrp="1"/>
          </p:cNvSpPr>
          <p:nvPr>
            <p:ph sz="quarter" idx="13"/>
          </p:nvPr>
        </p:nvSpPr>
        <p:spPr>
          <a:xfrm>
            <a:off x="609600" y="1657350"/>
            <a:ext cx="3733800" cy="26289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smtClean="0"/>
          </a:p>
        </p:txBody>
      </p:sp>
      <p:sp>
        <p:nvSpPr>
          <p:cNvPr id="2" name="Title 1"/>
          <p:cNvSpPr>
            <a:spLocks noGrp="1"/>
          </p:cNvSpPr>
          <p:nvPr>
            <p:ph type="title"/>
          </p:nvPr>
        </p:nvSpPr>
        <p:spPr>
          <a:xfrm>
            <a:off x="609600" y="205979"/>
            <a:ext cx="7924800" cy="857250"/>
          </a:xfrm>
        </p:spPr>
        <p:txBody>
          <a:bodyPr/>
          <a:lstStyle>
            <a:lvl1pPr>
              <a:defRPr/>
            </a:lvl1pPr>
          </a:lstStyle>
          <a:p>
            <a:r>
              <a:rPr lang="zh-TW" altLang="en-US" smtClean="0"/>
              <a:t>按一下以編輯母片標題樣式</a:t>
            </a:r>
            <a:endParaRPr lang="en-US" dirty="0"/>
          </a:p>
        </p:txBody>
      </p:sp>
      <p:sp>
        <p:nvSpPr>
          <p:cNvPr id="3" name="Text Placeholder 2"/>
          <p:cNvSpPr>
            <a:spLocks noGrp="1"/>
          </p:cNvSpPr>
          <p:nvPr>
            <p:ph type="body" idx="1"/>
          </p:nvPr>
        </p:nvSpPr>
        <p:spPr>
          <a:xfrm>
            <a:off x="609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5" name="Text Placeholder 4"/>
          <p:cNvSpPr>
            <a:spLocks noGrp="1"/>
          </p:cNvSpPr>
          <p:nvPr>
            <p:ph type="body" sz="quarter" idx="3"/>
          </p:nvPr>
        </p:nvSpPr>
        <p:spPr>
          <a:xfrm>
            <a:off x="4800600" y="1200150"/>
            <a:ext cx="3733800" cy="431006"/>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7" name="Date Placeholder 6"/>
          <p:cNvSpPr>
            <a:spLocks noGrp="1"/>
          </p:cNvSpPr>
          <p:nvPr>
            <p:ph type="dt" sz="half" idx="10"/>
          </p:nvPr>
        </p:nvSpPr>
        <p:spPr/>
        <p:txBody>
          <a:bodyPr/>
          <a:lstStyle/>
          <a:p>
            <a:fld id="{84DB246E-8FD1-42FF-94A4-E4133095C37A}" type="datetime1">
              <a:rPr lang="en-US" smtClean="0"/>
              <a:pPr/>
              <a:t>3/28/2018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a:t>
            </a:fld>
            <a:endParaRPr lang="en"/>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p:txBody>
          <a:body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日期版面配置區 3"/>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35251315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085850"/>
            <a:ext cx="4648200" cy="3200400"/>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dirty="0"/>
          </a:p>
        </p:txBody>
      </p:sp>
      <p:sp>
        <p:nvSpPr>
          <p:cNvPr id="2" name="Title 1"/>
          <p:cNvSpPr>
            <a:spLocks noGrp="1"/>
          </p:cNvSpPr>
          <p:nvPr>
            <p:ph type="title"/>
          </p:nvPr>
        </p:nvSpPr>
        <p:spPr>
          <a:xfrm>
            <a:off x="612648" y="1085850"/>
            <a:ext cx="2971800" cy="822960"/>
          </a:xfrm>
        </p:spPr>
        <p:txBody>
          <a:bodyPr anchor="b"/>
          <a:lstStyle>
            <a:lvl1pPr algn="l">
              <a:defRPr sz="1800" b="0" i="0" cap="none" baseline="0">
                <a:solidFill>
                  <a:schemeClr val="tx2"/>
                </a:solidFill>
              </a:defRPr>
            </a:lvl1pPr>
          </a:lstStyle>
          <a:p>
            <a:r>
              <a:rPr lang="zh-TW" altLang="en-US" smtClean="0"/>
              <a:t>按一下以編輯母片標題樣式</a:t>
            </a:r>
            <a:endParaRPr lang="en-US" dirty="0"/>
          </a:p>
        </p:txBody>
      </p:sp>
      <p:sp>
        <p:nvSpPr>
          <p:cNvPr id="4" name="Text Placeholder 3"/>
          <p:cNvSpPr>
            <a:spLocks noGrp="1"/>
          </p:cNvSpPr>
          <p:nvPr>
            <p:ph type="body" sz="half" idx="2"/>
          </p:nvPr>
        </p:nvSpPr>
        <p:spPr>
          <a:xfrm>
            <a:off x="612648" y="1910919"/>
            <a:ext cx="2971800" cy="23753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76F8ADFA-7142-4015-85E6-1712F15FA709}" type="datetime1">
              <a:rPr lang="en-US" smtClean="0"/>
              <a:pPr/>
              <a:t>3/28/2018</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a:t>
            </a:fld>
            <a:endParaRPr lang="en"/>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5143500"/>
          </a:xfrm>
          <a:prstGeom prst="rect">
            <a:avLst/>
          </a:prstGeom>
        </p:spPr>
      </p:pic>
      <p:sp>
        <p:nvSpPr>
          <p:cNvPr id="2" name="Title 1"/>
          <p:cNvSpPr>
            <a:spLocks noGrp="1"/>
          </p:cNvSpPr>
          <p:nvPr>
            <p:ph type="title"/>
          </p:nvPr>
        </p:nvSpPr>
        <p:spPr>
          <a:xfrm>
            <a:off x="609600" y="1085850"/>
            <a:ext cx="2971800" cy="822960"/>
          </a:xfrm>
        </p:spPr>
        <p:txBody>
          <a:bodyPr anchor="b"/>
          <a:lstStyle>
            <a:lvl1pPr algn="l">
              <a:defRPr sz="1800" b="0" i="0" cap="none" baseline="0">
                <a:solidFill>
                  <a:schemeClr val="tx2"/>
                </a:solidFill>
              </a:defRPr>
            </a:lvl1pPr>
          </a:lstStyle>
          <a:p>
            <a:r>
              <a:rPr lang="zh-TW" altLang="en-US" smtClean="0"/>
              <a:t>按一下以編輯母片標題樣式</a:t>
            </a:r>
            <a:endParaRPr lang="en-US" dirty="0"/>
          </a:p>
        </p:txBody>
      </p:sp>
      <p:sp>
        <p:nvSpPr>
          <p:cNvPr id="3" name="Picture Placeholder 2"/>
          <p:cNvSpPr>
            <a:spLocks noGrp="1"/>
          </p:cNvSpPr>
          <p:nvPr>
            <p:ph type="pic" idx="1"/>
          </p:nvPr>
        </p:nvSpPr>
        <p:spPr>
          <a:xfrm>
            <a:off x="4657344" y="1085850"/>
            <a:ext cx="3419856" cy="260604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smtClean="0"/>
              <a:t>將圖片拖曳至版面配置區或按一下圖示以新增</a:t>
            </a:r>
            <a:endParaRPr lang="en-US" dirty="0"/>
          </a:p>
        </p:txBody>
      </p:sp>
      <p:sp>
        <p:nvSpPr>
          <p:cNvPr id="4" name="Text Placeholder 3"/>
          <p:cNvSpPr>
            <a:spLocks noGrp="1"/>
          </p:cNvSpPr>
          <p:nvPr>
            <p:ph type="body" sz="half" idx="2"/>
          </p:nvPr>
        </p:nvSpPr>
        <p:spPr>
          <a:xfrm>
            <a:off x="609600" y="1910918"/>
            <a:ext cx="2971800" cy="1803832"/>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4"/>
          <p:cNvSpPr>
            <a:spLocks noGrp="1"/>
          </p:cNvSpPr>
          <p:nvPr>
            <p:ph type="dt" sz="half" idx="10"/>
          </p:nvPr>
        </p:nvSpPr>
        <p:spPr/>
        <p:txBody>
          <a:bodyPr/>
          <a:lstStyle/>
          <a:p>
            <a:fld id="{34A581E0-D653-4D78-A48F-41D80498BC7E}" type="datetime1">
              <a:rPr lang="en-US" smtClean="0"/>
              <a:pPr/>
              <a:t>3/28/2018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a:t>
            </a:fld>
            <a:endParaRPr lang="en"/>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E694C003-38E8-486A-9BFD-47E55D87241C}" type="datetime1">
              <a:rPr lang="en-US" smtClean="0"/>
              <a:pPr/>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a:t>
            </a:fld>
            <a:endParaRPr lang="en"/>
          </a:p>
        </p:txBody>
      </p:sp>
    </p:spTree>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zh-TW" altLang="en-US" smtClean="0"/>
              <a:t>按一下以編輯母片標題樣式</a:t>
            </a:r>
            <a:endParaRPr lang="en-US" dirty="0"/>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p>
        </p:txBody>
      </p:sp>
      <p:sp>
        <p:nvSpPr>
          <p:cNvPr id="4" name="Date Placeholder 3"/>
          <p:cNvSpPr>
            <a:spLocks noGrp="1"/>
          </p:cNvSpPr>
          <p:nvPr>
            <p:ph type="dt" sz="half" idx="10"/>
          </p:nvPr>
        </p:nvSpPr>
        <p:spPr/>
        <p:txBody>
          <a:bodyPr/>
          <a:lstStyle/>
          <a:p>
            <a:fld id="{E059EAA3-934B-41DB-B3B1-806F4BE5CC37}" type="datetime1">
              <a:rPr lang="en-US" smtClean="0"/>
              <a:pPr/>
              <a:t>3/28/2018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a:t>
            </a:fld>
            <a:endParaRPr lang="en"/>
          </a:p>
        </p:txBody>
      </p:sp>
    </p:spTree>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1" userDrawn="1">
  <p:cSld name="One column text 1">
    <p:spTree>
      <p:nvGrpSpPr>
        <p:cNvPr id="1" name="Shape 154"/>
        <p:cNvGrpSpPr/>
        <p:nvPr/>
      </p:nvGrpSpPr>
      <p:grpSpPr>
        <a:xfrm>
          <a:off x="0" y="0"/>
          <a:ext cx="0" cy="0"/>
          <a:chOff x="0" y="0"/>
          <a:chExt cx="0" cy="0"/>
        </a:xfrm>
      </p:grpSpPr>
      <p:pic>
        <p:nvPicPr>
          <p:cNvPr id="5" name="Picture 6" descr="horizon.png"/>
          <p:cNvPicPr>
            <a:picLocks noChangeAspect="1"/>
          </p:cNvPicPr>
          <p:nvPr userDrawn="1"/>
        </p:nvPicPr>
        <p:blipFill>
          <a:blip r:embed="rId2" cstate="print"/>
          <a:stretch>
            <a:fillRect/>
          </a:stretch>
        </p:blipFill>
        <p:spPr>
          <a:xfrm>
            <a:off x="0" y="0"/>
            <a:ext cx="9144000" cy="5143500"/>
          </a:xfrm>
          <a:prstGeom prst="rect">
            <a:avLst/>
          </a:prstGeom>
        </p:spPr>
      </p:pic>
      <p:sp>
        <p:nvSpPr>
          <p:cNvPr id="157" name="Shape 15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555600"/>
            <a:ext cx="8432250" cy="755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2400"/>
              <a:buFont typeface="Roboto"/>
              <a:buNone/>
              <a:defRPr sz="4000" b="1" i="0" u="none" strike="noStrike" cap="none">
                <a:solidFill>
                  <a:schemeClr val="tx1"/>
                </a:solidFill>
                <a:latin typeface="微軟正黑體" pitchFamily="34" charset="-120"/>
                <a:ea typeface="微軟正黑體" pitchFamily="34" charset="-120"/>
                <a:cs typeface="微軟正黑體" pitchFamily="34" charset="-120"/>
                <a:sym typeface="Roboto"/>
              </a:defRPr>
            </a:lvl1pPr>
            <a:lvl2pPr marR="0" lvl="1"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2400"/>
              <a:buFont typeface="Roboto"/>
              <a:buNone/>
              <a:defRPr sz="2400" b="0" i="0" u="none" strike="noStrike" cap="none">
                <a:solidFill>
                  <a:schemeClr val="dk1"/>
                </a:solidFill>
                <a:latin typeface="Roboto"/>
                <a:ea typeface="Roboto"/>
                <a:cs typeface="Roboto"/>
                <a:sym typeface="Roboto"/>
              </a:defRPr>
            </a:lvl9pPr>
          </a:lstStyle>
          <a:p>
            <a:endParaRPr dirty="0"/>
          </a:p>
        </p:txBody>
      </p:sp>
      <p:sp>
        <p:nvSpPr>
          <p:cNvPr id="152" name="Shape 152"/>
          <p:cNvSpPr txBox="1">
            <a:spLocks noGrp="1"/>
          </p:cNvSpPr>
          <p:nvPr>
            <p:ph type="body" idx="1"/>
          </p:nvPr>
        </p:nvSpPr>
        <p:spPr>
          <a:xfrm>
            <a:off x="311700" y="1465804"/>
            <a:ext cx="2808000" cy="3103200"/>
          </a:xfrm>
          <a:prstGeom prst="rect">
            <a:avLst/>
          </a:prstGeom>
          <a:noFill/>
          <a:ln>
            <a:noFill/>
          </a:ln>
        </p:spPr>
        <p:txBody>
          <a:bodyPr spcFirstLastPara="1" wrap="square" lIns="91425" tIns="91425" rIns="91425" bIns="91425" anchor="t" anchorCtr="0"/>
          <a:lstStyle>
            <a:lvl1pPr marL="457200" marR="0" lvl="0" indent="-304800" algn="l" rtl="0">
              <a:lnSpc>
                <a:spcPct val="115000"/>
              </a:lnSpc>
              <a:spcBef>
                <a:spcPts val="0"/>
              </a:spcBef>
              <a:spcAft>
                <a:spcPts val="0"/>
              </a:spcAft>
              <a:buClr>
                <a:schemeClr val="dk2"/>
              </a:buClr>
              <a:buSzPts val="1200"/>
              <a:buFont typeface="Roboto"/>
              <a:buChar char="●"/>
              <a:defRPr sz="1200" b="0" i="0" u="none" strike="noStrike" cap="none">
                <a:solidFill>
                  <a:srgbClr val="FFFFFF"/>
                </a:solidFill>
                <a:latin typeface="Roboto"/>
                <a:ea typeface="Roboto"/>
                <a:cs typeface="Roboto"/>
                <a:sym typeface="Roboto"/>
              </a:defRPr>
            </a:lvl1pPr>
            <a:lvl2pPr marL="914400" marR="0" lvl="1"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dk2"/>
              </a:buClr>
              <a:buSzPts val="1200"/>
              <a:buFont typeface="Roboto"/>
              <a:buChar char="■"/>
              <a:defRPr sz="1200" b="0" i="0" u="none" strike="noStrike" cap="none">
                <a:solidFill>
                  <a:schemeClr val="dk2"/>
                </a:solidFill>
                <a:latin typeface="Roboto"/>
                <a:ea typeface="Roboto"/>
                <a:cs typeface="Roboto"/>
                <a:sym typeface="Roboto"/>
              </a:defRPr>
            </a:lvl9pPr>
          </a:lstStyle>
          <a:p>
            <a:endParaRPr dirty="0"/>
          </a:p>
        </p:txBody>
      </p:sp>
      <p:sp>
        <p:nvSpPr>
          <p:cNvPr id="153" name="Shape 153"/>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3000"/>
              <a:buFont typeface="Roboto"/>
              <a:buNone/>
              <a:defRPr sz="3000" b="0" i="0" u="none" strike="noStrike" cap="none">
                <a:solidFill>
                  <a:srgbClr val="FFFFFF"/>
                </a:solidFill>
                <a:latin typeface="Roboto"/>
                <a:ea typeface="Roboto"/>
                <a:cs typeface="Roboto"/>
                <a:sym typeface="Roboto"/>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endParaRPr dirty="0"/>
          </a:p>
        </p:txBody>
      </p:sp>
      <p:sp>
        <p:nvSpPr>
          <p:cNvPr id="160" name="Shape 160"/>
          <p:cNvSpPr txBox="1">
            <a:spLocks noGrp="1"/>
          </p:cNvSpPr>
          <p:nvPr>
            <p:ph type="body" idx="1"/>
          </p:nvPr>
        </p:nvSpPr>
        <p:spPr>
          <a:xfrm>
            <a:off x="311700" y="1229975"/>
            <a:ext cx="3999900" cy="33390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Roboto"/>
              <a:buChar char="●"/>
              <a:defRPr sz="1400" b="0" i="0" u="none" strike="noStrike" cap="none">
                <a:solidFill>
                  <a:srgbClr val="FFFFFF"/>
                </a:solidFill>
                <a:latin typeface="Roboto"/>
                <a:ea typeface="Roboto"/>
                <a:cs typeface="Roboto"/>
                <a:sym typeface="Roboto"/>
              </a:defRPr>
            </a:lvl1pPr>
            <a:lvl2pPr marL="914400" marR="0" lvl="1"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dk2"/>
              </a:buClr>
              <a:buSzPts val="1200"/>
              <a:buFont typeface="Roboto"/>
              <a:buChar char="■"/>
              <a:defRPr sz="1200" b="0" i="0" u="none" strike="noStrike" cap="none">
                <a:solidFill>
                  <a:schemeClr val="dk2"/>
                </a:solidFill>
                <a:latin typeface="Roboto"/>
                <a:ea typeface="Roboto"/>
                <a:cs typeface="Roboto"/>
                <a:sym typeface="Roboto"/>
              </a:defRPr>
            </a:lvl9pPr>
          </a:lstStyle>
          <a:p>
            <a:endParaRPr dirty="0"/>
          </a:p>
        </p:txBody>
      </p:sp>
      <p:sp>
        <p:nvSpPr>
          <p:cNvPr id="161" name="Shape 161"/>
          <p:cNvSpPr txBox="1">
            <a:spLocks noGrp="1"/>
          </p:cNvSpPr>
          <p:nvPr>
            <p:ph type="body" idx="2"/>
          </p:nvPr>
        </p:nvSpPr>
        <p:spPr>
          <a:xfrm>
            <a:off x="4832400" y="1229975"/>
            <a:ext cx="3999900" cy="3339000"/>
          </a:xfrm>
          <a:prstGeom prst="rect">
            <a:avLst/>
          </a:prstGeom>
          <a:noFill/>
          <a:ln>
            <a:noFill/>
          </a:ln>
        </p:spPr>
        <p:txBody>
          <a:bodyPr spcFirstLastPara="1" wrap="square" lIns="91425" tIns="91425" rIns="91425" bIns="91425" anchor="t" anchorCtr="0"/>
          <a:lstStyle>
            <a:lvl1pPr marL="457200" marR="0" lvl="0" indent="-317500" algn="l" rtl="0">
              <a:lnSpc>
                <a:spcPct val="115000"/>
              </a:lnSpc>
              <a:spcBef>
                <a:spcPts val="0"/>
              </a:spcBef>
              <a:spcAft>
                <a:spcPts val="0"/>
              </a:spcAft>
              <a:buClr>
                <a:schemeClr val="dk2"/>
              </a:buClr>
              <a:buSzPts val="1400"/>
              <a:buFont typeface="Roboto"/>
              <a:buChar char="●"/>
              <a:defRPr sz="1400" b="0" i="0" u="none" strike="noStrike" cap="none">
                <a:solidFill>
                  <a:srgbClr val="FFFFFF"/>
                </a:solidFill>
                <a:latin typeface="Roboto"/>
                <a:ea typeface="Roboto"/>
                <a:cs typeface="Roboto"/>
                <a:sym typeface="Roboto"/>
              </a:defRPr>
            </a:lvl1pPr>
            <a:lvl2pPr marL="914400" marR="0" lvl="1"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2pPr>
            <a:lvl3pPr marL="1371600" marR="0" lvl="2"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3pPr>
            <a:lvl4pPr marL="1828800" marR="0" lvl="3"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4pPr>
            <a:lvl5pPr marL="2286000" marR="0" lvl="4"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5pPr>
            <a:lvl6pPr marL="2743200" marR="0" lvl="5"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6pPr>
            <a:lvl7pPr marL="3200400" marR="0" lvl="6"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7pPr>
            <a:lvl8pPr marL="3657600" marR="0" lvl="7" indent="-304800" algn="l" rtl="0">
              <a:lnSpc>
                <a:spcPct val="115000"/>
              </a:lnSpc>
              <a:spcBef>
                <a:spcPts val="1600"/>
              </a:spcBef>
              <a:spcAft>
                <a:spcPts val="0"/>
              </a:spcAft>
              <a:buClr>
                <a:schemeClr val="dk2"/>
              </a:buClr>
              <a:buSzPts val="1200"/>
              <a:buFont typeface="Roboto"/>
              <a:buChar char="○"/>
              <a:defRPr sz="1200" b="0" i="0" u="none" strike="noStrike" cap="none">
                <a:solidFill>
                  <a:schemeClr val="dk2"/>
                </a:solidFill>
                <a:latin typeface="Roboto"/>
                <a:ea typeface="Roboto"/>
                <a:cs typeface="Roboto"/>
                <a:sym typeface="Roboto"/>
              </a:defRPr>
            </a:lvl8pPr>
            <a:lvl9pPr marL="4114800" marR="0" lvl="8" indent="-304800" algn="l" rtl="0">
              <a:lnSpc>
                <a:spcPct val="115000"/>
              </a:lnSpc>
              <a:spcBef>
                <a:spcPts val="1600"/>
              </a:spcBef>
              <a:spcAft>
                <a:spcPts val="1600"/>
              </a:spcAft>
              <a:buClr>
                <a:schemeClr val="dk2"/>
              </a:buClr>
              <a:buSzPts val="1200"/>
              <a:buFont typeface="Roboto"/>
              <a:buChar char="■"/>
              <a:defRPr sz="1200" b="0" i="0" u="none" strike="noStrike" cap="none">
                <a:solidFill>
                  <a:schemeClr val="dk2"/>
                </a:solidFill>
                <a:latin typeface="Roboto"/>
                <a:ea typeface="Roboto"/>
                <a:cs typeface="Roboto"/>
                <a:sym typeface="Roboto"/>
              </a:defRPr>
            </a:lvl9pPr>
          </a:lstStyle>
          <a:p>
            <a:endParaRPr dirty="0"/>
          </a:p>
        </p:txBody>
      </p:sp>
      <p:sp>
        <p:nvSpPr>
          <p:cNvPr id="162" name="Shape 162"/>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1pPr>
            <a:lvl2pPr marL="0" marR="0" lvl="1"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2pPr>
            <a:lvl3pPr marL="0" marR="0" lvl="2"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3pPr>
            <a:lvl4pPr marL="0" marR="0" lvl="3"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4pPr>
            <a:lvl5pPr marL="0" marR="0" lvl="4"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5pPr>
            <a:lvl6pPr marL="0" marR="0" lvl="5"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6pPr>
            <a:lvl7pPr marL="0" marR="0" lvl="6"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7pPr>
            <a:lvl8pPr marL="0" marR="0" lvl="7"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8pPr>
            <a:lvl9pPr marL="0" marR="0" lvl="8" indent="0" algn="r" rtl="0">
              <a:lnSpc>
                <a:spcPct val="100000"/>
              </a:lnSpc>
              <a:spcBef>
                <a:spcPts val="0"/>
              </a:spcBef>
              <a:spcAft>
                <a:spcPts val="0"/>
              </a:spcAft>
              <a:buClr>
                <a:schemeClr val="dk2"/>
              </a:buClr>
              <a:buSzPts val="1000"/>
              <a:buFont typeface="Roboto"/>
              <a:buNone/>
              <a:defRPr sz="1000" b="0" i="0" u="none" strike="noStrike" cap="none">
                <a:solidFill>
                  <a:schemeClr val="dk2"/>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pPr marL="0" lvl="0" indent="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3305175"/>
            <a:ext cx="7772400" cy="1022350"/>
          </a:xfrm>
        </p:spPr>
        <p:txBody>
          <a:bodyPr anchor="t"/>
          <a:lstStyle>
            <a:lvl1pPr algn="l">
              <a:defRPr sz="4000" b="1" cap="all"/>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smtClean="0"/>
              <a:t>按一下以編輯母片文字樣式</a:t>
            </a:r>
          </a:p>
        </p:txBody>
      </p:sp>
      <p:sp>
        <p:nvSpPr>
          <p:cNvPr id="4" name="日期版面配置區 3"/>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224676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內容版面配置區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內容版面配置區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日期版面配置區 4"/>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4088357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smtClean="0"/>
              <a:t>按一下以編輯母片標題樣式</a:t>
            </a:r>
            <a:endParaRPr kumimoji="1" lang="zh-TW" altLang="en-US"/>
          </a:p>
        </p:txBody>
      </p:sp>
      <p:sp>
        <p:nvSpPr>
          <p:cNvPr id="3" name="文字版面配置區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4" name="內容版面配置區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5" name="文字版面配置區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smtClean="0"/>
              <a:t>按一下以編輯母片文字樣式</a:t>
            </a:r>
          </a:p>
        </p:txBody>
      </p:sp>
      <p:sp>
        <p:nvSpPr>
          <p:cNvPr id="6" name="內容版面配置區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7" name="日期版面配置區 6"/>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1923639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smtClean="0"/>
              <a:t>按一下以編輯母片標題樣式</a:t>
            </a:r>
            <a:endParaRPr kumimoji="1" lang="zh-TW" altLang="en-US"/>
          </a:p>
        </p:txBody>
      </p:sp>
      <p:sp>
        <p:nvSpPr>
          <p:cNvPr id="3" name="日期版面配置區 2"/>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3175332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16511585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04788"/>
            <a:ext cx="3008313" cy="871537"/>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內容版面配置區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smtClean="0"/>
              <a:t>按一下以編輯母片文字樣式</a:t>
            </a:r>
          </a:p>
          <a:p>
            <a:pPr lvl="1"/>
            <a:r>
              <a:rPr kumimoji="1" lang="zh-TW" altLang="en-US" smtClean="0"/>
              <a:t>第二層</a:t>
            </a:r>
          </a:p>
          <a:p>
            <a:pPr lvl="2"/>
            <a:r>
              <a:rPr kumimoji="1" lang="zh-TW" altLang="en-US" smtClean="0"/>
              <a:t>第三層</a:t>
            </a:r>
          </a:p>
          <a:p>
            <a:pPr lvl="3"/>
            <a:r>
              <a:rPr kumimoji="1" lang="zh-TW" altLang="en-US" smtClean="0"/>
              <a:t>第四層</a:t>
            </a:r>
          </a:p>
          <a:p>
            <a:pPr lvl="4"/>
            <a:r>
              <a:rPr kumimoji="1" lang="zh-TW" altLang="en-US" smtClean="0"/>
              <a:t>第五層</a:t>
            </a:r>
            <a:endParaRPr kumimoji="1" lang="zh-TW" altLang="en-US"/>
          </a:p>
        </p:txBody>
      </p:sp>
      <p:sp>
        <p:nvSpPr>
          <p:cNvPr id="4" name="文字版面配置區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2823524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3600450"/>
            <a:ext cx="5486400" cy="425450"/>
          </a:xfrm>
        </p:spPr>
        <p:txBody>
          <a:bodyPr anchor="b"/>
          <a:lstStyle>
            <a:lvl1pPr algn="l">
              <a:defRPr sz="2000" b="1"/>
            </a:lvl1pPr>
          </a:lstStyle>
          <a:p>
            <a:r>
              <a:rPr kumimoji="1" lang="zh-TW" altLang="en-US" smtClean="0"/>
              <a:t>按一下以編輯母片標題樣式</a:t>
            </a:r>
            <a:endParaRPr kumimoji="1" lang="zh-TW" altLang="en-US"/>
          </a:p>
        </p:txBody>
      </p:sp>
      <p:sp>
        <p:nvSpPr>
          <p:cNvPr id="3" name="圖片版面配置區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smtClean="0"/>
              <a:t>按一下以編輯母片文字樣式</a:t>
            </a:r>
          </a:p>
        </p:txBody>
      </p:sp>
      <p:sp>
        <p:nvSpPr>
          <p:cNvPr id="5" name="日期版面配置區 4"/>
          <p:cNvSpPr>
            <a:spLocks noGrp="1"/>
          </p:cNvSpPr>
          <p:nvPr>
            <p:ph type="dt" sz="half" idx="10"/>
          </p:nvPr>
        </p:nvSpPr>
        <p:spPr/>
        <p:txBody>
          <a:bodyPr/>
          <a:lstStyle/>
          <a:p>
            <a:fld id="{3616C71C-432A-B94E-B84E-A870A180A0FF}" type="datetimeFigureOut">
              <a:rPr kumimoji="1" lang="zh-TW" altLang="en-US" smtClean="0"/>
              <a:pPr/>
              <a:t>2018/3/28</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865661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kumimoji="1" lang="zh-TW" altLang="en-US" dirty="0" smtClean="0"/>
              <a:t>按一下以編輯母片標題樣式</a:t>
            </a:r>
            <a:endParaRPr kumimoji="1" lang="zh-TW" altLang="en-US" dirty="0"/>
          </a:p>
        </p:txBody>
      </p:sp>
      <p:sp>
        <p:nvSpPr>
          <p:cNvPr id="3" name="文字版面配置區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kumimoji="1" lang="zh-TW" altLang="en-US" dirty="0" smtClean="0"/>
              <a:t>按一下以編輯母片文字樣式</a:t>
            </a:r>
          </a:p>
          <a:p>
            <a:pPr lvl="1"/>
            <a:r>
              <a:rPr kumimoji="1" lang="zh-TW" altLang="en-US" dirty="0" smtClean="0"/>
              <a:t>第二層</a:t>
            </a:r>
          </a:p>
          <a:p>
            <a:pPr lvl="2"/>
            <a:r>
              <a:rPr kumimoji="1" lang="zh-TW" altLang="en-US" dirty="0" smtClean="0"/>
              <a:t>第三層</a:t>
            </a:r>
          </a:p>
          <a:p>
            <a:pPr lvl="3"/>
            <a:r>
              <a:rPr kumimoji="1" lang="zh-TW" altLang="en-US" dirty="0" smtClean="0"/>
              <a:t>第四層</a:t>
            </a:r>
          </a:p>
          <a:p>
            <a:pPr lvl="4"/>
            <a:r>
              <a:rPr kumimoji="1" lang="zh-TW" altLang="en-US" dirty="0" smtClean="0"/>
              <a:t>第五層</a:t>
            </a:r>
            <a:endParaRPr kumimoji="1" lang="zh-TW" altLang="en-US" dirty="0"/>
          </a:p>
        </p:txBody>
      </p:sp>
      <p:sp>
        <p:nvSpPr>
          <p:cNvPr id="4" name="日期版面配置區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616C71C-432A-B94E-B84E-A870A180A0FF}" type="datetimeFigureOut">
              <a:rPr kumimoji="1" lang="zh-TW" altLang="en-US" smtClean="0"/>
              <a:pPr/>
              <a:t>2018/3/28</a:t>
            </a:fld>
            <a:endParaRPr kumimoji="1" lang="zh-TW" altLang="en-US"/>
          </a:p>
        </p:txBody>
      </p:sp>
      <p:sp>
        <p:nvSpPr>
          <p:cNvPr id="5" name="頁尾版面配置區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20A69F0-2DEE-1347-A125-82E01AC0B146}" type="slidenum">
              <a:rPr kumimoji="1" lang="zh-TW" altLang="en-US" smtClean="0"/>
              <a:pPr/>
              <a:t>‹#›</a:t>
            </a:fld>
            <a:endParaRPr kumimoji="1" lang="zh-TW" altLang="en-US"/>
          </a:p>
        </p:txBody>
      </p:sp>
    </p:spTree>
    <p:extLst>
      <p:ext uri="{BB962C8B-B14F-4D97-AF65-F5344CB8AC3E}">
        <p14:creationId xmlns:p14="http://schemas.microsoft.com/office/powerpoint/2010/main" xmlns="" val="361677030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457200" rtl="0" eaLnBrk="1" latinLnBrk="0" hangingPunct="1">
        <a:spcBef>
          <a:spcPct val="0"/>
        </a:spcBef>
        <a:buNone/>
        <a:defRPr sz="4000" b="1" kern="1200">
          <a:solidFill>
            <a:schemeClr val="tx1"/>
          </a:solidFill>
          <a:latin typeface="微軟正黑體" pitchFamily="34" charset="-120"/>
          <a:ea typeface="微軟正黑體" pitchFamily="34" charset="-120"/>
          <a:cs typeface="+mj-cs"/>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微軟正黑體" pitchFamily="34" charset="-120"/>
          <a:ea typeface="微軟正黑體" pitchFamily="34" charset="-120"/>
          <a:cs typeface="+mn-cs"/>
        </a:defRPr>
      </a:lvl1pPr>
      <a:lvl2pPr marL="742950" indent="-285750" algn="l" defTabSz="457200" rtl="0" eaLnBrk="1" latinLnBrk="0" hangingPunct="1">
        <a:spcBef>
          <a:spcPct val="20000"/>
        </a:spcBef>
        <a:buFont typeface="Arial"/>
        <a:buChar char="–"/>
        <a:defRPr sz="2400" kern="1200">
          <a:solidFill>
            <a:schemeClr val="tx1"/>
          </a:solidFill>
          <a:latin typeface="微軟正黑體" pitchFamily="34" charset="-120"/>
          <a:ea typeface="微軟正黑體" pitchFamily="34" charset="-120"/>
          <a:cs typeface="+mn-cs"/>
        </a:defRPr>
      </a:lvl2pPr>
      <a:lvl3pPr marL="1143000" indent="-228600" algn="l" defTabSz="457200" rtl="0" eaLnBrk="1" latinLnBrk="0" hangingPunct="1">
        <a:spcBef>
          <a:spcPct val="20000"/>
        </a:spcBef>
        <a:buFont typeface="Arial"/>
        <a:buChar char="•"/>
        <a:defRPr sz="2000" kern="1200">
          <a:solidFill>
            <a:schemeClr val="tx1"/>
          </a:solidFill>
          <a:latin typeface="微軟正黑體" pitchFamily="34" charset="-120"/>
          <a:ea typeface="微軟正黑體" pitchFamily="34" charset="-120"/>
          <a:cs typeface="+mn-cs"/>
        </a:defRPr>
      </a:lvl3pPr>
      <a:lvl4pPr marL="1600200" indent="-228600" algn="l" defTabSz="457200" rtl="0" eaLnBrk="1" latinLnBrk="0" hangingPunct="1">
        <a:spcBef>
          <a:spcPct val="20000"/>
        </a:spcBef>
        <a:buFont typeface="Arial"/>
        <a:buChar char="–"/>
        <a:defRPr sz="1800" kern="1200">
          <a:solidFill>
            <a:schemeClr val="tx1"/>
          </a:solidFill>
          <a:latin typeface="微軟正黑體" pitchFamily="34" charset="-120"/>
          <a:ea typeface="微軟正黑體" pitchFamily="34" charset="-120"/>
          <a:cs typeface="+mn-cs"/>
        </a:defRPr>
      </a:lvl4pPr>
      <a:lvl5pPr marL="2057400" indent="-228600" algn="l" defTabSz="457200" rtl="0" eaLnBrk="1" latinLnBrk="0" hangingPunct="1">
        <a:spcBef>
          <a:spcPct val="20000"/>
        </a:spcBef>
        <a:buFont typeface="Arial"/>
        <a:buChar char="»"/>
        <a:defRPr sz="1800" kern="1200">
          <a:solidFill>
            <a:schemeClr val="tx1"/>
          </a:solidFill>
          <a:latin typeface="微軟正黑體" pitchFamily="34" charset="-120"/>
          <a:ea typeface="微軟正黑體" pitchFamily="34" charset="-12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8" name="圖片 7" descr="10328母片_內頁2.jpg"/>
          <p:cNvPicPr>
            <a:picLocks noChangeAspect="1"/>
          </p:cNvPicPr>
          <p:nvPr userDrawn="1"/>
        </p:nvPicPr>
        <p:blipFill>
          <a:blip r:embed="rId17"/>
          <a:stretch>
            <a:fillRect/>
          </a:stretch>
        </p:blipFill>
        <p:spPr>
          <a:xfrm>
            <a:off x="0" y="0"/>
            <a:ext cx="9144000" cy="5143500"/>
          </a:xfrm>
          <a:prstGeom prst="rect">
            <a:avLst/>
          </a:prstGeom>
        </p:spPr>
      </p:pic>
      <p:sp>
        <p:nvSpPr>
          <p:cNvPr id="2" name="Title Placeholder 1"/>
          <p:cNvSpPr>
            <a:spLocks noGrp="1"/>
          </p:cNvSpPr>
          <p:nvPr>
            <p:ph type="title"/>
          </p:nvPr>
        </p:nvSpPr>
        <p:spPr>
          <a:xfrm>
            <a:off x="609600" y="205979"/>
            <a:ext cx="7924800" cy="857250"/>
          </a:xfrm>
          <a:prstGeom prst="rect">
            <a:avLst/>
          </a:prstGeom>
        </p:spPr>
        <p:txBody>
          <a:bodyPr vert="horz" lIns="91440" tIns="45720" rIns="91440" bIns="45720" rtlCol="0" anchor="b" anchorCtr="0">
            <a:noAutofit/>
          </a:bodyPr>
          <a:lstStyle/>
          <a:p>
            <a:r>
              <a:rPr lang="zh-TW" altLang="en-US" dirty="0" smtClean="0"/>
              <a:t>按一下以編輯母片標題樣式</a:t>
            </a:r>
            <a:endParaRPr lang="en-US" dirty="0"/>
          </a:p>
        </p:txBody>
      </p:sp>
      <p:sp>
        <p:nvSpPr>
          <p:cNvPr id="3" name="Text Placeholder 2"/>
          <p:cNvSpPr>
            <a:spLocks noGrp="1"/>
          </p:cNvSpPr>
          <p:nvPr>
            <p:ph type="body" idx="1"/>
          </p:nvPr>
        </p:nvSpPr>
        <p:spPr>
          <a:xfrm>
            <a:off x="609600" y="1200151"/>
            <a:ext cx="7924800" cy="2996711"/>
          </a:xfrm>
          <a:prstGeom prst="rect">
            <a:avLst/>
          </a:prstGeom>
        </p:spPr>
        <p:txBody>
          <a:bodyPr vert="horz" lIns="91440" tIns="45720" rIns="91440" bIns="45720" rtlCol="0">
            <a:normAutofit/>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en-US" dirty="0" smtClean="0"/>
          </a:p>
        </p:txBody>
      </p:sp>
      <p:sp>
        <p:nvSpPr>
          <p:cNvPr id="4" name="Date Placeholder 3"/>
          <p:cNvSpPr>
            <a:spLocks noGrp="1"/>
          </p:cNvSpPr>
          <p:nvPr>
            <p:ph type="dt" sz="half" idx="2"/>
          </p:nvPr>
        </p:nvSpPr>
        <p:spPr>
          <a:xfrm>
            <a:off x="5715000" y="4767263"/>
            <a:ext cx="1524000" cy="273844"/>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8B3AFFF1-9C47-49F0-AE12-AF188F3F4E82}" type="datetime1">
              <a:rPr lang="en-US" smtClean="0"/>
              <a:pPr/>
              <a:t>3/28/2018</a:t>
            </a:fld>
            <a:endParaRPr lang="en-US" dirty="0"/>
          </a:p>
        </p:txBody>
      </p:sp>
      <p:sp>
        <p:nvSpPr>
          <p:cNvPr id="5" name="Footer Placeholder 4"/>
          <p:cNvSpPr>
            <a:spLocks noGrp="1"/>
          </p:cNvSpPr>
          <p:nvPr>
            <p:ph type="ftr" sz="quarter" idx="3"/>
          </p:nvPr>
        </p:nvSpPr>
        <p:spPr>
          <a:xfrm>
            <a:off x="609600" y="4767263"/>
            <a:ext cx="2895600" cy="273844"/>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en-US" dirty="0"/>
          </a:p>
        </p:txBody>
      </p:sp>
      <p:sp>
        <p:nvSpPr>
          <p:cNvPr id="6" name="Slide Number Placeholder 5"/>
          <p:cNvSpPr>
            <a:spLocks noGrp="1"/>
          </p:cNvSpPr>
          <p:nvPr>
            <p:ph type="sldNum" sz="quarter" idx="4"/>
          </p:nvPr>
        </p:nvSpPr>
        <p:spPr>
          <a:xfrm>
            <a:off x="7543800" y="4767263"/>
            <a:ext cx="990600" cy="273844"/>
          </a:xfrm>
          <a:prstGeom prst="rect">
            <a:avLst/>
          </a:prstGeom>
        </p:spPr>
        <p:txBody>
          <a:bodyPr vert="horz" lIns="91440" tIns="45720" rIns="91440" bIns="45720" rtlCol="0" anchor="ctr"/>
          <a:lstStyle>
            <a:lvl1pPr algn="r">
              <a:defRPr sz="1100" baseline="0">
                <a:solidFill>
                  <a:schemeClr val="tx1"/>
                </a:solidFill>
              </a:defRPr>
            </a:lvl1pPr>
          </a:lstStyle>
          <a:p>
            <a:pPr marL="0" lvl="0" indent="0">
              <a:spcBef>
                <a:spcPts val="0"/>
              </a:spcBef>
              <a:spcAft>
                <a:spcPts val="0"/>
              </a:spcAft>
              <a:buNone/>
            </a:pPr>
            <a:fld id="{00000000-1234-1234-1234-123412341234}" type="slidenum">
              <a:rPr lang="en" smtClean="0"/>
              <a:pPr marL="0" lvl="0" indent="0">
                <a:spcBef>
                  <a:spcPts val="0"/>
                </a:spcBef>
                <a:spcAft>
                  <a:spcPts val="0"/>
                </a:spcAft>
                <a:buNone/>
              </a:pPr>
              <a:t>‹#›</a:t>
            </a:fld>
            <a:endParaRPr lang="en"/>
          </a:p>
        </p:txBody>
      </p:sp>
    </p:spTree>
  </p:cSld>
  <p:clrMap bg1="dk1" tx1="lt1" bg2="dk2" tx2="lt2" accent1="accent1" accent2="accent2" accent3="accent3" accent4="accent4" accent5="accent5" accent6="accent6" hlink="hlink" folHlink="folHlink"/>
  <p:sldLayoutIdLst>
    <p:sldLayoutId id="2147483709" r:id="rId1"/>
    <p:sldLayoutId id="2147483704" r:id="rId2"/>
    <p:sldLayoutId id="2147483698" r:id="rId3"/>
    <p:sldLayoutId id="2147483703" r:id="rId4"/>
    <p:sldLayoutId id="2147483699" r:id="rId5"/>
    <p:sldLayoutId id="2147483700" r:id="rId6"/>
    <p:sldLayoutId id="2147483701" r:id="rId7"/>
    <p:sldLayoutId id="2147483702" r:id="rId8"/>
    <p:sldLayoutId id="2147483705" r:id="rId9"/>
    <p:sldLayoutId id="2147483706" r:id="rId10"/>
    <p:sldLayoutId id="2147483707" r:id="rId11"/>
    <p:sldLayoutId id="2147483708" r:id="rId12"/>
    <p:sldLayoutId id="2147483710" r:id="rId13"/>
    <p:sldLayoutId id="2147483711" r:id="rId14"/>
    <p:sldLayoutId id="2147483712" r:id="rId15"/>
  </p:sldLayoutIdLst>
  <p:hf sldNum="0" hdr="0" ftr="0" dt="0"/>
  <p:txStyles>
    <p:titleStyle>
      <a:lvl1pPr algn="l" defTabSz="914400" rtl="0" eaLnBrk="1" latinLnBrk="0" hangingPunct="1">
        <a:spcBef>
          <a:spcPct val="0"/>
        </a:spcBef>
        <a:buNone/>
        <a:defRPr sz="4000" b="1" kern="1200" cap="all" spc="50" baseline="0">
          <a:solidFill>
            <a:schemeClr val="tx1"/>
          </a:solidFill>
          <a:latin typeface="微軟正黑體" pitchFamily="34" charset="-120"/>
          <a:ea typeface="微軟正黑體" pitchFamily="34" charset="-12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2400" b="1" kern="1200" spc="30" baseline="0">
          <a:solidFill>
            <a:schemeClr val="tx1"/>
          </a:solidFill>
          <a:latin typeface="微軟正黑體" pitchFamily="34" charset="-120"/>
          <a:ea typeface="微軟正黑體" pitchFamily="34" charset="-120"/>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800" b="1" kern="1200" spc="30" baseline="0">
          <a:solidFill>
            <a:schemeClr val="tx1"/>
          </a:solidFill>
          <a:latin typeface="微軟正黑體" pitchFamily="34" charset="-120"/>
          <a:ea typeface="微軟正黑體" pitchFamily="34" charset="-120"/>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600" b="1" kern="1200" spc="30" baseline="0">
          <a:solidFill>
            <a:schemeClr val="tx1"/>
          </a:solidFill>
          <a:latin typeface="微軟正黑體" pitchFamily="34" charset="-120"/>
          <a:ea typeface="微軟正黑體" pitchFamily="34" charset="-120"/>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600" b="1" kern="1200" spc="30" baseline="0">
          <a:solidFill>
            <a:schemeClr val="tx1"/>
          </a:solidFill>
          <a:latin typeface="微軟正黑體" pitchFamily="34" charset="-120"/>
          <a:ea typeface="微軟正黑體" pitchFamily="34" charset="-120"/>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600" b="1" kern="1200" spc="30" baseline="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7.xml"/><Relationship Id="rId5" Type="http://schemas.openxmlformats.org/officeDocument/2006/relationships/image" Target="../media/image2.pn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video" Target="file:///C:\Users\cockr\Desktop\Miona\Live%20Streaming\QIoT%20x%20Sigfox\Video\2018%20Fishackathon%20Taipei%20champion%20Ocean%20Fox_Formosan%20salmon%20submarine%20sampling%20system.mp4" TargetMode="Externa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2.xml"/><Relationship Id="rId1" Type="http://schemas.openxmlformats.org/officeDocument/2006/relationships/video" Target="file:///C:\Users\cockr\Desktop\Miona\Live%20Streaming\QIoT%20x%20Sigfox\Video\20180322_150636%20video%20with%20Subtitle.mp4" TargetMode="External"/><Relationship Id="rId5" Type="http://schemas.openxmlformats.org/officeDocument/2006/relationships/image" Target="../media/image9.jpe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4.png"/><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ctrTitle" idx="4294967295"/>
          </p:nvPr>
        </p:nvSpPr>
        <p:spPr>
          <a:xfrm>
            <a:off x="2425184" y="2029722"/>
            <a:ext cx="4729162" cy="838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chemeClr val="lt1"/>
              </a:buClr>
              <a:buSzPts val="4200"/>
              <a:buFont typeface="Roboto"/>
              <a:buNone/>
            </a:pPr>
            <a:r>
              <a:rPr lang="en" sz="5400" i="0" u="none" strike="noStrike" cap="none" dirty="0" smtClean="0">
                <a:solidFill>
                  <a:schemeClr val="lt1"/>
                </a:solidFill>
                <a:latin typeface="Arial" pitchFamily="34" charset="0"/>
                <a:ea typeface="Roboto"/>
                <a:cs typeface="Arial" pitchFamily="34" charset="0"/>
                <a:sym typeface="Roboto"/>
              </a:rPr>
              <a:t>QIoT</a:t>
            </a:r>
            <a:r>
              <a:rPr lang="zh-TW" altLang="en-US" sz="5400" b="0" i="0" u="none" strike="noStrike" cap="none" dirty="0" smtClean="0">
                <a:solidFill>
                  <a:schemeClr val="lt1"/>
                </a:solidFill>
                <a:latin typeface="Arial" pitchFamily="34" charset="0"/>
                <a:ea typeface="Roboto"/>
                <a:cs typeface="Arial" pitchFamily="34" charset="0"/>
                <a:sym typeface="Roboto"/>
              </a:rPr>
              <a:t>＋</a:t>
            </a:r>
            <a:r>
              <a:rPr lang="en" sz="5400" i="0" u="none" strike="noStrike" cap="none" dirty="0" smtClean="0">
                <a:solidFill>
                  <a:schemeClr val="lt1"/>
                </a:solidFill>
                <a:latin typeface="Arial" pitchFamily="34" charset="0"/>
                <a:ea typeface="Roboto"/>
                <a:cs typeface="Arial" pitchFamily="34" charset="0"/>
                <a:sym typeface="Roboto"/>
              </a:rPr>
              <a:t>Sigfox</a:t>
            </a:r>
            <a:endParaRPr sz="5400" i="0" u="none" strike="noStrike" cap="none" dirty="0">
              <a:solidFill>
                <a:schemeClr val="lt1"/>
              </a:solidFill>
              <a:latin typeface="Arial" pitchFamily="34" charset="0"/>
              <a:ea typeface="Roboto"/>
              <a:cs typeface="Arial" pitchFamily="34" charset="0"/>
              <a:sym typeface="Roboto"/>
            </a:endParaRPr>
          </a:p>
        </p:txBody>
      </p:sp>
      <p:pic>
        <p:nvPicPr>
          <p:cNvPr id="5" name="Shape 2525"/>
          <p:cNvPicPr preferRelativeResize="0"/>
          <p:nvPr/>
        </p:nvPicPr>
        <p:blipFill rotWithShape="1">
          <a:blip r:embed="rId3">
            <a:alphaModFix/>
          </a:blip>
          <a:srcRect/>
          <a:stretch/>
        </p:blipFill>
        <p:spPr>
          <a:xfrm>
            <a:off x="2702205" y="737169"/>
            <a:ext cx="1222177" cy="1198893"/>
          </a:xfrm>
          <a:prstGeom prst="rect">
            <a:avLst/>
          </a:prstGeom>
          <a:noFill/>
          <a:ln>
            <a:noFill/>
          </a:ln>
        </p:spPr>
      </p:pic>
      <p:sp>
        <p:nvSpPr>
          <p:cNvPr id="2" name="文字方塊 1"/>
          <p:cNvSpPr txBox="1"/>
          <p:nvPr/>
        </p:nvSpPr>
        <p:spPr>
          <a:xfrm>
            <a:off x="10864957" y="3447481"/>
            <a:ext cx="184666" cy="307777"/>
          </a:xfrm>
          <a:prstGeom prst="rect">
            <a:avLst/>
          </a:prstGeom>
          <a:noFill/>
        </p:spPr>
        <p:txBody>
          <a:bodyPr wrap="none" rtlCol="0">
            <a:spAutoFit/>
          </a:bodyPr>
          <a:lstStyle/>
          <a:p>
            <a:endParaRPr kumimoji="1" lang="zh-TW" altLang="en-US" dirty="0">
              <a:latin typeface="Arial" pitchFamily="34" charset="0"/>
              <a:cs typeface="Arial" pitchFamily="34" charset="0"/>
            </a:endParaRPr>
          </a:p>
        </p:txBody>
      </p:sp>
      <p:grpSp>
        <p:nvGrpSpPr>
          <p:cNvPr id="8" name="群組 7"/>
          <p:cNvGrpSpPr/>
          <p:nvPr/>
        </p:nvGrpSpPr>
        <p:grpSpPr>
          <a:xfrm>
            <a:off x="5254928" y="768531"/>
            <a:ext cx="1198893" cy="1198893"/>
            <a:chOff x="6439917" y="576329"/>
            <a:chExt cx="1198893" cy="1198893"/>
          </a:xfrm>
        </p:grpSpPr>
        <p:sp>
          <p:nvSpPr>
            <p:cNvPr id="3" name="圓角矩形 2"/>
            <p:cNvSpPr/>
            <p:nvPr/>
          </p:nvSpPr>
          <p:spPr>
            <a:xfrm>
              <a:off x="6439917" y="576329"/>
              <a:ext cx="1198893" cy="1198893"/>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Arial" pitchFamily="34" charset="0"/>
                <a:cs typeface="Arial" pitchFamily="34" charset="0"/>
              </a:endParaRPr>
            </a:p>
          </p:txBody>
        </p:sp>
        <p:pic>
          <p:nvPicPr>
            <p:cNvPr id="7" name="Shape 2525"/>
            <p:cNvPicPr preferRelativeResize="0"/>
            <p:nvPr/>
          </p:nvPicPr>
          <p:blipFill>
            <a:blip r:embed="rId4">
              <a:extLst>
                <a:ext uri="{28A0092B-C50C-407E-A947-70E740481C1C}">
                  <a14:useLocalDpi xmlns:a14="http://schemas.microsoft.com/office/drawing/2010/main" xmlns="" val="0"/>
                </a:ext>
              </a:extLst>
            </a:blip>
            <a:stretch>
              <a:fillRect/>
            </a:stretch>
          </p:blipFill>
          <p:spPr>
            <a:xfrm>
              <a:off x="6554506" y="711067"/>
              <a:ext cx="1003672" cy="1003672"/>
            </a:xfrm>
            <a:prstGeom prst="rect">
              <a:avLst/>
            </a:prstGeom>
            <a:noFill/>
            <a:ln>
              <a:noFill/>
            </a:ln>
          </p:spPr>
        </p:pic>
      </p:grpSp>
      <p:sp>
        <p:nvSpPr>
          <p:cNvPr id="10" name="文字方塊 9"/>
          <p:cNvSpPr txBox="1"/>
          <p:nvPr/>
        </p:nvSpPr>
        <p:spPr>
          <a:xfrm>
            <a:off x="11429370" y="2681374"/>
            <a:ext cx="184666" cy="307777"/>
          </a:xfrm>
          <a:prstGeom prst="rect">
            <a:avLst/>
          </a:prstGeom>
          <a:noFill/>
        </p:spPr>
        <p:txBody>
          <a:bodyPr wrap="none" rtlCol="0">
            <a:spAutoFit/>
          </a:bodyPr>
          <a:lstStyle/>
          <a:p>
            <a:endParaRPr kumimoji="1" lang="zh-TW" altLang="en-US" dirty="0">
              <a:latin typeface="Arial" pitchFamily="34" charset="0"/>
              <a:cs typeface="Arial" pitchFamily="34" charset="0"/>
            </a:endParaRPr>
          </a:p>
        </p:txBody>
      </p:sp>
      <p:sp>
        <p:nvSpPr>
          <p:cNvPr id="16" name="矩形 15"/>
          <p:cNvSpPr/>
          <p:nvPr/>
        </p:nvSpPr>
        <p:spPr>
          <a:xfrm>
            <a:off x="1360199" y="2885109"/>
            <a:ext cx="6873488" cy="1224951"/>
          </a:xfrm>
          <a:prstGeom prst="rect">
            <a:avLst/>
          </a:prstGeom>
          <a:effectLst>
            <a:outerShdw blurRad="50800" dist="38100" dir="2700000" algn="tl" rotWithShape="0">
              <a:prstClr val="black">
                <a:alpha val="40000"/>
              </a:prstClr>
            </a:outerShdw>
          </a:effectLst>
        </p:spPr>
        <p:txBody>
          <a:bodyPr wrap="square">
            <a:spAutoFit/>
          </a:bodyPr>
          <a:lstStyle/>
          <a:p>
            <a:pPr marL="457200" lvl="0" indent="-342900" algn="ctr">
              <a:lnSpc>
                <a:spcPct val="115000"/>
              </a:lnSpc>
              <a:buClr>
                <a:schemeClr val="dk2"/>
              </a:buClr>
              <a:buSzPts val="1800"/>
            </a:pPr>
            <a:r>
              <a:rPr lang="en-US" sz="3200" b="1" dirty="0" err="1" smtClean="0">
                <a:solidFill>
                  <a:schemeClr val="tx1"/>
                </a:solidFill>
                <a:latin typeface="Arial" pitchFamily="34" charset="0"/>
                <a:cs typeface="Arial" pitchFamily="34" charset="0"/>
              </a:rPr>
              <a:t>IoT</a:t>
            </a:r>
            <a:r>
              <a:rPr lang="en-US" sz="3200" b="1" dirty="0" smtClean="0">
                <a:solidFill>
                  <a:schemeClr val="tx1"/>
                </a:solidFill>
                <a:latin typeface="Arial" pitchFamily="34" charset="0"/>
                <a:cs typeface="Arial" pitchFamily="34" charset="0"/>
              </a:rPr>
              <a:t> for marine environment protection and fisheries</a:t>
            </a:r>
            <a:endParaRPr lang="zh-TW" altLang="en-US" sz="3200" b="1" dirty="0">
              <a:solidFill>
                <a:schemeClr val="tx1"/>
              </a:solidFill>
              <a:effectLst>
                <a:outerShdw blurRad="50800" dist="38100" dir="2700000" algn="tl" rotWithShape="0">
                  <a:prstClr val="black">
                    <a:alpha val="40000"/>
                  </a:prstClr>
                </a:outerShdw>
              </a:effectLst>
              <a:latin typeface="Arial" pitchFamily="34" charset="0"/>
              <a:ea typeface="微軟正黑體" pitchFamily="34" charset="-120"/>
              <a:cs typeface="Arial" pitchFamily="34" charset="0"/>
              <a:sym typeface="Roboto"/>
            </a:endParaRPr>
          </a:p>
        </p:txBody>
      </p:sp>
      <p:pic>
        <p:nvPicPr>
          <p:cNvPr id="17" name="圖片 16" descr="logo-02.pn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08197" y="190298"/>
            <a:ext cx="1104302" cy="19961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6" name="Picture 6" descr="horizon.png"/>
          <p:cNvPicPr>
            <a:picLocks noChangeAspect="1"/>
          </p:cNvPicPr>
          <p:nvPr/>
        </p:nvPicPr>
        <p:blipFill>
          <a:blip r:embed="rId3" cstate="print"/>
          <a:srcRect t="33333"/>
          <a:stretch>
            <a:fillRect/>
          </a:stretch>
        </p:blipFill>
        <p:spPr>
          <a:xfrm>
            <a:off x="0" y="-76201"/>
            <a:ext cx="9144000" cy="3400425"/>
          </a:xfrm>
          <a:prstGeom prst="rect">
            <a:avLst/>
          </a:prstGeom>
        </p:spPr>
      </p:pic>
      <p:sp>
        <p:nvSpPr>
          <p:cNvPr id="239" name="Shape 239"/>
          <p:cNvSpPr txBox="1">
            <a:spLocks noGrp="1"/>
          </p:cNvSpPr>
          <p:nvPr>
            <p:ph type="subTitle" idx="1"/>
          </p:nvPr>
        </p:nvSpPr>
        <p:spPr>
          <a:xfrm>
            <a:off x="1" y="2698803"/>
            <a:ext cx="9144000" cy="1314450"/>
          </a:xfrm>
          <a:prstGeom prst="rect">
            <a:avLst/>
          </a:prstGeom>
          <a:noFill/>
          <a:ln>
            <a:noFill/>
          </a:ln>
        </p:spPr>
        <p:txBody>
          <a:bodyPr spcFirstLastPara="1" wrap="square" lIns="91425" tIns="91425" rIns="91425" bIns="91425" anchor="ctr" anchorCtr="0">
            <a:noAutofit/>
          </a:bodyPr>
          <a:lstStyle/>
          <a:p>
            <a:pPr>
              <a:spcBef>
                <a:spcPts val="0"/>
              </a:spcBef>
            </a:pPr>
            <a:r>
              <a:rPr lang="en-US" dirty="0" smtClean="0">
                <a:latin typeface="Arial" pitchFamily="34" charset="0"/>
                <a:cs typeface="Arial" pitchFamily="34" charset="0"/>
              </a:rPr>
              <a:t>Guest speaker - </a:t>
            </a:r>
          </a:p>
          <a:p>
            <a:pPr>
              <a:spcBef>
                <a:spcPts val="0"/>
              </a:spcBef>
            </a:pPr>
            <a:r>
              <a:rPr lang="en-US" b="0" dirty="0" smtClean="0">
                <a:latin typeface="Arial" pitchFamily="34" charset="0"/>
                <a:cs typeface="Arial" pitchFamily="34" charset="0"/>
              </a:rPr>
              <a:t>The national championship team</a:t>
            </a:r>
            <a:endParaRPr i="0" u="none" strike="noStrike" cap="none" dirty="0">
              <a:solidFill>
                <a:srgbClr val="F7CF25"/>
              </a:solidFill>
              <a:latin typeface="Arial" pitchFamily="34" charset="0"/>
              <a:cs typeface="Arial" pitchFamily="34" charset="0"/>
              <a:sym typeface="Roboto"/>
            </a:endParaRPr>
          </a:p>
        </p:txBody>
      </p:sp>
      <p:pic>
        <p:nvPicPr>
          <p:cNvPr id="5" name="圖片 4" descr="P1icon-2.png"/>
          <p:cNvPicPr>
            <a:picLocks noChangeAspect="1"/>
          </p:cNvPicPr>
          <p:nvPr/>
        </p:nvPicPr>
        <p:blipFill>
          <a:blip r:embed="rId4"/>
          <a:stretch>
            <a:fillRect/>
          </a:stretch>
        </p:blipFill>
        <p:spPr>
          <a:xfrm>
            <a:off x="3814041" y="875464"/>
            <a:ext cx="1515918" cy="152036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10" name="Picture 6" descr="horizon.png"/>
          <p:cNvPicPr>
            <a:picLocks noChangeAspect="1"/>
          </p:cNvPicPr>
          <p:nvPr/>
        </p:nvPicPr>
        <p:blipFill>
          <a:blip r:embed="rId3" cstate="print"/>
          <a:srcRect t="33333"/>
          <a:stretch>
            <a:fillRect/>
          </a:stretch>
        </p:blipFill>
        <p:spPr>
          <a:xfrm>
            <a:off x="134112" y="-403558"/>
            <a:ext cx="8031970" cy="3429000"/>
          </a:xfrm>
          <a:prstGeom prst="rect">
            <a:avLst/>
          </a:prstGeom>
        </p:spPr>
      </p:pic>
      <p:sp>
        <p:nvSpPr>
          <p:cNvPr id="244" name="Shape 244"/>
          <p:cNvSpPr txBox="1">
            <a:spLocks noGrp="1"/>
          </p:cNvSpPr>
          <p:nvPr>
            <p:ph type="title"/>
          </p:nvPr>
        </p:nvSpPr>
        <p:spPr>
          <a:xfrm>
            <a:off x="801125" y="178939"/>
            <a:ext cx="8520600" cy="607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Roboto"/>
              <a:buNone/>
            </a:pPr>
            <a:r>
              <a:rPr lang="en" sz="4000" b="1" i="0" u="none" strike="noStrike" cap="none" dirty="0">
                <a:solidFill>
                  <a:schemeClr val="lt1"/>
                </a:solidFill>
                <a:latin typeface="Arial" pitchFamily="34" charset="0"/>
                <a:ea typeface="Roboto"/>
                <a:cs typeface="Arial" pitchFamily="34" charset="0"/>
                <a:sym typeface="Roboto"/>
              </a:rPr>
              <a:t/>
            </a:r>
            <a:br>
              <a:rPr lang="en" sz="4000" b="1" i="0" u="none" strike="noStrike" cap="none" dirty="0">
                <a:solidFill>
                  <a:schemeClr val="lt1"/>
                </a:solidFill>
                <a:latin typeface="Arial" pitchFamily="34" charset="0"/>
                <a:ea typeface="Roboto"/>
                <a:cs typeface="Arial" pitchFamily="34" charset="0"/>
                <a:sym typeface="Roboto"/>
              </a:rPr>
            </a:br>
            <a:r>
              <a:rPr lang="en" sz="3600" b="1" i="0" u="none" strike="noStrike" cap="none" dirty="0">
                <a:solidFill>
                  <a:schemeClr val="lt1"/>
                </a:solidFill>
                <a:latin typeface="Arial" pitchFamily="34" charset="0"/>
                <a:ea typeface="Montserrat"/>
                <a:cs typeface="Arial" pitchFamily="34" charset="0"/>
                <a:sym typeface="Montserrat"/>
              </a:rPr>
              <a:t>Formosan salmon submarine sampling system</a:t>
            </a:r>
            <a:endParaRPr sz="3600" b="1" i="0" u="none" strike="noStrike" cap="none" dirty="0">
              <a:solidFill>
                <a:schemeClr val="lt1"/>
              </a:solidFill>
              <a:latin typeface="Arial" pitchFamily="34" charset="0"/>
              <a:ea typeface="Montserrat"/>
              <a:cs typeface="Arial" pitchFamily="34" charset="0"/>
              <a:sym typeface="Montserrat"/>
            </a:endParaRPr>
          </a:p>
        </p:txBody>
      </p:sp>
      <p:sp>
        <p:nvSpPr>
          <p:cNvPr id="247" name="Shape 247"/>
          <p:cNvSpPr txBox="1">
            <a:spLocks noGrp="1"/>
          </p:cNvSpPr>
          <p:nvPr>
            <p:ph type="ctrTitle" idx="4294967295"/>
          </p:nvPr>
        </p:nvSpPr>
        <p:spPr>
          <a:xfrm>
            <a:off x="6776639" y="2106920"/>
            <a:ext cx="1474787" cy="41275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chemeClr val="lt1"/>
              </a:buClr>
              <a:buSzPts val="4000"/>
              <a:buFont typeface="Montserrat"/>
              <a:buNone/>
            </a:pPr>
            <a:r>
              <a:rPr lang="en" sz="1400" i="0" u="none" strike="noStrike" cap="none" dirty="0">
                <a:solidFill>
                  <a:schemeClr val="bg2">
                    <a:lumMod val="10000"/>
                    <a:lumOff val="90000"/>
                  </a:schemeClr>
                </a:solidFill>
                <a:latin typeface="Arial" pitchFamily="34" charset="0"/>
                <a:ea typeface="Montserrat"/>
                <a:cs typeface="Arial" pitchFamily="34" charset="0"/>
                <a:sym typeface="Montserrat"/>
              </a:rPr>
              <a:t>Ocean Fox</a:t>
            </a:r>
            <a:endParaRPr sz="1400" i="0" u="none" strike="noStrike" cap="none" dirty="0">
              <a:solidFill>
                <a:schemeClr val="bg2">
                  <a:lumMod val="10000"/>
                  <a:lumOff val="90000"/>
                </a:schemeClr>
              </a:solidFill>
              <a:latin typeface="Arial" pitchFamily="34" charset="0"/>
              <a:ea typeface="Montserrat"/>
              <a:cs typeface="Arial" pitchFamily="34" charset="0"/>
              <a:sym typeface="Montserrat"/>
            </a:endParaRPr>
          </a:p>
        </p:txBody>
      </p:sp>
      <p:pic>
        <p:nvPicPr>
          <p:cNvPr id="246" name="Shape 246"/>
          <p:cNvPicPr preferRelativeResize="0"/>
          <p:nvPr/>
        </p:nvPicPr>
        <p:blipFill rotWithShape="1">
          <a:blip r:embed="rId4">
            <a:alphaModFix/>
          </a:blip>
          <a:srcRect l="-1710" t="24449" r="1709" b="6478"/>
          <a:stretch/>
        </p:blipFill>
        <p:spPr>
          <a:xfrm>
            <a:off x="896375" y="2530582"/>
            <a:ext cx="3704623" cy="1919076"/>
          </a:xfrm>
          <a:prstGeom prst="rect">
            <a:avLst/>
          </a:prstGeom>
          <a:noFill/>
          <a:ln>
            <a:noFill/>
          </a:ln>
        </p:spPr>
      </p:pic>
      <p:pic>
        <p:nvPicPr>
          <p:cNvPr id="249" name="Shape 249"/>
          <p:cNvPicPr preferRelativeResize="0"/>
          <p:nvPr/>
        </p:nvPicPr>
        <p:blipFill rotWithShape="1">
          <a:blip r:embed="rId5">
            <a:alphaModFix/>
          </a:blip>
          <a:srcRect/>
          <a:stretch/>
        </p:blipFill>
        <p:spPr>
          <a:xfrm>
            <a:off x="4678814" y="2519670"/>
            <a:ext cx="3487268" cy="1929988"/>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147232" y="410000"/>
            <a:ext cx="8520600" cy="607800"/>
          </a:xfrm>
          <a:prstGeom prst="rect">
            <a:avLst/>
          </a:prstGeom>
          <a:noFill/>
          <a:ln>
            <a:noFill/>
          </a:ln>
        </p:spPr>
        <p:txBody>
          <a:bodyPr spcFirstLastPara="1" wrap="square" lIns="91425" tIns="91425" rIns="91425" bIns="91425" anchor="ctr" anchorCtr="0">
            <a:noAutofit/>
          </a:bodyPr>
          <a:lstStyle/>
          <a:p>
            <a:pPr lvl="0"/>
            <a:r>
              <a:rPr lang="en-US" sz="3600" dirty="0" smtClean="0">
                <a:latin typeface="Arial" pitchFamily="34" charset="0"/>
                <a:cs typeface="Arial" pitchFamily="34" charset="0"/>
              </a:rPr>
              <a:t>Problems &amp; Purpose</a:t>
            </a:r>
            <a:endParaRPr sz="3600" i="0" u="none" strike="noStrike" cap="none" dirty="0">
              <a:latin typeface="Arial" pitchFamily="34" charset="0"/>
              <a:cs typeface="Arial" pitchFamily="34" charset="0"/>
              <a:sym typeface="Roboto"/>
            </a:endParaRPr>
          </a:p>
        </p:txBody>
      </p:sp>
      <p:sp>
        <p:nvSpPr>
          <p:cNvPr id="255" name="Shape 255"/>
          <p:cNvSpPr txBox="1">
            <a:spLocks noGrp="1"/>
          </p:cNvSpPr>
          <p:nvPr>
            <p:ph type="body" idx="1"/>
          </p:nvPr>
        </p:nvSpPr>
        <p:spPr>
          <a:xfrm>
            <a:off x="1125712" y="3013453"/>
            <a:ext cx="3317333" cy="2005500"/>
          </a:xfrm>
          <a:prstGeom prst="rect">
            <a:avLst/>
          </a:prstGeom>
          <a:noFill/>
          <a:ln>
            <a:noFill/>
          </a:ln>
        </p:spPr>
        <p:txBody>
          <a:bodyPr spcFirstLastPara="1" wrap="square" lIns="91425" tIns="91425" rIns="91425" bIns="91425" anchor="t" anchorCtr="0">
            <a:noAutofit/>
          </a:bodyPr>
          <a:lstStyle/>
          <a:p>
            <a:pPr marL="76200" lvl="0" indent="0">
              <a:lnSpc>
                <a:spcPct val="100000"/>
              </a:lnSpc>
              <a:spcAft>
                <a:spcPts val="1200"/>
              </a:spcAft>
              <a:buSzPts val="2400"/>
              <a:buNone/>
            </a:pPr>
            <a:r>
              <a:rPr lang="en-US" b="1" dirty="0" smtClean="0">
                <a:latin typeface="Arial" pitchFamily="34" charset="0"/>
                <a:cs typeface="Arial" pitchFamily="34" charset="0"/>
              </a:rPr>
              <a:t>Freshwater Monitoring and Communication</a:t>
            </a:r>
            <a:endParaRPr b="1" i="0" u="none" strike="noStrike" cap="none" dirty="0" smtClean="0">
              <a:solidFill>
                <a:schemeClr val="tx1"/>
              </a:solidFill>
              <a:latin typeface="Arial" pitchFamily="34" charset="0"/>
              <a:ea typeface="微軟正黑體" pitchFamily="34" charset="-120"/>
              <a:cs typeface="Arial" pitchFamily="34" charset="0"/>
              <a:sym typeface="Roboto"/>
            </a:endParaRPr>
          </a:p>
          <a:p>
            <a:pPr indent="-381000">
              <a:lnSpc>
                <a:spcPct val="100000"/>
              </a:lnSpc>
              <a:buSzPts val="1400"/>
              <a:buFont typeface="Wingdings" charset="2"/>
              <a:buChar char="ü"/>
            </a:pPr>
            <a:r>
              <a:rPr lang="en-US" sz="1200" b="1" dirty="0" smtClean="0">
                <a:solidFill>
                  <a:srgbClr val="F7CF25"/>
                </a:solidFill>
                <a:latin typeface="Arial" pitchFamily="34" charset="0"/>
                <a:ea typeface="微軟正黑體" pitchFamily="34" charset="-120"/>
                <a:cs typeface="Arial" pitchFamily="34" charset="0"/>
              </a:rPr>
              <a:t>River </a:t>
            </a:r>
            <a:r>
              <a:rPr lang="en-US" sz="1200" b="1" dirty="0" err="1" smtClean="0">
                <a:solidFill>
                  <a:srgbClr val="F7CF25"/>
                </a:solidFill>
                <a:latin typeface="Arial" pitchFamily="34" charset="0"/>
                <a:ea typeface="微軟正黑體" pitchFamily="34" charset="-120"/>
                <a:cs typeface="Arial" pitchFamily="34" charset="0"/>
              </a:rPr>
              <a:t>eutrophication</a:t>
            </a:r>
            <a:endParaRPr lang="en" sz="1200" b="1" dirty="0" smtClean="0">
              <a:solidFill>
                <a:srgbClr val="F7CF25"/>
              </a:solidFill>
              <a:latin typeface="Arial" pitchFamily="34" charset="0"/>
              <a:ea typeface="微軟正黑體" pitchFamily="34" charset="-120"/>
              <a:cs typeface="Arial" pitchFamily="34" charset="0"/>
            </a:endParaRPr>
          </a:p>
          <a:p>
            <a:pPr indent="-381000">
              <a:lnSpc>
                <a:spcPct val="100000"/>
              </a:lnSpc>
              <a:buSzPts val="1400"/>
              <a:buFont typeface="Wingdings" charset="2"/>
              <a:buChar char="ü"/>
            </a:pPr>
            <a:r>
              <a:rPr lang="en-US" sz="1200" b="1" dirty="0" smtClean="0">
                <a:solidFill>
                  <a:srgbClr val="F7CF25"/>
                </a:solidFill>
                <a:latin typeface="Arial" pitchFamily="34" charset="0"/>
                <a:ea typeface="微軟正黑體" pitchFamily="34" charset="-120"/>
                <a:cs typeface="Arial" pitchFamily="34" charset="0"/>
              </a:rPr>
              <a:t>Draining hazardous sewage from electroplating factory</a:t>
            </a:r>
            <a:endParaRPr lang="en" sz="1200" b="1" dirty="0" smtClean="0">
              <a:solidFill>
                <a:srgbClr val="F7CF25"/>
              </a:solidFill>
              <a:latin typeface="Arial" pitchFamily="34" charset="0"/>
              <a:ea typeface="微軟正黑體" pitchFamily="34" charset="-120"/>
              <a:cs typeface="Arial" pitchFamily="34" charset="0"/>
            </a:endParaRPr>
          </a:p>
          <a:p>
            <a:pPr indent="-381000">
              <a:lnSpc>
                <a:spcPct val="100000"/>
              </a:lnSpc>
              <a:buSzPts val="1400"/>
              <a:buFont typeface="Wingdings" charset="2"/>
              <a:buChar char="ü"/>
            </a:pPr>
            <a:r>
              <a:rPr lang="en-US" sz="1200" b="1" dirty="0" smtClean="0">
                <a:solidFill>
                  <a:srgbClr val="F7CF25"/>
                </a:solidFill>
                <a:latin typeface="Arial" pitchFamily="34" charset="0"/>
                <a:ea typeface="微軟正黑體" pitchFamily="34" charset="-120"/>
                <a:cs typeface="Arial" pitchFamily="34" charset="0"/>
              </a:rPr>
              <a:t>Sighting of massive fish kills in river after typhoon</a:t>
            </a:r>
          </a:p>
          <a:p>
            <a:pPr indent="-381000">
              <a:lnSpc>
                <a:spcPct val="100000"/>
              </a:lnSpc>
              <a:buSzPts val="1400"/>
              <a:buFont typeface="Wingdings" charset="2"/>
              <a:buChar char="ü"/>
            </a:pPr>
            <a:r>
              <a:rPr lang="en-US" sz="1200" b="1" dirty="0" smtClean="0">
                <a:solidFill>
                  <a:srgbClr val="F7CF25"/>
                </a:solidFill>
                <a:latin typeface="Arial" pitchFamily="34" charset="0"/>
                <a:ea typeface="微軟正黑體" pitchFamily="34" charset="-120"/>
                <a:cs typeface="Arial" pitchFamily="34" charset="0"/>
              </a:rPr>
              <a:t>Improper sewage sludge treatment</a:t>
            </a:r>
            <a:endParaRPr lang="en-US" sz="1200" b="1" dirty="0">
              <a:solidFill>
                <a:srgbClr val="F7CF25"/>
              </a:solidFill>
              <a:latin typeface="Arial" pitchFamily="34" charset="0"/>
              <a:ea typeface="微軟正黑體" pitchFamily="34" charset="-120"/>
              <a:cs typeface="Arial" pitchFamily="34" charset="0"/>
            </a:endParaRPr>
          </a:p>
        </p:txBody>
      </p:sp>
      <p:pic>
        <p:nvPicPr>
          <p:cNvPr id="256" name="Shape 256"/>
          <p:cNvPicPr preferRelativeResize="0"/>
          <p:nvPr/>
        </p:nvPicPr>
        <p:blipFill>
          <a:blip r:embed="rId3">
            <a:extLst>
              <a:ext uri="{28A0092B-C50C-407E-A947-70E740481C1C}">
                <a14:useLocalDpi xmlns:a14="http://schemas.microsoft.com/office/drawing/2010/main" xmlns="" val="0"/>
              </a:ext>
            </a:extLst>
          </a:blip>
          <a:srcRect l="3179" r="24734" b="6617"/>
          <a:stretch>
            <a:fillRect/>
          </a:stretch>
        </p:blipFill>
        <p:spPr>
          <a:xfrm>
            <a:off x="1125712" y="1123915"/>
            <a:ext cx="2655058" cy="1991294"/>
          </a:xfrm>
          <a:prstGeom prst="ellipse">
            <a:avLst/>
          </a:prstGeom>
          <a:ln>
            <a:noFill/>
          </a:ln>
          <a:effectLst>
            <a:softEdge rad="112500"/>
          </a:effectLst>
        </p:spPr>
      </p:pic>
      <p:pic>
        <p:nvPicPr>
          <p:cNvPr id="257" name="Shape 257"/>
          <p:cNvPicPr preferRelativeResize="0"/>
          <p:nvPr/>
        </p:nvPicPr>
        <p:blipFill>
          <a:blip r:embed="rId4">
            <a:extLst>
              <a:ext uri="{28A0092B-C50C-407E-A947-70E740481C1C}">
                <a14:useLocalDpi xmlns:a14="http://schemas.microsoft.com/office/drawing/2010/main" xmlns="" val="0"/>
              </a:ext>
            </a:extLst>
          </a:blip>
          <a:stretch>
            <a:fillRect/>
          </a:stretch>
        </p:blipFill>
        <p:spPr>
          <a:xfrm>
            <a:off x="5121207" y="1123915"/>
            <a:ext cx="2655058" cy="1991294"/>
          </a:xfrm>
          <a:prstGeom prst="ellipse">
            <a:avLst/>
          </a:prstGeom>
          <a:ln>
            <a:noFill/>
          </a:ln>
          <a:effectLst>
            <a:softEdge rad="112500"/>
          </a:effectLst>
        </p:spPr>
      </p:pic>
      <p:sp>
        <p:nvSpPr>
          <p:cNvPr id="2" name="矩形 1"/>
          <p:cNvSpPr/>
          <p:nvPr/>
        </p:nvSpPr>
        <p:spPr>
          <a:xfrm>
            <a:off x="5526938" y="3013453"/>
            <a:ext cx="2359055" cy="846386"/>
          </a:xfrm>
          <a:prstGeom prst="rect">
            <a:avLst/>
          </a:prstGeom>
        </p:spPr>
        <p:txBody>
          <a:bodyPr wrap="square">
            <a:spAutoFit/>
          </a:bodyPr>
          <a:lstStyle/>
          <a:p>
            <a:pPr lvl="0">
              <a:lnSpc>
                <a:spcPct val="150000"/>
              </a:lnSpc>
              <a:spcAft>
                <a:spcPts val="1200"/>
              </a:spcAft>
              <a:buClr>
                <a:schemeClr val="tx1"/>
              </a:buClr>
              <a:buSzPts val="2400"/>
            </a:pPr>
            <a:r>
              <a:rPr lang="en-US" sz="1800" b="1" dirty="0" smtClean="0">
                <a:solidFill>
                  <a:schemeClr val="tx1"/>
                </a:solidFill>
                <a:latin typeface="Arial" pitchFamily="34" charset="0"/>
                <a:cs typeface="Arial" pitchFamily="34" charset="0"/>
              </a:rPr>
              <a:t>Sustainability</a:t>
            </a:r>
            <a:endParaRPr lang="zh-TW" altLang="en-US" sz="1800" b="1" dirty="0">
              <a:solidFill>
                <a:schemeClr val="tx1"/>
              </a:solidFill>
              <a:latin typeface="Arial" pitchFamily="34" charset="0"/>
              <a:ea typeface="微軟正黑體" pitchFamily="34" charset="-120"/>
              <a:cs typeface="Arial" pitchFamily="34" charset="0"/>
              <a:sym typeface="Roboto"/>
            </a:endParaRPr>
          </a:p>
          <a:p>
            <a:pPr marL="285750" indent="-285750">
              <a:buClr>
                <a:schemeClr val="tx1"/>
              </a:buClr>
              <a:buSzPts val="1400"/>
              <a:buFont typeface="Wingdings" charset="2"/>
              <a:buChar char="ü"/>
            </a:pPr>
            <a:r>
              <a:rPr lang="en-US" sz="1200" b="1" kern="1200" spc="30" dirty="0" smtClean="0">
                <a:solidFill>
                  <a:srgbClr val="F7CF25"/>
                </a:solidFill>
                <a:latin typeface="Arial" pitchFamily="34" charset="0"/>
                <a:ea typeface="微軟正黑體" pitchFamily="34" charset="-120"/>
                <a:cs typeface="Arial" pitchFamily="34" charset="0"/>
                <a:sym typeface="Roboto"/>
              </a:rPr>
              <a:t>Protecting ecosystems</a:t>
            </a:r>
            <a:endParaRPr lang="zh-TW" altLang="en-US" sz="1200" b="1" kern="1200" spc="30" dirty="0">
              <a:solidFill>
                <a:srgbClr val="F7CF25"/>
              </a:solidFill>
              <a:latin typeface="Arial" pitchFamily="34" charset="0"/>
              <a:ea typeface="微軟正黑體" pitchFamily="34" charset="-120"/>
              <a:cs typeface="Arial" pitchFamily="34" charset="0"/>
              <a:sym typeface="Roboto"/>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1111592" y="460588"/>
            <a:ext cx="7647555" cy="607800"/>
          </a:xfrm>
          <a:prstGeom prst="rect">
            <a:avLst/>
          </a:prstGeom>
          <a:noFill/>
          <a:ln>
            <a:noFill/>
          </a:ln>
        </p:spPr>
        <p:txBody>
          <a:bodyPr spcFirstLastPara="1" wrap="square" lIns="91425" tIns="91425" rIns="91425" bIns="91425" anchor="t" anchorCtr="0">
            <a:noAutofit/>
          </a:bodyPr>
          <a:lstStyle/>
          <a:p>
            <a:pPr lvl="0" algn="l"/>
            <a:r>
              <a:rPr lang="en-US" sz="3600" b="0" dirty="0" smtClean="0">
                <a:latin typeface="Arial" pitchFamily="34" charset="0"/>
                <a:cs typeface="Arial" pitchFamily="34" charset="0"/>
              </a:rPr>
              <a:t> </a:t>
            </a:r>
            <a:r>
              <a:rPr lang="en-US" sz="3600" dirty="0" smtClean="0">
                <a:solidFill>
                  <a:srgbClr val="F7CF25"/>
                </a:solidFill>
                <a:latin typeface="Arial" pitchFamily="34" charset="0"/>
                <a:cs typeface="Arial" pitchFamily="34" charset="0"/>
              </a:rPr>
              <a:t>Formosan salmon submarine</a:t>
            </a:r>
            <a:endParaRPr lang="en" sz="3600" dirty="0">
              <a:solidFill>
                <a:srgbClr val="F7CF25"/>
              </a:solidFill>
              <a:latin typeface="Arial" pitchFamily="34" charset="0"/>
              <a:cs typeface="Arial" pitchFamily="34" charset="0"/>
            </a:endParaRPr>
          </a:p>
        </p:txBody>
      </p:sp>
      <p:sp>
        <p:nvSpPr>
          <p:cNvPr id="263" name="Shape 263"/>
          <p:cNvSpPr txBox="1">
            <a:spLocks noGrp="1"/>
          </p:cNvSpPr>
          <p:nvPr>
            <p:ph type="body" idx="1"/>
          </p:nvPr>
        </p:nvSpPr>
        <p:spPr>
          <a:xfrm>
            <a:off x="311700" y="1180391"/>
            <a:ext cx="4004772" cy="3339000"/>
          </a:xfrm>
          <a:prstGeom prst="rect">
            <a:avLst/>
          </a:prstGeom>
          <a:noFill/>
          <a:ln>
            <a:noFill/>
          </a:ln>
        </p:spPr>
        <p:txBody>
          <a:bodyPr spcFirstLastPara="1" wrap="square" lIns="91425" tIns="91425" rIns="91425" bIns="91425" anchor="t" anchorCtr="0">
            <a:noAutofit/>
          </a:bodyPr>
          <a:lstStyle/>
          <a:p>
            <a:pPr marL="0" lvl="0" indent="0">
              <a:lnSpc>
                <a:spcPct val="120000"/>
              </a:lnSpc>
              <a:buClr>
                <a:schemeClr val="dk2"/>
              </a:buClr>
              <a:buSzPts val="2400"/>
              <a:buNone/>
            </a:pPr>
            <a:r>
              <a:rPr lang="en-US" sz="2400" b="1" dirty="0" smtClean="0">
                <a:solidFill>
                  <a:schemeClr val="tx1"/>
                </a:solidFill>
                <a:latin typeface="Arial" pitchFamily="34" charset="0"/>
                <a:cs typeface="Arial" pitchFamily="34" charset="0"/>
              </a:rPr>
              <a:t>Feature</a:t>
            </a:r>
            <a:endParaRPr sz="2400" b="1" i="0" u="none" strike="noStrike" cap="none" dirty="0" smtClean="0">
              <a:solidFill>
                <a:schemeClr val="tx1"/>
              </a:solidFill>
              <a:latin typeface="Arial" pitchFamily="34" charset="0"/>
              <a:ea typeface="微軟正黑體" pitchFamily="34" charset="-120"/>
              <a:cs typeface="Arial" pitchFamily="34" charset="0"/>
              <a:sym typeface="Roboto"/>
            </a:endParaRPr>
          </a:p>
          <a:p>
            <a:pPr marL="0" lvl="1" indent="0">
              <a:lnSpc>
                <a:spcPct val="100000"/>
              </a:lnSpc>
              <a:spcBef>
                <a:spcPts val="0"/>
              </a:spcBef>
              <a:buNone/>
            </a:pPr>
            <a:r>
              <a:rPr lang="en-US" sz="1200" dirty="0" smtClean="0">
                <a:solidFill>
                  <a:schemeClr val="tx1"/>
                </a:solidFill>
                <a:latin typeface="Arial" pitchFamily="34" charset="0"/>
                <a:cs typeface="Arial" pitchFamily="34" charset="0"/>
              </a:rPr>
              <a:t>A submarine is released at the source of a river upstream and </a:t>
            </a:r>
            <a:r>
              <a:rPr lang="en-US" altLang="zh-TW" sz="1200" dirty="0" smtClean="0">
                <a:solidFill>
                  <a:schemeClr val="tx1"/>
                </a:solidFill>
                <a:latin typeface="Arial" pitchFamily="34" charset="0"/>
                <a:cs typeface="Arial" pitchFamily="34" charset="0"/>
              </a:rPr>
              <a:t>automatically returns to its base after reaching the sea</a:t>
            </a:r>
          </a:p>
          <a:p>
            <a:pPr marL="0" lvl="0" indent="0">
              <a:lnSpc>
                <a:spcPct val="150000"/>
              </a:lnSpc>
              <a:buClr>
                <a:schemeClr val="dk2"/>
              </a:buClr>
              <a:buSzPts val="2400"/>
              <a:buNone/>
            </a:pPr>
            <a:r>
              <a:rPr lang="en-US" b="1" dirty="0" smtClean="0">
                <a:solidFill>
                  <a:schemeClr val="tx1"/>
                </a:solidFill>
                <a:latin typeface="Arial" pitchFamily="34" charset="0"/>
                <a:cs typeface="Arial" pitchFamily="34" charset="0"/>
              </a:rPr>
              <a:t>Environmental sensor</a:t>
            </a:r>
            <a:endParaRPr sz="1800" b="0" i="0" u="none" strike="noStrike" cap="none" dirty="0" smtClean="0">
              <a:solidFill>
                <a:schemeClr val="tx1"/>
              </a:solidFill>
              <a:latin typeface="Arial" pitchFamily="34" charset="0"/>
              <a:ea typeface="微軟正黑體" pitchFamily="34" charset="-120"/>
              <a:cs typeface="Arial" pitchFamily="34" charset="0"/>
              <a:sym typeface="Roboto"/>
            </a:endParaRPr>
          </a:p>
          <a:p>
            <a:pPr marL="0" lvl="2" indent="0">
              <a:lnSpc>
                <a:spcPct val="100000"/>
              </a:lnSpc>
              <a:spcBef>
                <a:spcPts val="0"/>
              </a:spcBef>
              <a:buNone/>
            </a:pPr>
            <a:r>
              <a:rPr lang="en-US" sz="1200" dirty="0" smtClean="0">
                <a:solidFill>
                  <a:schemeClr val="tx1"/>
                </a:solidFill>
                <a:latin typeface="Arial" pitchFamily="34" charset="0"/>
                <a:cs typeface="Arial" pitchFamily="34" charset="0"/>
              </a:rPr>
              <a:t>Sensors for monitoring temperature, colors, oxygen level, </a:t>
            </a:r>
            <a:r>
              <a:rPr lang="en-US" altLang="zh-TW" sz="1200" dirty="0" smtClean="0">
                <a:solidFill>
                  <a:schemeClr val="tx1"/>
                </a:solidFill>
                <a:latin typeface="Arial" pitchFamily="34" charset="0"/>
                <a:cs typeface="Arial" pitchFamily="34" charset="0"/>
              </a:rPr>
              <a:t>and water pressure; GPS, etc</a:t>
            </a:r>
            <a:endParaRPr sz="1200" i="0" u="none" strike="noStrike" cap="none" dirty="0" smtClean="0">
              <a:solidFill>
                <a:schemeClr val="tx1"/>
              </a:solidFill>
              <a:latin typeface="Arial" pitchFamily="34" charset="0"/>
              <a:ea typeface="微軟正黑體" pitchFamily="34" charset="-120"/>
              <a:cs typeface="Arial" pitchFamily="34" charset="0"/>
              <a:sym typeface="Roboto"/>
            </a:endParaRPr>
          </a:p>
          <a:p>
            <a:pPr marL="0" lvl="0" indent="0">
              <a:lnSpc>
                <a:spcPct val="150000"/>
              </a:lnSpc>
              <a:buClr>
                <a:schemeClr val="dk2"/>
              </a:buClr>
              <a:buSzPts val="2400"/>
              <a:buNone/>
            </a:pPr>
            <a:r>
              <a:rPr lang="en-US" b="1" dirty="0" smtClean="0">
                <a:latin typeface="Arial" pitchFamily="34" charset="0"/>
                <a:cs typeface="Arial" pitchFamily="34" charset="0"/>
              </a:rPr>
              <a:t>Internet of Things (</a:t>
            </a:r>
            <a:r>
              <a:rPr lang="en-US" b="1" dirty="0" err="1" smtClean="0">
                <a:latin typeface="Arial" pitchFamily="34" charset="0"/>
                <a:cs typeface="Arial" pitchFamily="34" charset="0"/>
              </a:rPr>
              <a:t>IoT</a:t>
            </a:r>
            <a:r>
              <a:rPr lang="en-US" b="1" dirty="0" smtClean="0">
                <a:latin typeface="Arial" pitchFamily="34" charset="0"/>
                <a:cs typeface="Arial" pitchFamily="34" charset="0"/>
              </a:rPr>
              <a:t>)</a:t>
            </a:r>
            <a:endParaRPr lang="en-US" dirty="0">
              <a:solidFill>
                <a:schemeClr val="tx1"/>
              </a:solidFill>
              <a:latin typeface="Arial" pitchFamily="34" charset="0"/>
              <a:ea typeface="微軟正黑體" pitchFamily="34" charset="-120"/>
              <a:cs typeface="Arial" pitchFamily="34" charset="0"/>
            </a:endParaRPr>
          </a:p>
          <a:p>
            <a:pPr marL="0" lvl="2" indent="0">
              <a:lnSpc>
                <a:spcPct val="100000"/>
              </a:lnSpc>
              <a:spcBef>
                <a:spcPts val="0"/>
              </a:spcBef>
              <a:buNone/>
            </a:pPr>
            <a:r>
              <a:rPr lang="en-US" sz="1200" dirty="0" smtClean="0">
                <a:solidFill>
                  <a:schemeClr val="tx1"/>
                </a:solidFill>
                <a:latin typeface="Arial" pitchFamily="34" charset="0"/>
                <a:cs typeface="Arial" pitchFamily="34" charset="0"/>
              </a:rPr>
              <a:t>Data collection via </a:t>
            </a:r>
            <a:r>
              <a:rPr lang="en-US" sz="1200" dirty="0" err="1" smtClean="0">
                <a:solidFill>
                  <a:schemeClr val="tx1"/>
                </a:solidFill>
                <a:latin typeface="Arial" pitchFamily="34" charset="0"/>
                <a:cs typeface="Arial" pitchFamily="34" charset="0"/>
              </a:rPr>
              <a:t>Sigfox</a:t>
            </a:r>
            <a:r>
              <a:rPr lang="en-US" sz="1200" dirty="0" smtClean="0">
                <a:solidFill>
                  <a:schemeClr val="tx1"/>
                </a:solidFill>
                <a:latin typeface="Arial" pitchFamily="34" charset="0"/>
                <a:cs typeface="Arial" pitchFamily="34" charset="0"/>
              </a:rPr>
              <a:t> to cloud</a:t>
            </a:r>
            <a:endParaRPr lang="zh-TW" altLang="en-US" sz="1200" dirty="0" smtClean="0">
              <a:solidFill>
                <a:schemeClr val="tx1"/>
              </a:solidFill>
              <a:latin typeface="Arial" pitchFamily="34" charset="0"/>
              <a:cs typeface="Arial" pitchFamily="34" charset="0"/>
            </a:endParaRPr>
          </a:p>
          <a:p>
            <a:pPr marL="0" lvl="0" indent="0">
              <a:lnSpc>
                <a:spcPct val="150000"/>
              </a:lnSpc>
              <a:buClr>
                <a:schemeClr val="dk2"/>
              </a:buClr>
              <a:buSzPts val="2400"/>
              <a:buNone/>
            </a:pPr>
            <a:r>
              <a:rPr lang="en-US" b="1" dirty="0" smtClean="0">
                <a:latin typeface="Arial" pitchFamily="34" charset="0"/>
                <a:cs typeface="Arial" pitchFamily="34" charset="0"/>
              </a:rPr>
              <a:t>Sampling</a:t>
            </a:r>
            <a:endParaRPr b="0" i="0" u="none" strike="noStrike" cap="none" dirty="0">
              <a:solidFill>
                <a:schemeClr val="tx1"/>
              </a:solidFill>
              <a:latin typeface="Arial" pitchFamily="34" charset="0"/>
              <a:ea typeface="微軟正黑體" pitchFamily="34" charset="-120"/>
              <a:cs typeface="Arial" pitchFamily="34" charset="0"/>
              <a:sym typeface="Roboto"/>
            </a:endParaRPr>
          </a:p>
          <a:p>
            <a:pPr marL="0" lvl="2" indent="0">
              <a:lnSpc>
                <a:spcPct val="100000"/>
              </a:lnSpc>
              <a:spcBef>
                <a:spcPts val="0"/>
              </a:spcBef>
              <a:buNone/>
            </a:pPr>
            <a:r>
              <a:rPr lang="en-US" altLang="zh-TW" sz="1200" dirty="0" smtClean="0">
                <a:solidFill>
                  <a:schemeClr val="tx1"/>
                </a:solidFill>
                <a:latin typeface="Arial" pitchFamily="34" charset="0"/>
                <a:cs typeface="Arial" pitchFamily="34" charset="0"/>
              </a:rPr>
              <a:t>Turn on Solenoid valve and collect &amp; retrieve abnormal sample</a:t>
            </a:r>
            <a:endParaRPr lang="en-US" altLang="zh-TW" sz="1200" dirty="0">
              <a:solidFill>
                <a:schemeClr val="tx1"/>
              </a:solidFill>
              <a:latin typeface="Arial" pitchFamily="34" charset="0"/>
              <a:cs typeface="Arial" pitchFamily="34" charset="0"/>
            </a:endParaRPr>
          </a:p>
        </p:txBody>
      </p:sp>
      <p:cxnSp>
        <p:nvCxnSpPr>
          <p:cNvPr id="5" name="直線接點 4"/>
          <p:cNvCxnSpPr/>
          <p:nvPr/>
        </p:nvCxnSpPr>
        <p:spPr>
          <a:xfrm>
            <a:off x="411172" y="1693628"/>
            <a:ext cx="4175676" cy="0"/>
          </a:xfrm>
          <a:prstGeom prst="line">
            <a:avLst/>
          </a:prstGeom>
          <a:ln>
            <a:solidFill>
              <a:srgbClr val="FFB700"/>
            </a:solidFill>
          </a:ln>
        </p:spPr>
        <p:style>
          <a:lnRef idx="2">
            <a:schemeClr val="accent1"/>
          </a:lnRef>
          <a:fillRef idx="0">
            <a:schemeClr val="accent1"/>
          </a:fillRef>
          <a:effectRef idx="1">
            <a:schemeClr val="accent1"/>
          </a:effectRef>
          <a:fontRef idx="minor">
            <a:schemeClr val="tx1"/>
          </a:fontRef>
        </p:style>
      </p:cxnSp>
      <p:cxnSp>
        <p:nvCxnSpPr>
          <p:cNvPr id="11" name="直線接點 10"/>
          <p:cNvCxnSpPr/>
          <p:nvPr/>
        </p:nvCxnSpPr>
        <p:spPr>
          <a:xfrm>
            <a:off x="411172" y="2647786"/>
            <a:ext cx="4175676" cy="0"/>
          </a:xfrm>
          <a:prstGeom prst="line">
            <a:avLst/>
          </a:prstGeom>
          <a:ln>
            <a:solidFill>
              <a:srgbClr val="FFB700"/>
            </a:solidFill>
          </a:ln>
        </p:spPr>
        <p:style>
          <a:lnRef idx="2">
            <a:schemeClr val="accent1"/>
          </a:lnRef>
          <a:fillRef idx="0">
            <a:schemeClr val="accent1"/>
          </a:fillRef>
          <a:effectRef idx="1">
            <a:schemeClr val="accent1"/>
          </a:effectRef>
          <a:fontRef idx="minor">
            <a:schemeClr val="tx1"/>
          </a:fontRef>
        </p:style>
      </p:cxnSp>
      <p:cxnSp>
        <p:nvCxnSpPr>
          <p:cNvPr id="12" name="直線接點 11"/>
          <p:cNvCxnSpPr/>
          <p:nvPr/>
        </p:nvCxnSpPr>
        <p:spPr>
          <a:xfrm>
            <a:off x="411172" y="3418850"/>
            <a:ext cx="4175676" cy="0"/>
          </a:xfrm>
          <a:prstGeom prst="line">
            <a:avLst/>
          </a:prstGeom>
          <a:ln>
            <a:solidFill>
              <a:srgbClr val="FFB700"/>
            </a:solidFill>
          </a:ln>
        </p:spPr>
        <p:style>
          <a:lnRef idx="2">
            <a:schemeClr val="accent1"/>
          </a:lnRef>
          <a:fillRef idx="0">
            <a:schemeClr val="accent1"/>
          </a:fillRef>
          <a:effectRef idx="1">
            <a:schemeClr val="accent1"/>
          </a:effectRef>
          <a:fontRef idx="minor">
            <a:schemeClr val="tx1"/>
          </a:fontRef>
        </p:style>
      </p:cxnSp>
      <p:grpSp>
        <p:nvGrpSpPr>
          <p:cNvPr id="14" name="群組 13"/>
          <p:cNvGrpSpPr/>
          <p:nvPr/>
        </p:nvGrpSpPr>
        <p:grpSpPr>
          <a:xfrm>
            <a:off x="411172" y="650441"/>
            <a:ext cx="773572" cy="313025"/>
            <a:chOff x="2343049" y="650441"/>
            <a:chExt cx="773572" cy="313025"/>
          </a:xfrm>
          <a:solidFill>
            <a:srgbClr val="00B050"/>
          </a:solidFill>
        </p:grpSpPr>
        <p:sp>
          <p:nvSpPr>
            <p:cNvPr id="13" name="圓角矩形 12"/>
            <p:cNvSpPr/>
            <p:nvPr/>
          </p:nvSpPr>
          <p:spPr>
            <a:xfrm>
              <a:off x="2343049" y="650441"/>
              <a:ext cx="773572" cy="313025"/>
            </a:xfrm>
            <a:prstGeom prst="roundRect">
              <a:avLst/>
            </a:prstGeom>
            <a:grpFill/>
            <a:ln w="19050">
              <a:solidFill>
                <a:schemeClr val="tx1"/>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zh-TW" altLang="en-US">
                <a:latin typeface="Arial" pitchFamily="34" charset="0"/>
                <a:cs typeface="Arial" pitchFamily="34" charset="0"/>
              </a:endParaRPr>
            </a:p>
          </p:txBody>
        </p:sp>
        <p:sp>
          <p:nvSpPr>
            <p:cNvPr id="15" name="矩形 14"/>
            <p:cNvSpPr/>
            <p:nvPr/>
          </p:nvSpPr>
          <p:spPr>
            <a:xfrm>
              <a:off x="2372869" y="666342"/>
              <a:ext cx="743752" cy="257369"/>
            </a:xfrm>
            <a:prstGeom prst="rect">
              <a:avLst/>
            </a:prstGeom>
            <a:noFill/>
          </p:spPr>
          <p:txBody>
            <a:bodyPr wrap="square" lIns="36000" tIns="36000" rIns="36000" bIns="36000">
              <a:spAutoFit/>
            </a:bodyPr>
            <a:lstStyle/>
            <a:p>
              <a:r>
                <a:rPr lang="en" altLang="zh-TW" sz="1200" b="1" dirty="0" smtClean="0">
                  <a:solidFill>
                    <a:schemeClr val="tx1"/>
                  </a:solidFill>
                  <a:latin typeface="Arial" pitchFamily="34" charset="0"/>
                  <a:ea typeface="微軟正黑體" pitchFamily="34" charset="-120"/>
                  <a:cs typeface="Arial" pitchFamily="34" charset="0"/>
                  <a:sym typeface="Roboto"/>
                </a:rPr>
                <a:t>Solution</a:t>
              </a:r>
              <a:endParaRPr lang="zh-TW" altLang="en-US" sz="1200" b="1" dirty="0">
                <a:solidFill>
                  <a:schemeClr val="tx1"/>
                </a:solidFill>
                <a:latin typeface="Arial" pitchFamily="34" charset="0"/>
                <a:ea typeface="微軟正黑體" pitchFamily="34" charset="-120"/>
                <a:cs typeface="Arial" pitchFamily="34" charset="0"/>
              </a:endParaRPr>
            </a:p>
          </p:txBody>
        </p:sp>
      </p:grpSp>
      <p:cxnSp>
        <p:nvCxnSpPr>
          <p:cNvPr id="17" name="直線接點 16"/>
          <p:cNvCxnSpPr/>
          <p:nvPr/>
        </p:nvCxnSpPr>
        <p:spPr>
          <a:xfrm>
            <a:off x="411172" y="4021017"/>
            <a:ext cx="4175676" cy="0"/>
          </a:xfrm>
          <a:prstGeom prst="line">
            <a:avLst/>
          </a:prstGeom>
          <a:ln>
            <a:solidFill>
              <a:srgbClr val="FFB700"/>
            </a:solidFill>
          </a:ln>
        </p:spPr>
        <p:style>
          <a:lnRef idx="2">
            <a:schemeClr val="accent1"/>
          </a:lnRef>
          <a:fillRef idx="0">
            <a:schemeClr val="accent1"/>
          </a:fillRef>
          <a:effectRef idx="1">
            <a:schemeClr val="accent1"/>
          </a:effectRef>
          <a:fontRef idx="minor">
            <a:schemeClr val="tx1"/>
          </a:fontRef>
        </p:style>
      </p:cxnSp>
      <p:pic>
        <p:nvPicPr>
          <p:cNvPr id="265" name="Shape 265"/>
          <p:cNvPicPr preferRelativeResize="0"/>
          <p:nvPr/>
        </p:nvPicPr>
        <p:blipFill rotWithShape="1">
          <a:blip r:embed="rId3">
            <a:alphaModFix/>
          </a:blip>
          <a:srcRect/>
          <a:stretch/>
        </p:blipFill>
        <p:spPr>
          <a:xfrm rot="-240000">
            <a:off x="4469613" y="1441755"/>
            <a:ext cx="4378826" cy="29282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4" name="Shape 264"/>
          <p:cNvPicPr preferRelativeResize="0"/>
          <p:nvPr/>
        </p:nvPicPr>
        <p:blipFill rotWithShape="1">
          <a:blip r:embed="rId4">
            <a:alphaModFix/>
          </a:blip>
          <a:srcRect/>
          <a:stretch/>
        </p:blipFill>
        <p:spPr>
          <a:xfrm rot="21137550">
            <a:off x="4795818" y="1163908"/>
            <a:ext cx="1494166" cy="103515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pic>
        <p:nvPicPr>
          <p:cNvPr id="270" name="Shape 270"/>
          <p:cNvPicPr preferRelativeResize="0"/>
          <p:nvPr/>
        </p:nvPicPr>
        <p:blipFill rotWithShape="1">
          <a:blip r:embed="rId3">
            <a:alphaModFix/>
          </a:blip>
          <a:srcRect/>
          <a:stretch/>
        </p:blipFill>
        <p:spPr>
          <a:xfrm flipH="1">
            <a:off x="-1" y="1"/>
            <a:ext cx="9143999" cy="5143500"/>
          </a:xfrm>
          <a:prstGeom prst="rect">
            <a:avLst/>
          </a:prstGeom>
          <a:noFill/>
          <a:ln>
            <a:noFill/>
          </a:ln>
        </p:spPr>
      </p:pic>
      <p:sp>
        <p:nvSpPr>
          <p:cNvPr id="272" name="Shape 272"/>
          <p:cNvSpPr/>
          <p:nvPr/>
        </p:nvSpPr>
        <p:spPr>
          <a:xfrm flipH="1">
            <a:off x="5452752" y="2724792"/>
            <a:ext cx="1233798" cy="752666"/>
          </a:xfrm>
          <a:prstGeom prst="curvedDownArrow">
            <a:avLst>
              <a:gd name="adj1" fmla="val 25000"/>
              <a:gd name="adj2" fmla="val 50000"/>
              <a:gd name="adj3" fmla="val 25000"/>
            </a:avLst>
          </a:prstGeom>
          <a:solidFill>
            <a:srgbClr val="FFFF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itchFamily="34" charset="0"/>
              <a:cs typeface="Arial" pitchFamily="34" charset="0"/>
              <a:sym typeface="Arial"/>
            </a:endParaRPr>
          </a:p>
        </p:txBody>
      </p:sp>
      <p:grpSp>
        <p:nvGrpSpPr>
          <p:cNvPr id="14" name="群組 13"/>
          <p:cNvGrpSpPr/>
          <p:nvPr/>
        </p:nvGrpSpPr>
        <p:grpSpPr>
          <a:xfrm>
            <a:off x="185578" y="157534"/>
            <a:ext cx="3552066" cy="2472987"/>
            <a:chOff x="5413375" y="301115"/>
            <a:chExt cx="3552066" cy="2472987"/>
          </a:xfrm>
        </p:grpSpPr>
        <p:sp>
          <p:nvSpPr>
            <p:cNvPr id="3" name="矩形 2"/>
            <p:cNvSpPr/>
            <p:nvPr/>
          </p:nvSpPr>
          <p:spPr>
            <a:xfrm>
              <a:off x="5413375" y="301115"/>
              <a:ext cx="3552066" cy="2472987"/>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Arial" pitchFamily="34" charset="0"/>
                <a:cs typeface="Arial" pitchFamily="34" charset="0"/>
              </a:endParaRPr>
            </a:p>
          </p:txBody>
        </p:sp>
        <p:pic>
          <p:nvPicPr>
            <p:cNvPr id="274" name="Shape 274"/>
            <p:cNvPicPr preferRelativeResize="0"/>
            <p:nvPr/>
          </p:nvPicPr>
          <p:blipFill rotWithShape="1">
            <a:blip r:embed="rId4">
              <a:alphaModFix/>
            </a:blip>
            <a:srcRect l="21766" t="9953" r="14152" b="7788"/>
            <a:stretch/>
          </p:blipFill>
          <p:spPr>
            <a:xfrm>
              <a:off x="5529221" y="449401"/>
              <a:ext cx="3301751" cy="2189800"/>
            </a:xfrm>
            <a:prstGeom prst="rect">
              <a:avLst/>
            </a:prstGeom>
            <a:noFill/>
            <a:ln>
              <a:solidFill>
                <a:srgbClr val="FFFFFF"/>
              </a:solidFill>
            </a:ln>
          </p:spPr>
        </p:pic>
      </p:grpSp>
      <p:sp>
        <p:nvSpPr>
          <p:cNvPr id="271" name="Shape 271"/>
          <p:cNvSpPr txBox="1">
            <a:spLocks noGrp="1"/>
          </p:cNvSpPr>
          <p:nvPr>
            <p:ph type="title"/>
          </p:nvPr>
        </p:nvSpPr>
        <p:spPr>
          <a:xfrm rot="20852192">
            <a:off x="1072662" y="2352329"/>
            <a:ext cx="3801357" cy="744921"/>
          </a:xfrm>
          <a:prstGeom prst="rect">
            <a:avLst/>
          </a:prstGeom>
          <a:solidFill>
            <a:schemeClr val="tx1"/>
          </a:solidFill>
          <a:ln>
            <a:noFill/>
          </a:ln>
          <a:effectLst>
            <a:outerShdw blurRad="304800" dist="38100" dir="10800000" sx="102000" sy="102000" algn="r" rotWithShape="0">
              <a:prstClr val="black">
                <a:alpha val="80000"/>
              </a:prstClr>
            </a:outerShdw>
          </a:effectLst>
        </p:spPr>
        <p:txBody>
          <a:bodyPr spcFirstLastPara="1" wrap="square" lIns="91425" tIns="91425" rIns="91425" bIns="91425" anchor="ctr" anchorCtr="0">
            <a:noAutofit/>
          </a:bodyPr>
          <a:lstStyle/>
          <a:p>
            <a:r>
              <a:rPr lang="en-US" sz="1800" b="0" dirty="0" smtClean="0">
                <a:solidFill>
                  <a:schemeClr val="bg1"/>
                </a:solidFill>
                <a:latin typeface="Arial" pitchFamily="34" charset="0"/>
                <a:cs typeface="Arial" pitchFamily="34" charset="0"/>
              </a:rPr>
              <a:t>Releasing the submarine at the source of a river</a:t>
            </a:r>
            <a:endParaRPr sz="1800" b="1" i="0" u="none" strike="noStrike" cap="none" dirty="0">
              <a:solidFill>
                <a:schemeClr val="bg1"/>
              </a:solidFill>
              <a:latin typeface="Arial" pitchFamily="34" charset="0"/>
              <a:cs typeface="Arial" pitchFamily="34" charset="0"/>
              <a:sym typeface="Roboto"/>
            </a:endParaRPr>
          </a:p>
        </p:txBody>
      </p:sp>
      <p:pic>
        <p:nvPicPr>
          <p:cNvPr id="13" name="圖片 12" descr="潛艇勾吻鮭L.png"/>
          <p:cNvPicPr>
            <a:picLocks noChangeAspect="1"/>
          </p:cNvPicPr>
          <p:nvPr/>
        </p:nvPicPr>
        <p:blipFill>
          <a:blip r:embed="rId5"/>
          <a:stretch>
            <a:fillRect/>
          </a:stretch>
        </p:blipFill>
        <p:spPr>
          <a:xfrm>
            <a:off x="5087875" y="2936375"/>
            <a:ext cx="4056125" cy="2034892"/>
          </a:xfrm>
          <a:prstGeom prst="rect">
            <a:avLst/>
          </a:prstGeom>
        </p:spPr>
      </p:pic>
      <p:sp>
        <p:nvSpPr>
          <p:cNvPr id="11" name="矩形 10"/>
          <p:cNvSpPr/>
          <p:nvPr/>
        </p:nvSpPr>
        <p:spPr>
          <a:xfrm>
            <a:off x="187124" y="4777790"/>
            <a:ext cx="4572000" cy="276999"/>
          </a:xfrm>
          <a:prstGeom prst="rect">
            <a:avLst/>
          </a:prstGeom>
        </p:spPr>
        <p:txBody>
          <a:bodyPr>
            <a:spAutoFit/>
          </a:bodyPr>
          <a:lstStyle/>
          <a:p>
            <a:r>
              <a:rPr lang="en-US" sz="1200" b="1" dirty="0" smtClean="0">
                <a:solidFill>
                  <a:schemeClr val="tx1"/>
                </a:solidFill>
                <a:latin typeface="Arial" pitchFamily="34" charset="0"/>
                <a:cs typeface="Arial" pitchFamily="34" charset="0"/>
              </a:rPr>
              <a:t>* Information provided by Ocean fox</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Shape 280"/>
          <p:cNvPicPr preferRelativeResize="0"/>
          <p:nvPr/>
        </p:nvPicPr>
        <p:blipFill rotWithShape="1">
          <a:blip r:embed="rId3">
            <a:extLst>
              <a:ext uri="{28A0092B-C50C-407E-A947-70E740481C1C}">
                <a14:useLocalDpi xmlns:a14="http://schemas.microsoft.com/office/drawing/2010/main" xmlns="" val="0"/>
              </a:ext>
            </a:extLst>
          </a:blip>
          <a:srcRect t="7669"/>
          <a:stretch/>
        </p:blipFill>
        <p:spPr>
          <a:xfrm>
            <a:off x="0" y="0"/>
            <a:ext cx="9144000" cy="5143499"/>
          </a:xfrm>
          <a:prstGeom prst="rect">
            <a:avLst/>
          </a:prstGeom>
          <a:noFill/>
          <a:ln>
            <a:noFill/>
          </a:ln>
        </p:spPr>
      </p:pic>
      <p:sp>
        <p:nvSpPr>
          <p:cNvPr id="11" name="Shape 369"/>
          <p:cNvSpPr/>
          <p:nvPr/>
        </p:nvSpPr>
        <p:spPr>
          <a:xfrm rot="10800000">
            <a:off x="6380810" y="397445"/>
            <a:ext cx="2473854" cy="1755423"/>
          </a:xfrm>
          <a:prstGeom prst="wedgeRectCallout">
            <a:avLst>
              <a:gd name="adj1" fmla="val 44589"/>
              <a:gd name="adj2" fmla="val -95491"/>
            </a:avLst>
          </a:prstGeom>
          <a:solidFill>
            <a:srgbClr val="FFFFFF"/>
          </a:solidFill>
          <a:ln w="254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457200" lvl="0" indent="-355600">
              <a:lnSpc>
                <a:spcPct val="115000"/>
              </a:lnSpc>
              <a:buClr>
                <a:srgbClr val="FFFFFF"/>
              </a:buClr>
              <a:buSzPts val="2000"/>
              <a:buFont typeface="Roboto"/>
              <a:buChar char="●"/>
            </a:pPr>
            <a:endParaRPr lang="zh-TW" altLang="en-US" b="1" baseline="-25000" dirty="0">
              <a:solidFill>
                <a:schemeClr val="dk1"/>
              </a:solidFill>
              <a:latin typeface="Arial" pitchFamily="34" charset="0"/>
              <a:ea typeface="Roboto"/>
              <a:cs typeface="Arial" pitchFamily="34" charset="0"/>
              <a:sym typeface="Roboto"/>
            </a:endParaRPr>
          </a:p>
        </p:txBody>
      </p:sp>
      <p:sp>
        <p:nvSpPr>
          <p:cNvPr id="284" name="Shape 284"/>
          <p:cNvSpPr/>
          <p:nvPr/>
        </p:nvSpPr>
        <p:spPr>
          <a:xfrm rot="10503846">
            <a:off x="1547267" y="3078979"/>
            <a:ext cx="465861" cy="202796"/>
          </a:xfrm>
          <a:prstGeom prst="rightArrow">
            <a:avLst>
              <a:gd name="adj1" fmla="val 50000"/>
              <a:gd name="adj2" fmla="val 50000"/>
            </a:avLst>
          </a:prstGeom>
          <a:solidFill>
            <a:srgbClr val="FFFF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itchFamily="34" charset="0"/>
              <a:cs typeface="Arial" pitchFamily="34" charset="0"/>
              <a:sym typeface="Arial"/>
            </a:endParaRPr>
          </a:p>
        </p:txBody>
      </p:sp>
      <p:sp>
        <p:nvSpPr>
          <p:cNvPr id="285" name="Shape 285"/>
          <p:cNvSpPr/>
          <p:nvPr/>
        </p:nvSpPr>
        <p:spPr>
          <a:xfrm rot="9773695">
            <a:off x="5452861" y="3082412"/>
            <a:ext cx="446067" cy="220026"/>
          </a:xfrm>
          <a:prstGeom prst="rightArrow">
            <a:avLst>
              <a:gd name="adj1" fmla="val 50000"/>
              <a:gd name="adj2" fmla="val 50000"/>
            </a:avLst>
          </a:prstGeom>
          <a:solidFill>
            <a:srgbClr val="FFFF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itchFamily="34" charset="0"/>
              <a:cs typeface="Arial" pitchFamily="34" charset="0"/>
              <a:sym typeface="Arial"/>
            </a:endParaRPr>
          </a:p>
        </p:txBody>
      </p:sp>
      <p:pic>
        <p:nvPicPr>
          <p:cNvPr id="288" name="Shape 288"/>
          <p:cNvPicPr preferRelativeResize="0"/>
          <p:nvPr/>
        </p:nvPicPr>
        <p:blipFill rotWithShape="1">
          <a:blip r:embed="rId4">
            <a:alphaModFix/>
          </a:blip>
          <a:srcRect l="12321" t="12783"/>
          <a:stretch/>
        </p:blipFill>
        <p:spPr>
          <a:xfrm>
            <a:off x="6521910" y="532357"/>
            <a:ext cx="2195782" cy="1475592"/>
          </a:xfrm>
          <a:prstGeom prst="rect">
            <a:avLst/>
          </a:prstGeom>
          <a:noFill/>
          <a:ln>
            <a:noFill/>
          </a:ln>
        </p:spPr>
      </p:pic>
      <p:pic>
        <p:nvPicPr>
          <p:cNvPr id="286" name="Shape 286"/>
          <p:cNvPicPr preferRelativeResize="0"/>
          <p:nvPr/>
        </p:nvPicPr>
        <p:blipFill rotWithShape="1">
          <a:blip r:embed="rId5">
            <a:alphaModFix/>
          </a:blip>
          <a:srcRect/>
          <a:stretch/>
        </p:blipFill>
        <p:spPr>
          <a:xfrm>
            <a:off x="7884369" y="911247"/>
            <a:ext cx="1162582" cy="1096702"/>
          </a:xfrm>
          <a:prstGeom prst="rect">
            <a:avLst/>
          </a:prstGeom>
          <a:noFill/>
          <a:ln>
            <a:noFill/>
          </a:ln>
        </p:spPr>
      </p:pic>
      <p:pic>
        <p:nvPicPr>
          <p:cNvPr id="12" name="圖片 11" descr="潛艇勾吻鮭L.png"/>
          <p:cNvPicPr>
            <a:picLocks noChangeAspect="1"/>
          </p:cNvPicPr>
          <p:nvPr/>
        </p:nvPicPr>
        <p:blipFill>
          <a:blip r:embed="rId6"/>
          <a:stretch>
            <a:fillRect/>
          </a:stretch>
        </p:blipFill>
        <p:spPr>
          <a:xfrm>
            <a:off x="5765579" y="2800348"/>
            <a:ext cx="882351" cy="442661"/>
          </a:xfrm>
          <a:prstGeom prst="rect">
            <a:avLst/>
          </a:prstGeom>
        </p:spPr>
      </p:pic>
      <p:pic>
        <p:nvPicPr>
          <p:cNvPr id="13" name="圖片 12" descr="潛艇勾吻鮭L.png"/>
          <p:cNvPicPr>
            <a:picLocks noChangeAspect="1"/>
          </p:cNvPicPr>
          <p:nvPr/>
        </p:nvPicPr>
        <p:blipFill>
          <a:blip r:embed="rId6"/>
          <a:stretch>
            <a:fillRect/>
          </a:stretch>
        </p:blipFill>
        <p:spPr>
          <a:xfrm>
            <a:off x="2005784" y="3021679"/>
            <a:ext cx="741426" cy="371961"/>
          </a:xfrm>
          <a:prstGeom prst="rect">
            <a:avLst/>
          </a:prstGeom>
        </p:spPr>
      </p:pic>
      <p:sp>
        <p:nvSpPr>
          <p:cNvPr id="14" name="圓角矩形 13"/>
          <p:cNvSpPr/>
          <p:nvPr/>
        </p:nvSpPr>
        <p:spPr>
          <a:xfrm>
            <a:off x="287999" y="288000"/>
            <a:ext cx="4674145" cy="1352832"/>
          </a:xfrm>
          <a:prstGeom prst="round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itchFamily="34" charset="0"/>
              <a:cs typeface="Arial" pitchFamily="34" charset="0"/>
            </a:endParaRPr>
          </a:p>
        </p:txBody>
      </p:sp>
      <p:sp>
        <p:nvSpPr>
          <p:cNvPr id="281" name="Shape 281"/>
          <p:cNvSpPr txBox="1">
            <a:spLocks noGrp="1"/>
          </p:cNvSpPr>
          <p:nvPr>
            <p:ph type="title"/>
          </p:nvPr>
        </p:nvSpPr>
        <p:spPr>
          <a:xfrm>
            <a:off x="447116" y="387920"/>
            <a:ext cx="5318463" cy="1252912"/>
          </a:xfrm>
          <a:prstGeom prst="rect">
            <a:avLst/>
          </a:prstGeom>
          <a:noFill/>
          <a:ln>
            <a:noFill/>
          </a:ln>
        </p:spPr>
        <p:txBody>
          <a:bodyPr spcFirstLastPara="1" wrap="square" lIns="91425" tIns="91425" rIns="91425" bIns="91425" anchor="t" anchorCtr="0">
            <a:noAutofit/>
          </a:bodyPr>
          <a:lstStyle/>
          <a:p>
            <a:pPr lvl="0" algn="l"/>
            <a:r>
              <a:rPr lang="en-US" sz="2000" b="0" dirty="0" smtClean="0">
                <a:solidFill>
                  <a:schemeClr val="bg1"/>
                </a:solidFill>
                <a:latin typeface="Arial" pitchFamily="34" charset="0"/>
                <a:cs typeface="Arial" pitchFamily="34" charset="0"/>
              </a:rPr>
              <a:t>Collecting data and uploading GPS location, real-time environmental information to </a:t>
            </a:r>
            <a:r>
              <a:rPr lang="en-US" sz="2000" b="0" dirty="0" err="1" smtClean="0">
                <a:solidFill>
                  <a:schemeClr val="bg1"/>
                </a:solidFill>
                <a:latin typeface="Arial" pitchFamily="34" charset="0"/>
                <a:cs typeface="Arial" pitchFamily="34" charset="0"/>
              </a:rPr>
              <a:t>Sigfox</a:t>
            </a:r>
            <a:endParaRPr sz="2000" b="1" i="0" u="none" strike="noStrike" cap="none" dirty="0">
              <a:solidFill>
                <a:schemeClr val="bg1"/>
              </a:solidFill>
              <a:latin typeface="Arial" pitchFamily="34" charset="0"/>
              <a:cs typeface="Arial" pitchFamily="34" charset="0"/>
              <a:sym typeface="Roboto"/>
            </a:endParaRPr>
          </a:p>
        </p:txBody>
      </p:sp>
      <p:pic>
        <p:nvPicPr>
          <p:cNvPr id="15" name="圖片 14" descr="P11icon-1.png"/>
          <p:cNvPicPr>
            <a:picLocks noChangeAspect="1"/>
          </p:cNvPicPr>
          <p:nvPr/>
        </p:nvPicPr>
        <p:blipFill>
          <a:blip r:embed="rId7"/>
          <a:stretch>
            <a:fillRect/>
          </a:stretch>
        </p:blipFill>
        <p:spPr>
          <a:xfrm>
            <a:off x="6100662" y="1974666"/>
            <a:ext cx="842495" cy="863317"/>
          </a:xfrm>
          <a:prstGeom prst="rect">
            <a:avLst/>
          </a:prstGeom>
        </p:spPr>
      </p:pic>
      <p:sp>
        <p:nvSpPr>
          <p:cNvPr id="16" name="矩形 15"/>
          <p:cNvSpPr/>
          <p:nvPr/>
        </p:nvSpPr>
        <p:spPr>
          <a:xfrm>
            <a:off x="230850" y="4788097"/>
            <a:ext cx="4572000" cy="276999"/>
          </a:xfrm>
          <a:prstGeom prst="rect">
            <a:avLst/>
          </a:prstGeom>
        </p:spPr>
        <p:txBody>
          <a:bodyPr>
            <a:spAutoFit/>
          </a:bodyPr>
          <a:lstStyle/>
          <a:p>
            <a:r>
              <a:rPr lang="en-US" sz="1200" b="1" dirty="0" smtClean="0">
                <a:solidFill>
                  <a:schemeClr val="tx1"/>
                </a:solidFill>
                <a:latin typeface="Arial" pitchFamily="34" charset="0"/>
                <a:cs typeface="Arial" pitchFamily="34" charset="0"/>
              </a:rPr>
              <a:t>* Information provided by Ocean fox</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Shape 293"/>
          <p:cNvPicPr preferRelativeResize="0"/>
          <p:nvPr/>
        </p:nvPicPr>
        <p:blipFill rotWithShape="1">
          <a:blip r:embed="rId3">
            <a:alphaModFix/>
          </a:blip>
          <a:srcRect/>
          <a:stretch/>
        </p:blipFill>
        <p:spPr>
          <a:xfrm>
            <a:off x="-38211" y="-13447"/>
            <a:ext cx="9606141" cy="5352975"/>
          </a:xfrm>
          <a:prstGeom prst="rect">
            <a:avLst/>
          </a:prstGeom>
          <a:noFill/>
          <a:ln>
            <a:noFill/>
          </a:ln>
        </p:spPr>
      </p:pic>
      <p:pic>
        <p:nvPicPr>
          <p:cNvPr id="35" name="圖片 34" descr="water1_yes.png"/>
          <p:cNvPicPr>
            <a:picLocks noChangeAspect="1"/>
          </p:cNvPicPr>
          <p:nvPr/>
        </p:nvPicPr>
        <p:blipFill>
          <a:blip r:embed="rId4"/>
          <a:stretch>
            <a:fillRect/>
          </a:stretch>
        </p:blipFill>
        <p:spPr>
          <a:xfrm>
            <a:off x="5559447" y="4276664"/>
            <a:ext cx="756696" cy="714380"/>
          </a:xfrm>
          <a:prstGeom prst="rect">
            <a:avLst/>
          </a:prstGeom>
        </p:spPr>
      </p:pic>
      <p:pic>
        <p:nvPicPr>
          <p:cNvPr id="307" name="Shape 307"/>
          <p:cNvPicPr preferRelativeResize="0"/>
          <p:nvPr/>
        </p:nvPicPr>
        <p:blipFill rotWithShape="1">
          <a:blip r:embed="rId5">
            <a:alphaModFix/>
          </a:blip>
          <a:srcRect/>
          <a:stretch/>
        </p:blipFill>
        <p:spPr>
          <a:xfrm>
            <a:off x="311700" y="1768050"/>
            <a:ext cx="575100" cy="575100"/>
          </a:xfrm>
          <a:prstGeom prst="rect">
            <a:avLst/>
          </a:prstGeom>
          <a:noFill/>
          <a:ln>
            <a:noFill/>
          </a:ln>
        </p:spPr>
      </p:pic>
      <p:sp>
        <p:nvSpPr>
          <p:cNvPr id="20" name="Shape 369"/>
          <p:cNvSpPr/>
          <p:nvPr/>
        </p:nvSpPr>
        <p:spPr>
          <a:xfrm rot="10800000">
            <a:off x="6371648" y="305447"/>
            <a:ext cx="2628000" cy="1720676"/>
          </a:xfrm>
          <a:prstGeom prst="wedgeRectCallout">
            <a:avLst>
              <a:gd name="adj1" fmla="val 88541"/>
              <a:gd name="adj2" fmla="val -31477"/>
            </a:avLst>
          </a:prstGeom>
          <a:solidFill>
            <a:schemeClr val="lt1">
              <a:alpha val="79000"/>
            </a:schemeClr>
          </a:solidFill>
          <a:ln w="254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457200" lvl="0" indent="-355600">
              <a:lnSpc>
                <a:spcPct val="115000"/>
              </a:lnSpc>
              <a:buClr>
                <a:srgbClr val="FFFFFF"/>
              </a:buClr>
              <a:buSzPts val="2000"/>
              <a:buFont typeface="Roboto"/>
              <a:buChar char="●"/>
            </a:pPr>
            <a:endParaRPr lang="zh-TW" altLang="en-US" b="1" dirty="0">
              <a:solidFill>
                <a:schemeClr val="dk1"/>
              </a:solidFill>
              <a:latin typeface="Arial" pitchFamily="34" charset="0"/>
              <a:ea typeface="Roboto"/>
              <a:cs typeface="Arial" pitchFamily="34" charset="0"/>
              <a:sym typeface="Roboto"/>
            </a:endParaRPr>
          </a:p>
        </p:txBody>
      </p:sp>
      <p:pic>
        <p:nvPicPr>
          <p:cNvPr id="19" name="Shape 256"/>
          <p:cNvPicPr preferRelativeResize="0"/>
          <p:nvPr/>
        </p:nvPicPr>
        <p:blipFill>
          <a:blip r:embed="rId6"/>
          <a:stretch>
            <a:fillRect/>
          </a:stretch>
        </p:blipFill>
        <p:spPr>
          <a:xfrm>
            <a:off x="6515999" y="394907"/>
            <a:ext cx="2339299" cy="1559533"/>
          </a:xfrm>
          <a:prstGeom prst="rect">
            <a:avLst/>
          </a:prstGeom>
          <a:noFill/>
          <a:ln>
            <a:noFill/>
          </a:ln>
        </p:spPr>
      </p:pic>
      <p:grpSp>
        <p:nvGrpSpPr>
          <p:cNvPr id="36" name="群組 35"/>
          <p:cNvGrpSpPr/>
          <p:nvPr/>
        </p:nvGrpSpPr>
        <p:grpSpPr>
          <a:xfrm>
            <a:off x="288000" y="288000"/>
            <a:ext cx="3347786" cy="1344910"/>
            <a:chOff x="14401" y="288001"/>
            <a:chExt cx="3347786" cy="1344910"/>
          </a:xfrm>
        </p:grpSpPr>
        <p:sp>
          <p:nvSpPr>
            <p:cNvPr id="21" name="圓角矩形 20"/>
            <p:cNvSpPr/>
            <p:nvPr/>
          </p:nvSpPr>
          <p:spPr>
            <a:xfrm>
              <a:off x="14401" y="288001"/>
              <a:ext cx="3347786" cy="1344910"/>
            </a:xfrm>
            <a:prstGeom prst="round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itchFamily="34" charset="0"/>
                <a:cs typeface="Arial" pitchFamily="34" charset="0"/>
              </a:endParaRPr>
            </a:p>
          </p:txBody>
        </p:sp>
        <p:sp>
          <p:nvSpPr>
            <p:cNvPr id="18" name="Shape 281"/>
            <p:cNvSpPr txBox="1">
              <a:spLocks/>
            </p:cNvSpPr>
            <p:nvPr/>
          </p:nvSpPr>
          <p:spPr>
            <a:xfrm>
              <a:off x="204192" y="403702"/>
              <a:ext cx="2939405" cy="114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r>
                <a:rPr lang="en-US" sz="2000" dirty="0" smtClean="0">
                  <a:latin typeface="Arial" pitchFamily="34" charset="0"/>
                  <a:cs typeface="Arial" pitchFamily="34" charset="0"/>
                </a:rPr>
                <a:t>Centralizing monitoring and preventing illegal draining of sewage </a:t>
              </a:r>
            </a:p>
          </p:txBody>
        </p:sp>
      </p:grpSp>
      <p:pic>
        <p:nvPicPr>
          <p:cNvPr id="22" name="圖片 21" descr="潛艇勾吻鮭.png"/>
          <p:cNvPicPr>
            <a:picLocks noChangeAspect="1"/>
          </p:cNvPicPr>
          <p:nvPr/>
        </p:nvPicPr>
        <p:blipFill>
          <a:blip r:embed="rId7"/>
          <a:stretch>
            <a:fillRect/>
          </a:stretch>
        </p:blipFill>
        <p:spPr>
          <a:xfrm>
            <a:off x="0" y="2208753"/>
            <a:ext cx="1069098" cy="554691"/>
          </a:xfrm>
          <a:prstGeom prst="rect">
            <a:avLst/>
          </a:prstGeom>
        </p:spPr>
      </p:pic>
      <p:pic>
        <p:nvPicPr>
          <p:cNvPr id="27" name="圖片 26" descr="潛艇勾吻鮭.png"/>
          <p:cNvPicPr>
            <a:picLocks noChangeAspect="1"/>
          </p:cNvPicPr>
          <p:nvPr/>
        </p:nvPicPr>
        <p:blipFill>
          <a:blip r:embed="rId7"/>
          <a:stretch>
            <a:fillRect/>
          </a:stretch>
        </p:blipFill>
        <p:spPr>
          <a:xfrm rot="240000">
            <a:off x="5781593" y="4632948"/>
            <a:ext cx="1069098" cy="554691"/>
          </a:xfrm>
          <a:prstGeom prst="rect">
            <a:avLst/>
          </a:prstGeom>
        </p:spPr>
      </p:pic>
      <p:pic>
        <p:nvPicPr>
          <p:cNvPr id="30" name="圖片 29" descr="water1_no.png"/>
          <p:cNvPicPr>
            <a:picLocks noChangeAspect="1"/>
          </p:cNvPicPr>
          <p:nvPr/>
        </p:nvPicPr>
        <p:blipFill>
          <a:blip r:embed="rId8"/>
          <a:stretch>
            <a:fillRect/>
          </a:stretch>
        </p:blipFill>
        <p:spPr>
          <a:xfrm>
            <a:off x="1714480" y="1850866"/>
            <a:ext cx="648000" cy="715773"/>
          </a:xfrm>
          <a:prstGeom prst="rect">
            <a:avLst/>
          </a:prstGeom>
        </p:spPr>
      </p:pic>
      <p:pic>
        <p:nvPicPr>
          <p:cNvPr id="23" name="圖片 22" descr="潛艇勾吻鮭.png"/>
          <p:cNvPicPr>
            <a:picLocks noChangeAspect="1"/>
          </p:cNvPicPr>
          <p:nvPr/>
        </p:nvPicPr>
        <p:blipFill>
          <a:blip r:embed="rId7"/>
          <a:stretch>
            <a:fillRect/>
          </a:stretch>
        </p:blipFill>
        <p:spPr>
          <a:xfrm>
            <a:off x="1714480" y="2285998"/>
            <a:ext cx="1069098" cy="554691"/>
          </a:xfrm>
          <a:prstGeom prst="rect">
            <a:avLst/>
          </a:prstGeom>
        </p:spPr>
      </p:pic>
      <p:pic>
        <p:nvPicPr>
          <p:cNvPr id="31" name="圖片 30" descr="water1_no.png"/>
          <p:cNvPicPr>
            <a:picLocks noChangeAspect="1"/>
          </p:cNvPicPr>
          <p:nvPr/>
        </p:nvPicPr>
        <p:blipFill>
          <a:blip r:embed="rId8"/>
          <a:stretch>
            <a:fillRect/>
          </a:stretch>
        </p:blipFill>
        <p:spPr>
          <a:xfrm>
            <a:off x="3913786" y="2100366"/>
            <a:ext cx="648000" cy="715773"/>
          </a:xfrm>
          <a:prstGeom prst="rect">
            <a:avLst/>
          </a:prstGeom>
        </p:spPr>
      </p:pic>
      <p:pic>
        <p:nvPicPr>
          <p:cNvPr id="29" name="圖片 28" descr="潛艇勾吻鮭.png"/>
          <p:cNvPicPr>
            <a:picLocks noChangeAspect="1"/>
          </p:cNvPicPr>
          <p:nvPr/>
        </p:nvPicPr>
        <p:blipFill>
          <a:blip r:embed="rId7"/>
          <a:stretch>
            <a:fillRect/>
          </a:stretch>
        </p:blipFill>
        <p:spPr>
          <a:xfrm rot="240000">
            <a:off x="3365831" y="2459278"/>
            <a:ext cx="1069098" cy="554691"/>
          </a:xfrm>
          <a:prstGeom prst="rect">
            <a:avLst/>
          </a:prstGeom>
        </p:spPr>
      </p:pic>
      <p:pic>
        <p:nvPicPr>
          <p:cNvPr id="32" name="圖片 31" descr="water1_no.png"/>
          <p:cNvPicPr>
            <a:picLocks noChangeAspect="1"/>
          </p:cNvPicPr>
          <p:nvPr/>
        </p:nvPicPr>
        <p:blipFill>
          <a:blip r:embed="rId8"/>
          <a:stretch>
            <a:fillRect/>
          </a:stretch>
        </p:blipFill>
        <p:spPr>
          <a:xfrm>
            <a:off x="4744301" y="1138044"/>
            <a:ext cx="648000" cy="715773"/>
          </a:xfrm>
          <a:prstGeom prst="rect">
            <a:avLst/>
          </a:prstGeom>
        </p:spPr>
      </p:pic>
      <p:pic>
        <p:nvPicPr>
          <p:cNvPr id="33" name="圖片 32" descr="潛艇勾吻鮭.png"/>
          <p:cNvPicPr>
            <a:picLocks noChangeAspect="1"/>
          </p:cNvPicPr>
          <p:nvPr/>
        </p:nvPicPr>
        <p:blipFill>
          <a:blip r:embed="rId7"/>
          <a:stretch>
            <a:fillRect/>
          </a:stretch>
        </p:blipFill>
        <p:spPr>
          <a:xfrm>
            <a:off x="4209752" y="1582379"/>
            <a:ext cx="1069098" cy="554691"/>
          </a:xfrm>
          <a:prstGeom prst="rect">
            <a:avLst/>
          </a:prstGeom>
        </p:spPr>
      </p:pic>
      <p:pic>
        <p:nvPicPr>
          <p:cNvPr id="34" name="圖片 33" descr="water1_yes.png"/>
          <p:cNvPicPr>
            <a:picLocks noChangeAspect="1"/>
          </p:cNvPicPr>
          <p:nvPr/>
        </p:nvPicPr>
        <p:blipFill>
          <a:blip r:embed="rId4"/>
          <a:stretch>
            <a:fillRect/>
          </a:stretch>
        </p:blipFill>
        <p:spPr>
          <a:xfrm>
            <a:off x="4423927" y="3193824"/>
            <a:ext cx="756696" cy="714380"/>
          </a:xfrm>
          <a:prstGeom prst="rect">
            <a:avLst/>
          </a:prstGeom>
        </p:spPr>
      </p:pic>
      <p:pic>
        <p:nvPicPr>
          <p:cNvPr id="28" name="圖片 27" descr="潛艇勾吻鮭.png"/>
          <p:cNvPicPr>
            <a:picLocks noChangeAspect="1"/>
          </p:cNvPicPr>
          <p:nvPr/>
        </p:nvPicPr>
        <p:blipFill>
          <a:blip r:embed="rId7"/>
          <a:stretch>
            <a:fillRect/>
          </a:stretch>
        </p:blipFill>
        <p:spPr>
          <a:xfrm rot="240000">
            <a:off x="4579831" y="3520289"/>
            <a:ext cx="1069098" cy="554691"/>
          </a:xfrm>
          <a:prstGeom prst="rect">
            <a:avLst/>
          </a:prstGeom>
        </p:spPr>
      </p:pic>
      <p:sp>
        <p:nvSpPr>
          <p:cNvPr id="25" name="矩形 24"/>
          <p:cNvSpPr/>
          <p:nvPr/>
        </p:nvSpPr>
        <p:spPr>
          <a:xfrm>
            <a:off x="171450" y="4985175"/>
            <a:ext cx="4572000" cy="276999"/>
          </a:xfrm>
          <a:prstGeom prst="rect">
            <a:avLst/>
          </a:prstGeom>
        </p:spPr>
        <p:txBody>
          <a:bodyPr>
            <a:spAutoFit/>
          </a:bodyPr>
          <a:lstStyle/>
          <a:p>
            <a:r>
              <a:rPr lang="en-US" sz="1200" b="1" dirty="0" smtClean="0">
                <a:solidFill>
                  <a:schemeClr val="tx1"/>
                </a:solidFill>
                <a:latin typeface="Arial" pitchFamily="34" charset="0"/>
                <a:cs typeface="Arial" pitchFamily="34" charset="0"/>
              </a:rPr>
              <a:t>* Information provided by Ocean fox</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Shape 313"/>
          <p:cNvPicPr preferRelativeResize="0"/>
          <p:nvPr/>
        </p:nvPicPr>
        <p:blipFill rotWithShape="1">
          <a:blip r:embed="rId3">
            <a:alphaModFix/>
          </a:blip>
          <a:srcRect/>
          <a:stretch/>
        </p:blipFill>
        <p:spPr>
          <a:xfrm>
            <a:off x="-70900" y="0"/>
            <a:ext cx="9499575" cy="5143499"/>
          </a:xfrm>
          <a:prstGeom prst="rect">
            <a:avLst/>
          </a:prstGeom>
          <a:noFill/>
          <a:ln>
            <a:noFill/>
          </a:ln>
        </p:spPr>
      </p:pic>
      <p:pic>
        <p:nvPicPr>
          <p:cNvPr id="315" name="Shape 315"/>
          <p:cNvPicPr preferRelativeResize="0"/>
          <p:nvPr/>
        </p:nvPicPr>
        <p:blipFill rotWithShape="1">
          <a:blip r:embed="rId4">
            <a:alphaModFix/>
          </a:blip>
          <a:srcRect/>
          <a:stretch/>
        </p:blipFill>
        <p:spPr>
          <a:xfrm>
            <a:off x="-2263956" y="3673952"/>
            <a:ext cx="1266250" cy="607800"/>
          </a:xfrm>
          <a:prstGeom prst="rect">
            <a:avLst/>
          </a:prstGeom>
          <a:noFill/>
          <a:ln>
            <a:noFill/>
          </a:ln>
        </p:spPr>
      </p:pic>
      <p:sp>
        <p:nvSpPr>
          <p:cNvPr id="316" name="Shape 316"/>
          <p:cNvSpPr/>
          <p:nvPr/>
        </p:nvSpPr>
        <p:spPr>
          <a:xfrm rot="-8985260">
            <a:off x="6639151" y="3740502"/>
            <a:ext cx="900000" cy="432000"/>
          </a:xfrm>
          <a:prstGeom prst="rightArrow">
            <a:avLst>
              <a:gd name="adj1" fmla="val 50000"/>
              <a:gd name="adj2" fmla="val 50000"/>
            </a:avLst>
          </a:prstGeom>
          <a:solidFill>
            <a:srgbClr val="FFFF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itchFamily="34" charset="0"/>
              <a:cs typeface="Arial" pitchFamily="34" charset="0"/>
              <a:sym typeface="Arial"/>
            </a:endParaRPr>
          </a:p>
        </p:txBody>
      </p:sp>
      <p:pic>
        <p:nvPicPr>
          <p:cNvPr id="320" name="Shape 320"/>
          <p:cNvPicPr preferRelativeResize="0"/>
          <p:nvPr/>
        </p:nvPicPr>
        <p:blipFill rotWithShape="1">
          <a:blip r:embed="rId5">
            <a:alphaModFix/>
          </a:blip>
          <a:srcRect/>
          <a:stretch/>
        </p:blipFill>
        <p:spPr>
          <a:xfrm>
            <a:off x="-1630831" y="2070814"/>
            <a:ext cx="483512" cy="483512"/>
          </a:xfrm>
          <a:prstGeom prst="rect">
            <a:avLst/>
          </a:prstGeom>
          <a:noFill/>
          <a:ln>
            <a:noFill/>
          </a:ln>
        </p:spPr>
      </p:pic>
      <p:pic>
        <p:nvPicPr>
          <p:cNvPr id="321" name="Shape 321"/>
          <p:cNvPicPr preferRelativeResize="0"/>
          <p:nvPr/>
        </p:nvPicPr>
        <p:blipFill rotWithShape="1">
          <a:blip r:embed="rId5">
            <a:alphaModFix/>
          </a:blip>
          <a:srcRect/>
          <a:stretch/>
        </p:blipFill>
        <p:spPr>
          <a:xfrm>
            <a:off x="-1181155" y="2070814"/>
            <a:ext cx="483512" cy="483512"/>
          </a:xfrm>
          <a:prstGeom prst="rect">
            <a:avLst/>
          </a:prstGeom>
          <a:noFill/>
          <a:ln>
            <a:noFill/>
          </a:ln>
        </p:spPr>
      </p:pic>
      <p:pic>
        <p:nvPicPr>
          <p:cNvPr id="322" name="Shape 322"/>
          <p:cNvPicPr preferRelativeResize="0"/>
          <p:nvPr/>
        </p:nvPicPr>
        <p:blipFill rotWithShape="1">
          <a:blip r:embed="rId5">
            <a:alphaModFix/>
          </a:blip>
          <a:srcRect/>
          <a:stretch/>
        </p:blipFill>
        <p:spPr>
          <a:xfrm>
            <a:off x="-1630831" y="2579797"/>
            <a:ext cx="483512" cy="483512"/>
          </a:xfrm>
          <a:prstGeom prst="rect">
            <a:avLst/>
          </a:prstGeom>
          <a:noFill/>
          <a:ln>
            <a:noFill/>
          </a:ln>
        </p:spPr>
      </p:pic>
      <p:pic>
        <p:nvPicPr>
          <p:cNvPr id="323" name="Shape 323"/>
          <p:cNvPicPr preferRelativeResize="0"/>
          <p:nvPr/>
        </p:nvPicPr>
        <p:blipFill rotWithShape="1">
          <a:blip r:embed="rId5">
            <a:alphaModFix/>
          </a:blip>
          <a:srcRect/>
          <a:stretch/>
        </p:blipFill>
        <p:spPr>
          <a:xfrm>
            <a:off x="-1181155" y="2579797"/>
            <a:ext cx="483512" cy="483512"/>
          </a:xfrm>
          <a:prstGeom prst="rect">
            <a:avLst/>
          </a:prstGeom>
          <a:noFill/>
          <a:ln>
            <a:noFill/>
          </a:ln>
        </p:spPr>
      </p:pic>
      <p:pic>
        <p:nvPicPr>
          <p:cNvPr id="324" name="Shape 324"/>
          <p:cNvPicPr preferRelativeResize="0"/>
          <p:nvPr/>
        </p:nvPicPr>
        <p:blipFill rotWithShape="1">
          <a:blip r:embed="rId6">
            <a:alphaModFix/>
          </a:blip>
          <a:srcRect/>
          <a:stretch/>
        </p:blipFill>
        <p:spPr>
          <a:xfrm>
            <a:off x="-1494456" y="1220102"/>
            <a:ext cx="993500" cy="993500"/>
          </a:xfrm>
          <a:prstGeom prst="rect">
            <a:avLst/>
          </a:prstGeom>
          <a:noFill/>
          <a:ln>
            <a:noFill/>
          </a:ln>
        </p:spPr>
      </p:pic>
      <p:grpSp>
        <p:nvGrpSpPr>
          <p:cNvPr id="16" name="群組 15"/>
          <p:cNvGrpSpPr/>
          <p:nvPr/>
        </p:nvGrpSpPr>
        <p:grpSpPr>
          <a:xfrm>
            <a:off x="288000" y="288000"/>
            <a:ext cx="3883951" cy="1246655"/>
            <a:chOff x="288000" y="288000"/>
            <a:chExt cx="3883951" cy="1344910"/>
          </a:xfrm>
        </p:grpSpPr>
        <p:sp>
          <p:nvSpPr>
            <p:cNvPr id="15" name="圓角矩形 14"/>
            <p:cNvSpPr/>
            <p:nvPr/>
          </p:nvSpPr>
          <p:spPr>
            <a:xfrm>
              <a:off x="288000" y="288000"/>
              <a:ext cx="3883951" cy="1344910"/>
            </a:xfrm>
            <a:prstGeom prst="round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itchFamily="34" charset="0"/>
                <a:cs typeface="Arial" pitchFamily="34" charset="0"/>
              </a:endParaRPr>
            </a:p>
          </p:txBody>
        </p:sp>
        <p:sp>
          <p:nvSpPr>
            <p:cNvPr id="14" name="Shape 281"/>
            <p:cNvSpPr txBox="1">
              <a:spLocks/>
            </p:cNvSpPr>
            <p:nvPr/>
          </p:nvSpPr>
          <p:spPr>
            <a:xfrm>
              <a:off x="417045" y="386255"/>
              <a:ext cx="3754906" cy="114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000"/>
                <a:buFont typeface="Roboto"/>
                <a:buNone/>
                <a:defRPr sz="3000" b="0" i="0" u="none" strike="noStrike" cap="none">
                  <a:solidFill>
                    <a:schemeClr val="dk1"/>
                  </a:solidFill>
                  <a:latin typeface="Roboto"/>
                  <a:ea typeface="Roboto"/>
                  <a:cs typeface="Roboto"/>
                  <a:sym typeface="Roboto"/>
                </a:defRPr>
              </a:lvl9pPr>
            </a:lstStyle>
            <a:p>
              <a:r>
                <a:rPr lang="en-US" sz="2000" dirty="0" smtClean="0">
                  <a:latin typeface="Arial" pitchFamily="34" charset="0"/>
                  <a:cs typeface="Arial" pitchFamily="34" charset="0"/>
                </a:rPr>
                <a:t>Automatically returns to its base after reaching the sea</a:t>
              </a:r>
              <a:r>
                <a:rPr lang="zh-TW" altLang="en-US" sz="2000" b="1" dirty="0">
                  <a:latin typeface="Arial" pitchFamily="34" charset="0"/>
                  <a:ea typeface="微軟正黑體" pitchFamily="34" charset="-120"/>
                  <a:cs typeface="Arial" pitchFamily="34" charset="0"/>
                </a:rPr>
                <a:t> </a:t>
              </a:r>
            </a:p>
          </p:txBody>
        </p:sp>
      </p:grpSp>
      <p:pic>
        <p:nvPicPr>
          <p:cNvPr id="17" name="圖片 16" descr="潛艇勾吻鮭L.png"/>
          <p:cNvPicPr>
            <a:picLocks noChangeAspect="1"/>
          </p:cNvPicPr>
          <p:nvPr/>
        </p:nvPicPr>
        <p:blipFill>
          <a:blip r:embed="rId7"/>
          <a:stretch>
            <a:fillRect/>
          </a:stretch>
        </p:blipFill>
        <p:spPr>
          <a:xfrm>
            <a:off x="6889126" y="3977852"/>
            <a:ext cx="1457289" cy="731098"/>
          </a:xfrm>
          <a:prstGeom prst="rect">
            <a:avLst/>
          </a:prstGeom>
        </p:spPr>
      </p:pic>
      <p:sp>
        <p:nvSpPr>
          <p:cNvPr id="25" name="Shape 316"/>
          <p:cNvSpPr/>
          <p:nvPr/>
        </p:nvSpPr>
        <p:spPr>
          <a:xfrm rot="10800000">
            <a:off x="3969598" y="2712473"/>
            <a:ext cx="900000" cy="432000"/>
          </a:xfrm>
          <a:prstGeom prst="rightArrow">
            <a:avLst>
              <a:gd name="adj1" fmla="val 50000"/>
              <a:gd name="adj2" fmla="val 50000"/>
            </a:avLst>
          </a:prstGeom>
          <a:solidFill>
            <a:srgbClr val="FFFF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ar-JO" sz="1400" b="0" i="0" u="none" strike="noStrike" cap="none" dirty="0" smtClean="0">
                <a:solidFill>
                  <a:srgbClr val="000000"/>
                </a:solidFill>
                <a:latin typeface="Arial" pitchFamily="34" charset="0"/>
                <a:cs typeface="Arial" pitchFamily="34" charset="0"/>
                <a:sym typeface="Arial"/>
              </a:rPr>
              <a:t> </a:t>
            </a:r>
            <a:endParaRPr sz="1400" b="0" i="0" u="none" strike="noStrike" cap="none" dirty="0">
              <a:solidFill>
                <a:srgbClr val="000000"/>
              </a:solidFill>
              <a:latin typeface="Arial" pitchFamily="34" charset="0"/>
              <a:cs typeface="Arial" pitchFamily="34" charset="0"/>
              <a:sym typeface="Arial"/>
            </a:endParaRPr>
          </a:p>
        </p:txBody>
      </p:sp>
      <p:pic>
        <p:nvPicPr>
          <p:cNvPr id="18" name="圖片 17" descr="潛艇勾吻鮭L.png"/>
          <p:cNvPicPr>
            <a:picLocks noChangeAspect="1"/>
          </p:cNvPicPr>
          <p:nvPr/>
        </p:nvPicPr>
        <p:blipFill>
          <a:blip r:embed="rId7"/>
          <a:stretch>
            <a:fillRect/>
          </a:stretch>
        </p:blipFill>
        <p:spPr>
          <a:xfrm>
            <a:off x="4419598" y="2579797"/>
            <a:ext cx="1457289" cy="731098"/>
          </a:xfrm>
          <a:prstGeom prst="rect">
            <a:avLst/>
          </a:prstGeom>
        </p:spPr>
      </p:pic>
      <p:pic>
        <p:nvPicPr>
          <p:cNvPr id="26" name="圖片 25" descr="基地.png"/>
          <p:cNvPicPr>
            <a:picLocks noChangeAspect="1"/>
          </p:cNvPicPr>
          <p:nvPr/>
        </p:nvPicPr>
        <p:blipFill>
          <a:blip r:embed="rId8"/>
          <a:stretch>
            <a:fillRect/>
          </a:stretch>
        </p:blipFill>
        <p:spPr>
          <a:xfrm>
            <a:off x="699063" y="2108914"/>
            <a:ext cx="905964" cy="1073660"/>
          </a:xfrm>
          <a:prstGeom prst="rect">
            <a:avLst/>
          </a:prstGeom>
          <a:solidFill>
            <a:srgbClr val="FFFFFF">
              <a:shade val="85000"/>
            </a:srgbClr>
          </a:solidFill>
          <a:ln>
            <a:noFill/>
          </a:ln>
          <a:effectLst>
            <a:reflection blurRad="12700" stA="38000" endPos="28000" dist="5000" dir="5400000" sy="-100000" algn="bl" rotWithShape="0"/>
          </a:effectLst>
        </p:spPr>
      </p:pic>
      <p:grpSp>
        <p:nvGrpSpPr>
          <p:cNvPr id="33" name="群組 32"/>
          <p:cNvGrpSpPr/>
          <p:nvPr/>
        </p:nvGrpSpPr>
        <p:grpSpPr>
          <a:xfrm>
            <a:off x="288000" y="1926607"/>
            <a:ext cx="532990" cy="785866"/>
            <a:chOff x="1848199" y="2023189"/>
            <a:chExt cx="532990" cy="785866"/>
          </a:xfrm>
        </p:grpSpPr>
        <p:pic>
          <p:nvPicPr>
            <p:cNvPr id="27" name="圖片 26" descr="water1.png"/>
            <p:cNvPicPr>
              <a:picLocks noChangeAspect="1"/>
            </p:cNvPicPr>
            <p:nvPr/>
          </p:nvPicPr>
          <p:blipFill>
            <a:blip r:embed="rId9"/>
            <a:stretch>
              <a:fillRect/>
            </a:stretch>
          </p:blipFill>
          <p:spPr>
            <a:xfrm>
              <a:off x="1857742" y="2023189"/>
              <a:ext cx="252000" cy="379135"/>
            </a:xfrm>
            <a:prstGeom prst="rect">
              <a:avLst/>
            </a:prstGeom>
          </p:spPr>
        </p:pic>
        <p:pic>
          <p:nvPicPr>
            <p:cNvPr id="29" name="圖片 28" descr="water1.png"/>
            <p:cNvPicPr>
              <a:picLocks noChangeAspect="1"/>
            </p:cNvPicPr>
            <p:nvPr/>
          </p:nvPicPr>
          <p:blipFill>
            <a:blip r:embed="rId9"/>
            <a:stretch>
              <a:fillRect/>
            </a:stretch>
          </p:blipFill>
          <p:spPr>
            <a:xfrm>
              <a:off x="2129189" y="2024147"/>
              <a:ext cx="252000" cy="379135"/>
            </a:xfrm>
            <a:prstGeom prst="rect">
              <a:avLst/>
            </a:prstGeom>
          </p:spPr>
        </p:pic>
        <p:pic>
          <p:nvPicPr>
            <p:cNvPr id="30" name="圖片 29" descr="water1.png"/>
            <p:cNvPicPr>
              <a:picLocks noChangeAspect="1"/>
            </p:cNvPicPr>
            <p:nvPr/>
          </p:nvPicPr>
          <p:blipFill>
            <a:blip r:embed="rId9"/>
            <a:stretch>
              <a:fillRect/>
            </a:stretch>
          </p:blipFill>
          <p:spPr>
            <a:xfrm>
              <a:off x="1848199" y="2428962"/>
              <a:ext cx="252000" cy="379135"/>
            </a:xfrm>
            <a:prstGeom prst="rect">
              <a:avLst/>
            </a:prstGeom>
          </p:spPr>
        </p:pic>
        <p:pic>
          <p:nvPicPr>
            <p:cNvPr id="31" name="圖片 30" descr="water1.png"/>
            <p:cNvPicPr>
              <a:picLocks noChangeAspect="1"/>
            </p:cNvPicPr>
            <p:nvPr/>
          </p:nvPicPr>
          <p:blipFill>
            <a:blip r:embed="rId9"/>
            <a:stretch>
              <a:fillRect/>
            </a:stretch>
          </p:blipFill>
          <p:spPr>
            <a:xfrm>
              <a:off x="2119646" y="2429920"/>
              <a:ext cx="252000" cy="379135"/>
            </a:xfrm>
            <a:prstGeom prst="rect">
              <a:avLst/>
            </a:prstGeom>
          </p:spPr>
        </p:pic>
      </p:grpSp>
      <p:pic>
        <p:nvPicPr>
          <p:cNvPr id="28" name="圖片 27" descr="潛艇勾吻鮭L.png"/>
          <p:cNvPicPr>
            <a:picLocks noChangeAspect="1"/>
          </p:cNvPicPr>
          <p:nvPr/>
        </p:nvPicPr>
        <p:blipFill>
          <a:blip r:embed="rId7"/>
          <a:stretch>
            <a:fillRect/>
          </a:stretch>
        </p:blipFill>
        <p:spPr>
          <a:xfrm>
            <a:off x="1282118" y="2642230"/>
            <a:ext cx="1457289" cy="731098"/>
          </a:xfrm>
          <a:prstGeom prst="rect">
            <a:avLst/>
          </a:prstGeom>
        </p:spPr>
      </p:pic>
      <p:sp>
        <p:nvSpPr>
          <p:cNvPr id="23" name="矩形 22"/>
          <p:cNvSpPr/>
          <p:nvPr/>
        </p:nvSpPr>
        <p:spPr>
          <a:xfrm>
            <a:off x="171450" y="4708950"/>
            <a:ext cx="4572000" cy="307777"/>
          </a:xfrm>
          <a:prstGeom prst="rect">
            <a:avLst/>
          </a:prstGeom>
        </p:spPr>
        <p:txBody>
          <a:bodyPr>
            <a:spAutoFit/>
          </a:bodyPr>
          <a:lstStyle/>
          <a:p>
            <a:r>
              <a:rPr lang="en-US" dirty="0" smtClean="0">
                <a:solidFill>
                  <a:schemeClr val="tx1"/>
                </a:solidFill>
                <a:latin typeface="Arial" pitchFamily="34" charset="0"/>
                <a:cs typeface="Arial" pitchFamily="34" charset="0"/>
              </a:rPr>
              <a:t>*Information provided by Ocean fox</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30" name="Shape 330"/>
          <p:cNvSpPr txBox="1">
            <a:spLocks noGrp="1"/>
          </p:cNvSpPr>
          <p:nvPr>
            <p:ph type="title"/>
          </p:nvPr>
        </p:nvSpPr>
        <p:spPr>
          <a:xfrm>
            <a:off x="165600" y="365099"/>
            <a:ext cx="8520600" cy="607800"/>
          </a:xfrm>
          <a:prstGeom prst="rect">
            <a:avLst/>
          </a:prstGeom>
          <a:noFill/>
          <a:ln>
            <a:noFill/>
          </a:ln>
        </p:spPr>
        <p:txBody>
          <a:bodyPr spcFirstLastPara="1" wrap="square" lIns="72000" tIns="144000" rIns="91425" bIns="91425" anchor="t" anchorCtr="0">
            <a:noAutofit/>
          </a:bodyPr>
          <a:lstStyle/>
          <a:p>
            <a:pPr lvl="0">
              <a:buClr>
                <a:schemeClr val="tx1"/>
              </a:buClr>
            </a:pPr>
            <a:r>
              <a:rPr lang="en-US" sz="3600" dirty="0" smtClean="0">
                <a:latin typeface="Arial" pitchFamily="34" charset="0"/>
                <a:cs typeface="Arial" pitchFamily="34" charset="0"/>
              </a:rPr>
              <a:t>After data collection</a:t>
            </a:r>
            <a:endParaRPr sz="3600" i="0" u="none" strike="noStrike" cap="none" dirty="0">
              <a:solidFill>
                <a:schemeClr val="tx1"/>
              </a:solidFill>
              <a:latin typeface="Arial" pitchFamily="34" charset="0"/>
              <a:cs typeface="Arial" pitchFamily="34" charset="0"/>
              <a:sym typeface="Roboto"/>
            </a:endParaRPr>
          </a:p>
        </p:txBody>
      </p:sp>
      <p:sp>
        <p:nvSpPr>
          <p:cNvPr id="331" name="Shape 331"/>
          <p:cNvSpPr txBox="1">
            <a:spLocks noGrp="1"/>
          </p:cNvSpPr>
          <p:nvPr>
            <p:ph type="body" idx="1"/>
          </p:nvPr>
        </p:nvSpPr>
        <p:spPr>
          <a:xfrm>
            <a:off x="4486656" y="3235607"/>
            <a:ext cx="4571619" cy="2324100"/>
          </a:xfrm>
          <a:prstGeom prst="rect">
            <a:avLst/>
          </a:prstGeom>
          <a:noFill/>
          <a:ln>
            <a:noFill/>
          </a:ln>
        </p:spPr>
        <p:txBody>
          <a:bodyPr spcFirstLastPara="1" wrap="square" lIns="91425" tIns="91425" rIns="91425" bIns="91425" anchor="t" anchorCtr="0">
            <a:noAutofit/>
          </a:bodyPr>
          <a:lstStyle/>
          <a:p>
            <a:pPr lvl="0" indent="-381000">
              <a:buSzPts val="2400"/>
              <a:buNone/>
            </a:pPr>
            <a:r>
              <a:rPr lang="en-US" sz="2000" b="1" dirty="0" smtClean="0">
                <a:solidFill>
                  <a:srgbClr val="FFFF00"/>
                </a:solidFill>
                <a:latin typeface="Arial" pitchFamily="34" charset="0"/>
                <a:ea typeface="微軟正黑體" pitchFamily="34" charset="-120"/>
                <a:cs typeface="Arial" pitchFamily="34" charset="0"/>
              </a:rPr>
              <a:t>Historical record</a:t>
            </a:r>
            <a:endParaRPr lang="en" sz="2000" b="1" dirty="0" smtClean="0">
              <a:solidFill>
                <a:srgbClr val="FFFF00"/>
              </a:solidFill>
              <a:latin typeface="Arial" pitchFamily="34" charset="0"/>
              <a:ea typeface="微軟正黑體" pitchFamily="34" charset="-120"/>
              <a:cs typeface="Arial" pitchFamily="34" charset="0"/>
            </a:endParaRPr>
          </a:p>
          <a:p>
            <a:pPr marL="576000" lvl="1" indent="-381000">
              <a:spcBef>
                <a:spcPts val="0"/>
              </a:spcBef>
              <a:buClr>
                <a:schemeClr val="tx1"/>
              </a:buClr>
              <a:buFont typeface="Noto Sans Symbols"/>
              <a:buChar char="✓"/>
            </a:pPr>
            <a:r>
              <a:rPr lang="en-US" altLang="en-US" sz="1800" dirty="0" smtClean="0">
                <a:solidFill>
                  <a:schemeClr val="tx1"/>
                </a:solidFill>
                <a:latin typeface="Arial" pitchFamily="34" charset="0"/>
                <a:ea typeface="微軟正黑體" pitchFamily="34" charset="-120"/>
                <a:cs typeface="Arial" pitchFamily="34" charset="0"/>
                <a:sym typeface="Arial"/>
              </a:rPr>
              <a:t>Storage data to cloud</a:t>
            </a:r>
            <a:endParaRPr lang="en-US" altLang="en-US" sz="1800" dirty="0" smtClean="0">
              <a:solidFill>
                <a:schemeClr val="tx1"/>
              </a:solidFill>
              <a:latin typeface="Arial" pitchFamily="34" charset="0"/>
              <a:ea typeface="微軟正黑體" pitchFamily="34" charset="-120"/>
              <a:cs typeface="Arial" pitchFamily="34" charset="0"/>
            </a:endParaRPr>
          </a:p>
          <a:p>
            <a:pPr marL="576000" lvl="1" indent="-381000">
              <a:spcBef>
                <a:spcPts val="0"/>
              </a:spcBef>
              <a:buClr>
                <a:schemeClr val="tx1"/>
              </a:buClr>
              <a:buFont typeface="Noto Sans Symbols"/>
              <a:buChar char="✓"/>
            </a:pPr>
            <a:r>
              <a:rPr lang="en-US" altLang="en-US" sz="1800" dirty="0" smtClean="0">
                <a:solidFill>
                  <a:schemeClr val="tx1"/>
                </a:solidFill>
                <a:latin typeface="Arial" pitchFamily="34" charset="0"/>
                <a:ea typeface="微軟正黑體" pitchFamily="34" charset="-120"/>
                <a:cs typeface="Arial" pitchFamily="34" charset="0"/>
                <a:sym typeface="Arial"/>
              </a:rPr>
              <a:t>Environment analysis</a:t>
            </a:r>
            <a:endParaRPr lang="en-US" altLang="en-US" sz="1800" dirty="0" smtClean="0">
              <a:solidFill>
                <a:schemeClr val="tx1"/>
              </a:solidFill>
              <a:latin typeface="Arial" pitchFamily="34" charset="0"/>
              <a:ea typeface="微軟正黑體" pitchFamily="34" charset="-120"/>
              <a:cs typeface="Arial" pitchFamily="34" charset="0"/>
            </a:endParaRPr>
          </a:p>
          <a:p>
            <a:pPr marL="576000" lvl="1" indent="-381000">
              <a:spcBef>
                <a:spcPts val="0"/>
              </a:spcBef>
              <a:buClr>
                <a:schemeClr val="tx1"/>
              </a:buClr>
              <a:buFont typeface="Noto Sans Symbols"/>
              <a:buChar char="✓"/>
            </a:pPr>
            <a:r>
              <a:rPr lang="en-US" altLang="en-US" sz="1800" dirty="0" smtClean="0">
                <a:solidFill>
                  <a:schemeClr val="tx1"/>
                </a:solidFill>
                <a:latin typeface="Arial" pitchFamily="34" charset="0"/>
                <a:ea typeface="微軟正黑體" pitchFamily="34" charset="-120"/>
                <a:cs typeface="Arial" pitchFamily="34" charset="0"/>
                <a:sym typeface="Arial"/>
              </a:rPr>
              <a:t>Video record and analysis</a:t>
            </a:r>
            <a:endParaRPr lang="en-US" altLang="en-US" sz="1800" dirty="0">
              <a:solidFill>
                <a:schemeClr val="tx1"/>
              </a:solidFill>
              <a:latin typeface="Arial" pitchFamily="34" charset="0"/>
              <a:ea typeface="微軟正黑體" pitchFamily="34" charset="-120"/>
              <a:cs typeface="Arial" pitchFamily="34" charset="0"/>
            </a:endParaRPr>
          </a:p>
        </p:txBody>
      </p:sp>
      <p:pic>
        <p:nvPicPr>
          <p:cNvPr id="8" name="圖片 7" descr="進階檢測水質1.png"/>
          <p:cNvPicPr>
            <a:picLocks noChangeAspect="1"/>
          </p:cNvPicPr>
          <p:nvPr/>
        </p:nvPicPr>
        <p:blipFill>
          <a:blip r:embed="rId3"/>
          <a:stretch>
            <a:fillRect/>
          </a:stretch>
        </p:blipFill>
        <p:spPr>
          <a:xfrm>
            <a:off x="823800" y="1390094"/>
            <a:ext cx="2167613" cy="1895475"/>
          </a:xfrm>
          <a:prstGeom prst="rect">
            <a:avLst/>
          </a:prstGeom>
        </p:spPr>
      </p:pic>
      <p:sp>
        <p:nvSpPr>
          <p:cNvPr id="9" name="矩形 8"/>
          <p:cNvSpPr/>
          <p:nvPr/>
        </p:nvSpPr>
        <p:spPr>
          <a:xfrm>
            <a:off x="333938" y="3235607"/>
            <a:ext cx="4572000" cy="1083374"/>
          </a:xfrm>
          <a:prstGeom prst="rect">
            <a:avLst/>
          </a:prstGeom>
        </p:spPr>
        <p:txBody>
          <a:bodyPr>
            <a:spAutoFit/>
          </a:bodyPr>
          <a:lstStyle/>
          <a:p>
            <a:pPr marL="457200" lvl="0" indent="-381000">
              <a:lnSpc>
                <a:spcPct val="115000"/>
              </a:lnSpc>
              <a:buClr>
                <a:schemeClr val="tx1"/>
              </a:buClr>
              <a:buSzPts val="2400"/>
            </a:pPr>
            <a:r>
              <a:rPr lang="en-US" altLang="en-US" sz="2000" b="1" dirty="0" smtClean="0">
                <a:solidFill>
                  <a:srgbClr val="FFFF00"/>
                </a:solidFill>
                <a:latin typeface="Arial" pitchFamily="34" charset="0"/>
                <a:ea typeface="微軟正黑體" pitchFamily="34" charset="-120"/>
                <a:cs typeface="Arial" pitchFamily="34" charset="0"/>
                <a:sym typeface="Roboto"/>
              </a:rPr>
              <a:t>Advanced water quality testing</a:t>
            </a:r>
            <a:endParaRPr lang="zh-TW" altLang="en-US" sz="2000" b="1" dirty="0" smtClean="0">
              <a:solidFill>
                <a:srgbClr val="FFFF00"/>
              </a:solidFill>
              <a:latin typeface="Arial" pitchFamily="34" charset="0"/>
              <a:ea typeface="微軟正黑體" pitchFamily="34" charset="-120"/>
              <a:cs typeface="Arial" pitchFamily="34" charset="0"/>
              <a:sym typeface="Roboto"/>
            </a:endParaRPr>
          </a:p>
          <a:p>
            <a:pPr marL="576000" indent="-381000">
              <a:lnSpc>
                <a:spcPct val="115000"/>
              </a:lnSpc>
              <a:buClr>
                <a:schemeClr val="tx1"/>
              </a:buClr>
              <a:buSzPts val="1400"/>
              <a:buFont typeface="Noto Sans Symbols"/>
              <a:buChar char="✓"/>
            </a:pPr>
            <a:r>
              <a:rPr lang="en-US" altLang="en-US" sz="1800" dirty="0" smtClean="0">
                <a:solidFill>
                  <a:schemeClr val="tx1"/>
                </a:solidFill>
                <a:latin typeface="Arial" pitchFamily="34" charset="0"/>
                <a:ea typeface="微軟正黑體" pitchFamily="34" charset="-120"/>
                <a:cs typeface="Arial" pitchFamily="34" charset="0"/>
              </a:rPr>
              <a:t>Biochemical oxygen demand</a:t>
            </a:r>
            <a:endParaRPr lang="zh-TW" altLang="en-US" sz="1800" dirty="0" smtClean="0">
              <a:solidFill>
                <a:schemeClr val="tx1"/>
              </a:solidFill>
              <a:latin typeface="Arial" pitchFamily="34" charset="0"/>
              <a:ea typeface="微軟正黑體" pitchFamily="34" charset="-120"/>
              <a:cs typeface="Arial" pitchFamily="34" charset="0"/>
              <a:sym typeface="Roboto"/>
            </a:endParaRPr>
          </a:p>
          <a:p>
            <a:pPr marL="576000" indent="-381000">
              <a:lnSpc>
                <a:spcPct val="115000"/>
              </a:lnSpc>
              <a:buClr>
                <a:schemeClr val="tx1"/>
              </a:buClr>
              <a:buSzPts val="1400"/>
              <a:buFont typeface="Noto Sans Symbols"/>
              <a:buChar char="✓"/>
            </a:pPr>
            <a:r>
              <a:rPr lang="en-US" altLang="en-US" sz="1800" dirty="0" smtClean="0">
                <a:solidFill>
                  <a:schemeClr val="tx1"/>
                </a:solidFill>
                <a:latin typeface="Arial" pitchFamily="34" charset="0"/>
                <a:ea typeface="微軟正黑體" pitchFamily="34" charset="-120"/>
                <a:cs typeface="Arial" pitchFamily="34" charset="0"/>
              </a:rPr>
              <a:t>Algae analysis</a:t>
            </a:r>
            <a:endParaRPr lang="zh-TW" altLang="en-US" sz="1800" dirty="0" smtClean="0">
              <a:solidFill>
                <a:schemeClr val="tx1"/>
              </a:solidFill>
              <a:latin typeface="Arial" pitchFamily="34" charset="0"/>
              <a:ea typeface="微軟正黑體" pitchFamily="34" charset="-120"/>
              <a:cs typeface="Arial" pitchFamily="34" charset="0"/>
              <a:sym typeface="Roboto"/>
            </a:endParaRPr>
          </a:p>
        </p:txBody>
      </p:sp>
      <p:pic>
        <p:nvPicPr>
          <p:cNvPr id="10" name="圖片 9" descr="水質歷史記錄.png"/>
          <p:cNvPicPr>
            <a:picLocks noChangeAspect="1"/>
          </p:cNvPicPr>
          <p:nvPr/>
        </p:nvPicPr>
        <p:blipFill>
          <a:blip r:embed="rId4"/>
          <a:stretch>
            <a:fillRect/>
          </a:stretch>
        </p:blipFill>
        <p:spPr>
          <a:xfrm>
            <a:off x="4682829" y="1477401"/>
            <a:ext cx="3675386" cy="201623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Shape 339"/>
          <p:cNvSpPr txBox="1">
            <a:spLocks noGrp="1"/>
          </p:cNvSpPr>
          <p:nvPr>
            <p:ph type="title"/>
          </p:nvPr>
        </p:nvSpPr>
        <p:spPr>
          <a:xfrm>
            <a:off x="-114300" y="358082"/>
            <a:ext cx="9258299" cy="775394"/>
          </a:xfrm>
          <a:prstGeom prst="rect">
            <a:avLst/>
          </a:prstGeom>
          <a:noFill/>
          <a:ln>
            <a:noFill/>
          </a:ln>
        </p:spPr>
        <p:txBody>
          <a:bodyPr spcFirstLastPara="1" wrap="square" lIns="91425" tIns="108000" rIns="91425" bIns="91425" anchor="t" anchorCtr="0">
            <a:noAutofit/>
          </a:bodyPr>
          <a:lstStyle/>
          <a:p>
            <a:pPr lvl="0"/>
            <a:r>
              <a:rPr lang="en-US" sz="3600" dirty="0" smtClean="0">
                <a:latin typeface="Arial" pitchFamily="34" charset="0"/>
                <a:cs typeface="Arial" pitchFamily="34" charset="0"/>
              </a:rPr>
              <a:t>System Framework </a:t>
            </a:r>
            <a:r>
              <a:rPr lang="en-US" sz="1600" dirty="0" smtClean="0">
                <a:latin typeface="Arial" pitchFamily="34" charset="0"/>
                <a:cs typeface="Arial" pitchFamily="34" charset="0"/>
              </a:rPr>
              <a:t>(1/2 )</a:t>
            </a:r>
            <a:endParaRPr sz="1600" i="0" u="none" strike="noStrike" cap="none" dirty="0">
              <a:latin typeface="Arial" pitchFamily="34" charset="0"/>
              <a:cs typeface="Arial" pitchFamily="34" charset="0"/>
              <a:sym typeface="Roboto"/>
            </a:endParaRPr>
          </a:p>
        </p:txBody>
      </p:sp>
      <p:sp>
        <p:nvSpPr>
          <p:cNvPr id="345" name="Shape 345"/>
          <p:cNvSpPr/>
          <p:nvPr/>
        </p:nvSpPr>
        <p:spPr>
          <a:xfrm>
            <a:off x="3175518" y="1227583"/>
            <a:ext cx="2131542" cy="1404228"/>
          </a:xfrm>
          <a:prstGeom prst="round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rgbClr val="FFFFFF"/>
                </a:solidFill>
                <a:latin typeface="Arial" pitchFamily="34" charset="0"/>
                <a:ea typeface="微軟正黑體" pitchFamily="34" charset="-120"/>
                <a:cs typeface="Arial" pitchFamily="34" charset="0"/>
                <a:sym typeface="Arial"/>
              </a:rPr>
              <a:t>QNAP QBoat </a:t>
            </a:r>
            <a:r>
              <a:rPr lang="en" sz="1400" b="1" i="0" u="none" strike="noStrike" cap="none" dirty="0" smtClean="0">
                <a:solidFill>
                  <a:srgbClr val="FFFFFF"/>
                </a:solidFill>
                <a:latin typeface="Arial" pitchFamily="34" charset="0"/>
                <a:ea typeface="微軟正黑體" pitchFamily="34" charset="-120"/>
                <a:cs typeface="Arial" pitchFamily="34" charset="0"/>
                <a:sym typeface="Arial"/>
              </a:rPr>
              <a:t>Sunny</a:t>
            </a:r>
            <a:endParaRPr b="1" dirty="0">
              <a:solidFill>
                <a:srgbClr val="FFFFFF"/>
              </a:solidFill>
              <a:latin typeface="Arial" pitchFamily="34" charset="0"/>
              <a:ea typeface="微軟正黑體" pitchFamily="34" charset="-120"/>
              <a:cs typeface="Arial" pitchFamily="34" charset="0"/>
            </a:endParaRPr>
          </a:p>
        </p:txBody>
      </p:sp>
      <p:sp>
        <p:nvSpPr>
          <p:cNvPr id="346" name="Shape 346"/>
          <p:cNvSpPr/>
          <p:nvPr/>
        </p:nvSpPr>
        <p:spPr>
          <a:xfrm>
            <a:off x="4600764" y="3278554"/>
            <a:ext cx="1683444" cy="629120"/>
          </a:xfrm>
          <a:prstGeom prst="round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smtClean="0">
                <a:solidFill>
                  <a:srgbClr val="FFFFFF"/>
                </a:solidFill>
                <a:latin typeface="Arial" pitchFamily="34" charset="0"/>
                <a:ea typeface="微軟正黑體" pitchFamily="34" charset="-120"/>
                <a:cs typeface="Arial" pitchFamily="34" charset="0"/>
                <a:sym typeface="Arial"/>
              </a:rPr>
              <a:t>Data Transmission</a:t>
            </a:r>
            <a:endParaRPr sz="14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347" name="Shape 347"/>
          <p:cNvSpPr/>
          <p:nvPr/>
        </p:nvSpPr>
        <p:spPr>
          <a:xfrm>
            <a:off x="2643953" y="3278554"/>
            <a:ext cx="1131235" cy="629120"/>
          </a:xfrm>
          <a:prstGeom prst="round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smtClean="0">
                <a:solidFill>
                  <a:srgbClr val="FFFFFF"/>
                </a:solidFill>
                <a:latin typeface="Arial" pitchFamily="34" charset="0"/>
                <a:ea typeface="微軟正黑體" pitchFamily="34" charset="-120"/>
                <a:cs typeface="Arial" pitchFamily="34" charset="0"/>
                <a:sym typeface="Arial"/>
              </a:rPr>
              <a:t>Action</a:t>
            </a:r>
            <a:endParaRPr sz="14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348" name="Shape 348"/>
          <p:cNvSpPr/>
          <p:nvPr/>
        </p:nvSpPr>
        <p:spPr>
          <a:xfrm>
            <a:off x="4045308" y="4159872"/>
            <a:ext cx="644193" cy="629120"/>
          </a:xfrm>
          <a:prstGeom prst="round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rgbClr val="FFFFFF"/>
                </a:solidFill>
                <a:latin typeface="Arial" pitchFamily="34" charset="0"/>
                <a:ea typeface="微軟正黑體" pitchFamily="34" charset="-120"/>
                <a:cs typeface="Arial" pitchFamily="34" charset="0"/>
                <a:sym typeface="Arial"/>
              </a:rPr>
              <a:t>GPS</a:t>
            </a:r>
            <a:endParaRPr sz="14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349" name="Shape 349"/>
          <p:cNvSpPr/>
          <p:nvPr/>
        </p:nvSpPr>
        <p:spPr>
          <a:xfrm>
            <a:off x="5471774" y="4160577"/>
            <a:ext cx="1719121" cy="629120"/>
          </a:xfrm>
          <a:prstGeom prst="round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a:solidFill>
                  <a:srgbClr val="FFFFFF"/>
                </a:solidFill>
                <a:latin typeface="Arial" pitchFamily="34" charset="0"/>
                <a:ea typeface="微軟正黑體" pitchFamily="34" charset="-120"/>
                <a:cs typeface="Arial" pitchFamily="34" charset="0"/>
                <a:sym typeface="Arial"/>
              </a:rPr>
              <a:t>UnaShield V2S for Sigfox</a:t>
            </a:r>
            <a:endParaRPr sz="14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350" name="Shape 350"/>
          <p:cNvSpPr/>
          <p:nvPr/>
        </p:nvSpPr>
        <p:spPr>
          <a:xfrm>
            <a:off x="2643953" y="4160577"/>
            <a:ext cx="1131235" cy="629120"/>
          </a:xfrm>
          <a:prstGeom prst="round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dirty="0" smtClean="0">
                <a:solidFill>
                  <a:srgbClr val="FFFFFF"/>
                </a:solidFill>
                <a:latin typeface="Arial" pitchFamily="34" charset="0"/>
                <a:ea typeface="微軟正黑體" pitchFamily="34" charset="-120"/>
                <a:cs typeface="Arial" pitchFamily="34" charset="0"/>
                <a:sym typeface="Arial"/>
              </a:rPr>
              <a:t>Sensor</a:t>
            </a:r>
            <a:endParaRPr sz="1400" b="1" i="0" u="none" strike="noStrike" cap="none" dirty="0">
              <a:solidFill>
                <a:srgbClr val="FFFFFF"/>
              </a:solidFill>
              <a:latin typeface="Arial" pitchFamily="34" charset="0"/>
              <a:ea typeface="微軟正黑體" pitchFamily="34" charset="-120"/>
              <a:cs typeface="Arial" pitchFamily="34" charset="0"/>
              <a:sym typeface="Arial"/>
            </a:endParaRPr>
          </a:p>
        </p:txBody>
      </p:sp>
      <p:cxnSp>
        <p:nvCxnSpPr>
          <p:cNvPr id="355" name="Shape 355"/>
          <p:cNvCxnSpPr/>
          <p:nvPr/>
        </p:nvCxnSpPr>
        <p:spPr>
          <a:xfrm rot="5400000" flipH="1">
            <a:off x="4755835" y="2653515"/>
            <a:ext cx="642152" cy="607927"/>
          </a:xfrm>
          <a:prstGeom prst="bentConnector3">
            <a:avLst>
              <a:gd name="adj1" fmla="val 50006"/>
            </a:avLst>
          </a:prstGeom>
          <a:noFill/>
          <a:ln w="19050" cap="flat" cmpd="sng">
            <a:solidFill>
              <a:srgbClr val="F7CF25"/>
            </a:solidFill>
            <a:prstDash val="solid"/>
            <a:round/>
            <a:headEnd type="triangle" w="lg" len="lg"/>
            <a:tailEnd type="triangle" w="lg" len="lg"/>
          </a:ln>
        </p:spPr>
      </p:cxnSp>
      <p:cxnSp>
        <p:nvCxnSpPr>
          <p:cNvPr id="356" name="Shape 356"/>
          <p:cNvCxnSpPr/>
          <p:nvPr/>
        </p:nvCxnSpPr>
        <p:spPr>
          <a:xfrm rot="16200000">
            <a:off x="3132529" y="2687487"/>
            <a:ext cx="646713" cy="503584"/>
          </a:xfrm>
          <a:prstGeom prst="bentConnector3">
            <a:avLst>
              <a:gd name="adj1" fmla="val 50000"/>
            </a:avLst>
          </a:prstGeom>
          <a:noFill/>
          <a:ln w="19050" cap="flat" cmpd="sng">
            <a:solidFill>
              <a:srgbClr val="F7CF25"/>
            </a:solidFill>
            <a:prstDash val="solid"/>
            <a:round/>
            <a:headEnd type="none" w="sm" len="sm"/>
            <a:tailEnd type="triangle" w="lg" len="lg"/>
          </a:ln>
        </p:spPr>
      </p:cxnSp>
      <p:sp>
        <p:nvSpPr>
          <p:cNvPr id="357" name="Shape 357"/>
          <p:cNvSpPr txBox="1"/>
          <p:nvPr/>
        </p:nvSpPr>
        <p:spPr>
          <a:xfrm>
            <a:off x="4596806" y="3296229"/>
            <a:ext cx="655009" cy="62912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rgbClr val="FFFFFF"/>
              </a:solidFill>
              <a:latin typeface="Arial" pitchFamily="34" charset="0"/>
              <a:ea typeface="微軟正黑體" pitchFamily="34" charset="-120"/>
              <a:cs typeface="Arial" pitchFamily="34" charset="0"/>
              <a:sym typeface="Arial"/>
            </a:endParaRPr>
          </a:p>
        </p:txBody>
      </p:sp>
      <p:cxnSp>
        <p:nvCxnSpPr>
          <p:cNvPr id="359" name="Shape 359"/>
          <p:cNvCxnSpPr>
            <a:stCxn id="357" idx="1"/>
          </p:cNvCxnSpPr>
          <p:nvPr/>
        </p:nvCxnSpPr>
        <p:spPr>
          <a:xfrm rot="10800000" flipV="1">
            <a:off x="4367406" y="3610788"/>
            <a:ext cx="229401" cy="571779"/>
          </a:xfrm>
          <a:prstGeom prst="bentConnector2">
            <a:avLst/>
          </a:prstGeom>
          <a:noFill/>
          <a:ln w="19050" cap="flat" cmpd="sng">
            <a:solidFill>
              <a:srgbClr val="F7CF25"/>
            </a:solidFill>
            <a:prstDash val="solid"/>
            <a:round/>
            <a:headEnd type="none" w="sm" len="sm"/>
            <a:tailEnd type="triangle" w="lg" len="lg"/>
          </a:ln>
        </p:spPr>
      </p:cxnSp>
      <p:cxnSp>
        <p:nvCxnSpPr>
          <p:cNvPr id="361" name="Shape 361"/>
          <p:cNvCxnSpPr/>
          <p:nvPr/>
        </p:nvCxnSpPr>
        <p:spPr>
          <a:xfrm rot="5400000" flipH="1" flipV="1">
            <a:off x="3083120" y="4034126"/>
            <a:ext cx="252903" cy="1588"/>
          </a:xfrm>
          <a:prstGeom prst="bentConnector3">
            <a:avLst>
              <a:gd name="adj1" fmla="val 50000"/>
            </a:avLst>
          </a:prstGeom>
          <a:noFill/>
          <a:ln w="19050" cap="flat" cmpd="sng">
            <a:solidFill>
              <a:srgbClr val="F7CF25"/>
            </a:solidFill>
            <a:prstDash val="solid"/>
            <a:round/>
            <a:headEnd type="none" w="sm" len="sm"/>
            <a:tailEnd type="triangle" w="lg" len="lg"/>
          </a:ln>
        </p:spPr>
      </p:cxnSp>
      <p:sp>
        <p:nvSpPr>
          <p:cNvPr id="30" name="Shape 275"/>
          <p:cNvSpPr/>
          <p:nvPr/>
        </p:nvSpPr>
        <p:spPr>
          <a:xfrm>
            <a:off x="-5780869" y="247640"/>
            <a:ext cx="119987" cy="119966"/>
          </a:xfrm>
          <a:custGeom>
            <a:avLst/>
            <a:gdLst/>
            <a:ahLst/>
            <a:cxnLst/>
            <a:rect l="0" t="0" r="0" b="0"/>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a:latin typeface="Arial" pitchFamily="34" charset="0"/>
              <a:cs typeface="Arial" pitchFamily="34" charset="0"/>
            </a:endParaRPr>
          </a:p>
        </p:txBody>
      </p:sp>
      <p:cxnSp>
        <p:nvCxnSpPr>
          <p:cNvPr id="32" name="Shape 359"/>
          <p:cNvCxnSpPr>
            <a:stCxn id="346" idx="3"/>
          </p:cNvCxnSpPr>
          <p:nvPr/>
        </p:nvCxnSpPr>
        <p:spPr>
          <a:xfrm>
            <a:off x="6284208" y="3593114"/>
            <a:ext cx="212969" cy="566758"/>
          </a:xfrm>
          <a:prstGeom prst="bentConnector2">
            <a:avLst/>
          </a:prstGeom>
          <a:noFill/>
          <a:ln w="19050" cap="flat" cmpd="sng">
            <a:solidFill>
              <a:srgbClr val="F7CF25"/>
            </a:solidFill>
            <a:prstDash val="solid"/>
            <a:round/>
            <a:headEnd type="none" w="sm" len="sm"/>
            <a:tailEnd type="triangle" w="lg" len="lg"/>
          </a:ln>
        </p:spPr>
      </p:cxnSp>
      <p:grpSp>
        <p:nvGrpSpPr>
          <p:cNvPr id="39" name="群組 38"/>
          <p:cNvGrpSpPr/>
          <p:nvPr/>
        </p:nvGrpSpPr>
        <p:grpSpPr>
          <a:xfrm>
            <a:off x="5322472" y="1615137"/>
            <a:ext cx="2280035" cy="629120"/>
            <a:chOff x="5456584" y="1729958"/>
            <a:chExt cx="2280035" cy="629120"/>
          </a:xfrm>
        </p:grpSpPr>
        <p:sp>
          <p:nvSpPr>
            <p:cNvPr id="351" name="Shape 351"/>
            <p:cNvSpPr/>
            <p:nvPr/>
          </p:nvSpPr>
          <p:spPr>
            <a:xfrm>
              <a:off x="6239851" y="1729958"/>
              <a:ext cx="1496768" cy="629120"/>
            </a:xfrm>
            <a:prstGeom prst="round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smtClean="0">
                  <a:solidFill>
                    <a:srgbClr val="FFFFFF"/>
                  </a:solidFill>
                  <a:latin typeface="Arial" pitchFamily="34" charset="0"/>
                  <a:ea typeface="微軟正黑體" pitchFamily="34" charset="-120"/>
                  <a:cs typeface="Arial" pitchFamily="34" charset="0"/>
                  <a:sym typeface="Arial"/>
                </a:rPr>
                <a:t>          </a:t>
              </a:r>
              <a:r>
                <a:rPr lang="en" b="1" dirty="0" smtClean="0">
                  <a:solidFill>
                    <a:srgbClr val="FFFFFF"/>
                  </a:solidFill>
                  <a:latin typeface="Arial" pitchFamily="34" charset="0"/>
                  <a:ea typeface="微軟正黑體" pitchFamily="34" charset="-120"/>
                  <a:cs typeface="Arial" pitchFamily="34" charset="0"/>
                </a:rPr>
                <a:t>Camera</a:t>
              </a:r>
              <a:endParaRPr sz="14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50" name="Shape 276"/>
            <p:cNvSpPr/>
            <p:nvPr/>
          </p:nvSpPr>
          <p:spPr>
            <a:xfrm>
              <a:off x="6418320" y="1871537"/>
              <a:ext cx="371623" cy="309362"/>
            </a:xfrm>
            <a:custGeom>
              <a:avLst/>
              <a:gdLst/>
              <a:ahLst/>
              <a:cxnLst/>
              <a:rect l="0" t="0" r="0" b="0"/>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wrap="square" lIns="91425" tIns="91425" rIns="91425" bIns="91425" anchor="ctr" anchorCtr="0">
              <a:noAutofit/>
            </a:bodyPr>
            <a:lstStyle/>
            <a:p>
              <a:pPr lvl="0">
                <a:spcBef>
                  <a:spcPts val="0"/>
                </a:spcBef>
                <a:buNone/>
              </a:pPr>
              <a:endParaRPr b="1">
                <a:latin typeface="Arial" pitchFamily="34" charset="0"/>
                <a:ea typeface="微軟正黑體" pitchFamily="34" charset="-120"/>
                <a:cs typeface="Arial" pitchFamily="34" charset="0"/>
              </a:endParaRPr>
            </a:p>
          </p:txBody>
        </p:sp>
        <p:cxnSp>
          <p:nvCxnSpPr>
            <p:cNvPr id="35" name="Shape 361"/>
            <p:cNvCxnSpPr/>
            <p:nvPr/>
          </p:nvCxnSpPr>
          <p:spPr>
            <a:xfrm>
              <a:off x="5456584" y="2042929"/>
              <a:ext cx="783268" cy="1589"/>
            </a:xfrm>
            <a:prstGeom prst="bentConnector3">
              <a:avLst>
                <a:gd name="adj1" fmla="val 50000"/>
              </a:avLst>
            </a:prstGeom>
            <a:noFill/>
            <a:ln w="19050" cap="flat" cmpd="sng">
              <a:solidFill>
                <a:srgbClr val="F7CF25"/>
              </a:solidFill>
              <a:prstDash val="solid"/>
              <a:round/>
              <a:headEnd type="none" w="sm" len="sm"/>
              <a:tailEnd type="triangle" w="lg" len="lg"/>
            </a:ln>
          </p:spPr>
        </p:cxnSp>
      </p:grpSp>
      <p:grpSp>
        <p:nvGrpSpPr>
          <p:cNvPr id="40" name="群組 39"/>
          <p:cNvGrpSpPr/>
          <p:nvPr/>
        </p:nvGrpSpPr>
        <p:grpSpPr>
          <a:xfrm>
            <a:off x="1071840" y="1614697"/>
            <a:ext cx="2115870" cy="630000"/>
            <a:chOff x="1262065" y="1727929"/>
            <a:chExt cx="2115870" cy="630000"/>
          </a:xfrm>
        </p:grpSpPr>
        <p:sp>
          <p:nvSpPr>
            <p:cNvPr id="342" name="Shape 342"/>
            <p:cNvSpPr txBox="1"/>
            <p:nvPr/>
          </p:nvSpPr>
          <p:spPr>
            <a:xfrm>
              <a:off x="1262065" y="1727929"/>
              <a:ext cx="1332602" cy="630000"/>
            </a:xfrm>
            <a:prstGeom prst="roundRect">
              <a:avLst/>
            </a:prstGeom>
            <a:noFill/>
            <a:ln w="190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marR="0" lvl="1" indent="0" algn="ctr" rtl="0">
                <a:lnSpc>
                  <a:spcPct val="100000"/>
                </a:lnSpc>
                <a:spcBef>
                  <a:spcPts val="0"/>
                </a:spcBef>
                <a:spcAft>
                  <a:spcPts val="0"/>
                </a:spcAft>
                <a:buNone/>
              </a:pPr>
              <a:r>
                <a:rPr lang="en" sz="1400" b="1" i="0" u="none" strike="noStrike" cap="none" dirty="0">
                  <a:solidFill>
                    <a:srgbClr val="FFFFFF"/>
                  </a:solidFill>
                  <a:latin typeface="Arial" pitchFamily="34" charset="0"/>
                  <a:ea typeface="微軟正黑體" pitchFamily="34" charset="-120"/>
                  <a:cs typeface="Arial" pitchFamily="34" charset="0"/>
                  <a:sym typeface="Arial"/>
                </a:rPr>
                <a:t>Dump data</a:t>
              </a:r>
              <a:endParaRPr sz="1400" b="1" i="0" u="none" strike="noStrike" cap="none" dirty="0">
                <a:solidFill>
                  <a:srgbClr val="FFFFFF"/>
                </a:solidFill>
                <a:latin typeface="Arial" pitchFamily="34" charset="0"/>
                <a:ea typeface="微軟正黑體" pitchFamily="34" charset="-120"/>
                <a:cs typeface="Arial" pitchFamily="34" charset="0"/>
                <a:sym typeface="Arial"/>
              </a:endParaRPr>
            </a:p>
          </p:txBody>
        </p:sp>
        <p:cxnSp>
          <p:nvCxnSpPr>
            <p:cNvPr id="37" name="Shape 361"/>
            <p:cNvCxnSpPr/>
            <p:nvPr/>
          </p:nvCxnSpPr>
          <p:spPr>
            <a:xfrm flipH="1">
              <a:off x="2594667" y="2042929"/>
              <a:ext cx="783268" cy="1589"/>
            </a:xfrm>
            <a:prstGeom prst="bentConnector3">
              <a:avLst>
                <a:gd name="adj1" fmla="val 50000"/>
              </a:avLst>
            </a:prstGeom>
            <a:noFill/>
            <a:ln w="19050" cap="flat" cmpd="sng">
              <a:solidFill>
                <a:srgbClr val="F7CF25"/>
              </a:solidFill>
              <a:prstDash val="solid"/>
              <a:round/>
              <a:headEnd type="none" w="sm" len="sm"/>
              <a:tailEnd type="triangle" w="lg" len="lg"/>
            </a:ln>
          </p:spPr>
        </p:cxnSp>
      </p:grpSp>
      <p:pic>
        <p:nvPicPr>
          <p:cNvPr id="38" name="圖片 37" descr="機器1.png"/>
          <p:cNvPicPr>
            <a:picLocks noChangeAspect="1"/>
          </p:cNvPicPr>
          <p:nvPr/>
        </p:nvPicPr>
        <p:blipFill>
          <a:blip r:embed="rId3"/>
          <a:stretch>
            <a:fillRect/>
          </a:stretch>
        </p:blipFill>
        <p:spPr>
          <a:xfrm>
            <a:off x="3377848" y="1518826"/>
            <a:ext cx="1765656" cy="110664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311700" y="291233"/>
            <a:ext cx="8520600" cy="6078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1"/>
              </a:buClr>
              <a:buSzPts val="3000"/>
              <a:buFont typeface="Roboto"/>
              <a:buNone/>
            </a:pPr>
            <a:r>
              <a:rPr lang="en" sz="4000" b="1" i="0" u="none" strike="noStrike" cap="none" dirty="0">
                <a:solidFill>
                  <a:schemeClr val="tx1"/>
                </a:solidFill>
                <a:latin typeface="Arial" pitchFamily="34" charset="0"/>
                <a:cs typeface="Arial" pitchFamily="34" charset="0"/>
                <a:sym typeface="Roboto"/>
              </a:rPr>
              <a:t>Outlines</a:t>
            </a:r>
            <a:endParaRPr sz="4000" b="1" i="0" u="none" strike="noStrike" cap="none" dirty="0">
              <a:solidFill>
                <a:schemeClr val="tx1"/>
              </a:solidFill>
              <a:latin typeface="Arial" pitchFamily="34" charset="0"/>
              <a:cs typeface="Arial" pitchFamily="34" charset="0"/>
              <a:sym typeface="Roboto"/>
            </a:endParaRPr>
          </a:p>
        </p:txBody>
      </p:sp>
      <p:sp>
        <p:nvSpPr>
          <p:cNvPr id="217" name="Shape 217"/>
          <p:cNvSpPr txBox="1">
            <a:spLocks noGrp="1"/>
          </p:cNvSpPr>
          <p:nvPr>
            <p:ph type="body" idx="1"/>
          </p:nvPr>
        </p:nvSpPr>
        <p:spPr>
          <a:xfrm>
            <a:off x="1456938" y="1388540"/>
            <a:ext cx="2771025" cy="1273905"/>
          </a:xfrm>
          <a:prstGeom prst="rect">
            <a:avLst/>
          </a:prstGeom>
          <a:noFill/>
          <a:ln>
            <a:noFill/>
          </a:ln>
        </p:spPr>
        <p:txBody>
          <a:bodyPr spcFirstLastPara="1" wrap="square" lIns="91425" tIns="91425" rIns="91425" bIns="91425" anchor="t" anchorCtr="0">
            <a:noAutofit/>
          </a:bodyPr>
          <a:lstStyle/>
          <a:p>
            <a:pPr marL="0" lvl="0" indent="0">
              <a:buNone/>
            </a:pPr>
            <a:r>
              <a:rPr lang="en-US" sz="2800" b="1" dirty="0" smtClean="0">
                <a:latin typeface="Arial" pitchFamily="34" charset="0"/>
                <a:cs typeface="Arial" pitchFamily="34" charset="0"/>
              </a:rPr>
              <a:t>Introduction</a:t>
            </a:r>
          </a:p>
          <a:p>
            <a:pPr marL="457200" marR="0" lvl="0" indent="-342900" algn="l" rtl="0">
              <a:lnSpc>
                <a:spcPct val="115000"/>
              </a:lnSpc>
              <a:spcBef>
                <a:spcPts val="0"/>
              </a:spcBef>
              <a:spcAft>
                <a:spcPts val="0"/>
              </a:spcAft>
              <a:buClr>
                <a:schemeClr val="tx1"/>
              </a:buClr>
              <a:buSzPts val="1800"/>
              <a:buFont typeface="Noto Sans Symbols"/>
              <a:buChar char="◆"/>
            </a:pPr>
            <a:r>
              <a:rPr lang="en" sz="1600" b="0" i="0" u="none" strike="noStrike" cap="none" dirty="0" smtClean="0">
                <a:solidFill>
                  <a:schemeClr val="tx1"/>
                </a:solidFill>
                <a:latin typeface="Arial" pitchFamily="34" charset="0"/>
                <a:ea typeface="微軟正黑體" pitchFamily="34" charset="-120"/>
                <a:cs typeface="Arial" pitchFamily="34" charset="0"/>
                <a:sym typeface="Roboto"/>
              </a:rPr>
              <a:t>Sigfox</a:t>
            </a:r>
            <a:endParaRPr sz="1600" b="0" i="0" u="none" strike="noStrike" cap="none" dirty="0" smtClean="0">
              <a:solidFill>
                <a:schemeClr val="tx1"/>
              </a:solidFill>
              <a:latin typeface="Arial" pitchFamily="34" charset="0"/>
              <a:ea typeface="微軟正黑體" pitchFamily="34" charset="-120"/>
              <a:cs typeface="Arial" pitchFamily="34" charset="0"/>
              <a:sym typeface="Roboto"/>
            </a:endParaRPr>
          </a:p>
          <a:p>
            <a:pPr marL="457200" marR="0" lvl="0" indent="-342900" algn="l" rtl="0">
              <a:lnSpc>
                <a:spcPct val="115000"/>
              </a:lnSpc>
              <a:spcBef>
                <a:spcPts val="0"/>
              </a:spcBef>
              <a:spcAft>
                <a:spcPts val="0"/>
              </a:spcAft>
              <a:buClr>
                <a:schemeClr val="tx1"/>
              </a:buClr>
              <a:buSzPts val="1800"/>
              <a:buFont typeface="Noto Sans Symbols"/>
              <a:buChar char="◆"/>
            </a:pPr>
            <a:r>
              <a:rPr lang="en" sz="1600" b="0" i="0" u="none" strike="noStrike" cap="none" dirty="0" smtClean="0">
                <a:solidFill>
                  <a:schemeClr val="tx1"/>
                </a:solidFill>
                <a:latin typeface="Arial" pitchFamily="34" charset="0"/>
                <a:ea typeface="微軟正黑體" pitchFamily="34" charset="-120"/>
                <a:cs typeface="Arial" pitchFamily="34" charset="0"/>
                <a:sym typeface="Roboto"/>
              </a:rPr>
              <a:t>QIoT Suite Lite</a:t>
            </a:r>
          </a:p>
          <a:p>
            <a:pPr lvl="0">
              <a:buFont typeface="Noto Sans Symbols"/>
              <a:buChar char="◆"/>
            </a:pPr>
            <a:r>
              <a:rPr lang="en-US" sz="1600" dirty="0" err="1" smtClean="0">
                <a:latin typeface="Arial" pitchFamily="34" charset="0"/>
                <a:cs typeface="Arial" pitchFamily="34" charset="0"/>
              </a:rPr>
              <a:t>Fishackathon</a:t>
            </a:r>
            <a:endParaRPr sz="1600" b="0" i="0" u="none" strike="noStrike" cap="none" dirty="0" smtClean="0">
              <a:solidFill>
                <a:schemeClr val="tx1"/>
              </a:solidFill>
              <a:latin typeface="Arial" pitchFamily="34" charset="0"/>
              <a:ea typeface="微軟正黑體" pitchFamily="34" charset="-120"/>
              <a:cs typeface="Arial" pitchFamily="34" charset="0"/>
              <a:sym typeface="Roboto"/>
            </a:endParaRPr>
          </a:p>
          <a:p>
            <a:pPr marL="457200" marR="0" lvl="0" indent="-228600" algn="l" rtl="0">
              <a:lnSpc>
                <a:spcPct val="115000"/>
              </a:lnSpc>
              <a:spcBef>
                <a:spcPts val="0"/>
              </a:spcBef>
              <a:spcAft>
                <a:spcPts val="0"/>
              </a:spcAft>
              <a:buClr>
                <a:schemeClr val="tx1"/>
              </a:buClr>
              <a:buSzPts val="1800"/>
              <a:buFont typeface="Noto Sans Symbols"/>
              <a:buNone/>
            </a:pPr>
            <a:endParaRPr sz="1800" b="0" i="0" u="none" strike="noStrike" cap="none" dirty="0" smtClean="0">
              <a:solidFill>
                <a:schemeClr val="tx1"/>
              </a:solidFill>
              <a:latin typeface="Arial" pitchFamily="34" charset="0"/>
              <a:ea typeface="微軟正黑體" pitchFamily="34" charset="-120"/>
              <a:cs typeface="Arial" pitchFamily="34" charset="0"/>
              <a:sym typeface="Roboto"/>
            </a:endParaRPr>
          </a:p>
          <a:p>
            <a:pPr marL="457200" marR="0" lvl="0" indent="-228600" algn="l" rtl="0">
              <a:lnSpc>
                <a:spcPct val="115000"/>
              </a:lnSpc>
              <a:spcBef>
                <a:spcPts val="0"/>
              </a:spcBef>
              <a:spcAft>
                <a:spcPts val="0"/>
              </a:spcAft>
              <a:buClr>
                <a:schemeClr val="tx1"/>
              </a:buClr>
              <a:buSzPts val="1800"/>
              <a:buFont typeface="Noto Sans Symbols"/>
              <a:buNone/>
            </a:pPr>
            <a:endParaRPr sz="1800" b="0" i="0" u="none" strike="noStrike" cap="none" dirty="0">
              <a:solidFill>
                <a:schemeClr val="tx1"/>
              </a:solidFill>
              <a:latin typeface="Arial" pitchFamily="34" charset="0"/>
              <a:ea typeface="微軟正黑體" pitchFamily="34" charset="-120"/>
              <a:cs typeface="Arial" pitchFamily="34" charset="0"/>
              <a:sym typeface="Roboto"/>
            </a:endParaRPr>
          </a:p>
        </p:txBody>
      </p:sp>
      <p:sp>
        <p:nvSpPr>
          <p:cNvPr id="2" name="矩形 1"/>
          <p:cNvSpPr/>
          <p:nvPr/>
        </p:nvSpPr>
        <p:spPr>
          <a:xfrm>
            <a:off x="1484763" y="3092258"/>
            <a:ext cx="3242650" cy="1027974"/>
          </a:xfrm>
          <a:prstGeom prst="rect">
            <a:avLst/>
          </a:prstGeom>
        </p:spPr>
        <p:txBody>
          <a:bodyPr wrap="square">
            <a:spAutoFit/>
          </a:bodyPr>
          <a:lstStyle/>
          <a:p>
            <a:pPr marL="0" indent="0">
              <a:buNone/>
            </a:pPr>
            <a:r>
              <a:rPr lang="en-US" sz="2400" b="1" dirty="0" smtClean="0">
                <a:solidFill>
                  <a:schemeClr val="tx1"/>
                </a:solidFill>
                <a:latin typeface="Arial" pitchFamily="34" charset="0"/>
                <a:cs typeface="Arial" pitchFamily="34" charset="0"/>
              </a:rPr>
              <a:t>Guest speaker</a:t>
            </a:r>
          </a:p>
          <a:p>
            <a:pPr marL="457200" lvl="0" indent="-342900">
              <a:lnSpc>
                <a:spcPct val="115000"/>
              </a:lnSpc>
              <a:buClr>
                <a:schemeClr val="tx1"/>
              </a:buClr>
              <a:buSzPts val="1800"/>
              <a:buFont typeface="Noto Sans Symbols"/>
              <a:buChar char="◆"/>
            </a:pPr>
            <a:r>
              <a:rPr lang="en-US" sz="1600" dirty="0" smtClean="0">
                <a:solidFill>
                  <a:schemeClr val="tx1"/>
                </a:solidFill>
                <a:latin typeface="Arial" pitchFamily="34" charset="0"/>
                <a:cs typeface="Arial" pitchFamily="34" charset="0"/>
              </a:rPr>
              <a:t>Formosan salmon submarine sampling system</a:t>
            </a:r>
            <a:endParaRPr lang="zh-TW" altLang="en-US" sz="1600" dirty="0">
              <a:solidFill>
                <a:schemeClr val="tx1"/>
              </a:solidFill>
              <a:latin typeface="Arial" pitchFamily="34" charset="0"/>
              <a:ea typeface="微軟正黑體" pitchFamily="34" charset="-120"/>
              <a:cs typeface="Arial" pitchFamily="34" charset="0"/>
            </a:endParaRPr>
          </a:p>
        </p:txBody>
      </p:sp>
      <p:pic>
        <p:nvPicPr>
          <p:cNvPr id="7" name="圖片 6" descr="P1icon-1.png"/>
          <p:cNvPicPr>
            <a:picLocks noChangeAspect="1"/>
          </p:cNvPicPr>
          <p:nvPr/>
        </p:nvPicPr>
        <p:blipFill>
          <a:blip r:embed="rId3"/>
          <a:stretch>
            <a:fillRect/>
          </a:stretch>
        </p:blipFill>
        <p:spPr>
          <a:xfrm>
            <a:off x="388660" y="1388541"/>
            <a:ext cx="1080000" cy="1080000"/>
          </a:xfrm>
          <a:prstGeom prst="rect">
            <a:avLst/>
          </a:prstGeom>
        </p:spPr>
      </p:pic>
      <p:pic>
        <p:nvPicPr>
          <p:cNvPr id="8" name="圖片 7" descr="P1icon-2.png"/>
          <p:cNvPicPr>
            <a:picLocks noChangeAspect="1"/>
          </p:cNvPicPr>
          <p:nvPr/>
        </p:nvPicPr>
        <p:blipFill>
          <a:blip r:embed="rId4"/>
          <a:stretch>
            <a:fillRect/>
          </a:stretch>
        </p:blipFill>
        <p:spPr>
          <a:xfrm>
            <a:off x="388660" y="3092258"/>
            <a:ext cx="1080000" cy="1083167"/>
          </a:xfrm>
          <a:prstGeom prst="rect">
            <a:avLst/>
          </a:prstGeom>
        </p:spPr>
      </p:pic>
      <p:grpSp>
        <p:nvGrpSpPr>
          <p:cNvPr id="12" name="群組 11"/>
          <p:cNvGrpSpPr/>
          <p:nvPr/>
        </p:nvGrpSpPr>
        <p:grpSpPr>
          <a:xfrm>
            <a:off x="4688424" y="1388541"/>
            <a:ext cx="4205783" cy="1372683"/>
            <a:chOff x="4688424" y="3218135"/>
            <a:chExt cx="4205783" cy="1372683"/>
          </a:xfrm>
        </p:grpSpPr>
        <p:sp>
          <p:nvSpPr>
            <p:cNvPr id="4" name="矩形 3"/>
            <p:cNvSpPr/>
            <p:nvPr/>
          </p:nvSpPr>
          <p:spPr>
            <a:xfrm>
              <a:off x="5799805" y="3218135"/>
              <a:ext cx="3094402" cy="1372683"/>
            </a:xfrm>
            <a:prstGeom prst="rect">
              <a:avLst/>
            </a:prstGeom>
          </p:spPr>
          <p:txBody>
            <a:bodyPr wrap="square">
              <a:spAutoFit/>
            </a:bodyPr>
            <a:lstStyle/>
            <a:p>
              <a:pPr marL="0" indent="0">
                <a:buNone/>
              </a:pPr>
              <a:r>
                <a:rPr lang="en-US" sz="2800" b="1" dirty="0" smtClean="0">
                  <a:solidFill>
                    <a:schemeClr val="tx1"/>
                  </a:solidFill>
                  <a:latin typeface="Arial" pitchFamily="34" charset="0"/>
                  <a:cs typeface="Arial" pitchFamily="34" charset="0"/>
                </a:rPr>
                <a:t>Videos</a:t>
              </a:r>
              <a:endParaRPr lang="zh-TW" altLang="en-US" sz="2800" b="1" dirty="0" smtClean="0">
                <a:solidFill>
                  <a:schemeClr val="tx1"/>
                </a:solidFill>
                <a:latin typeface="Arial" pitchFamily="34" charset="0"/>
                <a:ea typeface="微軟正黑體" pitchFamily="34" charset="-120"/>
                <a:cs typeface="Arial" pitchFamily="34" charset="0"/>
              </a:endParaRPr>
            </a:p>
            <a:p>
              <a:pPr marL="457200" lvl="0" indent="-342900">
                <a:lnSpc>
                  <a:spcPct val="115000"/>
                </a:lnSpc>
                <a:buClr>
                  <a:schemeClr val="tx1"/>
                </a:buClr>
                <a:buSzPts val="1800"/>
                <a:buFont typeface="Noto Sans Symbols"/>
                <a:buChar char="◆"/>
              </a:pPr>
              <a:r>
                <a:rPr lang="en-US" sz="1600" dirty="0" err="1" smtClean="0">
                  <a:solidFill>
                    <a:schemeClr val="tx1"/>
                  </a:solidFill>
                  <a:latin typeface="Arial" pitchFamily="34" charset="0"/>
                  <a:cs typeface="Arial" pitchFamily="34" charset="0"/>
                </a:rPr>
                <a:t>Fishackathon</a:t>
              </a:r>
              <a:r>
                <a:rPr lang="en-US" sz="1600" dirty="0" smtClean="0">
                  <a:solidFill>
                    <a:schemeClr val="tx1"/>
                  </a:solidFill>
                  <a:latin typeface="Arial" pitchFamily="34" charset="0"/>
                  <a:cs typeface="Arial" pitchFamily="34" charset="0"/>
                </a:rPr>
                <a:t> video</a:t>
              </a:r>
              <a:endParaRPr lang="zh-TW" altLang="en-US" sz="1600" dirty="0">
                <a:solidFill>
                  <a:schemeClr val="tx1"/>
                </a:solidFill>
                <a:latin typeface="Arial" pitchFamily="34" charset="0"/>
                <a:ea typeface="微軟正黑體" pitchFamily="34" charset="-120"/>
                <a:cs typeface="Arial" pitchFamily="34" charset="0"/>
                <a:sym typeface="Roboto"/>
              </a:endParaRPr>
            </a:p>
            <a:p>
              <a:pPr marL="457200" lvl="0" indent="-342900">
                <a:lnSpc>
                  <a:spcPct val="115000"/>
                </a:lnSpc>
                <a:buClr>
                  <a:schemeClr val="tx1"/>
                </a:buClr>
                <a:buSzPts val="1800"/>
                <a:buFont typeface="Noto Sans Symbols"/>
                <a:buChar char="◆"/>
              </a:pPr>
              <a:r>
                <a:rPr lang="en-US" sz="1600" dirty="0" smtClean="0">
                  <a:solidFill>
                    <a:schemeClr val="tx1"/>
                  </a:solidFill>
                  <a:latin typeface="Arial" pitchFamily="34" charset="0"/>
                  <a:cs typeface="Arial" pitchFamily="34" charset="0"/>
                </a:rPr>
                <a:t>Message from </a:t>
              </a:r>
              <a:r>
                <a:rPr lang="en-US" sz="1600" dirty="0" err="1" smtClean="0">
                  <a:solidFill>
                    <a:schemeClr val="tx1"/>
                  </a:solidFill>
                  <a:latin typeface="Arial" pitchFamily="34" charset="0"/>
                  <a:cs typeface="Arial" pitchFamily="34" charset="0"/>
                </a:rPr>
                <a:t>Sigfox</a:t>
              </a:r>
              <a:r>
                <a:rPr lang="en-US" sz="1600" dirty="0" smtClean="0">
                  <a:solidFill>
                    <a:schemeClr val="tx1"/>
                  </a:solidFill>
                  <a:latin typeface="Arial" pitchFamily="34" charset="0"/>
                  <a:cs typeface="Arial" pitchFamily="34" charset="0"/>
                </a:rPr>
                <a:t> Taiwan</a:t>
              </a:r>
              <a:endParaRPr lang="zh-TW" altLang="en-US" sz="1600" dirty="0">
                <a:solidFill>
                  <a:schemeClr val="tx1"/>
                </a:solidFill>
                <a:latin typeface="Arial" pitchFamily="34" charset="0"/>
                <a:ea typeface="微軟正黑體" pitchFamily="34" charset="-120"/>
                <a:cs typeface="Arial" pitchFamily="34" charset="0"/>
              </a:endParaRPr>
            </a:p>
          </p:txBody>
        </p:sp>
        <p:pic>
          <p:nvPicPr>
            <p:cNvPr id="9" name="圖片 8" descr="P1icon-3.png"/>
            <p:cNvPicPr>
              <a:picLocks noChangeAspect="1"/>
            </p:cNvPicPr>
            <p:nvPr/>
          </p:nvPicPr>
          <p:blipFill>
            <a:blip r:embed="rId5"/>
            <a:stretch>
              <a:fillRect/>
            </a:stretch>
          </p:blipFill>
          <p:spPr>
            <a:xfrm>
              <a:off x="4688424" y="3221302"/>
              <a:ext cx="1083214" cy="1080000"/>
            </a:xfrm>
            <a:prstGeom prst="rect">
              <a:avLst/>
            </a:prstGeom>
          </p:spPr>
        </p:pic>
      </p:grpSp>
      <p:grpSp>
        <p:nvGrpSpPr>
          <p:cNvPr id="11" name="群組 10"/>
          <p:cNvGrpSpPr/>
          <p:nvPr/>
        </p:nvGrpSpPr>
        <p:grpSpPr>
          <a:xfrm>
            <a:off x="4691638" y="2793743"/>
            <a:ext cx="4140662" cy="1571785"/>
            <a:chOff x="4691638" y="1026631"/>
            <a:chExt cx="4140662" cy="1571785"/>
          </a:xfrm>
        </p:grpSpPr>
        <p:sp>
          <p:nvSpPr>
            <p:cNvPr id="3" name="矩形 2"/>
            <p:cNvSpPr/>
            <p:nvPr/>
          </p:nvSpPr>
          <p:spPr>
            <a:xfrm>
              <a:off x="5799805" y="1380390"/>
              <a:ext cx="3032495" cy="1154162"/>
            </a:xfrm>
            <a:prstGeom prst="rect">
              <a:avLst/>
            </a:prstGeom>
          </p:spPr>
          <p:txBody>
            <a:bodyPr wrap="square">
              <a:spAutoFit/>
            </a:bodyPr>
            <a:lstStyle/>
            <a:p>
              <a:pPr lvl="0">
                <a:lnSpc>
                  <a:spcPct val="115000"/>
                </a:lnSpc>
              </a:pPr>
              <a:r>
                <a:rPr lang="en-US" sz="2800" b="1" dirty="0" smtClean="0">
                  <a:solidFill>
                    <a:schemeClr val="tx1"/>
                  </a:solidFill>
                  <a:latin typeface="Arial" pitchFamily="34" charset="0"/>
                  <a:cs typeface="Arial" pitchFamily="34" charset="0"/>
                </a:rPr>
                <a:t>Live Demo</a:t>
              </a:r>
              <a:endParaRPr lang="zh-TW" altLang="en-US" sz="2800" dirty="0">
                <a:solidFill>
                  <a:schemeClr val="tx1"/>
                </a:solidFill>
                <a:latin typeface="Arial" pitchFamily="34" charset="0"/>
                <a:ea typeface="微軟正黑體" pitchFamily="34" charset="-120"/>
                <a:cs typeface="Arial" pitchFamily="34" charset="0"/>
              </a:endParaRPr>
            </a:p>
            <a:p>
              <a:pPr marL="457200" lvl="0" indent="-342900">
                <a:lnSpc>
                  <a:spcPct val="115000"/>
                </a:lnSpc>
                <a:buClrTx/>
                <a:buSzPts val="1800"/>
                <a:buFont typeface="Noto Sans Symbols"/>
                <a:buChar char="◆"/>
              </a:pPr>
              <a:r>
                <a:rPr lang="en-US" sz="1600" dirty="0" smtClean="0">
                  <a:solidFill>
                    <a:schemeClr val="tx1"/>
                  </a:solidFill>
                  <a:latin typeface="Arial" pitchFamily="34" charset="0"/>
                  <a:cs typeface="Arial" pitchFamily="34" charset="0"/>
                </a:rPr>
                <a:t>Connect </a:t>
              </a:r>
              <a:r>
                <a:rPr lang="en-US" sz="1600" dirty="0" err="1" smtClean="0">
                  <a:solidFill>
                    <a:schemeClr val="tx1"/>
                  </a:solidFill>
                  <a:latin typeface="Arial" pitchFamily="34" charset="0"/>
                  <a:cs typeface="Arial" pitchFamily="34" charset="0"/>
                </a:rPr>
                <a:t>QIoT</a:t>
              </a:r>
              <a:r>
                <a:rPr lang="en-US" sz="1600" dirty="0" smtClean="0">
                  <a:solidFill>
                    <a:schemeClr val="tx1"/>
                  </a:solidFill>
                  <a:latin typeface="Arial" pitchFamily="34" charset="0"/>
                  <a:cs typeface="Arial" pitchFamily="34" charset="0"/>
                </a:rPr>
                <a:t> Suite </a:t>
              </a:r>
              <a:r>
                <a:rPr lang="en-US" sz="1600" dirty="0" err="1" smtClean="0">
                  <a:solidFill>
                    <a:schemeClr val="tx1"/>
                  </a:solidFill>
                  <a:latin typeface="Arial" pitchFamily="34" charset="0"/>
                  <a:cs typeface="Arial" pitchFamily="34" charset="0"/>
                </a:rPr>
                <a:t>Lite</a:t>
              </a:r>
              <a:r>
                <a:rPr lang="en-US" sz="1600" dirty="0" smtClean="0">
                  <a:solidFill>
                    <a:schemeClr val="tx1"/>
                  </a:solidFill>
                  <a:latin typeface="Arial" pitchFamily="34" charset="0"/>
                  <a:cs typeface="Arial" pitchFamily="34" charset="0"/>
                </a:rPr>
                <a:t> with </a:t>
              </a:r>
              <a:r>
                <a:rPr lang="en-US" sz="1600" dirty="0" err="1" smtClean="0">
                  <a:solidFill>
                    <a:schemeClr val="tx1"/>
                  </a:solidFill>
                  <a:latin typeface="Arial" pitchFamily="34" charset="0"/>
                  <a:cs typeface="Arial" pitchFamily="34" charset="0"/>
                </a:rPr>
                <a:t>Sigfox</a:t>
              </a:r>
              <a:r>
                <a:rPr lang="en-US" altLang="zh-TW" sz="1600" dirty="0" smtClean="0">
                  <a:solidFill>
                    <a:schemeClr val="tx1"/>
                  </a:solidFill>
                  <a:latin typeface="Arial" pitchFamily="34" charset="0"/>
                  <a:ea typeface="微軟正黑體" pitchFamily="34" charset="-120"/>
                  <a:cs typeface="Arial" pitchFamily="34" charset="0"/>
                  <a:sym typeface="Roboto"/>
                </a:rPr>
                <a:t> </a:t>
              </a:r>
              <a:endParaRPr lang="zh-TW" altLang="en-US" sz="1600" dirty="0">
                <a:solidFill>
                  <a:schemeClr val="tx1"/>
                </a:solidFill>
                <a:latin typeface="Arial" pitchFamily="34" charset="0"/>
                <a:ea typeface="微軟正黑體" pitchFamily="34" charset="-120"/>
                <a:cs typeface="Arial" pitchFamily="34" charset="0"/>
                <a:sym typeface="Roboto"/>
              </a:endParaRPr>
            </a:p>
          </p:txBody>
        </p:sp>
        <p:pic>
          <p:nvPicPr>
            <p:cNvPr id="10" name="圖片 9" descr="P1icon-4.png"/>
            <p:cNvPicPr>
              <a:picLocks noChangeAspect="1"/>
            </p:cNvPicPr>
            <p:nvPr/>
          </p:nvPicPr>
          <p:blipFill>
            <a:blip r:embed="rId6"/>
            <a:stretch>
              <a:fillRect/>
            </a:stretch>
          </p:blipFill>
          <p:spPr>
            <a:xfrm>
              <a:off x="4691638" y="1026631"/>
              <a:ext cx="1080000" cy="1571785"/>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Shape 366"/>
          <p:cNvSpPr txBox="1">
            <a:spLocks noGrp="1"/>
          </p:cNvSpPr>
          <p:nvPr>
            <p:ph type="title"/>
          </p:nvPr>
        </p:nvSpPr>
        <p:spPr>
          <a:xfrm>
            <a:off x="246936" y="425961"/>
            <a:ext cx="5333730" cy="914100"/>
          </a:xfrm>
          <a:prstGeom prst="rect">
            <a:avLst/>
          </a:prstGeom>
          <a:noFill/>
          <a:ln>
            <a:noFill/>
          </a:ln>
        </p:spPr>
        <p:txBody>
          <a:bodyPr spcFirstLastPara="1" wrap="square" lIns="72000" tIns="144000" rIns="91425" bIns="91425" anchor="t" anchorCtr="0">
            <a:noAutofit/>
          </a:bodyPr>
          <a:lstStyle/>
          <a:p>
            <a:pPr lvl="0" algn="l"/>
            <a:r>
              <a:rPr lang="en-US" sz="3600" dirty="0" smtClean="0">
                <a:latin typeface="Arial" pitchFamily="34" charset="0"/>
                <a:cs typeface="Arial" pitchFamily="34" charset="0"/>
              </a:rPr>
              <a:t>System Framework </a:t>
            </a:r>
            <a:r>
              <a:rPr lang="en-US" sz="1600" dirty="0" smtClean="0">
                <a:latin typeface="Arial" pitchFamily="34" charset="0"/>
                <a:cs typeface="Arial" pitchFamily="34" charset="0"/>
              </a:rPr>
              <a:t>(2/2 )</a:t>
            </a:r>
            <a:endParaRPr sz="1600" i="0" u="none" strike="noStrike" cap="none" dirty="0">
              <a:latin typeface="Arial" pitchFamily="34" charset="0"/>
              <a:ea typeface="Roboto"/>
              <a:cs typeface="Arial" pitchFamily="34" charset="0"/>
              <a:sym typeface="Roboto"/>
            </a:endParaRPr>
          </a:p>
        </p:txBody>
      </p:sp>
      <p:sp>
        <p:nvSpPr>
          <p:cNvPr id="367" name="Shape 367"/>
          <p:cNvSpPr txBox="1">
            <a:spLocks noGrp="1"/>
          </p:cNvSpPr>
          <p:nvPr>
            <p:ph type="body" idx="1"/>
          </p:nvPr>
        </p:nvSpPr>
        <p:spPr>
          <a:xfrm>
            <a:off x="125016" y="1369721"/>
            <a:ext cx="5333730" cy="3371537"/>
          </a:xfrm>
          <a:prstGeom prst="rect">
            <a:avLst/>
          </a:prstGeom>
          <a:noFill/>
          <a:ln>
            <a:noFill/>
          </a:ln>
        </p:spPr>
        <p:txBody>
          <a:bodyPr spcFirstLastPara="1" wrap="square" lIns="91425" tIns="91425" rIns="91425" bIns="91425" anchor="t" anchorCtr="0">
            <a:noAutofit/>
          </a:bodyPr>
          <a:lstStyle/>
          <a:p>
            <a:pPr lvl="0" indent="-355600">
              <a:buClr>
                <a:srgbClr val="FFFFFF"/>
              </a:buClr>
              <a:buSzPts val="2000"/>
            </a:pPr>
            <a:r>
              <a:rPr lang="en-US" sz="2000" b="1" dirty="0" smtClean="0">
                <a:solidFill>
                  <a:srgbClr val="FFFF00"/>
                </a:solidFill>
                <a:latin typeface="Arial" pitchFamily="34" charset="0"/>
                <a:ea typeface="微軟正黑體" pitchFamily="34" charset="-120"/>
                <a:cs typeface="Arial" pitchFamily="34" charset="0"/>
              </a:rPr>
              <a:t>Thunder Tiger Submarine</a:t>
            </a:r>
            <a:endParaRPr lang="en" sz="2000" b="1" dirty="0" smtClean="0">
              <a:solidFill>
                <a:srgbClr val="FFFF00"/>
              </a:solidFill>
              <a:latin typeface="Arial" pitchFamily="34" charset="0"/>
              <a:ea typeface="微軟正黑體" pitchFamily="34" charset="-120"/>
              <a:cs typeface="Arial" pitchFamily="34" charset="0"/>
            </a:endParaRPr>
          </a:p>
          <a:p>
            <a:pPr lvl="1" indent="-393700">
              <a:spcBef>
                <a:spcPts val="0"/>
              </a:spcBef>
              <a:buClr>
                <a:srgbClr val="FFFFFF"/>
              </a:buClr>
              <a:buSzPts val="1600"/>
              <a:buFont typeface="Noto Sans Symbols"/>
              <a:buChar char="✓"/>
            </a:pPr>
            <a:r>
              <a:rPr lang="en" sz="1600" b="0" i="0" u="none" strike="noStrike" cap="none" dirty="0" smtClean="0">
                <a:solidFill>
                  <a:srgbClr val="FFFFFF"/>
                </a:solidFill>
                <a:latin typeface="Arial" pitchFamily="34" charset="0"/>
                <a:ea typeface="微軟正黑體" pitchFamily="34" charset="-120"/>
                <a:cs typeface="Arial" pitchFamily="34" charset="0"/>
                <a:sym typeface="Roboto"/>
              </a:rPr>
              <a:t> </a:t>
            </a:r>
            <a:r>
              <a:rPr lang="en-US" sz="1600" dirty="0" err="1" smtClean="0">
                <a:solidFill>
                  <a:schemeClr val="tx1"/>
                </a:solidFill>
                <a:latin typeface="Arial" pitchFamily="34" charset="0"/>
                <a:cs typeface="Arial" pitchFamily="34" charset="0"/>
              </a:rPr>
              <a:t>Pixhawk</a:t>
            </a:r>
            <a:r>
              <a:rPr lang="en-US" sz="1600" dirty="0" smtClean="0">
                <a:solidFill>
                  <a:schemeClr val="tx1"/>
                </a:solidFill>
                <a:latin typeface="Arial" pitchFamily="34" charset="0"/>
                <a:cs typeface="Arial" pitchFamily="34" charset="0"/>
              </a:rPr>
              <a:t> autopilot system</a:t>
            </a:r>
            <a:endParaRPr sz="1600" b="0" i="0" u="none" strike="noStrike" cap="none" dirty="0">
              <a:solidFill>
                <a:schemeClr val="tx1"/>
              </a:solidFill>
              <a:latin typeface="Arial" pitchFamily="34" charset="0"/>
              <a:ea typeface="微軟正黑體" pitchFamily="34" charset="-120"/>
              <a:cs typeface="Arial" pitchFamily="34" charset="0"/>
              <a:sym typeface="Roboto"/>
            </a:endParaRPr>
          </a:p>
          <a:p>
            <a:pPr marL="0" marR="0" lvl="0" indent="0" algn="l" rtl="0">
              <a:lnSpc>
                <a:spcPct val="100000"/>
              </a:lnSpc>
              <a:spcBef>
                <a:spcPts val="0"/>
              </a:spcBef>
              <a:spcAft>
                <a:spcPts val="0"/>
              </a:spcAft>
              <a:buClr>
                <a:schemeClr val="lt1"/>
              </a:buClr>
              <a:buSzPts val="1300"/>
              <a:buFont typeface="Lato"/>
              <a:buNone/>
            </a:pPr>
            <a:endParaRPr sz="1600" b="0" i="0" u="none" strike="noStrike" cap="none" dirty="0" smtClean="0">
              <a:latin typeface="Arial" pitchFamily="34" charset="0"/>
              <a:ea typeface="微軟正黑體" pitchFamily="34" charset="-120"/>
              <a:cs typeface="Arial" pitchFamily="34" charset="0"/>
              <a:sym typeface="Arial"/>
            </a:endParaRPr>
          </a:p>
          <a:p>
            <a:pPr lvl="0" indent="-355600">
              <a:buClr>
                <a:srgbClr val="FFFFFF"/>
              </a:buClr>
              <a:buSzPts val="2000"/>
            </a:pPr>
            <a:r>
              <a:rPr lang="en-US" sz="2000" b="1" dirty="0" smtClean="0">
                <a:solidFill>
                  <a:srgbClr val="FFFF00"/>
                </a:solidFill>
                <a:latin typeface="Arial" pitchFamily="34" charset="0"/>
                <a:ea typeface="微軟正黑體" pitchFamily="34" charset="-120"/>
                <a:cs typeface="Arial" pitchFamily="34" charset="0"/>
              </a:rPr>
              <a:t>Environmental detection </a:t>
            </a:r>
            <a:r>
              <a:rPr lang="en-US" sz="2000" b="1" dirty="0" err="1" smtClean="0">
                <a:solidFill>
                  <a:srgbClr val="FFFF00"/>
                </a:solidFill>
                <a:latin typeface="Arial" pitchFamily="34" charset="0"/>
                <a:ea typeface="微軟正黑體" pitchFamily="34" charset="-120"/>
                <a:cs typeface="Arial" pitchFamily="34" charset="0"/>
              </a:rPr>
              <a:t>addon</a:t>
            </a:r>
            <a:r>
              <a:rPr lang="en" sz="2000" b="1" dirty="0" smtClean="0">
                <a:solidFill>
                  <a:srgbClr val="FFFF00"/>
                </a:solidFill>
                <a:latin typeface="Arial" pitchFamily="34" charset="0"/>
                <a:ea typeface="微軟正黑體" pitchFamily="34" charset="-120"/>
                <a:cs typeface="Arial" pitchFamily="34" charset="0"/>
              </a:rPr>
              <a:t> </a:t>
            </a:r>
            <a:endParaRPr lang="en-US" sz="2000" b="1" dirty="0" smtClean="0">
              <a:solidFill>
                <a:srgbClr val="FFFF00"/>
              </a:solidFill>
              <a:latin typeface="Arial" pitchFamily="34" charset="0"/>
              <a:ea typeface="微軟正黑體" pitchFamily="34" charset="-120"/>
              <a:cs typeface="Arial" pitchFamily="34" charset="0"/>
            </a:endParaRPr>
          </a:p>
          <a:p>
            <a:pPr lvl="1" indent="-393700">
              <a:spcBef>
                <a:spcPts val="0"/>
              </a:spcBef>
              <a:buClr>
                <a:srgbClr val="FFFFFF"/>
              </a:buClr>
              <a:buSzPts val="1600"/>
              <a:buFont typeface="Noto Sans Symbols"/>
              <a:buChar char="✓"/>
            </a:pPr>
            <a:r>
              <a:rPr lang="en-US" sz="1600" dirty="0" err="1" smtClean="0">
                <a:solidFill>
                  <a:schemeClr val="tx1"/>
                </a:solidFill>
                <a:latin typeface="Arial" pitchFamily="34" charset="0"/>
                <a:cs typeface="Arial" pitchFamily="34" charset="0"/>
              </a:rPr>
              <a:t>Arduino</a:t>
            </a:r>
            <a:r>
              <a:rPr lang="en-US" sz="1600" dirty="0" smtClean="0">
                <a:solidFill>
                  <a:schemeClr val="tx1"/>
                </a:solidFill>
                <a:latin typeface="Arial" pitchFamily="34" charset="0"/>
                <a:cs typeface="Arial" pitchFamily="34" charset="0"/>
              </a:rPr>
              <a:t>, color detector sensor and temperature sensor</a:t>
            </a:r>
          </a:p>
          <a:p>
            <a:pPr marL="914400" marR="0" lvl="1" indent="-292100" algn="l" rtl="0">
              <a:lnSpc>
                <a:spcPct val="100000"/>
              </a:lnSpc>
              <a:spcBef>
                <a:spcPts val="0"/>
              </a:spcBef>
              <a:spcAft>
                <a:spcPts val="0"/>
              </a:spcAft>
              <a:buClr>
                <a:srgbClr val="FFFFFF"/>
              </a:buClr>
              <a:buSzPts val="1600"/>
              <a:buFont typeface="Noto Sans Symbols"/>
              <a:buNone/>
            </a:pPr>
            <a:endParaRPr sz="1600" b="0" i="0" u="none" strike="noStrike" cap="none" dirty="0">
              <a:solidFill>
                <a:srgbClr val="FFFFFF"/>
              </a:solidFill>
              <a:latin typeface="Arial" pitchFamily="34" charset="0"/>
              <a:ea typeface="微軟正黑體" pitchFamily="34" charset="-120"/>
              <a:cs typeface="Arial" pitchFamily="34" charset="0"/>
              <a:sym typeface="Roboto"/>
            </a:endParaRPr>
          </a:p>
          <a:p>
            <a:pPr lvl="0" indent="-355600">
              <a:buClr>
                <a:srgbClr val="FFFFFF"/>
              </a:buClr>
              <a:buSzPts val="2000"/>
            </a:pPr>
            <a:r>
              <a:rPr lang="en-US" sz="2000" b="1" dirty="0" smtClean="0">
                <a:solidFill>
                  <a:srgbClr val="FFFF00"/>
                </a:solidFill>
                <a:latin typeface="Arial" pitchFamily="34" charset="0"/>
                <a:ea typeface="微軟正黑體" pitchFamily="34" charset="-120"/>
                <a:cs typeface="Arial" pitchFamily="34" charset="0"/>
              </a:rPr>
              <a:t>Connectivity and cloud service</a:t>
            </a:r>
          </a:p>
          <a:p>
            <a:pPr marL="914400" marR="0" lvl="1" indent="-393700" algn="l" rtl="0">
              <a:lnSpc>
                <a:spcPct val="115000"/>
              </a:lnSpc>
              <a:spcBef>
                <a:spcPts val="0"/>
              </a:spcBef>
              <a:spcAft>
                <a:spcPts val="0"/>
              </a:spcAft>
              <a:buClr>
                <a:srgbClr val="FFFFFF"/>
              </a:buClr>
              <a:buSzPts val="1600"/>
              <a:buFont typeface="Noto Sans Symbols"/>
              <a:buChar char="✓"/>
            </a:pPr>
            <a:r>
              <a:rPr lang="en" sz="1600" b="0" i="0" u="none" strike="noStrike" cap="none" dirty="0" smtClean="0">
                <a:solidFill>
                  <a:srgbClr val="FFFFFF"/>
                </a:solidFill>
                <a:latin typeface="Arial" pitchFamily="34" charset="0"/>
                <a:ea typeface="微軟正黑體" pitchFamily="34" charset="-120"/>
                <a:cs typeface="Arial" pitchFamily="34" charset="0"/>
                <a:sym typeface="Roboto"/>
              </a:rPr>
              <a:t>Sigfox  &amp; GPS</a:t>
            </a:r>
            <a:endParaRPr sz="1600" b="0" i="0" u="none" strike="noStrike" cap="none" dirty="0" smtClean="0">
              <a:solidFill>
                <a:srgbClr val="FFFFFF"/>
              </a:solidFill>
              <a:latin typeface="Arial" pitchFamily="34" charset="0"/>
              <a:ea typeface="微軟正黑體" pitchFamily="34" charset="-120"/>
              <a:cs typeface="Arial" pitchFamily="34" charset="0"/>
              <a:sym typeface="Roboto"/>
            </a:endParaRPr>
          </a:p>
          <a:p>
            <a:pPr lvl="1" indent="-393700">
              <a:spcBef>
                <a:spcPts val="0"/>
              </a:spcBef>
              <a:buClr>
                <a:srgbClr val="FFFFFF"/>
              </a:buClr>
              <a:buSzPts val="1600"/>
              <a:buFont typeface="Noto Sans Symbols"/>
              <a:buChar char="✓"/>
            </a:pPr>
            <a:r>
              <a:rPr lang="en" sz="1600" b="0" i="0" u="none" strike="noStrike" cap="none" dirty="0" smtClean="0">
                <a:solidFill>
                  <a:srgbClr val="FFFFFF"/>
                </a:solidFill>
                <a:latin typeface="Arial" pitchFamily="34" charset="0"/>
                <a:ea typeface="微軟正黑體" pitchFamily="34" charset="-120"/>
                <a:cs typeface="Arial" pitchFamily="34" charset="0"/>
                <a:sym typeface="Roboto"/>
              </a:rPr>
              <a:t>QNAP </a:t>
            </a:r>
            <a:r>
              <a:rPr lang="en" sz="1600" b="0" i="0" u="none" strike="noStrike" cap="none" dirty="0">
                <a:solidFill>
                  <a:srgbClr val="FFFFFF"/>
                </a:solidFill>
                <a:latin typeface="Arial" pitchFamily="34" charset="0"/>
                <a:ea typeface="微軟正黑體" pitchFamily="34" charset="-120"/>
                <a:cs typeface="Arial" pitchFamily="34" charset="0"/>
                <a:sym typeface="Roboto"/>
              </a:rPr>
              <a:t>QBoat </a:t>
            </a:r>
            <a:r>
              <a:rPr lang="en" sz="1600" b="0" i="0" u="none" strike="noStrike" cap="none" dirty="0">
                <a:solidFill>
                  <a:schemeClr val="tx1"/>
                </a:solidFill>
                <a:latin typeface="Arial" pitchFamily="34" charset="0"/>
                <a:ea typeface="微軟正黑體" pitchFamily="34" charset="-120"/>
                <a:cs typeface="Arial" pitchFamily="34" charset="0"/>
                <a:sym typeface="Roboto"/>
              </a:rPr>
              <a:t>Sunny </a:t>
            </a:r>
            <a:r>
              <a:rPr lang="en" sz="1600" b="0" i="0" u="none" strike="noStrike" cap="none" dirty="0" smtClean="0">
                <a:solidFill>
                  <a:schemeClr val="tx1"/>
                </a:solidFill>
                <a:latin typeface="Arial" pitchFamily="34" charset="0"/>
                <a:ea typeface="微軟正黑體" pitchFamily="34" charset="-120"/>
                <a:cs typeface="Arial" pitchFamily="34" charset="0"/>
                <a:sym typeface="Roboto"/>
              </a:rPr>
              <a:t>(</a:t>
            </a:r>
            <a:r>
              <a:rPr lang="en-US" sz="1600" dirty="0" smtClean="0">
                <a:solidFill>
                  <a:schemeClr val="tx1"/>
                </a:solidFill>
                <a:latin typeface="Arial" pitchFamily="34" charset="0"/>
                <a:cs typeface="Arial" pitchFamily="34" charset="0"/>
              </a:rPr>
              <a:t>Private Cloud</a:t>
            </a:r>
            <a:r>
              <a:rPr lang="en" sz="1600" b="0" i="0" u="none" strike="noStrike" cap="none" dirty="0" smtClean="0">
                <a:solidFill>
                  <a:schemeClr val="tx1"/>
                </a:solidFill>
                <a:latin typeface="Arial" pitchFamily="34" charset="0"/>
                <a:ea typeface="微軟正黑體" pitchFamily="34" charset="-120"/>
                <a:cs typeface="Arial" pitchFamily="34" charset="0"/>
                <a:sym typeface="Roboto"/>
              </a:rPr>
              <a:t>)</a:t>
            </a:r>
            <a:endParaRPr sz="1600" b="0" i="0" u="none" strike="noStrike" cap="none" dirty="0">
              <a:solidFill>
                <a:schemeClr val="tx1"/>
              </a:solidFill>
              <a:latin typeface="Arial" pitchFamily="34" charset="0"/>
              <a:ea typeface="微軟正黑體" pitchFamily="34" charset="-120"/>
              <a:cs typeface="Arial" pitchFamily="34" charset="0"/>
              <a:sym typeface="Roboto"/>
            </a:endParaRPr>
          </a:p>
          <a:p>
            <a:pPr lvl="1" indent="-393700">
              <a:spcBef>
                <a:spcPts val="0"/>
              </a:spcBef>
              <a:buClr>
                <a:srgbClr val="FFFFFF"/>
              </a:buClr>
              <a:buSzPts val="1600"/>
              <a:buFont typeface="Noto Sans Symbols"/>
              <a:buChar char="✓"/>
            </a:pPr>
            <a:r>
              <a:rPr lang="en-US" sz="1600" dirty="0" smtClean="0">
                <a:solidFill>
                  <a:srgbClr val="FFFFFF"/>
                </a:solidFill>
                <a:latin typeface="Arial" pitchFamily="34" charset="0"/>
                <a:ea typeface="微軟正黑體" pitchFamily="34" charset="-120"/>
                <a:cs typeface="Arial" pitchFamily="34" charset="0"/>
              </a:rPr>
              <a:t>Public Cloud</a:t>
            </a:r>
            <a:endParaRPr lang="en" sz="1600" dirty="0">
              <a:solidFill>
                <a:srgbClr val="FFFFFF"/>
              </a:solidFill>
              <a:latin typeface="Arial" pitchFamily="34" charset="0"/>
              <a:ea typeface="微軟正黑體" pitchFamily="34" charset="-120"/>
              <a:cs typeface="Arial" pitchFamily="34" charset="0"/>
            </a:endParaRPr>
          </a:p>
        </p:txBody>
      </p:sp>
      <p:grpSp>
        <p:nvGrpSpPr>
          <p:cNvPr id="8" name="群組 7"/>
          <p:cNvGrpSpPr/>
          <p:nvPr/>
        </p:nvGrpSpPr>
        <p:grpSpPr>
          <a:xfrm rot="401934">
            <a:off x="4937156" y="1827105"/>
            <a:ext cx="4293085" cy="3143403"/>
            <a:chOff x="4474271" y="1226074"/>
            <a:chExt cx="4489270" cy="3287050"/>
          </a:xfrm>
        </p:grpSpPr>
        <p:sp>
          <p:nvSpPr>
            <p:cNvPr id="15" name="Shape 369"/>
            <p:cNvSpPr/>
            <p:nvPr/>
          </p:nvSpPr>
          <p:spPr>
            <a:xfrm flipH="1">
              <a:off x="4474271" y="1226074"/>
              <a:ext cx="4489270" cy="3287050"/>
            </a:xfrm>
            <a:custGeom>
              <a:avLst/>
              <a:gdLst>
                <a:gd name="connsiteX0" fmla="*/ 0 w 2251806"/>
                <a:gd name="connsiteY0" fmla="*/ 0 h 2069583"/>
                <a:gd name="connsiteX1" fmla="*/ 1313554 w 2251806"/>
                <a:gd name="connsiteY1" fmla="*/ 0 h 2069583"/>
                <a:gd name="connsiteX2" fmla="*/ 2162995 w 2251806"/>
                <a:gd name="connsiteY2" fmla="*/ -262899 h 2069583"/>
                <a:gd name="connsiteX3" fmla="*/ 1876505 w 2251806"/>
                <a:gd name="connsiteY3" fmla="*/ 0 h 2069583"/>
                <a:gd name="connsiteX4" fmla="*/ 2251806 w 2251806"/>
                <a:gd name="connsiteY4" fmla="*/ 0 h 2069583"/>
                <a:gd name="connsiteX5" fmla="*/ 2251806 w 2251806"/>
                <a:gd name="connsiteY5" fmla="*/ 344931 h 2069583"/>
                <a:gd name="connsiteX6" fmla="*/ 2251806 w 2251806"/>
                <a:gd name="connsiteY6" fmla="*/ 344931 h 2069583"/>
                <a:gd name="connsiteX7" fmla="*/ 2251806 w 2251806"/>
                <a:gd name="connsiteY7" fmla="*/ 862326 h 2069583"/>
                <a:gd name="connsiteX8" fmla="*/ 2251806 w 2251806"/>
                <a:gd name="connsiteY8" fmla="*/ 2069583 h 2069583"/>
                <a:gd name="connsiteX9" fmla="*/ 1876505 w 2251806"/>
                <a:gd name="connsiteY9" fmla="*/ 2069583 h 2069583"/>
                <a:gd name="connsiteX10" fmla="*/ 1313554 w 2251806"/>
                <a:gd name="connsiteY10" fmla="*/ 2069583 h 2069583"/>
                <a:gd name="connsiteX11" fmla="*/ 1313554 w 2251806"/>
                <a:gd name="connsiteY11" fmla="*/ 2069583 h 2069583"/>
                <a:gd name="connsiteX12" fmla="*/ 0 w 2251806"/>
                <a:gd name="connsiteY12" fmla="*/ 2069583 h 2069583"/>
                <a:gd name="connsiteX13" fmla="*/ 0 w 2251806"/>
                <a:gd name="connsiteY13" fmla="*/ 862326 h 2069583"/>
                <a:gd name="connsiteX14" fmla="*/ 0 w 2251806"/>
                <a:gd name="connsiteY14" fmla="*/ 344931 h 2069583"/>
                <a:gd name="connsiteX15" fmla="*/ 0 w 2251806"/>
                <a:gd name="connsiteY15" fmla="*/ 344931 h 2069583"/>
                <a:gd name="connsiteX16" fmla="*/ 0 w 2251806"/>
                <a:gd name="connsiteY16" fmla="*/ 0 h 2069583"/>
                <a:gd name="connsiteX0" fmla="*/ 0 w 2251806"/>
                <a:gd name="connsiteY0" fmla="*/ 0 h 2069583"/>
                <a:gd name="connsiteX1" fmla="*/ 1313554 w 2251806"/>
                <a:gd name="connsiteY1" fmla="*/ 0 h 2069583"/>
                <a:gd name="connsiteX2" fmla="*/ 1876505 w 2251806"/>
                <a:gd name="connsiteY2" fmla="*/ 0 h 2069583"/>
                <a:gd name="connsiteX3" fmla="*/ 2251806 w 2251806"/>
                <a:gd name="connsiteY3" fmla="*/ 0 h 2069583"/>
                <a:gd name="connsiteX4" fmla="*/ 2251806 w 2251806"/>
                <a:gd name="connsiteY4" fmla="*/ 344931 h 2069583"/>
                <a:gd name="connsiteX5" fmla="*/ 2251806 w 2251806"/>
                <a:gd name="connsiteY5" fmla="*/ 344931 h 2069583"/>
                <a:gd name="connsiteX6" fmla="*/ 2251806 w 2251806"/>
                <a:gd name="connsiteY6" fmla="*/ 862326 h 2069583"/>
                <a:gd name="connsiteX7" fmla="*/ 2251806 w 2251806"/>
                <a:gd name="connsiteY7" fmla="*/ 2069583 h 2069583"/>
                <a:gd name="connsiteX8" fmla="*/ 1876505 w 2251806"/>
                <a:gd name="connsiteY8" fmla="*/ 2069583 h 2069583"/>
                <a:gd name="connsiteX9" fmla="*/ 1313554 w 2251806"/>
                <a:gd name="connsiteY9" fmla="*/ 2069583 h 2069583"/>
                <a:gd name="connsiteX10" fmla="*/ 1313554 w 2251806"/>
                <a:gd name="connsiteY10" fmla="*/ 2069583 h 2069583"/>
                <a:gd name="connsiteX11" fmla="*/ 0 w 2251806"/>
                <a:gd name="connsiteY11" fmla="*/ 2069583 h 2069583"/>
                <a:gd name="connsiteX12" fmla="*/ 0 w 2251806"/>
                <a:gd name="connsiteY12" fmla="*/ 862326 h 2069583"/>
                <a:gd name="connsiteX13" fmla="*/ 0 w 2251806"/>
                <a:gd name="connsiteY13" fmla="*/ 344931 h 2069583"/>
                <a:gd name="connsiteX14" fmla="*/ 0 w 2251806"/>
                <a:gd name="connsiteY14" fmla="*/ 344931 h 2069583"/>
                <a:gd name="connsiteX15" fmla="*/ 0 w 2251806"/>
                <a:gd name="connsiteY15" fmla="*/ 0 h 2069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51806" h="2069583">
                  <a:moveTo>
                    <a:pt x="0" y="0"/>
                  </a:moveTo>
                  <a:lnTo>
                    <a:pt x="1313554" y="0"/>
                  </a:lnTo>
                  <a:lnTo>
                    <a:pt x="1876505" y="0"/>
                  </a:lnTo>
                  <a:lnTo>
                    <a:pt x="2251806" y="0"/>
                  </a:lnTo>
                  <a:lnTo>
                    <a:pt x="2251806" y="344931"/>
                  </a:lnTo>
                  <a:lnTo>
                    <a:pt x="2251806" y="344931"/>
                  </a:lnTo>
                  <a:lnTo>
                    <a:pt x="2251806" y="862326"/>
                  </a:lnTo>
                  <a:lnTo>
                    <a:pt x="2251806" y="2069583"/>
                  </a:lnTo>
                  <a:lnTo>
                    <a:pt x="1876505" y="2069583"/>
                  </a:lnTo>
                  <a:lnTo>
                    <a:pt x="1313554" y="2069583"/>
                  </a:lnTo>
                  <a:lnTo>
                    <a:pt x="1313554" y="2069583"/>
                  </a:lnTo>
                  <a:lnTo>
                    <a:pt x="0" y="2069583"/>
                  </a:lnTo>
                  <a:lnTo>
                    <a:pt x="0" y="862326"/>
                  </a:lnTo>
                  <a:lnTo>
                    <a:pt x="0" y="344931"/>
                  </a:lnTo>
                  <a:lnTo>
                    <a:pt x="0" y="344931"/>
                  </a:lnTo>
                  <a:lnTo>
                    <a:pt x="0" y="0"/>
                  </a:lnTo>
                  <a:close/>
                </a:path>
              </a:pathLst>
            </a:custGeom>
            <a:solidFill>
              <a:schemeClr val="lt1"/>
            </a:solidFill>
            <a:ln w="25400" cap="flat" cmpd="sng">
              <a:noFill/>
              <a:prstDash val="solid"/>
              <a:round/>
              <a:headEnd type="none" w="sm" len="sm"/>
              <a:tailEnd type="none" w="sm" len="sm"/>
            </a:ln>
            <a:effectLst>
              <a:outerShdw blurRad="69850" dir="11520000" sx="102000" sy="102000" algn="ctr" rotWithShape="0">
                <a:prstClr val="black">
                  <a:alpha val="15000"/>
                </a:prstClr>
              </a:outerShdw>
            </a:effectLst>
          </p:spPr>
          <p:txBody>
            <a:bodyPr spcFirstLastPara="1" wrap="square" lIns="91425" tIns="45700" rIns="91425" bIns="45700" anchor="ctr" anchorCtr="0">
              <a:noAutofit/>
            </a:bodyPr>
            <a:lstStyle/>
            <a:p>
              <a:pPr marL="457200" lvl="0" indent="-355600">
                <a:lnSpc>
                  <a:spcPct val="115000"/>
                </a:lnSpc>
                <a:buClr>
                  <a:srgbClr val="FFFFFF"/>
                </a:buClr>
                <a:buSzPts val="2000"/>
                <a:buFont typeface="Roboto"/>
                <a:buChar char="●"/>
              </a:pPr>
              <a:endParaRPr lang="zh-TW" altLang="en-US" b="1" dirty="0">
                <a:solidFill>
                  <a:schemeClr val="dk1"/>
                </a:solidFill>
                <a:latin typeface="Arial" pitchFamily="34" charset="0"/>
                <a:ea typeface="Roboto"/>
                <a:cs typeface="Arial" pitchFamily="34" charset="0"/>
                <a:sym typeface="Roboto"/>
              </a:endParaRPr>
            </a:p>
          </p:txBody>
        </p:sp>
        <p:pic>
          <p:nvPicPr>
            <p:cNvPr id="368" name="Shape 368"/>
            <p:cNvPicPr preferRelativeResize="0"/>
            <p:nvPr/>
          </p:nvPicPr>
          <p:blipFill rotWithShape="1">
            <a:blip r:embed="rId3">
              <a:alphaModFix/>
            </a:blip>
            <a:srcRect l="6188" t="14500"/>
            <a:stretch/>
          </p:blipFill>
          <p:spPr>
            <a:xfrm>
              <a:off x="4595985" y="1369721"/>
              <a:ext cx="4219078" cy="3033170"/>
            </a:xfrm>
            <a:prstGeom prst="rect">
              <a:avLst/>
            </a:prstGeom>
            <a:noFill/>
            <a:ln>
              <a:noFill/>
            </a:ln>
          </p:spPr>
        </p:pic>
      </p:grpSp>
      <p:grpSp>
        <p:nvGrpSpPr>
          <p:cNvPr id="9" name="群組 8"/>
          <p:cNvGrpSpPr/>
          <p:nvPr/>
        </p:nvGrpSpPr>
        <p:grpSpPr>
          <a:xfrm>
            <a:off x="5411357" y="331577"/>
            <a:ext cx="2183092" cy="2076284"/>
            <a:chOff x="3992664" y="143735"/>
            <a:chExt cx="2183092" cy="2076284"/>
          </a:xfrm>
        </p:grpSpPr>
        <p:sp>
          <p:nvSpPr>
            <p:cNvPr id="369" name="Shape 369"/>
            <p:cNvSpPr/>
            <p:nvPr/>
          </p:nvSpPr>
          <p:spPr>
            <a:xfrm rot="10800000" flipH="1">
              <a:off x="3992664" y="143735"/>
              <a:ext cx="2183092" cy="2076284"/>
            </a:xfrm>
            <a:prstGeom prst="wedgeRectCallout">
              <a:avLst>
                <a:gd name="adj1" fmla="val 3612"/>
                <a:gd name="adj2" fmla="val -66226"/>
              </a:avLst>
            </a:prstGeom>
            <a:solidFill>
              <a:schemeClr val="lt1">
                <a:alpha val="79000"/>
              </a:schemeClr>
            </a:solidFill>
            <a:ln w="25400" cap="flat" cmpd="sng">
              <a:noFill/>
              <a:prstDash val="solid"/>
              <a:round/>
              <a:headEnd type="none" w="sm" len="sm"/>
              <a:tailEnd type="none" w="sm" len="sm"/>
            </a:ln>
            <a:effectLst>
              <a:outerShdw blurRad="50800" dist="38100" dir="2700000" algn="tl" rotWithShape="0">
                <a:prstClr val="black">
                  <a:alpha val="40000"/>
                </a:prstClr>
              </a:outerShdw>
            </a:effectLst>
          </p:spPr>
          <p:txBody>
            <a:bodyPr spcFirstLastPara="1" wrap="square" lIns="91425" tIns="45700" rIns="91425" bIns="45700" anchor="ctr" anchorCtr="0">
              <a:noAutofit/>
            </a:bodyPr>
            <a:lstStyle/>
            <a:p>
              <a:pPr marL="457200" lvl="0" indent="-355600">
                <a:lnSpc>
                  <a:spcPct val="115000"/>
                </a:lnSpc>
                <a:buClr>
                  <a:srgbClr val="FFFFFF"/>
                </a:buClr>
                <a:buSzPts val="2000"/>
                <a:buFont typeface="Roboto"/>
                <a:buChar char="●"/>
              </a:pPr>
              <a:r>
                <a:rPr lang="zh-TW" altLang="en-US" b="1" dirty="0">
                  <a:solidFill>
                    <a:schemeClr val="dk1"/>
                  </a:solidFill>
                  <a:latin typeface="Arial" pitchFamily="34" charset="0"/>
                  <a:ea typeface="Roboto"/>
                  <a:cs typeface="Arial" pitchFamily="34" charset="0"/>
                  <a:sym typeface="Roboto"/>
                </a:rPr>
                <a:t>雷虎潛水艇</a:t>
              </a:r>
            </a:p>
          </p:txBody>
        </p:sp>
        <p:pic>
          <p:nvPicPr>
            <p:cNvPr id="370" name="Shape 370"/>
            <p:cNvPicPr preferRelativeResize="0"/>
            <p:nvPr/>
          </p:nvPicPr>
          <p:blipFill rotWithShape="1">
            <a:blip r:embed="rId4">
              <a:alphaModFix/>
            </a:blip>
            <a:srcRect b="5140"/>
            <a:stretch/>
          </p:blipFill>
          <p:spPr>
            <a:xfrm>
              <a:off x="4093173" y="240188"/>
              <a:ext cx="1978056" cy="1870200"/>
            </a:xfrm>
            <a:prstGeom prst="rect">
              <a:avLst/>
            </a:prstGeom>
            <a:noFill/>
            <a:ln>
              <a:noFill/>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5253860" y="410000"/>
            <a:ext cx="3890140" cy="607800"/>
          </a:xfrm>
          <a:prstGeom prst="rect">
            <a:avLst/>
          </a:prstGeom>
          <a:noFill/>
          <a:ln>
            <a:noFill/>
          </a:ln>
        </p:spPr>
        <p:txBody>
          <a:bodyPr spcFirstLastPara="1" wrap="square" lIns="91425" tIns="91425" rIns="91425" bIns="91425" anchor="t" anchorCtr="0">
            <a:noAutofit/>
          </a:bodyPr>
          <a:lstStyle/>
          <a:p>
            <a:pPr lvl="0">
              <a:buSzPts val="2400"/>
            </a:pPr>
            <a:r>
              <a:rPr lang="en-US" sz="3600" dirty="0" smtClean="0">
                <a:latin typeface="Arial" pitchFamily="34" charset="0"/>
                <a:cs typeface="Arial" pitchFamily="34" charset="0"/>
              </a:rPr>
              <a:t>Data Collector</a:t>
            </a:r>
            <a:endParaRPr sz="3600" i="0" u="none" strike="noStrike" cap="none" dirty="0">
              <a:latin typeface="Arial" pitchFamily="34" charset="0"/>
              <a:cs typeface="Arial" pitchFamily="34" charset="0"/>
              <a:sym typeface="Roboto"/>
            </a:endParaRPr>
          </a:p>
        </p:txBody>
      </p:sp>
      <p:sp>
        <p:nvSpPr>
          <p:cNvPr id="376" name="Shape 376"/>
          <p:cNvSpPr txBox="1">
            <a:spLocks noGrp="1"/>
          </p:cNvSpPr>
          <p:nvPr>
            <p:ph type="body" idx="1"/>
          </p:nvPr>
        </p:nvSpPr>
        <p:spPr>
          <a:xfrm>
            <a:off x="5410200" y="1093851"/>
            <a:ext cx="3486150" cy="3781425"/>
          </a:xfrm>
          <a:prstGeom prst="rect">
            <a:avLst/>
          </a:prstGeom>
          <a:noFill/>
          <a:ln>
            <a:noFill/>
          </a:ln>
        </p:spPr>
        <p:txBody>
          <a:bodyPr spcFirstLastPara="1" wrap="square" lIns="91425" tIns="91425" rIns="91425" bIns="91425" anchor="t" anchorCtr="0">
            <a:noAutofit/>
          </a:bodyPr>
          <a:lstStyle/>
          <a:p>
            <a:pPr lvl="0" indent="-355600">
              <a:buClr>
                <a:srgbClr val="FFFFFF"/>
              </a:buClr>
              <a:buSzPts val="2000"/>
            </a:pPr>
            <a:r>
              <a:rPr lang="en-US" sz="2000" b="1" dirty="0" smtClean="0">
                <a:solidFill>
                  <a:srgbClr val="FFFF00"/>
                </a:solidFill>
                <a:latin typeface="Arial" pitchFamily="34" charset="0"/>
                <a:ea typeface="微軟正黑體" pitchFamily="34" charset="-120"/>
                <a:cs typeface="Arial" pitchFamily="34" charset="0"/>
              </a:rPr>
              <a:t>Component</a:t>
            </a:r>
            <a:endParaRPr lang="en" sz="2000" b="1" dirty="0" smtClean="0">
              <a:solidFill>
                <a:srgbClr val="FFFF00"/>
              </a:solidFill>
              <a:latin typeface="Arial" pitchFamily="34" charset="0"/>
              <a:ea typeface="微軟正黑體" pitchFamily="34" charset="-120"/>
              <a:cs typeface="Arial" pitchFamily="34" charset="0"/>
            </a:endParaRPr>
          </a:p>
          <a:p>
            <a:pPr lvl="1" indent="-393700">
              <a:spcBef>
                <a:spcPts val="0"/>
              </a:spcBef>
              <a:buClr>
                <a:srgbClr val="FFFFFF"/>
              </a:buClr>
              <a:buSzPts val="1600"/>
              <a:buFont typeface="Noto Sans Symbols"/>
              <a:buChar char="✓"/>
            </a:pPr>
            <a:r>
              <a:rPr lang="en-US" dirty="0" smtClean="0">
                <a:solidFill>
                  <a:srgbClr val="FFFFFF"/>
                </a:solidFill>
                <a:latin typeface="Arial" pitchFamily="34" charset="0"/>
                <a:ea typeface="微軟正黑體" pitchFamily="34" charset="-120"/>
                <a:cs typeface="Arial" pitchFamily="34" charset="0"/>
              </a:rPr>
              <a:t>QNAP </a:t>
            </a:r>
            <a:r>
              <a:rPr lang="en-US" dirty="0" err="1" smtClean="0">
                <a:solidFill>
                  <a:srgbClr val="FFFFFF"/>
                </a:solidFill>
                <a:latin typeface="Arial" pitchFamily="34" charset="0"/>
                <a:ea typeface="微軟正黑體" pitchFamily="34" charset="-120"/>
                <a:cs typeface="Arial" pitchFamily="34" charset="0"/>
              </a:rPr>
              <a:t>QBoat</a:t>
            </a:r>
            <a:r>
              <a:rPr lang="en-US" dirty="0" smtClean="0">
                <a:solidFill>
                  <a:srgbClr val="FFFFFF"/>
                </a:solidFill>
                <a:latin typeface="Arial" pitchFamily="34" charset="0"/>
                <a:ea typeface="微軟正黑體" pitchFamily="34" charset="-120"/>
                <a:cs typeface="Arial" pitchFamily="34" charset="0"/>
              </a:rPr>
              <a:t> Sunny as a control center, data storage with connectivity</a:t>
            </a:r>
            <a:endParaRPr lang="en" dirty="0" smtClean="0">
              <a:solidFill>
                <a:srgbClr val="FFFFFF"/>
              </a:solidFill>
              <a:latin typeface="Arial" pitchFamily="34" charset="0"/>
              <a:ea typeface="微軟正黑體" pitchFamily="34" charset="-120"/>
              <a:cs typeface="Arial" pitchFamily="34" charset="0"/>
            </a:endParaRPr>
          </a:p>
          <a:p>
            <a:pPr lvl="1" indent="-393700">
              <a:spcBef>
                <a:spcPts val="0"/>
              </a:spcBef>
              <a:buClr>
                <a:srgbClr val="FFFFFF"/>
              </a:buClr>
              <a:buSzPts val="1600"/>
              <a:buFont typeface="Noto Sans Symbols"/>
              <a:buChar char="✓"/>
            </a:pPr>
            <a:r>
              <a:rPr lang="en-US" dirty="0" err="1" smtClean="0">
                <a:solidFill>
                  <a:srgbClr val="FFFFFF"/>
                </a:solidFill>
                <a:latin typeface="Arial" pitchFamily="34" charset="0"/>
                <a:ea typeface="微軟正黑體" pitchFamily="34" charset="-120"/>
                <a:cs typeface="Arial" pitchFamily="34" charset="0"/>
              </a:rPr>
              <a:t>Arduino</a:t>
            </a:r>
            <a:r>
              <a:rPr lang="en-US" dirty="0" smtClean="0">
                <a:solidFill>
                  <a:srgbClr val="FFFFFF"/>
                </a:solidFill>
                <a:latin typeface="Arial" pitchFamily="34" charset="0"/>
                <a:ea typeface="微軟正黑體" pitchFamily="34" charset="-120"/>
                <a:cs typeface="Arial" pitchFamily="34" charset="0"/>
              </a:rPr>
              <a:t> as sensor hub</a:t>
            </a:r>
            <a:endParaRPr lang="en" dirty="0" smtClean="0">
              <a:solidFill>
                <a:srgbClr val="FFFFFF"/>
              </a:solidFill>
              <a:latin typeface="Arial" pitchFamily="34" charset="0"/>
              <a:ea typeface="微軟正黑體" pitchFamily="34" charset="-120"/>
              <a:cs typeface="Arial" pitchFamily="34" charset="0"/>
            </a:endParaRPr>
          </a:p>
          <a:p>
            <a:pPr lvl="1" indent="-393700">
              <a:spcBef>
                <a:spcPts val="0"/>
              </a:spcBef>
              <a:buClr>
                <a:srgbClr val="FFFFFF"/>
              </a:buClr>
              <a:buSzPts val="1600"/>
              <a:buFont typeface="Noto Sans Symbols"/>
              <a:buChar char="✓"/>
            </a:pPr>
            <a:r>
              <a:rPr lang="en-US" dirty="0" smtClean="0">
                <a:solidFill>
                  <a:srgbClr val="FFFFFF"/>
                </a:solidFill>
                <a:latin typeface="Arial" pitchFamily="34" charset="0"/>
                <a:ea typeface="微軟正黑體" pitchFamily="34" charset="-120"/>
                <a:cs typeface="Arial" pitchFamily="34" charset="0"/>
              </a:rPr>
              <a:t>Wireless communication by </a:t>
            </a:r>
            <a:r>
              <a:rPr lang="en-US" dirty="0" err="1" smtClean="0">
                <a:solidFill>
                  <a:srgbClr val="FFFFFF"/>
                </a:solidFill>
                <a:latin typeface="Arial" pitchFamily="34" charset="0"/>
                <a:ea typeface="微軟正黑體" pitchFamily="34" charset="-120"/>
                <a:cs typeface="Arial" pitchFamily="34" charset="0"/>
              </a:rPr>
              <a:t>UnaShield</a:t>
            </a:r>
            <a:r>
              <a:rPr lang="en-US" dirty="0" smtClean="0">
                <a:solidFill>
                  <a:srgbClr val="FFFFFF"/>
                </a:solidFill>
                <a:latin typeface="Arial" pitchFamily="34" charset="0"/>
                <a:ea typeface="微軟正黑體" pitchFamily="34" charset="-120"/>
                <a:cs typeface="Arial" pitchFamily="34" charset="0"/>
              </a:rPr>
              <a:t> V2S for </a:t>
            </a:r>
            <a:r>
              <a:rPr lang="en-US" dirty="0" err="1" smtClean="0">
                <a:solidFill>
                  <a:srgbClr val="FFFFFF"/>
                </a:solidFill>
                <a:latin typeface="Arial" pitchFamily="34" charset="0"/>
                <a:ea typeface="微軟正黑體" pitchFamily="34" charset="-120"/>
                <a:cs typeface="Arial" pitchFamily="34" charset="0"/>
              </a:rPr>
              <a:t>sigfox</a:t>
            </a:r>
            <a:endParaRPr lang="en-US" dirty="0" smtClean="0">
              <a:solidFill>
                <a:srgbClr val="FFFFFF"/>
              </a:solidFill>
              <a:latin typeface="Arial" pitchFamily="34" charset="0"/>
              <a:ea typeface="微軟正黑體" pitchFamily="34" charset="-120"/>
              <a:cs typeface="Arial" pitchFamily="34" charset="0"/>
            </a:endParaRPr>
          </a:p>
          <a:p>
            <a:pPr marL="457200" marR="0" lvl="0" indent="0" algn="l" rtl="0">
              <a:lnSpc>
                <a:spcPct val="115000"/>
              </a:lnSpc>
              <a:spcBef>
                <a:spcPts val="0"/>
              </a:spcBef>
              <a:spcAft>
                <a:spcPts val="0"/>
              </a:spcAft>
              <a:buClr>
                <a:schemeClr val="dk2"/>
              </a:buClr>
              <a:buSzPts val="1200"/>
              <a:buFont typeface="Roboto"/>
              <a:buNone/>
            </a:pPr>
            <a:endParaRPr lang="en-US" sz="1600" dirty="0" smtClean="0">
              <a:latin typeface="Arial" pitchFamily="34" charset="0"/>
              <a:ea typeface="微軟正黑體" pitchFamily="34" charset="-120"/>
              <a:cs typeface="Arial" pitchFamily="34" charset="0"/>
            </a:endParaRPr>
          </a:p>
          <a:p>
            <a:pPr indent="-355600">
              <a:buClr>
                <a:srgbClr val="FFFFFF"/>
              </a:buClr>
              <a:buSzPts val="2000"/>
            </a:pPr>
            <a:r>
              <a:rPr lang="en-US" sz="2000" b="1" dirty="0" smtClean="0">
                <a:solidFill>
                  <a:srgbClr val="FFFF00"/>
                </a:solidFill>
                <a:latin typeface="Arial" pitchFamily="34" charset="0"/>
                <a:ea typeface="微軟正黑體" pitchFamily="34" charset="-120"/>
                <a:cs typeface="Arial" pitchFamily="34" charset="0"/>
              </a:rPr>
              <a:t>Feature</a:t>
            </a:r>
          </a:p>
          <a:p>
            <a:pPr lvl="1" indent="-393700">
              <a:spcBef>
                <a:spcPts val="0"/>
              </a:spcBef>
              <a:buClr>
                <a:srgbClr val="FFFFFF"/>
              </a:buClr>
              <a:buSzPts val="1600"/>
              <a:buFont typeface="Noto Sans Symbols"/>
              <a:buChar char="✓"/>
            </a:pPr>
            <a:r>
              <a:rPr lang="en-US" dirty="0" smtClean="0">
                <a:solidFill>
                  <a:srgbClr val="FFFFFF"/>
                </a:solidFill>
                <a:latin typeface="Arial" pitchFamily="34" charset="0"/>
                <a:ea typeface="微軟正黑體" pitchFamily="34" charset="-120"/>
                <a:cs typeface="Arial" pitchFamily="34" charset="0"/>
              </a:rPr>
              <a:t>User friendly</a:t>
            </a:r>
          </a:p>
          <a:p>
            <a:pPr lvl="1" indent="-393700">
              <a:spcBef>
                <a:spcPts val="0"/>
              </a:spcBef>
              <a:buClr>
                <a:srgbClr val="FFFFFF"/>
              </a:buClr>
              <a:buSzPts val="1600"/>
              <a:buFont typeface="Noto Sans Symbols"/>
              <a:buChar char="✓"/>
            </a:pPr>
            <a:r>
              <a:rPr lang="en-US" dirty="0" smtClean="0">
                <a:solidFill>
                  <a:srgbClr val="FFFFFF"/>
                </a:solidFill>
                <a:latin typeface="Arial" pitchFamily="34" charset="0"/>
                <a:ea typeface="微軟正黑體" pitchFamily="34" charset="-120"/>
                <a:cs typeface="Arial" pitchFamily="34" charset="0"/>
              </a:rPr>
              <a:t>Expandable Sensors</a:t>
            </a:r>
            <a:endParaRPr lang="en-US" dirty="0">
              <a:solidFill>
                <a:srgbClr val="FFFFFF"/>
              </a:solidFill>
              <a:latin typeface="Arial" pitchFamily="34" charset="0"/>
              <a:ea typeface="微軟正黑體" pitchFamily="34" charset="-120"/>
              <a:cs typeface="Arial" pitchFamily="34" charset="0"/>
            </a:endParaRPr>
          </a:p>
        </p:txBody>
      </p:sp>
      <p:sp>
        <p:nvSpPr>
          <p:cNvPr id="377" name="Shape 377"/>
          <p:cNvSpPr txBox="1"/>
          <p:nvPr/>
        </p:nvSpPr>
        <p:spPr>
          <a:xfrm>
            <a:off x="5960900" y="2783550"/>
            <a:ext cx="155700" cy="22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pitchFamily="34" charset="0"/>
              <a:cs typeface="Arial" pitchFamily="34" charset="0"/>
              <a:sym typeface="Arial"/>
            </a:endParaRPr>
          </a:p>
        </p:txBody>
      </p:sp>
      <p:pic>
        <p:nvPicPr>
          <p:cNvPr id="379" name="Shape 379" descr="^DB2FEADE54A7F67B20599186045B677D967E0739720614B6CC^pimgpsh_fullsize_distr.jpg"/>
          <p:cNvPicPr preferRelativeResize="0"/>
          <p:nvPr/>
        </p:nvPicPr>
        <p:blipFill>
          <a:blip r:embed="rId3"/>
          <a:stretch>
            <a:fillRect/>
          </a:stretch>
        </p:blipFill>
        <p:spPr>
          <a:xfrm>
            <a:off x="55180" y="0"/>
            <a:ext cx="51435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159300" y="390950"/>
            <a:ext cx="8520600" cy="607800"/>
          </a:xfrm>
          <a:prstGeom prst="rect">
            <a:avLst/>
          </a:prstGeom>
          <a:noFill/>
          <a:ln>
            <a:noFill/>
          </a:ln>
        </p:spPr>
        <p:txBody>
          <a:bodyPr spcFirstLastPara="1" wrap="square" lIns="72000" tIns="144000" rIns="91425" bIns="91425" anchor="t" anchorCtr="0">
            <a:noAutofit/>
          </a:bodyPr>
          <a:lstStyle/>
          <a:p>
            <a:pPr lvl="0"/>
            <a:r>
              <a:rPr lang="en-US" sz="3600" dirty="0" smtClean="0">
                <a:latin typeface="Arial" pitchFamily="34" charset="0"/>
                <a:cs typeface="Arial" pitchFamily="34" charset="0"/>
              </a:rPr>
              <a:t>Sample Analysis</a:t>
            </a:r>
            <a:endParaRPr sz="3600" i="0" u="none" strike="noStrike" cap="none" dirty="0">
              <a:latin typeface="Arial" pitchFamily="34" charset="0"/>
              <a:cs typeface="Arial" pitchFamily="34" charset="0"/>
              <a:sym typeface="Roboto"/>
            </a:endParaRPr>
          </a:p>
        </p:txBody>
      </p:sp>
      <p:sp>
        <p:nvSpPr>
          <p:cNvPr id="385" name="Shape 385"/>
          <p:cNvSpPr txBox="1">
            <a:spLocks noGrp="1"/>
          </p:cNvSpPr>
          <p:nvPr>
            <p:ph type="body" idx="1"/>
          </p:nvPr>
        </p:nvSpPr>
        <p:spPr>
          <a:xfrm>
            <a:off x="245025" y="1114425"/>
            <a:ext cx="8520600" cy="3425875"/>
          </a:xfrm>
          <a:prstGeom prst="rect">
            <a:avLst/>
          </a:prstGeom>
          <a:noFill/>
          <a:ln>
            <a:noFill/>
          </a:ln>
        </p:spPr>
        <p:txBody>
          <a:bodyPr spcFirstLastPara="1" wrap="square" lIns="91425" tIns="91425" rIns="91425" bIns="91425" anchor="t" anchorCtr="0">
            <a:noAutofit/>
          </a:bodyPr>
          <a:lstStyle/>
          <a:p>
            <a:r>
              <a:rPr lang="en-US" sz="1600" b="1" dirty="0" smtClean="0">
                <a:latin typeface="Arial" pitchFamily="34" charset="0"/>
                <a:cs typeface="Arial" pitchFamily="34" charset="0"/>
              </a:rPr>
              <a:t>10 cc of water sample is placed along with chemical reagent into each test tube to collect real-time data</a:t>
            </a:r>
            <a:endParaRPr lang="en-US" sz="1600" dirty="0" smtClean="0">
              <a:latin typeface="Arial" pitchFamily="34" charset="0"/>
              <a:cs typeface="Arial" pitchFamily="34" charset="0"/>
            </a:endParaRPr>
          </a:p>
          <a:p>
            <a:r>
              <a:rPr lang="en-US" sz="1600" b="1" dirty="0" smtClean="0">
                <a:latin typeface="Arial" pitchFamily="34" charset="0"/>
                <a:cs typeface="Arial" pitchFamily="34" charset="0"/>
              </a:rPr>
              <a:t>Uploading GPS location, real-time environmental information to </a:t>
            </a:r>
            <a:r>
              <a:rPr lang="en-US" sz="1600" b="1" dirty="0" err="1" smtClean="0">
                <a:latin typeface="Arial" pitchFamily="34" charset="0"/>
                <a:cs typeface="Arial" pitchFamily="34" charset="0"/>
              </a:rPr>
              <a:t>Sigfox</a:t>
            </a:r>
            <a:r>
              <a:rPr lang="en-US" sz="1600" b="1" dirty="0" smtClean="0">
                <a:latin typeface="Arial" pitchFamily="34" charset="0"/>
                <a:cs typeface="Arial" pitchFamily="34" charset="0"/>
              </a:rPr>
              <a:t> and storing data to QNAP </a:t>
            </a:r>
            <a:r>
              <a:rPr lang="en-US" sz="1600" b="1" dirty="0" err="1" smtClean="0">
                <a:latin typeface="Arial" pitchFamily="34" charset="0"/>
                <a:cs typeface="Arial" pitchFamily="34" charset="0"/>
              </a:rPr>
              <a:t>QBoat</a:t>
            </a:r>
            <a:r>
              <a:rPr lang="en-US" sz="1600" b="1" dirty="0" smtClean="0">
                <a:latin typeface="Arial" pitchFamily="34" charset="0"/>
                <a:cs typeface="Arial" pitchFamily="34" charset="0"/>
              </a:rPr>
              <a:t> Sunny</a:t>
            </a:r>
            <a:endParaRPr lang="en-US" sz="1600" dirty="0" smtClean="0">
              <a:latin typeface="Arial" pitchFamily="34" charset="0"/>
              <a:cs typeface="Arial" pitchFamily="34" charset="0"/>
            </a:endParaRPr>
          </a:p>
          <a:p>
            <a:r>
              <a:rPr lang="en-US" sz="1600" b="1" dirty="0" smtClean="0">
                <a:latin typeface="Arial" pitchFamily="34" charset="0"/>
                <a:cs typeface="Arial" pitchFamily="34" charset="0"/>
              </a:rPr>
              <a:t>Analyzing data with </a:t>
            </a:r>
            <a:r>
              <a:rPr lang="en-US" altLang="zh-TW" sz="1600" b="1" dirty="0" smtClean="0">
                <a:latin typeface="Arial" pitchFamily="34" charset="0"/>
                <a:cs typeface="Arial" pitchFamily="34" charset="0"/>
              </a:rPr>
              <a:t>Public Cloud</a:t>
            </a:r>
            <a:endParaRPr lang="en-US" sz="1600" dirty="0" smtClean="0">
              <a:latin typeface="Arial" pitchFamily="34" charset="0"/>
              <a:cs typeface="Arial" pitchFamily="34" charset="0"/>
            </a:endParaRPr>
          </a:p>
          <a:p>
            <a:r>
              <a:rPr lang="en-US" sz="1600" b="1" dirty="0" smtClean="0">
                <a:latin typeface="Arial" pitchFamily="34" charset="0"/>
                <a:cs typeface="Arial" pitchFamily="34" charset="0"/>
              </a:rPr>
              <a:t>Carrying samples back to labs for further analytics</a:t>
            </a:r>
            <a:r>
              <a:rPr lang="en-US" dirty="0" smtClean="0">
                <a:latin typeface="Arial" pitchFamily="34" charset="0"/>
                <a:cs typeface="Arial" pitchFamily="34" charset="0"/>
              </a:rPr>
              <a:t/>
            </a:r>
            <a:br>
              <a:rPr lang="en-US" dirty="0" smtClean="0">
                <a:latin typeface="Arial" pitchFamily="34" charset="0"/>
                <a:cs typeface="Arial" pitchFamily="34" charset="0"/>
              </a:rPr>
            </a:br>
            <a:endParaRPr sz="1800" b="1" i="0" u="none" strike="noStrike" cap="none" dirty="0">
              <a:latin typeface="Arial" pitchFamily="34" charset="0"/>
              <a:ea typeface="微軟正黑體" pitchFamily="34" charset="-120"/>
              <a:cs typeface="Arial" pitchFamily="34" charset="0"/>
              <a:sym typeface="Roboto"/>
            </a:endParaRPr>
          </a:p>
        </p:txBody>
      </p:sp>
      <p:grpSp>
        <p:nvGrpSpPr>
          <p:cNvPr id="18" name="群組 17"/>
          <p:cNvGrpSpPr/>
          <p:nvPr/>
        </p:nvGrpSpPr>
        <p:grpSpPr>
          <a:xfrm>
            <a:off x="496684" y="3204176"/>
            <a:ext cx="2151266" cy="1325351"/>
            <a:chOff x="563359" y="3243524"/>
            <a:chExt cx="2151266" cy="1325351"/>
          </a:xfrm>
        </p:grpSpPr>
        <p:pic>
          <p:nvPicPr>
            <p:cNvPr id="388" name="Shape 388"/>
            <p:cNvPicPr preferRelativeResize="0"/>
            <p:nvPr/>
          </p:nvPicPr>
          <p:blipFill>
            <a:blip r:embed="rId3"/>
            <a:stretch>
              <a:fillRect/>
            </a:stretch>
          </p:blipFill>
          <p:spPr>
            <a:xfrm>
              <a:off x="1077656" y="3243524"/>
              <a:ext cx="1636969" cy="1325351"/>
            </a:xfrm>
            <a:prstGeom prst="rect">
              <a:avLst/>
            </a:prstGeom>
            <a:noFill/>
            <a:ln>
              <a:noFill/>
            </a:ln>
          </p:spPr>
        </p:pic>
        <p:pic>
          <p:nvPicPr>
            <p:cNvPr id="387" name="Shape 387"/>
            <p:cNvPicPr preferRelativeResize="0"/>
            <p:nvPr/>
          </p:nvPicPr>
          <p:blipFill rotWithShape="1">
            <a:blip r:embed="rId4">
              <a:alphaModFix/>
            </a:blip>
            <a:srcRect/>
            <a:stretch/>
          </p:blipFill>
          <p:spPr>
            <a:xfrm>
              <a:off x="563359" y="3473441"/>
              <a:ext cx="1028594" cy="1028550"/>
            </a:xfrm>
            <a:prstGeom prst="rect">
              <a:avLst/>
            </a:prstGeom>
            <a:noFill/>
            <a:ln>
              <a:noFill/>
            </a:ln>
          </p:spPr>
        </p:pic>
      </p:grpSp>
      <p:pic>
        <p:nvPicPr>
          <p:cNvPr id="389" name="Shape 389"/>
          <p:cNvPicPr preferRelativeResize="0"/>
          <p:nvPr/>
        </p:nvPicPr>
        <p:blipFill>
          <a:blip r:embed="rId5"/>
          <a:stretch>
            <a:fillRect/>
          </a:stretch>
        </p:blipFill>
        <p:spPr>
          <a:xfrm>
            <a:off x="3861653" y="3263876"/>
            <a:ext cx="1924099" cy="1205950"/>
          </a:xfrm>
          <a:prstGeom prst="rect">
            <a:avLst/>
          </a:prstGeom>
          <a:noFill/>
          <a:ln>
            <a:noFill/>
          </a:ln>
        </p:spPr>
      </p:pic>
      <p:sp>
        <p:nvSpPr>
          <p:cNvPr id="391" name="Shape 391"/>
          <p:cNvSpPr/>
          <p:nvPr/>
        </p:nvSpPr>
        <p:spPr>
          <a:xfrm>
            <a:off x="2845984" y="3550442"/>
            <a:ext cx="804632" cy="509241"/>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itchFamily="34" charset="0"/>
              <a:cs typeface="Arial" pitchFamily="34" charset="0"/>
              <a:sym typeface="Arial"/>
            </a:endParaRPr>
          </a:p>
        </p:txBody>
      </p:sp>
      <p:sp>
        <p:nvSpPr>
          <p:cNvPr id="2" name="矩形 1"/>
          <p:cNvSpPr/>
          <p:nvPr/>
        </p:nvSpPr>
        <p:spPr>
          <a:xfrm>
            <a:off x="3993448" y="4426835"/>
            <a:ext cx="1648208" cy="276999"/>
          </a:xfrm>
          <a:prstGeom prst="rect">
            <a:avLst/>
          </a:prstGeom>
        </p:spPr>
        <p:txBody>
          <a:bodyPr wrap="none">
            <a:spAutoFit/>
          </a:bodyPr>
          <a:lstStyle/>
          <a:p>
            <a:r>
              <a:rPr lang="en" altLang="zh-TW" sz="1200" b="1" dirty="0">
                <a:solidFill>
                  <a:srgbClr val="FFFF00"/>
                </a:solidFill>
                <a:latin typeface="Arial" pitchFamily="34" charset="0"/>
                <a:ea typeface="Roboto"/>
                <a:cs typeface="Arial" pitchFamily="34" charset="0"/>
                <a:sym typeface="Roboto"/>
              </a:rPr>
              <a:t>QNAP QBoat Sunny</a:t>
            </a:r>
            <a:endParaRPr lang="zh-TW" altLang="en-US" sz="1200" b="1" dirty="0">
              <a:solidFill>
                <a:srgbClr val="FFFF00"/>
              </a:solidFill>
              <a:latin typeface="Arial" pitchFamily="34" charset="0"/>
              <a:cs typeface="Arial" pitchFamily="34" charset="0"/>
            </a:endParaRPr>
          </a:p>
        </p:txBody>
      </p:sp>
      <p:grpSp>
        <p:nvGrpSpPr>
          <p:cNvPr id="16" name="群組 15"/>
          <p:cNvGrpSpPr/>
          <p:nvPr/>
        </p:nvGrpSpPr>
        <p:grpSpPr>
          <a:xfrm>
            <a:off x="6955049" y="3344375"/>
            <a:ext cx="1358152" cy="1068852"/>
            <a:chOff x="1939270" y="3659020"/>
            <a:chExt cx="1645121" cy="1294695"/>
          </a:xfrm>
        </p:grpSpPr>
        <p:pic>
          <p:nvPicPr>
            <p:cNvPr id="12" name="Picture 2" descr="C:\Users\user\Desktop\RAID 50.60 進階功能介紹\磁碟1.png"/>
            <p:cNvPicPr>
              <a:picLocks noChangeAspect="1" noChangeArrowheads="1"/>
            </p:cNvPicPr>
            <p:nvPr/>
          </p:nvPicPr>
          <p:blipFill>
            <a:blip r:embed="rId6" cstate="print"/>
            <a:srcRect/>
            <a:stretch>
              <a:fillRect/>
            </a:stretch>
          </p:blipFill>
          <p:spPr bwMode="auto">
            <a:xfrm>
              <a:off x="1969616" y="3659020"/>
              <a:ext cx="1521296" cy="1294695"/>
            </a:xfrm>
            <a:prstGeom prst="rect">
              <a:avLst/>
            </a:prstGeom>
            <a:noFill/>
          </p:spPr>
        </p:pic>
        <p:sp>
          <p:nvSpPr>
            <p:cNvPr id="15" name="矩形 14"/>
            <p:cNvSpPr/>
            <p:nvPr/>
          </p:nvSpPr>
          <p:spPr>
            <a:xfrm>
              <a:off x="1939270" y="4400145"/>
              <a:ext cx="1645121" cy="372809"/>
            </a:xfrm>
            <a:prstGeom prst="rect">
              <a:avLst/>
            </a:prstGeom>
          </p:spPr>
          <p:txBody>
            <a:bodyPr wrap="square">
              <a:spAutoFit/>
            </a:bodyPr>
            <a:lstStyle/>
            <a:p>
              <a:pPr lvl="0" algn="ctr">
                <a:buClr>
                  <a:schemeClr val="dk1"/>
                </a:buClr>
                <a:buSzPts val="2000"/>
              </a:pPr>
              <a:r>
                <a:rPr lang="en-US" b="1" dirty="0" smtClean="0">
                  <a:solidFill>
                    <a:schemeClr val="dk1"/>
                  </a:solidFill>
                  <a:latin typeface="Arial" pitchFamily="34" charset="0"/>
                  <a:ea typeface="微軟正黑體" pitchFamily="34" charset="-120"/>
                  <a:cs typeface="Arial" pitchFamily="34" charset="0"/>
                </a:rPr>
                <a:t>Public Cloud</a:t>
              </a:r>
              <a:endParaRPr lang="en-US" b="1" dirty="0">
                <a:solidFill>
                  <a:schemeClr val="dk1"/>
                </a:solidFill>
                <a:latin typeface="Arial" pitchFamily="34" charset="0"/>
                <a:ea typeface="微軟正黑體" pitchFamily="34" charset="-120"/>
                <a:cs typeface="Arial" pitchFamily="34" charset="0"/>
              </a:endParaRPr>
            </a:p>
          </p:txBody>
        </p:sp>
      </p:grpSp>
      <p:sp>
        <p:nvSpPr>
          <p:cNvPr id="17" name="Shape 391"/>
          <p:cNvSpPr/>
          <p:nvPr/>
        </p:nvSpPr>
        <p:spPr>
          <a:xfrm>
            <a:off x="5962660" y="3550442"/>
            <a:ext cx="804632" cy="509241"/>
          </a:xfrm>
          <a:prstGeom prst="rightArrow">
            <a:avLst>
              <a:gd name="adj1" fmla="val 50000"/>
              <a:gd name="adj2" fmla="val 50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pitchFamily="34" charset="0"/>
              <a:cs typeface="Arial" pitchFamily="34" charset="0"/>
              <a:sym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Shape 396"/>
          <p:cNvPicPr preferRelativeResize="0"/>
          <p:nvPr/>
        </p:nvPicPr>
        <p:blipFill>
          <a:blip r:embed="rId3"/>
          <a:stretch>
            <a:fillRect/>
          </a:stretch>
        </p:blipFill>
        <p:spPr>
          <a:xfrm>
            <a:off x="641833" y="1725242"/>
            <a:ext cx="3783966" cy="3063639"/>
          </a:xfrm>
          <a:prstGeom prst="rect">
            <a:avLst/>
          </a:prstGeom>
          <a:noFill/>
          <a:ln>
            <a:noFill/>
          </a:ln>
        </p:spPr>
      </p:pic>
      <p:sp>
        <p:nvSpPr>
          <p:cNvPr id="397" name="Shape 397"/>
          <p:cNvSpPr txBox="1">
            <a:spLocks noGrp="1"/>
          </p:cNvSpPr>
          <p:nvPr>
            <p:ph type="title"/>
          </p:nvPr>
        </p:nvSpPr>
        <p:spPr>
          <a:xfrm>
            <a:off x="0" y="434384"/>
            <a:ext cx="9144000" cy="607800"/>
          </a:xfrm>
          <a:prstGeom prst="rect">
            <a:avLst/>
          </a:prstGeom>
          <a:noFill/>
          <a:ln>
            <a:noFill/>
          </a:ln>
        </p:spPr>
        <p:txBody>
          <a:bodyPr spcFirstLastPara="1" wrap="square" lIns="91425" tIns="91425" rIns="91425" bIns="91425" anchor="t" anchorCtr="0">
            <a:noAutofit/>
          </a:bodyPr>
          <a:lstStyle/>
          <a:p>
            <a:pPr lvl="0"/>
            <a:r>
              <a:rPr lang="en-US" sz="3600" dirty="0" smtClean="0">
                <a:latin typeface="Arial" pitchFamily="34" charset="0"/>
                <a:cs typeface="Arial" pitchFamily="34" charset="0"/>
              </a:rPr>
              <a:t>Data collection 3D illustration </a:t>
            </a:r>
            <a:r>
              <a:rPr lang="en-US" sz="2000" dirty="0" smtClean="0">
                <a:latin typeface="Arial" pitchFamily="34" charset="0"/>
                <a:cs typeface="Arial" pitchFamily="34" charset="0"/>
              </a:rPr>
              <a:t> (1/2)</a:t>
            </a:r>
            <a:endParaRPr sz="2000" i="0" u="none" strike="noStrike" cap="none" dirty="0">
              <a:latin typeface="Arial" pitchFamily="34" charset="0"/>
              <a:ea typeface="Roboto"/>
              <a:cs typeface="Arial" pitchFamily="34" charset="0"/>
              <a:sym typeface="Roboto"/>
            </a:endParaRPr>
          </a:p>
        </p:txBody>
      </p:sp>
      <p:pic>
        <p:nvPicPr>
          <p:cNvPr id="399" name="Shape 399"/>
          <p:cNvPicPr preferRelativeResize="0"/>
          <p:nvPr/>
        </p:nvPicPr>
        <p:blipFill>
          <a:blip r:embed="rId4"/>
          <a:stretch>
            <a:fillRect/>
          </a:stretch>
        </p:blipFill>
        <p:spPr>
          <a:xfrm>
            <a:off x="4713602" y="1836102"/>
            <a:ext cx="3453392" cy="2812098"/>
          </a:xfrm>
          <a:prstGeom prst="rect">
            <a:avLst/>
          </a:prstGeom>
          <a:noFill/>
          <a:ln>
            <a:noFill/>
          </a:ln>
        </p:spPr>
      </p:pic>
      <p:grpSp>
        <p:nvGrpSpPr>
          <p:cNvPr id="15" name="群組 14"/>
          <p:cNvGrpSpPr/>
          <p:nvPr/>
        </p:nvGrpSpPr>
        <p:grpSpPr>
          <a:xfrm>
            <a:off x="457200" y="1228725"/>
            <a:ext cx="8337000" cy="761054"/>
            <a:chOff x="457200" y="1228725"/>
            <a:chExt cx="8337000" cy="761054"/>
          </a:xfrm>
        </p:grpSpPr>
        <p:sp>
          <p:nvSpPr>
            <p:cNvPr id="7" name="Shape 398"/>
            <p:cNvSpPr txBox="1">
              <a:spLocks/>
            </p:cNvSpPr>
            <p:nvPr/>
          </p:nvSpPr>
          <p:spPr>
            <a:xfrm>
              <a:off x="457200" y="1228725"/>
              <a:ext cx="8337000" cy="761054"/>
            </a:xfrm>
            <a:prstGeom prst="rect">
              <a:avLst/>
            </a:prstGeom>
            <a:noFill/>
            <a:ln>
              <a:noFill/>
            </a:ln>
          </p:spPr>
          <p:txBody>
            <a:bodyPr spcFirstLastPara="1" vert="horz" wrap="square" lIns="91425" tIns="91425" rIns="91425" bIns="91425" rtlCol="0" anchor="t" anchorCtr="0">
              <a:noAutofit/>
            </a:bodyPr>
            <a:lstStyle/>
            <a:p>
              <a:pPr marL="457200" lvl="0" indent="-342900" algn="ctr">
                <a:lnSpc>
                  <a:spcPct val="115000"/>
                </a:lnSpc>
                <a:buClr>
                  <a:schemeClr val="tx1"/>
                </a:buClr>
                <a:buSzPts val="1800"/>
                <a:defRPr/>
              </a:pPr>
              <a:r>
                <a:rPr lang="en-US" altLang="en-US" sz="2400" b="1" kern="1200" spc="30" dirty="0" smtClean="0">
                  <a:solidFill>
                    <a:srgbClr val="FFFF00"/>
                  </a:solidFill>
                  <a:latin typeface="Arial" pitchFamily="34" charset="0"/>
                  <a:ea typeface="微軟正黑體" pitchFamily="34" charset="-120"/>
                  <a:cs typeface="Arial" pitchFamily="34" charset="0"/>
                  <a:sym typeface="Roboto"/>
                </a:rPr>
                <a:t>Sectional drawing </a:t>
              </a:r>
              <a:endParaRPr lang="zh-TW" altLang="en-US" sz="2400" b="1" kern="1200" spc="30" dirty="0">
                <a:solidFill>
                  <a:srgbClr val="FFFF00"/>
                </a:solidFill>
                <a:latin typeface="Arial" pitchFamily="34" charset="0"/>
                <a:ea typeface="微軟正黑體" pitchFamily="34" charset="-120"/>
                <a:cs typeface="Arial" pitchFamily="34" charset="0"/>
                <a:sym typeface="Roboto"/>
              </a:endParaRPr>
            </a:p>
          </p:txBody>
        </p:sp>
        <p:grpSp>
          <p:nvGrpSpPr>
            <p:cNvPr id="14" name="群組 13"/>
            <p:cNvGrpSpPr/>
            <p:nvPr/>
          </p:nvGrpSpPr>
          <p:grpSpPr>
            <a:xfrm>
              <a:off x="879890" y="1530177"/>
              <a:ext cx="7566777" cy="51692"/>
              <a:chOff x="857224" y="1530177"/>
              <a:chExt cx="7566777" cy="51692"/>
            </a:xfrm>
          </p:grpSpPr>
          <p:cxnSp>
            <p:nvCxnSpPr>
              <p:cNvPr id="12" name="直線接點 11"/>
              <p:cNvCxnSpPr/>
              <p:nvPr/>
            </p:nvCxnSpPr>
            <p:spPr>
              <a:xfrm>
                <a:off x="6075916" y="1580281"/>
                <a:ext cx="2348085" cy="1588"/>
              </a:xfrm>
              <a:prstGeom prst="line">
                <a:avLst/>
              </a:prstGeom>
              <a:ln>
                <a:solidFill>
                  <a:srgbClr val="FFFF00"/>
                </a:solidFill>
              </a:ln>
            </p:spPr>
            <p:style>
              <a:lnRef idx="1">
                <a:schemeClr val="accent2"/>
              </a:lnRef>
              <a:fillRef idx="0">
                <a:schemeClr val="accent2"/>
              </a:fillRef>
              <a:effectRef idx="0">
                <a:schemeClr val="accent2"/>
              </a:effectRef>
              <a:fontRef idx="minor">
                <a:schemeClr val="tx1"/>
              </a:fontRef>
            </p:style>
          </p:cxnSp>
          <p:cxnSp>
            <p:nvCxnSpPr>
              <p:cNvPr id="13" name="直線接點 12"/>
              <p:cNvCxnSpPr/>
              <p:nvPr/>
            </p:nvCxnSpPr>
            <p:spPr>
              <a:xfrm>
                <a:off x="857224" y="1530177"/>
                <a:ext cx="2348085" cy="1588"/>
              </a:xfrm>
              <a:prstGeom prst="line">
                <a:avLst/>
              </a:prstGeom>
              <a:ln>
                <a:solidFill>
                  <a:srgbClr val="FFFF00"/>
                </a:solidFill>
              </a:ln>
            </p:spPr>
            <p:style>
              <a:lnRef idx="1">
                <a:schemeClr val="accent2"/>
              </a:lnRef>
              <a:fillRef idx="0">
                <a:schemeClr val="accent2"/>
              </a:fillRef>
              <a:effectRef idx="0">
                <a:schemeClr val="accent2"/>
              </a:effectRef>
              <a:fontRef idx="minor">
                <a:schemeClr val="tx1"/>
              </a:fontRef>
            </p:style>
          </p:cxnSp>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1" y="434384"/>
            <a:ext cx="9144000" cy="607800"/>
          </a:xfrm>
          <a:prstGeom prst="rect">
            <a:avLst/>
          </a:prstGeom>
          <a:noFill/>
          <a:ln>
            <a:noFill/>
          </a:ln>
        </p:spPr>
        <p:txBody>
          <a:bodyPr spcFirstLastPara="1" wrap="square" lIns="91425" tIns="91425" rIns="91425" bIns="91425" anchor="t" anchorCtr="0">
            <a:noAutofit/>
          </a:bodyPr>
          <a:lstStyle/>
          <a:p>
            <a:pPr lvl="0"/>
            <a:r>
              <a:rPr lang="en-US" sz="3600" dirty="0" smtClean="0">
                <a:latin typeface="Arial" pitchFamily="34" charset="0"/>
                <a:cs typeface="Arial" pitchFamily="34" charset="0"/>
              </a:rPr>
              <a:t>Data collection 3D illustration </a:t>
            </a:r>
            <a:r>
              <a:rPr lang="en-US" sz="2000" b="0" dirty="0" smtClean="0">
                <a:latin typeface="Arial" pitchFamily="34" charset="0"/>
                <a:cs typeface="Arial" pitchFamily="34" charset="0"/>
              </a:rPr>
              <a:t> (2/2)</a:t>
            </a:r>
            <a:endParaRPr sz="2000" b="1" i="0" u="none" strike="noStrike" cap="none" dirty="0">
              <a:latin typeface="Arial" pitchFamily="34" charset="0"/>
              <a:cs typeface="Arial" pitchFamily="34" charset="0"/>
              <a:sym typeface="Roboto"/>
            </a:endParaRPr>
          </a:p>
        </p:txBody>
      </p:sp>
      <p:grpSp>
        <p:nvGrpSpPr>
          <p:cNvPr id="10" name="群組 9"/>
          <p:cNvGrpSpPr/>
          <p:nvPr/>
        </p:nvGrpSpPr>
        <p:grpSpPr>
          <a:xfrm>
            <a:off x="1228725" y="1303453"/>
            <a:ext cx="6591299" cy="3425956"/>
            <a:chOff x="390267" y="1303453"/>
            <a:chExt cx="6181567" cy="3425956"/>
          </a:xfrm>
        </p:grpSpPr>
        <p:pic>
          <p:nvPicPr>
            <p:cNvPr id="11" name="Shape 406"/>
            <p:cNvPicPr preferRelativeResize="0"/>
            <p:nvPr/>
          </p:nvPicPr>
          <p:blipFill rotWithShape="1">
            <a:blip r:embed="rId3">
              <a:alphaModFix/>
            </a:blip>
            <a:srcRect t="3012" b="38871"/>
            <a:stretch/>
          </p:blipFill>
          <p:spPr>
            <a:xfrm>
              <a:off x="390267" y="1303453"/>
              <a:ext cx="6181567" cy="3425956"/>
            </a:xfrm>
            <a:prstGeom prst="roundRect">
              <a:avLst>
                <a:gd name="adj" fmla="val 8048"/>
              </a:avLst>
            </a:prstGeom>
            <a:noFill/>
            <a:ln>
              <a:noFill/>
            </a:ln>
          </p:spPr>
        </p:pic>
        <p:sp>
          <p:nvSpPr>
            <p:cNvPr id="12" name="Shape 407"/>
            <p:cNvSpPr/>
            <p:nvPr/>
          </p:nvSpPr>
          <p:spPr>
            <a:xfrm>
              <a:off x="4958895" y="2721433"/>
              <a:ext cx="1503016" cy="318499"/>
            </a:xfrm>
            <a:prstGeom prst="wedgeRectCallout">
              <a:avLst>
                <a:gd name="adj1" fmla="val -127071"/>
                <a:gd name="adj2" fmla="val 420344"/>
              </a:avLst>
            </a:prstGeom>
            <a:solidFill>
              <a:srgbClr val="FFFF99"/>
            </a:solidFill>
            <a:ln w="19050">
              <a:solidFill>
                <a:srgbClr val="FFB700"/>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lvl="0" algn="ctr">
                <a:buClr>
                  <a:schemeClr val="lt1"/>
                </a:buClr>
                <a:buSzPts val="1400"/>
              </a:pPr>
              <a:r>
                <a:rPr lang="en-US" b="1" dirty="0" smtClean="0">
                  <a:latin typeface="Arial" pitchFamily="34" charset="0"/>
                  <a:cs typeface="Arial" pitchFamily="34" charset="0"/>
                </a:rPr>
                <a:t>Sampling port</a:t>
              </a:r>
              <a:endParaRPr b="1" i="0" u="none" strike="noStrike" cap="none" dirty="0">
                <a:solidFill>
                  <a:schemeClr val="bg1"/>
                </a:solidFill>
                <a:latin typeface="Arial" pitchFamily="34" charset="0"/>
                <a:ea typeface="微軟正黑體" pitchFamily="34" charset="-120"/>
                <a:cs typeface="Arial" pitchFamily="34" charset="0"/>
                <a:sym typeface="Arial"/>
              </a:endParaRPr>
            </a:p>
          </p:txBody>
        </p:sp>
        <p:sp>
          <p:nvSpPr>
            <p:cNvPr id="13" name="Shape 408"/>
            <p:cNvSpPr/>
            <p:nvPr/>
          </p:nvSpPr>
          <p:spPr>
            <a:xfrm>
              <a:off x="753335" y="1462036"/>
              <a:ext cx="2283363" cy="566789"/>
            </a:xfrm>
            <a:prstGeom prst="wedgeRectCallout">
              <a:avLst>
                <a:gd name="adj1" fmla="val 74289"/>
                <a:gd name="adj2" fmla="val 292861"/>
              </a:avLst>
            </a:prstGeom>
            <a:solidFill>
              <a:srgbClr val="FFFF99"/>
            </a:solidFill>
            <a:ln w="19050">
              <a:solidFill>
                <a:srgbClr val="FFB700"/>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lvl="0" algn="ctr">
                <a:buClr>
                  <a:schemeClr val="lt1"/>
                </a:buClr>
                <a:buSzPts val="1400"/>
              </a:pPr>
              <a:r>
                <a:rPr lang="en-US" b="1" dirty="0" smtClean="0">
                  <a:latin typeface="Arial" pitchFamily="34" charset="0"/>
                  <a:cs typeface="Arial" pitchFamily="34" charset="0"/>
                </a:rPr>
                <a:t>Put turbidity measurement equipment here</a:t>
              </a:r>
              <a:endParaRPr b="1" i="0" u="none" strike="noStrike" cap="none" dirty="0">
                <a:solidFill>
                  <a:schemeClr val="bg1"/>
                </a:solidFill>
                <a:latin typeface="Arial" pitchFamily="34" charset="0"/>
                <a:ea typeface="微軟正黑體" pitchFamily="34" charset="-120"/>
                <a:cs typeface="Arial" pitchFamily="34" charset="0"/>
                <a:sym typeface="Arial"/>
              </a:endParaRPr>
            </a:p>
          </p:txBody>
        </p:sp>
        <p:sp>
          <p:nvSpPr>
            <p:cNvPr id="14" name="Shape 409"/>
            <p:cNvSpPr/>
            <p:nvPr/>
          </p:nvSpPr>
          <p:spPr>
            <a:xfrm>
              <a:off x="452798" y="2721434"/>
              <a:ext cx="1315092" cy="318499"/>
            </a:xfrm>
            <a:prstGeom prst="wedgeRectCallout">
              <a:avLst>
                <a:gd name="adj1" fmla="val 122021"/>
                <a:gd name="adj2" fmla="val 446062"/>
              </a:avLst>
            </a:prstGeom>
            <a:solidFill>
              <a:srgbClr val="FFFF99"/>
            </a:solidFill>
            <a:ln w="19050">
              <a:solidFill>
                <a:srgbClr val="FFB700"/>
              </a:solidFill>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lvl="0" algn="ctr">
                <a:buClr>
                  <a:schemeClr val="lt1"/>
                </a:buClr>
                <a:buSzPts val="1400"/>
              </a:pPr>
              <a:r>
                <a:rPr lang="en-US" b="1" dirty="0" smtClean="0">
                  <a:latin typeface="Arial" pitchFamily="34" charset="0"/>
                  <a:cs typeface="Arial" pitchFamily="34" charset="0"/>
                </a:rPr>
                <a:t>Thermograph</a:t>
              </a:r>
              <a:endParaRPr b="1" i="0" u="none" strike="noStrike" cap="none" dirty="0">
                <a:solidFill>
                  <a:schemeClr val="bg1"/>
                </a:solidFill>
                <a:latin typeface="Arial" pitchFamily="34" charset="0"/>
                <a:ea typeface="微軟正黑體" pitchFamily="34" charset="-120"/>
                <a:cs typeface="Arial" pitchFamily="34" charset="0"/>
                <a:sym typeface="Arial"/>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252926" y="351684"/>
            <a:ext cx="8590938" cy="667342"/>
          </a:xfrm>
          <a:prstGeom prst="rect">
            <a:avLst/>
          </a:prstGeom>
          <a:noFill/>
          <a:ln>
            <a:noFill/>
          </a:ln>
        </p:spPr>
        <p:txBody>
          <a:bodyPr spcFirstLastPara="1" wrap="square" lIns="91425" tIns="91425" rIns="91425" bIns="91425" anchor="b" anchorCtr="0">
            <a:noAutofit/>
          </a:bodyPr>
          <a:lstStyle/>
          <a:p>
            <a:pPr lvl="0">
              <a:buSzPts val="2400"/>
            </a:pPr>
            <a:r>
              <a:rPr lang="en-US" sz="3600" dirty="0" smtClean="0">
                <a:latin typeface="Arial" pitchFamily="34" charset="0"/>
                <a:cs typeface="Arial" pitchFamily="34" charset="0"/>
              </a:rPr>
              <a:t>Sample management in lab</a:t>
            </a:r>
            <a:endParaRPr sz="3600" i="0" u="none" strike="noStrike" cap="none" dirty="0">
              <a:latin typeface="Arial" pitchFamily="34" charset="0"/>
              <a:cs typeface="Arial" pitchFamily="34" charset="0"/>
              <a:sym typeface="Roboto"/>
            </a:endParaRPr>
          </a:p>
        </p:txBody>
      </p:sp>
      <p:grpSp>
        <p:nvGrpSpPr>
          <p:cNvPr id="28" name="群組 27"/>
          <p:cNvGrpSpPr/>
          <p:nvPr/>
        </p:nvGrpSpPr>
        <p:grpSpPr>
          <a:xfrm>
            <a:off x="3736247" y="1313733"/>
            <a:ext cx="5025019" cy="3005466"/>
            <a:chOff x="3157512" y="1482895"/>
            <a:chExt cx="5700368" cy="3409392"/>
          </a:xfrm>
        </p:grpSpPr>
        <p:pic>
          <p:nvPicPr>
            <p:cNvPr id="415" name="Shape 415"/>
            <p:cNvPicPr preferRelativeResize="0"/>
            <p:nvPr/>
          </p:nvPicPr>
          <p:blipFill rotWithShape="1">
            <a:blip r:embed="rId3">
              <a:alphaModFix/>
            </a:blip>
            <a:srcRect r="22300"/>
            <a:stretch/>
          </p:blipFill>
          <p:spPr>
            <a:xfrm>
              <a:off x="3157512" y="1482895"/>
              <a:ext cx="5700368" cy="3409392"/>
            </a:xfrm>
            <a:prstGeom prst="rect">
              <a:avLst/>
            </a:prstGeom>
            <a:noFill/>
            <a:ln>
              <a:noFill/>
            </a:ln>
            <a:effectLst/>
          </p:spPr>
        </p:pic>
        <p:pic>
          <p:nvPicPr>
            <p:cNvPr id="416" name="Shape 416"/>
            <p:cNvPicPr preferRelativeResize="0"/>
            <p:nvPr/>
          </p:nvPicPr>
          <p:blipFill rotWithShape="1">
            <a:blip r:embed="rId4">
              <a:alphaModFix/>
            </a:blip>
            <a:srcRect/>
            <a:stretch/>
          </p:blipFill>
          <p:spPr>
            <a:xfrm>
              <a:off x="7162245" y="3892854"/>
              <a:ext cx="1562199" cy="726547"/>
            </a:xfrm>
            <a:prstGeom prst="rect">
              <a:avLst/>
            </a:prstGeom>
            <a:noFill/>
            <a:ln>
              <a:noFill/>
            </a:ln>
          </p:spPr>
        </p:pic>
        <p:pic>
          <p:nvPicPr>
            <p:cNvPr id="417" name="Shape 417"/>
            <p:cNvPicPr preferRelativeResize="0"/>
            <p:nvPr/>
          </p:nvPicPr>
          <p:blipFill rotWithShape="1">
            <a:blip r:embed="rId5">
              <a:alphaModFix/>
            </a:blip>
            <a:srcRect/>
            <a:stretch/>
          </p:blipFill>
          <p:spPr>
            <a:xfrm>
              <a:off x="3177488" y="2876280"/>
              <a:ext cx="2535441" cy="1644436"/>
            </a:xfrm>
            <a:prstGeom prst="rect">
              <a:avLst/>
            </a:prstGeom>
            <a:noFill/>
            <a:ln>
              <a:noFill/>
            </a:ln>
            <a:effectLst/>
          </p:spPr>
        </p:pic>
        <p:pic>
          <p:nvPicPr>
            <p:cNvPr id="418" name="Shape 418"/>
            <p:cNvPicPr preferRelativeResize="0"/>
            <p:nvPr/>
          </p:nvPicPr>
          <p:blipFill rotWithShape="1">
            <a:blip r:embed="rId6">
              <a:alphaModFix/>
            </a:blip>
            <a:srcRect/>
            <a:stretch/>
          </p:blipFill>
          <p:spPr>
            <a:xfrm>
              <a:off x="7170061" y="2709080"/>
              <a:ext cx="1523509" cy="1202615"/>
            </a:xfrm>
            <a:prstGeom prst="rect">
              <a:avLst/>
            </a:prstGeom>
            <a:noFill/>
            <a:ln>
              <a:noFill/>
            </a:ln>
          </p:spPr>
        </p:pic>
      </p:grpSp>
      <p:grpSp>
        <p:nvGrpSpPr>
          <p:cNvPr id="12" name="Shape 263"/>
          <p:cNvGrpSpPr/>
          <p:nvPr/>
        </p:nvGrpSpPr>
        <p:grpSpPr>
          <a:xfrm>
            <a:off x="311700" y="1370351"/>
            <a:ext cx="2384609" cy="451045"/>
            <a:chOff x="-6049202" y="6727746"/>
            <a:chExt cx="4857542" cy="929801"/>
          </a:xfrm>
          <a:solidFill>
            <a:srgbClr val="005A9E"/>
          </a:solidFill>
        </p:grpSpPr>
        <p:sp>
          <p:nvSpPr>
            <p:cNvPr id="13" name="Shape 264"/>
            <p:cNvSpPr/>
            <p:nvPr/>
          </p:nvSpPr>
          <p:spPr>
            <a:xfrm>
              <a:off x="-6049202" y="6727746"/>
              <a:ext cx="4790576" cy="792088"/>
            </a:xfrm>
            <a:prstGeom prst="chevron">
              <a:avLst>
                <a:gd name="adj" fmla="val 33915"/>
              </a:avLst>
            </a:prstGeom>
            <a:solidFill>
              <a:srgbClr val="0097CC"/>
            </a:solidFill>
            <a:ln/>
          </p:spPr>
          <p:style>
            <a:lnRef idx="0">
              <a:schemeClr val="accent5"/>
            </a:lnRef>
            <a:fillRef idx="3">
              <a:schemeClr val="accent5"/>
            </a:fillRef>
            <a:effectRef idx="3">
              <a:schemeClr val="accent5"/>
            </a:effectRef>
            <a:fontRef idx="minor">
              <a:schemeClr val="lt1"/>
            </a:fontRef>
          </p:style>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Arial" pitchFamily="34" charset="0"/>
                <a:ea typeface="Arial"/>
                <a:cs typeface="Arial" pitchFamily="34" charset="0"/>
                <a:sym typeface="Arial"/>
              </a:endParaRPr>
            </a:p>
          </p:txBody>
        </p:sp>
        <p:sp>
          <p:nvSpPr>
            <p:cNvPr id="14" name="Shape 265"/>
            <p:cNvSpPr/>
            <p:nvPr/>
          </p:nvSpPr>
          <p:spPr>
            <a:xfrm>
              <a:off x="-2413298" y="7255210"/>
              <a:ext cx="1221638" cy="402337"/>
            </a:xfrm>
            <a:custGeom>
              <a:avLst/>
              <a:gdLst/>
              <a:ahLst/>
              <a:cxnLst/>
              <a:rect l="0" t="0" r="0" b="0"/>
              <a:pathLst>
                <a:path w="120000" h="120000" extrusionOk="0">
                  <a:moveTo>
                    <a:pt x="120000" y="0"/>
                  </a:moveTo>
                  <a:lnTo>
                    <a:pt x="92694" y="120000"/>
                  </a:lnTo>
                  <a:lnTo>
                    <a:pt x="0" y="115636"/>
                  </a:lnTo>
                </a:path>
              </a:pathLst>
            </a:custGeom>
            <a:noFill/>
            <a:ln w="25400" cap="flat" cmpd="sng">
              <a:solidFill>
                <a:srgbClr val="5DD5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Arial" pitchFamily="34" charset="0"/>
                <a:cs typeface="Arial" pitchFamily="34" charset="0"/>
                <a:sym typeface="Arial"/>
              </a:endParaRPr>
            </a:p>
          </p:txBody>
        </p:sp>
      </p:grpSp>
      <p:grpSp>
        <p:nvGrpSpPr>
          <p:cNvPr id="15" name="Shape 263"/>
          <p:cNvGrpSpPr/>
          <p:nvPr/>
        </p:nvGrpSpPr>
        <p:grpSpPr>
          <a:xfrm>
            <a:off x="311700" y="2362730"/>
            <a:ext cx="2384609" cy="451045"/>
            <a:chOff x="-6049202" y="6727746"/>
            <a:chExt cx="4857542" cy="929801"/>
          </a:xfrm>
          <a:solidFill>
            <a:srgbClr val="005A9E"/>
          </a:solidFill>
        </p:grpSpPr>
        <p:sp>
          <p:nvSpPr>
            <p:cNvPr id="16" name="Shape 264"/>
            <p:cNvSpPr/>
            <p:nvPr/>
          </p:nvSpPr>
          <p:spPr>
            <a:xfrm>
              <a:off x="-6049202" y="6727746"/>
              <a:ext cx="4790576" cy="792088"/>
            </a:xfrm>
            <a:prstGeom prst="chevron">
              <a:avLst>
                <a:gd name="adj" fmla="val 33915"/>
              </a:avLst>
            </a:prstGeom>
            <a:solidFill>
              <a:srgbClr val="0097CC"/>
            </a:solidFill>
            <a:ln/>
          </p:spPr>
          <p:style>
            <a:lnRef idx="0">
              <a:schemeClr val="accent5"/>
            </a:lnRef>
            <a:fillRef idx="3">
              <a:schemeClr val="accent5"/>
            </a:fillRef>
            <a:effectRef idx="3">
              <a:schemeClr val="accent5"/>
            </a:effectRef>
            <a:fontRef idx="minor">
              <a:schemeClr val="lt1"/>
            </a:fontRef>
          </p:style>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Arial" pitchFamily="34" charset="0"/>
                <a:ea typeface="Arial"/>
                <a:cs typeface="Arial" pitchFamily="34" charset="0"/>
                <a:sym typeface="Arial"/>
              </a:endParaRPr>
            </a:p>
          </p:txBody>
        </p:sp>
        <p:sp>
          <p:nvSpPr>
            <p:cNvPr id="17" name="Shape 265"/>
            <p:cNvSpPr/>
            <p:nvPr/>
          </p:nvSpPr>
          <p:spPr>
            <a:xfrm>
              <a:off x="-2413298" y="7255210"/>
              <a:ext cx="1221638" cy="402337"/>
            </a:xfrm>
            <a:custGeom>
              <a:avLst/>
              <a:gdLst/>
              <a:ahLst/>
              <a:cxnLst/>
              <a:rect l="0" t="0" r="0" b="0"/>
              <a:pathLst>
                <a:path w="120000" h="120000" extrusionOk="0">
                  <a:moveTo>
                    <a:pt x="120000" y="0"/>
                  </a:moveTo>
                  <a:lnTo>
                    <a:pt x="92694" y="120000"/>
                  </a:lnTo>
                  <a:lnTo>
                    <a:pt x="0" y="115636"/>
                  </a:lnTo>
                </a:path>
              </a:pathLst>
            </a:custGeom>
            <a:noFill/>
            <a:ln w="25400" cap="flat" cmpd="sng">
              <a:solidFill>
                <a:srgbClr val="5DD5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Arial" pitchFamily="34" charset="0"/>
                <a:cs typeface="Arial" pitchFamily="34" charset="0"/>
                <a:sym typeface="Arial"/>
              </a:endParaRPr>
            </a:p>
          </p:txBody>
        </p:sp>
      </p:grpSp>
      <p:grpSp>
        <p:nvGrpSpPr>
          <p:cNvPr id="18" name="Shape 263"/>
          <p:cNvGrpSpPr/>
          <p:nvPr/>
        </p:nvGrpSpPr>
        <p:grpSpPr>
          <a:xfrm>
            <a:off x="311700" y="3476835"/>
            <a:ext cx="2384609" cy="451045"/>
            <a:chOff x="-6049202" y="6727746"/>
            <a:chExt cx="4857542" cy="929801"/>
          </a:xfrm>
          <a:solidFill>
            <a:srgbClr val="005A9E"/>
          </a:solidFill>
        </p:grpSpPr>
        <p:sp>
          <p:nvSpPr>
            <p:cNvPr id="19" name="Shape 264"/>
            <p:cNvSpPr/>
            <p:nvPr/>
          </p:nvSpPr>
          <p:spPr>
            <a:xfrm>
              <a:off x="-6049202" y="6727746"/>
              <a:ext cx="4790576" cy="792088"/>
            </a:xfrm>
            <a:prstGeom prst="chevron">
              <a:avLst>
                <a:gd name="adj" fmla="val 33915"/>
              </a:avLst>
            </a:prstGeom>
            <a:solidFill>
              <a:srgbClr val="0097CC"/>
            </a:solidFill>
            <a:ln/>
          </p:spPr>
          <p:style>
            <a:lnRef idx="0">
              <a:schemeClr val="accent5"/>
            </a:lnRef>
            <a:fillRef idx="3">
              <a:schemeClr val="accent5"/>
            </a:fillRef>
            <a:effectRef idx="3">
              <a:schemeClr val="accent5"/>
            </a:effectRef>
            <a:fontRef idx="minor">
              <a:schemeClr val="lt1"/>
            </a:fontRef>
          </p:style>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Arial" pitchFamily="34" charset="0"/>
                <a:ea typeface="Arial"/>
                <a:cs typeface="Arial" pitchFamily="34" charset="0"/>
                <a:sym typeface="Arial"/>
              </a:endParaRPr>
            </a:p>
          </p:txBody>
        </p:sp>
        <p:sp>
          <p:nvSpPr>
            <p:cNvPr id="20" name="Shape 265"/>
            <p:cNvSpPr/>
            <p:nvPr/>
          </p:nvSpPr>
          <p:spPr>
            <a:xfrm>
              <a:off x="-2413298" y="7255210"/>
              <a:ext cx="1221638" cy="402337"/>
            </a:xfrm>
            <a:custGeom>
              <a:avLst/>
              <a:gdLst/>
              <a:ahLst/>
              <a:cxnLst/>
              <a:rect l="0" t="0" r="0" b="0"/>
              <a:pathLst>
                <a:path w="120000" h="120000" extrusionOk="0">
                  <a:moveTo>
                    <a:pt x="120000" y="0"/>
                  </a:moveTo>
                  <a:lnTo>
                    <a:pt x="92694" y="120000"/>
                  </a:lnTo>
                  <a:lnTo>
                    <a:pt x="0" y="115636"/>
                  </a:lnTo>
                </a:path>
              </a:pathLst>
            </a:custGeom>
            <a:noFill/>
            <a:ln w="25400" cap="flat" cmpd="sng">
              <a:solidFill>
                <a:srgbClr val="5DD5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800">
                <a:solidFill>
                  <a:schemeClr val="dk1"/>
                </a:solidFill>
                <a:latin typeface="Arial" pitchFamily="34" charset="0"/>
                <a:cs typeface="Arial" pitchFamily="34" charset="0"/>
                <a:sym typeface="Arial"/>
              </a:endParaRPr>
            </a:p>
          </p:txBody>
        </p:sp>
      </p:grpSp>
      <p:sp>
        <p:nvSpPr>
          <p:cNvPr id="419" name="Shape 419"/>
          <p:cNvSpPr txBox="1">
            <a:spLocks noGrp="1"/>
          </p:cNvSpPr>
          <p:nvPr>
            <p:ph type="body" idx="1"/>
          </p:nvPr>
        </p:nvSpPr>
        <p:spPr>
          <a:xfrm>
            <a:off x="269937" y="1277013"/>
            <a:ext cx="3673909" cy="3339000"/>
          </a:xfrm>
          <a:prstGeom prst="rect">
            <a:avLst/>
          </a:prstGeom>
          <a:noFill/>
          <a:ln>
            <a:noFill/>
          </a:ln>
        </p:spPr>
        <p:txBody>
          <a:bodyPr spcFirstLastPara="1" wrap="square" lIns="91425" tIns="91425" rIns="91425" bIns="91425" anchor="t" anchorCtr="0">
            <a:noAutofit/>
          </a:bodyPr>
          <a:lstStyle/>
          <a:p>
            <a:pPr marL="152400" marR="0" lvl="0" indent="0" algn="l" rtl="0">
              <a:lnSpc>
                <a:spcPct val="115000"/>
              </a:lnSpc>
              <a:spcBef>
                <a:spcPts val="0"/>
              </a:spcBef>
              <a:spcAft>
                <a:spcPts val="600"/>
              </a:spcAft>
              <a:buClr>
                <a:schemeClr val="tx1"/>
              </a:buClr>
              <a:buSzPts val="1200"/>
              <a:buNone/>
            </a:pPr>
            <a:r>
              <a:rPr lang="en" sz="2000" b="1" i="0" u="none" strike="noStrike" cap="none" dirty="0" smtClean="0">
                <a:latin typeface="Arial" pitchFamily="34" charset="0"/>
                <a:ea typeface="微軟正黑體" pitchFamily="34" charset="-120"/>
                <a:cs typeface="Arial" pitchFamily="34" charset="0"/>
                <a:sym typeface="Roboto"/>
              </a:rPr>
              <a:t>Sigfox </a:t>
            </a:r>
            <a:endParaRPr sz="2000" b="1" i="0" u="none" strike="noStrike" cap="none" dirty="0" smtClean="0">
              <a:latin typeface="Arial" pitchFamily="34" charset="0"/>
              <a:ea typeface="微軟正黑體" pitchFamily="34" charset="-120"/>
              <a:cs typeface="Arial" pitchFamily="34" charset="0"/>
              <a:sym typeface="Roboto"/>
            </a:endParaRPr>
          </a:p>
          <a:p>
            <a:pPr>
              <a:lnSpc>
                <a:spcPct val="50000"/>
              </a:lnSpc>
              <a:spcBef>
                <a:spcPts val="1600"/>
              </a:spcBef>
              <a:buClr>
                <a:schemeClr val="tx1"/>
              </a:buClr>
              <a:buSzPct val="110000"/>
              <a:buFont typeface="Arial" pitchFamily="34" charset="0"/>
              <a:buChar char="•"/>
            </a:pPr>
            <a:r>
              <a:rPr lang="en-US" sz="1600" dirty="0" smtClean="0">
                <a:latin typeface="Arial" pitchFamily="34" charset="0"/>
                <a:cs typeface="Arial" pitchFamily="34" charset="0"/>
              </a:rPr>
              <a:t>Transmits real-time data</a:t>
            </a:r>
            <a:endParaRPr lang="en-US" sz="1600" i="0" u="none" strike="noStrike" cap="none" dirty="0" smtClean="0">
              <a:latin typeface="Arial" pitchFamily="34" charset="0"/>
              <a:ea typeface="微軟正黑體" pitchFamily="34" charset="-120"/>
              <a:cs typeface="Arial" pitchFamily="34" charset="0"/>
              <a:sym typeface="Roboto"/>
            </a:endParaRPr>
          </a:p>
          <a:p>
            <a:pPr>
              <a:lnSpc>
                <a:spcPct val="50000"/>
              </a:lnSpc>
              <a:spcBef>
                <a:spcPts val="1600"/>
              </a:spcBef>
              <a:buClr>
                <a:schemeClr val="tx1"/>
              </a:buClr>
              <a:buFont typeface="Symbol" charset="2"/>
              <a:buChar char="-"/>
            </a:pPr>
            <a:endParaRPr sz="1200" b="1" i="0" u="none" strike="noStrike" cap="none" dirty="0" smtClean="0">
              <a:latin typeface="Arial" pitchFamily="34" charset="0"/>
              <a:ea typeface="微軟正黑體" pitchFamily="34" charset="-120"/>
              <a:cs typeface="Arial" pitchFamily="34" charset="0"/>
              <a:sym typeface="Roboto"/>
            </a:endParaRPr>
          </a:p>
          <a:p>
            <a:pPr marL="152400" marR="0" lvl="0" indent="0" algn="l" rtl="0">
              <a:lnSpc>
                <a:spcPct val="115000"/>
              </a:lnSpc>
              <a:spcBef>
                <a:spcPts val="0"/>
              </a:spcBef>
              <a:spcAft>
                <a:spcPts val="600"/>
              </a:spcAft>
              <a:buClr>
                <a:schemeClr val="tx1"/>
              </a:buClr>
              <a:buSzPts val="1200"/>
              <a:buNone/>
            </a:pPr>
            <a:r>
              <a:rPr lang="en" sz="1600" b="1" i="0" u="none" strike="noStrike" cap="none" dirty="0" smtClean="0">
                <a:latin typeface="Arial" pitchFamily="34" charset="0"/>
                <a:ea typeface="微軟正黑體" pitchFamily="34" charset="-120"/>
                <a:cs typeface="Arial" pitchFamily="34" charset="0"/>
                <a:sym typeface="Roboto"/>
              </a:rPr>
              <a:t>QNAP QBoat Sunny</a:t>
            </a:r>
            <a:endParaRPr sz="1600" b="1" i="0" u="none" strike="noStrike" cap="none" dirty="0" smtClean="0">
              <a:latin typeface="Arial" pitchFamily="34" charset="0"/>
              <a:ea typeface="微軟正黑體" pitchFamily="34" charset="-120"/>
              <a:cs typeface="Arial" pitchFamily="34" charset="0"/>
              <a:sym typeface="Roboto"/>
            </a:endParaRPr>
          </a:p>
          <a:p>
            <a:pPr>
              <a:lnSpc>
                <a:spcPct val="50000"/>
              </a:lnSpc>
              <a:spcBef>
                <a:spcPts val="1600"/>
              </a:spcBef>
              <a:buClr>
                <a:schemeClr val="tx1"/>
              </a:buClr>
              <a:buFont typeface="Arial" pitchFamily="34" charset="0"/>
              <a:buChar char="•"/>
            </a:pPr>
            <a:r>
              <a:rPr lang="en-US" sz="1600" dirty="0" smtClean="0">
                <a:latin typeface="Arial" pitchFamily="34" charset="0"/>
                <a:cs typeface="Arial" pitchFamily="34" charset="0"/>
              </a:rPr>
              <a:t>Record sample &amp; data storage</a:t>
            </a:r>
            <a:endParaRPr sz="1400" b="1" i="0" u="none" strike="noStrike" cap="none" dirty="0" smtClean="0">
              <a:latin typeface="Arial" pitchFamily="34" charset="0"/>
              <a:ea typeface="微軟正黑體" pitchFamily="34" charset="-120"/>
              <a:cs typeface="Arial" pitchFamily="34" charset="0"/>
              <a:sym typeface="Roboto"/>
            </a:endParaRPr>
          </a:p>
          <a:p>
            <a:pPr marL="152400" lvl="0" indent="0">
              <a:spcAft>
                <a:spcPts val="1200"/>
              </a:spcAft>
              <a:buSzPts val="1200"/>
              <a:buNone/>
            </a:pPr>
            <a:endParaRPr lang="en-US" sz="1600" b="1" i="0" u="none" strike="noStrike" cap="none" dirty="0" smtClean="0">
              <a:latin typeface="Arial" pitchFamily="34" charset="0"/>
              <a:ea typeface="微軟正黑體" pitchFamily="34" charset="-120"/>
              <a:cs typeface="Arial" pitchFamily="34" charset="0"/>
              <a:sym typeface="Roboto"/>
            </a:endParaRPr>
          </a:p>
          <a:p>
            <a:pPr marL="152400" lvl="0" indent="0">
              <a:spcAft>
                <a:spcPts val="1200"/>
              </a:spcAft>
              <a:buSzPts val="1200"/>
              <a:buNone/>
            </a:pPr>
            <a:r>
              <a:rPr lang="en-US" sz="1600" b="1" i="0" u="none" strike="noStrike" cap="none" dirty="0" smtClean="0">
                <a:latin typeface="Arial" pitchFamily="34" charset="0"/>
                <a:ea typeface="微軟正黑體" pitchFamily="34" charset="-120"/>
                <a:cs typeface="Arial" pitchFamily="34" charset="0"/>
                <a:sym typeface="Roboto"/>
              </a:rPr>
              <a:t>Public Cloud</a:t>
            </a:r>
            <a:endParaRPr sz="1600" b="1" i="0" u="none" strike="noStrike" cap="none" dirty="0" smtClean="0">
              <a:latin typeface="Arial" pitchFamily="34" charset="0"/>
              <a:ea typeface="微軟正黑體" pitchFamily="34" charset="-120"/>
              <a:cs typeface="Arial" pitchFamily="34" charset="0"/>
              <a:sym typeface="Roboto"/>
            </a:endParaRPr>
          </a:p>
          <a:p>
            <a:pPr algn="l" defTabSz="360000">
              <a:lnSpc>
                <a:spcPct val="114000"/>
              </a:lnSpc>
              <a:buClr>
                <a:schemeClr val="tx1"/>
              </a:buClr>
              <a:buFont typeface="Arial" pitchFamily="34" charset="0"/>
              <a:buChar char="•"/>
            </a:pPr>
            <a:r>
              <a:rPr lang="en" sz="1600" dirty="0" smtClean="0">
                <a:latin typeface="Arial" pitchFamily="34" charset="0"/>
                <a:cs typeface="Arial" pitchFamily="34" charset="0"/>
              </a:rPr>
              <a:t>Big data storage</a:t>
            </a:r>
            <a:endParaRPr lang="en-US" sz="1600" dirty="0" smtClean="0">
              <a:latin typeface="Arial" pitchFamily="34" charset="0"/>
              <a:cs typeface="Arial" pitchFamily="34" charset="0"/>
            </a:endParaRPr>
          </a:p>
          <a:p>
            <a:pPr defTabSz="720000">
              <a:lnSpc>
                <a:spcPct val="100000"/>
              </a:lnSpc>
              <a:buFont typeface="Arial" pitchFamily="34" charset="0"/>
              <a:buChar char="•"/>
            </a:pPr>
            <a:r>
              <a:rPr lang="en" sz="1600" dirty="0" smtClean="0">
                <a:latin typeface="Arial" pitchFamily="34" charset="0"/>
                <a:cs typeface="Arial" pitchFamily="34" charset="0"/>
              </a:rPr>
              <a:t>Advanced data </a:t>
            </a:r>
            <a:r>
              <a:rPr lang="en-US" sz="1600" dirty="0" smtClean="0">
                <a:latin typeface="Arial" pitchFamily="34" charset="0"/>
                <a:cs typeface="Arial" pitchFamily="34" charset="0"/>
              </a:rPr>
              <a:t>analysis</a:t>
            </a:r>
            <a:endParaRPr lang="en-US" sz="1600" dirty="0">
              <a:latin typeface="Arial" pitchFamily="34" charset="0"/>
              <a:cs typeface="Arial"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Shape 424"/>
          <p:cNvSpPr txBox="1">
            <a:spLocks noGrp="1"/>
          </p:cNvSpPr>
          <p:nvPr>
            <p:ph type="title"/>
          </p:nvPr>
        </p:nvSpPr>
        <p:spPr>
          <a:xfrm>
            <a:off x="25186" y="410225"/>
            <a:ext cx="9143999" cy="607800"/>
          </a:xfrm>
          <a:prstGeom prst="rect">
            <a:avLst/>
          </a:prstGeom>
          <a:noFill/>
          <a:ln>
            <a:noFill/>
          </a:ln>
        </p:spPr>
        <p:txBody>
          <a:bodyPr spcFirstLastPara="1" wrap="square" lIns="91425" tIns="91425" rIns="91425" bIns="91425" anchor="t" anchorCtr="0">
            <a:noAutofit/>
          </a:bodyPr>
          <a:lstStyle/>
          <a:p>
            <a:pPr lvl="0"/>
            <a:r>
              <a:rPr lang="en-US" sz="3600" dirty="0" err="1" smtClean="0">
                <a:latin typeface="Arial" pitchFamily="34" charset="0"/>
                <a:cs typeface="Arial" pitchFamily="34" charset="0"/>
              </a:rPr>
              <a:t>Sigfox</a:t>
            </a:r>
            <a:r>
              <a:rPr lang="en-US" sz="3600" dirty="0" smtClean="0">
                <a:latin typeface="Arial" pitchFamily="34" charset="0"/>
                <a:cs typeface="Arial" pitchFamily="34" charset="0"/>
              </a:rPr>
              <a:t> wireless communication</a:t>
            </a:r>
            <a:endParaRPr sz="3600" i="0" u="none" strike="noStrike" cap="none" dirty="0">
              <a:latin typeface="Arial" pitchFamily="34" charset="0"/>
              <a:cs typeface="Arial" pitchFamily="34" charset="0"/>
              <a:sym typeface="Roboto"/>
            </a:endParaRPr>
          </a:p>
        </p:txBody>
      </p:sp>
      <p:sp>
        <p:nvSpPr>
          <p:cNvPr id="425" name="Shape 425"/>
          <p:cNvSpPr txBox="1">
            <a:spLocks noGrp="1"/>
          </p:cNvSpPr>
          <p:nvPr>
            <p:ph type="body" idx="1"/>
          </p:nvPr>
        </p:nvSpPr>
        <p:spPr>
          <a:xfrm>
            <a:off x="133773" y="1168976"/>
            <a:ext cx="6104189" cy="3339000"/>
          </a:xfrm>
          <a:prstGeom prst="rect">
            <a:avLst/>
          </a:prstGeom>
          <a:noFill/>
          <a:ln>
            <a:noFill/>
          </a:ln>
        </p:spPr>
        <p:txBody>
          <a:bodyPr spcFirstLastPara="1" wrap="square" lIns="91425" tIns="91425" rIns="91425" bIns="91425" anchor="t" anchorCtr="0">
            <a:noAutofit/>
          </a:bodyPr>
          <a:lstStyle/>
          <a:p>
            <a:pPr lvl="0" indent="-317500">
              <a:buSzPts val="1400"/>
              <a:buFont typeface="Wingdings" pitchFamily="2" charset="2"/>
              <a:buChar char="l"/>
            </a:pPr>
            <a:r>
              <a:rPr lang="en-US" dirty="0" smtClean="0">
                <a:latin typeface="Arial" pitchFamily="34" charset="0"/>
                <a:cs typeface="Arial" pitchFamily="34" charset="0"/>
              </a:rPr>
              <a:t>Compatible with IEEE 802.11ah standard</a:t>
            </a:r>
            <a:endParaRPr b="1" i="0" u="none" strike="noStrike" cap="none" dirty="0" smtClean="0">
              <a:latin typeface="Arial" pitchFamily="34" charset="0"/>
              <a:ea typeface="微軟正黑體" pitchFamily="34" charset="-120"/>
              <a:cs typeface="Arial" pitchFamily="34" charset="0"/>
              <a:sym typeface="Roboto"/>
            </a:endParaRPr>
          </a:p>
          <a:p>
            <a:pPr lvl="0" indent="-317500">
              <a:buSzPts val="1400"/>
              <a:buFont typeface="Wingdings" pitchFamily="2" charset="2"/>
              <a:buChar char="l"/>
            </a:pPr>
            <a:r>
              <a:rPr lang="en-US" dirty="0" smtClean="0">
                <a:latin typeface="Arial" pitchFamily="34" charset="0"/>
                <a:cs typeface="Arial" pitchFamily="34" charset="0"/>
              </a:rPr>
              <a:t>Low power consumption</a:t>
            </a:r>
            <a:endParaRPr b="1" i="0" u="none" strike="noStrike" cap="none" dirty="0" smtClean="0">
              <a:latin typeface="Arial" pitchFamily="34" charset="0"/>
              <a:ea typeface="微軟正黑體" pitchFamily="34" charset="-120"/>
              <a:cs typeface="Arial" pitchFamily="34" charset="0"/>
              <a:sym typeface="Roboto"/>
            </a:endParaRPr>
          </a:p>
          <a:p>
            <a:pPr lvl="0" indent="-317500">
              <a:buSzPts val="1400"/>
              <a:buFont typeface="Wingdings" pitchFamily="2" charset="2"/>
              <a:buChar char="l"/>
            </a:pPr>
            <a:r>
              <a:rPr lang="en-US" dirty="0" smtClean="0">
                <a:latin typeface="Arial" pitchFamily="34" charset="0"/>
                <a:cs typeface="Arial" pitchFamily="34" charset="0"/>
              </a:rPr>
              <a:t>Transmission distance up to 10 km</a:t>
            </a:r>
            <a:endParaRPr b="1" i="0" u="none" strike="noStrike" cap="none" dirty="0" smtClean="0">
              <a:latin typeface="Arial" pitchFamily="34" charset="0"/>
              <a:ea typeface="微軟正黑體" pitchFamily="34" charset="-120"/>
              <a:cs typeface="Arial" pitchFamily="34" charset="0"/>
              <a:sym typeface="Roboto"/>
            </a:endParaRPr>
          </a:p>
          <a:p>
            <a:pPr marL="720000" lvl="1">
              <a:lnSpc>
                <a:spcPct val="100000"/>
              </a:lnSpc>
              <a:spcBef>
                <a:spcPts val="1200"/>
              </a:spcBef>
              <a:buClr>
                <a:schemeClr val="tx1"/>
              </a:buClr>
              <a:buFont typeface="Wingdings" pitchFamily="2" charset="2"/>
              <a:buChar char="Ø"/>
            </a:pPr>
            <a:r>
              <a:rPr lang="en-US" dirty="0" smtClean="0">
                <a:solidFill>
                  <a:srgbClr val="FFFFFF"/>
                </a:solidFill>
                <a:latin typeface="Arial" pitchFamily="34" charset="0"/>
                <a:cs typeface="Arial" pitchFamily="34" charset="0"/>
              </a:rPr>
              <a:t>No signal booster (such as repeater) used</a:t>
            </a:r>
            <a:endParaRPr lang="en-US" dirty="0">
              <a:solidFill>
                <a:srgbClr val="FFFFFF"/>
              </a:solidFill>
              <a:latin typeface="Arial" pitchFamily="34" charset="0"/>
              <a:cs typeface="Arial" pitchFamily="34" charset="0"/>
            </a:endParaRPr>
          </a:p>
        </p:txBody>
      </p:sp>
      <p:pic>
        <p:nvPicPr>
          <p:cNvPr id="426" name="Shape 426"/>
          <p:cNvPicPr preferRelativeResize="0"/>
          <p:nvPr/>
        </p:nvPicPr>
        <p:blipFill rotWithShape="1">
          <a:blip r:embed="rId3">
            <a:alphaModFix/>
          </a:blip>
          <a:srcRect/>
          <a:stretch/>
        </p:blipFill>
        <p:spPr>
          <a:xfrm>
            <a:off x="766020" y="2791968"/>
            <a:ext cx="3440219" cy="1931549"/>
          </a:xfrm>
          <a:prstGeom prst="rect">
            <a:avLst/>
          </a:prstGeom>
          <a:noFill/>
          <a:ln>
            <a:noFill/>
          </a:ln>
        </p:spPr>
      </p:pic>
      <p:pic>
        <p:nvPicPr>
          <p:cNvPr id="427" name="Shape 427"/>
          <p:cNvPicPr preferRelativeResize="0"/>
          <p:nvPr/>
        </p:nvPicPr>
        <p:blipFill rotWithShape="1">
          <a:blip r:embed="rId4">
            <a:alphaModFix/>
          </a:blip>
          <a:srcRect b="1588"/>
          <a:stretch/>
        </p:blipFill>
        <p:spPr>
          <a:xfrm>
            <a:off x="4450079" y="1893901"/>
            <a:ext cx="4377989" cy="282961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 name="Picture 6" descr="horizon.png"/>
          <p:cNvPicPr>
            <a:picLocks noChangeAspect="1"/>
          </p:cNvPicPr>
          <p:nvPr/>
        </p:nvPicPr>
        <p:blipFill>
          <a:blip r:embed="rId3" cstate="print"/>
          <a:srcRect t="33333"/>
          <a:stretch>
            <a:fillRect/>
          </a:stretch>
        </p:blipFill>
        <p:spPr>
          <a:xfrm>
            <a:off x="0" y="0"/>
            <a:ext cx="9144000" cy="3429000"/>
          </a:xfrm>
          <a:prstGeom prst="rect">
            <a:avLst/>
          </a:prstGeom>
        </p:spPr>
      </p:pic>
      <p:sp>
        <p:nvSpPr>
          <p:cNvPr id="494" name="Shape 494"/>
          <p:cNvSpPr txBox="1">
            <a:spLocks noGrp="1"/>
          </p:cNvSpPr>
          <p:nvPr>
            <p:ph type="subTitle" idx="1"/>
          </p:nvPr>
        </p:nvSpPr>
        <p:spPr>
          <a:xfrm>
            <a:off x="2470538" y="2782344"/>
            <a:ext cx="4202924" cy="1143000"/>
          </a:xfrm>
          <a:prstGeom prst="rect">
            <a:avLst/>
          </a:prstGeom>
          <a:noFill/>
          <a:ln>
            <a:noFill/>
          </a:ln>
        </p:spPr>
        <p:txBody>
          <a:bodyPr spcFirstLastPara="1" wrap="square" lIns="91425" tIns="91425" rIns="91425" bIns="91425" anchor="ctr" anchorCtr="0">
            <a:noAutofit/>
          </a:bodyPr>
          <a:lstStyle/>
          <a:p>
            <a:pPr marL="457200" lvl="0" indent="-342900">
              <a:lnSpc>
                <a:spcPct val="115000"/>
              </a:lnSpc>
              <a:spcBef>
                <a:spcPts val="0"/>
              </a:spcBef>
              <a:spcAft>
                <a:spcPts val="0"/>
              </a:spcAft>
              <a:buClr>
                <a:schemeClr val="dk2"/>
              </a:buClr>
              <a:buSzPts val="1800"/>
            </a:pPr>
            <a:r>
              <a:rPr lang="en-US" sz="4800" dirty="0" smtClean="0">
                <a:solidFill>
                  <a:srgbClr val="FFC000"/>
                </a:solidFill>
                <a:latin typeface="Arial" pitchFamily="34" charset="0"/>
                <a:cs typeface="Arial" pitchFamily="34" charset="0"/>
              </a:rPr>
              <a:t>Videos</a:t>
            </a:r>
            <a:endParaRPr sz="4800" i="0" u="none" strike="noStrike" cap="none" dirty="0">
              <a:solidFill>
                <a:srgbClr val="FFC000"/>
              </a:solidFill>
              <a:latin typeface="Arial" pitchFamily="34" charset="0"/>
              <a:cs typeface="Arial" pitchFamily="34" charset="0"/>
              <a:sym typeface="Roboto"/>
            </a:endParaRPr>
          </a:p>
        </p:txBody>
      </p:sp>
      <p:pic>
        <p:nvPicPr>
          <p:cNvPr id="5" name="圖片 4" descr="P1icon-3.png"/>
          <p:cNvPicPr>
            <a:picLocks noChangeAspect="1"/>
          </p:cNvPicPr>
          <p:nvPr/>
        </p:nvPicPr>
        <p:blipFill>
          <a:blip r:embed="rId4"/>
          <a:stretch>
            <a:fillRect/>
          </a:stretch>
        </p:blipFill>
        <p:spPr>
          <a:xfrm>
            <a:off x="3812400" y="1014304"/>
            <a:ext cx="1519200" cy="151469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a:spLocks noGrp="1"/>
          </p:cNvSpPr>
          <p:nvPr>
            <p:ph type="title"/>
          </p:nvPr>
        </p:nvSpPr>
        <p:spPr>
          <a:xfrm>
            <a:off x="311700" y="409575"/>
            <a:ext cx="8520600" cy="735535"/>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1"/>
              </a:buClr>
              <a:buSzPts val="3000"/>
              <a:buFont typeface="Roboto"/>
              <a:buNone/>
            </a:pPr>
            <a:r>
              <a:rPr lang="en" sz="3200" b="0" i="0" u="none" strike="noStrike" cap="none" dirty="0">
                <a:latin typeface="Arial" pitchFamily="34" charset="0"/>
                <a:ea typeface="Roboto"/>
                <a:cs typeface="Arial" pitchFamily="34" charset="0"/>
                <a:sym typeface="Roboto"/>
              </a:rPr>
              <a:t>Fishakathon </a:t>
            </a:r>
            <a:r>
              <a:rPr lang="en-US" altLang="zh-TW" sz="3200" b="0" i="0" u="none" strike="noStrike" cap="none" dirty="0" smtClean="0">
                <a:latin typeface="Arial" pitchFamily="34" charset="0"/>
                <a:cs typeface="Arial" pitchFamily="34" charset="0"/>
                <a:sym typeface="Roboto"/>
              </a:rPr>
              <a:t>video</a:t>
            </a:r>
            <a:r>
              <a:rPr lang="en" sz="3200" b="0" i="0" u="none" strike="noStrike" cap="none" dirty="0" smtClean="0">
                <a:latin typeface="Arial" pitchFamily="34" charset="0"/>
                <a:cs typeface="Arial" pitchFamily="34" charset="0"/>
                <a:sym typeface="Roboto"/>
              </a:rPr>
              <a:t> </a:t>
            </a:r>
            <a:endParaRPr sz="3200" b="0" i="0" u="none" strike="noStrike" cap="none" dirty="0">
              <a:latin typeface="Arial" pitchFamily="34" charset="0"/>
              <a:cs typeface="Arial" pitchFamily="34" charset="0"/>
              <a:sym typeface="Roboto"/>
            </a:endParaRPr>
          </a:p>
        </p:txBody>
      </p:sp>
      <p:pic>
        <p:nvPicPr>
          <p:cNvPr id="4" name="2018 Fishackathon Taipei champion Ocean Fox_Formosan salmon submarine sampling system.mp4">
            <a:hlinkClick r:id="" action="ppaction://media"/>
          </p:cNvPr>
          <p:cNvPicPr>
            <a:picLocks noRot="1" noChangeAspect="1"/>
          </p:cNvPicPr>
          <p:nvPr>
            <a:videoFile r:link="rId1"/>
          </p:nvPr>
        </p:nvPicPr>
        <p:blipFill>
          <a:blip r:embed="rId4"/>
          <a:stretch>
            <a:fillRect/>
          </a:stretch>
        </p:blipFill>
        <p:spPr>
          <a:xfrm>
            <a:off x="2155545" y="1253185"/>
            <a:ext cx="4932884" cy="36996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Shape 505"/>
          <p:cNvSpPr txBox="1">
            <a:spLocks noGrp="1"/>
          </p:cNvSpPr>
          <p:nvPr>
            <p:ph type="title"/>
          </p:nvPr>
        </p:nvSpPr>
        <p:spPr>
          <a:xfrm>
            <a:off x="311700" y="399934"/>
            <a:ext cx="8520600" cy="751216"/>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chemeClr val="dk1"/>
              </a:buClr>
              <a:buSzPts val="3000"/>
              <a:buFont typeface="Roboto"/>
              <a:buNone/>
            </a:pPr>
            <a:r>
              <a:rPr lang="en-US" altLang="zh-TW" sz="3200" b="0" i="0" u="none" strike="noStrike" cap="none" dirty="0" smtClean="0">
                <a:latin typeface="Arial" pitchFamily="34" charset="0"/>
                <a:cs typeface="Arial" pitchFamily="34" charset="0"/>
                <a:sym typeface="Roboto"/>
              </a:rPr>
              <a:t>Message from </a:t>
            </a:r>
            <a:r>
              <a:rPr lang="en-US" altLang="zh-TW" sz="3200" b="0" i="0" u="none" strike="noStrike" cap="none" dirty="0" err="1" smtClean="0">
                <a:latin typeface="Arial" pitchFamily="34" charset="0"/>
                <a:cs typeface="Arial" pitchFamily="34" charset="0"/>
                <a:sym typeface="Roboto"/>
              </a:rPr>
              <a:t>Sigfox</a:t>
            </a:r>
            <a:endParaRPr sz="3200" b="0" i="0" u="none" strike="noStrike" cap="none" dirty="0">
              <a:latin typeface="Arial" pitchFamily="34" charset="0"/>
              <a:cs typeface="Arial" pitchFamily="34" charset="0"/>
              <a:sym typeface="Roboto"/>
            </a:endParaRPr>
          </a:p>
        </p:txBody>
      </p:sp>
      <p:pic>
        <p:nvPicPr>
          <p:cNvPr id="3" name="20180322_150636 video with Subtitle.mp4">
            <a:hlinkClick r:id="" action="ppaction://media"/>
          </p:cNvPr>
          <p:cNvPicPr>
            <a:picLocks noRot="1" noChangeAspect="1"/>
          </p:cNvPicPr>
          <p:nvPr>
            <a:videoFile r:link="rId1"/>
          </p:nvPr>
        </p:nvPicPr>
        <p:blipFill>
          <a:blip r:embed="rId4"/>
          <a:stretch>
            <a:fillRect/>
          </a:stretch>
        </p:blipFill>
        <p:spPr>
          <a:xfrm>
            <a:off x="2235216" y="1063370"/>
            <a:ext cx="5006832" cy="3755125"/>
          </a:xfrm>
          <a:prstGeom prst="rect">
            <a:avLst/>
          </a:prstGeom>
        </p:spPr>
      </p:pic>
      <p:sp>
        <p:nvSpPr>
          <p:cNvPr id="7" name="文字方塊 6"/>
          <p:cNvSpPr txBox="1"/>
          <p:nvPr/>
        </p:nvSpPr>
        <p:spPr>
          <a:xfrm>
            <a:off x="0" y="4759975"/>
            <a:ext cx="9143999" cy="400110"/>
          </a:xfrm>
          <a:prstGeom prst="rect">
            <a:avLst/>
          </a:prstGeom>
          <a:noFill/>
        </p:spPr>
        <p:txBody>
          <a:bodyPr wrap="square" rtlCol="0">
            <a:spAutoFit/>
          </a:bodyPr>
          <a:lstStyle/>
          <a:p>
            <a:pPr algn="ctr"/>
            <a:r>
              <a:rPr lang="en-US" sz="1000" i="1" dirty="0" smtClean="0">
                <a:solidFill>
                  <a:schemeClr val="tx1"/>
                </a:solidFill>
              </a:rPr>
              <a:t>Nicolas </a:t>
            </a:r>
            <a:r>
              <a:rPr lang="en-US" sz="1000" i="1" dirty="0" err="1" smtClean="0">
                <a:solidFill>
                  <a:schemeClr val="tx1"/>
                </a:solidFill>
              </a:rPr>
              <a:t>Lesconnec</a:t>
            </a:r>
            <a:endParaRPr lang="en-US" sz="1000" i="1" dirty="0" smtClean="0">
              <a:solidFill>
                <a:schemeClr val="tx1"/>
              </a:solidFill>
            </a:endParaRPr>
          </a:p>
          <a:p>
            <a:pPr algn="ctr"/>
            <a:r>
              <a:rPr lang="en-US" sz="1000" i="1" dirty="0" smtClean="0">
                <a:solidFill>
                  <a:schemeClr val="tx1"/>
                </a:solidFill>
              </a:rPr>
              <a:t>Head of Technology Adoption | University Programs &amp; Developer Relations</a:t>
            </a:r>
            <a:endParaRPr lang="zh-TW" altLang="en-US" sz="1000" dirty="0">
              <a:solidFill>
                <a:schemeClr val="tx1"/>
              </a:solidFill>
            </a:endParaRPr>
          </a:p>
        </p:txBody>
      </p:sp>
      <p:grpSp>
        <p:nvGrpSpPr>
          <p:cNvPr id="2" name="群組 3"/>
          <p:cNvGrpSpPr/>
          <p:nvPr/>
        </p:nvGrpSpPr>
        <p:grpSpPr>
          <a:xfrm>
            <a:off x="2075773" y="4818495"/>
            <a:ext cx="277436" cy="261197"/>
            <a:chOff x="6439917" y="576329"/>
            <a:chExt cx="1198893" cy="1198893"/>
          </a:xfrm>
        </p:grpSpPr>
        <p:sp>
          <p:nvSpPr>
            <p:cNvPr id="5" name="圓角矩形 4"/>
            <p:cNvSpPr/>
            <p:nvPr/>
          </p:nvSpPr>
          <p:spPr>
            <a:xfrm>
              <a:off x="6439917" y="576329"/>
              <a:ext cx="1198893" cy="1198893"/>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pic>
          <p:nvPicPr>
            <p:cNvPr id="6" name="Shape 2525"/>
            <p:cNvPicPr preferRelativeResize="0"/>
            <p:nvPr/>
          </p:nvPicPr>
          <p:blipFill>
            <a:blip r:embed="rId5">
              <a:extLst>
                <a:ext uri="{28A0092B-C50C-407E-A947-70E740481C1C}">
                  <a14:useLocalDpi xmlns:a14="http://schemas.microsoft.com/office/drawing/2010/main" xmlns="" val="0"/>
                </a:ext>
              </a:extLst>
            </a:blip>
            <a:stretch>
              <a:fillRect/>
            </a:stretch>
          </p:blipFill>
          <p:spPr>
            <a:xfrm>
              <a:off x="6554506" y="711067"/>
              <a:ext cx="1003672" cy="1003672"/>
            </a:xfrm>
            <a:prstGeom prst="rect">
              <a:avLst/>
            </a:prstGeom>
            <a:noFill/>
            <a:ln>
              <a:noFill/>
            </a:ln>
          </p:spPr>
        </p:pic>
      </p:gr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10" name="Picture 6" descr="horizon.png"/>
          <p:cNvPicPr>
            <a:picLocks noChangeAspect="1"/>
          </p:cNvPicPr>
          <p:nvPr/>
        </p:nvPicPr>
        <p:blipFill>
          <a:blip r:embed="rId3" cstate="print"/>
          <a:srcRect t="33333"/>
          <a:stretch>
            <a:fillRect/>
          </a:stretch>
        </p:blipFill>
        <p:spPr>
          <a:xfrm>
            <a:off x="192819" y="712869"/>
            <a:ext cx="9144000" cy="3429000"/>
          </a:xfrm>
          <a:prstGeom prst="rect">
            <a:avLst/>
          </a:prstGeom>
        </p:spPr>
      </p:pic>
      <p:sp>
        <p:nvSpPr>
          <p:cNvPr id="222" name="Shape 222"/>
          <p:cNvSpPr txBox="1">
            <a:spLocks noGrp="1"/>
          </p:cNvSpPr>
          <p:nvPr>
            <p:ph type="subTitle" idx="1"/>
          </p:nvPr>
        </p:nvSpPr>
        <p:spPr>
          <a:xfrm>
            <a:off x="2043481" y="1282152"/>
            <a:ext cx="6229427" cy="131445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15000"/>
              </a:lnSpc>
              <a:spcBef>
                <a:spcPts val="0"/>
              </a:spcBef>
              <a:spcAft>
                <a:spcPts val="0"/>
              </a:spcAft>
              <a:buClr>
                <a:schemeClr val="dk2"/>
              </a:buClr>
              <a:buSzPts val="1800"/>
              <a:buFont typeface="Roboto"/>
              <a:buNone/>
            </a:pPr>
            <a:r>
              <a:rPr lang="en" sz="6000" b="1" i="0" u="none" strike="noStrike" cap="none" dirty="0" smtClean="0">
                <a:solidFill>
                  <a:srgbClr val="FFFFFF"/>
                </a:solidFill>
                <a:latin typeface="Roboto"/>
                <a:ea typeface="Roboto"/>
                <a:cs typeface="Roboto"/>
                <a:sym typeface="Roboto"/>
              </a:rPr>
              <a:t>Sigfox</a:t>
            </a:r>
            <a:r>
              <a:rPr lang="zh-TW" altLang="en-US" sz="6600" b="1" i="0" u="none" strike="noStrike" cap="none" dirty="0" smtClean="0">
                <a:solidFill>
                  <a:srgbClr val="FFFFFF"/>
                </a:solidFill>
                <a:latin typeface="Roboto"/>
                <a:ea typeface="Roboto"/>
                <a:cs typeface="Roboto"/>
                <a:sym typeface="Roboto"/>
              </a:rPr>
              <a:t> </a:t>
            </a:r>
            <a:r>
              <a:rPr lang="en" sz="4000" i="0" u="none" strike="noStrike" cap="none" dirty="0" smtClean="0">
                <a:solidFill>
                  <a:srgbClr val="FFFFFF"/>
                </a:solidFill>
                <a:latin typeface="Roboto"/>
                <a:ea typeface="Roboto"/>
                <a:cs typeface="Roboto"/>
                <a:sym typeface="Roboto"/>
              </a:rPr>
              <a:t>&amp;</a:t>
            </a:r>
            <a:r>
              <a:rPr lang="zh-TW" altLang="en-US" sz="4000" i="0" u="none" strike="noStrike" cap="none" dirty="0" smtClean="0">
                <a:solidFill>
                  <a:srgbClr val="FFFFFF"/>
                </a:solidFill>
                <a:latin typeface="Roboto"/>
                <a:ea typeface="Roboto"/>
                <a:cs typeface="Roboto"/>
                <a:sym typeface="Roboto"/>
              </a:rPr>
              <a:t>           </a:t>
            </a:r>
            <a:r>
              <a:rPr lang="en" sz="6000" b="1" i="0" u="none" strike="noStrike" cap="none" dirty="0" smtClean="0">
                <a:solidFill>
                  <a:srgbClr val="FFFFFF"/>
                </a:solidFill>
                <a:latin typeface="Roboto"/>
                <a:ea typeface="Roboto"/>
                <a:cs typeface="Roboto"/>
                <a:sym typeface="Roboto"/>
              </a:rPr>
              <a:t>QIoT</a:t>
            </a:r>
            <a:endParaRPr sz="6000" b="1" i="0" u="none" strike="noStrike" cap="none" dirty="0">
              <a:solidFill>
                <a:srgbClr val="FFFFFF"/>
              </a:solidFill>
              <a:latin typeface="Roboto"/>
              <a:ea typeface="Roboto"/>
              <a:cs typeface="Roboto"/>
              <a:sym typeface="Roboto"/>
            </a:endParaRPr>
          </a:p>
        </p:txBody>
      </p:sp>
      <p:pic>
        <p:nvPicPr>
          <p:cNvPr id="3" name="Shape 2525"/>
          <p:cNvPicPr preferRelativeResize="0"/>
          <p:nvPr/>
        </p:nvPicPr>
        <p:blipFill rotWithShape="1">
          <a:blip r:embed="rId4">
            <a:alphaModFix/>
          </a:blip>
          <a:srcRect/>
          <a:stretch/>
        </p:blipFill>
        <p:spPr>
          <a:xfrm>
            <a:off x="5420862" y="1430090"/>
            <a:ext cx="866762" cy="850248"/>
          </a:xfrm>
          <a:prstGeom prst="rect">
            <a:avLst/>
          </a:prstGeom>
          <a:noFill/>
          <a:ln>
            <a:noFill/>
          </a:ln>
        </p:spPr>
      </p:pic>
      <p:grpSp>
        <p:nvGrpSpPr>
          <p:cNvPr id="4" name="群組 3"/>
          <p:cNvGrpSpPr/>
          <p:nvPr/>
        </p:nvGrpSpPr>
        <p:grpSpPr>
          <a:xfrm>
            <a:off x="1266297" y="1363110"/>
            <a:ext cx="850250" cy="850248"/>
            <a:chOff x="6439917" y="576329"/>
            <a:chExt cx="1198893" cy="1198893"/>
          </a:xfrm>
        </p:grpSpPr>
        <p:sp>
          <p:nvSpPr>
            <p:cNvPr id="5" name="圓角矩形 4"/>
            <p:cNvSpPr/>
            <p:nvPr/>
          </p:nvSpPr>
          <p:spPr>
            <a:xfrm>
              <a:off x="6439917" y="576329"/>
              <a:ext cx="1198893" cy="1198893"/>
            </a:xfrm>
            <a:prstGeom prst="round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pic>
          <p:nvPicPr>
            <p:cNvPr id="6" name="Shape 2525"/>
            <p:cNvPicPr preferRelativeResize="0"/>
            <p:nvPr/>
          </p:nvPicPr>
          <p:blipFill>
            <a:blip r:embed="rId5">
              <a:extLst>
                <a:ext uri="{28A0092B-C50C-407E-A947-70E740481C1C}">
                  <a14:useLocalDpi xmlns:a14="http://schemas.microsoft.com/office/drawing/2010/main" xmlns="" val="0"/>
                </a:ext>
              </a:extLst>
            </a:blip>
            <a:stretch>
              <a:fillRect/>
            </a:stretch>
          </p:blipFill>
          <p:spPr>
            <a:xfrm>
              <a:off x="6554506" y="711067"/>
              <a:ext cx="1003672" cy="1003672"/>
            </a:xfrm>
            <a:prstGeom prst="rect">
              <a:avLst/>
            </a:prstGeom>
            <a:noFill/>
            <a:ln>
              <a:noFill/>
            </a:ln>
          </p:spPr>
        </p:pic>
      </p:grpSp>
      <p:sp>
        <p:nvSpPr>
          <p:cNvPr id="8" name="矩形 7"/>
          <p:cNvSpPr/>
          <p:nvPr/>
        </p:nvSpPr>
        <p:spPr>
          <a:xfrm>
            <a:off x="3246406" y="3488407"/>
            <a:ext cx="2923877" cy="675249"/>
          </a:xfrm>
          <a:prstGeom prst="rect">
            <a:avLst/>
          </a:prstGeom>
        </p:spPr>
        <p:txBody>
          <a:bodyPr wrap="none">
            <a:spAutoFit/>
          </a:bodyPr>
          <a:lstStyle/>
          <a:p>
            <a:pPr lvl="0">
              <a:lnSpc>
                <a:spcPct val="115000"/>
              </a:lnSpc>
              <a:buClr>
                <a:srgbClr val="FFFFFF"/>
              </a:buClr>
              <a:buSzPts val="1800"/>
            </a:pPr>
            <a:r>
              <a:rPr lang="en-US" sz="3600" b="1" kern="1200" spc="30" dirty="0" smtClean="0">
                <a:solidFill>
                  <a:srgbClr val="FFC000"/>
                </a:solidFill>
                <a:latin typeface="Arial" pitchFamily="34" charset="0"/>
                <a:ea typeface="Roboto"/>
                <a:cs typeface="Arial" pitchFamily="34" charset="0"/>
                <a:sym typeface="Roboto"/>
              </a:rPr>
              <a:t>Introduction</a:t>
            </a:r>
          </a:p>
        </p:txBody>
      </p:sp>
      <p:pic>
        <p:nvPicPr>
          <p:cNvPr id="9" name="圖片 8" descr="魚客松官方Logo.png"/>
          <p:cNvPicPr>
            <a:picLocks noChangeAspect="1"/>
          </p:cNvPicPr>
          <p:nvPr/>
        </p:nvPicPr>
        <p:blipFill>
          <a:blip r:embed="rId6"/>
          <a:stretch>
            <a:fillRect/>
          </a:stretch>
        </p:blipFill>
        <p:spPr>
          <a:xfrm>
            <a:off x="2321180" y="2454141"/>
            <a:ext cx="4438032" cy="866361"/>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8" name="Picture 6" descr="horizon.png"/>
          <p:cNvPicPr>
            <a:picLocks noChangeAspect="1"/>
          </p:cNvPicPr>
          <p:nvPr/>
        </p:nvPicPr>
        <p:blipFill>
          <a:blip r:embed="rId3" cstate="print"/>
          <a:srcRect t="33333"/>
          <a:stretch>
            <a:fillRect/>
          </a:stretch>
        </p:blipFill>
        <p:spPr>
          <a:xfrm>
            <a:off x="0" y="-76201"/>
            <a:ext cx="9144000" cy="3400425"/>
          </a:xfrm>
          <a:prstGeom prst="rect">
            <a:avLst/>
          </a:prstGeom>
        </p:spPr>
      </p:pic>
      <p:pic>
        <p:nvPicPr>
          <p:cNvPr id="3" name="圖片 2" descr="P1icon-4.png"/>
          <p:cNvPicPr>
            <a:picLocks noChangeAspect="1"/>
          </p:cNvPicPr>
          <p:nvPr/>
        </p:nvPicPr>
        <p:blipFill>
          <a:blip r:embed="rId4"/>
          <a:stretch>
            <a:fillRect/>
          </a:stretch>
        </p:blipFill>
        <p:spPr>
          <a:xfrm>
            <a:off x="2029963" y="691183"/>
            <a:ext cx="1515600" cy="2205739"/>
          </a:xfrm>
          <a:prstGeom prst="rect">
            <a:avLst/>
          </a:prstGeom>
        </p:spPr>
      </p:pic>
      <p:sp>
        <p:nvSpPr>
          <p:cNvPr id="6" name="副標題 5"/>
          <p:cNvSpPr>
            <a:spLocks noGrp="1"/>
          </p:cNvSpPr>
          <p:nvPr>
            <p:ph type="subTitle" idx="1"/>
          </p:nvPr>
        </p:nvSpPr>
        <p:spPr>
          <a:xfrm>
            <a:off x="0" y="2724150"/>
            <a:ext cx="9144000" cy="1314450"/>
          </a:xfrm>
        </p:spPr>
        <p:txBody>
          <a:bodyPr>
            <a:noAutofit/>
          </a:bodyPr>
          <a:lstStyle/>
          <a:p>
            <a:r>
              <a:rPr lang="en" dirty="0" smtClean="0">
                <a:solidFill>
                  <a:srgbClr val="F7CF25"/>
                </a:solidFill>
                <a:latin typeface="Arial" pitchFamily="34" charset="0"/>
                <a:ea typeface="Roboto"/>
                <a:cs typeface="Arial" pitchFamily="34" charset="0"/>
                <a:sym typeface="Roboto"/>
              </a:rPr>
              <a:t>QIoT Suite Lite</a:t>
            </a:r>
            <a:r>
              <a:rPr lang="en-US" dirty="0" smtClean="0">
                <a:solidFill>
                  <a:srgbClr val="F7CF25"/>
                </a:solidFill>
                <a:latin typeface="Arial" pitchFamily="34" charset="0"/>
                <a:ea typeface="Roboto"/>
                <a:cs typeface="Arial" pitchFamily="34" charset="0"/>
                <a:sym typeface="Roboto"/>
              </a:rPr>
              <a:t> </a:t>
            </a:r>
            <a:r>
              <a:rPr lang="en" dirty="0" smtClean="0">
                <a:solidFill>
                  <a:srgbClr val="F7CF25"/>
                </a:solidFill>
                <a:latin typeface="Arial" pitchFamily="34" charset="0"/>
                <a:cs typeface="Arial" pitchFamily="34" charset="0"/>
                <a:sym typeface="Roboto"/>
              </a:rPr>
              <a:t>&amp;</a:t>
            </a:r>
            <a:r>
              <a:rPr lang="en-US" dirty="0" smtClean="0">
                <a:solidFill>
                  <a:srgbClr val="F7CF25"/>
                </a:solidFill>
                <a:latin typeface="Arial" pitchFamily="34" charset="0"/>
                <a:ea typeface="Roboto"/>
                <a:cs typeface="Arial" pitchFamily="34" charset="0"/>
                <a:sym typeface="Roboto"/>
              </a:rPr>
              <a:t> </a:t>
            </a:r>
            <a:r>
              <a:rPr lang="en" dirty="0" smtClean="0">
                <a:solidFill>
                  <a:srgbClr val="F7CF25"/>
                </a:solidFill>
                <a:latin typeface="Arial" pitchFamily="34" charset="0"/>
                <a:ea typeface="Roboto"/>
                <a:cs typeface="Arial" pitchFamily="34" charset="0"/>
                <a:sym typeface="Roboto"/>
              </a:rPr>
              <a:t>Sigfox</a:t>
            </a:r>
            <a:endParaRPr lang="zh-TW" altLang="en-US" dirty="0">
              <a:solidFill>
                <a:srgbClr val="F7CF25"/>
              </a:solidFill>
              <a:latin typeface="Arial" pitchFamily="34" charset="0"/>
              <a:cs typeface="Arial" pitchFamily="34" charset="0"/>
            </a:endParaRPr>
          </a:p>
        </p:txBody>
      </p:sp>
      <p:sp>
        <p:nvSpPr>
          <p:cNvPr id="7" name="Shape 432"/>
          <p:cNvSpPr txBox="1">
            <a:spLocks noGrp="1"/>
          </p:cNvSpPr>
          <p:nvPr>
            <p:ph type="ctrTitle"/>
          </p:nvPr>
        </p:nvSpPr>
        <p:spPr>
          <a:xfrm>
            <a:off x="685800" y="1524000"/>
            <a:ext cx="7772400" cy="1102519"/>
          </a:xfrm>
          <a:prstGeom prst="rect">
            <a:avLst/>
          </a:prstGeom>
          <a:noFill/>
          <a:ln>
            <a:noFill/>
          </a:ln>
        </p:spPr>
        <p:txBody>
          <a:bodyPr spcFirstLastPara="1" wrap="square" lIns="91425" tIns="91425" rIns="91425" bIns="91425" anchor="ctr" anchorCtr="0">
            <a:noAutofit/>
          </a:bodyPr>
          <a:lstStyle/>
          <a:p>
            <a:pPr marL="457200" marR="0" lvl="0" indent="-342900" algn="ctr" rtl="0">
              <a:lnSpc>
                <a:spcPct val="115000"/>
              </a:lnSpc>
              <a:spcBef>
                <a:spcPts val="0"/>
              </a:spcBef>
              <a:spcAft>
                <a:spcPts val="0"/>
              </a:spcAft>
              <a:buClr>
                <a:schemeClr val="dk2"/>
              </a:buClr>
              <a:buSzPts val="1800"/>
              <a:buFont typeface="Roboto"/>
              <a:buNone/>
            </a:pPr>
            <a:r>
              <a:rPr lang="en-US" b="1" i="0" u="none" strike="noStrike" cap="none" dirty="0" smtClean="0">
                <a:solidFill>
                  <a:srgbClr val="F7CF25"/>
                </a:solidFill>
                <a:latin typeface="Arial" pitchFamily="34" charset="0"/>
                <a:cs typeface="Arial" pitchFamily="34" charset="0"/>
                <a:sym typeface="Roboto"/>
              </a:rPr>
              <a:t>       Connect</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428596" y="373514"/>
            <a:ext cx="8715403" cy="607800"/>
          </a:xfrm>
          <a:prstGeom prst="rect">
            <a:avLst/>
          </a:prstGeom>
          <a:noFill/>
          <a:ln>
            <a:noFill/>
          </a:ln>
        </p:spPr>
        <p:txBody>
          <a:bodyPr spcFirstLastPara="1" wrap="square" lIns="91425" tIns="91425" rIns="91425" bIns="91425" anchor="t" anchorCtr="0">
            <a:noAutofit/>
          </a:bodyPr>
          <a:lstStyle/>
          <a:p>
            <a:pPr lvl="0" algn="l"/>
            <a:r>
              <a:rPr lang="en-US" sz="3600" dirty="0" smtClean="0">
                <a:latin typeface="Arial" pitchFamily="34" charset="0"/>
                <a:cs typeface="Arial" pitchFamily="34" charset="0"/>
              </a:rPr>
              <a:t>Live Demo - How to connect </a:t>
            </a:r>
            <a:br>
              <a:rPr lang="en-US" sz="3600" dirty="0" smtClean="0">
                <a:latin typeface="Arial" pitchFamily="34" charset="0"/>
                <a:cs typeface="Arial" pitchFamily="34" charset="0"/>
              </a:rPr>
            </a:br>
            <a:r>
              <a:rPr lang="en-US" sz="3600" dirty="0" err="1" smtClean="0">
                <a:latin typeface="Arial" pitchFamily="34" charset="0"/>
                <a:cs typeface="Arial" pitchFamily="34" charset="0"/>
              </a:rPr>
              <a:t>QIoT</a:t>
            </a:r>
            <a:r>
              <a:rPr lang="en-US" sz="3600" dirty="0" smtClean="0">
                <a:latin typeface="Arial" pitchFamily="34" charset="0"/>
                <a:cs typeface="Arial" pitchFamily="34" charset="0"/>
              </a:rPr>
              <a:t> with </a:t>
            </a:r>
            <a:r>
              <a:rPr lang="en-US" sz="3600" dirty="0" err="1" smtClean="0">
                <a:latin typeface="Arial" pitchFamily="34" charset="0"/>
                <a:cs typeface="Arial" pitchFamily="34" charset="0"/>
              </a:rPr>
              <a:t>Sigfox</a:t>
            </a:r>
            <a:r>
              <a:rPr lang="en" sz="3200" i="0" u="none" strike="noStrike" cap="none" dirty="0">
                <a:latin typeface="Arial" pitchFamily="34" charset="0"/>
                <a:cs typeface="Arial" pitchFamily="34" charset="0"/>
                <a:sym typeface="Arial"/>
              </a:rPr>
              <a:t/>
            </a:r>
            <a:br>
              <a:rPr lang="en" sz="3200" i="0" u="none" strike="noStrike" cap="none" dirty="0">
                <a:latin typeface="Arial" pitchFamily="34" charset="0"/>
                <a:cs typeface="Arial" pitchFamily="34" charset="0"/>
                <a:sym typeface="Arial"/>
              </a:rPr>
            </a:br>
            <a:endParaRPr sz="3200" i="0" u="none" strike="noStrike" cap="none" dirty="0">
              <a:latin typeface="Arial" pitchFamily="34" charset="0"/>
              <a:cs typeface="Arial" pitchFamily="34" charset="0"/>
              <a:sym typeface="Arial"/>
            </a:endParaRPr>
          </a:p>
        </p:txBody>
      </p:sp>
      <p:sp>
        <p:nvSpPr>
          <p:cNvPr id="438" name="Shape 438"/>
          <p:cNvSpPr txBox="1"/>
          <p:nvPr/>
        </p:nvSpPr>
        <p:spPr>
          <a:xfrm>
            <a:off x="572866" y="1738675"/>
            <a:ext cx="3903363" cy="738664"/>
          </a:xfrm>
          <a:prstGeom prst="rect">
            <a:avLst/>
          </a:prstGeom>
          <a:noFill/>
          <a:ln>
            <a:noFill/>
          </a:ln>
        </p:spPr>
        <p:txBody>
          <a:bodyPr spcFirstLastPara="1" wrap="square" lIns="91425" tIns="45700" rIns="91425" bIns="45700" anchor="t" anchorCtr="0">
            <a:noAutofit/>
          </a:bodyPr>
          <a:lstStyle/>
          <a:p>
            <a:pPr lvl="0">
              <a:buSzPts val="1400"/>
            </a:pPr>
            <a:r>
              <a:rPr lang="en-US" b="1" dirty="0" smtClean="0">
                <a:solidFill>
                  <a:schemeClr val="tx1"/>
                </a:solidFill>
                <a:latin typeface="Arial" pitchFamily="34" charset="0"/>
                <a:cs typeface="Arial" pitchFamily="34" charset="0"/>
              </a:rPr>
              <a:t>Create </a:t>
            </a:r>
            <a:r>
              <a:rPr lang="en-US" b="1" dirty="0" err="1" smtClean="0">
                <a:solidFill>
                  <a:schemeClr val="tx1"/>
                </a:solidFill>
                <a:latin typeface="Arial" pitchFamily="34" charset="0"/>
                <a:cs typeface="Arial" pitchFamily="34" charset="0"/>
              </a:rPr>
              <a:t>IoT</a:t>
            </a:r>
            <a:r>
              <a:rPr lang="en-US" b="1" dirty="0" smtClean="0">
                <a:solidFill>
                  <a:schemeClr val="tx1"/>
                </a:solidFill>
                <a:latin typeface="Arial" pitchFamily="34" charset="0"/>
                <a:cs typeface="Arial" pitchFamily="34" charset="0"/>
              </a:rPr>
              <a:t> Application, Things, Resource with </a:t>
            </a:r>
            <a:r>
              <a:rPr lang="en-US" b="1" dirty="0" err="1" smtClean="0">
                <a:solidFill>
                  <a:schemeClr val="tx1"/>
                </a:solidFill>
                <a:latin typeface="Arial" pitchFamily="34" charset="0"/>
                <a:cs typeface="Arial" pitchFamily="34" charset="0"/>
              </a:rPr>
              <a:t>QIoT</a:t>
            </a:r>
            <a:r>
              <a:rPr lang="en-US" b="1" dirty="0" smtClean="0">
                <a:solidFill>
                  <a:schemeClr val="tx1"/>
                </a:solidFill>
                <a:latin typeface="Arial" pitchFamily="34" charset="0"/>
                <a:cs typeface="Arial" pitchFamily="34" charset="0"/>
              </a:rPr>
              <a:t> Suite </a:t>
            </a:r>
            <a:r>
              <a:rPr lang="en-US" b="1" dirty="0" err="1" smtClean="0">
                <a:solidFill>
                  <a:schemeClr val="tx1"/>
                </a:solidFill>
                <a:latin typeface="Arial" pitchFamily="34" charset="0"/>
                <a:cs typeface="Arial" pitchFamily="34" charset="0"/>
              </a:rPr>
              <a:t>Lite</a:t>
            </a:r>
            <a:r>
              <a:rPr lang="en-US" b="1" dirty="0" smtClean="0">
                <a:solidFill>
                  <a:schemeClr val="tx1"/>
                </a:solidFill>
                <a:latin typeface="Arial" pitchFamily="34" charset="0"/>
                <a:cs typeface="Arial" pitchFamily="34" charset="0"/>
              </a:rPr>
              <a:t>. You will acquire resource URLs (HTTP and HTTPS)</a:t>
            </a:r>
            <a:endParaRPr b="1" dirty="0">
              <a:solidFill>
                <a:schemeClr val="tx1"/>
              </a:solidFill>
              <a:latin typeface="Arial" pitchFamily="34" charset="0"/>
              <a:ea typeface="微軟正黑體" pitchFamily="34" charset="-120"/>
              <a:cs typeface="Arial" pitchFamily="34" charset="0"/>
            </a:endParaRPr>
          </a:p>
        </p:txBody>
      </p:sp>
      <p:sp>
        <p:nvSpPr>
          <p:cNvPr id="439" name="Shape 439"/>
          <p:cNvSpPr txBox="1"/>
          <p:nvPr/>
        </p:nvSpPr>
        <p:spPr>
          <a:xfrm>
            <a:off x="572866" y="2591668"/>
            <a:ext cx="3741438" cy="571504"/>
          </a:xfrm>
          <a:prstGeom prst="rect">
            <a:avLst/>
          </a:prstGeom>
          <a:noFill/>
          <a:ln>
            <a:noFill/>
          </a:ln>
        </p:spPr>
        <p:txBody>
          <a:bodyPr spcFirstLastPara="1" wrap="square" lIns="91425" tIns="45700" rIns="91425" bIns="45700" anchor="t" anchorCtr="0">
            <a:noAutofit/>
          </a:bodyPr>
          <a:lstStyle/>
          <a:p>
            <a:pPr lvl="0">
              <a:buSzPts val="1400"/>
            </a:pPr>
            <a:r>
              <a:rPr lang="en-US" b="1" dirty="0" smtClean="0">
                <a:solidFill>
                  <a:schemeClr val="tx1"/>
                </a:solidFill>
                <a:latin typeface="Arial" pitchFamily="34" charset="0"/>
                <a:cs typeface="Arial" pitchFamily="34" charset="0"/>
              </a:rPr>
              <a:t>Sign up a </a:t>
            </a:r>
            <a:r>
              <a:rPr lang="en-US" b="1" dirty="0" err="1" smtClean="0">
                <a:solidFill>
                  <a:schemeClr val="tx1"/>
                </a:solidFill>
                <a:latin typeface="Arial" pitchFamily="34" charset="0"/>
                <a:cs typeface="Arial" pitchFamily="34" charset="0"/>
              </a:rPr>
              <a:t>Sigfox</a:t>
            </a:r>
            <a:r>
              <a:rPr lang="en-US" b="1" dirty="0" smtClean="0">
                <a:solidFill>
                  <a:schemeClr val="tx1"/>
                </a:solidFill>
                <a:latin typeface="Arial" pitchFamily="34" charset="0"/>
                <a:cs typeface="Arial" pitchFamily="34" charset="0"/>
              </a:rPr>
              <a:t> account and activate your device</a:t>
            </a:r>
            <a:endParaRPr sz="1400" b="1" i="0" u="none" strike="noStrike" cap="none" dirty="0">
              <a:solidFill>
                <a:schemeClr val="tx1"/>
              </a:solidFill>
              <a:latin typeface="Arial" pitchFamily="34" charset="0"/>
              <a:ea typeface="微軟正黑體" pitchFamily="34" charset="-120"/>
              <a:cs typeface="Arial" pitchFamily="34" charset="0"/>
              <a:sym typeface="Arial"/>
            </a:endParaRPr>
          </a:p>
        </p:txBody>
      </p:sp>
      <p:pic>
        <p:nvPicPr>
          <p:cNvPr id="440" name="Shape 440"/>
          <p:cNvPicPr preferRelativeResize="0"/>
          <p:nvPr/>
        </p:nvPicPr>
        <p:blipFill rotWithShape="1">
          <a:blip r:embed="rId3">
            <a:alphaModFix/>
          </a:blip>
          <a:srcRect/>
          <a:stretch/>
        </p:blipFill>
        <p:spPr>
          <a:xfrm>
            <a:off x="4668900" y="1369066"/>
            <a:ext cx="3974548" cy="3414165"/>
          </a:xfrm>
          <a:prstGeom prst="rect">
            <a:avLst/>
          </a:prstGeom>
          <a:noFill/>
          <a:ln>
            <a:noFill/>
          </a:ln>
        </p:spPr>
      </p:pic>
      <p:pic>
        <p:nvPicPr>
          <p:cNvPr id="441" name="Shape 441"/>
          <p:cNvPicPr preferRelativeResize="0"/>
          <p:nvPr/>
        </p:nvPicPr>
        <p:blipFill rotWithShape="1">
          <a:blip r:embed="rId4">
            <a:alphaModFix/>
          </a:blip>
          <a:srcRect/>
          <a:stretch/>
        </p:blipFill>
        <p:spPr>
          <a:xfrm>
            <a:off x="572866" y="3201653"/>
            <a:ext cx="3293762" cy="1580910"/>
          </a:xfrm>
          <a:prstGeom prst="rect">
            <a:avLst/>
          </a:prstGeom>
          <a:noFill/>
          <a:ln>
            <a:noFill/>
          </a:ln>
        </p:spPr>
      </p:pic>
      <p:sp>
        <p:nvSpPr>
          <p:cNvPr id="13" name="圓角矩形 12"/>
          <p:cNvSpPr/>
          <p:nvPr/>
        </p:nvSpPr>
        <p:spPr>
          <a:xfrm>
            <a:off x="466175" y="1714291"/>
            <a:ext cx="3848130" cy="79200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itchFamily="34" charset="0"/>
              <a:cs typeface="Arial" pitchFamily="34" charset="0"/>
            </a:endParaRPr>
          </a:p>
        </p:txBody>
      </p:sp>
      <p:cxnSp>
        <p:nvCxnSpPr>
          <p:cNvPr id="21" name="直線單箭頭接點 20"/>
          <p:cNvCxnSpPr>
            <a:stCxn id="13" idx="3"/>
          </p:cNvCxnSpPr>
          <p:nvPr/>
        </p:nvCxnSpPr>
        <p:spPr>
          <a:xfrm>
            <a:off x="4314305" y="2110291"/>
            <a:ext cx="332851" cy="1588"/>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圓角矩形 22"/>
          <p:cNvSpPr/>
          <p:nvPr/>
        </p:nvSpPr>
        <p:spPr>
          <a:xfrm>
            <a:off x="466175" y="2555092"/>
            <a:ext cx="3848130" cy="5715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itchFamily="34" charset="0"/>
              <a:cs typeface="Arial" pitchFamily="34" charset="0"/>
            </a:endParaRPr>
          </a:p>
        </p:txBody>
      </p:sp>
      <p:cxnSp>
        <p:nvCxnSpPr>
          <p:cNvPr id="31" name="圖案 30"/>
          <p:cNvCxnSpPr/>
          <p:nvPr/>
        </p:nvCxnSpPr>
        <p:spPr>
          <a:xfrm rot="10800000" flipV="1">
            <a:off x="3866631" y="3126596"/>
            <a:ext cx="447674" cy="362248"/>
          </a:xfrm>
          <a:prstGeom prst="bentConnector3">
            <a:avLst>
              <a:gd name="adj1" fmla="val 37427"/>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Shape 446"/>
          <p:cNvSpPr txBox="1">
            <a:spLocks noGrp="1"/>
          </p:cNvSpPr>
          <p:nvPr>
            <p:ph type="title"/>
          </p:nvPr>
        </p:nvSpPr>
        <p:spPr>
          <a:xfrm>
            <a:off x="0" y="205979"/>
            <a:ext cx="9144000" cy="857250"/>
          </a:xfrm>
          <a:prstGeom prst="rect">
            <a:avLst/>
          </a:prstGeom>
          <a:noFill/>
          <a:ln>
            <a:noFill/>
          </a:ln>
        </p:spPr>
        <p:txBody>
          <a:bodyPr spcFirstLastPara="1" wrap="square" lIns="91425" tIns="91425" rIns="91425" bIns="91425" anchor="b" anchorCtr="0">
            <a:noAutofit/>
          </a:bodyPr>
          <a:lstStyle/>
          <a:p>
            <a:pPr lvl="0">
              <a:spcBef>
                <a:spcPts val="0"/>
              </a:spcBef>
              <a:buClr>
                <a:schemeClr val="dk1"/>
              </a:buClr>
              <a:buSzPts val="3000"/>
            </a:pPr>
            <a:r>
              <a:rPr lang="en-US" dirty="0" err="1" smtClean="0">
                <a:latin typeface="Arial" pitchFamily="34" charset="0"/>
                <a:cs typeface="Arial" pitchFamily="34" charset="0"/>
              </a:rPr>
              <a:t>Sigfox</a:t>
            </a:r>
            <a:r>
              <a:rPr lang="en-US" dirty="0" smtClean="0">
                <a:latin typeface="Arial" pitchFamily="34" charset="0"/>
                <a:cs typeface="Arial" pitchFamily="34" charset="0"/>
              </a:rPr>
              <a:t> login</a:t>
            </a:r>
            <a:endParaRPr i="0" u="none" strike="noStrike" cap="none" dirty="0">
              <a:latin typeface="Arial" pitchFamily="34" charset="0"/>
              <a:cs typeface="Arial" pitchFamily="34" charset="0"/>
              <a:sym typeface="Roboto"/>
            </a:endParaRPr>
          </a:p>
        </p:txBody>
      </p:sp>
      <p:pic>
        <p:nvPicPr>
          <p:cNvPr id="447" name="Shape 447" descr="1. login.jpg"/>
          <p:cNvPicPr preferRelativeResize="0"/>
          <p:nvPr/>
        </p:nvPicPr>
        <p:blipFill>
          <a:blip r:embed="rId3"/>
          <a:srcRect b="14012"/>
          <a:stretch>
            <a:fillRect/>
          </a:stretch>
        </p:blipFill>
        <p:spPr>
          <a:xfrm>
            <a:off x="-32" y="1101553"/>
            <a:ext cx="9144063" cy="4041947"/>
          </a:xfrm>
          <a:prstGeom prst="rect">
            <a:avLst/>
          </a:prstGeom>
          <a:noFill/>
          <a:ln>
            <a:noFill/>
          </a:ln>
        </p:spPr>
      </p:pic>
      <p:pic>
        <p:nvPicPr>
          <p:cNvPr id="6" name="Shape 447" descr="1. login.jpg"/>
          <p:cNvPicPr preferRelativeResize="0"/>
          <p:nvPr/>
        </p:nvPicPr>
        <p:blipFill>
          <a:blip r:embed="rId3"/>
          <a:srcRect l="39600" t="8096" r="39887" b="61311"/>
          <a:stretch>
            <a:fillRect/>
          </a:stretch>
        </p:blipFill>
        <p:spPr>
          <a:xfrm>
            <a:off x="2914648" y="1708782"/>
            <a:ext cx="3257554" cy="249746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prstGeom prst="rect">
            <a:avLst/>
          </a:prstGeom>
          <a:noFill/>
          <a:ln>
            <a:noFill/>
          </a:ln>
        </p:spPr>
        <p:txBody>
          <a:bodyPr spcFirstLastPara="1" wrap="square" lIns="91425" tIns="91425" rIns="91425" bIns="91425" anchor="b" anchorCtr="0">
            <a:noAutofit/>
          </a:bodyPr>
          <a:lstStyle/>
          <a:p>
            <a:pPr lvl="0">
              <a:spcBef>
                <a:spcPts val="0"/>
              </a:spcBef>
              <a:buClr>
                <a:schemeClr val="dk1"/>
              </a:buClr>
              <a:buSzPts val="3000"/>
            </a:pPr>
            <a:r>
              <a:rPr lang="en-US" dirty="0" err="1" smtClean="0">
                <a:latin typeface="Arial" pitchFamily="34" charset="0"/>
                <a:cs typeface="Arial" pitchFamily="34" charset="0"/>
              </a:rPr>
              <a:t>Sigfox</a:t>
            </a:r>
            <a:r>
              <a:rPr lang="en-US" dirty="0" smtClean="0">
                <a:latin typeface="Arial" pitchFamily="34" charset="0"/>
                <a:cs typeface="Arial" pitchFamily="34" charset="0"/>
              </a:rPr>
              <a:t> Homepage </a:t>
            </a:r>
            <a:endParaRPr i="0" u="none" strike="noStrike" cap="none" dirty="0">
              <a:latin typeface="Arial" pitchFamily="34" charset="0"/>
              <a:cs typeface="Arial" pitchFamily="34" charset="0"/>
              <a:sym typeface="Roboto"/>
            </a:endParaRPr>
          </a:p>
        </p:txBody>
      </p:sp>
      <p:pic>
        <p:nvPicPr>
          <p:cNvPr id="453" name="Shape 453" descr="1. login.jpg"/>
          <p:cNvPicPr preferRelativeResize="0"/>
          <p:nvPr/>
        </p:nvPicPr>
        <p:blipFill>
          <a:blip r:embed="rId3"/>
          <a:srcRect b="14456"/>
          <a:stretch>
            <a:fillRect/>
          </a:stretch>
        </p:blipFill>
        <p:spPr>
          <a:xfrm>
            <a:off x="0" y="1122447"/>
            <a:ext cx="9143999" cy="402105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title"/>
          </p:nvPr>
        </p:nvSpPr>
        <p:spPr>
          <a:xfrm>
            <a:off x="0" y="380999"/>
            <a:ext cx="9144000" cy="720329"/>
          </a:xfrm>
          <a:prstGeom prst="rect">
            <a:avLst/>
          </a:prstGeom>
          <a:noFill/>
          <a:ln>
            <a:noFill/>
          </a:ln>
        </p:spPr>
        <p:txBody>
          <a:bodyPr spcFirstLastPara="1" wrap="square" lIns="91425" tIns="91425" rIns="91425" bIns="91425" anchor="b" anchorCtr="0">
            <a:noAutofit/>
          </a:bodyPr>
          <a:lstStyle/>
          <a:p>
            <a:pPr lvl="0">
              <a:spcBef>
                <a:spcPts val="0"/>
              </a:spcBef>
              <a:buClr>
                <a:schemeClr val="dk1"/>
              </a:buClr>
              <a:buSzPts val="3000"/>
            </a:pPr>
            <a:r>
              <a:rPr lang="en-US" dirty="0" smtClean="0">
                <a:latin typeface="Arial" pitchFamily="34" charset="0"/>
                <a:cs typeface="Arial" pitchFamily="34" charset="0"/>
              </a:rPr>
              <a:t>Device Type  → Click "New"</a:t>
            </a:r>
            <a:endParaRPr i="0" u="none" strike="noStrike" cap="none" dirty="0">
              <a:latin typeface="Arial" pitchFamily="34" charset="0"/>
              <a:ea typeface="AR PGyosho Bold JP" pitchFamily="66" charset="-128"/>
              <a:cs typeface="Arial" pitchFamily="34" charset="0"/>
              <a:sym typeface="Roboto"/>
            </a:endParaRPr>
          </a:p>
        </p:txBody>
      </p:sp>
      <p:pic>
        <p:nvPicPr>
          <p:cNvPr id="459" name="Shape 459" descr="1. login.jpg"/>
          <p:cNvPicPr preferRelativeResize="0"/>
          <p:nvPr/>
        </p:nvPicPr>
        <p:blipFill>
          <a:blip r:embed="rId3"/>
          <a:srcRect b="14007"/>
          <a:stretch>
            <a:fillRect/>
          </a:stretch>
        </p:blipFill>
        <p:spPr>
          <a:xfrm>
            <a:off x="-31" y="1101328"/>
            <a:ext cx="9144032" cy="4042172"/>
          </a:xfrm>
          <a:prstGeom prst="rect">
            <a:avLst/>
          </a:prstGeom>
          <a:noFill/>
          <a:ln>
            <a:noFill/>
          </a:ln>
        </p:spPr>
      </p:pic>
      <p:sp>
        <p:nvSpPr>
          <p:cNvPr id="2" name="文字方塊 1"/>
          <p:cNvSpPr txBox="1"/>
          <p:nvPr/>
        </p:nvSpPr>
        <p:spPr>
          <a:xfrm>
            <a:off x="10425649" y="6068703"/>
            <a:ext cx="184666" cy="307777"/>
          </a:xfrm>
          <a:prstGeom prst="rect">
            <a:avLst/>
          </a:prstGeom>
          <a:noFill/>
        </p:spPr>
        <p:txBody>
          <a:bodyPr wrap="none" rtlCol="0">
            <a:spAutoFit/>
          </a:bodyPr>
          <a:lstStyle/>
          <a:p>
            <a:endParaRPr kumimoji="1" lang="zh-TW" altLang="en-US">
              <a:latin typeface="Arial" pitchFamily="34" charset="0"/>
              <a:cs typeface="Arial" pitchFamily="34" charset="0"/>
            </a:endParaRPr>
          </a:p>
        </p:txBody>
      </p:sp>
      <p:grpSp>
        <p:nvGrpSpPr>
          <p:cNvPr id="3" name="群組 12"/>
          <p:cNvGrpSpPr/>
          <p:nvPr/>
        </p:nvGrpSpPr>
        <p:grpSpPr>
          <a:xfrm>
            <a:off x="6747145" y="1109795"/>
            <a:ext cx="1995040" cy="2635747"/>
            <a:chOff x="6837260" y="1205269"/>
            <a:chExt cx="1995040" cy="2635747"/>
          </a:xfrm>
        </p:grpSpPr>
        <p:pic>
          <p:nvPicPr>
            <p:cNvPr id="15" name="Shape 459" descr="1. login.jpg"/>
            <p:cNvPicPr preferRelativeResize="0"/>
            <p:nvPr/>
          </p:nvPicPr>
          <p:blipFill rotWithShape="1">
            <a:blip r:embed="rId3">
              <a:alphaModFix/>
            </a:blip>
            <a:srcRect l="82517" r="6914" b="87580"/>
            <a:stretch/>
          </p:blipFill>
          <p:spPr>
            <a:xfrm>
              <a:off x="6837260" y="2635860"/>
              <a:ext cx="1995040" cy="1205156"/>
            </a:xfrm>
            <a:prstGeom prst="roundRect">
              <a:avLst/>
            </a:prstGeom>
            <a:noFill/>
            <a:ln w="19050">
              <a:solidFill>
                <a:srgbClr val="92D050"/>
              </a:solidFill>
            </a:ln>
            <a:effectLst/>
          </p:spPr>
        </p:pic>
        <p:sp>
          <p:nvSpPr>
            <p:cNvPr id="16" name="圓角矩形 15"/>
            <p:cNvSpPr/>
            <p:nvPr/>
          </p:nvSpPr>
          <p:spPr>
            <a:xfrm>
              <a:off x="7572314" y="1205269"/>
              <a:ext cx="987693" cy="606161"/>
            </a:xfrm>
            <a:prstGeom prst="roundRect">
              <a:avLst/>
            </a:prstGeom>
            <a:noFill/>
            <a:ln w="190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Arial" pitchFamily="34" charset="0"/>
                <a:cs typeface="Arial" pitchFamily="34" charset="0"/>
              </a:endParaRPr>
            </a:p>
          </p:txBody>
        </p:sp>
        <p:cxnSp>
          <p:nvCxnSpPr>
            <p:cNvPr id="18" name="直線接點 17"/>
            <p:cNvCxnSpPr/>
            <p:nvPr/>
          </p:nvCxnSpPr>
          <p:spPr>
            <a:xfrm rot="5400000">
              <a:off x="6627505" y="1691050"/>
              <a:ext cx="1278191" cy="611428"/>
            </a:xfrm>
            <a:prstGeom prst="line">
              <a:avLst/>
            </a:prstGeom>
            <a:ln w="1905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19" name="直線接點 18"/>
            <p:cNvCxnSpPr/>
            <p:nvPr/>
          </p:nvCxnSpPr>
          <p:spPr>
            <a:xfrm>
              <a:off x="8560007" y="1357669"/>
              <a:ext cx="156777" cy="1278191"/>
            </a:xfrm>
            <a:prstGeom prst="line">
              <a:avLst/>
            </a:prstGeom>
            <a:ln w="19050">
              <a:solidFill>
                <a:srgbClr val="92D050"/>
              </a:solidFill>
            </a:ln>
            <a:effectLst/>
          </p:spPr>
          <p:style>
            <a:lnRef idx="2">
              <a:schemeClr val="accent1"/>
            </a:lnRef>
            <a:fillRef idx="0">
              <a:schemeClr val="accent1"/>
            </a:fillRef>
            <a:effectRef idx="1">
              <a:schemeClr val="accent1"/>
            </a:effectRef>
            <a:fontRef idx="minor">
              <a:schemeClr val="tx1"/>
            </a:fontRef>
          </p:style>
        </p:cxnSp>
      </p:grpSp>
      <p:sp>
        <p:nvSpPr>
          <p:cNvPr id="12" name="圓角矩形 11"/>
          <p:cNvSpPr/>
          <p:nvPr/>
        </p:nvSpPr>
        <p:spPr>
          <a:xfrm>
            <a:off x="7805318" y="3284525"/>
            <a:ext cx="664574" cy="307238"/>
          </a:xfrm>
          <a:prstGeom prst="roundRect">
            <a:avLst>
              <a:gd name="adj" fmla="val 30952"/>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3D015F"/>
                </a:solidFill>
                <a:latin typeface="Arial" pitchFamily="34" charset="0"/>
                <a:cs typeface="Arial" pitchFamily="34" charset="0"/>
              </a:rPr>
              <a:t>New</a:t>
            </a:r>
            <a:endParaRPr lang="zh-TW" altLang="en-US" b="1" dirty="0">
              <a:solidFill>
                <a:srgbClr val="3D015F"/>
              </a:solidFill>
              <a:latin typeface="Arial" pitchFamily="34" charset="0"/>
              <a:cs typeface="Arial"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txBox="1">
            <a:spLocks noGrp="1"/>
          </p:cNvSpPr>
          <p:nvPr>
            <p:ph type="title"/>
          </p:nvPr>
        </p:nvSpPr>
        <p:spPr>
          <a:xfrm>
            <a:off x="0" y="180452"/>
            <a:ext cx="9144000" cy="857250"/>
          </a:xfrm>
          <a:prstGeom prst="rect">
            <a:avLst/>
          </a:prstGeom>
          <a:noFill/>
          <a:ln>
            <a:noFill/>
          </a:ln>
        </p:spPr>
        <p:txBody>
          <a:bodyPr spcFirstLastPara="1" wrap="square" lIns="91425" tIns="91425" rIns="91425" bIns="91425" anchor="b" anchorCtr="0">
            <a:noAutofit/>
          </a:bodyPr>
          <a:lstStyle/>
          <a:p>
            <a:pPr lvl="0">
              <a:spcBef>
                <a:spcPts val="0"/>
              </a:spcBef>
              <a:buClr>
                <a:schemeClr val="dk1"/>
              </a:buClr>
              <a:buSzPts val="3000"/>
            </a:pPr>
            <a:r>
              <a:rPr lang="en-US" sz="2600" dirty="0" smtClean="0">
                <a:latin typeface="Arial" pitchFamily="34" charset="0"/>
                <a:cs typeface="Arial" pitchFamily="34" charset="0"/>
              </a:rPr>
              <a:t>Enter associated information → Click "OK"</a:t>
            </a:r>
            <a:endParaRPr sz="2600" i="0" u="none" strike="noStrike" cap="none" dirty="0">
              <a:latin typeface="Arial" pitchFamily="34" charset="0"/>
              <a:cs typeface="Arial" pitchFamily="34" charset="0"/>
              <a:sym typeface="Roboto"/>
            </a:endParaRPr>
          </a:p>
        </p:txBody>
      </p:sp>
      <p:pic>
        <p:nvPicPr>
          <p:cNvPr id="465" name="Shape 465" descr="1. login.jpg"/>
          <p:cNvPicPr preferRelativeResize="0"/>
          <p:nvPr/>
        </p:nvPicPr>
        <p:blipFill>
          <a:blip r:embed="rId3"/>
          <a:srcRect b="15482"/>
          <a:stretch>
            <a:fillRect/>
          </a:stretch>
        </p:blipFill>
        <p:spPr>
          <a:xfrm>
            <a:off x="0" y="1170672"/>
            <a:ext cx="9144000" cy="3972828"/>
          </a:xfrm>
          <a:prstGeom prst="rect">
            <a:avLst/>
          </a:prstGeom>
          <a:noFill/>
          <a:ln>
            <a:noFill/>
          </a:ln>
        </p:spPr>
      </p:pic>
      <p:sp>
        <p:nvSpPr>
          <p:cNvPr id="4" name="圓角矩形 3"/>
          <p:cNvSpPr/>
          <p:nvPr/>
        </p:nvSpPr>
        <p:spPr>
          <a:xfrm>
            <a:off x="3383560" y="4429138"/>
            <a:ext cx="966156" cy="446662"/>
          </a:xfrm>
          <a:prstGeom prst="roundRect">
            <a:avLst>
              <a:gd name="adj" fmla="val 19047"/>
            </a:avLst>
          </a:prstGeom>
          <a:gradFill>
            <a:gsLst>
              <a:gs pos="0">
                <a:schemeClr val="tx1">
                  <a:lumMod val="85000"/>
                </a:schemeClr>
              </a:gs>
              <a:gs pos="50000">
                <a:schemeClr val="bg2">
                  <a:lumMod val="10000"/>
                  <a:lumOff val="90000"/>
                </a:schemeClr>
              </a:gs>
              <a:gs pos="100000">
                <a:schemeClr val="tx1"/>
              </a:gs>
            </a:gsLst>
            <a:lin ang="5400000" scaled="0"/>
          </a:gradFill>
          <a:ln w="19050">
            <a:solidFill>
              <a:srgbClr val="80C53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dirty="0" smtClean="0">
                <a:solidFill>
                  <a:schemeClr val="bg2"/>
                </a:solidFill>
                <a:latin typeface="Arial" pitchFamily="34" charset="0"/>
                <a:cs typeface="Arial" pitchFamily="34" charset="0"/>
              </a:rPr>
              <a:t>Ok</a:t>
            </a:r>
            <a:endParaRPr lang="zh-TW" altLang="en-US" sz="3200" dirty="0">
              <a:solidFill>
                <a:schemeClr val="bg2"/>
              </a:solidFill>
              <a:latin typeface="Arial" pitchFamily="34" charset="0"/>
              <a:cs typeface="Arial" pitchFamily="34" charset="0"/>
            </a:endParaRPr>
          </a:p>
        </p:txBody>
      </p:sp>
      <p:sp>
        <p:nvSpPr>
          <p:cNvPr id="7" name="圓角矩形 6"/>
          <p:cNvSpPr/>
          <p:nvPr/>
        </p:nvSpPr>
        <p:spPr>
          <a:xfrm>
            <a:off x="2713939" y="4036812"/>
            <a:ext cx="248718" cy="198689"/>
          </a:xfrm>
          <a:prstGeom prst="roundRect">
            <a:avLst/>
          </a:prstGeom>
          <a:noFill/>
          <a:ln w="190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sz="3200">
              <a:latin typeface="Arial" pitchFamily="34" charset="0"/>
              <a:cs typeface="Arial" pitchFamily="34" charset="0"/>
            </a:endParaRPr>
          </a:p>
        </p:txBody>
      </p:sp>
      <p:cxnSp>
        <p:nvCxnSpPr>
          <p:cNvPr id="8" name="直線接點 7"/>
          <p:cNvCxnSpPr/>
          <p:nvPr/>
        </p:nvCxnSpPr>
        <p:spPr>
          <a:xfrm>
            <a:off x="2721254" y="4228186"/>
            <a:ext cx="669621" cy="640299"/>
          </a:xfrm>
          <a:prstGeom prst="line">
            <a:avLst/>
          </a:prstGeom>
          <a:ln w="1905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9" name="直線接點 8"/>
          <p:cNvCxnSpPr/>
          <p:nvPr/>
        </p:nvCxnSpPr>
        <p:spPr>
          <a:xfrm>
            <a:off x="2962657" y="4044127"/>
            <a:ext cx="1387059" cy="392326"/>
          </a:xfrm>
          <a:prstGeom prst="line">
            <a:avLst/>
          </a:prstGeom>
          <a:ln w="19050">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Shape 470"/>
          <p:cNvSpPr txBox="1">
            <a:spLocks noGrp="1"/>
          </p:cNvSpPr>
          <p:nvPr>
            <p:ph type="title"/>
          </p:nvPr>
        </p:nvSpPr>
        <p:spPr>
          <a:xfrm>
            <a:off x="-190500" y="304801"/>
            <a:ext cx="9591675" cy="800121"/>
          </a:xfrm>
          <a:prstGeom prst="rect">
            <a:avLst/>
          </a:prstGeom>
          <a:noFill/>
          <a:ln>
            <a:noFill/>
          </a:ln>
        </p:spPr>
        <p:txBody>
          <a:bodyPr spcFirstLastPara="1" wrap="square" lIns="91425" tIns="91425" rIns="91425" bIns="91425" anchor="b" anchorCtr="0">
            <a:noAutofit/>
          </a:bodyPr>
          <a:lstStyle/>
          <a:p>
            <a:pPr lvl="0">
              <a:spcBef>
                <a:spcPts val="0"/>
              </a:spcBef>
              <a:buClr>
                <a:schemeClr val="dk1"/>
              </a:buClr>
              <a:buSzPts val="3000"/>
            </a:pPr>
            <a:r>
              <a:rPr lang="en-US" dirty="0" smtClean="0">
                <a:latin typeface="Arial" pitchFamily="34" charset="0"/>
                <a:cs typeface="Arial" pitchFamily="34" charset="0"/>
              </a:rPr>
              <a:t>CALLBACKS → Click "New"</a:t>
            </a:r>
            <a:endParaRPr i="0" u="none" strike="noStrike" cap="none" spc="0" dirty="0">
              <a:latin typeface="Arial" pitchFamily="34" charset="0"/>
              <a:cs typeface="Arial" pitchFamily="34" charset="0"/>
              <a:sym typeface="Roboto"/>
            </a:endParaRPr>
          </a:p>
        </p:txBody>
      </p:sp>
      <p:pic>
        <p:nvPicPr>
          <p:cNvPr id="471" name="Shape 471" descr="1. login.jpg"/>
          <p:cNvPicPr preferRelativeResize="0"/>
          <p:nvPr/>
        </p:nvPicPr>
        <p:blipFill>
          <a:blip r:embed="rId3"/>
          <a:srcRect b="14084"/>
          <a:stretch>
            <a:fillRect/>
          </a:stretch>
        </p:blipFill>
        <p:spPr>
          <a:xfrm>
            <a:off x="0" y="1104922"/>
            <a:ext cx="9143999" cy="4038578"/>
          </a:xfrm>
          <a:prstGeom prst="rect">
            <a:avLst/>
          </a:prstGeom>
          <a:noFill/>
          <a:ln>
            <a:noFill/>
          </a:ln>
        </p:spPr>
      </p:pic>
      <p:sp>
        <p:nvSpPr>
          <p:cNvPr id="4" name="圓角矩形 3"/>
          <p:cNvSpPr/>
          <p:nvPr/>
        </p:nvSpPr>
        <p:spPr>
          <a:xfrm>
            <a:off x="7351775" y="1719072"/>
            <a:ext cx="664574" cy="307238"/>
          </a:xfrm>
          <a:prstGeom prst="roundRect">
            <a:avLst>
              <a:gd name="adj" fmla="val 30952"/>
            </a:avLst>
          </a:prstGeom>
          <a:solidFill>
            <a:schemeClr val="tx1">
              <a:lumMod val="85000"/>
            </a:schemeClr>
          </a:solidFill>
          <a:ln w="19050">
            <a:solidFill>
              <a:srgbClr val="80C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b="1" dirty="0" smtClean="0">
                <a:solidFill>
                  <a:srgbClr val="3D015F"/>
                </a:solidFill>
              </a:rPr>
              <a:t>New</a:t>
            </a:r>
            <a:endParaRPr lang="zh-TW" altLang="en-US" b="1" dirty="0">
              <a:solidFill>
                <a:srgbClr val="3D015F"/>
              </a:solidFill>
            </a:endParaRPr>
          </a:p>
        </p:txBody>
      </p:sp>
      <p:cxnSp>
        <p:nvCxnSpPr>
          <p:cNvPr id="5" name="直線接點 4"/>
          <p:cNvCxnSpPr/>
          <p:nvPr/>
        </p:nvCxnSpPr>
        <p:spPr>
          <a:xfrm rot="10800000" flipV="1">
            <a:off x="7432244" y="1477671"/>
            <a:ext cx="664571" cy="248717"/>
          </a:xfrm>
          <a:prstGeom prst="line">
            <a:avLst/>
          </a:prstGeom>
          <a:ln w="1905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8" name="直線接點 7"/>
          <p:cNvCxnSpPr/>
          <p:nvPr/>
        </p:nvCxnSpPr>
        <p:spPr>
          <a:xfrm rot="5400000">
            <a:off x="7976674" y="1634393"/>
            <a:ext cx="387707" cy="352238"/>
          </a:xfrm>
          <a:prstGeom prst="line">
            <a:avLst/>
          </a:prstGeom>
          <a:ln w="19050">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14" name="圓角矩形 13"/>
          <p:cNvSpPr/>
          <p:nvPr/>
        </p:nvSpPr>
        <p:spPr>
          <a:xfrm>
            <a:off x="8105244" y="1463041"/>
            <a:ext cx="248718" cy="153617"/>
          </a:xfrm>
          <a:prstGeom prst="roundRect">
            <a:avLst/>
          </a:prstGeom>
          <a:noFill/>
          <a:ln w="190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Shape 476"/>
          <p:cNvSpPr txBox="1">
            <a:spLocks noGrp="1"/>
          </p:cNvSpPr>
          <p:nvPr>
            <p:ph type="title"/>
          </p:nvPr>
        </p:nvSpPr>
        <p:spPr>
          <a:xfrm>
            <a:off x="0" y="320279"/>
            <a:ext cx="9144000" cy="857250"/>
          </a:xfrm>
          <a:prstGeom prst="rect">
            <a:avLst/>
          </a:prstGeom>
          <a:noFill/>
          <a:ln>
            <a:noFill/>
          </a:ln>
        </p:spPr>
        <p:txBody>
          <a:bodyPr spcFirstLastPara="1" wrap="square" lIns="91425" tIns="91425" rIns="91425" bIns="91425" anchor="t" anchorCtr="0">
            <a:noAutofit/>
          </a:bodyPr>
          <a:lstStyle/>
          <a:p>
            <a:pPr lvl="0">
              <a:spcBef>
                <a:spcPts val="0"/>
              </a:spcBef>
              <a:buClr>
                <a:schemeClr val="dk1"/>
              </a:buClr>
              <a:buSzPts val="3000"/>
            </a:pPr>
            <a:r>
              <a:rPr lang="en-US" dirty="0" smtClean="0">
                <a:latin typeface="Arial" pitchFamily="34" charset="0"/>
                <a:cs typeface="Arial" pitchFamily="34" charset="0"/>
              </a:rPr>
              <a:t>Click "Custom callback"</a:t>
            </a:r>
            <a:endParaRPr i="0" u="none" strike="noStrike" cap="none" dirty="0">
              <a:latin typeface="Arial" pitchFamily="34" charset="0"/>
              <a:cs typeface="Arial" pitchFamily="34" charset="0"/>
              <a:sym typeface="Roboto"/>
            </a:endParaRPr>
          </a:p>
        </p:txBody>
      </p:sp>
      <p:pic>
        <p:nvPicPr>
          <p:cNvPr id="477" name="Shape 477" descr="1. login.jpg"/>
          <p:cNvPicPr preferRelativeResize="0"/>
          <p:nvPr/>
        </p:nvPicPr>
        <p:blipFill>
          <a:blip r:embed="rId3"/>
          <a:srcRect b="12913"/>
          <a:stretch>
            <a:fillRect/>
          </a:stretch>
        </p:blipFill>
        <p:spPr>
          <a:xfrm>
            <a:off x="0" y="1049894"/>
            <a:ext cx="9143999" cy="4093606"/>
          </a:xfrm>
          <a:prstGeom prst="rect">
            <a:avLst/>
          </a:prstGeom>
          <a:noFill/>
          <a:ln>
            <a:noFill/>
          </a:ln>
        </p:spPr>
      </p:pic>
      <p:sp>
        <p:nvSpPr>
          <p:cNvPr id="4" name="矩形 3"/>
          <p:cNvSpPr/>
          <p:nvPr/>
        </p:nvSpPr>
        <p:spPr>
          <a:xfrm>
            <a:off x="2106779" y="1987296"/>
            <a:ext cx="6239865" cy="665683"/>
          </a:xfrm>
          <a:prstGeom prst="rect">
            <a:avLst/>
          </a:prstGeom>
          <a:noFill/>
          <a:ln w="19050">
            <a:solidFill>
              <a:srgbClr val="80C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Shape 482"/>
          <p:cNvSpPr txBox="1">
            <a:spLocks noGrp="1"/>
          </p:cNvSpPr>
          <p:nvPr>
            <p:ph type="title"/>
          </p:nvPr>
        </p:nvSpPr>
        <p:spPr>
          <a:xfrm>
            <a:off x="-36576" y="430007"/>
            <a:ext cx="9302496" cy="857250"/>
          </a:xfrm>
          <a:prstGeom prst="rect">
            <a:avLst/>
          </a:prstGeom>
          <a:noFill/>
          <a:ln>
            <a:noFill/>
          </a:ln>
        </p:spPr>
        <p:txBody>
          <a:bodyPr spcFirstLastPara="1" wrap="square" lIns="91425" tIns="91425" rIns="91425" bIns="91425" anchor="t" anchorCtr="0">
            <a:noAutofit/>
          </a:bodyPr>
          <a:lstStyle/>
          <a:p>
            <a:r>
              <a:rPr lang="en-US" sz="2600" dirty="0" smtClean="0">
                <a:latin typeface="Arial" pitchFamily="34" charset="0"/>
                <a:cs typeface="Arial" pitchFamily="34" charset="0"/>
              </a:rPr>
              <a:t>Enter associated information →Click "Ok"</a:t>
            </a:r>
            <a:br>
              <a:rPr lang="en-US" sz="2600" dirty="0" smtClean="0">
                <a:latin typeface="Arial" pitchFamily="34" charset="0"/>
                <a:cs typeface="Arial" pitchFamily="34" charset="0"/>
              </a:rPr>
            </a:br>
            <a:r>
              <a:rPr lang="en-US" sz="2600" dirty="0" smtClean="0">
                <a:latin typeface="Arial" pitchFamily="34" charset="0"/>
                <a:cs typeface="Arial" pitchFamily="34" charset="0"/>
              </a:rPr>
              <a:t/>
            </a:r>
            <a:br>
              <a:rPr lang="en-US" sz="2600" dirty="0" smtClean="0">
                <a:latin typeface="Arial" pitchFamily="34" charset="0"/>
                <a:cs typeface="Arial" pitchFamily="34" charset="0"/>
              </a:rPr>
            </a:br>
            <a:endParaRPr sz="2600" i="0" u="none" strike="noStrike" cap="none" dirty="0">
              <a:latin typeface="Arial" pitchFamily="34" charset="0"/>
              <a:cs typeface="Arial" pitchFamily="34" charset="0"/>
              <a:sym typeface="Roboto"/>
            </a:endParaRPr>
          </a:p>
        </p:txBody>
      </p:sp>
      <p:pic>
        <p:nvPicPr>
          <p:cNvPr id="483" name="Shape 483" descr="1. login.jpg"/>
          <p:cNvPicPr preferRelativeResize="0"/>
          <p:nvPr/>
        </p:nvPicPr>
        <p:blipFill>
          <a:blip r:embed="rId3"/>
          <a:srcRect b="14538"/>
          <a:stretch>
            <a:fillRect/>
          </a:stretch>
        </p:blipFill>
        <p:spPr>
          <a:xfrm>
            <a:off x="1" y="1126326"/>
            <a:ext cx="9143999" cy="4017174"/>
          </a:xfrm>
          <a:prstGeom prst="rect">
            <a:avLst/>
          </a:prstGeom>
          <a:noFill/>
          <a:ln>
            <a:noFill/>
          </a:ln>
        </p:spPr>
      </p:pic>
      <p:sp>
        <p:nvSpPr>
          <p:cNvPr id="10" name="圓角矩形 9"/>
          <p:cNvSpPr/>
          <p:nvPr/>
        </p:nvSpPr>
        <p:spPr>
          <a:xfrm>
            <a:off x="1474293" y="4421823"/>
            <a:ext cx="966156" cy="446662"/>
          </a:xfrm>
          <a:prstGeom prst="roundRect">
            <a:avLst>
              <a:gd name="adj" fmla="val 19047"/>
            </a:avLst>
          </a:prstGeom>
          <a:gradFill>
            <a:gsLst>
              <a:gs pos="0">
                <a:schemeClr val="tx1">
                  <a:lumMod val="85000"/>
                </a:schemeClr>
              </a:gs>
              <a:gs pos="50000">
                <a:schemeClr val="bg2">
                  <a:lumMod val="10000"/>
                  <a:lumOff val="90000"/>
                </a:schemeClr>
              </a:gs>
              <a:gs pos="100000">
                <a:schemeClr val="tx1"/>
              </a:gs>
            </a:gsLst>
            <a:lin ang="5400000" scaled="0"/>
          </a:gradFill>
          <a:ln w="19050">
            <a:solidFill>
              <a:srgbClr val="80C535"/>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dirty="0" smtClean="0">
                <a:solidFill>
                  <a:schemeClr val="bg2"/>
                </a:solidFill>
                <a:latin typeface="Arial" pitchFamily="34" charset="0"/>
                <a:cs typeface="Arial" pitchFamily="34" charset="0"/>
              </a:rPr>
              <a:t>Ok</a:t>
            </a:r>
            <a:endParaRPr lang="zh-TW" altLang="en-US" sz="2400" dirty="0">
              <a:solidFill>
                <a:schemeClr val="bg2"/>
              </a:solidFill>
              <a:latin typeface="Arial" pitchFamily="34" charset="0"/>
              <a:cs typeface="Arial" pitchFamily="34" charset="0"/>
            </a:endParaRPr>
          </a:p>
        </p:txBody>
      </p:sp>
      <p:sp>
        <p:nvSpPr>
          <p:cNvPr id="11" name="圓角矩形 10"/>
          <p:cNvSpPr/>
          <p:nvPr/>
        </p:nvSpPr>
        <p:spPr>
          <a:xfrm>
            <a:off x="2713939" y="4868485"/>
            <a:ext cx="248718" cy="198689"/>
          </a:xfrm>
          <a:prstGeom prst="roundRect">
            <a:avLst/>
          </a:prstGeom>
          <a:noFill/>
          <a:ln w="19050">
            <a:solidFill>
              <a:srgbClr val="92D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latin typeface="Arial" pitchFamily="34" charset="0"/>
              <a:cs typeface="Arial" pitchFamily="34" charset="0"/>
            </a:endParaRPr>
          </a:p>
        </p:txBody>
      </p:sp>
      <p:cxnSp>
        <p:nvCxnSpPr>
          <p:cNvPr id="12" name="直線接點 11"/>
          <p:cNvCxnSpPr/>
          <p:nvPr/>
        </p:nvCxnSpPr>
        <p:spPr>
          <a:xfrm rot="10800000">
            <a:off x="1594714" y="4875803"/>
            <a:ext cx="1126540" cy="184057"/>
          </a:xfrm>
          <a:prstGeom prst="line">
            <a:avLst/>
          </a:prstGeom>
          <a:ln w="19050">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14" name="直線接點 13"/>
          <p:cNvCxnSpPr/>
          <p:nvPr/>
        </p:nvCxnSpPr>
        <p:spPr>
          <a:xfrm rot="10800000">
            <a:off x="2440449" y="4421824"/>
            <a:ext cx="522213" cy="453978"/>
          </a:xfrm>
          <a:prstGeom prst="line">
            <a:avLst/>
          </a:prstGeom>
          <a:ln w="19050">
            <a:solidFill>
              <a:srgbClr val="92D050"/>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Shape 488"/>
          <p:cNvSpPr txBox="1">
            <a:spLocks noGrp="1"/>
          </p:cNvSpPr>
          <p:nvPr>
            <p:ph type="title"/>
          </p:nvPr>
        </p:nvSpPr>
        <p:spPr>
          <a:xfrm>
            <a:off x="647700" y="410000"/>
            <a:ext cx="8343900" cy="607800"/>
          </a:xfrm>
          <a:prstGeom prst="rect">
            <a:avLst/>
          </a:prstGeom>
          <a:noFill/>
          <a:ln>
            <a:noFill/>
          </a:ln>
        </p:spPr>
        <p:txBody>
          <a:bodyPr spcFirstLastPara="1" wrap="square" lIns="91425" tIns="91425" rIns="91425" bIns="91425" anchor="t" anchorCtr="0">
            <a:noAutofit/>
          </a:bodyPr>
          <a:lstStyle/>
          <a:p>
            <a:pPr lvl="0"/>
            <a:r>
              <a:rPr lang="en-US" sz="3600" dirty="0" smtClean="0">
                <a:latin typeface="Arial" pitchFamily="34" charset="0"/>
                <a:cs typeface="Arial" pitchFamily="34" charset="0"/>
              </a:rPr>
              <a:t>You are now good to go!</a:t>
            </a:r>
            <a:endParaRPr sz="3600" i="0" u="none" strike="noStrike" cap="none" dirty="0">
              <a:latin typeface="Arial" pitchFamily="34" charset="0"/>
              <a:cs typeface="Arial" pitchFamily="34" charset="0"/>
              <a:sym typeface="Arial"/>
            </a:endParaRPr>
          </a:p>
        </p:txBody>
      </p:sp>
      <p:pic>
        <p:nvPicPr>
          <p:cNvPr id="489" name="Shape 489" descr="1. login.jpg"/>
          <p:cNvPicPr preferRelativeResize="0"/>
          <p:nvPr/>
        </p:nvPicPr>
        <p:blipFill>
          <a:blip r:embed="rId3"/>
          <a:stretch>
            <a:fillRect/>
          </a:stretch>
        </p:blipFill>
        <p:spPr>
          <a:xfrm>
            <a:off x="1927200" y="1187045"/>
            <a:ext cx="5591269" cy="3139629"/>
          </a:xfrm>
          <a:prstGeom prst="rect">
            <a:avLst/>
          </a:prstGeom>
          <a:noFill/>
          <a:ln>
            <a:noFill/>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11" name="圖片 10" descr="P4-1_工作區域 1.png"/>
          <p:cNvPicPr>
            <a:picLocks noChangeAspect="1"/>
          </p:cNvPicPr>
          <p:nvPr/>
        </p:nvPicPr>
        <p:blipFill>
          <a:blip r:embed="rId3"/>
          <a:stretch>
            <a:fillRect/>
          </a:stretch>
        </p:blipFill>
        <p:spPr>
          <a:xfrm>
            <a:off x="26319" y="0"/>
            <a:ext cx="9091362" cy="5143500"/>
          </a:xfrm>
          <a:prstGeom prst="rect">
            <a:avLst/>
          </a:prstGeom>
        </p:spPr>
      </p:pic>
      <p:sp>
        <p:nvSpPr>
          <p:cNvPr id="8" name="圓角矩形 7"/>
          <p:cNvSpPr/>
          <p:nvPr/>
        </p:nvSpPr>
        <p:spPr>
          <a:xfrm>
            <a:off x="338074" y="535227"/>
            <a:ext cx="8561507" cy="1087170"/>
          </a:xfrm>
          <a:prstGeom prst="roundRect">
            <a:avLst/>
          </a:prstGeom>
          <a:solidFill>
            <a:srgbClr val="FFFFFF"/>
          </a:solidFill>
          <a:ln>
            <a:solidFill>
              <a:schemeClr val="bg2">
                <a:lumMod val="10000"/>
                <a:lumOff val="90000"/>
              </a:schemeClr>
            </a:solidFill>
          </a:ln>
          <a:effectLst>
            <a:innerShdw blurRad="63500" dist="50800" dir="8100000">
              <a:prstClr val="black">
                <a:alpha val="50000"/>
              </a:prstClr>
            </a:innerShdw>
          </a:effectLst>
        </p:spPr>
        <p:style>
          <a:lnRef idx="1">
            <a:schemeClr val="accent2"/>
          </a:lnRef>
          <a:fillRef idx="3">
            <a:schemeClr val="accent2"/>
          </a:fillRef>
          <a:effectRef idx="2">
            <a:schemeClr val="accent2"/>
          </a:effectRef>
          <a:fontRef idx="minor">
            <a:schemeClr val="lt1"/>
          </a:fontRef>
        </p:style>
        <p:txBody>
          <a:bodyPr rtlCol="0" anchor="ctr"/>
          <a:lstStyle/>
          <a:p>
            <a:pPr algn="ctr"/>
            <a:endParaRPr kumimoji="1" lang="zh-TW" altLang="en-US" b="1">
              <a:latin typeface="Arial" pitchFamily="34" charset="0"/>
              <a:cs typeface="Arial" pitchFamily="34" charset="0"/>
            </a:endParaRPr>
          </a:p>
        </p:txBody>
      </p:sp>
      <p:sp>
        <p:nvSpPr>
          <p:cNvPr id="228" name="Shape 228"/>
          <p:cNvSpPr txBox="1">
            <a:spLocks noGrp="1"/>
          </p:cNvSpPr>
          <p:nvPr>
            <p:ph type="body" idx="1"/>
          </p:nvPr>
        </p:nvSpPr>
        <p:spPr>
          <a:xfrm>
            <a:off x="338074" y="1694829"/>
            <a:ext cx="8217203" cy="2517336"/>
          </a:xfrm>
          <a:prstGeom prst="rect">
            <a:avLst/>
          </a:prstGeom>
          <a:noFill/>
          <a:ln>
            <a:noFill/>
          </a:ln>
        </p:spPr>
        <p:txBody>
          <a:bodyPr spcFirstLastPara="1" wrap="square" lIns="91425" tIns="91425" rIns="91425" bIns="91425" anchor="t" anchorCtr="0">
            <a:noAutofit/>
          </a:bodyPr>
          <a:lstStyle/>
          <a:p>
            <a:pPr lvl="0">
              <a:buClrTx/>
              <a:buFont typeface="Noto Sans Symbols"/>
              <a:buChar char="◆"/>
            </a:pPr>
            <a:r>
              <a:rPr lang="en-US" dirty="0" smtClean="0">
                <a:latin typeface="Arial" pitchFamily="34" charset="0"/>
                <a:cs typeface="Arial" pitchFamily="34" charset="0"/>
              </a:rPr>
              <a:t>A French company founded in 2009</a:t>
            </a:r>
            <a:endParaRPr sz="1800" i="0" u="none" strike="noStrike" cap="none" dirty="0">
              <a:latin typeface="Arial" pitchFamily="34" charset="0"/>
              <a:ea typeface="微軟正黑體" pitchFamily="34" charset="-120"/>
              <a:cs typeface="Arial" pitchFamily="34" charset="0"/>
              <a:sym typeface="Roboto"/>
            </a:endParaRPr>
          </a:p>
          <a:p>
            <a:pPr marL="457200" marR="0" lvl="0" indent="-228600" algn="l" rtl="0">
              <a:lnSpc>
                <a:spcPct val="115000"/>
              </a:lnSpc>
              <a:spcBef>
                <a:spcPts val="0"/>
              </a:spcBef>
              <a:spcAft>
                <a:spcPts val="0"/>
              </a:spcAft>
              <a:buClrTx/>
              <a:buSzPts val="1800"/>
              <a:buFont typeface="Noto Sans Symbols"/>
              <a:buNone/>
            </a:pPr>
            <a:endParaRPr sz="1800" i="0" u="none" strike="noStrike" cap="none" dirty="0">
              <a:latin typeface="Arial" pitchFamily="34" charset="0"/>
              <a:ea typeface="微軟正黑體" pitchFamily="34" charset="-120"/>
              <a:cs typeface="Arial" pitchFamily="34" charset="0"/>
              <a:sym typeface="Roboto"/>
            </a:endParaRPr>
          </a:p>
          <a:p>
            <a:pPr>
              <a:buClrTx/>
              <a:buFont typeface="Noto Sans Symbols"/>
              <a:buChar char="◆"/>
            </a:pPr>
            <a:r>
              <a:rPr lang="en-US" dirty="0" smtClean="0">
                <a:latin typeface="Arial" pitchFamily="34" charset="0"/>
                <a:cs typeface="Arial" pitchFamily="34" charset="0"/>
              </a:rPr>
              <a:t>Global </a:t>
            </a:r>
            <a:r>
              <a:rPr lang="en-US" dirty="0" err="1" smtClean="0">
                <a:latin typeface="Arial" pitchFamily="34" charset="0"/>
                <a:cs typeface="Arial" pitchFamily="34" charset="0"/>
              </a:rPr>
              <a:t>IoT</a:t>
            </a:r>
            <a:r>
              <a:rPr lang="en-US" dirty="0" smtClean="0">
                <a:latin typeface="Arial" pitchFamily="34" charset="0"/>
                <a:cs typeface="Arial" pitchFamily="34" charset="0"/>
              </a:rPr>
              <a:t> network operator with Low Power Wide Area Network (LPWAN) technology</a:t>
            </a:r>
            <a:r>
              <a:rPr lang="zh-TW" altLang="en-US" dirty="0" smtClean="0">
                <a:latin typeface="Arial" pitchFamily="34" charset="0"/>
                <a:ea typeface="微軟正黑體" pitchFamily="34" charset="-120"/>
                <a:cs typeface="Arial" pitchFamily="34" charset="0"/>
              </a:rPr>
              <a:t> </a:t>
            </a:r>
            <a:endParaRPr sz="1800" i="0" u="none" strike="noStrike" cap="none" dirty="0">
              <a:latin typeface="Arial" pitchFamily="34" charset="0"/>
              <a:ea typeface="微軟正黑體" pitchFamily="34" charset="-120"/>
              <a:cs typeface="Arial" pitchFamily="34" charset="0"/>
              <a:sym typeface="Roboto"/>
            </a:endParaRPr>
          </a:p>
          <a:p>
            <a:pPr marL="457200" marR="0" lvl="0" indent="-228600" algn="l" rtl="0">
              <a:lnSpc>
                <a:spcPct val="115000"/>
              </a:lnSpc>
              <a:spcBef>
                <a:spcPts val="0"/>
              </a:spcBef>
              <a:spcAft>
                <a:spcPts val="0"/>
              </a:spcAft>
              <a:buClrTx/>
              <a:buSzPts val="1800"/>
              <a:buFont typeface="Noto Sans Symbols"/>
              <a:buNone/>
            </a:pPr>
            <a:endParaRPr sz="1800" i="0" u="none" strike="noStrike" cap="none" dirty="0">
              <a:latin typeface="Arial" pitchFamily="34" charset="0"/>
              <a:ea typeface="微軟正黑體" pitchFamily="34" charset="-120"/>
              <a:cs typeface="Arial" pitchFamily="34" charset="0"/>
              <a:sym typeface="Roboto"/>
            </a:endParaRPr>
          </a:p>
          <a:p>
            <a:pPr lvl="0">
              <a:buClrTx/>
              <a:buFont typeface="Noto Sans Symbols"/>
              <a:buChar char="◆"/>
            </a:pPr>
            <a:r>
              <a:rPr lang="en-US" dirty="0" smtClean="0">
                <a:latin typeface="Arial" pitchFamily="34" charset="0"/>
                <a:cs typeface="Arial" pitchFamily="34" charset="0"/>
              </a:rPr>
              <a:t>The network requires mobile operators to carry the generated traffic Signal can also be used to easily cover                                                                           large area and to reach                                                                            underground objects</a:t>
            </a:r>
            <a:endParaRPr sz="1800" i="0" u="none" strike="noStrike" cap="none" dirty="0">
              <a:latin typeface="Arial" pitchFamily="34" charset="0"/>
              <a:ea typeface="微軟正黑體" pitchFamily="34" charset="-120"/>
              <a:cs typeface="Arial" pitchFamily="34" charset="0"/>
              <a:sym typeface="Roboto"/>
            </a:endParaRPr>
          </a:p>
          <a:p>
            <a:pPr marL="457200" marR="0" lvl="0" indent="-228600" algn="l" rtl="0">
              <a:lnSpc>
                <a:spcPct val="115000"/>
              </a:lnSpc>
              <a:spcBef>
                <a:spcPts val="0"/>
              </a:spcBef>
              <a:spcAft>
                <a:spcPts val="0"/>
              </a:spcAft>
              <a:buClrTx/>
              <a:buSzPts val="1800"/>
              <a:buFont typeface="Noto Sans Symbols"/>
              <a:buNone/>
            </a:pPr>
            <a:endParaRPr sz="1800" i="0" u="none" strike="noStrike" cap="none" dirty="0">
              <a:latin typeface="Arial" pitchFamily="34" charset="0"/>
              <a:ea typeface="微軟正黑體" pitchFamily="34" charset="-120"/>
              <a:cs typeface="Arial" pitchFamily="34" charset="0"/>
              <a:sym typeface="Roboto"/>
            </a:endParaRPr>
          </a:p>
          <a:p>
            <a:pPr marL="457200" marR="0" lvl="0" indent="-228600" algn="l" rtl="0">
              <a:lnSpc>
                <a:spcPct val="115000"/>
              </a:lnSpc>
              <a:spcBef>
                <a:spcPts val="0"/>
              </a:spcBef>
              <a:spcAft>
                <a:spcPts val="0"/>
              </a:spcAft>
              <a:buClrTx/>
              <a:buSzPts val="1800"/>
              <a:buFont typeface="Noto Sans Symbols"/>
              <a:buNone/>
            </a:pPr>
            <a:endParaRPr sz="1800" i="0" u="none" strike="noStrike" cap="none" dirty="0">
              <a:latin typeface="Arial" pitchFamily="34" charset="0"/>
              <a:ea typeface="微軟正黑體" pitchFamily="34" charset="-120"/>
              <a:cs typeface="Arial" pitchFamily="34" charset="0"/>
              <a:sym typeface="Roboto"/>
            </a:endParaRPr>
          </a:p>
          <a:p>
            <a:pPr marL="457200" marR="0" lvl="0" indent="-228600" algn="l" rtl="0">
              <a:lnSpc>
                <a:spcPct val="115000"/>
              </a:lnSpc>
              <a:spcBef>
                <a:spcPts val="0"/>
              </a:spcBef>
              <a:spcAft>
                <a:spcPts val="0"/>
              </a:spcAft>
              <a:buClrTx/>
              <a:buSzPts val="1800"/>
              <a:buFont typeface="Noto Sans Symbols"/>
              <a:buNone/>
            </a:pPr>
            <a:endParaRPr sz="1800" i="0" u="none" strike="noStrike" cap="none" dirty="0">
              <a:latin typeface="Arial" pitchFamily="34" charset="0"/>
              <a:ea typeface="微軟正黑體" pitchFamily="34" charset="-120"/>
              <a:cs typeface="Arial" pitchFamily="34" charset="0"/>
              <a:sym typeface="Roboto"/>
            </a:endParaRPr>
          </a:p>
          <a:p>
            <a:pPr marL="457200" marR="0" lvl="0" indent="-228600" algn="l" rtl="0">
              <a:lnSpc>
                <a:spcPct val="115000"/>
              </a:lnSpc>
              <a:spcBef>
                <a:spcPts val="0"/>
              </a:spcBef>
              <a:spcAft>
                <a:spcPts val="0"/>
              </a:spcAft>
              <a:buClrTx/>
              <a:buSzPts val="1800"/>
              <a:buFont typeface="Noto Sans Symbols"/>
              <a:buNone/>
            </a:pPr>
            <a:endParaRPr sz="1800" b="1" i="0" u="none" strike="noStrike" cap="none" dirty="0">
              <a:latin typeface="Arial" pitchFamily="34" charset="0"/>
              <a:ea typeface="微軟正黑體" pitchFamily="34" charset="-120"/>
              <a:cs typeface="Arial" pitchFamily="34" charset="0"/>
              <a:sym typeface="Roboto"/>
            </a:endParaRPr>
          </a:p>
        </p:txBody>
      </p:sp>
      <p:sp>
        <p:nvSpPr>
          <p:cNvPr id="2" name="矩形 1"/>
          <p:cNvSpPr/>
          <p:nvPr/>
        </p:nvSpPr>
        <p:spPr>
          <a:xfrm>
            <a:off x="3794886" y="639775"/>
            <a:ext cx="5043705" cy="889154"/>
          </a:xfrm>
          <a:prstGeom prst="rect">
            <a:avLst/>
          </a:prstGeom>
        </p:spPr>
        <p:txBody>
          <a:bodyPr wrap="square">
            <a:spAutoFit/>
          </a:bodyPr>
          <a:lstStyle/>
          <a:p>
            <a:pPr>
              <a:lnSpc>
                <a:spcPct val="110000"/>
              </a:lnSpc>
            </a:pPr>
            <a:r>
              <a:rPr lang="en-US" sz="1200" dirty="0" smtClean="0"/>
              <a:t>Using the Ultra Narrow Band modulation, </a:t>
            </a:r>
            <a:r>
              <a:rPr lang="en-US" sz="1200" dirty="0" err="1" smtClean="0"/>
              <a:t>Sigfox</a:t>
            </a:r>
            <a:r>
              <a:rPr lang="en-US" sz="1200" dirty="0" smtClean="0"/>
              <a:t> operate in the 200 kHz of the publicly available band to exchange radio messages over the air. Each message is 100 Hz wide and transferred at 100 or 600 bits per second a data rate, depending on the region.</a:t>
            </a:r>
            <a:endParaRPr lang="zh-TW" altLang="en-US" sz="1200" dirty="0">
              <a:solidFill>
                <a:schemeClr val="bg1"/>
              </a:solidFill>
              <a:latin typeface="Arial" pitchFamily="34" charset="0"/>
              <a:ea typeface="微軟正黑體" pitchFamily="34" charset="-120"/>
              <a:cs typeface="Arial" pitchFamily="34" charset="0"/>
            </a:endParaRPr>
          </a:p>
        </p:txBody>
      </p:sp>
      <p:pic>
        <p:nvPicPr>
          <p:cNvPr id="6" name="圖片 5" descr="Sigfox_BB_Logo_RGB.png"/>
          <p:cNvPicPr>
            <a:picLocks noChangeAspect="1"/>
          </p:cNvPicPr>
          <p:nvPr/>
        </p:nvPicPr>
        <p:blipFill rotWithShape="1">
          <a:blip r:embed="rId4">
            <a:extLst>
              <a:ext uri="{28A0092B-C50C-407E-A947-70E740481C1C}">
                <a14:useLocalDpi xmlns:a14="http://schemas.microsoft.com/office/drawing/2010/main" xmlns="" val="0"/>
              </a:ext>
            </a:extLst>
          </a:blip>
          <a:srcRect l="15992" t="27187" r="14630" b="27435"/>
          <a:stretch/>
        </p:blipFill>
        <p:spPr>
          <a:xfrm>
            <a:off x="606025" y="625160"/>
            <a:ext cx="2902638" cy="99723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39"/>
          <p:cNvSpPr txBox="1">
            <a:spLocks/>
          </p:cNvSpPr>
          <p:nvPr/>
        </p:nvSpPr>
        <p:spPr>
          <a:xfrm>
            <a:off x="0" y="2261307"/>
            <a:ext cx="9144000" cy="1485900"/>
          </a:xfrm>
          <a:prstGeom prst="rect">
            <a:avLst/>
          </a:prstGeom>
          <a:noFill/>
          <a:ln>
            <a:noFill/>
          </a:ln>
        </p:spPr>
        <p:txBody>
          <a:bodyPr spcFirstLastPara="1" wrap="square" lIns="91425" tIns="91425" rIns="91425" bIns="91425" anchor="ctr" anchorCtr="0">
            <a:noAutofit/>
          </a:bodyPr>
          <a:lstStyle/>
          <a:p>
            <a:pPr marL="457200" lvl="0" indent="-342900" algn="ctr">
              <a:lnSpc>
                <a:spcPct val="115000"/>
              </a:lnSpc>
              <a:buClr>
                <a:schemeClr val="dk2"/>
              </a:buClr>
              <a:buSzPts val="1800"/>
            </a:pPr>
            <a:r>
              <a:rPr kumimoji="0" lang="en-US" altLang="zh-TW" sz="4400" i="0" u="none" strike="noStrike" kern="1200" cap="none" spc="30" normalizeH="0" baseline="0" noProof="0" dirty="0" smtClean="0">
                <a:ln>
                  <a:noFill/>
                </a:ln>
                <a:solidFill>
                  <a:srgbClr val="FFFF00"/>
                </a:solidFill>
                <a:effectLst/>
                <a:uLnTx/>
                <a:uFillTx/>
                <a:latin typeface="Arial" pitchFamily="34" charset="0"/>
                <a:ea typeface="微軟正黑體" pitchFamily="34" charset="-120"/>
                <a:cs typeface="Arial" pitchFamily="34" charset="0"/>
                <a:sym typeface="Roboto"/>
              </a:rPr>
              <a:t>Your Best Choice</a:t>
            </a:r>
            <a:endParaRPr kumimoji="0" lang="zh-TW" altLang="en-US" sz="4400" i="0" u="none" strike="noStrike" kern="1200" cap="none" spc="30" normalizeH="0" baseline="0" noProof="0" dirty="0">
              <a:ln>
                <a:noFill/>
              </a:ln>
              <a:solidFill>
                <a:srgbClr val="FFFF00"/>
              </a:solidFill>
              <a:effectLst/>
              <a:uLnTx/>
              <a:uFillTx/>
              <a:latin typeface="Arial" pitchFamily="34" charset="0"/>
              <a:ea typeface="微軟正黑體" pitchFamily="34" charset="-120"/>
              <a:cs typeface="Arial" pitchFamily="34" charset="0"/>
              <a:sym typeface="Roboto"/>
            </a:endParaRPr>
          </a:p>
        </p:txBody>
      </p:sp>
      <p:sp>
        <p:nvSpPr>
          <p:cNvPr id="5" name="Shape 210"/>
          <p:cNvSpPr txBox="1">
            <a:spLocks/>
          </p:cNvSpPr>
          <p:nvPr/>
        </p:nvSpPr>
        <p:spPr>
          <a:xfrm>
            <a:off x="2307754" y="1817442"/>
            <a:ext cx="4909909" cy="838200"/>
          </a:xfrm>
          <a:prstGeom prst="rect">
            <a:avLst/>
          </a:prstGeom>
          <a:noFill/>
          <a:ln>
            <a:noFill/>
          </a:ln>
        </p:spPr>
        <p:txBody>
          <a:bodyPr spcFirstLastPara="1" vert="horz" wrap="square" lIns="91425" tIns="91425" rIns="91425" bIns="91425" rtlCol="0" anchor="b" anchorCtr="0">
            <a:noAutofit/>
          </a:bodyPr>
          <a:lstStyle/>
          <a:p>
            <a:pPr marL="0" marR="0" lvl="0" indent="0" algn="l" defTabSz="914400" rtl="0" eaLnBrk="1" fontAlgn="auto" latinLnBrk="0" hangingPunct="1">
              <a:lnSpc>
                <a:spcPct val="100000"/>
              </a:lnSpc>
              <a:spcBef>
                <a:spcPts val="0"/>
              </a:spcBef>
              <a:spcAft>
                <a:spcPts val="0"/>
              </a:spcAft>
              <a:buClr>
                <a:schemeClr val="lt1"/>
              </a:buClr>
              <a:buSzPts val="4200"/>
              <a:buFont typeface="Roboto"/>
              <a:buNone/>
              <a:tabLst/>
              <a:defRPr/>
            </a:pPr>
            <a:r>
              <a:rPr kumimoji="0" lang="en-US" sz="5400" b="1" i="0" u="none" strike="noStrike" kern="1200" cap="none" spc="50" normalizeH="0" baseline="0" noProof="0" dirty="0" err="1" smtClean="0">
                <a:ln>
                  <a:noFill/>
                </a:ln>
                <a:solidFill>
                  <a:schemeClr val="lt1"/>
                </a:solidFill>
                <a:effectLst/>
                <a:uLnTx/>
                <a:uFillTx/>
                <a:latin typeface="Arial" pitchFamily="34" charset="0"/>
                <a:ea typeface="Roboto"/>
                <a:cs typeface="Arial" pitchFamily="34" charset="0"/>
                <a:sym typeface="Roboto"/>
              </a:rPr>
              <a:t>QIoT</a:t>
            </a:r>
            <a:r>
              <a:rPr kumimoji="0" lang="zh-TW" altLang="en-US" sz="5400" b="0" i="0" u="none" strike="noStrike" kern="1200" cap="none" spc="50" normalizeH="0" baseline="0" noProof="0" dirty="0" smtClean="0">
                <a:ln>
                  <a:noFill/>
                </a:ln>
                <a:solidFill>
                  <a:schemeClr val="lt1"/>
                </a:solidFill>
                <a:effectLst/>
                <a:uLnTx/>
                <a:uFillTx/>
                <a:latin typeface="Arial" pitchFamily="34" charset="0"/>
                <a:ea typeface="Roboto"/>
                <a:cs typeface="Arial" pitchFamily="34" charset="0"/>
                <a:sym typeface="Roboto"/>
              </a:rPr>
              <a:t>＋</a:t>
            </a:r>
            <a:r>
              <a:rPr kumimoji="0" lang="en-US" sz="5400" b="1" i="0" u="none" strike="noStrike" kern="1200" cap="none" spc="50" normalizeH="0" baseline="0" noProof="0" dirty="0" err="1" smtClean="0">
                <a:ln>
                  <a:noFill/>
                </a:ln>
                <a:solidFill>
                  <a:schemeClr val="lt1"/>
                </a:solidFill>
                <a:effectLst/>
                <a:uLnTx/>
                <a:uFillTx/>
                <a:latin typeface="Arial" pitchFamily="34" charset="0"/>
                <a:ea typeface="Roboto"/>
                <a:cs typeface="Arial" pitchFamily="34" charset="0"/>
                <a:sym typeface="Roboto"/>
              </a:rPr>
              <a:t>Sigfox</a:t>
            </a:r>
            <a:endParaRPr kumimoji="0" lang="en-US" sz="5400" b="1" i="0" u="none" strike="noStrike" kern="1200" cap="none" spc="50" normalizeH="0" baseline="0" noProof="0" dirty="0">
              <a:ln>
                <a:noFill/>
              </a:ln>
              <a:solidFill>
                <a:schemeClr val="lt1"/>
              </a:solidFill>
              <a:effectLst/>
              <a:uLnTx/>
              <a:uFillTx/>
              <a:latin typeface="Arial" pitchFamily="34" charset="0"/>
              <a:ea typeface="Roboto"/>
              <a:cs typeface="Arial" pitchFamily="34" charset="0"/>
              <a:sym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title"/>
          </p:nvPr>
        </p:nvSpPr>
        <p:spPr>
          <a:xfrm>
            <a:off x="282001" y="409999"/>
            <a:ext cx="8279403" cy="854019"/>
          </a:xfrm>
          <a:prstGeom prst="rect">
            <a:avLst/>
          </a:prstGeom>
          <a:noFill/>
          <a:ln>
            <a:noFill/>
          </a:ln>
        </p:spPr>
        <p:txBody>
          <a:bodyPr spcFirstLastPara="1" wrap="square" lIns="91425" tIns="91425" rIns="91425" bIns="91425" anchor="t" anchorCtr="0">
            <a:noAutofit/>
          </a:bodyPr>
          <a:lstStyle/>
          <a:p>
            <a:pPr lvl="0"/>
            <a:r>
              <a:rPr lang="en" sz="3200" dirty="0">
                <a:latin typeface="Arial" pitchFamily="34" charset="0"/>
                <a:cs typeface="Arial" pitchFamily="34" charset="0"/>
              </a:rPr>
              <a:t>QIoT Suite Lite </a:t>
            </a:r>
            <a:r>
              <a:rPr lang="en" sz="3200" b="1" dirty="0" smtClean="0">
                <a:latin typeface="Arial" pitchFamily="34" charset="0"/>
                <a:cs typeface="Arial" pitchFamily="34" charset="0"/>
              </a:rPr>
              <a:t>Private Cloud to </a:t>
            </a:r>
            <a:br>
              <a:rPr lang="en" sz="3200" b="1" dirty="0" smtClean="0">
                <a:latin typeface="Arial" pitchFamily="34" charset="0"/>
                <a:cs typeface="Arial" pitchFamily="34" charset="0"/>
              </a:rPr>
            </a:br>
            <a:r>
              <a:rPr lang="en" sz="3200" b="1" dirty="0" smtClean="0">
                <a:latin typeface="Arial" pitchFamily="34" charset="0"/>
                <a:cs typeface="Arial" pitchFamily="34" charset="0"/>
              </a:rPr>
              <a:t>Hybrid Cloud</a:t>
            </a:r>
            <a:endParaRPr sz="3200" b="1" i="0" u="none" strike="noStrike" cap="none" dirty="0">
              <a:solidFill>
                <a:schemeClr val="dk1"/>
              </a:solidFill>
              <a:latin typeface="Arial" pitchFamily="34" charset="0"/>
              <a:cs typeface="Arial" pitchFamily="34" charset="0"/>
              <a:sym typeface="Roboto"/>
            </a:endParaRPr>
          </a:p>
        </p:txBody>
      </p:sp>
      <p:grpSp>
        <p:nvGrpSpPr>
          <p:cNvPr id="4" name="Shape 2534"/>
          <p:cNvGrpSpPr/>
          <p:nvPr/>
        </p:nvGrpSpPr>
        <p:grpSpPr>
          <a:xfrm>
            <a:off x="357158" y="1257553"/>
            <a:ext cx="8279403" cy="3869046"/>
            <a:chOff x="357158" y="888895"/>
            <a:chExt cx="8279403" cy="3869046"/>
          </a:xfrm>
        </p:grpSpPr>
        <p:pic>
          <p:nvPicPr>
            <p:cNvPr id="5" name="Shape 2535" descr="P5.png"/>
            <p:cNvPicPr preferRelativeResize="0"/>
            <p:nvPr/>
          </p:nvPicPr>
          <p:blipFill rotWithShape="1">
            <a:blip r:embed="rId3">
              <a:alphaModFix/>
            </a:blip>
            <a:srcRect/>
            <a:stretch/>
          </p:blipFill>
          <p:spPr>
            <a:xfrm>
              <a:off x="357158" y="888895"/>
              <a:ext cx="8279403" cy="3869046"/>
            </a:xfrm>
            <a:prstGeom prst="rect">
              <a:avLst/>
            </a:prstGeom>
            <a:noFill/>
            <a:ln>
              <a:noFill/>
            </a:ln>
          </p:spPr>
        </p:pic>
        <p:sp>
          <p:nvSpPr>
            <p:cNvPr id="6" name="Shape 2536"/>
            <p:cNvSpPr txBox="1"/>
            <p:nvPr/>
          </p:nvSpPr>
          <p:spPr>
            <a:xfrm>
              <a:off x="3786182" y="2500312"/>
              <a:ext cx="1643100" cy="338700"/>
            </a:xfrm>
            <a:prstGeom prst="rect">
              <a:avLst/>
            </a:prstGeom>
            <a:noFill/>
            <a:ln>
              <a:noFill/>
            </a:ln>
          </p:spPr>
          <p:txBody>
            <a:bodyPr wrap="square" lIns="45700" tIns="45700" rIns="45700" bIns="45700" anchor="t" anchorCtr="0">
              <a:noAutofit/>
            </a:bodyPr>
            <a:lstStyle/>
            <a:p>
              <a:pPr marL="0" marR="0" lvl="0" indent="-101600" algn="ctr" rtl="0">
                <a:lnSpc>
                  <a:spcPct val="100000"/>
                </a:lnSpc>
                <a:spcBef>
                  <a:spcPts val="0"/>
                </a:spcBef>
                <a:spcAft>
                  <a:spcPts val="0"/>
                </a:spcAft>
                <a:buClr>
                  <a:srgbClr val="FFFFFF"/>
                </a:buClr>
                <a:buSzPct val="100000"/>
                <a:buFont typeface="Arial"/>
                <a:buNone/>
              </a:pPr>
              <a:r>
                <a:rPr lang="en-US" sz="1200" b="1" i="0" u="none" strike="noStrike" cap="none" dirty="0" smtClean="0">
                  <a:solidFill>
                    <a:srgbClr val="FFFFFF"/>
                  </a:solidFill>
                  <a:latin typeface="Arial" pitchFamily="34" charset="0"/>
                  <a:ea typeface="微軟正黑體" pitchFamily="34" charset="-120"/>
                  <a:cs typeface="Arial" pitchFamily="34" charset="0"/>
                  <a:sym typeface="Arial"/>
                </a:rPr>
                <a:t>User Management</a:t>
              </a:r>
              <a:endParaRPr lang="en-US" sz="12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7" name="Shape 2537"/>
            <p:cNvSpPr txBox="1"/>
            <p:nvPr/>
          </p:nvSpPr>
          <p:spPr>
            <a:xfrm>
              <a:off x="3786182" y="2981740"/>
              <a:ext cx="1643100" cy="338700"/>
            </a:xfrm>
            <a:prstGeom prst="rect">
              <a:avLst/>
            </a:prstGeom>
            <a:noFill/>
            <a:ln>
              <a:noFill/>
            </a:ln>
          </p:spPr>
          <p:txBody>
            <a:bodyPr wrap="square" lIns="45700" tIns="45700" rIns="45700" bIns="45700" anchor="t" anchorCtr="0">
              <a:noAutofit/>
            </a:bodyPr>
            <a:lstStyle/>
            <a:p>
              <a:pPr marL="0" marR="0" lvl="0" indent="-101600" algn="ctr" rtl="0">
                <a:lnSpc>
                  <a:spcPct val="100000"/>
                </a:lnSpc>
                <a:spcBef>
                  <a:spcPts val="0"/>
                </a:spcBef>
                <a:spcAft>
                  <a:spcPts val="0"/>
                </a:spcAft>
                <a:buClr>
                  <a:srgbClr val="FFFFFF"/>
                </a:buClr>
                <a:buSzPct val="100000"/>
                <a:buFont typeface="Arial"/>
                <a:buNone/>
              </a:pPr>
              <a:r>
                <a:rPr lang="en-US" sz="1200" b="1" i="0" u="none" strike="noStrike" cap="none" dirty="0" smtClean="0">
                  <a:solidFill>
                    <a:srgbClr val="FFFFFF"/>
                  </a:solidFill>
                  <a:latin typeface="Arial" pitchFamily="34" charset="0"/>
                  <a:ea typeface="微軟正黑體" pitchFamily="34" charset="-120"/>
                  <a:cs typeface="Arial" pitchFamily="34" charset="0"/>
                  <a:sym typeface="Arial"/>
                </a:rPr>
                <a:t>Device Management</a:t>
              </a:r>
              <a:endParaRPr lang="en-US" sz="12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8" name="Shape 2538"/>
            <p:cNvSpPr txBox="1"/>
            <p:nvPr/>
          </p:nvSpPr>
          <p:spPr>
            <a:xfrm>
              <a:off x="3786182" y="3481806"/>
              <a:ext cx="1643100" cy="338700"/>
            </a:xfrm>
            <a:prstGeom prst="rect">
              <a:avLst/>
            </a:prstGeom>
            <a:noFill/>
            <a:ln>
              <a:noFill/>
            </a:ln>
          </p:spPr>
          <p:txBody>
            <a:bodyPr wrap="square" lIns="45700" tIns="45700" rIns="45700" bIns="45700" anchor="t" anchorCtr="0">
              <a:noAutofit/>
            </a:bodyPr>
            <a:lstStyle/>
            <a:p>
              <a:pPr marL="0" marR="0" lvl="0" indent="-101600" algn="ctr" rtl="0">
                <a:lnSpc>
                  <a:spcPct val="100000"/>
                </a:lnSpc>
                <a:spcBef>
                  <a:spcPts val="0"/>
                </a:spcBef>
                <a:spcAft>
                  <a:spcPts val="0"/>
                </a:spcAft>
                <a:buClr>
                  <a:srgbClr val="FFFFFF"/>
                </a:buClr>
                <a:buSzPct val="100000"/>
                <a:buFont typeface="Arial"/>
                <a:buNone/>
              </a:pPr>
              <a:r>
                <a:rPr lang="en-US" sz="1600" b="1" i="0" u="none" strike="noStrike" cap="none" dirty="0" smtClean="0">
                  <a:solidFill>
                    <a:srgbClr val="FFFFFF"/>
                  </a:solidFill>
                  <a:latin typeface="Arial" pitchFamily="34" charset="0"/>
                  <a:ea typeface="微軟正黑體" pitchFamily="34" charset="-120"/>
                  <a:cs typeface="Arial" pitchFamily="34" charset="0"/>
                  <a:sym typeface="Arial"/>
                </a:rPr>
                <a:t>Rules Engine</a:t>
              </a:r>
              <a:endParaRPr lang="en-US" sz="16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9" name="Shape 2539"/>
            <p:cNvSpPr txBox="1"/>
            <p:nvPr/>
          </p:nvSpPr>
          <p:spPr>
            <a:xfrm>
              <a:off x="3786182" y="3929072"/>
              <a:ext cx="1643100" cy="338700"/>
            </a:xfrm>
            <a:prstGeom prst="rect">
              <a:avLst/>
            </a:prstGeom>
            <a:noFill/>
            <a:ln>
              <a:noFill/>
            </a:ln>
          </p:spPr>
          <p:txBody>
            <a:bodyPr wrap="square" lIns="45700" tIns="45700" rIns="45700" bIns="45700" anchor="t" anchorCtr="0">
              <a:noAutofit/>
            </a:bodyPr>
            <a:lstStyle/>
            <a:p>
              <a:pPr marL="0" marR="0" lvl="0" indent="-101600" algn="ctr" rtl="0">
                <a:lnSpc>
                  <a:spcPct val="100000"/>
                </a:lnSpc>
                <a:spcBef>
                  <a:spcPts val="0"/>
                </a:spcBef>
                <a:spcAft>
                  <a:spcPts val="0"/>
                </a:spcAft>
                <a:buClr>
                  <a:srgbClr val="FFFFFF"/>
                </a:buClr>
                <a:buSzPct val="100000"/>
                <a:buFont typeface="Arial"/>
                <a:buNone/>
              </a:pPr>
              <a:r>
                <a:rPr lang="en-US" sz="1600" b="1" i="0" u="none" strike="noStrike" cap="none" dirty="0" smtClean="0">
                  <a:solidFill>
                    <a:srgbClr val="FFFFFF"/>
                  </a:solidFill>
                  <a:latin typeface="Arial" pitchFamily="34" charset="0"/>
                  <a:ea typeface="微軟正黑體" pitchFamily="34" charset="-120"/>
                  <a:cs typeface="Arial" pitchFamily="34" charset="0"/>
                  <a:sym typeface="Arial"/>
                </a:rPr>
                <a:t>Dashboard</a:t>
              </a:r>
              <a:endParaRPr lang="en-US" sz="16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10" name="Shape 2540"/>
            <p:cNvSpPr txBox="1"/>
            <p:nvPr/>
          </p:nvSpPr>
          <p:spPr>
            <a:xfrm>
              <a:off x="6072198" y="1415473"/>
              <a:ext cx="1643100" cy="584700"/>
            </a:xfrm>
            <a:prstGeom prst="rect">
              <a:avLst/>
            </a:prstGeom>
            <a:noFill/>
            <a:ln>
              <a:noFill/>
            </a:ln>
          </p:spPr>
          <p:txBody>
            <a:bodyPr wrap="square" lIns="45700" tIns="45700" rIns="45700" bIns="45700" anchor="t" anchorCtr="0">
              <a:noAutofit/>
            </a:bodyPr>
            <a:lstStyle/>
            <a:p>
              <a:pPr marL="0" marR="0" lvl="0" indent="-101600" algn="ctr" rtl="0">
                <a:lnSpc>
                  <a:spcPct val="100000"/>
                </a:lnSpc>
                <a:spcBef>
                  <a:spcPts val="0"/>
                </a:spcBef>
                <a:spcAft>
                  <a:spcPts val="0"/>
                </a:spcAft>
                <a:buClr>
                  <a:srgbClr val="FFFFFF"/>
                </a:buClr>
                <a:buSzPct val="100000"/>
                <a:buFont typeface="Arial"/>
                <a:buNone/>
              </a:pPr>
              <a:r>
                <a:rPr lang="en-US" sz="1600" b="1" i="0" u="none" strike="noStrike" cap="none" dirty="0" smtClean="0">
                  <a:solidFill>
                    <a:srgbClr val="FFFFFF"/>
                  </a:solidFill>
                  <a:latin typeface="Arial" pitchFamily="34" charset="0"/>
                  <a:ea typeface="微軟正黑體" pitchFamily="34" charset="-120"/>
                  <a:cs typeface="Arial" pitchFamily="34" charset="0"/>
                  <a:sym typeface="Arial"/>
                </a:rPr>
                <a:t>3</a:t>
              </a:r>
              <a:r>
                <a:rPr lang="en-US" sz="1600" b="1" i="0" u="none" strike="noStrike" cap="none" baseline="30000" dirty="0" smtClean="0">
                  <a:solidFill>
                    <a:srgbClr val="FFFFFF"/>
                  </a:solidFill>
                  <a:latin typeface="Arial" pitchFamily="34" charset="0"/>
                  <a:ea typeface="微軟正黑體" pitchFamily="34" charset="-120"/>
                  <a:cs typeface="Arial" pitchFamily="34" charset="0"/>
                  <a:sym typeface="Arial"/>
                </a:rPr>
                <a:t>rd</a:t>
              </a:r>
              <a:r>
                <a:rPr lang="en-US" sz="1600" b="1" i="0" u="none" strike="noStrike" cap="none" dirty="0" smtClean="0">
                  <a:solidFill>
                    <a:srgbClr val="FFFFFF"/>
                  </a:solidFill>
                  <a:latin typeface="Arial" pitchFamily="34" charset="0"/>
                  <a:ea typeface="微軟正黑體" pitchFamily="34" charset="-120"/>
                  <a:cs typeface="Arial" pitchFamily="34" charset="0"/>
                  <a:sym typeface="Arial"/>
                </a:rPr>
                <a:t> </a:t>
              </a:r>
              <a:r>
                <a:rPr lang="en-US" altLang="zh-TW" sz="1600" b="1" i="0" u="none" strike="noStrike" cap="none" dirty="0" smtClean="0">
                  <a:solidFill>
                    <a:srgbClr val="FFFFFF"/>
                  </a:solidFill>
                  <a:latin typeface="Arial" pitchFamily="34" charset="0"/>
                  <a:ea typeface="微軟正黑體" pitchFamily="34" charset="-120"/>
                  <a:cs typeface="Arial" pitchFamily="34" charset="0"/>
                  <a:sym typeface="Arial"/>
                </a:rPr>
                <a:t>Party Data and Service</a:t>
              </a:r>
              <a:endParaRPr lang="en-US" sz="16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11" name="Shape 2541"/>
            <p:cNvSpPr txBox="1"/>
            <p:nvPr/>
          </p:nvSpPr>
          <p:spPr>
            <a:xfrm>
              <a:off x="6000760" y="2071684"/>
              <a:ext cx="1857300" cy="338700"/>
            </a:xfrm>
            <a:prstGeom prst="rect">
              <a:avLst/>
            </a:prstGeom>
            <a:noFill/>
            <a:ln>
              <a:noFill/>
            </a:ln>
          </p:spPr>
          <p:txBody>
            <a:bodyPr wrap="square" lIns="45700" tIns="45700" rIns="45700" bIns="45700" anchor="t" anchorCtr="0">
              <a:noAutofit/>
            </a:bodyPr>
            <a:lstStyle/>
            <a:p>
              <a:pPr marL="0" marR="0" lvl="0" indent="-101600" algn="ctr" rtl="0">
                <a:lnSpc>
                  <a:spcPct val="100000"/>
                </a:lnSpc>
                <a:spcBef>
                  <a:spcPts val="0"/>
                </a:spcBef>
                <a:spcAft>
                  <a:spcPts val="0"/>
                </a:spcAft>
                <a:buClr>
                  <a:srgbClr val="FFFFFF"/>
                </a:buClr>
                <a:buSzPct val="100000"/>
                <a:buFont typeface="Arial"/>
                <a:buNone/>
              </a:pPr>
              <a:r>
                <a:rPr lang="en-US" sz="1600" b="1" i="0" u="none" strike="noStrike" cap="none" dirty="0" err="1" smtClean="0">
                  <a:solidFill>
                    <a:srgbClr val="FFFFFF"/>
                  </a:solidFill>
                  <a:latin typeface="Arial" pitchFamily="34" charset="0"/>
                  <a:ea typeface="微軟正黑體" pitchFamily="34" charset="-120"/>
                  <a:cs typeface="Arial" pitchFamily="34" charset="0"/>
                  <a:sym typeface="Arial"/>
                </a:rPr>
                <a:t>PaaS</a:t>
              </a:r>
              <a:endParaRPr lang="en-US" sz="16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12" name="Shape 2542"/>
            <p:cNvSpPr txBox="1"/>
            <p:nvPr/>
          </p:nvSpPr>
          <p:spPr>
            <a:xfrm>
              <a:off x="6000760" y="2571750"/>
              <a:ext cx="1857300" cy="338700"/>
            </a:xfrm>
            <a:prstGeom prst="rect">
              <a:avLst/>
            </a:prstGeom>
            <a:noFill/>
            <a:ln>
              <a:noFill/>
            </a:ln>
          </p:spPr>
          <p:txBody>
            <a:bodyPr wrap="square" lIns="45700" tIns="45700" rIns="45700" bIns="45700" anchor="t" anchorCtr="0">
              <a:noAutofit/>
            </a:bodyPr>
            <a:lstStyle/>
            <a:p>
              <a:pPr marL="0" marR="0" lvl="0" indent="-101600" algn="ctr" rtl="0">
                <a:lnSpc>
                  <a:spcPct val="100000"/>
                </a:lnSpc>
                <a:spcBef>
                  <a:spcPts val="0"/>
                </a:spcBef>
                <a:spcAft>
                  <a:spcPts val="0"/>
                </a:spcAft>
                <a:buClr>
                  <a:srgbClr val="FFFFFF"/>
                </a:buClr>
                <a:buSzPct val="100000"/>
                <a:buFont typeface="Arial"/>
                <a:buNone/>
              </a:pPr>
              <a:r>
                <a:rPr lang="en-US" sz="1600" b="1" i="0" u="none" strike="noStrike" cap="none" dirty="0" err="1" smtClean="0">
                  <a:solidFill>
                    <a:srgbClr val="FFFFFF"/>
                  </a:solidFill>
                  <a:latin typeface="Arial" pitchFamily="34" charset="0"/>
                  <a:ea typeface="微軟正黑體" pitchFamily="34" charset="-120"/>
                  <a:cs typeface="Arial" pitchFamily="34" charset="0"/>
                  <a:sym typeface="Arial"/>
                </a:rPr>
                <a:t>SaaS</a:t>
              </a:r>
              <a:endParaRPr lang="en-US" sz="1600"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13" name="Shape 2543"/>
            <p:cNvSpPr txBox="1"/>
            <p:nvPr/>
          </p:nvSpPr>
          <p:spPr>
            <a:xfrm>
              <a:off x="6030902" y="3429006"/>
              <a:ext cx="2048386" cy="338700"/>
            </a:xfrm>
            <a:prstGeom prst="rect">
              <a:avLst/>
            </a:prstGeom>
            <a:noFill/>
            <a:ln>
              <a:noFill/>
            </a:ln>
          </p:spPr>
          <p:txBody>
            <a:bodyPr wrap="square" lIns="45700" tIns="45700" rIns="45700" bIns="45700" anchor="t" anchorCtr="0">
              <a:noAutofit/>
            </a:bodyPr>
            <a:lstStyle/>
            <a:p>
              <a:pPr marL="0" marR="0" lvl="0" indent="-101600" algn="ctr" rtl="0">
                <a:lnSpc>
                  <a:spcPct val="100000"/>
                </a:lnSpc>
                <a:spcBef>
                  <a:spcPts val="0"/>
                </a:spcBef>
                <a:spcAft>
                  <a:spcPts val="0"/>
                </a:spcAft>
                <a:buClr>
                  <a:srgbClr val="FFFFFF"/>
                </a:buClr>
                <a:buSzPct val="100000"/>
                <a:buFont typeface="Arial"/>
                <a:buNone/>
              </a:pPr>
              <a:r>
                <a:rPr lang="en-US" b="1" i="0" u="none" strike="noStrike" cap="none" dirty="0" smtClean="0">
                  <a:solidFill>
                    <a:srgbClr val="FFFFFF"/>
                  </a:solidFill>
                  <a:latin typeface="Arial" pitchFamily="34" charset="0"/>
                  <a:ea typeface="微軟正黑體" pitchFamily="34" charset="-120"/>
                  <a:cs typeface="Arial" pitchFamily="34" charset="0"/>
                  <a:sym typeface="Arial"/>
                </a:rPr>
                <a:t>Enterprise Systems</a:t>
              </a:r>
              <a:endParaRPr lang="en-US" b="1" i="0" u="none" strike="noStrike" cap="none" dirty="0">
                <a:solidFill>
                  <a:srgbClr val="FFFFFF"/>
                </a:solidFill>
                <a:latin typeface="Arial" pitchFamily="34" charset="0"/>
                <a:ea typeface="微軟正黑體" pitchFamily="34" charset="-120"/>
                <a:cs typeface="Arial" pitchFamily="34" charset="0"/>
                <a:sym typeface="Arial"/>
              </a:endParaRPr>
            </a:p>
          </p:txBody>
        </p:sp>
        <p:sp>
          <p:nvSpPr>
            <p:cNvPr id="14" name="Shape 2544"/>
            <p:cNvSpPr txBox="1"/>
            <p:nvPr/>
          </p:nvSpPr>
          <p:spPr>
            <a:xfrm>
              <a:off x="6143636" y="3876272"/>
              <a:ext cx="1643100" cy="338700"/>
            </a:xfrm>
            <a:prstGeom prst="rect">
              <a:avLst/>
            </a:prstGeom>
            <a:noFill/>
            <a:ln>
              <a:noFill/>
            </a:ln>
          </p:spPr>
          <p:txBody>
            <a:bodyPr wrap="square" lIns="45700" tIns="45700" rIns="45700" bIns="45700" anchor="t" anchorCtr="0">
              <a:noAutofit/>
            </a:bodyPr>
            <a:lstStyle/>
            <a:p>
              <a:pPr marL="0" marR="0" lvl="0" indent="-101600" algn="ctr" rtl="0">
                <a:lnSpc>
                  <a:spcPct val="100000"/>
                </a:lnSpc>
                <a:spcBef>
                  <a:spcPts val="0"/>
                </a:spcBef>
                <a:spcAft>
                  <a:spcPts val="0"/>
                </a:spcAft>
                <a:buClr>
                  <a:srgbClr val="FFFFFF"/>
                </a:buClr>
                <a:buSzPct val="100000"/>
                <a:buFont typeface="Arial"/>
                <a:buNone/>
              </a:pPr>
              <a:r>
                <a:rPr lang="en-US" sz="1600" b="1" i="0" u="none" strike="noStrike" cap="none" dirty="0" smtClean="0">
                  <a:solidFill>
                    <a:srgbClr val="FFFFFF"/>
                  </a:solidFill>
                  <a:latin typeface="Arial" pitchFamily="34" charset="0"/>
                  <a:ea typeface="微軟正黑體" pitchFamily="34" charset="-120"/>
                  <a:cs typeface="Arial" pitchFamily="34" charset="0"/>
                  <a:sym typeface="Arial"/>
                </a:rPr>
                <a:t>Mobile Devices</a:t>
              </a:r>
              <a:endParaRPr lang="en-US" sz="1600" b="1" i="0" u="none" strike="noStrike" cap="none" dirty="0">
                <a:solidFill>
                  <a:srgbClr val="FFFFFF"/>
                </a:solidFill>
                <a:latin typeface="Arial" pitchFamily="34" charset="0"/>
                <a:ea typeface="微軟正黑體" pitchFamily="34" charset="-120"/>
                <a:cs typeface="Arial" pitchFamily="34" charset="0"/>
                <a:sym typeface="Arial"/>
              </a:endParaRPr>
            </a:p>
          </p:txBody>
        </p:sp>
      </p:grpSp>
      <p:sp>
        <p:nvSpPr>
          <p:cNvPr id="2" name="文字方塊 1"/>
          <p:cNvSpPr txBox="1"/>
          <p:nvPr/>
        </p:nvSpPr>
        <p:spPr>
          <a:xfrm>
            <a:off x="9937706" y="3064427"/>
            <a:ext cx="184666" cy="307777"/>
          </a:xfrm>
          <a:prstGeom prst="rect">
            <a:avLst/>
          </a:prstGeom>
          <a:noFill/>
        </p:spPr>
        <p:txBody>
          <a:bodyPr wrap="none" rtlCol="0">
            <a:spAutoFit/>
          </a:bodyPr>
          <a:lstStyle/>
          <a:p>
            <a:endParaRPr kumimoji="1" lang="zh-TW" altLang="en-US" dirty="0">
              <a:latin typeface="Arial" pitchFamily="34" charset="0"/>
              <a:cs typeface="Arial" pitchFamily="34" charset="0"/>
            </a:endParaRPr>
          </a:p>
        </p:txBody>
      </p:sp>
      <p:grpSp>
        <p:nvGrpSpPr>
          <p:cNvPr id="18" name="Shape 2524"/>
          <p:cNvGrpSpPr/>
          <p:nvPr/>
        </p:nvGrpSpPr>
        <p:grpSpPr>
          <a:xfrm>
            <a:off x="-1943208" y="5990358"/>
            <a:ext cx="1800300" cy="2232144"/>
            <a:chOff x="539552" y="2067694"/>
            <a:chExt cx="1800300" cy="2232144"/>
          </a:xfrm>
        </p:grpSpPr>
        <p:pic>
          <p:nvPicPr>
            <p:cNvPr id="19" name="Shape 2525"/>
            <p:cNvPicPr preferRelativeResize="0"/>
            <p:nvPr/>
          </p:nvPicPr>
          <p:blipFill rotWithShape="1">
            <a:blip r:embed="rId4">
              <a:alphaModFix/>
            </a:blip>
            <a:srcRect/>
            <a:stretch/>
          </p:blipFill>
          <p:spPr>
            <a:xfrm>
              <a:off x="683568" y="2067694"/>
              <a:ext cx="1222177" cy="1198893"/>
            </a:xfrm>
            <a:prstGeom prst="rect">
              <a:avLst/>
            </a:prstGeom>
            <a:noFill/>
            <a:ln>
              <a:noFill/>
            </a:ln>
          </p:spPr>
        </p:pic>
        <p:sp>
          <p:nvSpPr>
            <p:cNvPr id="20" name="Shape 2526"/>
            <p:cNvSpPr/>
            <p:nvPr/>
          </p:nvSpPr>
          <p:spPr>
            <a:xfrm>
              <a:off x="539552" y="3363838"/>
              <a:ext cx="1800300" cy="936000"/>
            </a:xfrm>
            <a:prstGeom prst="rect">
              <a:avLst/>
            </a:prstGeom>
            <a:noFill/>
            <a:ln>
              <a:noFill/>
            </a:ln>
          </p:spPr>
          <p:txBody>
            <a:bodyPr wrap="square" lIns="45700" tIns="45700" rIns="45700" bIns="45700" anchor="t" anchorCtr="0">
              <a:noAutofit/>
            </a:bodyPr>
            <a:lstStyle/>
            <a:p>
              <a:pPr marL="0" marR="0" lvl="0" indent="-22225" algn="l" rtl="0">
                <a:lnSpc>
                  <a:spcPct val="100000"/>
                </a:lnSpc>
                <a:spcBef>
                  <a:spcPts val="0"/>
                </a:spcBef>
                <a:spcAft>
                  <a:spcPts val="0"/>
                </a:spcAft>
                <a:buClr>
                  <a:srgbClr val="000000"/>
                </a:buClr>
                <a:buSzPct val="25000"/>
                <a:buFont typeface="Gill Sans"/>
                <a:buNone/>
              </a:pPr>
              <a:endParaRPr sz="1400" b="0" i="0" u="none" strike="noStrike" cap="none">
                <a:solidFill>
                  <a:schemeClr val="dk1"/>
                </a:solidFill>
                <a:latin typeface="Arial" pitchFamily="34" charset="0"/>
                <a:cs typeface="Arial" pitchFamily="34" charset="0"/>
                <a:sym typeface="Arial"/>
              </a:endParaRPr>
            </a:p>
            <a:p>
              <a:pPr marL="0" marR="0" lvl="0" indent="-28575" algn="l" rtl="0">
                <a:lnSpc>
                  <a:spcPct val="100000"/>
                </a:lnSpc>
                <a:spcBef>
                  <a:spcPts val="0"/>
                </a:spcBef>
                <a:spcAft>
                  <a:spcPts val="0"/>
                </a:spcAft>
                <a:buClr>
                  <a:srgbClr val="002060"/>
                </a:buClr>
                <a:buSzPct val="25000"/>
                <a:buFont typeface="Arial"/>
                <a:buNone/>
              </a:pPr>
              <a:r>
                <a:rPr lang="en-US" sz="1800" b="1" i="0" u="none" strike="noStrike" cap="none">
                  <a:solidFill>
                    <a:schemeClr val="dk1"/>
                  </a:solidFill>
                  <a:latin typeface="Arial" pitchFamily="34" charset="0"/>
                  <a:cs typeface="Arial" pitchFamily="34" charset="0"/>
                  <a:sym typeface="Arial"/>
                </a:rPr>
                <a:t>QIoT Suite Lite</a:t>
              </a:r>
            </a:p>
          </p:txBody>
        </p:sp>
      </p:grpSp>
      <p:sp>
        <p:nvSpPr>
          <p:cNvPr id="22" name="Hybrid Cloud"/>
          <p:cNvSpPr txBox="1"/>
          <p:nvPr/>
        </p:nvSpPr>
        <p:spPr>
          <a:xfrm>
            <a:off x="5924461" y="1339175"/>
            <a:ext cx="2428477" cy="307777"/>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b="1">
                <a:solidFill>
                  <a:srgbClr val="424242"/>
                </a:solidFill>
              </a:defRPr>
            </a:lvl1pPr>
          </a:lstStyle>
          <a:p>
            <a:pPr algn="ctr"/>
            <a:r>
              <a:rPr dirty="0">
                <a:solidFill>
                  <a:schemeClr val="tx2">
                    <a:lumMod val="60000"/>
                    <a:lumOff val="40000"/>
                  </a:schemeClr>
                </a:solidFill>
                <a:latin typeface="Arial" pitchFamily="34" charset="0"/>
                <a:cs typeface="Arial" pitchFamily="34" charset="0"/>
              </a:rPr>
              <a:t>Hybrid Cloud</a:t>
            </a:r>
          </a:p>
        </p:txBody>
      </p:sp>
      <p:grpSp>
        <p:nvGrpSpPr>
          <p:cNvPr id="25" name="群組 24"/>
          <p:cNvGrpSpPr/>
          <p:nvPr/>
        </p:nvGrpSpPr>
        <p:grpSpPr>
          <a:xfrm>
            <a:off x="3189382" y="1868916"/>
            <a:ext cx="2515017" cy="709925"/>
            <a:chOff x="3189382" y="1868916"/>
            <a:chExt cx="2515017" cy="709925"/>
          </a:xfrm>
        </p:grpSpPr>
        <p:sp>
          <p:nvSpPr>
            <p:cNvPr id="24" name="Private Cloud"/>
            <p:cNvSpPr txBox="1"/>
            <p:nvPr/>
          </p:nvSpPr>
          <p:spPr>
            <a:xfrm>
              <a:off x="3189382" y="1868916"/>
              <a:ext cx="2515017" cy="523220"/>
            </a:xfrm>
            <a:prstGeom prst="rect">
              <a:avLst/>
            </a:prstGeom>
            <a:solidFill>
              <a:schemeClr val="tx1"/>
            </a:solidFill>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b="1">
                  <a:solidFill>
                    <a:srgbClr val="424242"/>
                  </a:solidFill>
                </a:defRPr>
              </a:lvl1pPr>
            </a:lstStyle>
            <a:p>
              <a:r>
                <a:rPr lang="en-US" sz="2800" dirty="0" err="1" smtClean="0">
                  <a:solidFill>
                    <a:srgbClr val="000000"/>
                  </a:solidFill>
                  <a:latin typeface="Arial" pitchFamily="34" charset="0"/>
                  <a:cs typeface="Arial" pitchFamily="34" charset="0"/>
                </a:rPr>
                <a:t>QIoT</a:t>
              </a:r>
              <a:r>
                <a:rPr lang="en-US" sz="2800" dirty="0" smtClean="0">
                  <a:solidFill>
                    <a:srgbClr val="000000"/>
                  </a:solidFill>
                  <a:latin typeface="Arial" pitchFamily="34" charset="0"/>
                  <a:cs typeface="Arial" pitchFamily="34" charset="0"/>
                </a:rPr>
                <a:t> </a:t>
              </a:r>
              <a:r>
                <a:rPr lang="en-US" sz="2800" b="0" dirty="0" smtClean="0">
                  <a:solidFill>
                    <a:srgbClr val="000000"/>
                  </a:solidFill>
                  <a:latin typeface="Arial" pitchFamily="34" charset="0"/>
                  <a:cs typeface="Arial" pitchFamily="34" charset="0"/>
                </a:rPr>
                <a:t>Suite </a:t>
              </a:r>
              <a:r>
                <a:rPr lang="en-US" sz="2800" b="0" dirty="0" err="1" smtClean="0">
                  <a:solidFill>
                    <a:srgbClr val="000000"/>
                  </a:solidFill>
                  <a:latin typeface="Arial" pitchFamily="34" charset="0"/>
                  <a:cs typeface="Arial" pitchFamily="34" charset="0"/>
                </a:rPr>
                <a:t>Lite</a:t>
              </a:r>
              <a:endParaRPr sz="2800" b="0" dirty="0">
                <a:solidFill>
                  <a:srgbClr val="000000"/>
                </a:solidFill>
                <a:latin typeface="Arial" pitchFamily="34" charset="0"/>
                <a:cs typeface="Arial" pitchFamily="34" charset="0"/>
              </a:endParaRPr>
            </a:p>
          </p:txBody>
        </p:sp>
        <p:sp>
          <p:nvSpPr>
            <p:cNvPr id="21" name="Private Cloud"/>
            <p:cNvSpPr txBox="1"/>
            <p:nvPr/>
          </p:nvSpPr>
          <p:spPr>
            <a:xfrm>
              <a:off x="3254444" y="2301842"/>
              <a:ext cx="1084590" cy="276999"/>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defRPr b="1">
                  <a:solidFill>
                    <a:srgbClr val="424242"/>
                  </a:solidFill>
                </a:defRPr>
              </a:lvl1pPr>
            </a:lstStyle>
            <a:p>
              <a:r>
                <a:rPr sz="1200" dirty="0">
                  <a:latin typeface="Arial" pitchFamily="34" charset="0"/>
                  <a:cs typeface="Arial" pitchFamily="34" charset="0"/>
                </a:rPr>
                <a:t>Private Cloud</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orizon.png"/>
          <p:cNvPicPr>
            <a:picLocks noChangeAspect="1"/>
          </p:cNvPicPr>
          <p:nvPr/>
        </p:nvPicPr>
        <p:blipFill>
          <a:blip r:embed="rId3" cstate="print"/>
          <a:srcRect t="33333"/>
          <a:stretch>
            <a:fillRect/>
          </a:stretch>
        </p:blipFill>
        <p:spPr>
          <a:xfrm>
            <a:off x="0" y="-1390651"/>
            <a:ext cx="9144000" cy="3400425"/>
          </a:xfrm>
          <a:prstGeom prst="rect">
            <a:avLst/>
          </a:prstGeom>
        </p:spPr>
      </p:pic>
      <p:sp>
        <p:nvSpPr>
          <p:cNvPr id="2" name="標題 1"/>
          <p:cNvSpPr>
            <a:spLocks noGrp="1"/>
          </p:cNvSpPr>
          <p:nvPr>
            <p:ph type="title"/>
          </p:nvPr>
        </p:nvSpPr>
        <p:spPr/>
        <p:txBody>
          <a:bodyPr/>
          <a:lstStyle/>
          <a:p>
            <a:r>
              <a:rPr lang="en-US" dirty="0" err="1" smtClean="0">
                <a:latin typeface="Arial" pitchFamily="34" charset="0"/>
                <a:cs typeface="Arial" pitchFamily="34" charset="0"/>
              </a:rPr>
              <a:t>Fishackathon</a:t>
            </a:r>
            <a:endParaRPr lang="zh-TW" altLang="en-US" dirty="0">
              <a:latin typeface="Arial" pitchFamily="34" charset="0"/>
              <a:cs typeface="Arial" pitchFamily="34" charset="0"/>
            </a:endParaRPr>
          </a:p>
        </p:txBody>
      </p:sp>
      <p:sp>
        <p:nvSpPr>
          <p:cNvPr id="3" name="文字版面配置區 2"/>
          <p:cNvSpPr>
            <a:spLocks noGrp="1"/>
          </p:cNvSpPr>
          <p:nvPr>
            <p:ph type="body" idx="1"/>
          </p:nvPr>
        </p:nvSpPr>
        <p:spPr>
          <a:xfrm>
            <a:off x="0" y="1438544"/>
            <a:ext cx="5504384" cy="3690976"/>
          </a:xfrm>
        </p:spPr>
        <p:txBody>
          <a:bodyPr>
            <a:noAutofit/>
          </a:bodyPr>
          <a:lstStyle/>
          <a:p>
            <a:pPr>
              <a:buNone/>
            </a:pPr>
            <a:r>
              <a:rPr lang="en-US" sz="1200" dirty="0" smtClean="0">
                <a:latin typeface="Arial" pitchFamily="34" charset="0"/>
                <a:cs typeface="Arial" pitchFamily="34" charset="0"/>
              </a:rPr>
              <a:t>	First organized by the US Secretary’s Office of Global Partnerships in 2014, </a:t>
            </a:r>
            <a:r>
              <a:rPr lang="en-US" sz="1200" dirty="0" err="1" smtClean="0">
                <a:latin typeface="Arial" pitchFamily="34" charset="0"/>
                <a:cs typeface="Arial" pitchFamily="34" charset="0"/>
              </a:rPr>
              <a:t>Fishackathon</a:t>
            </a:r>
            <a:r>
              <a:rPr lang="en-US" sz="1200" dirty="0" smtClean="0">
                <a:latin typeface="Arial" pitchFamily="34" charset="0"/>
                <a:cs typeface="Arial" pitchFamily="34" charset="0"/>
              </a:rPr>
              <a:t> inspires the creation of digital solutions to address sustainable fisheries challenges.</a:t>
            </a:r>
          </a:p>
          <a:p>
            <a:pPr>
              <a:buNone/>
            </a:pPr>
            <a:endParaRPr lang="en-US" sz="1200" dirty="0" smtClean="0">
              <a:latin typeface="Arial" pitchFamily="34" charset="0"/>
              <a:cs typeface="Arial" pitchFamily="34" charset="0"/>
            </a:endParaRPr>
          </a:p>
          <a:p>
            <a:pPr>
              <a:buNone/>
            </a:pPr>
            <a:r>
              <a:rPr lang="en-US" sz="1200" dirty="0" smtClean="0">
                <a:latin typeface="Arial" pitchFamily="34" charset="0"/>
                <a:cs typeface="Arial" pitchFamily="34" charset="0"/>
              </a:rPr>
              <a:t>	Overfishing and other serious problems harm marine environments and can devastate already-struggling, small-scale fishing marketplaces and communities, many of them in developing countries. Protections exist, but actual enforcement faces major obstacles.</a:t>
            </a:r>
          </a:p>
          <a:p>
            <a:pPr>
              <a:buNone/>
            </a:pPr>
            <a:endParaRPr lang="en-US" sz="1200" dirty="0" smtClean="0">
              <a:latin typeface="Arial" pitchFamily="34" charset="0"/>
              <a:cs typeface="Arial" pitchFamily="34" charset="0"/>
            </a:endParaRPr>
          </a:p>
          <a:p>
            <a:pPr>
              <a:buNone/>
            </a:pPr>
            <a:r>
              <a:rPr lang="en-US" sz="1200" dirty="0" smtClean="0">
                <a:latin typeface="Arial" pitchFamily="34" charset="0"/>
                <a:cs typeface="Arial" pitchFamily="34" charset="0"/>
              </a:rPr>
              <a:t>	To combat this, </a:t>
            </a:r>
            <a:r>
              <a:rPr lang="en-US" sz="1200" dirty="0" err="1" smtClean="0">
                <a:latin typeface="Arial" pitchFamily="34" charset="0"/>
                <a:cs typeface="Arial" pitchFamily="34" charset="0"/>
              </a:rPr>
              <a:t>Fishackathon</a:t>
            </a:r>
            <a:r>
              <a:rPr lang="en-US" sz="1200" dirty="0" smtClean="0">
                <a:latin typeface="Arial" pitchFamily="34" charset="0"/>
                <a:cs typeface="Arial" pitchFamily="34" charset="0"/>
              </a:rPr>
              <a:t> brings together thousands of concerned designers, developers, and subject matter experts for a weekend to build practical tech solutions to endemic problems defined by the world’s most respected fisheries experts.</a:t>
            </a:r>
          </a:p>
          <a:p>
            <a:pPr>
              <a:buNone/>
            </a:pPr>
            <a:endParaRPr lang="en-US" sz="1200" dirty="0" smtClean="0">
              <a:latin typeface="Arial" pitchFamily="34" charset="0"/>
              <a:cs typeface="Arial" pitchFamily="34" charset="0"/>
            </a:endParaRPr>
          </a:p>
          <a:p>
            <a:pPr>
              <a:buNone/>
            </a:pPr>
            <a:r>
              <a:rPr lang="en-US" sz="1200" dirty="0" smtClean="0">
                <a:latin typeface="Arial" pitchFamily="34" charset="0"/>
                <a:cs typeface="Arial" pitchFamily="34" charset="0"/>
              </a:rPr>
              <a:t>	Save our waters, save our world!</a:t>
            </a:r>
          </a:p>
        </p:txBody>
      </p:sp>
      <p:pic>
        <p:nvPicPr>
          <p:cNvPr id="4" name="圖片 3" descr="P6.jpg"/>
          <p:cNvPicPr>
            <a:picLocks noChangeAspect="1"/>
          </p:cNvPicPr>
          <p:nvPr/>
        </p:nvPicPr>
        <p:blipFill>
          <a:blip r:embed="rId4"/>
          <a:stretch>
            <a:fillRect/>
          </a:stretch>
        </p:blipFill>
        <p:spPr>
          <a:xfrm>
            <a:off x="5528768" y="1621424"/>
            <a:ext cx="3189472" cy="1913682"/>
          </a:xfrm>
          <a:prstGeom prst="roundRect">
            <a:avLst>
              <a:gd name="adj" fmla="val 8594"/>
            </a:avLst>
          </a:prstGeom>
          <a:solidFill>
            <a:srgbClr val="FFFFFF">
              <a:shade val="85000"/>
            </a:srgbClr>
          </a:solidFill>
          <a:ln>
            <a:solidFill>
              <a:srgbClr val="000000"/>
            </a:solidFill>
          </a:ln>
          <a:effectLst>
            <a:reflection blurRad="12700" stA="38000" endPos="28000" dist="5000" dir="5400000" sy="-100000" algn="bl" rotWithShape="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sz="3600" dirty="0" smtClean="0">
                <a:latin typeface="Arial" pitchFamily="34" charset="0"/>
                <a:cs typeface="Arial" pitchFamily="34" charset="0"/>
              </a:rPr>
              <a:t>National championship - Ocean Fox</a:t>
            </a:r>
            <a:r>
              <a:rPr lang="zh-TW" altLang="en-US" sz="3600" dirty="0" smtClean="0">
                <a:latin typeface="Arial" pitchFamily="34" charset="0"/>
                <a:cs typeface="Arial" pitchFamily="34" charset="0"/>
              </a:rPr>
              <a:t/>
            </a:r>
            <a:br>
              <a:rPr lang="zh-TW" altLang="en-US" sz="3600" dirty="0" smtClean="0">
                <a:latin typeface="Arial" pitchFamily="34" charset="0"/>
                <a:cs typeface="Arial" pitchFamily="34" charset="0"/>
              </a:rPr>
            </a:br>
            <a:endParaRPr lang="zh-TW" altLang="en-US" sz="3600" dirty="0">
              <a:latin typeface="Arial" pitchFamily="34" charset="0"/>
              <a:cs typeface="Arial" pitchFamily="34" charset="0"/>
            </a:endParaRPr>
          </a:p>
        </p:txBody>
      </p:sp>
      <p:pic>
        <p:nvPicPr>
          <p:cNvPr id="4" name="圖片 3" descr="P7-1.jpg"/>
          <p:cNvPicPr>
            <a:picLocks noChangeAspect="1"/>
          </p:cNvPicPr>
          <p:nvPr/>
        </p:nvPicPr>
        <p:blipFill>
          <a:blip r:embed="rId2"/>
          <a:stretch>
            <a:fillRect/>
          </a:stretch>
        </p:blipFill>
        <p:spPr>
          <a:xfrm>
            <a:off x="413807" y="1551335"/>
            <a:ext cx="3960000" cy="297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圖片 4" descr="P7-2.jpg"/>
          <p:cNvPicPr>
            <a:picLocks noChangeAspect="1"/>
          </p:cNvPicPr>
          <p:nvPr/>
        </p:nvPicPr>
        <p:blipFill>
          <a:blip r:embed="rId3"/>
          <a:stretch>
            <a:fillRect/>
          </a:stretch>
        </p:blipFill>
        <p:spPr>
          <a:xfrm>
            <a:off x="4765674" y="1551335"/>
            <a:ext cx="3960000" cy="2970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sz="3600" dirty="0" smtClean="0">
                <a:latin typeface="Arial" pitchFamily="34" charset="0"/>
                <a:cs typeface="Arial" pitchFamily="34" charset="0"/>
              </a:rPr>
              <a:t>National championship - Ocean Fox</a:t>
            </a:r>
            <a:r>
              <a:rPr lang="zh-TW" altLang="en-US" sz="3600" dirty="0" smtClean="0">
                <a:latin typeface="Arial" pitchFamily="34" charset="0"/>
                <a:cs typeface="Arial" pitchFamily="34" charset="0"/>
              </a:rPr>
              <a:t/>
            </a:r>
            <a:br>
              <a:rPr lang="zh-TW" altLang="en-US" sz="3600" dirty="0" smtClean="0">
                <a:latin typeface="Arial" pitchFamily="34" charset="0"/>
                <a:cs typeface="Arial" pitchFamily="34" charset="0"/>
              </a:rPr>
            </a:br>
            <a:endParaRPr lang="zh-TW" altLang="en-US" sz="3600" dirty="0">
              <a:latin typeface="Arial" pitchFamily="34" charset="0"/>
              <a:cs typeface="Arial" pitchFamily="34" charset="0"/>
            </a:endParaRPr>
          </a:p>
        </p:txBody>
      </p:sp>
      <p:pic>
        <p:nvPicPr>
          <p:cNvPr id="4" name="圖片 3" descr="P8-1.jpg"/>
          <p:cNvPicPr>
            <a:picLocks noChangeAspect="1"/>
          </p:cNvPicPr>
          <p:nvPr/>
        </p:nvPicPr>
        <p:blipFill>
          <a:blip r:embed="rId2"/>
          <a:srcRect r="458"/>
          <a:stretch>
            <a:fillRect/>
          </a:stretch>
        </p:blipFill>
        <p:spPr>
          <a:xfrm>
            <a:off x="4942965" y="1667933"/>
            <a:ext cx="3880868" cy="286390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圖片 4" descr="P8-2.jpg"/>
          <p:cNvPicPr>
            <a:picLocks noChangeAspect="1"/>
          </p:cNvPicPr>
          <p:nvPr/>
        </p:nvPicPr>
        <p:blipFill>
          <a:blip r:embed="rId3"/>
          <a:srcRect l="12284" t="23106" r="13210" b="9009"/>
          <a:stretch>
            <a:fillRect/>
          </a:stretch>
        </p:blipFill>
        <p:spPr>
          <a:xfrm>
            <a:off x="303233" y="1684866"/>
            <a:ext cx="4311099" cy="28554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sz="3600" dirty="0" smtClean="0">
                <a:latin typeface="Arial" pitchFamily="34" charset="0"/>
                <a:cs typeface="Arial" pitchFamily="34" charset="0"/>
              </a:rPr>
              <a:t>Ocean Fox</a:t>
            </a:r>
            <a:r>
              <a:rPr lang="zh-TW" altLang="en-US" sz="3600" dirty="0" smtClean="0">
                <a:latin typeface="Arial" pitchFamily="34" charset="0"/>
                <a:cs typeface="Arial" pitchFamily="34" charset="0"/>
              </a:rPr>
              <a:t> </a:t>
            </a:r>
            <a:r>
              <a:rPr lang="en-US" altLang="zh-TW" sz="3600" dirty="0" smtClean="0">
                <a:latin typeface="Arial" pitchFamily="34" charset="0"/>
                <a:cs typeface="Arial" pitchFamily="34" charset="0"/>
              </a:rPr>
              <a:t>T</a:t>
            </a:r>
            <a:r>
              <a:rPr lang="en-US" altLang="zh-TW" sz="3600" dirty="0" smtClean="0">
                <a:latin typeface="Arial" pitchFamily="34" charset="0"/>
                <a:cs typeface="Arial" pitchFamily="34" charset="0"/>
              </a:rPr>
              <a:t>eam </a:t>
            </a:r>
            <a:r>
              <a:rPr lang="en-US" altLang="zh-TW" sz="3600" dirty="0" smtClean="0">
                <a:latin typeface="Arial" pitchFamily="34" charset="0"/>
                <a:cs typeface="Arial" pitchFamily="34" charset="0"/>
              </a:rPr>
              <a:t>L</a:t>
            </a:r>
            <a:r>
              <a:rPr lang="en-US" altLang="zh-TW" sz="3600" dirty="0" smtClean="0">
                <a:latin typeface="Arial" pitchFamily="34" charset="0"/>
                <a:cs typeface="Arial" pitchFamily="34" charset="0"/>
              </a:rPr>
              <a:t>eader</a:t>
            </a:r>
            <a:r>
              <a:rPr lang="zh-TW" altLang="en-US" sz="3600" dirty="0" smtClean="0">
                <a:latin typeface="Arial" pitchFamily="34" charset="0"/>
                <a:cs typeface="Arial" pitchFamily="34" charset="0"/>
              </a:rPr>
              <a:t/>
            </a:r>
            <a:br>
              <a:rPr lang="zh-TW" altLang="en-US" sz="3600" dirty="0" smtClean="0">
                <a:latin typeface="Arial" pitchFamily="34" charset="0"/>
                <a:cs typeface="Arial" pitchFamily="34" charset="0"/>
              </a:rPr>
            </a:br>
            <a:endParaRPr lang="zh-TW" altLang="en-US" sz="3600" dirty="0">
              <a:latin typeface="Arial" pitchFamily="34" charset="0"/>
              <a:cs typeface="Arial" pitchFamily="34" charset="0"/>
            </a:endParaRPr>
          </a:p>
        </p:txBody>
      </p:sp>
      <p:pic>
        <p:nvPicPr>
          <p:cNvPr id="6" name="圖片 5" descr="1522206817421.jpg"/>
          <p:cNvPicPr>
            <a:picLocks noChangeAspect="1"/>
          </p:cNvPicPr>
          <p:nvPr/>
        </p:nvPicPr>
        <p:blipFill>
          <a:blip r:embed="rId2"/>
          <a:stretch>
            <a:fillRect/>
          </a:stretch>
        </p:blipFill>
        <p:spPr>
          <a:xfrm>
            <a:off x="903510" y="1181337"/>
            <a:ext cx="7356566" cy="3864189"/>
          </a:xfrm>
          <a:prstGeom prst="rect">
            <a:avLst/>
          </a:prstGeom>
        </p:spPr>
      </p:pic>
    </p:spTree>
  </p:cSld>
  <p:clrMapOvr>
    <a:masterClrMapping/>
  </p:clrMapOvr>
</p:sld>
</file>

<file path=ppt/theme/theme1.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地平線">
  <a:themeElements>
    <a:clrScheme name="地平線">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地平線">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1558</TotalTime>
  <Words>763</Words>
  <Application>Microsoft Macintosh PowerPoint</Application>
  <PresentationFormat>如螢幕大小 (16:9)</PresentationFormat>
  <Paragraphs>175</Paragraphs>
  <Slides>40</Slides>
  <Notes>36</Notes>
  <HiddenSlides>0</HiddenSlides>
  <MMClips>2</MMClips>
  <ScaleCrop>false</ScaleCrop>
  <HeadingPairs>
    <vt:vector size="4" baseType="variant">
      <vt:variant>
        <vt:lpstr>佈景主題</vt:lpstr>
      </vt:variant>
      <vt:variant>
        <vt:i4>2</vt:i4>
      </vt:variant>
      <vt:variant>
        <vt:lpstr>投影片標題</vt:lpstr>
      </vt:variant>
      <vt:variant>
        <vt:i4>40</vt:i4>
      </vt:variant>
    </vt:vector>
  </HeadingPairs>
  <TitlesOfParts>
    <vt:vector size="42" baseType="lpstr">
      <vt:lpstr>自訂設計</vt:lpstr>
      <vt:lpstr>地平線</vt:lpstr>
      <vt:lpstr>QIoT＋Sigfox</vt:lpstr>
      <vt:lpstr>Outlines</vt:lpstr>
      <vt:lpstr>投影片 3</vt:lpstr>
      <vt:lpstr>投影片 4</vt:lpstr>
      <vt:lpstr>QIoT Suite Lite Private Cloud to  Hybrid Cloud</vt:lpstr>
      <vt:lpstr>Fishackathon</vt:lpstr>
      <vt:lpstr>National championship - Ocean Fox </vt:lpstr>
      <vt:lpstr>National championship - Ocean Fox </vt:lpstr>
      <vt:lpstr>Ocean Fox Team Leader </vt:lpstr>
      <vt:lpstr>投影片 10</vt:lpstr>
      <vt:lpstr> Formosan salmon submarine sampling system</vt:lpstr>
      <vt:lpstr>Problems &amp; Purpose</vt:lpstr>
      <vt:lpstr> Formosan salmon submarine</vt:lpstr>
      <vt:lpstr>Releasing the submarine at the source of a river</vt:lpstr>
      <vt:lpstr>Collecting data and uploading GPS location, real-time environmental information to Sigfox</vt:lpstr>
      <vt:lpstr>投影片 16</vt:lpstr>
      <vt:lpstr>投影片 17</vt:lpstr>
      <vt:lpstr>After data collection</vt:lpstr>
      <vt:lpstr>System Framework (1/2 )</vt:lpstr>
      <vt:lpstr>System Framework (2/2 )</vt:lpstr>
      <vt:lpstr>Data Collector</vt:lpstr>
      <vt:lpstr>Sample Analysis</vt:lpstr>
      <vt:lpstr>Data collection 3D illustration  (1/2)</vt:lpstr>
      <vt:lpstr>Data collection 3D illustration  (2/2)</vt:lpstr>
      <vt:lpstr>Sample management in lab</vt:lpstr>
      <vt:lpstr>Sigfox wireless communication</vt:lpstr>
      <vt:lpstr>投影片 27</vt:lpstr>
      <vt:lpstr>Fishakathon video </vt:lpstr>
      <vt:lpstr>Message from Sigfox</vt:lpstr>
      <vt:lpstr>       Connect</vt:lpstr>
      <vt:lpstr>Live Demo - How to connect  QIoT with Sigfox </vt:lpstr>
      <vt:lpstr>Sigfox login</vt:lpstr>
      <vt:lpstr>Sigfox Homepage </vt:lpstr>
      <vt:lpstr>Device Type  → Click "New"</vt:lpstr>
      <vt:lpstr>Enter associated information → Click "OK"</vt:lpstr>
      <vt:lpstr>CALLBACKS → Click "New"</vt:lpstr>
      <vt:lpstr>Click "Custom callback"</vt:lpstr>
      <vt:lpstr>Enter associated information →Click "Ok"  </vt:lpstr>
      <vt:lpstr>You are now good to go!</vt:lpstr>
      <vt:lpstr>投影片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QIoT如何與Sigfox 連</dc:title>
  <dc:creator>Coco Chiang</dc:creator>
  <cp:lastModifiedBy>Miona Li</cp:lastModifiedBy>
  <cp:revision>160</cp:revision>
  <dcterms:modified xsi:type="dcterms:W3CDTF">2018-03-28T03:15:03Z</dcterms:modified>
</cp:coreProperties>
</file>