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63" r:id="rId1"/>
  </p:sldMasterIdLst>
  <p:notesMasterIdLst>
    <p:notesMasterId r:id="rId35"/>
  </p:notesMasterIdLst>
  <p:handoutMasterIdLst>
    <p:handoutMasterId r:id="rId36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91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8" r:id="rId27"/>
    <p:sldId id="282" r:id="rId28"/>
    <p:sldId id="289" r:id="rId29"/>
    <p:sldId id="284" r:id="rId30"/>
    <p:sldId id="290" r:id="rId31"/>
    <p:sldId id="286" r:id="rId32"/>
    <p:sldId id="292" r:id="rId33"/>
    <p:sldId id="287" r:id="rId34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ay Zhou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  <a:srgbClr val="FF7B21"/>
    <a:srgbClr val="FFCC99"/>
    <a:srgbClr val="37BFC9"/>
    <a:srgbClr val="FF6600"/>
    <a:srgbClr val="4AC5CE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05BB2AA6-D840-4088-A909-3CAD07F56896}">
  <a:tblStyle styleId="{05BB2AA6-D840-4088-A909-3CAD07F5689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5"/>
    <p:restoredTop sz="94793"/>
  </p:normalViewPr>
  <p:slideViewPr>
    <p:cSldViewPr snapToGrid="0" snapToObjects="1">
      <p:cViewPr>
        <p:scale>
          <a:sx n="100" d="100"/>
          <a:sy n="100" d="100"/>
        </p:scale>
        <p:origin x="-2261" y="-989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216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9" d="100"/>
          <a:sy n="89" d="100"/>
        </p:scale>
        <p:origin x="-1018" y="-77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CFECBA-15F2-4EFE-BDFB-8F4A2A136C5C}" type="datetimeFigureOut">
              <a:rPr lang="zh-TW" altLang="en-US" smtClean="0"/>
              <a:pPr/>
              <a:t>2018/3/8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11AA5B-102A-4004-A5A2-B21E245AC5A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744477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192783781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2" name="Shape 14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none" strike="noStrike" cap="non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powerful search engine in your NAS</a:t>
            </a: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844248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Shape 28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9" name="Shape 2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9054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Shape 31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7" name="Shape 31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CC free photo</a:t>
            </a:r>
            <a:br>
              <a:rPr lang="en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https://www.pexels.com/photo/book-pages-books-close-up-grass-415078/</a:t>
            </a: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723421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Shape 3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7" name="Shape 3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751592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Shape 21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altLang="zh-TW" sz="1100" b="1" i="0" u="none" strike="noStrike" cap="none" dirty="0" smtClean="0">
                <a:solidFill>
                  <a:srgbClr val="002060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◆ </a:t>
            </a:r>
            <a:r>
              <a:rPr lang="en" altLang="zh-TW" sz="1100" b="1" dirty="0" smtClean="0">
                <a:solidFill>
                  <a:srgbClr val="FF0000"/>
                </a:solidFill>
                <a:latin typeface="Microsoft JhengHei" charset="0"/>
                <a:ea typeface="Microsoft JhengHei" charset="0"/>
                <a:cs typeface="Microsoft JhengHei" charset="0"/>
              </a:rPr>
              <a:t>Tags</a:t>
            </a:r>
            <a:r>
              <a:rPr lang="en" altLang="zh-TW" sz="1100" b="1" dirty="0" smtClean="0">
                <a:solidFill>
                  <a:srgbClr val="002060"/>
                </a:solidFill>
                <a:latin typeface="Microsoft JhengHei" charset="0"/>
                <a:ea typeface="Microsoft JhengHei" charset="0"/>
                <a:cs typeface="Microsoft JhengHei" charset="0"/>
              </a:rPr>
              <a:t> </a:t>
            </a:r>
            <a:r>
              <a:rPr lang="en" altLang="zh-TW" sz="1100" b="1" i="0" u="none" strike="noStrike" cap="none" dirty="0" smtClean="0">
                <a:solidFill>
                  <a:srgbClr val="002060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for every search conditions</a:t>
            </a:r>
            <a:endParaRPr lang="en" altLang="zh-TW" dirty="0" smtClean="0">
              <a:latin typeface="Microsoft JhengHei" charset="0"/>
              <a:ea typeface="Microsoft JhengHei" charset="0"/>
              <a:cs typeface="Microsoft JhengHei" charset="0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altLang="zh-TW" sz="1100" b="1" i="0" u="none" strike="noStrike" cap="none" dirty="0" smtClean="0">
                <a:solidFill>
                  <a:srgbClr val="002060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◆ </a:t>
            </a:r>
            <a:r>
              <a:rPr lang="en" altLang="zh-TW" sz="1100" b="1" i="0" u="none" strike="noStrike" cap="none" dirty="0" smtClean="0">
                <a:solidFill>
                  <a:srgbClr val="FF0000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Highlight keywords</a:t>
            </a:r>
            <a:r>
              <a:rPr lang="en" altLang="zh-TW" sz="1100" b="1" dirty="0" smtClean="0">
                <a:solidFill>
                  <a:srgbClr val="002060"/>
                </a:solidFill>
                <a:latin typeface="Microsoft JhengHei" charset="0"/>
                <a:ea typeface="Microsoft JhengHei" charset="0"/>
                <a:cs typeface="Microsoft JhengHei" charset="0"/>
              </a:rPr>
              <a:t> for</a:t>
            </a:r>
            <a:r>
              <a:rPr lang="en" altLang="zh-TW" sz="1100" b="1" i="0" u="none" strike="noStrike" cap="none" dirty="0" smtClean="0">
                <a:solidFill>
                  <a:srgbClr val="002060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 viewing the search result clearly</a:t>
            </a:r>
          </a:p>
          <a:p>
            <a:pPr marL="457200" indent="-317500"/>
            <a:r>
              <a:rPr lang="en" altLang="zh-TW" sz="1100" b="1" i="0" u="none" strike="noStrike" cap="none" dirty="0" smtClean="0">
                <a:solidFill>
                  <a:srgbClr val="002060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◆ </a:t>
            </a:r>
            <a:r>
              <a:rPr lang="en" altLang="zh-TW" sz="1100" b="1" dirty="0" smtClean="0">
                <a:solidFill>
                  <a:srgbClr val="002060"/>
                </a:solidFill>
                <a:latin typeface="Microsoft JhengHei" charset="0"/>
                <a:ea typeface="Microsoft JhengHei" charset="0"/>
                <a:cs typeface="Microsoft JhengHei" charset="0"/>
              </a:rPr>
              <a:t>Easy steps from preview to sharing</a:t>
            </a:r>
          </a:p>
          <a:p>
            <a:pPr marL="457200" indent="-317500"/>
            <a:endParaRPr lang="en" altLang="zh-TW" sz="1100" b="1" i="0" u="none" strike="noStrike" cap="none" dirty="0" smtClean="0">
              <a:solidFill>
                <a:srgbClr val="002060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217" name="Shape 21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5832186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Shape 35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7" name="Shape 35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274007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Shape 37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4" name="Shape 3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6159304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Shape 39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1" name="Shape 3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537537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Shape 42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5" name="Shape 4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061278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Shape 43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1" name="Shape 4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CC free photo</a:t>
            </a:r>
            <a:br>
              <a:rPr lang="en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https://www.pexels.com/photo/iphone-technology-iphone-6-plus-apple-17663/</a:t>
            </a: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5613354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Shape 4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1" name="Shape 4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44191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Shape 1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102750194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Shape 44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8" name="Shape 44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9522410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Shape 48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81" name="Shape 4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https://www.pexels.com/photo/blur-cellphone-close-up-communication-574284/</a:t>
            </a: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5619891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Shape 4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zh-TW" altLang="en-US" sz="1100" b="1" i="0" u="none" strike="noStrike" cap="none" dirty="0" smtClean="0">
                <a:solidFill>
                  <a:srgbClr val="FFFFFF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密碼與指紋辨識</a:t>
            </a: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00" name="Shape 50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3881540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Shape 51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8" indent="-342900">
              <a:buClr>
                <a:schemeClr val="lt1"/>
              </a:buClr>
              <a:buSzPts val="1800"/>
              <a:buFont typeface="Arial"/>
              <a:buChar char="•"/>
            </a:pPr>
            <a:r>
              <a:rPr lang="en" altLang="zh-TW" b="1" dirty="0" smtClean="0">
                <a:solidFill>
                  <a:schemeClr val="lt1"/>
                </a:solidFill>
                <a:latin typeface="Microsoft JhengHei" charset="0"/>
                <a:ea typeface="Microsoft JhengHei" charset="0"/>
                <a:cs typeface="Microsoft JhengHei" charset="0"/>
              </a:rPr>
              <a:t>Search Multiple NAS</a:t>
            </a:r>
          </a:p>
          <a:p>
            <a:pPr marL="342900" lvl="8" indent="-342900">
              <a:buClr>
                <a:schemeClr val="lt1"/>
              </a:buClr>
              <a:buSzPts val="1800"/>
              <a:buFont typeface="Arial"/>
              <a:buChar char="•"/>
            </a:pPr>
            <a:r>
              <a:rPr lang="en" altLang="zh-TW" b="1" dirty="0" smtClean="0">
                <a:solidFill>
                  <a:schemeClr val="lt1"/>
                </a:solidFill>
                <a:latin typeface="Microsoft JhengHei" charset="0"/>
                <a:ea typeface="Microsoft JhengHei" charset="0"/>
                <a:cs typeface="Microsoft JhengHei" charset="0"/>
              </a:rPr>
              <a:t>Search by Category</a:t>
            </a:r>
            <a:endParaRPr lang="en" altLang="zh-TW" dirty="0" smtClean="0">
              <a:latin typeface="Microsoft JhengHei" charset="0"/>
              <a:ea typeface="Microsoft JhengHei" charset="0"/>
              <a:cs typeface="Microsoft JhengHei" charset="0"/>
            </a:endParaRPr>
          </a:p>
          <a:p>
            <a:pPr marL="3429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" altLang="zh-TW" b="1" i="0" u="none" strike="noStrike" cap="none" dirty="0" smtClean="0">
                <a:solidFill>
                  <a:schemeClr val="lt1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35+ filter conditions</a:t>
            </a: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14" name="Shape 51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168288275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Shape 52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9" name="Shape 52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185089952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Shape 55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6" name="Shape 55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71009006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Shape 42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5" name="Shape 4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061278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Shape 58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1" name="Shape 5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lang="en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https://www.pexels.com/photo/computer-desk-electronics-indoors-374074/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6113956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Shape 42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5" name="Shape 4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061278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Shape 6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2" name="Shape 60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11405941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hape 16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8" name="Shape 16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0923450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Shape 42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5" name="Shape 4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061278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Shape 62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3" name="Shape 62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135957533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Shape 62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3" name="Shape 62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135957533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Shape 63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31" name="Shape 6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none" strike="noStrike" cap="non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Your best choice!</a:t>
            </a: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566344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17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Shape 18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11869456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hape 19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9" name="Shape 1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CC free photo</a:t>
            </a:r>
            <a:br>
              <a:rPr lang="en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https://www.pexels.com/photo/design-desk-display-eyewear-313690/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91190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Shape 20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0" name="Shape 21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678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Shape 21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/>
            <a:r>
              <a:rPr lang="en" altLang="zh-TW" sz="1100" b="1" i="0" u="none" strike="noStrike" cap="none" dirty="0" smtClean="0">
                <a:solidFill>
                  <a:srgbClr val="002060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◆ </a:t>
            </a:r>
            <a:r>
              <a:rPr lang="en" altLang="zh-TW" sz="1100" b="1" dirty="0" smtClean="0">
                <a:solidFill>
                  <a:srgbClr val="FF0000"/>
                </a:solidFill>
                <a:latin typeface="Microsoft JhengHei" charset="0"/>
                <a:ea typeface="Microsoft JhengHei" charset="0"/>
                <a:cs typeface="Microsoft JhengHei" charset="0"/>
              </a:rPr>
              <a:t>Advanced search</a:t>
            </a:r>
            <a:r>
              <a:rPr lang="en" altLang="zh-TW" sz="1100" b="1" dirty="0" smtClean="0">
                <a:solidFill>
                  <a:srgbClr val="002060"/>
                </a:solidFill>
                <a:latin typeface="Microsoft JhengHei" charset="0"/>
                <a:ea typeface="Microsoft JhengHei" charset="0"/>
                <a:cs typeface="Microsoft JhengHei" charset="0"/>
              </a:rPr>
              <a:t> for complex keyword search </a:t>
            </a:r>
          </a:p>
          <a:p>
            <a:pPr marL="457200" lvl="0" indent="-317500"/>
            <a:r>
              <a:rPr lang="en" altLang="zh-TW" sz="1100" b="1" i="0" u="none" strike="noStrike" cap="none" dirty="0" smtClean="0">
                <a:solidFill>
                  <a:srgbClr val="002060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◆</a:t>
            </a:r>
            <a:r>
              <a:rPr lang="en" altLang="zh-TW" sz="1100" b="1" i="0" u="none" strike="noStrike" cap="none" dirty="0" smtClean="0">
                <a:solidFill>
                  <a:srgbClr val="FF0000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 </a:t>
            </a:r>
            <a:r>
              <a:rPr lang="en" altLang="zh-TW" sz="1100" b="1" dirty="0" smtClean="0">
                <a:solidFill>
                  <a:srgbClr val="FF0000"/>
                </a:solidFill>
                <a:latin typeface="Microsoft JhengHei" charset="0"/>
                <a:ea typeface="Microsoft JhengHei" charset="0"/>
                <a:cs typeface="Microsoft JhengHei" charset="0"/>
              </a:rPr>
              <a:t>Category bar</a:t>
            </a:r>
            <a:r>
              <a:rPr lang="en" altLang="zh-TW" sz="1100" b="1" dirty="0" smtClean="0">
                <a:solidFill>
                  <a:srgbClr val="002060"/>
                </a:solidFill>
                <a:latin typeface="Microsoft JhengHei" charset="0"/>
                <a:ea typeface="Microsoft JhengHei" charset="0"/>
                <a:cs typeface="Microsoft JhengHei" charset="0"/>
              </a:rPr>
              <a:t> for quickly finding every kinds of files</a:t>
            </a:r>
            <a:endParaRPr lang="en" altLang="zh-TW" sz="1100" b="1" i="0" u="none" strike="noStrike" cap="none" dirty="0" smtClean="0">
              <a:solidFill>
                <a:srgbClr val="002060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altLang="zh-TW" sz="1100" b="1" i="0" u="none" strike="noStrike" cap="none" dirty="0" smtClean="0">
                <a:solidFill>
                  <a:srgbClr val="002060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◆ 35 up powerful </a:t>
            </a:r>
            <a:r>
              <a:rPr lang="en" altLang="zh-TW" sz="1100" b="1" i="0" u="none" strike="noStrike" cap="none" dirty="0" smtClean="0">
                <a:solidFill>
                  <a:srgbClr val="FF0000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filter conditions</a:t>
            </a: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7" name="Shape 21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5832186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Shape 23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0" name="Shape 2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406873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Shape 27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1" name="Shape 27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250669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pic>
        <p:nvPicPr>
          <p:cNvPr id="1026" name="Picture 2" descr="D:\ING\0309\Cover-01.png"/>
          <p:cNvPicPr>
            <a:picLocks noChangeAspect="1" noChangeArrowheads="1"/>
          </p:cNvPicPr>
          <p:nvPr userDrawn="1"/>
        </p:nvPicPr>
        <p:blipFill>
          <a:blip r:embed="rId2"/>
          <a:stretch>
            <a:fillRect/>
          </a:stretch>
        </p:blipFill>
        <p:spPr bwMode="auto">
          <a:xfrm>
            <a:off x="0" y="0"/>
            <a:ext cx="9144000" cy="5143499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0" name="Shape 11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1" name="Shape 1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5" name="Shape 11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6" name="Shape 1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ING\0309\Images\P5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118" name="Shape 118"/>
          <p:cNvSpPr txBox="1">
            <a:spLocks noGrp="1"/>
          </p:cNvSpPr>
          <p:nvPr>
            <p:ph type="title"/>
          </p:nvPr>
        </p:nvSpPr>
        <p:spPr>
          <a:xfrm>
            <a:off x="0" y="4076700"/>
            <a:ext cx="9144000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4000" b="0" i="0" u="none" strike="noStrike" cap="none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 preserve="1">
  <p:cSld name="2_Title only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ING\0309\Images\P5.png"/>
          <p:cNvPicPr>
            <a:picLocks noChangeAspect="1" noChangeArrowheads="1"/>
          </p:cNvPicPr>
          <p:nvPr userDrawn="1"/>
        </p:nvPicPr>
        <p:blipFill>
          <a:blip r:embed="rId2"/>
          <a:stretch>
            <a:fillRect/>
          </a:stretch>
        </p:blipFill>
        <p:spPr bwMode="auto">
          <a:xfrm>
            <a:off x="0" y="0"/>
            <a:ext cx="9144000" cy="5143499"/>
          </a:xfrm>
          <a:prstGeom prst="rect">
            <a:avLst/>
          </a:prstGeom>
          <a:noFill/>
        </p:spPr>
      </p:pic>
      <p:sp>
        <p:nvSpPr>
          <p:cNvPr id="118" name="Shape 118"/>
          <p:cNvSpPr txBox="1">
            <a:spLocks noGrp="1"/>
          </p:cNvSpPr>
          <p:nvPr>
            <p:ph type="title"/>
          </p:nvPr>
        </p:nvSpPr>
        <p:spPr>
          <a:xfrm>
            <a:off x="0" y="4076700"/>
            <a:ext cx="9144000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4000" b="0" i="0" u="none" strike="noStrike" cap="none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 preserve="1">
  <p:cSld name="2_Title only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ING\0309\Images\P5.png"/>
          <p:cNvPicPr>
            <a:picLocks noChangeAspect="1" noChangeArrowheads="1"/>
          </p:cNvPicPr>
          <p:nvPr userDrawn="1"/>
        </p:nvPicPr>
        <p:blipFill>
          <a:blip r:embed="rId2"/>
          <a:stretch>
            <a:fillRect/>
          </a:stretch>
        </p:blipFill>
        <p:spPr bwMode="auto">
          <a:xfrm>
            <a:off x="1" y="0"/>
            <a:ext cx="9143998" cy="5143499"/>
          </a:xfrm>
          <a:prstGeom prst="rect">
            <a:avLst/>
          </a:prstGeom>
          <a:noFill/>
        </p:spPr>
      </p:pic>
      <p:sp>
        <p:nvSpPr>
          <p:cNvPr id="118" name="Shape 118"/>
          <p:cNvSpPr txBox="1">
            <a:spLocks noGrp="1"/>
          </p:cNvSpPr>
          <p:nvPr>
            <p:ph type="title"/>
          </p:nvPr>
        </p:nvSpPr>
        <p:spPr>
          <a:xfrm>
            <a:off x="0" y="4076700"/>
            <a:ext cx="9144000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4000" b="1" i="0" u="none" strike="noStrike" cap="none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2" name="Shape 122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3" name="Shape 1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6" name="Shape 1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Shape 12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0" name="Shape 130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1" name="Shape 13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2" name="Shape 13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 userDrawn="1">
  <p:cSld name="CAPTION_ONLY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ING\0309\Images\1-01.png"/>
          <p:cNvPicPr>
            <a:picLocks noChangeAspect="1" noChangeArrowheads="1"/>
          </p:cNvPicPr>
          <p:nvPr userDrawn="1"/>
        </p:nvPicPr>
        <p:blipFill>
          <a:blip r:embed="rId2"/>
          <a:stretch>
            <a:fillRect/>
          </a:stretch>
        </p:blipFill>
        <p:spPr bwMode="auto">
          <a:xfrm>
            <a:off x="0" y="0"/>
            <a:ext cx="9144000" cy="5143499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 preserve="1" userDrawn="1">
  <p:cSld name="1_Caption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ING\0309\Images\1-01.png"/>
          <p:cNvPicPr>
            <a:picLocks noChangeAspect="1" noChangeArrowheads="1"/>
          </p:cNvPicPr>
          <p:nvPr userDrawn="1"/>
        </p:nvPicPr>
        <p:blipFill>
          <a:blip r:embed="rId2"/>
          <a:stretch>
            <a:fillRect/>
          </a:stretch>
        </p:blipFill>
        <p:spPr bwMode="auto">
          <a:xfrm>
            <a:off x="1" y="0"/>
            <a:ext cx="9143998" cy="5143499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pic>
        <p:nvPicPr>
          <p:cNvPr id="1026" name="Picture 2" descr="D:\ING\0309\Cover-01.png"/>
          <p:cNvPicPr>
            <a:picLocks noChangeAspect="1" noChangeArrowheads="1"/>
          </p:cNvPicPr>
          <p:nvPr userDrawn="1"/>
        </p:nvPicPr>
        <p:blipFill>
          <a:blip r:embed="rId2"/>
          <a:stretch>
            <a:fillRect/>
          </a:stretch>
        </p:blipFill>
        <p:spPr bwMode="auto">
          <a:xfrm>
            <a:off x="1" y="0"/>
            <a:ext cx="9143998" cy="5143498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 txBox="1">
            <a:spLocks noGrp="1"/>
          </p:cNvSpPr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8" name="Shape 138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429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9" name="Shape 13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background">
  <p:cSld name="Image background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/>
          <p:nvPr/>
        </p:nvSpPr>
        <p:spPr>
          <a:xfrm>
            <a:off x="0" y="0"/>
            <a:ext cx="9144000" cy="5157300"/>
          </a:xfrm>
          <a:prstGeom prst="frame">
            <a:avLst>
              <a:gd name="adj1" fmla="val 7929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Shape 13"/>
          <p:cNvSpPr/>
          <p:nvPr/>
        </p:nvSpPr>
        <p:spPr>
          <a:xfrm>
            <a:off x="-117275" y="847257"/>
            <a:ext cx="605400" cy="6054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Shape 14"/>
          <p:cNvSpPr/>
          <p:nvPr/>
        </p:nvSpPr>
        <p:spPr>
          <a:xfrm>
            <a:off x="217850" y="171250"/>
            <a:ext cx="1054200" cy="1054200"/>
          </a:xfrm>
          <a:prstGeom prst="ellipse">
            <a:avLst/>
          </a:prstGeom>
          <a:solidFill>
            <a:srgbClr val="FFB600">
              <a:alpha val="79607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Shape 15"/>
          <p:cNvSpPr/>
          <p:nvPr/>
        </p:nvSpPr>
        <p:spPr>
          <a:xfrm>
            <a:off x="1156976" y="-137274"/>
            <a:ext cx="398700" cy="3987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Shape 16"/>
          <p:cNvSpPr/>
          <p:nvPr/>
        </p:nvSpPr>
        <p:spPr>
          <a:xfrm>
            <a:off x="1397225" y="337514"/>
            <a:ext cx="136800" cy="1368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Shape 17"/>
          <p:cNvSpPr/>
          <p:nvPr/>
        </p:nvSpPr>
        <p:spPr>
          <a:xfrm>
            <a:off x="488128" y="1334485"/>
            <a:ext cx="213000" cy="2130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Shape 18"/>
          <p:cNvSpPr/>
          <p:nvPr/>
        </p:nvSpPr>
        <p:spPr>
          <a:xfrm>
            <a:off x="7847950" y="4168079"/>
            <a:ext cx="1097700" cy="10977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Shape 19"/>
          <p:cNvSpPr/>
          <p:nvPr/>
        </p:nvSpPr>
        <p:spPr>
          <a:xfrm>
            <a:off x="8507494" y="2981146"/>
            <a:ext cx="774600" cy="7746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Shape 20"/>
          <p:cNvSpPr/>
          <p:nvPr/>
        </p:nvSpPr>
        <p:spPr>
          <a:xfrm>
            <a:off x="8094101" y="3973940"/>
            <a:ext cx="413400" cy="413400"/>
          </a:xfrm>
          <a:prstGeom prst="ellipse">
            <a:avLst/>
          </a:prstGeom>
          <a:solidFill>
            <a:srgbClr val="FC4540">
              <a:alpha val="78823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Shape 21"/>
          <p:cNvSpPr/>
          <p:nvPr/>
        </p:nvSpPr>
        <p:spPr>
          <a:xfrm>
            <a:off x="8622049" y="3872635"/>
            <a:ext cx="213000" cy="2130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Shape 22"/>
          <p:cNvSpPr/>
          <p:nvPr/>
        </p:nvSpPr>
        <p:spPr>
          <a:xfrm>
            <a:off x="7550022" y="4801658"/>
            <a:ext cx="213000" cy="2130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Shape 23"/>
          <p:cNvSpPr/>
          <p:nvPr/>
        </p:nvSpPr>
        <p:spPr>
          <a:xfrm>
            <a:off x="7325661" y="4674667"/>
            <a:ext cx="93900" cy="939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Shape 24"/>
          <p:cNvSpPr/>
          <p:nvPr/>
        </p:nvSpPr>
        <p:spPr>
          <a:xfrm>
            <a:off x="258289" y="1577100"/>
            <a:ext cx="93900" cy="939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Shape 25"/>
          <p:cNvSpPr/>
          <p:nvPr/>
        </p:nvSpPr>
        <p:spPr>
          <a:xfrm>
            <a:off x="8726411" y="3200065"/>
            <a:ext cx="336767" cy="336767"/>
          </a:xfrm>
          <a:custGeom>
            <a:avLst/>
            <a:gdLst/>
            <a:ahLst/>
            <a:cxnLst/>
            <a:rect l="0" t="0" r="0" b="0"/>
            <a:pathLst>
              <a:path w="16027" h="16027" fill="none" extrusionOk="0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w="12175" cap="rnd" cmpd="sng">
            <a:solidFill>
              <a:srgbClr val="FFB6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6" name="Shape 26"/>
          <p:cNvGrpSpPr/>
          <p:nvPr/>
        </p:nvGrpSpPr>
        <p:grpSpPr>
          <a:xfrm>
            <a:off x="8142375" y="4477573"/>
            <a:ext cx="508851" cy="478711"/>
            <a:chOff x="5972700" y="2330200"/>
            <a:chExt cx="411625" cy="387275"/>
          </a:xfrm>
        </p:grpSpPr>
        <p:sp>
          <p:nvSpPr>
            <p:cNvPr id="27" name="Shape 27"/>
            <p:cNvSpPr/>
            <p:nvPr/>
          </p:nvSpPr>
          <p:spPr>
            <a:xfrm>
              <a:off x="5972700" y="2476950"/>
              <a:ext cx="98050" cy="219825"/>
            </a:xfrm>
            <a:custGeom>
              <a:avLst/>
              <a:gdLst/>
              <a:ahLst/>
              <a:cxnLst/>
              <a:rect l="0" t="0" r="0" b="0"/>
              <a:pathLst>
                <a:path w="3922" h="8793" fill="none" extrusionOk="0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Shape 28"/>
            <p:cNvSpPr/>
            <p:nvPr/>
          </p:nvSpPr>
          <p:spPr>
            <a:xfrm>
              <a:off x="6078025" y="2330200"/>
              <a:ext cx="306300" cy="387275"/>
            </a:xfrm>
            <a:custGeom>
              <a:avLst/>
              <a:gdLst/>
              <a:ahLst/>
              <a:cxnLst/>
              <a:rect l="0" t="0" r="0" b="0"/>
              <a:pathLst>
                <a:path w="12252" h="15491" fill="none" extrusionOk="0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" name="Shape 29"/>
          <p:cNvGrpSpPr/>
          <p:nvPr/>
        </p:nvGrpSpPr>
        <p:grpSpPr>
          <a:xfrm>
            <a:off x="545621" y="382390"/>
            <a:ext cx="398658" cy="631920"/>
            <a:chOff x="6718575" y="2318625"/>
            <a:chExt cx="256950" cy="407375"/>
          </a:xfrm>
        </p:grpSpPr>
        <p:sp>
          <p:nvSpPr>
            <p:cNvPr id="30" name="Shape 30"/>
            <p:cNvSpPr/>
            <p:nvPr/>
          </p:nvSpPr>
          <p:spPr>
            <a:xfrm>
              <a:off x="6795900" y="2673600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Shape 31"/>
            <p:cNvSpPr/>
            <p:nvPr/>
          </p:nvSpPr>
          <p:spPr>
            <a:xfrm>
              <a:off x="6795900" y="2650475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" name="Shape 32"/>
            <p:cNvSpPr/>
            <p:nvPr/>
          </p:nvSpPr>
          <p:spPr>
            <a:xfrm>
              <a:off x="6795900" y="2696125"/>
              <a:ext cx="102300" cy="29875"/>
            </a:xfrm>
            <a:custGeom>
              <a:avLst/>
              <a:gdLst/>
              <a:ahLst/>
              <a:cxnLst/>
              <a:rect l="0" t="0" r="0" b="0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Shape 33"/>
            <p:cNvSpPr/>
            <p:nvPr/>
          </p:nvSpPr>
          <p:spPr>
            <a:xfrm>
              <a:off x="67849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" name="Shape 34"/>
            <p:cNvSpPr/>
            <p:nvPr/>
          </p:nvSpPr>
          <p:spPr>
            <a:xfrm>
              <a:off x="6718575" y="2318625"/>
              <a:ext cx="256950" cy="307525"/>
            </a:xfrm>
            <a:custGeom>
              <a:avLst/>
              <a:gdLst/>
              <a:ahLst/>
              <a:cxnLst/>
              <a:rect l="0" t="0" r="0" b="0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Shape 35"/>
            <p:cNvSpPr/>
            <p:nvPr/>
          </p:nvSpPr>
          <p:spPr>
            <a:xfrm>
              <a:off x="68738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" name="Shape 36"/>
            <p:cNvSpPr/>
            <p:nvPr/>
          </p:nvSpPr>
          <p:spPr>
            <a:xfrm>
              <a:off x="6801975" y="2453200"/>
              <a:ext cx="90150" cy="19500"/>
            </a:xfrm>
            <a:custGeom>
              <a:avLst/>
              <a:gdLst/>
              <a:ahLst/>
              <a:cxnLst/>
              <a:rect l="0" t="0" r="0" b="0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" name="Shape 37"/>
            <p:cNvSpPr/>
            <p:nvPr/>
          </p:nvSpPr>
          <p:spPr>
            <a:xfrm>
              <a:off x="6795900" y="2628550"/>
              <a:ext cx="102300" cy="25"/>
            </a:xfrm>
            <a:custGeom>
              <a:avLst/>
              <a:gdLst/>
              <a:ahLst/>
              <a:cxnLst/>
              <a:rect l="0" t="0" r="0" b="0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Aqua">
  <p:cSld name="Blank Aqua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/>
          <p:nvPr/>
        </p:nvSpPr>
        <p:spPr>
          <a:xfrm>
            <a:off x="-1" y="0"/>
            <a:ext cx="9156543" cy="5143500"/>
          </a:xfrm>
          <a:prstGeom prst="rect">
            <a:avLst/>
          </a:prstGeom>
          <a:solidFill>
            <a:srgbClr val="02BD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Shape 41"/>
          <p:cNvSpPr/>
          <p:nvPr userDrawn="1"/>
        </p:nvSpPr>
        <p:spPr>
          <a:xfrm>
            <a:off x="-117275" y="847257"/>
            <a:ext cx="605400" cy="6054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" name="Shape 42"/>
          <p:cNvSpPr/>
          <p:nvPr userDrawn="1"/>
        </p:nvSpPr>
        <p:spPr>
          <a:xfrm>
            <a:off x="217850" y="171250"/>
            <a:ext cx="1054200" cy="10542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Shape 43"/>
          <p:cNvSpPr/>
          <p:nvPr userDrawn="1"/>
        </p:nvSpPr>
        <p:spPr>
          <a:xfrm>
            <a:off x="1156976" y="-137274"/>
            <a:ext cx="398700" cy="3987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Shape 44"/>
          <p:cNvSpPr/>
          <p:nvPr userDrawn="1"/>
        </p:nvSpPr>
        <p:spPr>
          <a:xfrm>
            <a:off x="1397225" y="337514"/>
            <a:ext cx="136800" cy="136800"/>
          </a:xfrm>
          <a:prstGeom prst="ellipse">
            <a:avLst/>
          </a:prstGeom>
          <a:solidFill>
            <a:srgbClr val="FC4540">
              <a:alpha val="78823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Shape 45"/>
          <p:cNvSpPr/>
          <p:nvPr userDrawn="1"/>
        </p:nvSpPr>
        <p:spPr>
          <a:xfrm>
            <a:off x="488128" y="1334485"/>
            <a:ext cx="213000" cy="2130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Shape 46"/>
          <p:cNvSpPr/>
          <p:nvPr/>
        </p:nvSpPr>
        <p:spPr>
          <a:xfrm>
            <a:off x="7847950" y="4168079"/>
            <a:ext cx="1097700" cy="10977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Shape 47"/>
          <p:cNvSpPr/>
          <p:nvPr/>
        </p:nvSpPr>
        <p:spPr>
          <a:xfrm>
            <a:off x="8507494" y="2981146"/>
            <a:ext cx="774600" cy="7746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Shape 48"/>
          <p:cNvSpPr/>
          <p:nvPr/>
        </p:nvSpPr>
        <p:spPr>
          <a:xfrm>
            <a:off x="8094101" y="3973940"/>
            <a:ext cx="413400" cy="413400"/>
          </a:xfrm>
          <a:prstGeom prst="ellipse">
            <a:avLst/>
          </a:prstGeom>
          <a:solidFill>
            <a:srgbClr val="FC4540">
              <a:alpha val="78823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" name="Shape 49"/>
          <p:cNvSpPr/>
          <p:nvPr/>
        </p:nvSpPr>
        <p:spPr>
          <a:xfrm>
            <a:off x="8622049" y="3872635"/>
            <a:ext cx="213000" cy="2130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Shape 50"/>
          <p:cNvSpPr/>
          <p:nvPr/>
        </p:nvSpPr>
        <p:spPr>
          <a:xfrm>
            <a:off x="7550022" y="4801658"/>
            <a:ext cx="213000" cy="2130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Shape 51"/>
          <p:cNvSpPr/>
          <p:nvPr/>
        </p:nvSpPr>
        <p:spPr>
          <a:xfrm>
            <a:off x="7325661" y="4674667"/>
            <a:ext cx="93900" cy="939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Shape 52"/>
          <p:cNvSpPr/>
          <p:nvPr userDrawn="1"/>
        </p:nvSpPr>
        <p:spPr>
          <a:xfrm>
            <a:off x="258289" y="1577100"/>
            <a:ext cx="93900" cy="939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" name="Shape 53"/>
          <p:cNvSpPr/>
          <p:nvPr/>
        </p:nvSpPr>
        <p:spPr>
          <a:xfrm>
            <a:off x="8726411" y="3200065"/>
            <a:ext cx="336767" cy="336767"/>
          </a:xfrm>
          <a:custGeom>
            <a:avLst/>
            <a:gdLst/>
            <a:ahLst/>
            <a:cxnLst/>
            <a:rect l="0" t="0" r="0" b="0"/>
            <a:pathLst>
              <a:path w="16027" h="16027" fill="none" extrusionOk="0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w="12175" cap="rnd" cmpd="sng">
            <a:solidFill>
              <a:srgbClr val="FFB6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4" name="Shape 54"/>
          <p:cNvGrpSpPr/>
          <p:nvPr/>
        </p:nvGrpSpPr>
        <p:grpSpPr>
          <a:xfrm>
            <a:off x="8142375" y="4477573"/>
            <a:ext cx="508851" cy="478711"/>
            <a:chOff x="5972700" y="2330200"/>
            <a:chExt cx="411625" cy="387275"/>
          </a:xfrm>
        </p:grpSpPr>
        <p:sp>
          <p:nvSpPr>
            <p:cNvPr id="55" name="Shape 55"/>
            <p:cNvSpPr/>
            <p:nvPr/>
          </p:nvSpPr>
          <p:spPr>
            <a:xfrm>
              <a:off x="5972700" y="2476950"/>
              <a:ext cx="98050" cy="219825"/>
            </a:xfrm>
            <a:custGeom>
              <a:avLst/>
              <a:gdLst/>
              <a:ahLst/>
              <a:cxnLst/>
              <a:rect l="0" t="0" r="0" b="0"/>
              <a:pathLst>
                <a:path w="3922" h="8793" fill="none" extrusionOk="0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Shape 56"/>
            <p:cNvSpPr/>
            <p:nvPr/>
          </p:nvSpPr>
          <p:spPr>
            <a:xfrm>
              <a:off x="6078025" y="2330200"/>
              <a:ext cx="306300" cy="387275"/>
            </a:xfrm>
            <a:custGeom>
              <a:avLst/>
              <a:gdLst/>
              <a:ahLst/>
              <a:cxnLst/>
              <a:rect l="0" t="0" r="0" b="0"/>
              <a:pathLst>
                <a:path w="12252" h="15491" fill="none" extrusionOk="0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7" name="Shape 57"/>
          <p:cNvGrpSpPr/>
          <p:nvPr userDrawn="1"/>
        </p:nvGrpSpPr>
        <p:grpSpPr>
          <a:xfrm>
            <a:off x="545621" y="382390"/>
            <a:ext cx="398658" cy="631920"/>
            <a:chOff x="6718575" y="2318625"/>
            <a:chExt cx="256950" cy="407375"/>
          </a:xfrm>
        </p:grpSpPr>
        <p:sp>
          <p:nvSpPr>
            <p:cNvPr id="58" name="Shape 58"/>
            <p:cNvSpPr/>
            <p:nvPr/>
          </p:nvSpPr>
          <p:spPr>
            <a:xfrm>
              <a:off x="6795900" y="2673600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" name="Shape 59"/>
            <p:cNvSpPr/>
            <p:nvPr/>
          </p:nvSpPr>
          <p:spPr>
            <a:xfrm>
              <a:off x="6795900" y="2650475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" name="Shape 60"/>
            <p:cNvSpPr/>
            <p:nvPr/>
          </p:nvSpPr>
          <p:spPr>
            <a:xfrm>
              <a:off x="6795900" y="2696125"/>
              <a:ext cx="102300" cy="29875"/>
            </a:xfrm>
            <a:custGeom>
              <a:avLst/>
              <a:gdLst/>
              <a:ahLst/>
              <a:cxnLst/>
              <a:rect l="0" t="0" r="0" b="0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" name="Shape 61"/>
            <p:cNvSpPr/>
            <p:nvPr/>
          </p:nvSpPr>
          <p:spPr>
            <a:xfrm>
              <a:off x="67849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" name="Shape 62"/>
            <p:cNvSpPr/>
            <p:nvPr/>
          </p:nvSpPr>
          <p:spPr>
            <a:xfrm>
              <a:off x="6718575" y="2318625"/>
              <a:ext cx="256950" cy="307525"/>
            </a:xfrm>
            <a:custGeom>
              <a:avLst/>
              <a:gdLst/>
              <a:ahLst/>
              <a:cxnLst/>
              <a:rect l="0" t="0" r="0" b="0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" name="Shape 63"/>
            <p:cNvSpPr/>
            <p:nvPr/>
          </p:nvSpPr>
          <p:spPr>
            <a:xfrm>
              <a:off x="68738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" name="Shape 64"/>
            <p:cNvSpPr/>
            <p:nvPr/>
          </p:nvSpPr>
          <p:spPr>
            <a:xfrm>
              <a:off x="6801975" y="2453200"/>
              <a:ext cx="90150" cy="19500"/>
            </a:xfrm>
            <a:custGeom>
              <a:avLst/>
              <a:gdLst/>
              <a:ahLst/>
              <a:cxnLst/>
              <a:rect l="0" t="0" r="0" b="0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Shape 65"/>
            <p:cNvSpPr/>
            <p:nvPr/>
          </p:nvSpPr>
          <p:spPr>
            <a:xfrm>
              <a:off x="6795900" y="2628550"/>
              <a:ext cx="102300" cy="25"/>
            </a:xfrm>
            <a:custGeom>
              <a:avLst/>
              <a:gdLst/>
              <a:ahLst/>
              <a:cxnLst/>
              <a:rect l="0" t="0" r="0" b="0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Aqua" preserve="1">
  <p:cSld name="1_Blank Aqua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/>
          <p:nvPr/>
        </p:nvSpPr>
        <p:spPr>
          <a:xfrm>
            <a:off x="-1" y="0"/>
            <a:ext cx="9156543" cy="5143500"/>
          </a:xfrm>
          <a:prstGeom prst="rect">
            <a:avLst/>
          </a:prstGeom>
          <a:solidFill>
            <a:srgbClr val="02BD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Shape 50"/>
          <p:cNvSpPr/>
          <p:nvPr/>
        </p:nvSpPr>
        <p:spPr>
          <a:xfrm>
            <a:off x="7550022" y="4801658"/>
            <a:ext cx="213000" cy="2130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" name="Shape 53"/>
          <p:cNvSpPr/>
          <p:nvPr/>
        </p:nvSpPr>
        <p:spPr>
          <a:xfrm>
            <a:off x="8482842" y="3353731"/>
            <a:ext cx="336767" cy="336767"/>
          </a:xfrm>
          <a:custGeom>
            <a:avLst/>
            <a:gdLst/>
            <a:ahLst/>
            <a:cxnLst/>
            <a:rect l="0" t="0" r="0" b="0"/>
            <a:pathLst>
              <a:path w="16027" h="16027" fill="none" extrusionOk="0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w="12175" cap="rnd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" name="Shape 54"/>
          <p:cNvGrpSpPr/>
          <p:nvPr/>
        </p:nvGrpSpPr>
        <p:grpSpPr>
          <a:xfrm>
            <a:off x="7974309" y="4275323"/>
            <a:ext cx="508851" cy="478711"/>
            <a:chOff x="5972700" y="2330200"/>
            <a:chExt cx="411625" cy="387275"/>
          </a:xfrm>
        </p:grpSpPr>
        <p:sp>
          <p:nvSpPr>
            <p:cNvPr id="55" name="Shape 55"/>
            <p:cNvSpPr/>
            <p:nvPr/>
          </p:nvSpPr>
          <p:spPr>
            <a:xfrm>
              <a:off x="5972700" y="2476950"/>
              <a:ext cx="98050" cy="219825"/>
            </a:xfrm>
            <a:custGeom>
              <a:avLst/>
              <a:gdLst/>
              <a:ahLst/>
              <a:cxnLst/>
              <a:rect l="0" t="0" r="0" b="0"/>
              <a:pathLst>
                <a:path w="3922" h="8793" fill="none" extrusionOk="0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Shape 56"/>
            <p:cNvSpPr/>
            <p:nvPr/>
          </p:nvSpPr>
          <p:spPr>
            <a:xfrm>
              <a:off x="6078025" y="2330200"/>
              <a:ext cx="306300" cy="387275"/>
            </a:xfrm>
            <a:custGeom>
              <a:avLst/>
              <a:gdLst/>
              <a:ahLst/>
              <a:cxnLst/>
              <a:rect l="0" t="0" r="0" b="0"/>
              <a:pathLst>
                <a:path w="12252" h="15491" fill="none" extrusionOk="0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" name="Shape 57"/>
          <p:cNvGrpSpPr/>
          <p:nvPr userDrawn="1"/>
        </p:nvGrpSpPr>
        <p:grpSpPr>
          <a:xfrm>
            <a:off x="449385" y="405685"/>
            <a:ext cx="398658" cy="631920"/>
            <a:chOff x="6718575" y="2318625"/>
            <a:chExt cx="256950" cy="407375"/>
          </a:xfrm>
        </p:grpSpPr>
        <p:sp>
          <p:nvSpPr>
            <p:cNvPr id="58" name="Shape 58"/>
            <p:cNvSpPr/>
            <p:nvPr/>
          </p:nvSpPr>
          <p:spPr>
            <a:xfrm>
              <a:off x="6795900" y="2673600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" name="Shape 59"/>
            <p:cNvSpPr/>
            <p:nvPr/>
          </p:nvSpPr>
          <p:spPr>
            <a:xfrm>
              <a:off x="6795900" y="2650475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" name="Shape 60"/>
            <p:cNvSpPr/>
            <p:nvPr/>
          </p:nvSpPr>
          <p:spPr>
            <a:xfrm>
              <a:off x="6795900" y="2696125"/>
              <a:ext cx="102300" cy="29875"/>
            </a:xfrm>
            <a:custGeom>
              <a:avLst/>
              <a:gdLst/>
              <a:ahLst/>
              <a:cxnLst/>
              <a:rect l="0" t="0" r="0" b="0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" name="Shape 61"/>
            <p:cNvSpPr/>
            <p:nvPr/>
          </p:nvSpPr>
          <p:spPr>
            <a:xfrm>
              <a:off x="67849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" name="Shape 62"/>
            <p:cNvSpPr/>
            <p:nvPr/>
          </p:nvSpPr>
          <p:spPr>
            <a:xfrm>
              <a:off x="6718575" y="2318625"/>
              <a:ext cx="256950" cy="307525"/>
            </a:xfrm>
            <a:custGeom>
              <a:avLst/>
              <a:gdLst/>
              <a:ahLst/>
              <a:cxnLst/>
              <a:rect l="0" t="0" r="0" b="0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" name="Shape 63"/>
            <p:cNvSpPr/>
            <p:nvPr/>
          </p:nvSpPr>
          <p:spPr>
            <a:xfrm>
              <a:off x="68738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" name="Shape 64"/>
            <p:cNvSpPr/>
            <p:nvPr/>
          </p:nvSpPr>
          <p:spPr>
            <a:xfrm>
              <a:off x="6801975" y="2453200"/>
              <a:ext cx="90150" cy="19500"/>
            </a:xfrm>
            <a:custGeom>
              <a:avLst/>
              <a:gdLst/>
              <a:ahLst/>
              <a:cxnLst/>
              <a:rect l="0" t="0" r="0" b="0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Shape 65"/>
            <p:cNvSpPr/>
            <p:nvPr/>
          </p:nvSpPr>
          <p:spPr>
            <a:xfrm>
              <a:off x="6795900" y="2628550"/>
              <a:ext cx="102300" cy="25"/>
            </a:xfrm>
            <a:custGeom>
              <a:avLst/>
              <a:gdLst/>
              <a:ahLst/>
              <a:cxnLst/>
              <a:rect l="0" t="0" r="0" b="0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9" name="橢圓 28"/>
          <p:cNvSpPr/>
          <p:nvPr userDrawn="1"/>
        </p:nvSpPr>
        <p:spPr>
          <a:xfrm>
            <a:off x="192527" y="265458"/>
            <a:ext cx="912374" cy="912374"/>
          </a:xfrm>
          <a:prstGeom prst="ellipse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" name="橢圓 29"/>
          <p:cNvSpPr/>
          <p:nvPr userDrawn="1"/>
        </p:nvSpPr>
        <p:spPr>
          <a:xfrm>
            <a:off x="7763022" y="4106116"/>
            <a:ext cx="900000" cy="900000"/>
          </a:xfrm>
          <a:prstGeom prst="ellipse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橢圓 30"/>
          <p:cNvSpPr/>
          <p:nvPr userDrawn="1"/>
        </p:nvSpPr>
        <p:spPr>
          <a:xfrm>
            <a:off x="8312081" y="3188749"/>
            <a:ext cx="696166" cy="696166"/>
          </a:xfrm>
          <a:prstGeom prst="ellipse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26" name="Picture 2" descr="D:\ING\0309\Images\icon-13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48043" y="1037605"/>
            <a:ext cx="1057275" cy="1057275"/>
          </a:xfrm>
          <a:prstGeom prst="rect">
            <a:avLst/>
          </a:prstGeom>
          <a:noFill/>
        </p:spPr>
      </p:pic>
      <p:pic>
        <p:nvPicPr>
          <p:cNvPr id="1027" name="Picture 3" descr="D:\ING\0309\Images\icon-17.png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7047237" y="1567830"/>
            <a:ext cx="1057275" cy="10541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SECTION_HEADER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D:\ING\0309\Cover-01-01-01.png"/>
          <p:cNvPicPr>
            <a:picLocks noChangeAspect="1" noChangeArrowheads="1"/>
          </p:cNvPicPr>
          <p:nvPr userDrawn="1"/>
        </p:nvPicPr>
        <p:blipFill>
          <a:blip r:embed="rId2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8" name="Shape 98"/>
          <p:cNvSpPr txBox="1">
            <a:spLocks noGrp="1"/>
          </p:cNvSpPr>
          <p:nvPr>
            <p:ph type="ctrTitle"/>
          </p:nvPr>
        </p:nvSpPr>
        <p:spPr>
          <a:xfrm>
            <a:off x="109033" y="0"/>
            <a:ext cx="7731099" cy="7789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2BDC7"/>
              </a:buClr>
              <a:buSzPts val="3000"/>
              <a:buFont typeface="Arial"/>
              <a:buNone/>
              <a:defRPr sz="4000" b="1" i="0" u="none" strike="noStrike" cap="none">
                <a:solidFill>
                  <a:schemeClr val="bg1"/>
                </a:solidFill>
                <a:latin typeface="+mj-lt"/>
                <a:ea typeface="微軟正黑體" pitchFamily="34" charset="-120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2BDC7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02BDC7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2BDC7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02BDC7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2BDC7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02BDC7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2BDC7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02BDC7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2BDC7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02BDC7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2BDC7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02BDC7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2BDC7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02BDC7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2BDC7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02BDC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/>
          <p:nvPr/>
        </p:nvSpPr>
        <p:spPr>
          <a:xfrm>
            <a:off x="407150" y="407075"/>
            <a:ext cx="8329800" cy="4329300"/>
          </a:xfrm>
          <a:prstGeom prst="rect">
            <a:avLst/>
          </a:prstGeom>
          <a:solidFill>
            <a:srgbClr val="02BD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Shape 72"/>
          <p:cNvSpPr/>
          <p:nvPr/>
        </p:nvSpPr>
        <p:spPr>
          <a:xfrm>
            <a:off x="2630450" y="630150"/>
            <a:ext cx="3883200" cy="388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Shape 73"/>
          <p:cNvSpPr/>
          <p:nvPr/>
        </p:nvSpPr>
        <p:spPr>
          <a:xfrm>
            <a:off x="5430350" y="228600"/>
            <a:ext cx="1388100" cy="1388100"/>
          </a:xfrm>
          <a:prstGeom prst="ellipse">
            <a:avLst/>
          </a:prstGeom>
          <a:solidFill>
            <a:srgbClr val="FFB600">
              <a:alpha val="79607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Shape 74"/>
          <p:cNvSpPr/>
          <p:nvPr/>
        </p:nvSpPr>
        <p:spPr>
          <a:xfrm>
            <a:off x="5908250" y="4660825"/>
            <a:ext cx="605400" cy="6054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Shape 75"/>
          <p:cNvSpPr/>
          <p:nvPr/>
        </p:nvSpPr>
        <p:spPr>
          <a:xfrm>
            <a:off x="2706650" y="3872629"/>
            <a:ext cx="1097700" cy="1097700"/>
          </a:xfrm>
          <a:prstGeom prst="ellipse">
            <a:avLst/>
          </a:prstGeom>
          <a:solidFill>
            <a:srgbClr val="FC4540">
              <a:alpha val="78823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Shape 76"/>
          <p:cNvSpPr/>
          <p:nvPr/>
        </p:nvSpPr>
        <p:spPr>
          <a:xfrm>
            <a:off x="2081694" y="771271"/>
            <a:ext cx="774600" cy="7746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Shape 77"/>
          <p:cNvSpPr/>
          <p:nvPr/>
        </p:nvSpPr>
        <p:spPr>
          <a:xfrm>
            <a:off x="6513651" y="1616690"/>
            <a:ext cx="413400" cy="4134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Shape 78"/>
          <p:cNvSpPr/>
          <p:nvPr/>
        </p:nvSpPr>
        <p:spPr>
          <a:xfrm>
            <a:off x="2420476" y="3612044"/>
            <a:ext cx="336900" cy="3369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Shape 79"/>
          <p:cNvSpPr/>
          <p:nvPr/>
        </p:nvSpPr>
        <p:spPr>
          <a:xfrm>
            <a:off x="2362484" y="1670133"/>
            <a:ext cx="213000" cy="2130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Shape 80"/>
          <p:cNvSpPr/>
          <p:nvPr/>
        </p:nvSpPr>
        <p:spPr>
          <a:xfrm>
            <a:off x="6818461" y="1338692"/>
            <a:ext cx="93900" cy="939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Shape 81"/>
          <p:cNvSpPr/>
          <p:nvPr/>
        </p:nvSpPr>
        <p:spPr>
          <a:xfrm>
            <a:off x="6163989" y="4374525"/>
            <a:ext cx="93900" cy="939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Shape 82"/>
          <p:cNvSpPr/>
          <p:nvPr/>
        </p:nvSpPr>
        <p:spPr>
          <a:xfrm>
            <a:off x="2300611" y="990190"/>
            <a:ext cx="336767" cy="336767"/>
          </a:xfrm>
          <a:custGeom>
            <a:avLst/>
            <a:gdLst/>
            <a:ahLst/>
            <a:cxnLst/>
            <a:rect l="0" t="0" r="0" b="0"/>
            <a:pathLst>
              <a:path w="16027" h="16027" fill="none" extrusionOk="0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w="12175" cap="rnd" cmpd="sng">
            <a:solidFill>
              <a:srgbClr val="02BDC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3" name="Shape 83"/>
          <p:cNvGrpSpPr/>
          <p:nvPr/>
        </p:nvGrpSpPr>
        <p:grpSpPr>
          <a:xfrm>
            <a:off x="3001075" y="4182123"/>
            <a:ext cx="508851" cy="478711"/>
            <a:chOff x="5972700" y="2330200"/>
            <a:chExt cx="411625" cy="387275"/>
          </a:xfrm>
        </p:grpSpPr>
        <p:sp>
          <p:nvSpPr>
            <p:cNvPr id="84" name="Shape 84"/>
            <p:cNvSpPr/>
            <p:nvPr/>
          </p:nvSpPr>
          <p:spPr>
            <a:xfrm>
              <a:off x="5972700" y="2476950"/>
              <a:ext cx="98050" cy="219825"/>
            </a:xfrm>
            <a:custGeom>
              <a:avLst/>
              <a:gdLst/>
              <a:ahLst/>
              <a:cxnLst/>
              <a:rect l="0" t="0" r="0" b="0"/>
              <a:pathLst>
                <a:path w="3922" h="8793" fill="none" extrusionOk="0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Shape 85"/>
            <p:cNvSpPr/>
            <p:nvPr/>
          </p:nvSpPr>
          <p:spPr>
            <a:xfrm>
              <a:off x="6078025" y="2330200"/>
              <a:ext cx="306300" cy="387275"/>
            </a:xfrm>
            <a:custGeom>
              <a:avLst/>
              <a:gdLst/>
              <a:ahLst/>
              <a:cxnLst/>
              <a:rect l="0" t="0" r="0" b="0"/>
              <a:pathLst>
                <a:path w="12252" h="15491" fill="none" extrusionOk="0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6" name="Shape 86"/>
          <p:cNvGrpSpPr/>
          <p:nvPr/>
        </p:nvGrpSpPr>
        <p:grpSpPr>
          <a:xfrm>
            <a:off x="5861768" y="506559"/>
            <a:ext cx="524975" cy="832145"/>
            <a:chOff x="6718575" y="2318625"/>
            <a:chExt cx="256950" cy="407375"/>
          </a:xfrm>
        </p:grpSpPr>
        <p:sp>
          <p:nvSpPr>
            <p:cNvPr id="87" name="Shape 87"/>
            <p:cNvSpPr/>
            <p:nvPr/>
          </p:nvSpPr>
          <p:spPr>
            <a:xfrm>
              <a:off x="6795900" y="2673600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" name="Shape 88"/>
            <p:cNvSpPr/>
            <p:nvPr/>
          </p:nvSpPr>
          <p:spPr>
            <a:xfrm>
              <a:off x="6795900" y="2650475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Shape 89"/>
            <p:cNvSpPr/>
            <p:nvPr/>
          </p:nvSpPr>
          <p:spPr>
            <a:xfrm>
              <a:off x="6795900" y="2696125"/>
              <a:ext cx="102300" cy="29875"/>
            </a:xfrm>
            <a:custGeom>
              <a:avLst/>
              <a:gdLst/>
              <a:ahLst/>
              <a:cxnLst/>
              <a:rect l="0" t="0" r="0" b="0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Shape 90"/>
            <p:cNvSpPr/>
            <p:nvPr/>
          </p:nvSpPr>
          <p:spPr>
            <a:xfrm>
              <a:off x="67849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Shape 91"/>
            <p:cNvSpPr/>
            <p:nvPr/>
          </p:nvSpPr>
          <p:spPr>
            <a:xfrm>
              <a:off x="6718575" y="2318625"/>
              <a:ext cx="256950" cy="307525"/>
            </a:xfrm>
            <a:custGeom>
              <a:avLst/>
              <a:gdLst/>
              <a:ahLst/>
              <a:cxnLst/>
              <a:rect l="0" t="0" r="0" b="0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Shape 92"/>
            <p:cNvSpPr/>
            <p:nvPr/>
          </p:nvSpPr>
          <p:spPr>
            <a:xfrm>
              <a:off x="68738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Shape 93"/>
            <p:cNvSpPr/>
            <p:nvPr/>
          </p:nvSpPr>
          <p:spPr>
            <a:xfrm>
              <a:off x="6801975" y="2453200"/>
              <a:ext cx="90150" cy="19500"/>
            </a:xfrm>
            <a:custGeom>
              <a:avLst/>
              <a:gdLst/>
              <a:ahLst/>
              <a:cxnLst/>
              <a:rect l="0" t="0" r="0" b="0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" name="Shape 94"/>
            <p:cNvSpPr/>
            <p:nvPr/>
          </p:nvSpPr>
          <p:spPr>
            <a:xfrm>
              <a:off x="6795900" y="2628550"/>
              <a:ext cx="102300" cy="25"/>
            </a:xfrm>
            <a:custGeom>
              <a:avLst/>
              <a:gdLst/>
              <a:ahLst/>
              <a:cxnLst/>
              <a:rect l="0" t="0" r="0" b="0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5" name="Shape 95"/>
          <p:cNvSpPr/>
          <p:nvPr/>
        </p:nvSpPr>
        <p:spPr>
          <a:xfrm>
            <a:off x="2757247" y="861970"/>
            <a:ext cx="300900" cy="300900"/>
          </a:xfrm>
          <a:prstGeom prst="ellipse">
            <a:avLst/>
          </a:prstGeom>
          <a:solidFill>
            <a:srgbClr val="FC4540">
              <a:alpha val="78823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Shape 96"/>
          <p:cNvSpPr/>
          <p:nvPr/>
        </p:nvSpPr>
        <p:spPr>
          <a:xfrm>
            <a:off x="3509928" y="4757335"/>
            <a:ext cx="213000" cy="2130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Shape 97"/>
          <p:cNvSpPr/>
          <p:nvPr/>
        </p:nvSpPr>
        <p:spPr>
          <a:xfrm>
            <a:off x="5494851" y="4374527"/>
            <a:ext cx="413400" cy="4134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Shape 98"/>
          <p:cNvSpPr txBox="1">
            <a:spLocks noGrp="1"/>
          </p:cNvSpPr>
          <p:nvPr>
            <p:ph type="ctrTitle"/>
          </p:nvPr>
        </p:nvSpPr>
        <p:spPr>
          <a:xfrm>
            <a:off x="2886100" y="1888150"/>
            <a:ext cx="3371700" cy="11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2BDC7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02BDC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2BDC7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02BDC7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2BDC7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02BDC7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2BDC7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02BDC7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2BDC7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02BDC7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2BDC7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02BDC7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2BDC7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02BDC7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2BDC7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02BDC7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2BDC7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02BDC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99" name="Shape 99"/>
          <p:cNvSpPr txBox="1">
            <a:spLocks noGrp="1"/>
          </p:cNvSpPr>
          <p:nvPr>
            <p:ph type="subTitle" idx="1"/>
          </p:nvPr>
        </p:nvSpPr>
        <p:spPr>
          <a:xfrm>
            <a:off x="2886100" y="2916252"/>
            <a:ext cx="3371700" cy="7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B600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FFB6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FFB6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B6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FFB6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B6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FFB6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B6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FFB6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B6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FFB6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B6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FFB6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B6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FFB6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B6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FFB600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FFB6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only">
  <p:cSld name="1_Title only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ING\0309\Images\DEMO-01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219075" y="171450"/>
            <a:ext cx="8534418" cy="480061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6" name="Shape 10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68" r:id="rId2"/>
    <p:sldLayoutId id="2147483649" r:id="rId3"/>
    <p:sldLayoutId id="2147483650" r:id="rId4"/>
    <p:sldLayoutId id="2147483667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64" r:id="rId13"/>
    <p:sldLayoutId id="2147483665" r:id="rId14"/>
    <p:sldLayoutId id="2147483658" r:id="rId15"/>
    <p:sldLayoutId id="2147483659" r:id="rId16"/>
    <p:sldLayoutId id="2147483660" r:id="rId17"/>
    <p:sldLayoutId id="2147483661" r:id="rId18"/>
    <p:sldLayoutId id="2147483666" r:id="rId19"/>
    <p:sldLayoutId id="2147483662" r:id="rId2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6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"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t>1</a:t>
            </a:fld>
            <a:endParaRPr sz="10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群組 31"/>
          <p:cNvGrpSpPr/>
          <p:nvPr/>
        </p:nvGrpSpPr>
        <p:grpSpPr>
          <a:xfrm>
            <a:off x="440760" y="87665"/>
            <a:ext cx="7962040" cy="1010184"/>
            <a:chOff x="649247" y="3308945"/>
            <a:chExt cx="7962040" cy="1010184"/>
          </a:xfrm>
        </p:grpSpPr>
        <p:grpSp>
          <p:nvGrpSpPr>
            <p:cNvPr id="33" name="Shape 119"/>
            <p:cNvGrpSpPr/>
            <p:nvPr/>
          </p:nvGrpSpPr>
          <p:grpSpPr>
            <a:xfrm>
              <a:off x="649247" y="3308945"/>
              <a:ext cx="7962040" cy="1010184"/>
              <a:chOff x="2984973" y="1131591"/>
              <a:chExt cx="4607491" cy="584575"/>
            </a:xfrm>
          </p:grpSpPr>
          <p:sp>
            <p:nvSpPr>
              <p:cNvPr id="35" name="Shape 120"/>
              <p:cNvSpPr/>
              <p:nvPr/>
            </p:nvSpPr>
            <p:spPr>
              <a:xfrm rot="5400000">
                <a:off x="5214838" y="-661460"/>
                <a:ext cx="432047" cy="4323205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rgbClr val="37BFC9"/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" name="Shape 121"/>
              <p:cNvSpPr/>
              <p:nvPr/>
            </p:nvSpPr>
            <p:spPr>
              <a:xfrm rot="-5400000" flipH="1">
                <a:off x="2984973" y="1131591"/>
                <a:ext cx="576000" cy="576000"/>
              </a:xfrm>
              <a:prstGeom prst="ellipse">
                <a:avLst/>
              </a:prstGeom>
              <a:solidFill>
                <a:schemeClr val="lt1"/>
              </a:solidFill>
              <a:ln w="50800" cap="flat" cmpd="sng">
                <a:solidFill>
                  <a:srgbClr val="37BFC9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>
                  <a:solidFill>
                    <a:schemeClr val="lt1"/>
                  </a:solidFill>
                  <a:latin typeface="Arial Black"/>
                  <a:ea typeface="Arial Black"/>
                  <a:cs typeface="Arial Black"/>
                  <a:sym typeface="Arial Black"/>
                </a:endParaRPr>
              </a:p>
            </p:txBody>
          </p:sp>
          <p:sp>
            <p:nvSpPr>
              <p:cNvPr id="37" name="Shape 122"/>
              <p:cNvSpPr txBox="1"/>
              <p:nvPr/>
            </p:nvSpPr>
            <p:spPr>
              <a:xfrm>
                <a:off x="2988072" y="1234925"/>
                <a:ext cx="569802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0" rIns="91425" bIns="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SzPct val="25000"/>
                  <a:buNone/>
                </a:pPr>
                <a:r>
                  <a:rPr lang="en-US" sz="4400" b="1" dirty="0" smtClean="0">
                    <a:solidFill>
                      <a:srgbClr val="37BFC9"/>
                    </a:solidFill>
                    <a:latin typeface="Arial"/>
                    <a:ea typeface="Arial"/>
                    <a:cs typeface="Arial"/>
                    <a:sym typeface="Arial"/>
                  </a:rPr>
                  <a:t>03</a:t>
                </a:r>
                <a:endParaRPr lang="en-US" sz="4400" b="1" dirty="0">
                  <a:solidFill>
                    <a:srgbClr val="37BFC9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4" name="Shape 223"/>
            <p:cNvSpPr txBox="1"/>
            <p:nvPr/>
          </p:nvSpPr>
          <p:spPr>
            <a:xfrm>
              <a:off x="1828262" y="3639198"/>
              <a:ext cx="6111513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vl="0"/>
              <a:r>
                <a:rPr lang="en-US" altLang="zh-TW" sz="3600" b="1" dirty="0" smtClean="0">
                  <a:solidFill>
                    <a:schemeClr val="bg1"/>
                  </a:solidFill>
                  <a:latin typeface="+mj-lt"/>
                  <a:ea typeface="Microsoft JhengHei" charset="0"/>
                  <a:cs typeface="Microsoft JhengHei" charset="0"/>
                </a:rPr>
                <a:t>Filter Conditions</a:t>
              </a:r>
              <a:endParaRPr lang="zh-TW" altLang="en-US" sz="3600" b="1" dirty="0">
                <a:solidFill>
                  <a:schemeClr val="bg1"/>
                </a:solidFill>
                <a:latin typeface="+mj-lt"/>
                <a:ea typeface="Microsoft JhengHei" charset="0"/>
                <a:cs typeface="Microsoft JhengHei" charset="0"/>
              </a:endParaRPr>
            </a:p>
          </p:txBody>
        </p:sp>
      </p:grpSp>
      <p:grpSp>
        <p:nvGrpSpPr>
          <p:cNvPr id="27" name="群組 26"/>
          <p:cNvGrpSpPr/>
          <p:nvPr/>
        </p:nvGrpSpPr>
        <p:grpSpPr>
          <a:xfrm>
            <a:off x="28575" y="904796"/>
            <a:ext cx="8805335" cy="3822699"/>
            <a:chOff x="28575" y="904796"/>
            <a:chExt cx="8805335" cy="3822699"/>
          </a:xfrm>
        </p:grpSpPr>
        <p:sp>
          <p:nvSpPr>
            <p:cNvPr id="26" name="圓角矩形 25"/>
            <p:cNvSpPr/>
            <p:nvPr/>
          </p:nvSpPr>
          <p:spPr>
            <a:xfrm flipH="1">
              <a:off x="255261" y="1259510"/>
              <a:ext cx="8460112" cy="3467985"/>
            </a:xfrm>
            <a:prstGeom prst="roundRect">
              <a:avLst>
                <a:gd name="adj" fmla="val 3501"/>
              </a:avLst>
            </a:prstGeom>
            <a:solidFill>
              <a:srgbClr val="37BF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298" name="Shape 298" descr="P8-01.png"/>
            <p:cNvPicPr preferRelativeResize="0"/>
            <p:nvPr/>
          </p:nvPicPr>
          <p:blipFill rotWithShape="1">
            <a:blip r:embed="rId3">
              <a:alphaModFix/>
            </a:blip>
            <a:srcRect r="5865"/>
            <a:stretch/>
          </p:blipFill>
          <p:spPr>
            <a:xfrm>
              <a:off x="28575" y="904796"/>
              <a:ext cx="8686798" cy="3784600"/>
            </a:xfrm>
            <a:prstGeom prst="roundRect">
              <a:avLst>
                <a:gd name="adj" fmla="val 0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contourClr>
                <a:srgbClr val="969696"/>
              </a:contourClr>
            </a:sp3d>
          </p:spPr>
        </p:pic>
        <p:sp>
          <p:nvSpPr>
            <p:cNvPr id="299" name="Shape 299"/>
            <p:cNvSpPr txBox="1"/>
            <p:nvPr/>
          </p:nvSpPr>
          <p:spPr>
            <a:xfrm>
              <a:off x="245860" y="1134029"/>
              <a:ext cx="2222370" cy="4001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 i="0" u="none" strike="noStrike" cap="none" dirty="0">
                  <a:solidFill>
                    <a:srgbClr val="FFFF00"/>
                  </a:solidFill>
                  <a:latin typeface="+mj-lt"/>
                  <a:ea typeface="Microsoft JhengHei" charset="0"/>
                  <a:cs typeface="Microsoft JhengHei" charset="0"/>
                  <a:sym typeface="Arial"/>
                </a:rPr>
                <a:t>35</a:t>
              </a:r>
              <a:r>
                <a:rPr lang="en" sz="1800" b="1" i="0" u="none" strike="noStrike" cap="none" dirty="0" smtClean="0">
                  <a:solidFill>
                    <a:srgbClr val="FFFF00"/>
                  </a:solidFill>
                  <a:latin typeface="+mj-lt"/>
                  <a:ea typeface="Microsoft JhengHei" charset="0"/>
                  <a:cs typeface="Microsoft JhengHei" charset="0"/>
                  <a:sym typeface="Arial"/>
                </a:rPr>
                <a:t>+</a:t>
              </a:r>
              <a:r>
                <a:rPr lang="en-US" sz="1800" b="1" i="0" u="none" strike="noStrike" cap="none" dirty="0" smtClean="0">
                  <a:solidFill>
                    <a:schemeClr val="lt1"/>
                  </a:solidFill>
                  <a:latin typeface="+mj-lt"/>
                  <a:ea typeface="Microsoft JhengHei" charset="0"/>
                  <a:cs typeface="Microsoft JhengHei" charset="0"/>
                  <a:sym typeface="Arial"/>
                </a:rPr>
                <a:t> </a:t>
              </a: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 i="0" u="none" strike="noStrike" cap="none" dirty="0" smtClean="0">
                  <a:solidFill>
                    <a:schemeClr val="lt1"/>
                  </a:solidFill>
                  <a:latin typeface="+mj-lt"/>
                  <a:ea typeface="Microsoft JhengHei" charset="0"/>
                  <a:cs typeface="Microsoft JhengHei" charset="0"/>
                  <a:sym typeface="Arial"/>
                </a:rPr>
                <a:t>filter conditions</a:t>
              </a:r>
              <a:endParaRPr sz="1800" b="1" i="0" u="none" strike="noStrike" cap="none" dirty="0">
                <a:solidFill>
                  <a:schemeClr val="lt1"/>
                </a:solidFill>
                <a:latin typeface="+mj-lt"/>
                <a:ea typeface="Microsoft JhengHei" charset="0"/>
                <a:cs typeface="Microsoft JhengHei" charset="0"/>
                <a:sym typeface="Arial"/>
              </a:endParaRPr>
            </a:p>
          </p:txBody>
        </p:sp>
        <p:sp>
          <p:nvSpPr>
            <p:cNvPr id="300" name="Shape 300"/>
            <p:cNvSpPr txBox="1"/>
            <p:nvPr/>
          </p:nvSpPr>
          <p:spPr>
            <a:xfrm>
              <a:off x="2549608" y="1269891"/>
              <a:ext cx="1734952" cy="4001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 i="0" u="none" strike="noStrike" cap="none" dirty="0" smtClean="0">
                  <a:solidFill>
                    <a:schemeClr val="lt1"/>
                  </a:solidFill>
                  <a:latin typeface="+mj-lt"/>
                  <a:ea typeface="Microsoft JhengHei" charset="0"/>
                  <a:cs typeface="Microsoft JhengHei" charset="0"/>
                  <a:sym typeface="Arial"/>
                </a:rPr>
                <a:t>Flexible</a:t>
              </a:r>
              <a:endParaRPr dirty="0">
                <a:latin typeface="+mj-lt"/>
                <a:ea typeface="Microsoft JhengHei" charset="0"/>
                <a:cs typeface="Microsoft JhengHei" charset="0"/>
              </a:endParaRPr>
            </a:p>
          </p:txBody>
        </p:sp>
        <p:sp>
          <p:nvSpPr>
            <p:cNvPr id="301" name="Shape 301"/>
            <p:cNvSpPr txBox="1"/>
            <p:nvPr/>
          </p:nvSpPr>
          <p:spPr>
            <a:xfrm>
              <a:off x="4703134" y="1259510"/>
              <a:ext cx="1968909" cy="4001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vl="0" algn="ctr"/>
              <a:r>
                <a:rPr lang="en-US" sz="1800" b="1" dirty="0" smtClean="0">
                  <a:solidFill>
                    <a:schemeClr val="lt1"/>
                  </a:solidFill>
                  <a:latin typeface="+mj-lt"/>
                  <a:ea typeface="Microsoft JhengHei" charset="0"/>
                  <a:cs typeface="Microsoft JhengHei" charset="0"/>
                </a:rPr>
                <a:t>Quickly Specify</a:t>
              </a:r>
              <a:endParaRPr sz="1800" b="1" i="0" u="none" strike="noStrike" cap="none" dirty="0">
                <a:solidFill>
                  <a:schemeClr val="lt1"/>
                </a:solidFill>
                <a:latin typeface="+mj-lt"/>
                <a:ea typeface="Microsoft JhengHei" charset="0"/>
                <a:cs typeface="Microsoft JhengHei" charset="0"/>
                <a:sym typeface="Arial"/>
              </a:endParaRPr>
            </a:p>
          </p:txBody>
        </p:sp>
        <p:sp>
          <p:nvSpPr>
            <p:cNvPr id="302" name="Shape 302"/>
            <p:cNvSpPr txBox="1"/>
            <p:nvPr/>
          </p:nvSpPr>
          <p:spPr>
            <a:xfrm>
              <a:off x="6670389" y="1259510"/>
              <a:ext cx="1981832" cy="4001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 i="0" u="none" strike="noStrike" cap="none" dirty="0" smtClean="0">
                  <a:solidFill>
                    <a:schemeClr val="lt1"/>
                  </a:solidFill>
                  <a:latin typeface="+mj-lt"/>
                  <a:ea typeface="Microsoft JhengHei" charset="0"/>
                  <a:cs typeface="Microsoft JhengHei" charset="0"/>
                  <a:sym typeface="Arial"/>
                </a:rPr>
                <a:t>Customized</a:t>
              </a:r>
              <a:endParaRPr sz="1800" b="1" i="0" u="none" strike="noStrike" cap="none" dirty="0">
                <a:solidFill>
                  <a:schemeClr val="lt1"/>
                </a:solidFill>
                <a:latin typeface="+mj-lt"/>
                <a:ea typeface="Microsoft JhengHei" charset="0"/>
                <a:cs typeface="Microsoft JhengHei" charset="0"/>
                <a:sym typeface="Arial"/>
              </a:endParaRPr>
            </a:p>
          </p:txBody>
        </p:sp>
        <p:sp>
          <p:nvSpPr>
            <p:cNvPr id="303" name="Shape 303"/>
            <p:cNvSpPr txBox="1"/>
            <p:nvPr/>
          </p:nvSpPr>
          <p:spPr>
            <a:xfrm>
              <a:off x="274311" y="4036427"/>
              <a:ext cx="2115025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lvl="0" algn="ctr"/>
              <a:r>
                <a:rPr lang="en-US" b="1" dirty="0" smtClean="0">
                  <a:solidFill>
                    <a:schemeClr val="lt1"/>
                  </a:solidFill>
                  <a:latin typeface="+mj-lt"/>
                  <a:ea typeface="Microsoft JhengHei" charset="0"/>
                  <a:cs typeface="Microsoft JhengHei" charset="0"/>
                </a:rPr>
                <a:t>New </a:t>
              </a:r>
              <a:r>
                <a:rPr lang="en" b="1" dirty="0" smtClean="0">
                  <a:solidFill>
                    <a:schemeClr val="lt1"/>
                  </a:solidFill>
                  <a:latin typeface="+mj-lt"/>
                  <a:ea typeface="Microsoft JhengHei" charset="0"/>
                  <a:cs typeface="Microsoft JhengHei" charset="0"/>
                </a:rPr>
                <a:t>filter</a:t>
              </a:r>
              <a:r>
                <a:rPr lang="en-US" b="1" dirty="0" smtClean="0">
                  <a:solidFill>
                    <a:schemeClr val="lt1"/>
                  </a:solidFill>
                  <a:latin typeface="+mj-lt"/>
                  <a:ea typeface="Microsoft JhengHei" charset="0"/>
                  <a:cs typeface="Microsoft JhengHei" charset="0"/>
                </a:rPr>
                <a:t> for image</a:t>
              </a:r>
            </a:p>
            <a:p>
              <a:pPr lvl="0" algn="ctr"/>
              <a:r>
                <a:rPr lang="en-US" b="1" i="0" u="none" strike="noStrike" cap="none" dirty="0" smtClean="0">
                  <a:solidFill>
                    <a:srgbClr val="FFFF00"/>
                  </a:solidFill>
                  <a:latin typeface="+mj-lt"/>
                  <a:ea typeface="Microsoft JhengHei" charset="0"/>
                  <a:cs typeface="Microsoft JhengHei" charset="0"/>
                  <a:sym typeface="Arial"/>
                </a:rPr>
                <a:t>Color filter</a:t>
              </a:r>
              <a:endParaRPr b="1" i="0" u="none" strike="noStrike" cap="none" dirty="0">
                <a:solidFill>
                  <a:srgbClr val="FFFF00"/>
                </a:solidFill>
                <a:latin typeface="+mj-lt"/>
                <a:ea typeface="Microsoft JhengHei" charset="0"/>
                <a:cs typeface="Microsoft JhengHei" charset="0"/>
                <a:sym typeface="Arial"/>
              </a:endParaRPr>
            </a:p>
          </p:txBody>
        </p:sp>
        <p:sp>
          <p:nvSpPr>
            <p:cNvPr id="304" name="Shape 304"/>
            <p:cNvSpPr txBox="1"/>
            <p:nvPr/>
          </p:nvSpPr>
          <p:spPr>
            <a:xfrm>
              <a:off x="2286384" y="4077973"/>
              <a:ext cx="2281280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1" i="0" u="none" strike="noStrike" cap="none" dirty="0" smtClean="0">
                  <a:solidFill>
                    <a:srgbClr val="FFFF00"/>
                  </a:solidFill>
                  <a:latin typeface="+mj-lt"/>
                  <a:ea typeface="Microsoft JhengHei" charset="0"/>
                  <a:cs typeface="Microsoft JhengHei" charset="0"/>
                  <a:sym typeface="Arial"/>
                </a:rPr>
                <a:t>Include or Exclude</a:t>
              </a: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1" dirty="0" smtClean="0">
                  <a:solidFill>
                    <a:schemeClr val="bg1"/>
                  </a:solidFill>
                  <a:latin typeface="+mj-lt"/>
                  <a:ea typeface="Microsoft JhengHei" charset="0"/>
                  <a:cs typeface="Microsoft JhengHei" charset="0"/>
                </a:rPr>
                <a:t>Depends on your needs</a:t>
              </a:r>
              <a:endParaRPr sz="1200" dirty="0">
                <a:solidFill>
                  <a:schemeClr val="bg1"/>
                </a:solidFill>
                <a:latin typeface="+mj-lt"/>
                <a:ea typeface="Microsoft JhengHei" charset="0"/>
                <a:cs typeface="Microsoft JhengHei" charset="0"/>
              </a:endParaRPr>
            </a:p>
          </p:txBody>
        </p:sp>
        <p:sp>
          <p:nvSpPr>
            <p:cNvPr id="305" name="Shape 305"/>
            <p:cNvSpPr txBox="1"/>
            <p:nvPr/>
          </p:nvSpPr>
          <p:spPr>
            <a:xfrm>
              <a:off x="4505428" y="4077973"/>
              <a:ext cx="2033235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1" i="0" u="none" strike="noStrike" cap="none" dirty="0" smtClean="0">
                  <a:solidFill>
                    <a:srgbClr val="FFFF00"/>
                  </a:solidFill>
                  <a:latin typeface="+mj-lt"/>
                  <a:ea typeface="Microsoft JhengHei" charset="0"/>
                  <a:cs typeface="Microsoft JhengHei" charset="0"/>
                  <a:sym typeface="Arial"/>
                </a:rPr>
                <a:t>Search function</a:t>
              </a:r>
              <a:r>
                <a:rPr lang="en-US" b="1" i="0" u="none" strike="noStrike" cap="none" dirty="0" smtClean="0">
                  <a:solidFill>
                    <a:schemeClr val="lt1"/>
                  </a:solidFill>
                  <a:latin typeface="+mj-lt"/>
                  <a:ea typeface="Microsoft JhengHei" charset="0"/>
                  <a:cs typeface="Microsoft JhengHei" charset="0"/>
                  <a:sym typeface="Arial"/>
                </a:rPr>
                <a:t> for filter conditions</a:t>
              </a:r>
              <a:endParaRPr sz="1600" b="1" i="0" u="none" strike="noStrike" cap="none" dirty="0">
                <a:solidFill>
                  <a:schemeClr val="lt1"/>
                </a:solidFill>
                <a:latin typeface="+mj-lt"/>
                <a:ea typeface="Microsoft JhengHei" charset="0"/>
                <a:cs typeface="Microsoft JhengHei" charset="0"/>
                <a:sym typeface="Arial"/>
              </a:endParaRPr>
            </a:p>
          </p:txBody>
        </p:sp>
        <p:sp>
          <p:nvSpPr>
            <p:cNvPr id="306" name="Shape 306"/>
            <p:cNvSpPr txBox="1"/>
            <p:nvPr/>
          </p:nvSpPr>
          <p:spPr>
            <a:xfrm>
              <a:off x="6508618" y="4077972"/>
              <a:ext cx="2325292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vl="0" algn="ctr"/>
              <a:r>
                <a:rPr lang="en-US" b="1" dirty="0" smtClean="0">
                  <a:solidFill>
                    <a:schemeClr val="lt1"/>
                  </a:solidFill>
                  <a:latin typeface="+mj-lt"/>
                  <a:ea typeface="Microsoft JhengHei" charset="0"/>
                  <a:cs typeface="Microsoft JhengHei" charset="0"/>
                </a:rPr>
                <a:t>Adjust</a:t>
              </a:r>
              <a:r>
                <a:rPr lang="en" b="1" dirty="0" smtClean="0">
                  <a:solidFill>
                    <a:schemeClr val="lt1"/>
                  </a:solidFill>
                  <a:latin typeface="+mj-lt"/>
                  <a:ea typeface="Microsoft JhengHei" charset="0"/>
                  <a:cs typeface="Microsoft JhengHei" charset="0"/>
                </a:rPr>
                <a:t> </a:t>
              </a:r>
              <a:r>
                <a:rPr lang="en" b="1" dirty="0">
                  <a:solidFill>
                    <a:schemeClr val="lt1"/>
                  </a:solidFill>
                  <a:latin typeface="+mj-lt"/>
                  <a:ea typeface="Microsoft JhengHei" charset="0"/>
                  <a:cs typeface="Microsoft JhengHei" charset="0"/>
                </a:rPr>
                <a:t>the </a:t>
              </a:r>
              <a:r>
                <a:rPr lang="en" b="1" dirty="0">
                  <a:solidFill>
                    <a:srgbClr val="FFFF00"/>
                  </a:solidFill>
                  <a:latin typeface="+mj-lt"/>
                  <a:ea typeface="Microsoft JhengHei" charset="0"/>
                  <a:cs typeface="Microsoft JhengHei" charset="0"/>
                </a:rPr>
                <a:t>sort of </a:t>
              </a:r>
              <a:r>
                <a:rPr lang="en" b="1" dirty="0" smtClean="0">
                  <a:solidFill>
                    <a:srgbClr val="FFFF00"/>
                  </a:solidFill>
                  <a:latin typeface="+mj-lt"/>
                  <a:ea typeface="Microsoft JhengHei" charset="0"/>
                  <a:cs typeface="Microsoft JhengHei" charset="0"/>
                </a:rPr>
                <a:t>filters</a:t>
              </a:r>
              <a:r>
                <a:rPr lang="en-US" b="1" dirty="0">
                  <a:solidFill>
                    <a:schemeClr val="lt1"/>
                  </a:solidFill>
                  <a:latin typeface="+mj-lt"/>
                  <a:ea typeface="Microsoft JhengHei" charset="0"/>
                  <a:cs typeface="Microsoft JhengHei" charset="0"/>
                </a:rPr>
                <a:t> by your preferences</a:t>
              </a:r>
              <a:endParaRPr b="1" i="0" u="none" strike="noStrike" cap="none" dirty="0">
                <a:solidFill>
                  <a:schemeClr val="lt1"/>
                </a:solidFill>
                <a:latin typeface="+mj-lt"/>
                <a:ea typeface="Microsoft JhengHei" charset="0"/>
                <a:cs typeface="Microsoft JhengHei" charset="0"/>
                <a:sym typeface="Arial"/>
              </a:endParaRPr>
            </a:p>
          </p:txBody>
        </p:sp>
        <p:pic>
          <p:nvPicPr>
            <p:cNvPr id="307" name="Shape 307"/>
            <p:cNvPicPr preferRelativeResize="0"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39838" y="1838953"/>
              <a:ext cx="1922431" cy="199637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8" name="Shape 308"/>
            <p:cNvPicPr preferRelativeResize="0"/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2549509" y="1842840"/>
              <a:ext cx="1760809" cy="21658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11" name="Shape 311"/>
            <p:cNvPicPr preferRelativeResize="0"/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536087" y="1811777"/>
              <a:ext cx="1896328" cy="21948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13" name="Shape 313"/>
            <p:cNvPicPr preferRelativeResize="0"/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670388" y="2413169"/>
              <a:ext cx="1981833" cy="116759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8" name="矩形 37"/>
            <p:cNvSpPr/>
            <p:nvPr/>
          </p:nvSpPr>
          <p:spPr>
            <a:xfrm>
              <a:off x="411515" y="2389734"/>
              <a:ext cx="940876" cy="991242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9" name="矩形 38"/>
            <p:cNvSpPr/>
            <p:nvPr/>
          </p:nvSpPr>
          <p:spPr>
            <a:xfrm>
              <a:off x="2438649" y="2038301"/>
              <a:ext cx="1921058" cy="236727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0" name="矩形 39"/>
            <p:cNvSpPr/>
            <p:nvPr/>
          </p:nvSpPr>
          <p:spPr>
            <a:xfrm>
              <a:off x="4609999" y="2038302"/>
              <a:ext cx="1690910" cy="106604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1" name="矩形 40"/>
            <p:cNvSpPr/>
            <p:nvPr/>
          </p:nvSpPr>
          <p:spPr>
            <a:xfrm>
              <a:off x="7343774" y="2543175"/>
              <a:ext cx="778249" cy="1037585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202"/>
          <p:cNvSpPr/>
          <p:nvPr/>
        </p:nvSpPr>
        <p:spPr>
          <a:xfrm>
            <a:off x="0" y="3606801"/>
            <a:ext cx="9144000" cy="15367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76000">
                <a:schemeClr val="bg1">
                  <a:alpha val="85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Shape 204"/>
          <p:cNvSpPr txBox="1">
            <a:spLocks/>
          </p:cNvSpPr>
          <p:nvPr/>
        </p:nvSpPr>
        <p:spPr>
          <a:xfrm>
            <a:off x="186691" y="3949065"/>
            <a:ext cx="6752590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spcAft>
                <a:spcPts val="1200"/>
              </a:spcAft>
              <a:buClr>
                <a:schemeClr val="dk1"/>
              </a:buClr>
              <a:buSzPts val="3600"/>
            </a:pPr>
            <a:r>
              <a:rPr lang="en-US" altLang="zh-TW" sz="2800" b="1" dirty="0">
                <a:solidFill>
                  <a:srgbClr val="002060"/>
                </a:solidFill>
                <a:latin typeface="+mj-lt"/>
                <a:ea typeface="Microsoft JhengHei" charset="0"/>
                <a:cs typeface="Microsoft JhengHei" charset="0"/>
              </a:rPr>
              <a:t>Are you always wasting time to check search results because of the inconvenient search tool?</a:t>
            </a:r>
            <a:endParaRPr kumimoji="0" lang="zh-TW" altLang="en-US" sz="28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Microsoft JhengHei" charset="0"/>
              <a:cs typeface="Microsoft JhengHei" charset="0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Shape 329"/>
          <p:cNvSpPr txBox="1">
            <a:spLocks noGrp="1"/>
          </p:cNvSpPr>
          <p:nvPr>
            <p:ph type="ctrTitle"/>
          </p:nvPr>
        </p:nvSpPr>
        <p:spPr>
          <a:xfrm>
            <a:off x="2615166" y="1794934"/>
            <a:ext cx="3959200" cy="229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US" sz="3600" b="1" i="0" u="none" strike="noStrike" cap="none" dirty="0" smtClean="0">
                <a:solidFill>
                  <a:srgbClr val="002060"/>
                </a:solidFill>
                <a:latin typeface="+mj-lt"/>
                <a:ea typeface="Microsoft JhengHei" charset="0"/>
                <a:cs typeface="Microsoft JhengHei" charset="0"/>
                <a:sym typeface="Arial"/>
              </a:rPr>
              <a:t>With</a:t>
            </a:r>
            <a:r>
              <a:rPr lang="en" sz="3600" b="1" i="0" u="none" strike="noStrike" cap="none" dirty="0" smtClean="0">
                <a:solidFill>
                  <a:srgbClr val="002060"/>
                </a:solidFill>
                <a:latin typeface="+mj-lt"/>
                <a:ea typeface="Microsoft JhengHei" charset="0"/>
                <a:cs typeface="Microsoft JhengHei" charset="0"/>
                <a:sym typeface="Arial"/>
              </a:rPr>
              <a:t> </a:t>
            </a:r>
            <a:r>
              <a:rPr lang="en" sz="3600" b="1" i="0" u="none" strike="noStrike" cap="none" dirty="0">
                <a:solidFill>
                  <a:srgbClr val="002060"/>
                </a:solidFill>
                <a:latin typeface="+mj-lt"/>
                <a:ea typeface="Microsoft JhengHei" charset="0"/>
                <a:cs typeface="Microsoft JhengHei" charset="0"/>
                <a:sym typeface="Arial"/>
              </a:rPr>
              <a:t>Qsirch</a:t>
            </a:r>
            <a:br>
              <a:rPr lang="en" sz="3600" b="1" i="0" u="none" strike="noStrike" cap="none" dirty="0">
                <a:solidFill>
                  <a:srgbClr val="002060"/>
                </a:solidFill>
                <a:latin typeface="+mj-lt"/>
                <a:ea typeface="Microsoft JhengHei" charset="0"/>
                <a:cs typeface="Microsoft JhengHei" charset="0"/>
                <a:sym typeface="Arial"/>
              </a:rPr>
            </a:br>
            <a:r>
              <a:rPr lang="en-US" sz="3600" b="1" i="0" u="none" strike="noStrike" cap="none" dirty="0" smtClean="0">
                <a:solidFill>
                  <a:srgbClr val="002060"/>
                </a:solidFill>
                <a:latin typeface="+mj-lt"/>
                <a:ea typeface="Microsoft JhengHei" charset="0"/>
                <a:cs typeface="Microsoft JhengHei" charset="0"/>
                <a:sym typeface="Arial"/>
              </a:rPr>
              <a:t>Search, preview to share</a:t>
            </a:r>
            <a:r>
              <a:rPr lang="en" sz="3600" b="1" i="0" u="none" strike="noStrike" cap="none" dirty="0">
                <a:solidFill>
                  <a:srgbClr val="002060"/>
                </a:solidFill>
                <a:latin typeface="+mj-lt"/>
                <a:ea typeface="Microsoft JhengHei" charset="0"/>
                <a:cs typeface="Microsoft JhengHei" charset="0"/>
                <a:sym typeface="Arial"/>
              </a:rPr>
              <a:t/>
            </a:r>
            <a:br>
              <a:rPr lang="en" sz="3600" b="1" i="0" u="none" strike="noStrike" cap="none" dirty="0">
                <a:solidFill>
                  <a:srgbClr val="002060"/>
                </a:solidFill>
                <a:latin typeface="+mj-lt"/>
                <a:ea typeface="Microsoft JhengHei" charset="0"/>
                <a:cs typeface="Microsoft JhengHei" charset="0"/>
                <a:sym typeface="Arial"/>
              </a:rPr>
            </a:br>
            <a:r>
              <a:rPr lang="en" sz="3600" b="1" dirty="0">
                <a:solidFill>
                  <a:srgbClr val="002060"/>
                </a:solidFill>
                <a:latin typeface="+mj-lt"/>
                <a:ea typeface="Microsoft JhengHei" charset="0"/>
                <a:cs typeface="Microsoft JhengHei" charset="0"/>
              </a:rPr>
              <a:t> Quickly completed</a:t>
            </a:r>
            <a:endParaRPr sz="3600" b="1" i="0" u="none" strike="noStrike" cap="none" dirty="0">
              <a:solidFill>
                <a:srgbClr val="002060"/>
              </a:solidFill>
              <a:latin typeface="+mj-lt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330" name="Shape 330"/>
          <p:cNvSpPr/>
          <p:nvPr/>
        </p:nvSpPr>
        <p:spPr>
          <a:xfrm>
            <a:off x="139700" y="146050"/>
            <a:ext cx="952500" cy="950400"/>
          </a:xfrm>
          <a:prstGeom prst="rect">
            <a:avLst/>
          </a:prstGeom>
          <a:solidFill>
            <a:srgbClr val="FFC000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60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1" name="Shape 331"/>
          <p:cNvSpPr txBox="1">
            <a:spLocks noGrp="1"/>
          </p:cNvSpPr>
          <p:nvPr>
            <p:ph type="sldNum" idx="4294967295"/>
          </p:nvPr>
        </p:nvSpPr>
        <p:spPr>
          <a:xfrm>
            <a:off x="8607843" y="473637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t>12</a:t>
            </a:fld>
            <a:endParaRPr sz="10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標題 3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 smtClean="0"/>
              <a:t>3 </a:t>
            </a:r>
            <a:r>
              <a:rPr lang="en" altLang="zh-TW" dirty="0" smtClean="0"/>
              <a:t>Search </a:t>
            </a:r>
            <a:r>
              <a:rPr lang="en" altLang="zh-TW" dirty="0"/>
              <a:t>aids </a:t>
            </a:r>
            <a:r>
              <a:rPr lang="en-US" altLang="zh-TW" dirty="0" smtClean="0"/>
              <a:t>of </a:t>
            </a:r>
            <a:r>
              <a:rPr lang="en-US" altLang="zh-TW" dirty="0" err="1" smtClean="0"/>
              <a:t>Qsirch</a:t>
            </a:r>
            <a:endParaRPr lang="zh-TW" altLang="en-US" dirty="0"/>
          </a:p>
        </p:txBody>
      </p:sp>
      <p:grpSp>
        <p:nvGrpSpPr>
          <p:cNvPr id="21" name="群組 20"/>
          <p:cNvGrpSpPr/>
          <p:nvPr/>
        </p:nvGrpSpPr>
        <p:grpSpPr>
          <a:xfrm>
            <a:off x="734972" y="1031051"/>
            <a:ext cx="7962040" cy="1010185"/>
            <a:chOff x="649247" y="1074570"/>
            <a:chExt cx="7962040" cy="1010185"/>
          </a:xfrm>
        </p:grpSpPr>
        <p:grpSp>
          <p:nvGrpSpPr>
            <p:cNvPr id="25" name="Shape 119"/>
            <p:cNvGrpSpPr/>
            <p:nvPr/>
          </p:nvGrpSpPr>
          <p:grpSpPr>
            <a:xfrm>
              <a:off x="649247" y="1074570"/>
              <a:ext cx="7962040" cy="1010185"/>
              <a:chOff x="2984973" y="1131591"/>
              <a:chExt cx="4607491" cy="584575"/>
            </a:xfrm>
          </p:grpSpPr>
          <p:sp>
            <p:nvSpPr>
              <p:cNvPr id="31" name="Shape 120"/>
              <p:cNvSpPr/>
              <p:nvPr/>
            </p:nvSpPr>
            <p:spPr>
              <a:xfrm rot="5400000">
                <a:off x="5214838" y="-661460"/>
                <a:ext cx="432047" cy="4323205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rgbClr val="37BFC9"/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" name="Shape 121"/>
              <p:cNvSpPr/>
              <p:nvPr/>
            </p:nvSpPr>
            <p:spPr>
              <a:xfrm rot="-5400000" flipH="1">
                <a:off x="2984973" y="1131591"/>
                <a:ext cx="576000" cy="576000"/>
              </a:xfrm>
              <a:prstGeom prst="ellipse">
                <a:avLst/>
              </a:prstGeom>
              <a:solidFill>
                <a:schemeClr val="lt1"/>
              </a:solidFill>
              <a:ln w="50800" cap="flat" cmpd="sng">
                <a:solidFill>
                  <a:srgbClr val="37BFC9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>
                  <a:solidFill>
                    <a:schemeClr val="lt1"/>
                  </a:solidFill>
                  <a:latin typeface="Arial Black"/>
                  <a:ea typeface="Arial Black"/>
                  <a:cs typeface="Arial Black"/>
                  <a:sym typeface="Arial Black"/>
                </a:endParaRPr>
              </a:p>
            </p:txBody>
          </p:sp>
          <p:sp>
            <p:nvSpPr>
              <p:cNvPr id="38" name="Shape 122"/>
              <p:cNvSpPr txBox="1"/>
              <p:nvPr/>
            </p:nvSpPr>
            <p:spPr>
              <a:xfrm>
                <a:off x="2988072" y="1234925"/>
                <a:ext cx="569802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0" rIns="91425" bIns="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SzPct val="25000"/>
                  <a:buNone/>
                </a:pPr>
                <a:r>
                  <a:rPr lang="en-US" sz="4400" b="1" dirty="0">
                    <a:solidFill>
                      <a:srgbClr val="37BFC9"/>
                    </a:solidFill>
                    <a:latin typeface="Arial"/>
                    <a:ea typeface="Arial"/>
                    <a:cs typeface="Arial"/>
                    <a:sym typeface="Arial"/>
                  </a:rPr>
                  <a:t>01</a:t>
                </a:r>
              </a:p>
            </p:txBody>
          </p:sp>
        </p:grpSp>
        <p:sp>
          <p:nvSpPr>
            <p:cNvPr id="26" name="Shape 223"/>
            <p:cNvSpPr txBox="1"/>
            <p:nvPr/>
          </p:nvSpPr>
          <p:spPr>
            <a:xfrm>
              <a:off x="1828262" y="1404821"/>
              <a:ext cx="6484946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vl="0"/>
              <a:r>
                <a:rPr lang="en-US" altLang="zh-TW" sz="2800" b="1" dirty="0">
                  <a:solidFill>
                    <a:srgbClr val="002060"/>
                  </a:solidFill>
                  <a:latin typeface="+mj-lt"/>
                  <a:ea typeface="Microsoft JhengHei" charset="0"/>
                  <a:cs typeface="Microsoft JhengHei" charset="0"/>
                </a:rPr>
                <a:t>Tags </a:t>
              </a:r>
              <a:r>
                <a:rPr lang="en-US" altLang="zh-TW" sz="2800" b="1" dirty="0">
                  <a:solidFill>
                    <a:schemeClr val="bg1"/>
                  </a:solidFill>
                  <a:latin typeface="+mj-lt"/>
                  <a:ea typeface="Microsoft JhengHei" charset="0"/>
                  <a:cs typeface="Microsoft JhengHei" charset="0"/>
                </a:rPr>
                <a:t>for every search </a:t>
              </a:r>
              <a:r>
                <a:rPr lang="en-US" altLang="zh-TW" sz="2800" b="1" dirty="0" smtClean="0">
                  <a:solidFill>
                    <a:schemeClr val="bg1"/>
                  </a:solidFill>
                  <a:latin typeface="+mj-lt"/>
                  <a:ea typeface="Microsoft JhengHei" charset="0"/>
                  <a:cs typeface="Microsoft JhengHei" charset="0"/>
                </a:rPr>
                <a:t>criteria</a:t>
              </a:r>
              <a:endParaRPr lang="en-US" altLang="zh-TW" sz="2800" b="1" dirty="0">
                <a:solidFill>
                  <a:schemeClr val="bg1"/>
                </a:solidFill>
                <a:latin typeface="+mj-lt"/>
                <a:ea typeface="Microsoft JhengHei" charset="0"/>
                <a:cs typeface="Microsoft JhengHei" charset="0"/>
              </a:endParaRPr>
            </a:p>
          </p:txBody>
        </p:sp>
      </p:grpSp>
      <p:grpSp>
        <p:nvGrpSpPr>
          <p:cNvPr id="39" name="群組 38"/>
          <p:cNvGrpSpPr/>
          <p:nvPr/>
        </p:nvGrpSpPr>
        <p:grpSpPr>
          <a:xfrm>
            <a:off x="734972" y="2168927"/>
            <a:ext cx="7962038" cy="1010184"/>
            <a:chOff x="649247" y="2193396"/>
            <a:chExt cx="7962038" cy="1010184"/>
          </a:xfrm>
        </p:grpSpPr>
        <p:grpSp>
          <p:nvGrpSpPr>
            <p:cNvPr id="40" name="Shape 119"/>
            <p:cNvGrpSpPr/>
            <p:nvPr/>
          </p:nvGrpSpPr>
          <p:grpSpPr>
            <a:xfrm>
              <a:off x="649247" y="2193396"/>
              <a:ext cx="7962038" cy="1010184"/>
              <a:chOff x="2984973" y="1131591"/>
              <a:chExt cx="4607490" cy="584574"/>
            </a:xfrm>
          </p:grpSpPr>
          <p:sp>
            <p:nvSpPr>
              <p:cNvPr id="42" name="Shape 120"/>
              <p:cNvSpPr/>
              <p:nvPr/>
            </p:nvSpPr>
            <p:spPr>
              <a:xfrm rot="5400000">
                <a:off x="5185132" y="-691167"/>
                <a:ext cx="491458" cy="4323205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rgbClr val="37BFC9"/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" name="Shape 121"/>
              <p:cNvSpPr/>
              <p:nvPr/>
            </p:nvSpPr>
            <p:spPr>
              <a:xfrm rot="-5400000" flipH="1">
                <a:off x="2984973" y="1131591"/>
                <a:ext cx="576000" cy="576000"/>
              </a:xfrm>
              <a:prstGeom prst="ellipse">
                <a:avLst/>
              </a:prstGeom>
              <a:solidFill>
                <a:schemeClr val="lt1"/>
              </a:solidFill>
              <a:ln w="50800" cap="flat" cmpd="sng">
                <a:solidFill>
                  <a:srgbClr val="37BFC9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>
                  <a:solidFill>
                    <a:schemeClr val="lt1"/>
                  </a:solidFill>
                  <a:latin typeface="Arial Black"/>
                  <a:ea typeface="Arial Black"/>
                  <a:cs typeface="Arial Black"/>
                  <a:sym typeface="Arial Black"/>
                </a:endParaRPr>
              </a:p>
            </p:txBody>
          </p:sp>
          <p:sp>
            <p:nvSpPr>
              <p:cNvPr id="44" name="Shape 122"/>
              <p:cNvSpPr txBox="1"/>
              <p:nvPr/>
            </p:nvSpPr>
            <p:spPr>
              <a:xfrm>
                <a:off x="2988072" y="1234925"/>
                <a:ext cx="569802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0" rIns="91425" bIns="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SzPct val="25000"/>
                  <a:buNone/>
                </a:pPr>
                <a:r>
                  <a:rPr lang="en-US" sz="4400" b="1" dirty="0" smtClean="0">
                    <a:solidFill>
                      <a:srgbClr val="37BFC9"/>
                    </a:solidFill>
                    <a:latin typeface="Arial"/>
                    <a:ea typeface="Arial"/>
                    <a:cs typeface="Arial"/>
                    <a:sym typeface="Arial"/>
                  </a:rPr>
                  <a:t>02</a:t>
                </a:r>
                <a:endParaRPr lang="en-US" sz="4400" b="1" dirty="0">
                  <a:solidFill>
                    <a:srgbClr val="37BFC9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1" name="Shape 223"/>
            <p:cNvSpPr txBox="1"/>
            <p:nvPr/>
          </p:nvSpPr>
          <p:spPr>
            <a:xfrm>
              <a:off x="1828262" y="2293345"/>
              <a:ext cx="6484946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vl="0"/>
              <a:r>
                <a:rPr lang="en-US" altLang="zh-TW" sz="2800" b="1" dirty="0">
                  <a:solidFill>
                    <a:srgbClr val="002060"/>
                  </a:solidFill>
                  <a:latin typeface="+mj-lt"/>
                  <a:ea typeface="Microsoft JhengHei" charset="0"/>
                  <a:cs typeface="Microsoft JhengHei" charset="0"/>
                </a:rPr>
                <a:t>Highlight keywords </a:t>
              </a:r>
              <a:r>
                <a:rPr lang="en-US" altLang="zh-TW" sz="2800" b="1" dirty="0">
                  <a:solidFill>
                    <a:schemeClr val="bg1"/>
                  </a:solidFill>
                  <a:latin typeface="+mj-lt"/>
                  <a:ea typeface="Microsoft JhengHei" charset="0"/>
                  <a:cs typeface="Microsoft JhengHei" charset="0"/>
                </a:rPr>
                <a:t>for viewing the search result clearly</a:t>
              </a:r>
              <a:endParaRPr lang="zh-TW" altLang="en-US" sz="2800" b="1" dirty="0">
                <a:solidFill>
                  <a:schemeClr val="bg1"/>
                </a:solidFill>
                <a:latin typeface="+mj-lt"/>
                <a:ea typeface="Microsoft JhengHei" charset="0"/>
                <a:cs typeface="Microsoft JhengHei" charset="0"/>
              </a:endParaRPr>
            </a:p>
          </p:txBody>
        </p:sp>
      </p:grpSp>
      <p:grpSp>
        <p:nvGrpSpPr>
          <p:cNvPr id="45" name="群組 44"/>
          <p:cNvGrpSpPr/>
          <p:nvPr/>
        </p:nvGrpSpPr>
        <p:grpSpPr>
          <a:xfrm>
            <a:off x="734972" y="3303528"/>
            <a:ext cx="8247662" cy="1010185"/>
            <a:chOff x="649247" y="3308947"/>
            <a:chExt cx="8247662" cy="1010185"/>
          </a:xfrm>
        </p:grpSpPr>
        <p:grpSp>
          <p:nvGrpSpPr>
            <p:cNvPr id="46" name="Shape 119"/>
            <p:cNvGrpSpPr/>
            <p:nvPr/>
          </p:nvGrpSpPr>
          <p:grpSpPr>
            <a:xfrm>
              <a:off x="649247" y="3308947"/>
              <a:ext cx="7962040" cy="1010185"/>
              <a:chOff x="2984973" y="1131591"/>
              <a:chExt cx="4607491" cy="584575"/>
            </a:xfrm>
          </p:grpSpPr>
          <p:sp>
            <p:nvSpPr>
              <p:cNvPr id="48" name="Shape 120"/>
              <p:cNvSpPr/>
              <p:nvPr/>
            </p:nvSpPr>
            <p:spPr>
              <a:xfrm rot="5400000">
                <a:off x="5214838" y="-661460"/>
                <a:ext cx="432047" cy="4323205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rgbClr val="37BFC9"/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" name="Shape 121"/>
              <p:cNvSpPr/>
              <p:nvPr/>
            </p:nvSpPr>
            <p:spPr>
              <a:xfrm rot="-5400000" flipH="1">
                <a:off x="2984973" y="1131591"/>
                <a:ext cx="576000" cy="576000"/>
              </a:xfrm>
              <a:prstGeom prst="ellipse">
                <a:avLst/>
              </a:prstGeom>
              <a:solidFill>
                <a:schemeClr val="lt1"/>
              </a:solidFill>
              <a:ln w="50800" cap="flat" cmpd="sng">
                <a:solidFill>
                  <a:srgbClr val="37BFC9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>
                  <a:solidFill>
                    <a:schemeClr val="lt1"/>
                  </a:solidFill>
                  <a:latin typeface="Arial Black"/>
                  <a:ea typeface="Arial Black"/>
                  <a:cs typeface="Arial Black"/>
                  <a:sym typeface="Arial Black"/>
                </a:endParaRPr>
              </a:p>
            </p:txBody>
          </p:sp>
          <p:sp>
            <p:nvSpPr>
              <p:cNvPr id="50" name="Shape 122"/>
              <p:cNvSpPr txBox="1"/>
              <p:nvPr/>
            </p:nvSpPr>
            <p:spPr>
              <a:xfrm>
                <a:off x="2988072" y="1234925"/>
                <a:ext cx="569802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0" rIns="91425" bIns="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SzPct val="25000"/>
                  <a:buNone/>
                </a:pPr>
                <a:r>
                  <a:rPr lang="en-US" sz="4400" b="1" dirty="0" smtClean="0">
                    <a:solidFill>
                      <a:srgbClr val="37BFC9"/>
                    </a:solidFill>
                    <a:latin typeface="Arial"/>
                    <a:ea typeface="Arial"/>
                    <a:cs typeface="Arial"/>
                    <a:sym typeface="Arial"/>
                  </a:rPr>
                  <a:t>03</a:t>
                </a:r>
                <a:endParaRPr lang="en-US" sz="4400" b="1" dirty="0">
                  <a:solidFill>
                    <a:srgbClr val="37BFC9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7" name="Shape 223"/>
            <p:cNvSpPr txBox="1"/>
            <p:nvPr/>
          </p:nvSpPr>
          <p:spPr>
            <a:xfrm>
              <a:off x="1828260" y="3639198"/>
              <a:ext cx="7068649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vl="0"/>
              <a:r>
                <a:rPr lang="en-US" altLang="zh-TW" sz="2800" b="1" dirty="0">
                  <a:solidFill>
                    <a:schemeClr val="bg1"/>
                  </a:solidFill>
                  <a:latin typeface="+mj-lt"/>
                  <a:ea typeface="Microsoft JhengHei" charset="0"/>
                  <a:cs typeface="Microsoft JhengHei" charset="0"/>
                </a:rPr>
                <a:t>Easy steps from </a:t>
              </a:r>
              <a:r>
                <a:rPr lang="en-US" altLang="zh-TW" sz="2800" b="1" dirty="0" smtClean="0">
                  <a:solidFill>
                    <a:schemeClr val="bg1"/>
                  </a:solidFill>
                  <a:latin typeface="+mj-lt"/>
                  <a:ea typeface="Microsoft JhengHei" charset="0"/>
                  <a:cs typeface="Microsoft JhengHei" charset="0"/>
                </a:rPr>
                <a:t>previewing </a:t>
              </a:r>
              <a:r>
                <a:rPr lang="en-US" altLang="zh-TW" sz="2800" b="1" dirty="0">
                  <a:solidFill>
                    <a:schemeClr val="bg1"/>
                  </a:solidFill>
                  <a:latin typeface="+mj-lt"/>
                  <a:ea typeface="Microsoft JhengHei" charset="0"/>
                  <a:cs typeface="Microsoft JhengHei" charset="0"/>
                </a:rPr>
                <a:t>to sharing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Shape 362"/>
          <p:cNvSpPr/>
          <p:nvPr/>
        </p:nvSpPr>
        <p:spPr>
          <a:xfrm>
            <a:off x="4302420" y="2005674"/>
            <a:ext cx="23436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0" i="0" u="none" strike="noStrike" cap="none">
                <a:solidFill>
                  <a:srgbClr val="000000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pic>
        <p:nvPicPr>
          <p:cNvPr id="366" name="Shape 366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7993" y="1352190"/>
            <a:ext cx="5693870" cy="3251200"/>
          </a:xfrm>
          <a:prstGeom prst="rect">
            <a:avLst/>
          </a:prstGeom>
          <a:noFill/>
          <a:ln>
            <a:noFill/>
          </a:ln>
        </p:spPr>
      </p:pic>
      <p:sp>
        <p:nvSpPr>
          <p:cNvPr id="367" name="Shape 367"/>
          <p:cNvSpPr/>
          <p:nvPr/>
        </p:nvSpPr>
        <p:spPr>
          <a:xfrm rot="-5633352">
            <a:off x="1531483" y="1591863"/>
            <a:ext cx="2111099" cy="1500447"/>
          </a:xfrm>
          <a:prstGeom prst="triangle">
            <a:avLst>
              <a:gd name="adj" fmla="val 51046"/>
            </a:avLst>
          </a:prstGeom>
          <a:solidFill>
            <a:srgbClr val="FFCC99">
              <a:alpha val="4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grpSp>
        <p:nvGrpSpPr>
          <p:cNvPr id="15" name="群組 36"/>
          <p:cNvGrpSpPr/>
          <p:nvPr/>
        </p:nvGrpSpPr>
        <p:grpSpPr>
          <a:xfrm>
            <a:off x="587927" y="97694"/>
            <a:ext cx="7962040" cy="1010184"/>
            <a:chOff x="649247" y="1074568"/>
            <a:chExt cx="7962040" cy="1010184"/>
          </a:xfrm>
        </p:grpSpPr>
        <p:grpSp>
          <p:nvGrpSpPr>
            <p:cNvPr id="16" name="Shape 119"/>
            <p:cNvGrpSpPr/>
            <p:nvPr/>
          </p:nvGrpSpPr>
          <p:grpSpPr>
            <a:xfrm>
              <a:off x="649247" y="1074568"/>
              <a:ext cx="7962040" cy="1010184"/>
              <a:chOff x="2984973" y="1131591"/>
              <a:chExt cx="4607491" cy="584575"/>
            </a:xfrm>
          </p:grpSpPr>
          <p:sp>
            <p:nvSpPr>
              <p:cNvPr id="18" name="Shape 120"/>
              <p:cNvSpPr/>
              <p:nvPr/>
            </p:nvSpPr>
            <p:spPr>
              <a:xfrm rot="5400000">
                <a:off x="5214838" y="-661460"/>
                <a:ext cx="432047" cy="4323205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rgbClr val="37BFC9"/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" name="Shape 121"/>
              <p:cNvSpPr/>
              <p:nvPr/>
            </p:nvSpPr>
            <p:spPr>
              <a:xfrm rot="-5400000" flipH="1">
                <a:off x="2984973" y="1131591"/>
                <a:ext cx="576000" cy="576000"/>
              </a:xfrm>
              <a:prstGeom prst="ellipse">
                <a:avLst/>
              </a:prstGeom>
              <a:solidFill>
                <a:schemeClr val="lt1"/>
              </a:solidFill>
              <a:ln w="50800" cap="flat" cmpd="sng">
                <a:solidFill>
                  <a:srgbClr val="37BFC9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>
                  <a:solidFill>
                    <a:schemeClr val="lt1"/>
                  </a:solidFill>
                  <a:latin typeface="Arial Black"/>
                  <a:ea typeface="Arial Black"/>
                  <a:cs typeface="Arial Black"/>
                  <a:sym typeface="Arial Black"/>
                </a:endParaRPr>
              </a:p>
            </p:txBody>
          </p:sp>
          <p:sp>
            <p:nvSpPr>
              <p:cNvPr id="20" name="Shape 122"/>
              <p:cNvSpPr txBox="1"/>
              <p:nvPr/>
            </p:nvSpPr>
            <p:spPr>
              <a:xfrm>
                <a:off x="2988072" y="1234925"/>
                <a:ext cx="569802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0" rIns="91425" bIns="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SzPct val="25000"/>
                  <a:buNone/>
                </a:pPr>
                <a:r>
                  <a:rPr lang="en-US" sz="4400" b="1" dirty="0">
                    <a:solidFill>
                      <a:srgbClr val="37BFC9"/>
                    </a:solidFill>
                    <a:latin typeface="Arial"/>
                    <a:ea typeface="Arial"/>
                    <a:cs typeface="Arial"/>
                    <a:sym typeface="Arial"/>
                  </a:rPr>
                  <a:t>01</a:t>
                </a:r>
              </a:p>
            </p:txBody>
          </p:sp>
        </p:grpSp>
        <p:sp>
          <p:nvSpPr>
            <p:cNvPr id="17" name="Shape 223"/>
            <p:cNvSpPr txBox="1"/>
            <p:nvPr/>
          </p:nvSpPr>
          <p:spPr>
            <a:xfrm>
              <a:off x="1828262" y="1333701"/>
              <a:ext cx="6111513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vl="0"/>
              <a:r>
                <a:rPr lang="en-US" altLang="zh-TW" sz="4000" b="1" dirty="0" smtClean="0">
                  <a:solidFill>
                    <a:schemeClr val="bg1"/>
                  </a:solidFill>
                  <a:latin typeface="+mj-lt"/>
                  <a:ea typeface="微軟正黑體" pitchFamily="34" charset="-120"/>
                  <a:cs typeface="Microsoft JhengHei" charset="0"/>
                </a:rPr>
                <a:t>Tags</a:t>
              </a:r>
              <a:endParaRPr lang="zh-TW" altLang="en-US" sz="4000" dirty="0">
                <a:solidFill>
                  <a:schemeClr val="bg1"/>
                </a:solidFill>
                <a:latin typeface="+mj-lt"/>
                <a:ea typeface="微軟正黑體" pitchFamily="34" charset="-120"/>
                <a:cs typeface="Microsoft JhengHei" charset="0"/>
              </a:endParaRPr>
            </a:p>
          </p:txBody>
        </p:sp>
      </p:grpSp>
      <p:pic>
        <p:nvPicPr>
          <p:cNvPr id="21" name="Shape 366"/>
          <p:cNvPicPr preferRelativeResize="0">
            <a:picLocks noChangeAspect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65" t="1798" r="64248" b="36607"/>
          <a:stretch/>
        </p:blipFill>
        <p:spPr>
          <a:xfrm>
            <a:off x="2804653" y="858678"/>
            <a:ext cx="2651444" cy="2651444"/>
          </a:xfrm>
          <a:prstGeom prst="ellipse">
            <a:avLst/>
          </a:prstGeom>
          <a:noFill/>
          <a:ln w="28575" cap="flat" cmpd="sng">
            <a:solidFill>
              <a:srgbClr val="FF7B21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grpSp>
        <p:nvGrpSpPr>
          <p:cNvPr id="369" name="Shape 369"/>
          <p:cNvGrpSpPr/>
          <p:nvPr/>
        </p:nvGrpSpPr>
        <p:grpSpPr>
          <a:xfrm>
            <a:off x="5313150" y="2005674"/>
            <a:ext cx="3572760" cy="1564642"/>
            <a:chOff x="2602534" y="859323"/>
            <a:chExt cx="2019552" cy="532862"/>
          </a:xfrm>
        </p:grpSpPr>
        <p:sp>
          <p:nvSpPr>
            <p:cNvPr id="370" name="Shape 370"/>
            <p:cNvSpPr/>
            <p:nvPr/>
          </p:nvSpPr>
          <p:spPr>
            <a:xfrm>
              <a:off x="2602534" y="859323"/>
              <a:ext cx="2002815" cy="532862"/>
            </a:xfrm>
            <a:prstGeom prst="roundRect">
              <a:avLst>
                <a:gd name="adj" fmla="val 13420"/>
              </a:avLst>
            </a:prstGeom>
            <a:solidFill>
              <a:srgbClr val="0070C0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762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7030A0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endParaRPr>
            </a:p>
          </p:txBody>
        </p:sp>
        <p:sp>
          <p:nvSpPr>
            <p:cNvPr id="371" name="Shape 371"/>
            <p:cNvSpPr txBox="1"/>
            <p:nvPr/>
          </p:nvSpPr>
          <p:spPr>
            <a:xfrm>
              <a:off x="2642336" y="896353"/>
              <a:ext cx="1979750" cy="393085"/>
            </a:xfrm>
            <a:prstGeom prst="rect">
              <a:avLst/>
            </a:prstGeom>
            <a:noFill/>
            <a:ln>
              <a:noFill/>
            </a:ln>
            <a:effectLst>
              <a:outerShdw blurRad="50800" dist="762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vl="0">
                <a:lnSpc>
                  <a:spcPct val="115000"/>
                </a:lnSpc>
              </a:pPr>
              <a:r>
                <a:rPr lang="en" sz="1800" b="1" dirty="0">
                  <a:solidFill>
                    <a:schemeClr val="lt1"/>
                  </a:solidFill>
                  <a:latin typeface="+mj-lt"/>
                  <a:ea typeface="Microsoft JhengHei" charset="0"/>
                  <a:cs typeface="Microsoft JhengHei" charset="0"/>
                </a:rPr>
                <a:t>Easily separate </a:t>
              </a:r>
              <a:r>
                <a:rPr lang="zh-TW" altLang="en-US" sz="1800" b="1" dirty="0" smtClean="0">
                  <a:solidFill>
                    <a:schemeClr val="lt1"/>
                  </a:solidFill>
                  <a:latin typeface="+mj-lt"/>
                  <a:ea typeface="Microsoft JhengHei" charset="0"/>
                  <a:cs typeface="Microsoft JhengHei" charset="0"/>
                </a:rPr>
                <a:t> </a:t>
              </a:r>
              <a:r>
                <a:rPr lang="en-US" altLang="zh-TW" sz="1800" b="1" dirty="0" smtClean="0">
                  <a:solidFill>
                    <a:schemeClr val="lt1"/>
                  </a:solidFill>
                  <a:latin typeface="+mj-lt"/>
                  <a:ea typeface="Microsoft JhengHei" charset="0"/>
                  <a:cs typeface="Microsoft JhengHei" charset="0"/>
                </a:rPr>
                <a:t>the </a:t>
              </a:r>
              <a:r>
                <a:rPr lang="en" sz="1800" b="1" dirty="0" smtClean="0">
                  <a:solidFill>
                    <a:schemeClr val="lt1"/>
                  </a:solidFill>
                  <a:latin typeface="+mj-lt"/>
                  <a:ea typeface="Microsoft JhengHei" charset="0"/>
                  <a:cs typeface="Microsoft JhengHei" charset="0"/>
                </a:rPr>
                <a:t>search </a:t>
              </a:r>
              <a:r>
                <a:rPr lang="en" sz="1800" b="1" dirty="0">
                  <a:solidFill>
                    <a:schemeClr val="lt1"/>
                  </a:solidFill>
                  <a:latin typeface="+mj-lt"/>
                  <a:ea typeface="Microsoft JhengHei" charset="0"/>
                  <a:cs typeface="Microsoft JhengHei" charset="0"/>
                </a:rPr>
                <a:t>criteria and filter </a:t>
              </a:r>
              <a:r>
                <a:rPr lang="en" sz="1800" b="1" dirty="0" smtClean="0">
                  <a:solidFill>
                    <a:schemeClr val="lt1"/>
                  </a:solidFill>
                  <a:latin typeface="+mj-lt"/>
                  <a:ea typeface="Microsoft JhengHei" charset="0"/>
                  <a:cs typeface="Microsoft JhengHei" charset="0"/>
                </a:rPr>
                <a:t>conditions</a:t>
              </a:r>
              <a:r>
                <a:rPr lang="en-US" sz="1800" b="1" dirty="0" smtClean="0">
                  <a:solidFill>
                    <a:schemeClr val="lt1"/>
                  </a:solidFill>
                  <a:latin typeface="+mj-lt"/>
                  <a:ea typeface="Microsoft JhengHei" charset="0"/>
                  <a:cs typeface="Microsoft JhengHei" charset="0"/>
                </a:rPr>
                <a:t>.</a:t>
              </a:r>
            </a:p>
            <a:p>
              <a:pPr lvl="0">
                <a:lnSpc>
                  <a:spcPct val="115000"/>
                </a:lnSpc>
              </a:pPr>
              <a:r>
                <a:rPr lang="en-US" sz="1800" b="1" dirty="0" smtClean="0">
                  <a:solidFill>
                    <a:schemeClr val="lt1"/>
                  </a:solidFill>
                  <a:latin typeface="+mj-lt"/>
                  <a:ea typeface="Microsoft JhengHei" charset="0"/>
                  <a:cs typeface="Microsoft JhengHei" charset="0"/>
                </a:rPr>
                <a:t>You can also delete any criteria/ conditions at anytime.</a:t>
              </a:r>
              <a:endParaRPr sz="1200" dirty="0">
                <a:latin typeface="+mj-lt"/>
                <a:ea typeface="Microsoft JhengHei" charset="0"/>
                <a:cs typeface="Microsoft JhengHei" charset="0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群組 37"/>
          <p:cNvGrpSpPr/>
          <p:nvPr/>
        </p:nvGrpSpPr>
        <p:grpSpPr>
          <a:xfrm>
            <a:off x="574810" y="101926"/>
            <a:ext cx="7962040" cy="1010184"/>
            <a:chOff x="649247" y="2193392"/>
            <a:chExt cx="7962040" cy="1010184"/>
          </a:xfrm>
        </p:grpSpPr>
        <p:grpSp>
          <p:nvGrpSpPr>
            <p:cNvPr id="22" name="Shape 119"/>
            <p:cNvGrpSpPr/>
            <p:nvPr/>
          </p:nvGrpSpPr>
          <p:grpSpPr>
            <a:xfrm>
              <a:off x="649247" y="2193392"/>
              <a:ext cx="7962040" cy="1010184"/>
              <a:chOff x="2984973" y="1131591"/>
              <a:chExt cx="4607491" cy="584575"/>
            </a:xfrm>
          </p:grpSpPr>
          <p:sp>
            <p:nvSpPr>
              <p:cNvPr id="24" name="Shape 120"/>
              <p:cNvSpPr/>
              <p:nvPr/>
            </p:nvSpPr>
            <p:spPr>
              <a:xfrm rot="5400000">
                <a:off x="5214838" y="-661460"/>
                <a:ext cx="432047" cy="4323205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rgbClr val="37BFC9"/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lt1"/>
                  </a:solidFill>
                  <a:latin typeface="+mj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" name="Shape 121"/>
              <p:cNvSpPr/>
              <p:nvPr/>
            </p:nvSpPr>
            <p:spPr>
              <a:xfrm rot="-5400000" flipH="1">
                <a:off x="2984973" y="1131591"/>
                <a:ext cx="576000" cy="576000"/>
              </a:xfrm>
              <a:prstGeom prst="ellipse">
                <a:avLst/>
              </a:prstGeom>
              <a:solidFill>
                <a:schemeClr val="lt1"/>
              </a:solidFill>
              <a:ln w="50800" cap="flat" cmpd="sng">
                <a:solidFill>
                  <a:srgbClr val="37BFC9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>
                  <a:solidFill>
                    <a:schemeClr val="lt1"/>
                  </a:solidFill>
                  <a:latin typeface="+mj-lt"/>
                  <a:ea typeface="Arial Black"/>
                  <a:cs typeface="Arial Black"/>
                  <a:sym typeface="Arial Black"/>
                </a:endParaRPr>
              </a:p>
            </p:txBody>
          </p:sp>
          <p:sp>
            <p:nvSpPr>
              <p:cNvPr id="26" name="Shape 122"/>
              <p:cNvSpPr txBox="1"/>
              <p:nvPr/>
            </p:nvSpPr>
            <p:spPr>
              <a:xfrm>
                <a:off x="2988072" y="1234925"/>
                <a:ext cx="569802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0" rIns="91425" bIns="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SzPct val="25000"/>
                  <a:buNone/>
                </a:pPr>
                <a:r>
                  <a:rPr lang="en-US" sz="4400" b="1" dirty="0" smtClean="0">
                    <a:solidFill>
                      <a:srgbClr val="37BFC9"/>
                    </a:solidFill>
                    <a:latin typeface="+mj-lt"/>
                    <a:ea typeface="Arial"/>
                    <a:cs typeface="Arial"/>
                    <a:sym typeface="Arial"/>
                  </a:rPr>
                  <a:t>02</a:t>
                </a:r>
                <a:endParaRPr lang="en-US" sz="4400" b="1" dirty="0">
                  <a:solidFill>
                    <a:srgbClr val="37BFC9"/>
                  </a:solidFill>
                  <a:latin typeface="+mj-lt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3" name="Shape 223"/>
            <p:cNvSpPr txBox="1"/>
            <p:nvPr/>
          </p:nvSpPr>
          <p:spPr>
            <a:xfrm>
              <a:off x="1828262" y="2493165"/>
              <a:ext cx="6111513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vl="0"/>
              <a:r>
                <a:rPr lang="en-US" altLang="zh-TW" sz="3600" b="1" dirty="0">
                  <a:solidFill>
                    <a:schemeClr val="bg1"/>
                  </a:solidFill>
                  <a:latin typeface="+mj-lt"/>
                  <a:ea typeface="Microsoft JhengHei" charset="0"/>
                  <a:cs typeface="Microsoft JhengHei" charset="0"/>
                </a:rPr>
                <a:t>Highlight keywords</a:t>
              </a:r>
              <a:endParaRPr lang="zh-TW" altLang="en-US" sz="3600" b="1" dirty="0">
                <a:solidFill>
                  <a:schemeClr val="bg1"/>
                </a:solidFill>
                <a:latin typeface="+mj-lt"/>
                <a:ea typeface="Microsoft JhengHei" charset="0"/>
                <a:cs typeface="Microsoft JhengHei" charset="0"/>
              </a:endParaRPr>
            </a:p>
          </p:txBody>
        </p:sp>
      </p:grpSp>
      <p:sp>
        <p:nvSpPr>
          <p:cNvPr id="379" name="Shape 379"/>
          <p:cNvSpPr/>
          <p:nvPr/>
        </p:nvSpPr>
        <p:spPr>
          <a:xfrm>
            <a:off x="4302420" y="2161249"/>
            <a:ext cx="23436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0" i="0" u="none" strike="noStrike" cap="none">
                <a:solidFill>
                  <a:srgbClr val="000000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pic>
        <p:nvPicPr>
          <p:cNvPr id="380" name="Shape 380"/>
          <p:cNvPicPr preferRelativeResize="0"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0825"/>
          <a:stretch/>
        </p:blipFill>
        <p:spPr>
          <a:xfrm>
            <a:off x="218459" y="1932500"/>
            <a:ext cx="5429306" cy="2624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381" name="Shape 381"/>
          <p:cNvPicPr preferRelativeResize="0"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17730" y="2076011"/>
            <a:ext cx="4626270" cy="2680406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382" name="Shape 382"/>
          <p:cNvSpPr/>
          <p:nvPr/>
        </p:nvSpPr>
        <p:spPr>
          <a:xfrm>
            <a:off x="4302421" y="1160465"/>
            <a:ext cx="4753954" cy="703630"/>
          </a:xfrm>
          <a:prstGeom prst="homePlate">
            <a:avLst>
              <a:gd name="adj" fmla="val 50000"/>
            </a:avLst>
          </a:prstGeom>
          <a:solidFill>
            <a:srgbClr val="0070C0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7030A0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383" name="Shape 383"/>
          <p:cNvSpPr/>
          <p:nvPr/>
        </p:nvSpPr>
        <p:spPr>
          <a:xfrm>
            <a:off x="196786" y="1170652"/>
            <a:ext cx="4953000" cy="703630"/>
          </a:xfrm>
          <a:prstGeom prst="homePlate">
            <a:avLst>
              <a:gd name="adj" fmla="val 50000"/>
            </a:avLst>
          </a:prstGeom>
          <a:solidFill>
            <a:srgbClr val="0070C0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7030A0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384" name="Shape 384"/>
          <p:cNvSpPr txBox="1"/>
          <p:nvPr/>
        </p:nvSpPr>
        <p:spPr>
          <a:xfrm>
            <a:off x="259255" y="1239071"/>
            <a:ext cx="4550326" cy="4462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lnSpc>
                <a:spcPct val="115000"/>
              </a:lnSpc>
            </a:pPr>
            <a:r>
              <a:rPr lang="en" sz="1600" b="1" dirty="0">
                <a:solidFill>
                  <a:schemeClr val="lt1"/>
                </a:solidFill>
                <a:latin typeface="+mj-lt"/>
                <a:ea typeface="Microsoft JhengHei" charset="0"/>
                <a:cs typeface="Microsoft JhengHei" charset="0"/>
              </a:rPr>
              <a:t>Quickly browse your search results with keyword </a:t>
            </a:r>
            <a:r>
              <a:rPr lang="en-US" sz="1600" b="1" dirty="0" smtClean="0">
                <a:solidFill>
                  <a:schemeClr val="lt1"/>
                </a:solidFill>
                <a:latin typeface="+mj-lt"/>
                <a:ea typeface="Microsoft JhengHei" charset="0"/>
                <a:cs typeface="Microsoft JhengHei" charset="0"/>
              </a:rPr>
              <a:t>highlighted!</a:t>
            </a:r>
            <a:endParaRPr sz="1100" dirty="0">
              <a:latin typeface="+mj-lt"/>
              <a:ea typeface="Microsoft JhengHei" charset="0"/>
              <a:cs typeface="Microsoft JhengHei" charset="0"/>
            </a:endParaRPr>
          </a:p>
        </p:txBody>
      </p:sp>
      <p:sp>
        <p:nvSpPr>
          <p:cNvPr id="388" name="Shape 388"/>
          <p:cNvSpPr txBox="1"/>
          <p:nvPr/>
        </p:nvSpPr>
        <p:spPr>
          <a:xfrm>
            <a:off x="5149786" y="1197120"/>
            <a:ext cx="3875045" cy="4462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lnSpc>
                <a:spcPct val="115000"/>
              </a:lnSpc>
            </a:pPr>
            <a:r>
              <a:rPr lang="en-US" sz="1600" b="1" dirty="0" smtClean="0">
                <a:solidFill>
                  <a:schemeClr val="lt1"/>
                </a:solidFill>
                <a:latin typeface="+mj-lt"/>
                <a:ea typeface="Microsoft JhengHei" charset="0"/>
                <a:cs typeface="Microsoft JhengHei" charset="0"/>
              </a:rPr>
              <a:t>Further</a:t>
            </a:r>
            <a:r>
              <a:rPr lang="en" sz="1600" b="1" dirty="0" smtClean="0">
                <a:solidFill>
                  <a:schemeClr val="lt1"/>
                </a:solidFill>
                <a:latin typeface="+mj-lt"/>
                <a:ea typeface="Microsoft JhengHei" charset="0"/>
                <a:cs typeface="Microsoft JhengHei" charset="0"/>
              </a:rPr>
              <a:t> </a:t>
            </a:r>
            <a:r>
              <a:rPr lang="en" sz="1600" b="1" dirty="0">
                <a:solidFill>
                  <a:schemeClr val="lt1"/>
                </a:solidFill>
                <a:latin typeface="+mj-lt"/>
                <a:ea typeface="Microsoft JhengHei" charset="0"/>
                <a:cs typeface="Microsoft JhengHei" charset="0"/>
              </a:rPr>
              <a:t>browse the full </a:t>
            </a:r>
            <a:r>
              <a:rPr lang="en" sz="1600" b="1" dirty="0" smtClean="0">
                <a:solidFill>
                  <a:schemeClr val="lt1"/>
                </a:solidFill>
                <a:latin typeface="+mj-lt"/>
                <a:ea typeface="Microsoft JhengHei" charset="0"/>
                <a:cs typeface="Microsoft JhengHei" charset="0"/>
              </a:rPr>
              <a:t>text</a:t>
            </a:r>
            <a:r>
              <a:rPr lang="zh-TW" altLang="en-US" sz="1600" b="1" dirty="0" smtClean="0">
                <a:solidFill>
                  <a:schemeClr val="lt1"/>
                </a:solidFill>
                <a:latin typeface="+mj-lt"/>
                <a:ea typeface="Microsoft JhengHei" charset="0"/>
                <a:cs typeface="Microsoft JhengHei" charset="0"/>
              </a:rPr>
              <a:t> </a:t>
            </a:r>
            <a:r>
              <a:rPr lang="en-US" altLang="zh-TW" sz="1600" b="1" dirty="0" smtClean="0">
                <a:solidFill>
                  <a:schemeClr val="lt1"/>
                </a:solidFill>
                <a:latin typeface="+mj-lt"/>
                <a:ea typeface="Microsoft JhengHei" charset="0"/>
                <a:cs typeface="Microsoft JhengHei" charset="0"/>
              </a:rPr>
              <a:t>after</a:t>
            </a:r>
            <a:r>
              <a:rPr lang="en" altLang="zh-TW" sz="1600" b="1" dirty="0" smtClean="0">
                <a:solidFill>
                  <a:schemeClr val="lt1"/>
                </a:solidFill>
                <a:latin typeface="+mj-lt"/>
                <a:ea typeface="Microsoft JhengHei" charset="0"/>
                <a:cs typeface="Microsoft JhengHei" charset="0"/>
              </a:rPr>
              <a:t> </a:t>
            </a:r>
            <a:r>
              <a:rPr lang="en" altLang="zh-TW" sz="1600" b="1" dirty="0">
                <a:solidFill>
                  <a:schemeClr val="lt1"/>
                </a:solidFill>
                <a:latin typeface="+mj-lt"/>
                <a:ea typeface="Microsoft JhengHei" charset="0"/>
                <a:cs typeface="Microsoft JhengHei" charset="0"/>
              </a:rPr>
              <a:t>confirming </a:t>
            </a:r>
            <a:r>
              <a:rPr lang="en" sz="1600" b="1" dirty="0" smtClean="0">
                <a:solidFill>
                  <a:schemeClr val="lt1"/>
                </a:solidFill>
                <a:latin typeface="+mj-lt"/>
                <a:ea typeface="Microsoft JhengHei" charset="0"/>
                <a:cs typeface="Microsoft JhengHei" charset="0"/>
              </a:rPr>
              <a:t>!</a:t>
            </a:r>
            <a:endParaRPr sz="1100" dirty="0">
              <a:latin typeface="+mj-lt"/>
              <a:ea typeface="Microsoft JhengHei" charset="0"/>
              <a:cs typeface="Microsoft JhengHei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群組 38"/>
          <p:cNvGrpSpPr/>
          <p:nvPr/>
        </p:nvGrpSpPr>
        <p:grpSpPr>
          <a:xfrm>
            <a:off x="565285" y="101925"/>
            <a:ext cx="8081151" cy="1010184"/>
            <a:chOff x="649247" y="3308945"/>
            <a:chExt cx="8081151" cy="1010184"/>
          </a:xfrm>
        </p:grpSpPr>
        <p:grpSp>
          <p:nvGrpSpPr>
            <p:cNvPr id="39" name="Shape 119"/>
            <p:cNvGrpSpPr/>
            <p:nvPr/>
          </p:nvGrpSpPr>
          <p:grpSpPr>
            <a:xfrm>
              <a:off x="649247" y="3308945"/>
              <a:ext cx="7962040" cy="1010184"/>
              <a:chOff x="2984973" y="1131591"/>
              <a:chExt cx="4607491" cy="584575"/>
            </a:xfrm>
          </p:grpSpPr>
          <p:sp>
            <p:nvSpPr>
              <p:cNvPr id="41" name="Shape 120"/>
              <p:cNvSpPr/>
              <p:nvPr/>
            </p:nvSpPr>
            <p:spPr>
              <a:xfrm rot="5400000">
                <a:off x="5214838" y="-661460"/>
                <a:ext cx="432047" cy="4323205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rgbClr val="37BFC9"/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" name="Shape 121"/>
              <p:cNvSpPr/>
              <p:nvPr/>
            </p:nvSpPr>
            <p:spPr>
              <a:xfrm rot="-5400000" flipH="1">
                <a:off x="2984973" y="1131591"/>
                <a:ext cx="576000" cy="576000"/>
              </a:xfrm>
              <a:prstGeom prst="ellipse">
                <a:avLst/>
              </a:prstGeom>
              <a:solidFill>
                <a:schemeClr val="lt1"/>
              </a:solidFill>
              <a:ln w="50800" cap="flat" cmpd="sng">
                <a:solidFill>
                  <a:srgbClr val="37BFC9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>
                  <a:solidFill>
                    <a:schemeClr val="lt1"/>
                  </a:solidFill>
                  <a:latin typeface="Arial Black"/>
                  <a:ea typeface="Arial Black"/>
                  <a:cs typeface="Arial Black"/>
                  <a:sym typeface="Arial Black"/>
                </a:endParaRPr>
              </a:p>
            </p:txBody>
          </p:sp>
          <p:sp>
            <p:nvSpPr>
              <p:cNvPr id="43" name="Shape 122"/>
              <p:cNvSpPr txBox="1"/>
              <p:nvPr/>
            </p:nvSpPr>
            <p:spPr>
              <a:xfrm>
                <a:off x="2988072" y="1234925"/>
                <a:ext cx="569802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0" rIns="91425" bIns="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SzPct val="25000"/>
                  <a:buNone/>
                </a:pPr>
                <a:r>
                  <a:rPr lang="en-US" sz="4400" b="1" dirty="0" smtClean="0">
                    <a:solidFill>
                      <a:srgbClr val="37BFC9"/>
                    </a:solidFill>
                    <a:latin typeface="Arial"/>
                    <a:ea typeface="Arial"/>
                    <a:cs typeface="Arial"/>
                    <a:sym typeface="Arial"/>
                  </a:rPr>
                  <a:t>03</a:t>
                </a:r>
                <a:endParaRPr lang="en-US" sz="4400" b="1" dirty="0">
                  <a:solidFill>
                    <a:srgbClr val="37BFC9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0" name="Shape 223"/>
            <p:cNvSpPr txBox="1"/>
            <p:nvPr/>
          </p:nvSpPr>
          <p:spPr>
            <a:xfrm>
              <a:off x="1737098" y="3639198"/>
              <a:ext cx="6993300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vl="0"/>
              <a:r>
                <a:rPr lang="en-US" altLang="zh-TW" sz="2800" b="1" dirty="0">
                  <a:solidFill>
                    <a:schemeClr val="bg1"/>
                  </a:solidFill>
                  <a:latin typeface="+mj-lt"/>
                  <a:ea typeface="Microsoft JhengHei" charset="0"/>
                  <a:cs typeface="Microsoft JhengHei" charset="0"/>
                </a:rPr>
                <a:t>Easy steps from </a:t>
              </a:r>
              <a:r>
                <a:rPr lang="en-US" altLang="zh-TW" sz="2800" b="1" dirty="0" smtClean="0">
                  <a:solidFill>
                    <a:schemeClr val="bg1"/>
                  </a:solidFill>
                  <a:latin typeface="+mj-lt"/>
                  <a:ea typeface="Microsoft JhengHei" charset="0"/>
                  <a:cs typeface="Microsoft JhengHei" charset="0"/>
                </a:rPr>
                <a:t>previewing </a:t>
              </a:r>
              <a:r>
                <a:rPr lang="en-US" altLang="zh-TW" sz="2800" b="1" dirty="0">
                  <a:solidFill>
                    <a:schemeClr val="bg1"/>
                  </a:solidFill>
                  <a:latin typeface="+mj-lt"/>
                  <a:ea typeface="Microsoft JhengHei" charset="0"/>
                  <a:cs typeface="Microsoft JhengHei" charset="0"/>
                </a:rPr>
                <a:t>to sharing</a:t>
              </a:r>
            </a:p>
          </p:txBody>
        </p:sp>
      </p:grpSp>
      <p:sp>
        <p:nvSpPr>
          <p:cNvPr id="396" name="Shape 396"/>
          <p:cNvSpPr/>
          <p:nvPr/>
        </p:nvSpPr>
        <p:spPr>
          <a:xfrm>
            <a:off x="4302420" y="1853274"/>
            <a:ext cx="23436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0" i="0" u="none" strike="noStrike" cap="none">
                <a:solidFill>
                  <a:srgbClr val="000000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400" name="Shape 400"/>
          <p:cNvSpPr/>
          <p:nvPr/>
        </p:nvSpPr>
        <p:spPr>
          <a:xfrm>
            <a:off x="387656" y="2591820"/>
            <a:ext cx="3489200" cy="60960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US" altLang="zh-TW" sz="1800" b="1" dirty="0">
                <a:solidFill>
                  <a:srgbClr val="FFFFFF"/>
                </a:solidFill>
                <a:latin typeface="+mj-lt"/>
                <a:ea typeface="微軟正黑體" pitchFamily="34" charset="-120"/>
              </a:rPr>
              <a:t>Music, Photo, Video instant preview and thumbnail.</a:t>
            </a:r>
          </a:p>
        </p:txBody>
      </p:sp>
      <p:sp>
        <p:nvSpPr>
          <p:cNvPr id="401" name="Shape 401"/>
          <p:cNvSpPr/>
          <p:nvPr/>
        </p:nvSpPr>
        <p:spPr>
          <a:xfrm>
            <a:off x="387656" y="1892844"/>
            <a:ext cx="3489250" cy="60960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i="0" u="none" strike="noStrike" cap="none" dirty="0" smtClean="0">
                <a:solidFill>
                  <a:srgbClr val="FFFFFF"/>
                </a:solidFill>
                <a:latin typeface="+mj-lt"/>
                <a:ea typeface="Microsoft JhengHei" charset="0"/>
                <a:cs typeface="Microsoft JhengHei" charset="0"/>
                <a:sym typeface="Arial"/>
              </a:rPr>
              <a:t>PDF</a:t>
            </a:r>
            <a:r>
              <a:rPr lang="en-US" sz="1800" b="1" i="0" u="none" strike="noStrike" cap="none" dirty="0" smtClean="0">
                <a:solidFill>
                  <a:srgbClr val="FFFFFF"/>
                </a:solidFill>
                <a:latin typeface="+mj-lt"/>
                <a:ea typeface="Microsoft JhengHei" charset="0"/>
                <a:cs typeface="Microsoft JhengHei" charset="0"/>
                <a:sym typeface="Arial"/>
              </a:rPr>
              <a:t>, </a:t>
            </a:r>
            <a:r>
              <a:rPr lang="en" sz="1800" b="1" i="0" u="none" strike="noStrike" cap="none" dirty="0" smtClean="0">
                <a:solidFill>
                  <a:srgbClr val="FFFFFF"/>
                </a:solidFill>
                <a:latin typeface="+mj-lt"/>
                <a:ea typeface="Microsoft JhengHei" charset="0"/>
                <a:cs typeface="Microsoft JhengHei" charset="0"/>
                <a:sym typeface="Arial"/>
              </a:rPr>
              <a:t>Microsoft </a:t>
            </a:r>
            <a:r>
              <a:rPr lang="en-US" sz="1800" b="1" i="0" u="none" strike="noStrike" cap="none" dirty="0" smtClean="0">
                <a:solidFill>
                  <a:srgbClr val="FFFFFF"/>
                </a:solidFill>
                <a:latin typeface="+mj-lt"/>
                <a:ea typeface="Microsoft JhengHei" charset="0"/>
                <a:cs typeface="Microsoft JhengHei" charset="0"/>
                <a:sym typeface="Arial"/>
              </a:rPr>
              <a:t>Office preview</a:t>
            </a:r>
            <a:endParaRPr sz="1800" b="1" i="0" u="none" strike="noStrike" cap="none" dirty="0">
              <a:solidFill>
                <a:srgbClr val="FFFFFF"/>
              </a:solidFill>
              <a:latin typeface="+mj-lt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402" name="Shape 402"/>
          <p:cNvSpPr/>
          <p:nvPr/>
        </p:nvSpPr>
        <p:spPr>
          <a:xfrm>
            <a:off x="1902880" y="3999788"/>
            <a:ext cx="1828800" cy="789978"/>
          </a:xfrm>
          <a:prstGeom prst="roundRect">
            <a:avLst>
              <a:gd name="adj" fmla="val 16667"/>
            </a:avLst>
          </a:prstGeom>
          <a:solidFill>
            <a:srgbClr val="FF6600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US" altLang="zh-TW" sz="1800" b="1" dirty="0">
                <a:solidFill>
                  <a:srgbClr val="FFFFFF"/>
                </a:solidFill>
                <a:latin typeface="+mj-lt"/>
                <a:ea typeface="微軟正黑體" pitchFamily="34" charset="-120"/>
              </a:rPr>
              <a:t>Streaming to VLC Client</a:t>
            </a:r>
          </a:p>
        </p:txBody>
      </p:sp>
      <p:sp>
        <p:nvSpPr>
          <p:cNvPr id="403" name="Shape 403"/>
          <p:cNvSpPr/>
          <p:nvPr/>
        </p:nvSpPr>
        <p:spPr>
          <a:xfrm>
            <a:off x="387656" y="3308996"/>
            <a:ext cx="3489200" cy="60960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US" altLang="zh-TW" sz="1800" b="1" dirty="0">
                <a:solidFill>
                  <a:srgbClr val="FFFFFF"/>
                </a:solidFill>
                <a:latin typeface="+mj-lt"/>
                <a:ea typeface="微軟正黑體" pitchFamily="34" charset="-120"/>
              </a:rPr>
              <a:t>360 panoramic </a:t>
            </a:r>
          </a:p>
          <a:p>
            <a:pPr lvl="0" algn="ctr"/>
            <a:r>
              <a:rPr lang="en-US" altLang="zh-TW" sz="1800" b="1" dirty="0">
                <a:solidFill>
                  <a:srgbClr val="FFFFFF"/>
                </a:solidFill>
                <a:latin typeface="+mj-lt"/>
                <a:ea typeface="微軟正黑體" pitchFamily="34" charset="-120"/>
              </a:rPr>
              <a:t>videos/photos preview</a:t>
            </a:r>
          </a:p>
        </p:txBody>
      </p:sp>
      <p:pic>
        <p:nvPicPr>
          <p:cNvPr id="404" name="Shape 40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54884" y="4160419"/>
            <a:ext cx="691444" cy="714300"/>
          </a:xfrm>
          <a:prstGeom prst="rect">
            <a:avLst/>
          </a:prstGeom>
          <a:noFill/>
          <a:ln>
            <a:noFill/>
          </a:ln>
        </p:spPr>
      </p:pic>
      <p:sp>
        <p:nvSpPr>
          <p:cNvPr id="405" name="Shape 405"/>
          <p:cNvSpPr/>
          <p:nvPr/>
        </p:nvSpPr>
        <p:spPr>
          <a:xfrm>
            <a:off x="4261278" y="1291287"/>
            <a:ext cx="4753954" cy="533400"/>
          </a:xfrm>
          <a:prstGeom prst="homePlate">
            <a:avLst>
              <a:gd name="adj" fmla="val 50000"/>
            </a:avLst>
          </a:prstGeom>
          <a:solidFill>
            <a:srgbClr val="FF9933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7030A0"/>
              </a:solidFill>
              <a:latin typeface="+mj-lt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406" name="Shape 406"/>
          <p:cNvSpPr/>
          <p:nvPr/>
        </p:nvSpPr>
        <p:spPr>
          <a:xfrm>
            <a:off x="196786" y="1291287"/>
            <a:ext cx="4953000" cy="533400"/>
          </a:xfrm>
          <a:prstGeom prst="homePlate">
            <a:avLst>
              <a:gd name="adj" fmla="val 50000"/>
            </a:avLst>
          </a:prstGeom>
          <a:solidFill>
            <a:srgbClr val="FF9933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7030A0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407" name="Shape 407"/>
          <p:cNvSpPr txBox="1"/>
          <p:nvPr/>
        </p:nvSpPr>
        <p:spPr>
          <a:xfrm>
            <a:off x="263831" y="1307622"/>
            <a:ext cx="4550326" cy="517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 smtClean="0">
                <a:solidFill>
                  <a:schemeClr val="lt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Microsoft JhengHei" charset="0"/>
                <a:cs typeface="Microsoft JhengHei" charset="0"/>
                <a:sym typeface="Arial"/>
              </a:rPr>
              <a:t>Preview</a:t>
            </a:r>
            <a:endParaRPr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j-lt"/>
              <a:ea typeface="Microsoft JhengHei" charset="0"/>
              <a:cs typeface="Microsoft JhengHei" charset="0"/>
            </a:endParaRPr>
          </a:p>
        </p:txBody>
      </p:sp>
      <p:sp>
        <p:nvSpPr>
          <p:cNvPr id="408" name="Shape 408"/>
          <p:cNvSpPr txBox="1"/>
          <p:nvPr/>
        </p:nvSpPr>
        <p:spPr>
          <a:xfrm>
            <a:off x="5344293" y="1322189"/>
            <a:ext cx="2675426" cy="517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 smtClean="0">
                <a:solidFill>
                  <a:schemeClr val="lt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Share</a:t>
            </a:r>
            <a:endParaRPr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Microsoft JhengHei" charset="0"/>
              <a:ea typeface="Microsoft JhengHei" charset="0"/>
              <a:cs typeface="Microsoft JhengHei" charset="0"/>
            </a:endParaRPr>
          </a:p>
        </p:txBody>
      </p:sp>
      <p:sp>
        <p:nvSpPr>
          <p:cNvPr id="409" name="Shape 409"/>
          <p:cNvSpPr txBox="1"/>
          <p:nvPr/>
        </p:nvSpPr>
        <p:spPr>
          <a:xfrm>
            <a:off x="4860300" y="2430622"/>
            <a:ext cx="1125199" cy="394200"/>
          </a:xfrm>
          <a:prstGeom prst="rect">
            <a:avLst/>
          </a:prstGeom>
          <a:solidFill>
            <a:srgbClr val="595959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" sz="1400" b="1" i="0" u="none" strike="noStrike" cap="none" dirty="0" smtClean="0">
                <a:solidFill>
                  <a:srgbClr val="FFFFFF"/>
                </a:solidFill>
                <a:latin typeface="+mj-lt"/>
                <a:ea typeface="Microsoft JhengHei" charset="0"/>
                <a:cs typeface="Microsoft JhengHei" charset="0"/>
                <a:sym typeface="Arial"/>
              </a:rPr>
              <a:t>NAS</a:t>
            </a:r>
            <a:r>
              <a:rPr lang="en-US" sz="1400" b="1" i="0" u="none" strike="noStrike" cap="none" dirty="0" smtClean="0">
                <a:solidFill>
                  <a:srgbClr val="FFFFFF"/>
                </a:solidFill>
                <a:latin typeface="+mj-lt"/>
                <a:ea typeface="Microsoft JhengHei" charset="0"/>
                <a:cs typeface="Microsoft JhengHei" charset="0"/>
                <a:sym typeface="Arial"/>
              </a:rPr>
              <a:t> User</a:t>
            </a:r>
            <a:endParaRPr sz="1400" b="1" i="0" u="none" strike="noStrike" cap="none" dirty="0">
              <a:solidFill>
                <a:srgbClr val="FFFFFF"/>
              </a:solidFill>
              <a:latin typeface="+mj-lt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410" name="Shape 410"/>
          <p:cNvSpPr txBox="1"/>
          <p:nvPr/>
        </p:nvSpPr>
        <p:spPr>
          <a:xfrm>
            <a:off x="6005200" y="2430622"/>
            <a:ext cx="1125199" cy="394200"/>
          </a:xfrm>
          <a:prstGeom prst="rect">
            <a:avLst/>
          </a:prstGeom>
          <a:solidFill>
            <a:srgbClr val="595959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" sz="1400" b="1" i="0" u="none" strike="noStrike" cap="none">
                <a:solidFill>
                  <a:srgbClr val="FFFFFF"/>
                </a:solidFill>
                <a:latin typeface="+mj-lt"/>
                <a:ea typeface="Microsoft JhengHei" charset="0"/>
                <a:cs typeface="Microsoft JhengHei" charset="0"/>
                <a:sym typeface="Arial"/>
              </a:rPr>
              <a:t>Email</a:t>
            </a:r>
            <a:endParaRPr sz="1400" b="0" i="0" u="none" strike="noStrike" cap="none">
              <a:solidFill>
                <a:srgbClr val="000000"/>
              </a:solidFill>
              <a:latin typeface="+mj-lt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411" name="Shape 411"/>
          <p:cNvSpPr txBox="1"/>
          <p:nvPr/>
        </p:nvSpPr>
        <p:spPr>
          <a:xfrm>
            <a:off x="7164252" y="2412705"/>
            <a:ext cx="1125199" cy="443014"/>
          </a:xfrm>
          <a:prstGeom prst="rect">
            <a:avLst/>
          </a:prstGeom>
          <a:solidFill>
            <a:srgbClr val="595959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-US" b="1" dirty="0" smtClean="0">
                <a:solidFill>
                  <a:srgbClr val="FFFFFF"/>
                </a:solidFill>
                <a:latin typeface="+mj-lt"/>
                <a:ea typeface="Microsoft JhengHei" charset="0"/>
                <a:cs typeface="Microsoft JhengHei" charset="0"/>
              </a:rPr>
              <a:t>More SM</a:t>
            </a:r>
            <a:endParaRPr sz="1400" b="0" i="0" u="none" strike="noStrike" cap="none" dirty="0">
              <a:solidFill>
                <a:srgbClr val="000000"/>
              </a:solidFill>
              <a:latin typeface="+mj-lt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412" name="Shape 412"/>
          <p:cNvSpPr/>
          <p:nvPr/>
        </p:nvSpPr>
        <p:spPr>
          <a:xfrm>
            <a:off x="4621346" y="1907330"/>
            <a:ext cx="4116253" cy="492675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lnSpc>
                <a:spcPct val="90000"/>
              </a:lnSpc>
              <a:buClr>
                <a:schemeClr val="lt1"/>
              </a:buClr>
            </a:pPr>
            <a:r>
              <a:rPr lang="en-US" altLang="zh-TW" sz="1800" b="1" dirty="0" smtClean="0">
                <a:solidFill>
                  <a:schemeClr val="lt1"/>
                </a:solidFill>
                <a:latin typeface="+mj-lt"/>
                <a:ea typeface="微軟正黑體" pitchFamily="34" charset="-120"/>
              </a:rPr>
              <a:t>Various Methods</a:t>
            </a:r>
            <a:endParaRPr lang="en-US" altLang="zh-TW" sz="1800" b="1" dirty="0">
              <a:solidFill>
                <a:schemeClr val="lt1"/>
              </a:solidFill>
              <a:latin typeface="+mj-lt"/>
              <a:ea typeface="微軟正黑體" pitchFamily="34" charset="-120"/>
            </a:endParaRPr>
          </a:p>
        </p:txBody>
      </p:sp>
      <p:pic>
        <p:nvPicPr>
          <p:cNvPr id="413" name="Shape 413" descr="Image result for crown icon 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flipH="1">
            <a:off x="8027366" y="2202758"/>
            <a:ext cx="766771" cy="766770"/>
          </a:xfrm>
          <a:prstGeom prst="rect">
            <a:avLst/>
          </a:prstGeom>
          <a:noFill/>
          <a:ln>
            <a:noFill/>
          </a:ln>
        </p:spPr>
      </p:pic>
      <p:sp>
        <p:nvSpPr>
          <p:cNvPr id="414" name="Shape 414"/>
          <p:cNvSpPr txBox="1"/>
          <p:nvPr/>
        </p:nvSpPr>
        <p:spPr>
          <a:xfrm>
            <a:off x="6035312" y="3404026"/>
            <a:ext cx="1066800" cy="459517"/>
          </a:xfrm>
          <a:prstGeom prst="rect">
            <a:avLst/>
          </a:prstGeom>
          <a:solidFill>
            <a:srgbClr val="595959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rgbClr val="FFFFFF"/>
              </a:buClr>
              <a:buSzPts val="2000"/>
            </a:pPr>
            <a:r>
              <a:rPr lang="en-US" altLang="zh-TW" b="1" dirty="0">
                <a:solidFill>
                  <a:srgbClr val="FFFFFF"/>
                </a:solidFill>
                <a:latin typeface="+mj-lt"/>
                <a:ea typeface="微軟正黑體" pitchFamily="34" charset="-120"/>
              </a:rPr>
              <a:t>Custom domain</a:t>
            </a:r>
            <a:endParaRPr lang="en-US" altLang="zh-TW" dirty="0">
              <a:latin typeface="+mj-lt"/>
              <a:ea typeface="微軟正黑體" pitchFamily="34" charset="-120"/>
            </a:endParaRPr>
          </a:p>
        </p:txBody>
      </p:sp>
      <p:sp>
        <p:nvSpPr>
          <p:cNvPr id="415" name="Shape 415"/>
          <p:cNvSpPr txBox="1"/>
          <p:nvPr/>
        </p:nvSpPr>
        <p:spPr>
          <a:xfrm>
            <a:off x="4860300" y="3421815"/>
            <a:ext cx="1066800" cy="459517"/>
          </a:xfrm>
          <a:prstGeom prst="rect">
            <a:avLst/>
          </a:prstGeom>
          <a:solidFill>
            <a:srgbClr val="595959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+mj-lt"/>
                <a:ea typeface="Microsoft JhengHei" charset="0"/>
                <a:cs typeface="Microsoft JhengHei" charset="0"/>
                <a:sym typeface="Arial"/>
              </a:rPr>
              <a:t>Smartshare</a:t>
            </a:r>
            <a:endParaRPr sz="1200" b="0" i="0" u="none" strike="noStrike" cap="none">
              <a:solidFill>
                <a:srgbClr val="000000"/>
              </a:solidFill>
              <a:latin typeface="+mj-lt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416" name="Shape 416"/>
          <p:cNvSpPr txBox="1"/>
          <p:nvPr/>
        </p:nvSpPr>
        <p:spPr>
          <a:xfrm>
            <a:off x="7210324" y="3408860"/>
            <a:ext cx="1066800" cy="459517"/>
          </a:xfrm>
          <a:prstGeom prst="rect">
            <a:avLst/>
          </a:prstGeom>
          <a:solidFill>
            <a:srgbClr val="595959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rgbClr val="FFFFFF"/>
              </a:buClr>
              <a:buSzPts val="2000"/>
            </a:pPr>
            <a:r>
              <a:rPr lang="en-US" altLang="zh-TW" b="1" dirty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High flexibility</a:t>
            </a:r>
          </a:p>
        </p:txBody>
      </p:sp>
      <p:sp>
        <p:nvSpPr>
          <p:cNvPr id="417" name="Shape 417"/>
          <p:cNvSpPr/>
          <p:nvPr/>
        </p:nvSpPr>
        <p:spPr>
          <a:xfrm>
            <a:off x="4621347" y="2892430"/>
            <a:ext cx="4116252" cy="492675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lnSpc>
                <a:spcPct val="90000"/>
              </a:lnSpc>
              <a:buClr>
                <a:schemeClr val="lt1"/>
              </a:buClr>
            </a:pPr>
            <a:r>
              <a:rPr lang="en-US" altLang="zh-TW" sz="1800" b="1" dirty="0" smtClean="0">
                <a:solidFill>
                  <a:schemeClr val="lt1"/>
                </a:solidFill>
                <a:latin typeface="+mj-lt"/>
                <a:ea typeface="微軟正黑體" pitchFamily="34" charset="-120"/>
              </a:rPr>
              <a:t>Custom Domain</a:t>
            </a:r>
            <a:endParaRPr lang="en-US" altLang="zh-TW" sz="1800" b="1" dirty="0">
              <a:solidFill>
                <a:schemeClr val="lt1"/>
              </a:solidFill>
              <a:latin typeface="+mj-lt"/>
              <a:ea typeface="微軟正黑體" pitchFamily="34" charset="-120"/>
            </a:endParaRPr>
          </a:p>
        </p:txBody>
      </p:sp>
      <p:pic>
        <p:nvPicPr>
          <p:cNvPr id="418" name="Shape 418" descr="Image result for crown icon 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flipH="1">
            <a:off x="8043326" y="3200048"/>
            <a:ext cx="766771" cy="766770"/>
          </a:xfrm>
          <a:prstGeom prst="rect">
            <a:avLst/>
          </a:prstGeom>
          <a:noFill/>
          <a:ln>
            <a:noFill/>
          </a:ln>
        </p:spPr>
      </p:pic>
      <p:sp>
        <p:nvSpPr>
          <p:cNvPr id="419" name="Shape 419"/>
          <p:cNvSpPr txBox="1"/>
          <p:nvPr/>
        </p:nvSpPr>
        <p:spPr>
          <a:xfrm>
            <a:off x="4874112" y="4371793"/>
            <a:ext cx="1097575" cy="488333"/>
          </a:xfrm>
          <a:prstGeom prst="rect">
            <a:avLst/>
          </a:prstGeom>
          <a:solidFill>
            <a:srgbClr val="595959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rgbClr val="FFFFFF"/>
              </a:buClr>
              <a:buSzPts val="2000"/>
            </a:pPr>
            <a:r>
              <a:rPr lang="en-US" altLang="zh-TW" b="1" dirty="0">
                <a:solidFill>
                  <a:srgbClr val="FFFFFF"/>
                </a:solidFill>
                <a:latin typeface="+mj-lt"/>
                <a:ea typeface="微軟正黑體" pitchFamily="34" charset="-120"/>
              </a:rPr>
              <a:t>Valid date</a:t>
            </a:r>
            <a:endParaRPr lang="en-US" altLang="zh-TW" dirty="0">
              <a:latin typeface="+mj-lt"/>
              <a:ea typeface="微軟正黑體" pitchFamily="34" charset="-120"/>
            </a:endParaRPr>
          </a:p>
        </p:txBody>
      </p:sp>
      <p:sp>
        <p:nvSpPr>
          <p:cNvPr id="420" name="Shape 420"/>
          <p:cNvSpPr txBox="1"/>
          <p:nvPr/>
        </p:nvSpPr>
        <p:spPr>
          <a:xfrm>
            <a:off x="6040613" y="4366080"/>
            <a:ext cx="1097575" cy="488333"/>
          </a:xfrm>
          <a:prstGeom prst="rect">
            <a:avLst/>
          </a:prstGeom>
          <a:solidFill>
            <a:srgbClr val="595959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-US" b="1" dirty="0" smtClean="0">
                <a:solidFill>
                  <a:srgbClr val="FFFFFF"/>
                </a:solidFill>
                <a:latin typeface="+mj-lt"/>
                <a:ea typeface="Microsoft JhengHei" charset="0"/>
                <a:cs typeface="Microsoft JhengHei" charset="0"/>
              </a:rPr>
              <a:t>Password</a:t>
            </a:r>
            <a:endParaRPr sz="1400" b="0" i="0" u="none" strike="noStrike" cap="none" dirty="0">
              <a:solidFill>
                <a:srgbClr val="000000"/>
              </a:solidFill>
              <a:latin typeface="+mj-lt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421" name="Shape 421"/>
          <p:cNvSpPr txBox="1"/>
          <p:nvPr/>
        </p:nvSpPr>
        <p:spPr>
          <a:xfrm>
            <a:off x="7251700" y="4375975"/>
            <a:ext cx="1097575" cy="488333"/>
          </a:xfrm>
          <a:prstGeom prst="rect">
            <a:avLst/>
          </a:prstGeom>
          <a:solidFill>
            <a:srgbClr val="595959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rgbClr val="FFFFFF"/>
              </a:buClr>
              <a:buSzPts val="2000"/>
            </a:pPr>
            <a:r>
              <a:rPr lang="en-US" altLang="zh-TW" b="1" dirty="0">
                <a:solidFill>
                  <a:srgbClr val="FFFFFF"/>
                </a:solidFill>
                <a:latin typeface="+mj-lt"/>
                <a:ea typeface="微軟正黑體" pitchFamily="34" charset="-120"/>
              </a:rPr>
              <a:t>SSL Secured</a:t>
            </a:r>
            <a:endParaRPr lang="en-US" altLang="zh-TW" dirty="0">
              <a:latin typeface="+mj-lt"/>
              <a:ea typeface="微軟正黑體" pitchFamily="34" charset="-120"/>
            </a:endParaRPr>
          </a:p>
        </p:txBody>
      </p:sp>
      <p:sp>
        <p:nvSpPr>
          <p:cNvPr id="422" name="Shape 422"/>
          <p:cNvSpPr/>
          <p:nvPr/>
        </p:nvSpPr>
        <p:spPr>
          <a:xfrm>
            <a:off x="4621347" y="3873422"/>
            <a:ext cx="4116252" cy="492675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lnSpc>
                <a:spcPct val="90000"/>
              </a:lnSpc>
              <a:buClr>
                <a:schemeClr val="lt1"/>
              </a:buClr>
            </a:pPr>
            <a:r>
              <a:rPr lang="en-US" altLang="zh-TW" sz="1800" b="1" dirty="0" smtClean="0">
                <a:solidFill>
                  <a:schemeClr val="lt1"/>
                </a:solidFill>
                <a:latin typeface="+mj-lt"/>
                <a:ea typeface="微軟正黑體" pitchFamily="34" charset="-120"/>
              </a:rPr>
              <a:t>Secured Sharing</a:t>
            </a:r>
            <a:endParaRPr lang="en-US" altLang="zh-TW" sz="1800" b="1" dirty="0">
              <a:solidFill>
                <a:schemeClr val="lt1"/>
              </a:solidFill>
              <a:latin typeface="+mj-lt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Shape 427"/>
          <p:cNvSpPr txBox="1">
            <a:spLocks noGrp="1"/>
          </p:cNvSpPr>
          <p:nvPr>
            <p:ph type="title" idx="4294967295"/>
          </p:nvPr>
        </p:nvSpPr>
        <p:spPr>
          <a:xfrm>
            <a:off x="847724" y="1849438"/>
            <a:ext cx="8296275" cy="1538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" sz="8000" b="1" i="0" u="none" strike="noStrike" cap="none" dirty="0">
                <a:solidFill>
                  <a:schemeClr val="lt1"/>
                </a:solidFill>
                <a:latin typeface="+mj-lt"/>
                <a:ea typeface="Microsoft JhengHei" charset="0"/>
                <a:cs typeface="Microsoft JhengHei" charset="0"/>
                <a:sym typeface="Arial"/>
              </a:rPr>
              <a:t>DEMO</a:t>
            </a:r>
            <a:endParaRPr b="1" dirty="0">
              <a:latin typeface="+mj-lt"/>
              <a:ea typeface="Microsoft JhengHei" charset="0"/>
              <a:cs typeface="Microsoft JhengHei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Shape 434"/>
          <p:cNvSpPr/>
          <p:nvPr/>
        </p:nvSpPr>
        <p:spPr>
          <a:xfrm>
            <a:off x="0" y="0"/>
            <a:ext cx="9144000" cy="1647825"/>
          </a:xfrm>
          <a:prstGeom prst="rect">
            <a:avLst/>
          </a:prstGeom>
          <a:solidFill>
            <a:schemeClr val="lt1">
              <a:alpha val="75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6" name="Shape 436"/>
          <p:cNvSpPr txBox="1">
            <a:spLocks noGrp="1"/>
          </p:cNvSpPr>
          <p:nvPr>
            <p:ph type="title"/>
          </p:nvPr>
        </p:nvSpPr>
        <p:spPr>
          <a:xfrm>
            <a:off x="110067" y="352425"/>
            <a:ext cx="9186333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spcAft>
                <a:spcPts val="1200"/>
              </a:spcAft>
              <a:buSzPts val="3600"/>
            </a:pPr>
            <a:r>
              <a:rPr lang="en-US" sz="2600" dirty="0" smtClean="0">
                <a:latin typeface="+mj-lt"/>
                <a:ea typeface="Microsoft JhengHei" charset="0"/>
                <a:cs typeface="Microsoft JhengHei" charset="0"/>
              </a:rPr>
              <a:t>Are</a:t>
            </a:r>
            <a:r>
              <a:rPr lang="en" sz="2600" dirty="0" smtClean="0">
                <a:latin typeface="+mj-lt"/>
                <a:ea typeface="Microsoft JhengHei" charset="0"/>
                <a:cs typeface="Microsoft JhengHei" charset="0"/>
              </a:rPr>
              <a:t> </a:t>
            </a:r>
            <a:r>
              <a:rPr lang="en" sz="2600" dirty="0">
                <a:latin typeface="+mj-lt"/>
                <a:ea typeface="Microsoft JhengHei" charset="0"/>
                <a:cs typeface="Microsoft JhengHei" charset="0"/>
              </a:rPr>
              <a:t>the following </a:t>
            </a:r>
            <a:r>
              <a:rPr lang="en-US" sz="2600" dirty="0" smtClean="0">
                <a:latin typeface="+mj-lt"/>
                <a:ea typeface="Microsoft JhengHei" charset="0"/>
                <a:cs typeface="Microsoft JhengHei" charset="0"/>
              </a:rPr>
              <a:t>situations slowing you down</a:t>
            </a:r>
            <a:r>
              <a:rPr lang="en" sz="2600" dirty="0" smtClean="0">
                <a:latin typeface="+mj-lt"/>
                <a:ea typeface="Microsoft JhengHei" charset="0"/>
                <a:cs typeface="Microsoft JhengHei" charset="0"/>
              </a:rPr>
              <a:t>?</a:t>
            </a:r>
            <a:r>
              <a:rPr lang="en" sz="2600" i="0" u="none" strike="noStrike" cap="none" dirty="0">
                <a:solidFill>
                  <a:srgbClr val="002060"/>
                </a:solidFill>
                <a:latin typeface="+mj-lt"/>
                <a:ea typeface="Microsoft JhengHei" charset="0"/>
                <a:cs typeface="Microsoft JhengHei" charset="0"/>
                <a:sym typeface="Arial"/>
              </a:rPr>
              <a:t/>
            </a:r>
            <a:br>
              <a:rPr lang="en" sz="2600" i="0" u="none" strike="noStrike" cap="none" dirty="0">
                <a:solidFill>
                  <a:srgbClr val="002060"/>
                </a:solidFill>
                <a:latin typeface="+mj-lt"/>
                <a:ea typeface="Microsoft JhengHei" charset="0"/>
                <a:cs typeface="Microsoft JhengHei" charset="0"/>
                <a:sym typeface="Arial"/>
              </a:rPr>
            </a:br>
            <a:r>
              <a:rPr lang="en" sz="2600" i="0" u="none" strike="noStrike" cap="none" dirty="0">
                <a:solidFill>
                  <a:srgbClr val="002060"/>
                </a:solidFill>
                <a:latin typeface="+mj-lt"/>
                <a:ea typeface="Microsoft JhengHei" charset="0"/>
                <a:cs typeface="Microsoft JhengHei" charset="0"/>
                <a:sym typeface="Arial"/>
              </a:rPr>
              <a:t>1</a:t>
            </a:r>
            <a:r>
              <a:rPr lang="en" sz="2600" i="0" u="none" strike="noStrike" cap="none" dirty="0" smtClean="0">
                <a:solidFill>
                  <a:srgbClr val="002060"/>
                </a:solidFill>
                <a:latin typeface="+mj-lt"/>
                <a:ea typeface="Microsoft JhengHei" charset="0"/>
                <a:cs typeface="Microsoft JhengHei" charset="0"/>
                <a:sym typeface="Arial"/>
              </a:rPr>
              <a:t>.</a:t>
            </a:r>
            <a:r>
              <a:rPr lang="en" altLang="zh-TW" sz="2600" dirty="0">
                <a:latin typeface="+mj-lt"/>
                <a:ea typeface="Microsoft JhengHei" charset="0"/>
                <a:cs typeface="Microsoft JhengHei" charset="0"/>
              </a:rPr>
              <a:t> Finding the files will always interrupt the workflow</a:t>
            </a:r>
            <a:r>
              <a:rPr lang="en" altLang="zh-TW" sz="2600" dirty="0" smtClean="0">
                <a:latin typeface="+mj-lt"/>
                <a:ea typeface="Microsoft JhengHei" charset="0"/>
                <a:cs typeface="Microsoft JhengHei" charset="0"/>
              </a:rPr>
              <a:t>…</a:t>
            </a:r>
            <a:r>
              <a:rPr lang="en" sz="2600" i="0" u="none" strike="noStrike" cap="none" dirty="0">
                <a:solidFill>
                  <a:srgbClr val="002060"/>
                </a:solidFill>
                <a:latin typeface="+mj-lt"/>
                <a:ea typeface="Microsoft JhengHei" charset="0"/>
                <a:cs typeface="Microsoft JhengHei" charset="0"/>
                <a:sym typeface="Arial"/>
              </a:rPr>
              <a:t/>
            </a:r>
            <a:br>
              <a:rPr lang="en" sz="2600" i="0" u="none" strike="noStrike" cap="none" dirty="0">
                <a:solidFill>
                  <a:srgbClr val="002060"/>
                </a:solidFill>
                <a:latin typeface="+mj-lt"/>
                <a:ea typeface="Microsoft JhengHei" charset="0"/>
                <a:cs typeface="Microsoft JhengHei" charset="0"/>
                <a:sym typeface="Arial"/>
              </a:rPr>
            </a:br>
            <a:r>
              <a:rPr lang="en" sz="2600" i="0" u="none" strike="noStrike" cap="none" dirty="0">
                <a:solidFill>
                  <a:srgbClr val="002060"/>
                </a:solidFill>
                <a:latin typeface="+mj-lt"/>
                <a:ea typeface="Microsoft JhengHei" charset="0"/>
                <a:cs typeface="Microsoft JhengHei" charset="0"/>
                <a:sym typeface="Arial"/>
              </a:rPr>
              <a:t>2</a:t>
            </a:r>
            <a:r>
              <a:rPr lang="en" sz="2600" i="0" u="none" strike="noStrike" cap="none" dirty="0" smtClean="0">
                <a:solidFill>
                  <a:srgbClr val="002060"/>
                </a:solidFill>
                <a:latin typeface="+mj-lt"/>
                <a:ea typeface="Microsoft JhengHei" charset="0"/>
                <a:cs typeface="Microsoft JhengHei" charset="0"/>
                <a:sym typeface="Arial"/>
              </a:rPr>
              <a:t>.</a:t>
            </a:r>
            <a:r>
              <a:rPr lang="en" altLang="zh-TW" sz="2600" dirty="0">
                <a:latin typeface="+mj-lt"/>
                <a:ea typeface="Microsoft JhengHei" charset="0"/>
                <a:cs typeface="Microsoft JhengHei" charset="0"/>
              </a:rPr>
              <a:t> </a:t>
            </a:r>
            <a:r>
              <a:rPr lang="en-US" altLang="zh-TW" sz="2600" smtClean="0">
                <a:latin typeface="+mj-lt"/>
                <a:ea typeface="Microsoft JhengHei" charset="0"/>
                <a:cs typeface="Microsoft JhengHei" charset="0"/>
              </a:rPr>
              <a:t>Urgently </a:t>
            </a:r>
            <a:r>
              <a:rPr lang="en-US" altLang="zh-TW" sz="2600" dirty="0" smtClean="0">
                <a:latin typeface="+mj-lt"/>
                <a:ea typeface="Microsoft JhengHei" charset="0"/>
                <a:cs typeface="Microsoft JhengHei" charset="0"/>
              </a:rPr>
              <a:t>need certain files</a:t>
            </a:r>
            <a:r>
              <a:rPr lang="en" altLang="zh-TW" sz="2600" dirty="0" smtClean="0">
                <a:latin typeface="+mj-lt"/>
                <a:ea typeface="Microsoft JhengHei" charset="0"/>
                <a:cs typeface="Microsoft JhengHei" charset="0"/>
              </a:rPr>
              <a:t> </a:t>
            </a:r>
            <a:r>
              <a:rPr lang="en" altLang="zh-TW" sz="2600" dirty="0">
                <a:latin typeface="+mj-lt"/>
                <a:ea typeface="Microsoft JhengHei" charset="0"/>
                <a:cs typeface="Microsoft JhengHei" charset="0"/>
              </a:rPr>
              <a:t>when going out </a:t>
            </a:r>
            <a:r>
              <a:rPr lang="mr-IN" altLang="zh-TW" sz="2600" dirty="0" smtClean="0">
                <a:latin typeface="+mj-lt"/>
                <a:ea typeface="Microsoft JhengHei" charset="0"/>
                <a:cs typeface="Microsoft JhengHei" charset="0"/>
              </a:rPr>
              <a:t>…</a:t>
            </a:r>
            <a:endParaRPr sz="2600" i="0" u="none" strike="noStrike" cap="none" dirty="0">
              <a:solidFill>
                <a:srgbClr val="002060"/>
              </a:solidFill>
              <a:latin typeface="+mj-lt"/>
              <a:ea typeface="Microsoft JhengHei" charset="0"/>
              <a:cs typeface="Microsoft JhengHei" charset="0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Shape 443"/>
          <p:cNvSpPr txBox="1">
            <a:spLocks noGrp="1"/>
          </p:cNvSpPr>
          <p:nvPr>
            <p:ph type="ctrTitle"/>
          </p:nvPr>
        </p:nvSpPr>
        <p:spPr>
          <a:xfrm>
            <a:off x="2454300" y="1481666"/>
            <a:ext cx="4302100" cy="229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2BDC7"/>
              </a:buClr>
              <a:buSzPts val="3000"/>
              <a:buFont typeface="Arial"/>
              <a:buNone/>
            </a:pPr>
            <a:r>
              <a:rPr lang="en-US" sz="3600" b="1" i="0" u="none" strike="noStrike" cap="none" dirty="0" smtClean="0">
                <a:solidFill>
                  <a:srgbClr val="002060"/>
                </a:solidFill>
                <a:latin typeface="+mj-lt"/>
                <a:ea typeface="Microsoft JhengHei" charset="0"/>
                <a:cs typeface="Microsoft JhengHei" charset="0"/>
                <a:sym typeface="Arial"/>
              </a:rPr>
              <a:t>With</a:t>
            </a:r>
            <a:r>
              <a:rPr lang="en" sz="3600" b="1" i="0" u="none" strike="noStrike" cap="none" dirty="0" smtClean="0">
                <a:solidFill>
                  <a:srgbClr val="002060"/>
                </a:solidFill>
                <a:latin typeface="+mj-lt"/>
                <a:ea typeface="Microsoft JhengHei" charset="0"/>
                <a:cs typeface="Microsoft JhengHei" charset="0"/>
                <a:sym typeface="Arial"/>
              </a:rPr>
              <a:t> </a:t>
            </a:r>
            <a:r>
              <a:rPr lang="en" sz="3600" b="1" i="0" u="none" strike="noStrike" cap="none" dirty="0">
                <a:solidFill>
                  <a:srgbClr val="002060"/>
                </a:solidFill>
                <a:latin typeface="+mj-lt"/>
                <a:ea typeface="Microsoft JhengHei" charset="0"/>
                <a:cs typeface="Microsoft JhengHei" charset="0"/>
                <a:sym typeface="Arial"/>
              </a:rPr>
              <a:t>Qsirch  </a:t>
            </a:r>
            <a:br>
              <a:rPr lang="en" sz="3600" b="1" i="0" u="none" strike="noStrike" cap="none" dirty="0">
                <a:solidFill>
                  <a:srgbClr val="002060"/>
                </a:solidFill>
                <a:latin typeface="+mj-lt"/>
                <a:ea typeface="Microsoft JhengHei" charset="0"/>
                <a:cs typeface="Microsoft JhengHei" charset="0"/>
                <a:sym typeface="Arial"/>
              </a:rPr>
            </a:br>
            <a:r>
              <a:rPr lang="en-US" sz="3600" b="1" i="0" u="none" strike="noStrike" cap="none" dirty="0" smtClean="0">
                <a:solidFill>
                  <a:srgbClr val="002060"/>
                </a:solidFill>
                <a:latin typeface="+mj-lt"/>
                <a:ea typeface="Microsoft JhengHei" charset="0"/>
                <a:cs typeface="Microsoft JhengHei" charset="0"/>
                <a:sym typeface="Arial"/>
              </a:rPr>
              <a:t>you can search</a:t>
            </a:r>
            <a:br>
              <a:rPr lang="en-US" sz="3600" b="1" i="0" u="none" strike="noStrike" cap="none" dirty="0" smtClean="0">
                <a:solidFill>
                  <a:srgbClr val="002060"/>
                </a:solidFill>
                <a:latin typeface="+mj-lt"/>
                <a:ea typeface="Microsoft JhengHei" charset="0"/>
                <a:cs typeface="Microsoft JhengHei" charset="0"/>
                <a:sym typeface="Arial"/>
              </a:rPr>
            </a:br>
            <a:r>
              <a:rPr lang="en-US" sz="3600" b="1" i="0" u="none" strike="noStrike" cap="none" dirty="0" smtClean="0">
                <a:solidFill>
                  <a:srgbClr val="002060"/>
                </a:solidFill>
                <a:latin typeface="+mj-lt"/>
                <a:ea typeface="Microsoft JhengHei" charset="0"/>
                <a:cs typeface="Microsoft JhengHei" charset="0"/>
                <a:sym typeface="Arial"/>
              </a:rPr>
              <a:t>files </a:t>
            </a:r>
            <a:r>
              <a:rPr lang="en-US" sz="3600" b="1" dirty="0" smtClean="0">
                <a:solidFill>
                  <a:srgbClr val="002060"/>
                </a:solidFill>
                <a:latin typeface="+mj-lt"/>
                <a:ea typeface="Microsoft JhengHei" charset="0"/>
                <a:cs typeface="Microsoft JhengHei" charset="0"/>
              </a:rPr>
              <a:t>anytime, anywhere</a:t>
            </a:r>
            <a:endParaRPr sz="3600" b="1" i="0" u="none" strike="noStrike" cap="none" dirty="0">
              <a:solidFill>
                <a:srgbClr val="002060"/>
              </a:solidFill>
              <a:latin typeface="+mj-lt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444" name="Shape 444"/>
          <p:cNvSpPr/>
          <p:nvPr/>
        </p:nvSpPr>
        <p:spPr>
          <a:xfrm>
            <a:off x="139700" y="127000"/>
            <a:ext cx="952500" cy="950400"/>
          </a:xfrm>
          <a:prstGeom prst="rect">
            <a:avLst/>
          </a:prstGeom>
          <a:solidFill>
            <a:srgbClr val="FFC000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6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5" name="Shape 445"/>
          <p:cNvSpPr txBox="1">
            <a:spLocks noGrp="1"/>
          </p:cNvSpPr>
          <p:nvPr>
            <p:ph type="sldNum" idx="4294967295"/>
          </p:nvPr>
        </p:nvSpPr>
        <p:spPr>
          <a:xfrm>
            <a:off x="8607843" y="473637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t>19</a:t>
            </a:fld>
            <a:endParaRPr sz="10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Shape 154" descr="話框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269088" flipH="1">
            <a:off x="4763818" y="2595396"/>
            <a:ext cx="4704555" cy="28846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Shape 155" descr="話框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250571">
            <a:off x="106155" y="2560398"/>
            <a:ext cx="4912924" cy="3094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Shape 156" descr="話框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flipH="1">
            <a:off x="979955" y="1141945"/>
            <a:ext cx="2984615" cy="15353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Shape 157" descr="話框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654862" y="1045290"/>
            <a:ext cx="3131504" cy="1728646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Shape 158"/>
          <p:cNvSpPr/>
          <p:nvPr/>
        </p:nvSpPr>
        <p:spPr>
          <a:xfrm>
            <a:off x="6019850" y="3569753"/>
            <a:ext cx="2417219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SzPts val="2000"/>
            </a:pPr>
            <a:r>
              <a:rPr lang="en" sz="1800" b="1" dirty="0">
                <a:solidFill>
                  <a:srgbClr val="002060"/>
                </a:solidFill>
                <a:latin typeface="+mj-lt"/>
                <a:ea typeface="Microsoft JhengHei" charset="0"/>
                <a:cs typeface="Microsoft JhengHei" charset="0"/>
              </a:rPr>
              <a:t>Suddenly need files when going out ...</a:t>
            </a:r>
            <a:endParaRPr sz="1800" b="1" i="0" u="none" strike="noStrike" cap="none" dirty="0">
              <a:solidFill>
                <a:srgbClr val="002060"/>
              </a:solidFill>
              <a:latin typeface="+mj-lt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159" name="Shape 159"/>
          <p:cNvSpPr/>
          <p:nvPr/>
        </p:nvSpPr>
        <p:spPr>
          <a:xfrm>
            <a:off x="1037020" y="3148100"/>
            <a:ext cx="2421792" cy="1207548"/>
          </a:xfrm>
          <a:prstGeom prst="cloud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1" i="0" u="none" strike="noStrike" cap="none">
              <a:solidFill>
                <a:srgbClr val="000000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160" name="Shape 160"/>
          <p:cNvSpPr/>
          <p:nvPr/>
        </p:nvSpPr>
        <p:spPr>
          <a:xfrm>
            <a:off x="1281280" y="1594262"/>
            <a:ext cx="2489200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1800" b="1" i="0" u="none" strike="noStrike" cap="none" dirty="0">
                <a:solidFill>
                  <a:srgbClr val="002060"/>
                </a:solidFill>
                <a:latin typeface="+mj-lt"/>
                <a:ea typeface="Microsoft JhengHei" charset="0"/>
                <a:cs typeface="Microsoft JhengHei" charset="0"/>
                <a:sym typeface="Arial"/>
              </a:rPr>
              <a:t> </a:t>
            </a:r>
            <a:r>
              <a:rPr lang="en-US" sz="1800" b="1" dirty="0" smtClean="0">
                <a:solidFill>
                  <a:srgbClr val="002060"/>
                </a:solidFill>
                <a:latin typeface="+mj-lt"/>
                <a:ea typeface="Microsoft JhengHei" charset="0"/>
                <a:cs typeface="Microsoft JhengHei" charset="0"/>
              </a:rPr>
              <a:t>Too many files to find the right one</a:t>
            </a:r>
            <a:r>
              <a:rPr lang="en" sz="1800" b="1" i="0" u="none" strike="noStrike" cap="none" dirty="0" smtClean="0">
                <a:solidFill>
                  <a:srgbClr val="002060"/>
                </a:solidFill>
                <a:latin typeface="+mj-lt"/>
                <a:ea typeface="Microsoft JhengHei" charset="0"/>
                <a:cs typeface="Microsoft JhengHei" charset="0"/>
                <a:sym typeface="Arial"/>
              </a:rPr>
              <a:t>…</a:t>
            </a:r>
            <a:endParaRPr sz="1800" b="1" i="0" u="none" strike="noStrike" cap="none" dirty="0">
              <a:solidFill>
                <a:srgbClr val="002060"/>
              </a:solidFill>
              <a:latin typeface="+mj-lt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161" name="Shape 161"/>
          <p:cNvSpPr/>
          <p:nvPr/>
        </p:nvSpPr>
        <p:spPr>
          <a:xfrm>
            <a:off x="5911951" y="1416476"/>
            <a:ext cx="2617326" cy="1274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SzPts val="2000"/>
            </a:pPr>
            <a:r>
              <a:rPr lang="en-GB" altLang="zh-TW" sz="1800" b="1" dirty="0">
                <a:solidFill>
                  <a:srgbClr val="002060"/>
                </a:solidFill>
                <a:latin typeface="+mj-lt"/>
                <a:ea typeface="Microsoft JhengHei" charset="0"/>
                <a:cs typeface="Microsoft JhengHei" charset="0"/>
              </a:rPr>
              <a:t>Always need to </a:t>
            </a:r>
            <a:r>
              <a:rPr lang="en-GB" altLang="zh-TW" sz="1800" b="1" dirty="0" smtClean="0">
                <a:solidFill>
                  <a:srgbClr val="002060"/>
                </a:solidFill>
                <a:latin typeface="+mj-lt"/>
                <a:ea typeface="Microsoft JhengHei" charset="0"/>
                <a:cs typeface="Microsoft JhengHei" charset="0"/>
              </a:rPr>
              <a:t>spend </a:t>
            </a:r>
            <a:r>
              <a:rPr lang="en-GB" altLang="zh-TW" sz="1800" b="1" dirty="0">
                <a:solidFill>
                  <a:srgbClr val="002060"/>
                </a:solidFill>
                <a:latin typeface="+mj-lt"/>
                <a:ea typeface="Microsoft JhengHei" charset="0"/>
                <a:cs typeface="Microsoft JhengHei" charset="0"/>
              </a:rPr>
              <a:t>a long time </a:t>
            </a:r>
            <a:r>
              <a:rPr lang="en-GB" altLang="zh-TW" sz="1800" b="1" dirty="0" smtClean="0">
                <a:solidFill>
                  <a:srgbClr val="002060"/>
                </a:solidFill>
                <a:latin typeface="+mj-lt"/>
                <a:ea typeface="Microsoft JhengHei" charset="0"/>
                <a:cs typeface="Microsoft JhengHei" charset="0"/>
              </a:rPr>
              <a:t>to check search results</a:t>
            </a:r>
            <a:r>
              <a:rPr lang="mr-IN" altLang="zh-TW" sz="1800" b="1" dirty="0" smtClean="0">
                <a:solidFill>
                  <a:srgbClr val="002060"/>
                </a:solidFill>
                <a:latin typeface="+mj-lt"/>
                <a:ea typeface="Microsoft JhengHei" charset="0"/>
                <a:cs typeface="Microsoft JhengHei" charset="0"/>
              </a:rPr>
              <a:t>…</a:t>
            </a:r>
            <a:endParaRPr sz="1800" b="1" i="0" u="none" strike="noStrike" cap="none" dirty="0">
              <a:solidFill>
                <a:srgbClr val="002060"/>
              </a:solidFill>
              <a:latin typeface="+mj-lt"/>
              <a:ea typeface="Microsoft JhengHei" charset="0"/>
              <a:cs typeface="Microsoft JhengHei" charset="0"/>
              <a:sym typeface="Arial"/>
            </a:endParaRPr>
          </a:p>
        </p:txBody>
      </p:sp>
      <p:pic>
        <p:nvPicPr>
          <p:cNvPr id="162" name="Shape 162"/>
          <p:cNvPicPr preferRelativeResize="0"/>
          <p:nvPr/>
        </p:nvPicPr>
        <p:blipFill rotWithShape="1">
          <a:blip r:embed="rId5">
            <a:alphaModFix/>
          </a:blip>
          <a:srcRect l="67556" t="10074" r="14797" b="38172"/>
          <a:stretch/>
        </p:blipFill>
        <p:spPr>
          <a:xfrm>
            <a:off x="4208153" y="2028613"/>
            <a:ext cx="1384707" cy="2707413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Shape 163"/>
          <p:cNvSpPr/>
          <p:nvPr/>
        </p:nvSpPr>
        <p:spPr>
          <a:xfrm>
            <a:off x="1457147" y="3468636"/>
            <a:ext cx="2376335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SzPts val="2000"/>
            </a:pPr>
            <a:r>
              <a:rPr lang="en-US" sz="1800" b="1" dirty="0">
                <a:solidFill>
                  <a:srgbClr val="002060"/>
                </a:solidFill>
                <a:latin typeface="+mj-lt"/>
                <a:ea typeface="Microsoft JhengHei" charset="0"/>
                <a:cs typeface="Microsoft JhengHei" charset="0"/>
              </a:rPr>
              <a:t>Finding the </a:t>
            </a:r>
            <a:r>
              <a:rPr lang="en-US" sz="1800" b="1" dirty="0" smtClean="0">
                <a:solidFill>
                  <a:srgbClr val="002060"/>
                </a:solidFill>
                <a:latin typeface="+mj-lt"/>
                <a:ea typeface="Microsoft JhengHei" charset="0"/>
                <a:cs typeface="Microsoft JhengHei" charset="0"/>
              </a:rPr>
              <a:t>files </a:t>
            </a:r>
            <a:r>
              <a:rPr lang="en-US" sz="1800" b="1" dirty="0">
                <a:solidFill>
                  <a:srgbClr val="002060"/>
                </a:solidFill>
                <a:latin typeface="+mj-lt"/>
                <a:ea typeface="Microsoft JhengHei" charset="0"/>
                <a:cs typeface="Microsoft JhengHei" charset="0"/>
              </a:rPr>
              <a:t>will always interrupt the </a:t>
            </a:r>
            <a:r>
              <a:rPr lang="en-US" sz="1800" b="1" dirty="0" smtClean="0">
                <a:solidFill>
                  <a:srgbClr val="002060"/>
                </a:solidFill>
                <a:latin typeface="+mj-lt"/>
                <a:ea typeface="Microsoft JhengHei" charset="0"/>
                <a:cs typeface="Microsoft JhengHei" charset="0"/>
              </a:rPr>
              <a:t>workflow</a:t>
            </a:r>
            <a:r>
              <a:rPr lang="mr-IN" sz="1800" b="1" dirty="0" smtClean="0">
                <a:solidFill>
                  <a:srgbClr val="002060"/>
                </a:solidFill>
                <a:latin typeface="+mj-lt"/>
                <a:ea typeface="Microsoft JhengHei" charset="0"/>
                <a:cs typeface="Microsoft JhengHei" charset="0"/>
              </a:rPr>
              <a:t>…</a:t>
            </a:r>
            <a:endParaRPr sz="1800" b="1" i="0" u="none" strike="noStrike" cap="none" dirty="0">
              <a:solidFill>
                <a:srgbClr val="002060"/>
              </a:solidFill>
              <a:latin typeface="+mj-lt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16" name="標題 1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" altLang="zh-TW" sz="3400" dirty="0">
                <a:solidFill>
                  <a:schemeClr val="lt1"/>
                </a:solidFill>
                <a:ea typeface="Microsoft JhengHei" charset="0"/>
                <a:cs typeface="Microsoft JhengHei" charset="0"/>
              </a:rPr>
              <a:t>Have you ever had those concerns?</a:t>
            </a:r>
            <a:endParaRPr lang="zh-TW" altLang="en-US" sz="3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Shape 450"/>
          <p:cNvSpPr/>
          <p:nvPr/>
        </p:nvSpPr>
        <p:spPr>
          <a:xfrm>
            <a:off x="229979" y="1700635"/>
            <a:ext cx="2178611" cy="2178611"/>
          </a:xfrm>
          <a:prstGeom prst="ellipse">
            <a:avLst/>
          </a:prstGeom>
          <a:solidFill>
            <a:srgbClr val="01749F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451" name="Shape 451"/>
          <p:cNvSpPr/>
          <p:nvPr/>
        </p:nvSpPr>
        <p:spPr>
          <a:xfrm>
            <a:off x="2411631" y="1683600"/>
            <a:ext cx="2178611" cy="2178611"/>
          </a:xfrm>
          <a:prstGeom prst="ellipse">
            <a:avLst/>
          </a:prstGeom>
          <a:solidFill>
            <a:srgbClr val="01749F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452" name="Shape 452"/>
          <p:cNvSpPr/>
          <p:nvPr/>
        </p:nvSpPr>
        <p:spPr>
          <a:xfrm>
            <a:off x="4582878" y="1683600"/>
            <a:ext cx="2178611" cy="2178611"/>
          </a:xfrm>
          <a:prstGeom prst="ellipse">
            <a:avLst/>
          </a:prstGeom>
          <a:solidFill>
            <a:srgbClr val="01749F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453" name="Shape 453"/>
          <p:cNvSpPr/>
          <p:nvPr/>
        </p:nvSpPr>
        <p:spPr>
          <a:xfrm>
            <a:off x="6761489" y="1700634"/>
            <a:ext cx="2178611" cy="2178611"/>
          </a:xfrm>
          <a:prstGeom prst="ellipse">
            <a:avLst/>
          </a:prstGeom>
          <a:solidFill>
            <a:srgbClr val="01749F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grpSp>
        <p:nvGrpSpPr>
          <p:cNvPr id="457" name="Shape 457"/>
          <p:cNvGrpSpPr/>
          <p:nvPr/>
        </p:nvGrpSpPr>
        <p:grpSpPr>
          <a:xfrm>
            <a:off x="4975606" y="1933080"/>
            <a:ext cx="1287155" cy="1058420"/>
            <a:chOff x="2193918" y="4048548"/>
            <a:chExt cx="1410427" cy="1039150"/>
          </a:xfrm>
        </p:grpSpPr>
        <p:pic>
          <p:nvPicPr>
            <p:cNvPr id="458" name="Shape 458" descr="IMG_0266.PNG"/>
            <p:cNvPicPr preferRelativeResize="0"/>
            <p:nvPr/>
          </p:nvPicPr>
          <p:blipFill rotWithShape="1">
            <a:blip r:embed="rId3">
              <a:alphaModFix/>
            </a:blip>
            <a:srcRect l="34414" t="33492" r="34109" b="34624"/>
            <a:stretch/>
          </p:blipFill>
          <p:spPr>
            <a:xfrm>
              <a:off x="2829750" y="4108250"/>
              <a:ext cx="676976" cy="9143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59" name="Shape 459"/>
            <p:cNvPicPr preferRelativeResize="0"/>
            <p:nvPr/>
          </p:nvPicPr>
          <p:blipFill rotWithShape="1">
            <a:blip r:embed="rId4">
              <a:alphaModFix/>
            </a:blip>
            <a:srcRect l="13713" r="10979"/>
            <a:stretch/>
          </p:blipFill>
          <p:spPr>
            <a:xfrm>
              <a:off x="2777244" y="4048548"/>
              <a:ext cx="827101" cy="1012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60" name="Shape 460" descr="IMG_0266.PNG"/>
            <p:cNvPicPr preferRelativeResize="0"/>
            <p:nvPr/>
          </p:nvPicPr>
          <p:blipFill rotWithShape="1">
            <a:blip r:embed="rId3">
              <a:alphaModFix/>
            </a:blip>
            <a:srcRect l="34110" t="33492" r="34109" b="34624"/>
            <a:stretch/>
          </p:blipFill>
          <p:spPr>
            <a:xfrm>
              <a:off x="2308525" y="4400473"/>
              <a:ext cx="433201" cy="57951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61" name="Shape 461"/>
            <p:cNvPicPr preferRelativeResize="0"/>
            <p:nvPr/>
          </p:nvPicPr>
          <p:blipFill rotWithShape="1">
            <a:blip r:embed="rId5">
              <a:alphaModFix/>
            </a:blip>
            <a:srcRect l="18316" r="27490" b="9689"/>
            <a:stretch/>
          </p:blipFill>
          <p:spPr>
            <a:xfrm>
              <a:off x="2193918" y="4173348"/>
              <a:ext cx="576078" cy="91435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62" name="Shape 462"/>
          <p:cNvGrpSpPr/>
          <p:nvPr/>
        </p:nvGrpSpPr>
        <p:grpSpPr>
          <a:xfrm>
            <a:off x="594292" y="2057399"/>
            <a:ext cx="1383594" cy="858295"/>
            <a:chOff x="492692" y="2324099"/>
            <a:chExt cx="1383594" cy="858295"/>
          </a:xfrm>
        </p:grpSpPr>
        <p:sp>
          <p:nvSpPr>
            <p:cNvPr id="463" name="Shape 463"/>
            <p:cNvSpPr/>
            <p:nvPr/>
          </p:nvSpPr>
          <p:spPr>
            <a:xfrm>
              <a:off x="492692" y="2324099"/>
              <a:ext cx="1383594" cy="858295"/>
            </a:xfrm>
            <a:custGeom>
              <a:avLst/>
              <a:gdLst/>
              <a:ahLst/>
              <a:cxnLst/>
              <a:rect l="0" t="0" r="0" b="0"/>
              <a:pathLst>
                <a:path w="143434" h="111665" extrusionOk="0">
                  <a:moveTo>
                    <a:pt x="71751" y="2308"/>
                  </a:moveTo>
                  <a:lnTo>
                    <a:pt x="71887" y="2376"/>
                  </a:lnTo>
                  <a:lnTo>
                    <a:pt x="72091" y="2444"/>
                  </a:lnTo>
                  <a:lnTo>
                    <a:pt x="72159" y="2647"/>
                  </a:lnTo>
                  <a:lnTo>
                    <a:pt x="72226" y="2783"/>
                  </a:lnTo>
                  <a:lnTo>
                    <a:pt x="72159" y="2987"/>
                  </a:lnTo>
                  <a:lnTo>
                    <a:pt x="72091" y="3190"/>
                  </a:lnTo>
                  <a:lnTo>
                    <a:pt x="71887" y="3258"/>
                  </a:lnTo>
                  <a:lnTo>
                    <a:pt x="71751" y="3326"/>
                  </a:lnTo>
                  <a:lnTo>
                    <a:pt x="71548" y="3258"/>
                  </a:lnTo>
                  <a:lnTo>
                    <a:pt x="71344" y="3190"/>
                  </a:lnTo>
                  <a:lnTo>
                    <a:pt x="71276" y="2987"/>
                  </a:lnTo>
                  <a:lnTo>
                    <a:pt x="71208" y="2783"/>
                  </a:lnTo>
                  <a:lnTo>
                    <a:pt x="71276" y="2647"/>
                  </a:lnTo>
                  <a:lnTo>
                    <a:pt x="71344" y="2444"/>
                  </a:lnTo>
                  <a:lnTo>
                    <a:pt x="71548" y="2376"/>
                  </a:lnTo>
                  <a:lnTo>
                    <a:pt x="71751" y="2308"/>
                  </a:lnTo>
                  <a:close/>
                  <a:moveTo>
                    <a:pt x="137528" y="5906"/>
                  </a:moveTo>
                  <a:lnTo>
                    <a:pt x="137596" y="5974"/>
                  </a:lnTo>
                  <a:lnTo>
                    <a:pt x="137596" y="89604"/>
                  </a:lnTo>
                  <a:lnTo>
                    <a:pt x="5906" y="89604"/>
                  </a:lnTo>
                  <a:lnTo>
                    <a:pt x="5906" y="5974"/>
                  </a:lnTo>
                  <a:lnTo>
                    <a:pt x="5906" y="5906"/>
                  </a:lnTo>
                  <a:close/>
                  <a:moveTo>
                    <a:pt x="3530" y="0"/>
                  </a:moveTo>
                  <a:lnTo>
                    <a:pt x="3191" y="68"/>
                  </a:lnTo>
                  <a:lnTo>
                    <a:pt x="2444" y="339"/>
                  </a:lnTo>
                  <a:lnTo>
                    <a:pt x="1766" y="679"/>
                  </a:lnTo>
                  <a:lnTo>
                    <a:pt x="1155" y="1154"/>
                  </a:lnTo>
                  <a:lnTo>
                    <a:pt x="679" y="1765"/>
                  </a:lnTo>
                  <a:lnTo>
                    <a:pt x="272" y="2444"/>
                  </a:lnTo>
                  <a:lnTo>
                    <a:pt x="69" y="3190"/>
                  </a:lnTo>
                  <a:lnTo>
                    <a:pt x="1" y="3598"/>
                  </a:lnTo>
                  <a:lnTo>
                    <a:pt x="1" y="4005"/>
                  </a:lnTo>
                  <a:lnTo>
                    <a:pt x="1" y="91572"/>
                  </a:lnTo>
                  <a:lnTo>
                    <a:pt x="1" y="91979"/>
                  </a:lnTo>
                  <a:lnTo>
                    <a:pt x="69" y="92319"/>
                  </a:lnTo>
                  <a:lnTo>
                    <a:pt x="272" y="93065"/>
                  </a:lnTo>
                  <a:lnTo>
                    <a:pt x="679" y="93744"/>
                  </a:lnTo>
                  <a:lnTo>
                    <a:pt x="1155" y="94355"/>
                  </a:lnTo>
                  <a:lnTo>
                    <a:pt x="1766" y="94830"/>
                  </a:lnTo>
                  <a:lnTo>
                    <a:pt x="2444" y="95238"/>
                  </a:lnTo>
                  <a:lnTo>
                    <a:pt x="3191" y="95441"/>
                  </a:lnTo>
                  <a:lnTo>
                    <a:pt x="3530" y="95509"/>
                  </a:lnTo>
                  <a:lnTo>
                    <a:pt x="139904" y="95509"/>
                  </a:lnTo>
                  <a:lnTo>
                    <a:pt x="140311" y="95441"/>
                  </a:lnTo>
                  <a:lnTo>
                    <a:pt x="141058" y="95238"/>
                  </a:lnTo>
                  <a:lnTo>
                    <a:pt x="141737" y="94830"/>
                  </a:lnTo>
                  <a:lnTo>
                    <a:pt x="142280" y="94355"/>
                  </a:lnTo>
                  <a:lnTo>
                    <a:pt x="142755" y="93744"/>
                  </a:lnTo>
                  <a:lnTo>
                    <a:pt x="143162" y="93065"/>
                  </a:lnTo>
                  <a:lnTo>
                    <a:pt x="143366" y="92319"/>
                  </a:lnTo>
                  <a:lnTo>
                    <a:pt x="143434" y="91979"/>
                  </a:lnTo>
                  <a:lnTo>
                    <a:pt x="143434" y="91572"/>
                  </a:lnTo>
                  <a:lnTo>
                    <a:pt x="143434" y="4005"/>
                  </a:lnTo>
                  <a:lnTo>
                    <a:pt x="143434" y="3598"/>
                  </a:lnTo>
                  <a:lnTo>
                    <a:pt x="143366" y="3190"/>
                  </a:lnTo>
                  <a:lnTo>
                    <a:pt x="143162" y="2444"/>
                  </a:lnTo>
                  <a:lnTo>
                    <a:pt x="142755" y="1765"/>
                  </a:lnTo>
                  <a:lnTo>
                    <a:pt x="142280" y="1154"/>
                  </a:lnTo>
                  <a:lnTo>
                    <a:pt x="141737" y="679"/>
                  </a:lnTo>
                  <a:lnTo>
                    <a:pt x="141058" y="339"/>
                  </a:lnTo>
                  <a:lnTo>
                    <a:pt x="140311" y="68"/>
                  </a:lnTo>
                  <a:lnTo>
                    <a:pt x="139904" y="0"/>
                  </a:lnTo>
                  <a:close/>
                  <a:moveTo>
                    <a:pt x="55324" y="95713"/>
                  </a:moveTo>
                  <a:lnTo>
                    <a:pt x="55052" y="98971"/>
                  </a:lnTo>
                  <a:lnTo>
                    <a:pt x="54713" y="102297"/>
                  </a:lnTo>
                  <a:lnTo>
                    <a:pt x="54374" y="105284"/>
                  </a:lnTo>
                  <a:lnTo>
                    <a:pt x="53966" y="107388"/>
                  </a:lnTo>
                  <a:lnTo>
                    <a:pt x="53763" y="108203"/>
                  </a:lnTo>
                  <a:lnTo>
                    <a:pt x="53627" y="108746"/>
                  </a:lnTo>
                  <a:lnTo>
                    <a:pt x="53423" y="109153"/>
                  </a:lnTo>
                  <a:lnTo>
                    <a:pt x="53220" y="109357"/>
                  </a:lnTo>
                  <a:lnTo>
                    <a:pt x="52677" y="109493"/>
                  </a:lnTo>
                  <a:lnTo>
                    <a:pt x="51794" y="109696"/>
                  </a:lnTo>
                  <a:lnTo>
                    <a:pt x="49690" y="110036"/>
                  </a:lnTo>
                  <a:lnTo>
                    <a:pt x="48061" y="110307"/>
                  </a:lnTo>
                  <a:lnTo>
                    <a:pt x="47450" y="110443"/>
                  </a:lnTo>
                  <a:lnTo>
                    <a:pt x="47110" y="110511"/>
                  </a:lnTo>
                  <a:lnTo>
                    <a:pt x="47042" y="110579"/>
                  </a:lnTo>
                  <a:lnTo>
                    <a:pt x="47042" y="110783"/>
                  </a:lnTo>
                  <a:lnTo>
                    <a:pt x="47110" y="110850"/>
                  </a:lnTo>
                  <a:lnTo>
                    <a:pt x="47585" y="110918"/>
                  </a:lnTo>
                  <a:lnTo>
                    <a:pt x="48400" y="110986"/>
                  </a:lnTo>
                  <a:lnTo>
                    <a:pt x="51387" y="111054"/>
                  </a:lnTo>
                  <a:lnTo>
                    <a:pt x="56071" y="111122"/>
                  </a:lnTo>
                  <a:lnTo>
                    <a:pt x="87092" y="111122"/>
                  </a:lnTo>
                  <a:lnTo>
                    <a:pt x="91708" y="111054"/>
                  </a:lnTo>
                  <a:lnTo>
                    <a:pt x="94695" y="110986"/>
                  </a:lnTo>
                  <a:lnTo>
                    <a:pt x="95578" y="110918"/>
                  </a:lnTo>
                  <a:lnTo>
                    <a:pt x="96053" y="110850"/>
                  </a:lnTo>
                  <a:lnTo>
                    <a:pt x="96121" y="110783"/>
                  </a:lnTo>
                  <a:lnTo>
                    <a:pt x="96121" y="110579"/>
                  </a:lnTo>
                  <a:lnTo>
                    <a:pt x="96053" y="110511"/>
                  </a:lnTo>
                  <a:lnTo>
                    <a:pt x="95713" y="110443"/>
                  </a:lnTo>
                  <a:lnTo>
                    <a:pt x="95102" y="110307"/>
                  </a:lnTo>
                  <a:lnTo>
                    <a:pt x="93473" y="110036"/>
                  </a:lnTo>
                  <a:lnTo>
                    <a:pt x="91369" y="109696"/>
                  </a:lnTo>
                  <a:lnTo>
                    <a:pt x="90487" y="109493"/>
                  </a:lnTo>
                  <a:lnTo>
                    <a:pt x="89943" y="109357"/>
                  </a:lnTo>
                  <a:lnTo>
                    <a:pt x="89740" y="109153"/>
                  </a:lnTo>
                  <a:lnTo>
                    <a:pt x="89536" y="108746"/>
                  </a:lnTo>
                  <a:lnTo>
                    <a:pt x="89333" y="108203"/>
                  </a:lnTo>
                  <a:lnTo>
                    <a:pt x="89197" y="107388"/>
                  </a:lnTo>
                  <a:lnTo>
                    <a:pt x="88789" y="105284"/>
                  </a:lnTo>
                  <a:lnTo>
                    <a:pt x="88382" y="102297"/>
                  </a:lnTo>
                  <a:lnTo>
                    <a:pt x="88043" y="98971"/>
                  </a:lnTo>
                  <a:lnTo>
                    <a:pt x="87839" y="95713"/>
                  </a:lnTo>
                  <a:close/>
                  <a:moveTo>
                    <a:pt x="47450" y="111054"/>
                  </a:moveTo>
                  <a:lnTo>
                    <a:pt x="47450" y="111122"/>
                  </a:lnTo>
                  <a:lnTo>
                    <a:pt x="47450" y="111393"/>
                  </a:lnTo>
                  <a:lnTo>
                    <a:pt x="47518" y="111461"/>
                  </a:lnTo>
                  <a:lnTo>
                    <a:pt x="48807" y="111529"/>
                  </a:lnTo>
                  <a:lnTo>
                    <a:pt x="52473" y="111597"/>
                  </a:lnTo>
                  <a:lnTo>
                    <a:pt x="62384" y="111665"/>
                  </a:lnTo>
                  <a:lnTo>
                    <a:pt x="80779" y="111665"/>
                  </a:lnTo>
                  <a:lnTo>
                    <a:pt x="90622" y="111597"/>
                  </a:lnTo>
                  <a:lnTo>
                    <a:pt x="94356" y="111529"/>
                  </a:lnTo>
                  <a:lnTo>
                    <a:pt x="95646" y="111461"/>
                  </a:lnTo>
                  <a:lnTo>
                    <a:pt x="95713" y="111393"/>
                  </a:lnTo>
                  <a:lnTo>
                    <a:pt x="95713" y="111122"/>
                  </a:lnTo>
                  <a:lnTo>
                    <a:pt x="95646" y="111054"/>
                  </a:lnTo>
                  <a:lnTo>
                    <a:pt x="94084" y="111122"/>
                  </a:lnTo>
                  <a:lnTo>
                    <a:pt x="91233" y="111190"/>
                  </a:lnTo>
                  <a:lnTo>
                    <a:pt x="80847" y="111258"/>
                  </a:lnTo>
                  <a:lnTo>
                    <a:pt x="62316" y="111258"/>
                  </a:lnTo>
                  <a:lnTo>
                    <a:pt x="51930" y="111190"/>
                  </a:lnTo>
                  <a:lnTo>
                    <a:pt x="49079" y="111122"/>
                  </a:lnTo>
                  <a:lnTo>
                    <a:pt x="47518" y="111054"/>
                  </a:ln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rgbClr val="DEE9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endParaRPr>
            </a:p>
          </p:txBody>
        </p:sp>
        <p:pic>
          <p:nvPicPr>
            <p:cNvPr id="464" name="Shape 464"/>
            <p:cNvPicPr preferRelativeResize="0"/>
            <p:nvPr/>
          </p:nvPicPr>
          <p:blipFill rotWithShape="1">
            <a:blip r:embed="rId6">
              <a:alphaModFix/>
            </a:blip>
            <a:srcRect l="19166" t="22917" r="20556" b="23957"/>
            <a:stretch/>
          </p:blipFill>
          <p:spPr>
            <a:xfrm>
              <a:off x="542154" y="2370525"/>
              <a:ext cx="1306994" cy="647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65" name="Shape 465"/>
          <p:cNvGrpSpPr/>
          <p:nvPr/>
        </p:nvGrpSpPr>
        <p:grpSpPr>
          <a:xfrm>
            <a:off x="2791722" y="2062479"/>
            <a:ext cx="1681296" cy="884129"/>
            <a:chOff x="2801882" y="2235199"/>
            <a:chExt cx="1681296" cy="884129"/>
          </a:xfrm>
        </p:grpSpPr>
        <p:grpSp>
          <p:nvGrpSpPr>
            <p:cNvPr id="466" name="Shape 466"/>
            <p:cNvGrpSpPr/>
            <p:nvPr/>
          </p:nvGrpSpPr>
          <p:grpSpPr>
            <a:xfrm>
              <a:off x="2801882" y="2235199"/>
              <a:ext cx="1383594" cy="858295"/>
              <a:chOff x="492692" y="2324099"/>
              <a:chExt cx="1383594" cy="858295"/>
            </a:xfrm>
          </p:grpSpPr>
          <p:sp>
            <p:nvSpPr>
              <p:cNvPr id="467" name="Shape 467"/>
              <p:cNvSpPr/>
              <p:nvPr/>
            </p:nvSpPr>
            <p:spPr>
              <a:xfrm>
                <a:off x="492692" y="2324099"/>
                <a:ext cx="1383594" cy="858295"/>
              </a:xfrm>
              <a:custGeom>
                <a:avLst/>
                <a:gdLst/>
                <a:ahLst/>
                <a:cxnLst/>
                <a:rect l="0" t="0" r="0" b="0"/>
                <a:pathLst>
                  <a:path w="143434" h="111665" extrusionOk="0">
                    <a:moveTo>
                      <a:pt x="71751" y="2308"/>
                    </a:moveTo>
                    <a:lnTo>
                      <a:pt x="71887" y="2376"/>
                    </a:lnTo>
                    <a:lnTo>
                      <a:pt x="72091" y="2444"/>
                    </a:lnTo>
                    <a:lnTo>
                      <a:pt x="72159" y="2647"/>
                    </a:lnTo>
                    <a:lnTo>
                      <a:pt x="72226" y="2783"/>
                    </a:lnTo>
                    <a:lnTo>
                      <a:pt x="72159" y="2987"/>
                    </a:lnTo>
                    <a:lnTo>
                      <a:pt x="72091" y="3190"/>
                    </a:lnTo>
                    <a:lnTo>
                      <a:pt x="71887" y="3258"/>
                    </a:lnTo>
                    <a:lnTo>
                      <a:pt x="71751" y="3326"/>
                    </a:lnTo>
                    <a:lnTo>
                      <a:pt x="71548" y="3258"/>
                    </a:lnTo>
                    <a:lnTo>
                      <a:pt x="71344" y="3190"/>
                    </a:lnTo>
                    <a:lnTo>
                      <a:pt x="71276" y="2987"/>
                    </a:lnTo>
                    <a:lnTo>
                      <a:pt x="71208" y="2783"/>
                    </a:lnTo>
                    <a:lnTo>
                      <a:pt x="71276" y="2647"/>
                    </a:lnTo>
                    <a:lnTo>
                      <a:pt x="71344" y="2444"/>
                    </a:lnTo>
                    <a:lnTo>
                      <a:pt x="71548" y="2376"/>
                    </a:lnTo>
                    <a:lnTo>
                      <a:pt x="71751" y="2308"/>
                    </a:lnTo>
                    <a:close/>
                    <a:moveTo>
                      <a:pt x="137528" y="5906"/>
                    </a:moveTo>
                    <a:lnTo>
                      <a:pt x="137596" y="5974"/>
                    </a:lnTo>
                    <a:lnTo>
                      <a:pt x="137596" y="89604"/>
                    </a:lnTo>
                    <a:lnTo>
                      <a:pt x="5906" y="89604"/>
                    </a:lnTo>
                    <a:lnTo>
                      <a:pt x="5906" y="5974"/>
                    </a:lnTo>
                    <a:lnTo>
                      <a:pt x="5906" y="5906"/>
                    </a:lnTo>
                    <a:close/>
                    <a:moveTo>
                      <a:pt x="3530" y="0"/>
                    </a:moveTo>
                    <a:lnTo>
                      <a:pt x="3191" y="68"/>
                    </a:lnTo>
                    <a:lnTo>
                      <a:pt x="2444" y="339"/>
                    </a:lnTo>
                    <a:lnTo>
                      <a:pt x="1766" y="679"/>
                    </a:lnTo>
                    <a:lnTo>
                      <a:pt x="1155" y="1154"/>
                    </a:lnTo>
                    <a:lnTo>
                      <a:pt x="679" y="1765"/>
                    </a:lnTo>
                    <a:lnTo>
                      <a:pt x="272" y="2444"/>
                    </a:lnTo>
                    <a:lnTo>
                      <a:pt x="69" y="3190"/>
                    </a:lnTo>
                    <a:lnTo>
                      <a:pt x="1" y="3598"/>
                    </a:lnTo>
                    <a:lnTo>
                      <a:pt x="1" y="4005"/>
                    </a:lnTo>
                    <a:lnTo>
                      <a:pt x="1" y="91572"/>
                    </a:lnTo>
                    <a:lnTo>
                      <a:pt x="1" y="91979"/>
                    </a:lnTo>
                    <a:lnTo>
                      <a:pt x="69" y="92319"/>
                    </a:lnTo>
                    <a:lnTo>
                      <a:pt x="272" y="93065"/>
                    </a:lnTo>
                    <a:lnTo>
                      <a:pt x="679" y="93744"/>
                    </a:lnTo>
                    <a:lnTo>
                      <a:pt x="1155" y="94355"/>
                    </a:lnTo>
                    <a:lnTo>
                      <a:pt x="1766" y="94830"/>
                    </a:lnTo>
                    <a:lnTo>
                      <a:pt x="2444" y="95238"/>
                    </a:lnTo>
                    <a:lnTo>
                      <a:pt x="3191" y="95441"/>
                    </a:lnTo>
                    <a:lnTo>
                      <a:pt x="3530" y="95509"/>
                    </a:lnTo>
                    <a:lnTo>
                      <a:pt x="139904" y="95509"/>
                    </a:lnTo>
                    <a:lnTo>
                      <a:pt x="140311" y="95441"/>
                    </a:lnTo>
                    <a:lnTo>
                      <a:pt x="141058" y="95238"/>
                    </a:lnTo>
                    <a:lnTo>
                      <a:pt x="141737" y="94830"/>
                    </a:lnTo>
                    <a:lnTo>
                      <a:pt x="142280" y="94355"/>
                    </a:lnTo>
                    <a:lnTo>
                      <a:pt x="142755" y="93744"/>
                    </a:lnTo>
                    <a:lnTo>
                      <a:pt x="143162" y="93065"/>
                    </a:lnTo>
                    <a:lnTo>
                      <a:pt x="143366" y="92319"/>
                    </a:lnTo>
                    <a:lnTo>
                      <a:pt x="143434" y="91979"/>
                    </a:lnTo>
                    <a:lnTo>
                      <a:pt x="143434" y="91572"/>
                    </a:lnTo>
                    <a:lnTo>
                      <a:pt x="143434" y="4005"/>
                    </a:lnTo>
                    <a:lnTo>
                      <a:pt x="143434" y="3598"/>
                    </a:lnTo>
                    <a:lnTo>
                      <a:pt x="143366" y="3190"/>
                    </a:lnTo>
                    <a:lnTo>
                      <a:pt x="143162" y="2444"/>
                    </a:lnTo>
                    <a:lnTo>
                      <a:pt x="142755" y="1765"/>
                    </a:lnTo>
                    <a:lnTo>
                      <a:pt x="142280" y="1154"/>
                    </a:lnTo>
                    <a:lnTo>
                      <a:pt x="141737" y="679"/>
                    </a:lnTo>
                    <a:lnTo>
                      <a:pt x="141058" y="339"/>
                    </a:lnTo>
                    <a:lnTo>
                      <a:pt x="140311" y="68"/>
                    </a:lnTo>
                    <a:lnTo>
                      <a:pt x="139904" y="0"/>
                    </a:lnTo>
                    <a:close/>
                    <a:moveTo>
                      <a:pt x="55324" y="95713"/>
                    </a:moveTo>
                    <a:lnTo>
                      <a:pt x="55052" y="98971"/>
                    </a:lnTo>
                    <a:lnTo>
                      <a:pt x="54713" y="102297"/>
                    </a:lnTo>
                    <a:lnTo>
                      <a:pt x="54374" y="105284"/>
                    </a:lnTo>
                    <a:lnTo>
                      <a:pt x="53966" y="107388"/>
                    </a:lnTo>
                    <a:lnTo>
                      <a:pt x="53763" y="108203"/>
                    </a:lnTo>
                    <a:lnTo>
                      <a:pt x="53627" y="108746"/>
                    </a:lnTo>
                    <a:lnTo>
                      <a:pt x="53423" y="109153"/>
                    </a:lnTo>
                    <a:lnTo>
                      <a:pt x="53220" y="109357"/>
                    </a:lnTo>
                    <a:lnTo>
                      <a:pt x="52677" y="109493"/>
                    </a:lnTo>
                    <a:lnTo>
                      <a:pt x="51794" y="109696"/>
                    </a:lnTo>
                    <a:lnTo>
                      <a:pt x="49690" y="110036"/>
                    </a:lnTo>
                    <a:lnTo>
                      <a:pt x="48061" y="110307"/>
                    </a:lnTo>
                    <a:lnTo>
                      <a:pt x="47450" y="110443"/>
                    </a:lnTo>
                    <a:lnTo>
                      <a:pt x="47110" y="110511"/>
                    </a:lnTo>
                    <a:lnTo>
                      <a:pt x="47042" y="110579"/>
                    </a:lnTo>
                    <a:lnTo>
                      <a:pt x="47042" y="110783"/>
                    </a:lnTo>
                    <a:lnTo>
                      <a:pt x="47110" y="110850"/>
                    </a:lnTo>
                    <a:lnTo>
                      <a:pt x="47585" y="110918"/>
                    </a:lnTo>
                    <a:lnTo>
                      <a:pt x="48400" y="110986"/>
                    </a:lnTo>
                    <a:lnTo>
                      <a:pt x="51387" y="111054"/>
                    </a:lnTo>
                    <a:lnTo>
                      <a:pt x="56071" y="111122"/>
                    </a:lnTo>
                    <a:lnTo>
                      <a:pt x="87092" y="111122"/>
                    </a:lnTo>
                    <a:lnTo>
                      <a:pt x="91708" y="111054"/>
                    </a:lnTo>
                    <a:lnTo>
                      <a:pt x="94695" y="110986"/>
                    </a:lnTo>
                    <a:lnTo>
                      <a:pt x="95578" y="110918"/>
                    </a:lnTo>
                    <a:lnTo>
                      <a:pt x="96053" y="110850"/>
                    </a:lnTo>
                    <a:lnTo>
                      <a:pt x="96121" y="110783"/>
                    </a:lnTo>
                    <a:lnTo>
                      <a:pt x="96121" y="110579"/>
                    </a:lnTo>
                    <a:lnTo>
                      <a:pt x="96053" y="110511"/>
                    </a:lnTo>
                    <a:lnTo>
                      <a:pt x="95713" y="110443"/>
                    </a:lnTo>
                    <a:lnTo>
                      <a:pt x="95102" y="110307"/>
                    </a:lnTo>
                    <a:lnTo>
                      <a:pt x="93473" y="110036"/>
                    </a:lnTo>
                    <a:lnTo>
                      <a:pt x="91369" y="109696"/>
                    </a:lnTo>
                    <a:lnTo>
                      <a:pt x="90487" y="109493"/>
                    </a:lnTo>
                    <a:lnTo>
                      <a:pt x="89943" y="109357"/>
                    </a:lnTo>
                    <a:lnTo>
                      <a:pt x="89740" y="109153"/>
                    </a:lnTo>
                    <a:lnTo>
                      <a:pt x="89536" y="108746"/>
                    </a:lnTo>
                    <a:lnTo>
                      <a:pt x="89333" y="108203"/>
                    </a:lnTo>
                    <a:lnTo>
                      <a:pt x="89197" y="107388"/>
                    </a:lnTo>
                    <a:lnTo>
                      <a:pt x="88789" y="105284"/>
                    </a:lnTo>
                    <a:lnTo>
                      <a:pt x="88382" y="102297"/>
                    </a:lnTo>
                    <a:lnTo>
                      <a:pt x="88043" y="98971"/>
                    </a:lnTo>
                    <a:lnTo>
                      <a:pt x="87839" y="95713"/>
                    </a:lnTo>
                    <a:close/>
                    <a:moveTo>
                      <a:pt x="47450" y="111054"/>
                    </a:moveTo>
                    <a:lnTo>
                      <a:pt x="47450" y="111122"/>
                    </a:lnTo>
                    <a:lnTo>
                      <a:pt x="47450" y="111393"/>
                    </a:lnTo>
                    <a:lnTo>
                      <a:pt x="47518" y="111461"/>
                    </a:lnTo>
                    <a:lnTo>
                      <a:pt x="48807" y="111529"/>
                    </a:lnTo>
                    <a:lnTo>
                      <a:pt x="52473" y="111597"/>
                    </a:lnTo>
                    <a:lnTo>
                      <a:pt x="62384" y="111665"/>
                    </a:lnTo>
                    <a:lnTo>
                      <a:pt x="80779" y="111665"/>
                    </a:lnTo>
                    <a:lnTo>
                      <a:pt x="90622" y="111597"/>
                    </a:lnTo>
                    <a:lnTo>
                      <a:pt x="94356" y="111529"/>
                    </a:lnTo>
                    <a:lnTo>
                      <a:pt x="95646" y="111461"/>
                    </a:lnTo>
                    <a:lnTo>
                      <a:pt x="95713" y="111393"/>
                    </a:lnTo>
                    <a:lnTo>
                      <a:pt x="95713" y="111122"/>
                    </a:lnTo>
                    <a:lnTo>
                      <a:pt x="95646" y="111054"/>
                    </a:lnTo>
                    <a:lnTo>
                      <a:pt x="94084" y="111122"/>
                    </a:lnTo>
                    <a:lnTo>
                      <a:pt x="91233" y="111190"/>
                    </a:lnTo>
                    <a:lnTo>
                      <a:pt x="80847" y="111258"/>
                    </a:lnTo>
                    <a:lnTo>
                      <a:pt x="62316" y="111258"/>
                    </a:lnTo>
                    <a:lnTo>
                      <a:pt x="51930" y="111190"/>
                    </a:lnTo>
                    <a:lnTo>
                      <a:pt x="49079" y="111122"/>
                    </a:lnTo>
                    <a:lnTo>
                      <a:pt x="47518" y="111054"/>
                    </a:ln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DEE9F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Microsoft JhengHei" charset="0"/>
                  <a:ea typeface="Microsoft JhengHei" charset="0"/>
                  <a:cs typeface="Microsoft JhengHei" charset="0"/>
                  <a:sym typeface="Arial"/>
                </a:endParaRPr>
              </a:p>
            </p:txBody>
          </p:sp>
          <p:pic>
            <p:nvPicPr>
              <p:cNvPr id="468" name="Shape 468"/>
              <p:cNvPicPr preferRelativeResize="0"/>
              <p:nvPr/>
            </p:nvPicPr>
            <p:blipFill rotWithShape="1">
              <a:blip r:embed="rId6">
                <a:alphaModFix/>
              </a:blip>
              <a:srcRect l="19166" t="22917" r="20556" b="23957"/>
              <a:stretch/>
            </p:blipFill>
            <p:spPr>
              <a:xfrm>
                <a:off x="542154" y="2370525"/>
                <a:ext cx="1306994" cy="6477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469" name="Shape 469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3433441" y="2524127"/>
              <a:ext cx="576001" cy="5952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70" name="Shape 470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3920808" y="2552700"/>
              <a:ext cx="562370" cy="56237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71" name="Shape 471"/>
          <p:cNvGrpSpPr/>
          <p:nvPr/>
        </p:nvGrpSpPr>
        <p:grpSpPr>
          <a:xfrm>
            <a:off x="7154781" y="2065725"/>
            <a:ext cx="1383594" cy="858295"/>
            <a:chOff x="492692" y="2324099"/>
            <a:chExt cx="1383594" cy="858295"/>
          </a:xfrm>
        </p:grpSpPr>
        <p:sp>
          <p:nvSpPr>
            <p:cNvPr id="472" name="Shape 472"/>
            <p:cNvSpPr/>
            <p:nvPr/>
          </p:nvSpPr>
          <p:spPr>
            <a:xfrm>
              <a:off x="492692" y="2324099"/>
              <a:ext cx="1383594" cy="858295"/>
            </a:xfrm>
            <a:custGeom>
              <a:avLst/>
              <a:gdLst/>
              <a:ahLst/>
              <a:cxnLst/>
              <a:rect l="0" t="0" r="0" b="0"/>
              <a:pathLst>
                <a:path w="143434" h="111665" extrusionOk="0">
                  <a:moveTo>
                    <a:pt x="71751" y="2308"/>
                  </a:moveTo>
                  <a:lnTo>
                    <a:pt x="71887" y="2376"/>
                  </a:lnTo>
                  <a:lnTo>
                    <a:pt x="72091" y="2444"/>
                  </a:lnTo>
                  <a:lnTo>
                    <a:pt x="72159" y="2647"/>
                  </a:lnTo>
                  <a:lnTo>
                    <a:pt x="72226" y="2783"/>
                  </a:lnTo>
                  <a:lnTo>
                    <a:pt x="72159" y="2987"/>
                  </a:lnTo>
                  <a:lnTo>
                    <a:pt x="72091" y="3190"/>
                  </a:lnTo>
                  <a:lnTo>
                    <a:pt x="71887" y="3258"/>
                  </a:lnTo>
                  <a:lnTo>
                    <a:pt x="71751" y="3326"/>
                  </a:lnTo>
                  <a:lnTo>
                    <a:pt x="71548" y="3258"/>
                  </a:lnTo>
                  <a:lnTo>
                    <a:pt x="71344" y="3190"/>
                  </a:lnTo>
                  <a:lnTo>
                    <a:pt x="71276" y="2987"/>
                  </a:lnTo>
                  <a:lnTo>
                    <a:pt x="71208" y="2783"/>
                  </a:lnTo>
                  <a:lnTo>
                    <a:pt x="71276" y="2647"/>
                  </a:lnTo>
                  <a:lnTo>
                    <a:pt x="71344" y="2444"/>
                  </a:lnTo>
                  <a:lnTo>
                    <a:pt x="71548" y="2376"/>
                  </a:lnTo>
                  <a:lnTo>
                    <a:pt x="71751" y="2308"/>
                  </a:lnTo>
                  <a:close/>
                  <a:moveTo>
                    <a:pt x="137528" y="5906"/>
                  </a:moveTo>
                  <a:lnTo>
                    <a:pt x="137596" y="5974"/>
                  </a:lnTo>
                  <a:lnTo>
                    <a:pt x="137596" y="89604"/>
                  </a:lnTo>
                  <a:lnTo>
                    <a:pt x="5906" y="89604"/>
                  </a:lnTo>
                  <a:lnTo>
                    <a:pt x="5906" y="5974"/>
                  </a:lnTo>
                  <a:lnTo>
                    <a:pt x="5906" y="5906"/>
                  </a:lnTo>
                  <a:close/>
                  <a:moveTo>
                    <a:pt x="3530" y="0"/>
                  </a:moveTo>
                  <a:lnTo>
                    <a:pt x="3191" y="68"/>
                  </a:lnTo>
                  <a:lnTo>
                    <a:pt x="2444" y="339"/>
                  </a:lnTo>
                  <a:lnTo>
                    <a:pt x="1766" y="679"/>
                  </a:lnTo>
                  <a:lnTo>
                    <a:pt x="1155" y="1154"/>
                  </a:lnTo>
                  <a:lnTo>
                    <a:pt x="679" y="1765"/>
                  </a:lnTo>
                  <a:lnTo>
                    <a:pt x="272" y="2444"/>
                  </a:lnTo>
                  <a:lnTo>
                    <a:pt x="69" y="3190"/>
                  </a:lnTo>
                  <a:lnTo>
                    <a:pt x="1" y="3598"/>
                  </a:lnTo>
                  <a:lnTo>
                    <a:pt x="1" y="4005"/>
                  </a:lnTo>
                  <a:lnTo>
                    <a:pt x="1" y="91572"/>
                  </a:lnTo>
                  <a:lnTo>
                    <a:pt x="1" y="91979"/>
                  </a:lnTo>
                  <a:lnTo>
                    <a:pt x="69" y="92319"/>
                  </a:lnTo>
                  <a:lnTo>
                    <a:pt x="272" y="93065"/>
                  </a:lnTo>
                  <a:lnTo>
                    <a:pt x="679" y="93744"/>
                  </a:lnTo>
                  <a:lnTo>
                    <a:pt x="1155" y="94355"/>
                  </a:lnTo>
                  <a:lnTo>
                    <a:pt x="1766" y="94830"/>
                  </a:lnTo>
                  <a:lnTo>
                    <a:pt x="2444" y="95238"/>
                  </a:lnTo>
                  <a:lnTo>
                    <a:pt x="3191" y="95441"/>
                  </a:lnTo>
                  <a:lnTo>
                    <a:pt x="3530" y="95509"/>
                  </a:lnTo>
                  <a:lnTo>
                    <a:pt x="139904" y="95509"/>
                  </a:lnTo>
                  <a:lnTo>
                    <a:pt x="140311" y="95441"/>
                  </a:lnTo>
                  <a:lnTo>
                    <a:pt x="141058" y="95238"/>
                  </a:lnTo>
                  <a:lnTo>
                    <a:pt x="141737" y="94830"/>
                  </a:lnTo>
                  <a:lnTo>
                    <a:pt x="142280" y="94355"/>
                  </a:lnTo>
                  <a:lnTo>
                    <a:pt x="142755" y="93744"/>
                  </a:lnTo>
                  <a:lnTo>
                    <a:pt x="143162" y="93065"/>
                  </a:lnTo>
                  <a:lnTo>
                    <a:pt x="143366" y="92319"/>
                  </a:lnTo>
                  <a:lnTo>
                    <a:pt x="143434" y="91979"/>
                  </a:lnTo>
                  <a:lnTo>
                    <a:pt x="143434" y="91572"/>
                  </a:lnTo>
                  <a:lnTo>
                    <a:pt x="143434" y="4005"/>
                  </a:lnTo>
                  <a:lnTo>
                    <a:pt x="143434" y="3598"/>
                  </a:lnTo>
                  <a:lnTo>
                    <a:pt x="143366" y="3190"/>
                  </a:lnTo>
                  <a:lnTo>
                    <a:pt x="143162" y="2444"/>
                  </a:lnTo>
                  <a:lnTo>
                    <a:pt x="142755" y="1765"/>
                  </a:lnTo>
                  <a:lnTo>
                    <a:pt x="142280" y="1154"/>
                  </a:lnTo>
                  <a:lnTo>
                    <a:pt x="141737" y="679"/>
                  </a:lnTo>
                  <a:lnTo>
                    <a:pt x="141058" y="339"/>
                  </a:lnTo>
                  <a:lnTo>
                    <a:pt x="140311" y="68"/>
                  </a:lnTo>
                  <a:lnTo>
                    <a:pt x="139904" y="0"/>
                  </a:lnTo>
                  <a:close/>
                  <a:moveTo>
                    <a:pt x="55324" y="95713"/>
                  </a:moveTo>
                  <a:lnTo>
                    <a:pt x="55052" y="98971"/>
                  </a:lnTo>
                  <a:lnTo>
                    <a:pt x="54713" y="102297"/>
                  </a:lnTo>
                  <a:lnTo>
                    <a:pt x="54374" y="105284"/>
                  </a:lnTo>
                  <a:lnTo>
                    <a:pt x="53966" y="107388"/>
                  </a:lnTo>
                  <a:lnTo>
                    <a:pt x="53763" y="108203"/>
                  </a:lnTo>
                  <a:lnTo>
                    <a:pt x="53627" y="108746"/>
                  </a:lnTo>
                  <a:lnTo>
                    <a:pt x="53423" y="109153"/>
                  </a:lnTo>
                  <a:lnTo>
                    <a:pt x="53220" y="109357"/>
                  </a:lnTo>
                  <a:lnTo>
                    <a:pt x="52677" y="109493"/>
                  </a:lnTo>
                  <a:lnTo>
                    <a:pt x="51794" y="109696"/>
                  </a:lnTo>
                  <a:lnTo>
                    <a:pt x="49690" y="110036"/>
                  </a:lnTo>
                  <a:lnTo>
                    <a:pt x="48061" y="110307"/>
                  </a:lnTo>
                  <a:lnTo>
                    <a:pt x="47450" y="110443"/>
                  </a:lnTo>
                  <a:lnTo>
                    <a:pt x="47110" y="110511"/>
                  </a:lnTo>
                  <a:lnTo>
                    <a:pt x="47042" y="110579"/>
                  </a:lnTo>
                  <a:lnTo>
                    <a:pt x="47042" y="110783"/>
                  </a:lnTo>
                  <a:lnTo>
                    <a:pt x="47110" y="110850"/>
                  </a:lnTo>
                  <a:lnTo>
                    <a:pt x="47585" y="110918"/>
                  </a:lnTo>
                  <a:lnTo>
                    <a:pt x="48400" y="110986"/>
                  </a:lnTo>
                  <a:lnTo>
                    <a:pt x="51387" y="111054"/>
                  </a:lnTo>
                  <a:lnTo>
                    <a:pt x="56071" y="111122"/>
                  </a:lnTo>
                  <a:lnTo>
                    <a:pt x="87092" y="111122"/>
                  </a:lnTo>
                  <a:lnTo>
                    <a:pt x="91708" y="111054"/>
                  </a:lnTo>
                  <a:lnTo>
                    <a:pt x="94695" y="110986"/>
                  </a:lnTo>
                  <a:lnTo>
                    <a:pt x="95578" y="110918"/>
                  </a:lnTo>
                  <a:lnTo>
                    <a:pt x="96053" y="110850"/>
                  </a:lnTo>
                  <a:lnTo>
                    <a:pt x="96121" y="110783"/>
                  </a:lnTo>
                  <a:lnTo>
                    <a:pt x="96121" y="110579"/>
                  </a:lnTo>
                  <a:lnTo>
                    <a:pt x="96053" y="110511"/>
                  </a:lnTo>
                  <a:lnTo>
                    <a:pt x="95713" y="110443"/>
                  </a:lnTo>
                  <a:lnTo>
                    <a:pt x="95102" y="110307"/>
                  </a:lnTo>
                  <a:lnTo>
                    <a:pt x="93473" y="110036"/>
                  </a:lnTo>
                  <a:lnTo>
                    <a:pt x="91369" y="109696"/>
                  </a:lnTo>
                  <a:lnTo>
                    <a:pt x="90487" y="109493"/>
                  </a:lnTo>
                  <a:lnTo>
                    <a:pt x="89943" y="109357"/>
                  </a:lnTo>
                  <a:lnTo>
                    <a:pt x="89740" y="109153"/>
                  </a:lnTo>
                  <a:lnTo>
                    <a:pt x="89536" y="108746"/>
                  </a:lnTo>
                  <a:lnTo>
                    <a:pt x="89333" y="108203"/>
                  </a:lnTo>
                  <a:lnTo>
                    <a:pt x="89197" y="107388"/>
                  </a:lnTo>
                  <a:lnTo>
                    <a:pt x="88789" y="105284"/>
                  </a:lnTo>
                  <a:lnTo>
                    <a:pt x="88382" y="102297"/>
                  </a:lnTo>
                  <a:lnTo>
                    <a:pt x="88043" y="98971"/>
                  </a:lnTo>
                  <a:lnTo>
                    <a:pt x="87839" y="95713"/>
                  </a:lnTo>
                  <a:close/>
                  <a:moveTo>
                    <a:pt x="47450" y="111054"/>
                  </a:moveTo>
                  <a:lnTo>
                    <a:pt x="47450" y="111122"/>
                  </a:lnTo>
                  <a:lnTo>
                    <a:pt x="47450" y="111393"/>
                  </a:lnTo>
                  <a:lnTo>
                    <a:pt x="47518" y="111461"/>
                  </a:lnTo>
                  <a:lnTo>
                    <a:pt x="48807" y="111529"/>
                  </a:lnTo>
                  <a:lnTo>
                    <a:pt x="52473" y="111597"/>
                  </a:lnTo>
                  <a:lnTo>
                    <a:pt x="62384" y="111665"/>
                  </a:lnTo>
                  <a:lnTo>
                    <a:pt x="80779" y="111665"/>
                  </a:lnTo>
                  <a:lnTo>
                    <a:pt x="90622" y="111597"/>
                  </a:lnTo>
                  <a:lnTo>
                    <a:pt x="94356" y="111529"/>
                  </a:lnTo>
                  <a:lnTo>
                    <a:pt x="95646" y="111461"/>
                  </a:lnTo>
                  <a:lnTo>
                    <a:pt x="95713" y="111393"/>
                  </a:lnTo>
                  <a:lnTo>
                    <a:pt x="95713" y="111122"/>
                  </a:lnTo>
                  <a:lnTo>
                    <a:pt x="95646" y="111054"/>
                  </a:lnTo>
                  <a:lnTo>
                    <a:pt x="94084" y="111122"/>
                  </a:lnTo>
                  <a:lnTo>
                    <a:pt x="91233" y="111190"/>
                  </a:lnTo>
                  <a:lnTo>
                    <a:pt x="80847" y="111258"/>
                  </a:lnTo>
                  <a:lnTo>
                    <a:pt x="62316" y="111258"/>
                  </a:lnTo>
                  <a:lnTo>
                    <a:pt x="51930" y="111190"/>
                  </a:lnTo>
                  <a:lnTo>
                    <a:pt x="49079" y="111122"/>
                  </a:lnTo>
                  <a:lnTo>
                    <a:pt x="47518" y="111054"/>
                  </a:ln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rgbClr val="DEE9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endParaRPr>
            </a:p>
          </p:txBody>
        </p:sp>
        <p:pic>
          <p:nvPicPr>
            <p:cNvPr id="473" name="Shape 473"/>
            <p:cNvPicPr preferRelativeResize="0"/>
            <p:nvPr/>
          </p:nvPicPr>
          <p:blipFill rotWithShape="1">
            <a:blip r:embed="rId6">
              <a:alphaModFix/>
            </a:blip>
            <a:srcRect l="19166" t="22917" r="20556" b="23957"/>
            <a:stretch/>
          </p:blipFill>
          <p:spPr>
            <a:xfrm>
              <a:off x="542154" y="2370525"/>
              <a:ext cx="1306994" cy="6477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74" name="Shape 474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7980843" y="2240731"/>
            <a:ext cx="856732" cy="856732"/>
          </a:xfrm>
          <a:prstGeom prst="rect">
            <a:avLst/>
          </a:prstGeom>
          <a:noFill/>
          <a:ln>
            <a:noFill/>
          </a:ln>
        </p:spPr>
      </p:pic>
      <p:sp>
        <p:nvSpPr>
          <p:cNvPr id="475" name="Shape 475"/>
          <p:cNvSpPr txBox="1"/>
          <p:nvPr/>
        </p:nvSpPr>
        <p:spPr>
          <a:xfrm>
            <a:off x="948218" y="3105800"/>
            <a:ext cx="768822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i="0" u="none" strike="noStrike" cap="none" dirty="0">
                <a:solidFill>
                  <a:schemeClr val="lt1"/>
                </a:solidFill>
                <a:latin typeface="+mj-lt"/>
                <a:ea typeface="Microsoft JhengHei" charset="0"/>
                <a:cs typeface="Microsoft JhengHei" charset="0"/>
                <a:sym typeface="Arial"/>
              </a:rPr>
              <a:t>Web</a:t>
            </a:r>
            <a:endParaRPr sz="2000" b="1" i="0" u="none" strike="noStrike" cap="none" dirty="0">
              <a:solidFill>
                <a:schemeClr val="lt1"/>
              </a:solidFill>
              <a:latin typeface="+mj-lt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476" name="Shape 476"/>
          <p:cNvSpPr txBox="1"/>
          <p:nvPr/>
        </p:nvSpPr>
        <p:spPr>
          <a:xfrm>
            <a:off x="2789284" y="2974420"/>
            <a:ext cx="1467068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 smtClean="0">
                <a:solidFill>
                  <a:schemeClr val="lt1"/>
                </a:solidFill>
                <a:latin typeface="+mj-lt"/>
                <a:ea typeface="Microsoft JhengHei" charset="0"/>
                <a:cs typeface="Microsoft JhengHei" charset="0"/>
              </a:rPr>
              <a:t>Browser</a:t>
            </a:r>
            <a:r>
              <a:rPr lang="en-US" sz="2000" b="1" i="0" u="none" strike="noStrike" cap="none" dirty="0" smtClean="0">
                <a:solidFill>
                  <a:schemeClr val="lt1"/>
                </a:solidFill>
                <a:latin typeface="+mj-lt"/>
                <a:ea typeface="Microsoft JhengHei" charset="0"/>
                <a:cs typeface="Microsoft JhengHei" charset="0"/>
                <a:sym typeface="Arial"/>
              </a:rPr>
              <a:t> Extension</a:t>
            </a:r>
            <a:endParaRPr b="1" dirty="0">
              <a:latin typeface="+mj-lt"/>
              <a:ea typeface="Microsoft JhengHei" charset="0"/>
              <a:cs typeface="Microsoft JhengHei" charset="0"/>
            </a:endParaRPr>
          </a:p>
        </p:txBody>
      </p:sp>
      <p:sp>
        <p:nvSpPr>
          <p:cNvPr id="477" name="Shape 477"/>
          <p:cNvSpPr txBox="1"/>
          <p:nvPr/>
        </p:nvSpPr>
        <p:spPr>
          <a:xfrm>
            <a:off x="4975683" y="2999964"/>
            <a:ext cx="145191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smtClean="0">
                <a:solidFill>
                  <a:schemeClr val="lt1"/>
                </a:solidFill>
                <a:latin typeface="+mj-lt"/>
                <a:ea typeface="Microsoft JhengHei" charset="0"/>
                <a:cs typeface="Microsoft JhengHei" charset="0"/>
                <a:sym typeface="Arial"/>
              </a:rPr>
              <a:t>Mobile app</a:t>
            </a:r>
            <a:endParaRPr sz="2000" b="1" i="0" u="none" strike="noStrike" cap="none">
              <a:solidFill>
                <a:schemeClr val="lt1"/>
              </a:solidFill>
              <a:latin typeface="+mj-lt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478" name="Shape 478"/>
          <p:cNvSpPr txBox="1"/>
          <p:nvPr/>
        </p:nvSpPr>
        <p:spPr>
          <a:xfrm>
            <a:off x="7177335" y="2981553"/>
            <a:ext cx="1451916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i="0" u="none" strike="noStrike" cap="none" dirty="0">
                <a:solidFill>
                  <a:schemeClr val="lt1"/>
                </a:solidFill>
                <a:latin typeface="+mj-lt"/>
                <a:ea typeface="Microsoft JhengHei" charset="0"/>
                <a:cs typeface="Microsoft JhengHei" charset="0"/>
                <a:sym typeface="Arial"/>
              </a:rPr>
              <a:t>Mac Finder</a:t>
            </a:r>
            <a:endParaRPr sz="2000" b="1" i="0" u="none" strike="noStrike" cap="none" dirty="0">
              <a:solidFill>
                <a:schemeClr val="lt1"/>
              </a:solidFill>
              <a:latin typeface="+mj-lt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31" name="標題 30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lvl="0"/>
            <a:r>
              <a:rPr lang="en-US" altLang="zh-TW" dirty="0" smtClean="0">
                <a:solidFill>
                  <a:schemeClr val="lt1"/>
                </a:solidFill>
                <a:ea typeface="Microsoft JhengHei" charset="0"/>
                <a:cs typeface="Microsoft JhengHei" charset="0"/>
              </a:rPr>
              <a:t> </a:t>
            </a:r>
            <a:r>
              <a:rPr lang="en-US" altLang="zh-TW" dirty="0"/>
              <a:t>Search files in </a:t>
            </a:r>
            <a:r>
              <a:rPr lang="en-US" altLang="zh-TW" dirty="0" smtClean="0"/>
              <a:t>4 </a:t>
            </a:r>
            <a:r>
              <a:rPr lang="en-US" altLang="zh-TW" dirty="0"/>
              <a:t>ways</a:t>
            </a:r>
            <a:endParaRPr lang="zh-TW" alt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Shape 485"/>
          <p:cNvSpPr txBox="1"/>
          <p:nvPr/>
        </p:nvSpPr>
        <p:spPr>
          <a:xfrm>
            <a:off x="6066704" y="0"/>
            <a:ext cx="3077296" cy="5143500"/>
          </a:xfrm>
          <a:prstGeom prst="rect">
            <a:avLst/>
          </a:prstGeom>
          <a:solidFill>
            <a:srgbClr val="01749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lt1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18" name="Shape 485"/>
          <p:cNvSpPr txBox="1"/>
          <p:nvPr/>
        </p:nvSpPr>
        <p:spPr>
          <a:xfrm>
            <a:off x="6080631" y="152400"/>
            <a:ext cx="276946" cy="4991100"/>
          </a:xfrm>
          <a:prstGeom prst="rect">
            <a:avLst/>
          </a:prstGeom>
          <a:gradFill flip="none" rotWithShape="1">
            <a:gsLst>
              <a:gs pos="0">
                <a:srgbClr val="01749F">
                  <a:shade val="30000"/>
                  <a:satMod val="115000"/>
                </a:srgbClr>
              </a:gs>
              <a:gs pos="50000">
                <a:srgbClr val="01749F">
                  <a:shade val="67500"/>
                  <a:satMod val="115000"/>
                  <a:alpha val="41000"/>
                </a:srgbClr>
              </a:gs>
              <a:gs pos="100000">
                <a:srgbClr val="01749F">
                  <a:shade val="100000"/>
                  <a:satMod val="115000"/>
                  <a:alpha val="0"/>
                </a:srgbClr>
              </a:gs>
            </a:gsLst>
            <a:lin ang="0" scaled="1"/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lt1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pic>
        <p:nvPicPr>
          <p:cNvPr id="484" name="Shape 484"/>
          <p:cNvPicPr preferRelativeResize="0"/>
          <p:nvPr/>
        </p:nvPicPr>
        <p:blipFill>
          <a:blip r:embed="rId3"/>
          <a:srcRect l="12717"/>
          <a:stretch>
            <a:fillRect/>
          </a:stretch>
        </p:blipFill>
        <p:spPr>
          <a:xfrm>
            <a:off x="0" y="546826"/>
            <a:ext cx="6066704" cy="4639911"/>
          </a:xfrm>
          <a:prstGeom prst="rect">
            <a:avLst/>
          </a:prstGeom>
          <a:noFill/>
          <a:ln>
            <a:noFill/>
          </a:ln>
        </p:spPr>
      </p:pic>
      <p:sp>
        <p:nvSpPr>
          <p:cNvPr id="486" name="Shape 486"/>
          <p:cNvSpPr txBox="1"/>
          <p:nvPr/>
        </p:nvSpPr>
        <p:spPr>
          <a:xfrm>
            <a:off x="0" y="0"/>
            <a:ext cx="9181798" cy="847808"/>
          </a:xfrm>
          <a:prstGeom prst="rect">
            <a:avLst/>
          </a:prstGeom>
          <a:solidFill>
            <a:srgbClr val="FF7B2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chemeClr val="lt1"/>
              </a:buClr>
              <a:buSzPts val="4000"/>
            </a:pPr>
            <a:r>
              <a:rPr lang="en" sz="3600" dirty="0">
                <a:solidFill>
                  <a:schemeClr val="lt1"/>
                </a:solidFill>
                <a:latin typeface="+mj-lt"/>
                <a:ea typeface="Microsoft JhengHei" charset="0"/>
                <a:cs typeface="Microsoft JhengHei" charset="0"/>
              </a:rPr>
              <a:t>Instantly find files with </a:t>
            </a:r>
            <a:r>
              <a:rPr lang="en" sz="3600" dirty="0" err="1">
                <a:solidFill>
                  <a:schemeClr val="lt1"/>
                </a:solidFill>
                <a:latin typeface="+mj-lt"/>
                <a:ea typeface="Microsoft JhengHei" charset="0"/>
                <a:cs typeface="Microsoft JhengHei" charset="0"/>
              </a:rPr>
              <a:t>Qsirch</a:t>
            </a:r>
            <a:r>
              <a:rPr lang="en" sz="3600" dirty="0">
                <a:solidFill>
                  <a:schemeClr val="lt1"/>
                </a:solidFill>
                <a:latin typeface="+mj-lt"/>
                <a:ea typeface="Microsoft JhengHei" charset="0"/>
                <a:cs typeface="Microsoft JhengHei" charset="0"/>
              </a:rPr>
              <a:t> mobile app</a:t>
            </a:r>
            <a:endParaRPr sz="3600" b="1" i="0" u="none" strike="noStrike" cap="none" dirty="0">
              <a:solidFill>
                <a:schemeClr val="lt1"/>
              </a:solidFill>
              <a:latin typeface="+mj-lt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487" name="Shape 487"/>
          <p:cNvSpPr txBox="1"/>
          <p:nvPr/>
        </p:nvSpPr>
        <p:spPr>
          <a:xfrm>
            <a:off x="6157009" y="2373092"/>
            <a:ext cx="3000918" cy="423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chemeClr val="lt1"/>
              </a:buClr>
              <a:buSzPts val="2000"/>
            </a:pPr>
            <a:r>
              <a:rPr lang="en" sz="1800" b="1" i="0" u="none" strike="noStrike" cap="none" dirty="0">
                <a:solidFill>
                  <a:schemeClr val="lt1"/>
                </a:solidFill>
                <a:latin typeface="+mj-lt"/>
                <a:ea typeface="Microsoft JhengHei" charset="0"/>
                <a:cs typeface="Microsoft JhengHei" charset="0"/>
                <a:sym typeface="Arial"/>
              </a:rPr>
              <a:t>2. </a:t>
            </a:r>
            <a:r>
              <a:rPr lang="en" sz="1800" b="1" dirty="0">
                <a:solidFill>
                  <a:schemeClr val="lt1"/>
                </a:solidFill>
                <a:latin typeface="+mj-lt"/>
                <a:ea typeface="Microsoft JhengHei" charset="0"/>
                <a:cs typeface="Microsoft JhengHei" charset="0"/>
              </a:rPr>
              <a:t>Comprehensive Search</a:t>
            </a:r>
          </a:p>
          <a:p>
            <a:pPr>
              <a:buClr>
                <a:schemeClr val="lt1"/>
              </a:buClr>
              <a:buSzPts val="2000"/>
            </a:pPr>
            <a:endParaRPr sz="1800" b="1" i="0" u="none" strike="noStrike" cap="none" dirty="0">
              <a:solidFill>
                <a:schemeClr val="lt1"/>
              </a:solidFill>
              <a:latin typeface="+mj-lt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488" name="Shape 488"/>
          <p:cNvSpPr txBox="1"/>
          <p:nvPr/>
        </p:nvSpPr>
        <p:spPr>
          <a:xfrm>
            <a:off x="6131872" y="3657129"/>
            <a:ext cx="3138827" cy="423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chemeClr val="lt1"/>
              </a:buClr>
              <a:buSzPts val="2000"/>
            </a:pPr>
            <a:r>
              <a:rPr lang="en" sz="1800" b="1" i="0" u="none" strike="noStrike" cap="none" dirty="0">
                <a:solidFill>
                  <a:schemeClr val="lt1"/>
                </a:solidFill>
                <a:latin typeface="+mj-lt"/>
                <a:ea typeface="Microsoft JhengHei" charset="0"/>
                <a:cs typeface="Microsoft JhengHei" charset="0"/>
                <a:sym typeface="Arial"/>
              </a:rPr>
              <a:t>3. </a:t>
            </a:r>
            <a:r>
              <a:rPr lang="en" sz="1800" b="1" dirty="0">
                <a:solidFill>
                  <a:schemeClr val="lt1"/>
                </a:solidFill>
                <a:latin typeface="+mj-lt"/>
                <a:ea typeface="Microsoft JhengHei" charset="0"/>
                <a:cs typeface="Microsoft JhengHei" charset="0"/>
              </a:rPr>
              <a:t>Preview, Download and </a:t>
            </a:r>
            <a:r>
              <a:rPr lang="en" sz="1800" b="1" dirty="0" smtClean="0">
                <a:solidFill>
                  <a:schemeClr val="lt1"/>
                </a:solidFill>
                <a:latin typeface="+mj-lt"/>
                <a:ea typeface="Microsoft JhengHei" charset="0"/>
                <a:cs typeface="Microsoft JhengHei" charset="0"/>
              </a:rPr>
              <a:t>Share</a:t>
            </a:r>
            <a:endParaRPr lang="en" sz="1800" b="1" dirty="0">
              <a:solidFill>
                <a:schemeClr val="lt1"/>
              </a:solidFill>
              <a:latin typeface="+mj-lt"/>
              <a:ea typeface="Microsoft JhengHei" charset="0"/>
              <a:cs typeface="Microsoft JhengHei" charset="0"/>
            </a:endParaRPr>
          </a:p>
        </p:txBody>
      </p:sp>
      <p:sp>
        <p:nvSpPr>
          <p:cNvPr id="489" name="Shape 489"/>
          <p:cNvSpPr txBox="1"/>
          <p:nvPr/>
        </p:nvSpPr>
        <p:spPr>
          <a:xfrm>
            <a:off x="6112973" y="4232940"/>
            <a:ext cx="3049926" cy="423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fontAlgn="base"/>
            <a:r>
              <a:rPr lang="en" sz="2000" b="1" i="0" u="none" strike="noStrike" cap="none" dirty="0" smtClean="0">
                <a:solidFill>
                  <a:schemeClr val="lt1"/>
                </a:solidFill>
                <a:latin typeface="+mj-lt"/>
                <a:ea typeface="Microsoft JhengHei" charset="0"/>
                <a:cs typeface="Microsoft JhengHei" charset="0"/>
                <a:sym typeface="Arial"/>
              </a:rPr>
              <a:t>4. </a:t>
            </a:r>
            <a:r>
              <a:rPr lang="en" altLang="zh-TW" sz="1800" dirty="0">
                <a:solidFill>
                  <a:schemeClr val="bg1"/>
                </a:solidFill>
                <a:latin typeface="+mj-lt"/>
              </a:rPr>
              <a:t>Offline </a:t>
            </a:r>
            <a:r>
              <a:rPr lang="en" altLang="zh-TW" sz="1800" dirty="0" smtClean="0">
                <a:solidFill>
                  <a:schemeClr val="bg1"/>
                </a:solidFill>
                <a:latin typeface="+mj-lt"/>
              </a:rPr>
              <a:t>Search</a:t>
            </a:r>
            <a:endParaRPr lang="en" altLang="zh-TW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90" name="Shape 490"/>
          <p:cNvSpPr txBox="1"/>
          <p:nvPr/>
        </p:nvSpPr>
        <p:spPr>
          <a:xfrm>
            <a:off x="6145135" y="1319961"/>
            <a:ext cx="2985602" cy="423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en" sz="1800" b="1" i="0" u="none" strike="noStrike" cap="none" dirty="0">
                <a:solidFill>
                  <a:schemeClr val="lt1"/>
                </a:solidFill>
                <a:latin typeface="+mj-lt"/>
                <a:ea typeface="Microsoft JhengHei" charset="0"/>
                <a:cs typeface="Microsoft JhengHei" charset="0"/>
                <a:sym typeface="Arial"/>
              </a:rPr>
              <a:t>1. </a:t>
            </a:r>
            <a:r>
              <a:rPr lang="en-US" sz="1800" b="1" i="0" u="none" strike="noStrike" cap="none" dirty="0" smtClean="0">
                <a:solidFill>
                  <a:schemeClr val="lt1"/>
                </a:solidFill>
                <a:latin typeface="+mj-lt"/>
                <a:ea typeface="Microsoft JhengHei" charset="0"/>
                <a:cs typeface="Microsoft JhengHei" charset="0"/>
                <a:sym typeface="Arial"/>
              </a:rPr>
              <a:t>Advanced Security</a:t>
            </a:r>
            <a:endParaRPr sz="1200" dirty="0">
              <a:latin typeface="+mj-lt"/>
              <a:ea typeface="Microsoft JhengHei" charset="0"/>
              <a:cs typeface="Microsoft JhengHei" charset="0"/>
            </a:endParaRPr>
          </a:p>
        </p:txBody>
      </p:sp>
      <p:sp>
        <p:nvSpPr>
          <p:cNvPr id="496" name="Shape 496"/>
          <p:cNvSpPr/>
          <p:nvPr/>
        </p:nvSpPr>
        <p:spPr>
          <a:xfrm>
            <a:off x="6422082" y="1637953"/>
            <a:ext cx="270865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" b="1" i="0" u="none" strike="noStrike" cap="none" dirty="0" smtClean="0">
                <a:solidFill>
                  <a:schemeClr val="lt1"/>
                </a:solidFill>
                <a:latin typeface="+mj-lt"/>
                <a:ea typeface="Microsoft JhengHei" charset="0"/>
                <a:cs typeface="Microsoft JhengHei" charset="0"/>
                <a:sym typeface="Arial"/>
              </a:rPr>
              <a:t>Q</a:t>
            </a:r>
            <a:r>
              <a:rPr lang="en-US" b="1" dirty="0" smtClean="0">
                <a:solidFill>
                  <a:schemeClr val="lt1"/>
                </a:solidFill>
                <a:latin typeface="+mj-lt"/>
                <a:ea typeface="Microsoft JhengHei" charset="0"/>
                <a:cs typeface="Microsoft JhengHei" charset="0"/>
              </a:rPr>
              <a:t>NAP ID</a:t>
            </a:r>
            <a:r>
              <a:rPr lang="en-US" b="1" i="0" u="none" strike="noStrike" cap="none" dirty="0" smtClean="0">
                <a:solidFill>
                  <a:schemeClr val="lt1"/>
                </a:solidFill>
                <a:latin typeface="+mj-lt"/>
                <a:ea typeface="Microsoft JhengHei" charset="0"/>
                <a:cs typeface="Microsoft JhengHei" charset="0"/>
                <a:sym typeface="Arial"/>
              </a:rPr>
              <a:t> login</a:t>
            </a:r>
            <a:r>
              <a:rPr lang="en" b="1" i="0" u="none" strike="noStrike" cap="none" dirty="0" smtClean="0">
                <a:solidFill>
                  <a:schemeClr val="lt1"/>
                </a:solidFill>
                <a:latin typeface="+mj-lt"/>
                <a:ea typeface="Microsoft JhengHei" charset="0"/>
                <a:cs typeface="Microsoft JhengHei" charset="0"/>
                <a:sym typeface="Arial"/>
              </a:rPr>
              <a:t> </a:t>
            </a:r>
            <a:endParaRPr lang="en-US" b="1" i="0" u="none" strike="noStrike" cap="none" dirty="0" smtClean="0">
              <a:solidFill>
                <a:schemeClr val="lt1"/>
              </a:solidFill>
              <a:latin typeface="+mj-lt"/>
              <a:ea typeface="Microsoft JhengHei" charset="0"/>
              <a:cs typeface="Microsoft JhengHei" charset="0"/>
              <a:sym typeface="Arial"/>
            </a:endParaRPr>
          </a:p>
          <a:p>
            <a:pPr marL="3429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-US" b="1" i="0" u="none" strike="noStrike" cap="none" dirty="0" smtClean="0">
                <a:solidFill>
                  <a:schemeClr val="lt1"/>
                </a:solidFill>
                <a:latin typeface="+mj-lt"/>
                <a:ea typeface="Microsoft JhengHei" charset="0"/>
                <a:cs typeface="Microsoft JhengHei" charset="0"/>
                <a:sym typeface="Arial"/>
              </a:rPr>
              <a:t>Passcode &amp; </a:t>
            </a:r>
            <a:r>
              <a:rPr lang="en-US" b="1" i="0" u="none" strike="noStrike" cap="none" dirty="0" err="1" smtClean="0">
                <a:solidFill>
                  <a:schemeClr val="lt1"/>
                </a:solidFill>
                <a:latin typeface="+mj-lt"/>
                <a:ea typeface="Microsoft JhengHei" charset="0"/>
                <a:cs typeface="Microsoft JhengHei" charset="0"/>
                <a:sym typeface="Arial"/>
              </a:rPr>
              <a:t>TouchID</a:t>
            </a:r>
            <a:r>
              <a:rPr lang="en" sz="1800" b="1" i="0" u="none" strike="noStrike" cap="none" dirty="0" smtClean="0">
                <a:solidFill>
                  <a:schemeClr val="lt1"/>
                </a:solidFill>
                <a:latin typeface="+mj-lt"/>
                <a:ea typeface="Microsoft JhengHei" charset="0"/>
                <a:cs typeface="Microsoft JhengHei" charset="0"/>
                <a:sym typeface="Arial"/>
              </a:rPr>
              <a:t> </a:t>
            </a:r>
            <a:endParaRPr sz="1800" b="1" i="0" u="none" strike="noStrike" cap="none" dirty="0">
              <a:solidFill>
                <a:schemeClr val="lt1"/>
              </a:solidFill>
              <a:latin typeface="+mj-lt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497" name="Shape 497"/>
          <p:cNvSpPr/>
          <p:nvPr/>
        </p:nvSpPr>
        <p:spPr>
          <a:xfrm>
            <a:off x="6433956" y="2631044"/>
            <a:ext cx="2696782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8" indent="-342900">
              <a:buClr>
                <a:schemeClr val="lt1"/>
              </a:buClr>
              <a:buSzPts val="1800"/>
              <a:buFont typeface="Arial"/>
              <a:buChar char="•"/>
            </a:pPr>
            <a:r>
              <a:rPr lang="en" b="1" dirty="0">
                <a:solidFill>
                  <a:schemeClr val="lt1"/>
                </a:solidFill>
                <a:latin typeface="+mj-lt"/>
                <a:ea typeface="Microsoft JhengHei" charset="0"/>
                <a:cs typeface="Microsoft JhengHei" charset="0"/>
              </a:rPr>
              <a:t>Search </a:t>
            </a:r>
            <a:r>
              <a:rPr lang="en-US" b="1" dirty="0" smtClean="0">
                <a:solidFill>
                  <a:schemeClr val="lt1"/>
                </a:solidFill>
                <a:latin typeface="+mj-lt"/>
                <a:ea typeface="Microsoft JhengHei" charset="0"/>
                <a:cs typeface="Microsoft JhengHei" charset="0"/>
              </a:rPr>
              <a:t>m</a:t>
            </a:r>
            <a:r>
              <a:rPr lang="en" b="1" dirty="0" err="1" smtClean="0">
                <a:solidFill>
                  <a:schemeClr val="lt1"/>
                </a:solidFill>
                <a:latin typeface="+mj-lt"/>
                <a:ea typeface="Microsoft JhengHei" charset="0"/>
                <a:cs typeface="Microsoft JhengHei" charset="0"/>
              </a:rPr>
              <a:t>ultiple</a:t>
            </a:r>
            <a:r>
              <a:rPr lang="en" b="1" dirty="0" smtClean="0">
                <a:solidFill>
                  <a:schemeClr val="lt1"/>
                </a:solidFill>
                <a:latin typeface="+mj-lt"/>
                <a:ea typeface="Microsoft JhengHei" charset="0"/>
                <a:cs typeface="Microsoft JhengHei" charset="0"/>
              </a:rPr>
              <a:t> NAS</a:t>
            </a:r>
            <a:endParaRPr lang="en-US" b="1" dirty="0" smtClean="0">
              <a:solidFill>
                <a:schemeClr val="lt1"/>
              </a:solidFill>
              <a:latin typeface="+mj-lt"/>
              <a:ea typeface="Microsoft JhengHei" charset="0"/>
              <a:cs typeface="Microsoft JhengHei" charset="0"/>
            </a:endParaRPr>
          </a:p>
          <a:p>
            <a:pPr marL="342900" lvl="8" indent="-342900">
              <a:buClr>
                <a:schemeClr val="lt1"/>
              </a:buClr>
              <a:buSzPts val="1800"/>
              <a:buFont typeface="Arial"/>
              <a:buChar char="•"/>
            </a:pPr>
            <a:r>
              <a:rPr lang="en-US" b="1" dirty="0" smtClean="0">
                <a:solidFill>
                  <a:schemeClr val="lt1"/>
                </a:solidFill>
                <a:latin typeface="+mj-lt"/>
                <a:ea typeface="Microsoft JhengHei" charset="0"/>
                <a:cs typeface="Microsoft JhengHei" charset="0"/>
              </a:rPr>
              <a:t>Search </a:t>
            </a:r>
            <a:r>
              <a:rPr lang="en-US" b="1" dirty="0">
                <a:solidFill>
                  <a:schemeClr val="lt1"/>
                </a:solidFill>
                <a:latin typeface="+mj-lt"/>
                <a:ea typeface="Microsoft JhengHei" charset="0"/>
                <a:cs typeface="Microsoft JhengHei" charset="0"/>
              </a:rPr>
              <a:t>by  </a:t>
            </a:r>
            <a:r>
              <a:rPr lang="en-US" b="1" dirty="0" smtClean="0">
                <a:solidFill>
                  <a:schemeClr val="lt1"/>
                </a:solidFill>
                <a:latin typeface="+mj-lt"/>
                <a:ea typeface="Microsoft JhengHei" charset="0"/>
                <a:cs typeface="Microsoft JhengHei" charset="0"/>
              </a:rPr>
              <a:t>category</a:t>
            </a:r>
            <a:endParaRPr dirty="0" smtClean="0">
              <a:latin typeface="+mj-lt"/>
              <a:ea typeface="Microsoft JhengHei" charset="0"/>
              <a:cs typeface="Microsoft JhengHei" charset="0"/>
            </a:endParaRPr>
          </a:p>
          <a:p>
            <a:pPr marL="3429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" b="1" i="0" u="none" strike="noStrike" cap="none" dirty="0" smtClean="0">
                <a:solidFill>
                  <a:schemeClr val="lt1"/>
                </a:solidFill>
                <a:latin typeface="+mj-lt"/>
                <a:ea typeface="Microsoft JhengHei" charset="0"/>
                <a:cs typeface="Microsoft JhengHei" charset="0"/>
                <a:sym typeface="Arial"/>
              </a:rPr>
              <a:t>35+</a:t>
            </a:r>
            <a:r>
              <a:rPr lang="en-US" b="1" i="0" u="none" strike="noStrike" cap="none" dirty="0" smtClean="0">
                <a:solidFill>
                  <a:schemeClr val="lt1"/>
                </a:solidFill>
                <a:latin typeface="+mj-lt"/>
                <a:ea typeface="Microsoft JhengHei" charset="0"/>
                <a:cs typeface="Microsoft JhengHei" charset="0"/>
                <a:sym typeface="Arial"/>
              </a:rPr>
              <a:t> filter conditions</a:t>
            </a:r>
            <a:endParaRPr b="1" i="0" u="none" strike="noStrike" cap="none" dirty="0">
              <a:solidFill>
                <a:schemeClr val="lt1"/>
              </a:solidFill>
              <a:latin typeface="+mj-lt"/>
              <a:ea typeface="Microsoft JhengHei" charset="0"/>
              <a:cs typeface="Microsoft JhengHei" charset="0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Shape 504"/>
          <p:cNvSpPr/>
          <p:nvPr/>
        </p:nvSpPr>
        <p:spPr>
          <a:xfrm>
            <a:off x="3383053" y="1156063"/>
            <a:ext cx="2378250" cy="3835550"/>
          </a:xfrm>
          <a:prstGeom prst="roundRect">
            <a:avLst>
              <a:gd name="adj" fmla="val 6466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507" name="Shape 507"/>
          <p:cNvSpPr/>
          <p:nvPr/>
        </p:nvSpPr>
        <p:spPr>
          <a:xfrm>
            <a:off x="979365" y="1168763"/>
            <a:ext cx="2378250" cy="3835550"/>
          </a:xfrm>
          <a:prstGeom prst="roundRect">
            <a:avLst>
              <a:gd name="adj" fmla="val 6466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12" name="標題 11"/>
          <p:cNvSpPr>
            <a:spLocks noGrp="1"/>
          </p:cNvSpPr>
          <p:nvPr>
            <p:ph type="ctrTitle"/>
          </p:nvPr>
        </p:nvSpPr>
        <p:spPr>
          <a:xfrm>
            <a:off x="-144978" y="-30480"/>
            <a:ext cx="8249008" cy="778933"/>
          </a:xfrm>
        </p:spPr>
        <p:txBody>
          <a:bodyPr/>
          <a:lstStyle/>
          <a:p>
            <a:pPr lvl="0"/>
            <a:r>
              <a:rPr lang="en-US" altLang="zh-TW" sz="3600" dirty="0"/>
              <a:t>Triple protections secure your data</a:t>
            </a:r>
            <a:endParaRPr lang="zh-TW" altLang="en-US" sz="3600" dirty="0"/>
          </a:p>
        </p:txBody>
      </p:sp>
      <p:sp>
        <p:nvSpPr>
          <p:cNvPr id="505" name="Shape 505"/>
          <p:cNvSpPr/>
          <p:nvPr/>
        </p:nvSpPr>
        <p:spPr>
          <a:xfrm>
            <a:off x="5912141" y="1156063"/>
            <a:ext cx="2445900" cy="3835550"/>
          </a:xfrm>
          <a:prstGeom prst="roundRect">
            <a:avLst>
              <a:gd name="adj" fmla="val 6466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506" name="Shape 506"/>
          <p:cNvSpPr/>
          <p:nvPr/>
        </p:nvSpPr>
        <p:spPr>
          <a:xfrm>
            <a:off x="5561849" y="884663"/>
            <a:ext cx="3006179" cy="462300"/>
          </a:xfrm>
          <a:prstGeom prst="homePlate">
            <a:avLst>
              <a:gd name="adj" fmla="val 50000"/>
            </a:avLst>
          </a:prstGeom>
          <a:solidFill>
            <a:srgbClr val="002060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" sz="2000" b="1" i="0" u="none" strike="noStrike" cap="none" dirty="0">
                <a:solidFill>
                  <a:srgbClr val="FFFFFF"/>
                </a:solidFill>
                <a:latin typeface="+mj-lt"/>
                <a:ea typeface="Microsoft JhengHei" charset="0"/>
                <a:cs typeface="Microsoft JhengHei" charset="0"/>
                <a:sym typeface="Arial"/>
              </a:rPr>
              <a:t>QNAP ID</a:t>
            </a:r>
            <a:endParaRPr sz="2000" b="1" i="0" u="none" strike="noStrike" cap="none" dirty="0">
              <a:solidFill>
                <a:srgbClr val="FFFFFF"/>
              </a:solidFill>
              <a:latin typeface="+mj-lt"/>
              <a:ea typeface="Microsoft JhengHei" charset="0"/>
              <a:cs typeface="Microsoft JhengHei" charset="0"/>
              <a:sym typeface="Arial"/>
            </a:endParaRPr>
          </a:p>
        </p:txBody>
      </p:sp>
      <p:pic>
        <p:nvPicPr>
          <p:cNvPr id="509" name="Shape 509"/>
          <p:cNvPicPr preferRelativeResize="0"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758"/>
          <a:stretch/>
        </p:blipFill>
        <p:spPr>
          <a:xfrm>
            <a:off x="6185648" y="1467651"/>
            <a:ext cx="1979342" cy="3423512"/>
          </a:xfrm>
          <a:prstGeom prst="rect">
            <a:avLst/>
          </a:prstGeom>
          <a:noFill/>
          <a:ln>
            <a:noFill/>
          </a:ln>
        </p:spPr>
      </p:pic>
      <p:pic>
        <p:nvPicPr>
          <p:cNvPr id="510" name="Shape 510"/>
          <p:cNvPicPr preferRelativeResize="0"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82506" y="1408991"/>
            <a:ext cx="1979342" cy="3520591"/>
          </a:xfrm>
          <a:prstGeom prst="rect">
            <a:avLst/>
          </a:prstGeom>
          <a:noFill/>
          <a:ln>
            <a:noFill/>
          </a:ln>
        </p:spPr>
      </p:pic>
      <p:pic>
        <p:nvPicPr>
          <p:cNvPr id="511" name="Shape 511"/>
          <p:cNvPicPr preferRelativeResize="0"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78818" y="1408991"/>
            <a:ext cx="1979343" cy="3520593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Shape 406"/>
          <p:cNvSpPr/>
          <p:nvPr/>
        </p:nvSpPr>
        <p:spPr>
          <a:xfrm>
            <a:off x="979365" y="875591"/>
            <a:ext cx="4932776" cy="471372"/>
          </a:xfrm>
          <a:prstGeom prst="homePlate">
            <a:avLst>
              <a:gd name="adj" fmla="val 50000"/>
            </a:avLst>
          </a:prstGeom>
          <a:solidFill>
            <a:srgbClr val="002060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rgbClr val="FFFFFF"/>
              </a:buClr>
              <a:buSzPts val="2000"/>
            </a:pPr>
            <a:r>
              <a:rPr lang="en-US" altLang="zh-TW" sz="2000" b="1" dirty="0">
                <a:solidFill>
                  <a:srgbClr val="FFFFFF"/>
                </a:solidFill>
                <a:latin typeface="+mj-lt"/>
                <a:ea typeface="微軟正黑體" pitchFamily="34" charset="-120"/>
              </a:rPr>
              <a:t>Passcode &amp; Touch ID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標題 1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buClr>
                <a:schemeClr val="lt1"/>
              </a:buClr>
              <a:buSzPts val="2000"/>
            </a:pPr>
            <a:r>
              <a:rPr lang="en" altLang="zh-TW" dirty="0">
                <a:solidFill>
                  <a:schemeClr val="lt1"/>
                </a:solidFill>
                <a:ea typeface="Microsoft JhengHei" charset="0"/>
                <a:cs typeface="Microsoft JhengHei" charset="0"/>
              </a:rPr>
              <a:t>Comprehensive Search</a:t>
            </a:r>
          </a:p>
        </p:txBody>
      </p:sp>
      <p:sp>
        <p:nvSpPr>
          <p:cNvPr id="518" name="Shape 518"/>
          <p:cNvSpPr/>
          <p:nvPr/>
        </p:nvSpPr>
        <p:spPr>
          <a:xfrm>
            <a:off x="6148995" y="1161704"/>
            <a:ext cx="2412000" cy="3787742"/>
          </a:xfrm>
          <a:prstGeom prst="roundRect">
            <a:avLst>
              <a:gd name="adj" fmla="val 6466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519" name="Shape 519"/>
          <p:cNvSpPr/>
          <p:nvPr/>
        </p:nvSpPr>
        <p:spPr>
          <a:xfrm>
            <a:off x="971495" y="1209328"/>
            <a:ext cx="2382300" cy="3732957"/>
          </a:xfrm>
          <a:prstGeom prst="roundRect">
            <a:avLst>
              <a:gd name="adj" fmla="val 6466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520" name="Shape 520"/>
          <p:cNvSpPr/>
          <p:nvPr/>
        </p:nvSpPr>
        <p:spPr>
          <a:xfrm>
            <a:off x="3533208" y="1161703"/>
            <a:ext cx="2445900" cy="3769767"/>
          </a:xfrm>
          <a:prstGeom prst="roundRect">
            <a:avLst>
              <a:gd name="adj" fmla="val 6466"/>
            </a:avLst>
          </a:prstGeom>
          <a:solidFill>
            <a:srgbClr val="FFDD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521" name="Shape 521"/>
          <p:cNvSpPr/>
          <p:nvPr/>
        </p:nvSpPr>
        <p:spPr>
          <a:xfrm>
            <a:off x="5979107" y="890292"/>
            <a:ext cx="2792359" cy="462300"/>
          </a:xfrm>
          <a:prstGeom prst="homePlate">
            <a:avLst>
              <a:gd name="adj" fmla="val 0"/>
            </a:avLst>
          </a:prstGeom>
          <a:solidFill>
            <a:srgbClr val="002060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" sz="1800" b="1" i="0" u="none" strike="noStrike" cap="none" dirty="0">
                <a:solidFill>
                  <a:srgbClr val="FFFFFF"/>
                </a:solidFill>
                <a:latin typeface="+mj-lt"/>
                <a:ea typeface="Microsoft JhengHei" charset="0"/>
                <a:cs typeface="Microsoft JhengHei" charset="0"/>
                <a:sym typeface="Arial"/>
              </a:rPr>
              <a:t>35+ </a:t>
            </a:r>
            <a:r>
              <a:rPr lang="en-US" sz="1800" b="1" dirty="0" smtClean="0">
                <a:solidFill>
                  <a:srgbClr val="FFFFFF"/>
                </a:solidFill>
                <a:latin typeface="+mj-lt"/>
                <a:ea typeface="Microsoft JhengHei" charset="0"/>
                <a:cs typeface="Microsoft JhengHei" charset="0"/>
              </a:rPr>
              <a:t>Filter Conditions</a:t>
            </a:r>
            <a:endParaRPr sz="1800" b="1" i="0" u="none" strike="noStrike" cap="none" dirty="0">
              <a:solidFill>
                <a:srgbClr val="FFFFFF"/>
              </a:solidFill>
              <a:latin typeface="+mj-lt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522" name="Shape 522"/>
          <p:cNvSpPr/>
          <p:nvPr/>
        </p:nvSpPr>
        <p:spPr>
          <a:xfrm>
            <a:off x="3353720" y="890304"/>
            <a:ext cx="2806800" cy="462300"/>
          </a:xfrm>
          <a:prstGeom prst="homePlate">
            <a:avLst>
              <a:gd name="adj" fmla="val 50000"/>
            </a:avLst>
          </a:prstGeom>
          <a:solidFill>
            <a:srgbClr val="002060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-US" sz="1800" b="1" i="0" u="none" strike="noStrike" cap="none" dirty="0" smtClean="0">
                <a:solidFill>
                  <a:srgbClr val="FFFFFF"/>
                </a:solidFill>
                <a:latin typeface="+mj-lt"/>
                <a:ea typeface="Microsoft JhengHei" charset="0"/>
                <a:cs typeface="Microsoft JhengHei" charset="0"/>
                <a:sym typeface="Arial"/>
              </a:rPr>
              <a:t>Search by Category</a:t>
            </a:r>
            <a:endParaRPr sz="1800" b="1" i="0" u="none" strike="noStrike" cap="none" dirty="0">
              <a:solidFill>
                <a:srgbClr val="FFFFFF"/>
              </a:solidFill>
              <a:latin typeface="+mj-lt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523" name="Shape 523"/>
          <p:cNvSpPr/>
          <p:nvPr/>
        </p:nvSpPr>
        <p:spPr>
          <a:xfrm>
            <a:off x="847725" y="890304"/>
            <a:ext cx="2703170" cy="462300"/>
          </a:xfrm>
          <a:prstGeom prst="homePlate">
            <a:avLst>
              <a:gd name="adj" fmla="val 50000"/>
            </a:avLst>
          </a:prstGeom>
          <a:solidFill>
            <a:srgbClr val="002060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buClr>
                <a:srgbClr val="FFFFFF"/>
              </a:buClr>
              <a:buSzPts val="2000"/>
            </a:pPr>
            <a:r>
              <a:rPr lang="en-US" altLang="zh-TW" sz="1800" b="1" dirty="0">
                <a:solidFill>
                  <a:srgbClr val="FFFFFF"/>
                </a:solidFill>
                <a:latin typeface="+mj-lt"/>
                <a:ea typeface="Microsoft JhengHei" charset="0"/>
                <a:cs typeface="Microsoft JhengHei" charset="0"/>
              </a:rPr>
              <a:t>Search Multiple NAS</a:t>
            </a:r>
          </a:p>
        </p:txBody>
      </p:sp>
      <p:pic>
        <p:nvPicPr>
          <p:cNvPr id="524" name="Shape 524"/>
          <p:cNvPicPr preferRelativeResize="0"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840"/>
          <a:stretch/>
        </p:blipFill>
        <p:spPr>
          <a:xfrm>
            <a:off x="1179693" y="1467651"/>
            <a:ext cx="1966611" cy="3398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5" name="Shape 525"/>
          <p:cNvPicPr preferRelativeResize="0"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31"/>
          <a:stretch/>
        </p:blipFill>
        <p:spPr>
          <a:xfrm>
            <a:off x="3774524" y="1444599"/>
            <a:ext cx="1963268" cy="33896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26" name="Shape 526"/>
          <p:cNvPicPr preferRelativeResize="0"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703"/>
          <a:stretch/>
        </p:blipFill>
        <p:spPr>
          <a:xfrm>
            <a:off x="6373220" y="1436915"/>
            <a:ext cx="1963268" cy="33976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群組 32"/>
          <p:cNvGrpSpPr/>
          <p:nvPr/>
        </p:nvGrpSpPr>
        <p:grpSpPr>
          <a:xfrm>
            <a:off x="5914929" y="905578"/>
            <a:ext cx="2966117" cy="4237922"/>
            <a:chOff x="1071538" y="2020340"/>
            <a:chExt cx="3143272" cy="2980128"/>
          </a:xfrm>
        </p:grpSpPr>
        <p:sp>
          <p:nvSpPr>
            <p:cNvPr id="34" name="圓角化同側角落矩形 33"/>
            <p:cNvSpPr/>
            <p:nvPr/>
          </p:nvSpPr>
          <p:spPr>
            <a:xfrm>
              <a:off x="1071538" y="2071684"/>
              <a:ext cx="3143272" cy="2928784"/>
            </a:xfrm>
            <a:prstGeom prst="round2Same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5" name="Shape 392"/>
            <p:cNvSpPr/>
            <p:nvPr/>
          </p:nvSpPr>
          <p:spPr>
            <a:xfrm>
              <a:off x="1607759" y="2020340"/>
              <a:ext cx="2070829" cy="383345"/>
            </a:xfrm>
            <a:prstGeom prst="rect">
              <a:avLst/>
            </a:prstGeom>
            <a:solidFill>
              <a:srgbClr val="002060"/>
            </a:solidFill>
            <a:ln w="38100">
              <a:solidFill>
                <a:schemeClr val="bg1"/>
              </a:solidFill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lvl="0" algn="ctr"/>
              <a:r>
                <a:rPr lang="en-US" sz="1800" b="1" dirty="0" smtClean="0">
                  <a:solidFill>
                    <a:schemeClr val="lt1"/>
                  </a:solidFill>
                  <a:latin typeface="+mj-lt"/>
                  <a:ea typeface="Microsoft JhengHei" charset="0"/>
                </a:rPr>
                <a:t>Share</a:t>
              </a:r>
              <a:endParaRPr sz="1800" dirty="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" name="群組 28"/>
          <p:cNvGrpSpPr/>
          <p:nvPr/>
        </p:nvGrpSpPr>
        <p:grpSpPr>
          <a:xfrm>
            <a:off x="249561" y="905578"/>
            <a:ext cx="2966117" cy="4237922"/>
            <a:chOff x="1071538" y="2020340"/>
            <a:chExt cx="3143272" cy="2980128"/>
          </a:xfrm>
        </p:grpSpPr>
        <p:sp>
          <p:nvSpPr>
            <p:cNvPr id="30" name="圓角化同側角落矩形 29"/>
            <p:cNvSpPr/>
            <p:nvPr/>
          </p:nvSpPr>
          <p:spPr>
            <a:xfrm>
              <a:off x="1071538" y="2071684"/>
              <a:ext cx="3143272" cy="2928784"/>
            </a:xfrm>
            <a:prstGeom prst="round2Same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1" name="Shape 392"/>
            <p:cNvSpPr/>
            <p:nvPr/>
          </p:nvSpPr>
          <p:spPr>
            <a:xfrm>
              <a:off x="1607759" y="2020340"/>
              <a:ext cx="2070829" cy="383345"/>
            </a:xfrm>
            <a:prstGeom prst="rect">
              <a:avLst/>
            </a:prstGeom>
            <a:solidFill>
              <a:srgbClr val="002060"/>
            </a:solidFill>
            <a:ln w="38100">
              <a:solidFill>
                <a:schemeClr val="bg1"/>
              </a:solidFill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lvl="0" algn="ctr"/>
              <a:r>
                <a:rPr lang="en-US" sz="1800" b="1" dirty="0" smtClean="0">
                  <a:solidFill>
                    <a:schemeClr val="lt1"/>
                  </a:solidFill>
                  <a:latin typeface="+mj-lt"/>
                  <a:ea typeface="Microsoft JhengHei" charset="0"/>
                </a:rPr>
                <a:t>Preview</a:t>
              </a:r>
              <a:endParaRPr sz="1800" dirty="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" name="標題 24"/>
          <p:cNvSpPr>
            <a:spLocks noGrp="1"/>
          </p:cNvSpPr>
          <p:nvPr>
            <p:ph type="ctrTitle"/>
          </p:nvPr>
        </p:nvSpPr>
        <p:spPr>
          <a:xfrm>
            <a:off x="109033" y="-40640"/>
            <a:ext cx="7731099" cy="778933"/>
          </a:xfrm>
        </p:spPr>
        <p:txBody>
          <a:bodyPr/>
          <a:lstStyle/>
          <a:p>
            <a:pPr lvl="0"/>
            <a:r>
              <a:rPr lang="en-US" altLang="zh-TW" sz="3600" dirty="0">
                <a:solidFill>
                  <a:schemeClr val="lt1"/>
                </a:solidFill>
                <a:ea typeface="Microsoft JhengHei" charset="0"/>
                <a:cs typeface="Microsoft JhengHei" charset="0"/>
              </a:rPr>
              <a:t>Preview, Download and Share</a:t>
            </a:r>
            <a:endParaRPr lang="zh-TW" altLang="en-US" sz="3600" dirty="0"/>
          </a:p>
        </p:txBody>
      </p:sp>
      <p:grpSp>
        <p:nvGrpSpPr>
          <p:cNvPr id="32" name="群組 31"/>
          <p:cNvGrpSpPr/>
          <p:nvPr/>
        </p:nvGrpSpPr>
        <p:grpSpPr>
          <a:xfrm>
            <a:off x="2046719" y="645582"/>
            <a:ext cx="5025060" cy="5025061"/>
            <a:chOff x="2156790" y="645582"/>
            <a:chExt cx="5025060" cy="5025061"/>
          </a:xfrm>
        </p:grpSpPr>
        <p:pic>
          <p:nvPicPr>
            <p:cNvPr id="28" name="圖片 27" descr="P17-01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56790" y="645582"/>
              <a:ext cx="5025060" cy="5025061"/>
            </a:xfrm>
            <a:prstGeom prst="rect">
              <a:avLst/>
            </a:prstGeom>
          </p:spPr>
        </p:pic>
        <p:pic>
          <p:nvPicPr>
            <p:cNvPr id="538" name="Shape 538"/>
            <p:cNvPicPr preferRelativeResize="0"/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1988"/>
            <a:stretch/>
          </p:blipFill>
          <p:spPr>
            <a:xfrm>
              <a:off x="3618037" y="1321654"/>
              <a:ext cx="2090193" cy="3651009"/>
            </a:xfrm>
            <a:prstGeom prst="rect">
              <a:avLst/>
            </a:prstGeom>
            <a:noFill/>
            <a:ln>
              <a:noFill/>
            </a:ln>
            <a:effectLst>
              <a:innerShdw blurRad="63500">
                <a:prstClr val="black">
                  <a:alpha val="50000"/>
                </a:prstClr>
              </a:innerShdw>
            </a:effectLst>
          </p:spPr>
        </p:pic>
      </p:grpSp>
      <p:pic>
        <p:nvPicPr>
          <p:cNvPr id="540" name="Shape 540"/>
          <p:cNvPicPr preferRelativeResize="0"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559"/>
          <a:stretch/>
        </p:blipFill>
        <p:spPr>
          <a:xfrm>
            <a:off x="730318" y="1498387"/>
            <a:ext cx="2004602" cy="3474277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cxnSp>
        <p:nvCxnSpPr>
          <p:cNvPr id="544" name="Shape 544"/>
          <p:cNvCxnSpPr/>
          <p:nvPr/>
        </p:nvCxnSpPr>
        <p:spPr>
          <a:xfrm rot="10800000">
            <a:off x="2278591" y="2148749"/>
            <a:ext cx="1768473" cy="757801"/>
          </a:xfrm>
          <a:prstGeom prst="bentConnector3">
            <a:avLst>
              <a:gd name="adj1" fmla="val 60054"/>
            </a:avLst>
          </a:prstGeom>
          <a:noFill/>
          <a:ln w="28575" cap="flat" cmpd="sng">
            <a:solidFill>
              <a:srgbClr val="FF9900"/>
            </a:solidFill>
            <a:prstDash val="solid"/>
            <a:round/>
            <a:headEnd type="none" w="sm" len="sm"/>
            <a:tailEnd type="oval" w="med" len="med"/>
          </a:ln>
        </p:spPr>
      </p:cxnSp>
      <p:pic>
        <p:nvPicPr>
          <p:cNvPr id="547" name="Shape 547"/>
          <p:cNvPicPr preferRelativeResize="0"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429"/>
          <a:stretch/>
        </p:blipFill>
        <p:spPr>
          <a:xfrm>
            <a:off x="6429838" y="1513755"/>
            <a:ext cx="1966519" cy="3412804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cxnSp>
        <p:nvCxnSpPr>
          <p:cNvPr id="546" name="Shape 546"/>
          <p:cNvCxnSpPr/>
          <p:nvPr/>
        </p:nvCxnSpPr>
        <p:spPr>
          <a:xfrm flipV="1">
            <a:off x="4468599" y="2624667"/>
            <a:ext cx="1961239" cy="1742017"/>
          </a:xfrm>
          <a:prstGeom prst="bentConnector3">
            <a:avLst>
              <a:gd name="adj1" fmla="val 85831"/>
            </a:avLst>
          </a:prstGeom>
          <a:noFill/>
          <a:ln w="28575" cap="flat" cmpd="sng">
            <a:solidFill>
              <a:srgbClr val="1155CC"/>
            </a:solidFill>
            <a:prstDash val="solid"/>
            <a:round/>
            <a:headEnd type="none" w="sm" len="sm"/>
            <a:tailEnd type="oval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群組 25"/>
          <p:cNvGrpSpPr/>
          <p:nvPr/>
        </p:nvGrpSpPr>
        <p:grpSpPr>
          <a:xfrm>
            <a:off x="5072983" y="905578"/>
            <a:ext cx="2966117" cy="4237922"/>
            <a:chOff x="1071538" y="2020340"/>
            <a:chExt cx="3143272" cy="2980128"/>
          </a:xfrm>
        </p:grpSpPr>
        <p:sp>
          <p:nvSpPr>
            <p:cNvPr id="27" name="圓角化同側角落矩形 26"/>
            <p:cNvSpPr/>
            <p:nvPr/>
          </p:nvSpPr>
          <p:spPr>
            <a:xfrm>
              <a:off x="1071538" y="2071683"/>
              <a:ext cx="3143272" cy="2928785"/>
            </a:xfrm>
            <a:prstGeom prst="round2Same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8" name="Shape 392"/>
            <p:cNvSpPr/>
            <p:nvPr/>
          </p:nvSpPr>
          <p:spPr>
            <a:xfrm>
              <a:off x="1071539" y="2020340"/>
              <a:ext cx="2815676" cy="383345"/>
            </a:xfrm>
            <a:prstGeom prst="rect">
              <a:avLst/>
            </a:prstGeom>
            <a:solidFill>
              <a:srgbClr val="002060"/>
            </a:solidFill>
            <a:ln w="38100">
              <a:solidFill>
                <a:schemeClr val="bg1"/>
              </a:solidFill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lvl="0" algn="ctr"/>
              <a:r>
                <a:rPr lang="en" altLang="zh-TW" sz="2000" b="1" dirty="0" smtClean="0">
                  <a:solidFill>
                    <a:schemeClr val="lt1"/>
                  </a:solidFill>
                  <a:latin typeface="+mj-lt"/>
                  <a:ea typeface="Microsoft JhengHei" charset="0"/>
                  <a:cs typeface="Microsoft JhengHei" charset="0"/>
                </a:rPr>
                <a:t>     in app search</a:t>
              </a:r>
            </a:p>
          </p:txBody>
        </p:sp>
      </p:grpSp>
      <p:grpSp>
        <p:nvGrpSpPr>
          <p:cNvPr id="29" name="群組 28"/>
          <p:cNvGrpSpPr/>
          <p:nvPr/>
        </p:nvGrpSpPr>
        <p:grpSpPr>
          <a:xfrm rot="2700000">
            <a:off x="4570642" y="845983"/>
            <a:ext cx="901475" cy="901475"/>
            <a:chOff x="866919" y="1547343"/>
            <a:chExt cx="1691999" cy="1691999"/>
          </a:xfrm>
        </p:grpSpPr>
        <p:sp>
          <p:nvSpPr>
            <p:cNvPr id="30" name="Shape 279"/>
            <p:cNvSpPr/>
            <p:nvPr/>
          </p:nvSpPr>
          <p:spPr>
            <a:xfrm rot="2700000">
              <a:off x="866919" y="1547343"/>
              <a:ext cx="1691999" cy="1691999"/>
            </a:xfrm>
            <a:prstGeom prst="teardrop">
              <a:avLst>
                <a:gd name="adj" fmla="val 100000"/>
              </a:avLst>
            </a:prstGeom>
            <a:solidFill>
              <a:srgbClr val="FF9933"/>
            </a:solidFill>
            <a:ln>
              <a:solidFill>
                <a:schemeClr val="accent1"/>
              </a:solidFill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1" name="Shape 280"/>
            <p:cNvSpPr/>
            <p:nvPr/>
          </p:nvSpPr>
          <p:spPr>
            <a:xfrm>
              <a:off x="952692" y="1630225"/>
              <a:ext cx="1512000" cy="1512000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/>
            </a:p>
          </p:txBody>
        </p:sp>
      </p:grpSp>
      <p:grpSp>
        <p:nvGrpSpPr>
          <p:cNvPr id="16" name="群組 15"/>
          <p:cNvGrpSpPr/>
          <p:nvPr/>
        </p:nvGrpSpPr>
        <p:grpSpPr>
          <a:xfrm>
            <a:off x="1469171" y="905578"/>
            <a:ext cx="2966117" cy="4237922"/>
            <a:chOff x="1071538" y="2020340"/>
            <a:chExt cx="3143272" cy="2980128"/>
          </a:xfrm>
        </p:grpSpPr>
        <p:sp>
          <p:nvSpPr>
            <p:cNvPr id="18" name="圓角化同側角落矩形 17"/>
            <p:cNvSpPr/>
            <p:nvPr/>
          </p:nvSpPr>
          <p:spPr>
            <a:xfrm>
              <a:off x="1071538" y="2071684"/>
              <a:ext cx="3143272" cy="2928784"/>
            </a:xfrm>
            <a:prstGeom prst="round2Same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0" name="Shape 392"/>
            <p:cNvSpPr/>
            <p:nvPr/>
          </p:nvSpPr>
          <p:spPr>
            <a:xfrm>
              <a:off x="1192738" y="2020340"/>
              <a:ext cx="2815676" cy="383345"/>
            </a:xfrm>
            <a:prstGeom prst="rect">
              <a:avLst/>
            </a:prstGeom>
            <a:solidFill>
              <a:srgbClr val="002060"/>
            </a:solidFill>
            <a:ln w="38100">
              <a:solidFill>
                <a:schemeClr val="bg1"/>
              </a:solidFill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lvl="0" algn="ctr"/>
              <a:r>
                <a:rPr lang="en" altLang="zh-TW" sz="1800" b="1" dirty="0" smtClean="0">
                  <a:solidFill>
                    <a:schemeClr val="lt1"/>
                  </a:solidFill>
                  <a:latin typeface="+mj-lt"/>
                  <a:ea typeface="Microsoft JhengHei" charset="0"/>
                  <a:cs typeface="Microsoft JhengHei" charset="0"/>
                </a:rPr>
                <a:t>  </a:t>
              </a:r>
              <a:r>
                <a:rPr lang="en" altLang="zh-TW" sz="2000" b="1" dirty="0" smtClean="0">
                  <a:solidFill>
                    <a:schemeClr val="lt1"/>
                  </a:solidFill>
                  <a:latin typeface="+mj-lt"/>
                  <a:ea typeface="Microsoft JhengHei" charset="0"/>
                  <a:cs typeface="Microsoft JhengHei" charset="0"/>
                </a:rPr>
                <a:t>spotlight search</a:t>
              </a:r>
              <a:endParaRPr sz="1800" dirty="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" name="標題 1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lvl="0"/>
            <a:r>
              <a:rPr lang="en-US" altLang="zh-TW" dirty="0" smtClean="0">
                <a:solidFill>
                  <a:schemeClr val="lt1"/>
                </a:solidFill>
                <a:ea typeface="Microsoft JhengHei" charset="0"/>
                <a:cs typeface="Microsoft JhengHei" charset="0"/>
              </a:rPr>
              <a:t>Offline Search</a:t>
            </a:r>
            <a:endParaRPr lang="zh-TW" altLang="en-US" dirty="0"/>
          </a:p>
        </p:txBody>
      </p:sp>
      <p:pic>
        <p:nvPicPr>
          <p:cNvPr id="570" name="Shape 570"/>
          <p:cNvPicPr preferRelativeResize="0"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884"/>
          <a:stretch/>
        </p:blipFill>
        <p:spPr>
          <a:xfrm>
            <a:off x="2055005" y="1667434"/>
            <a:ext cx="1821601" cy="3146565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71" name="Shape 571"/>
          <p:cNvPicPr preferRelativeResize="0"/>
          <p:nvPr/>
        </p:nvPicPr>
        <p:blipFill rotWithShape="1">
          <a:blip r:embed="rId4">
            <a:alphaModFix/>
          </a:blip>
          <a:srcRect t="3837"/>
          <a:stretch/>
        </p:blipFill>
        <p:spPr>
          <a:xfrm>
            <a:off x="5664075" y="1667434"/>
            <a:ext cx="1869730" cy="3153967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12" name="群組 11"/>
          <p:cNvGrpSpPr/>
          <p:nvPr/>
        </p:nvGrpSpPr>
        <p:grpSpPr>
          <a:xfrm rot="2700000">
            <a:off x="909680" y="845983"/>
            <a:ext cx="901475" cy="901475"/>
            <a:chOff x="866919" y="1547343"/>
            <a:chExt cx="1691999" cy="1691999"/>
          </a:xfrm>
        </p:grpSpPr>
        <p:sp>
          <p:nvSpPr>
            <p:cNvPr id="13" name="Shape 279"/>
            <p:cNvSpPr/>
            <p:nvPr/>
          </p:nvSpPr>
          <p:spPr>
            <a:xfrm rot="2700000">
              <a:off x="866919" y="1547343"/>
              <a:ext cx="1691999" cy="1691999"/>
            </a:xfrm>
            <a:prstGeom prst="teardrop">
              <a:avLst>
                <a:gd name="adj" fmla="val 100000"/>
              </a:avLst>
            </a:prstGeom>
            <a:solidFill>
              <a:srgbClr val="FF9933"/>
            </a:solidFill>
            <a:ln>
              <a:solidFill>
                <a:schemeClr val="accent1"/>
              </a:solidFill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Shape 280"/>
            <p:cNvSpPr/>
            <p:nvPr/>
          </p:nvSpPr>
          <p:spPr>
            <a:xfrm>
              <a:off x="952692" y="1630225"/>
              <a:ext cx="1512000" cy="1512000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2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33" name="Picture 2" descr="D:\Finished\2017_Q3.Q4\20171116_Notes Statiom &amp; QNotes_直播_PPT美化\image\P23_支援平台-01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75604" y="983627"/>
            <a:ext cx="482196" cy="572957"/>
          </a:xfrm>
          <a:prstGeom prst="rect">
            <a:avLst/>
          </a:prstGeom>
          <a:noFill/>
        </p:spPr>
      </p:pic>
      <p:pic>
        <p:nvPicPr>
          <p:cNvPr id="34" name="Picture 3" descr="D:\Finished\2017_Q3.Q4\20171116_Notes Statiom &amp; QNotes_直播_PPT美化\image\P23_支援平台-APPLE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039799" y="959542"/>
            <a:ext cx="630144" cy="62069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Shape 427"/>
          <p:cNvSpPr txBox="1">
            <a:spLocks noGrp="1"/>
          </p:cNvSpPr>
          <p:nvPr>
            <p:ph type="title" idx="4294967295"/>
          </p:nvPr>
        </p:nvSpPr>
        <p:spPr>
          <a:xfrm>
            <a:off x="847724" y="1849438"/>
            <a:ext cx="8296275" cy="1538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" sz="8000" b="1" i="0" u="none" strike="noStrike" cap="none" dirty="0">
                <a:solidFill>
                  <a:schemeClr val="lt1"/>
                </a:solidFill>
                <a:latin typeface="+mj-lt"/>
                <a:ea typeface="Microsoft JhengHei" charset="0"/>
                <a:cs typeface="Microsoft JhengHei" charset="0"/>
                <a:sym typeface="Arial"/>
              </a:rPr>
              <a:t>DEMO</a:t>
            </a:r>
            <a:endParaRPr b="1" dirty="0">
              <a:latin typeface="+mj-lt"/>
              <a:ea typeface="Microsoft JhengHei" charset="0"/>
              <a:cs typeface="Microsoft JhengHei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Shape 58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" sz="1000" b="0" i="0" u="none" strike="noStrike" cap="none">
                <a:solidFill>
                  <a:schemeClr val="dk2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t>27</a:t>
            </a:fld>
            <a:endParaRPr sz="1000" b="0" i="0" u="none" strike="noStrike" cap="none">
              <a:solidFill>
                <a:schemeClr val="dk2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pic>
        <p:nvPicPr>
          <p:cNvPr id="584" name="Shape 584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2117281" y="486212"/>
            <a:ext cx="7026719" cy="4684479"/>
          </a:xfrm>
          <a:prstGeom prst="rect">
            <a:avLst/>
          </a:prstGeom>
          <a:noFill/>
          <a:ln>
            <a:noFill/>
          </a:ln>
        </p:spPr>
      </p:pic>
      <p:sp>
        <p:nvSpPr>
          <p:cNvPr id="586" name="Shape 586"/>
          <p:cNvSpPr/>
          <p:nvPr/>
        </p:nvSpPr>
        <p:spPr>
          <a:xfrm rot="15057503">
            <a:off x="3920457" y="1966420"/>
            <a:ext cx="1784855" cy="1351744"/>
          </a:xfrm>
          <a:prstGeom prst="triangle">
            <a:avLst>
              <a:gd name="adj" fmla="val 51046"/>
            </a:avLst>
          </a:prstGeom>
          <a:solidFill>
            <a:srgbClr val="595959">
              <a:alpha val="4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pic>
        <p:nvPicPr>
          <p:cNvPr id="587" name="Shape 587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4842089" y="945800"/>
            <a:ext cx="4027024" cy="2689582"/>
          </a:xfrm>
          <a:prstGeom prst="ellipse">
            <a:avLst/>
          </a:prstGeom>
          <a:noFill/>
          <a:ln w="19050" cap="flat" cmpd="sng">
            <a:solidFill>
              <a:srgbClr val="A5A5A5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588" name="Shape 588"/>
          <p:cNvSpPr txBox="1"/>
          <p:nvPr/>
        </p:nvSpPr>
        <p:spPr>
          <a:xfrm>
            <a:off x="0" y="0"/>
            <a:ext cx="2794000" cy="5143500"/>
          </a:xfrm>
          <a:prstGeom prst="rect">
            <a:avLst/>
          </a:prstGeom>
          <a:solidFill>
            <a:srgbClr val="01749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lt1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13" name="Shape 485"/>
          <p:cNvSpPr txBox="1"/>
          <p:nvPr/>
        </p:nvSpPr>
        <p:spPr>
          <a:xfrm flipH="1">
            <a:off x="2475993" y="152400"/>
            <a:ext cx="318007" cy="4991100"/>
          </a:xfrm>
          <a:prstGeom prst="rect">
            <a:avLst/>
          </a:prstGeom>
          <a:gradFill flip="none" rotWithShape="1">
            <a:gsLst>
              <a:gs pos="0">
                <a:srgbClr val="01749F">
                  <a:shade val="30000"/>
                  <a:satMod val="115000"/>
                </a:srgbClr>
              </a:gs>
              <a:gs pos="50000">
                <a:srgbClr val="01749F">
                  <a:shade val="67500"/>
                  <a:satMod val="115000"/>
                  <a:alpha val="41000"/>
                </a:srgbClr>
              </a:gs>
              <a:gs pos="100000">
                <a:srgbClr val="01749F">
                  <a:shade val="100000"/>
                  <a:satMod val="115000"/>
                  <a:alpha val="0"/>
                </a:srgbClr>
              </a:gs>
            </a:gsLst>
            <a:lin ang="0" scaled="1"/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lt1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593" name="Shape 593"/>
          <p:cNvSpPr txBox="1"/>
          <p:nvPr/>
        </p:nvSpPr>
        <p:spPr>
          <a:xfrm>
            <a:off x="37687" y="3236915"/>
            <a:ext cx="2857913" cy="423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chemeClr val="lt1"/>
              </a:buClr>
              <a:buSzPts val="2000"/>
            </a:pPr>
            <a:r>
              <a:rPr lang="en" sz="1800" b="1" i="0" u="none" strike="noStrike" cap="none" dirty="0">
                <a:solidFill>
                  <a:schemeClr val="lt1"/>
                </a:solidFill>
                <a:latin typeface="+mj-lt"/>
                <a:ea typeface="Microsoft JhengHei" charset="0"/>
                <a:cs typeface="Microsoft JhengHei" charset="0"/>
                <a:sym typeface="Arial"/>
              </a:rPr>
              <a:t>3. </a:t>
            </a:r>
            <a:r>
              <a:rPr lang="en" altLang="zh-TW" sz="1800" b="1" dirty="0">
                <a:solidFill>
                  <a:schemeClr val="lt1"/>
                </a:solidFill>
                <a:latin typeface="+mj-lt"/>
                <a:ea typeface="Microsoft JhengHei" charset="0"/>
                <a:cs typeface="Microsoft JhengHei" charset="0"/>
              </a:rPr>
              <a:t>Metadata </a:t>
            </a:r>
            <a:r>
              <a:rPr lang="en-US" altLang="zh-TW" sz="1800" b="1" dirty="0" smtClean="0">
                <a:solidFill>
                  <a:schemeClr val="lt1"/>
                </a:solidFill>
                <a:latin typeface="+mj-lt"/>
                <a:ea typeface="Microsoft JhengHei" charset="0"/>
                <a:cs typeface="Microsoft JhengHei" charset="0"/>
              </a:rPr>
              <a:t> of </a:t>
            </a:r>
            <a:r>
              <a:rPr lang="en-US" sz="1800" b="1" dirty="0" smtClean="0">
                <a:solidFill>
                  <a:schemeClr val="lt1"/>
                </a:solidFill>
                <a:latin typeface="+mj-lt"/>
                <a:ea typeface="Microsoft JhengHei" charset="0"/>
                <a:cs typeface="Microsoft JhengHei" charset="0"/>
              </a:rPr>
              <a:t>Email and Image can also be searched.</a:t>
            </a:r>
            <a:endParaRPr sz="1800" b="1" i="0" u="none" strike="noStrike" cap="none" dirty="0">
              <a:solidFill>
                <a:schemeClr val="lt1"/>
              </a:solidFill>
              <a:latin typeface="+mj-lt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589" name="Shape 589"/>
          <p:cNvSpPr txBox="1"/>
          <p:nvPr/>
        </p:nvSpPr>
        <p:spPr>
          <a:xfrm>
            <a:off x="37687" y="2290591"/>
            <a:ext cx="2676967" cy="423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en" sz="1800" b="1" i="0" u="none" strike="noStrike" cap="none" dirty="0">
                <a:solidFill>
                  <a:schemeClr val="lt1"/>
                </a:solidFill>
                <a:latin typeface="+mj-lt"/>
                <a:ea typeface="Microsoft JhengHei" charset="0"/>
                <a:cs typeface="Microsoft JhengHei" charset="0"/>
                <a:sym typeface="Arial"/>
              </a:rPr>
              <a:t>2. </a:t>
            </a:r>
            <a:r>
              <a:rPr lang="en-US" sz="1800" b="1" dirty="0" smtClean="0">
                <a:solidFill>
                  <a:schemeClr val="lt1"/>
                </a:solidFill>
                <a:latin typeface="+mj-lt"/>
                <a:ea typeface="Microsoft JhengHei" charset="0"/>
                <a:cs typeface="Microsoft JhengHei" charset="0"/>
              </a:rPr>
              <a:t>Full-text search NAS and </a:t>
            </a:r>
            <a:r>
              <a:rPr lang="en-US" sz="1800" b="1" dirty="0" err="1">
                <a:solidFill>
                  <a:schemeClr val="lt1"/>
                </a:solidFill>
                <a:latin typeface="+mj-lt"/>
                <a:ea typeface="Microsoft JhengHei" charset="0"/>
                <a:cs typeface="Microsoft JhengHei" charset="0"/>
              </a:rPr>
              <a:t>M</a:t>
            </a:r>
            <a:r>
              <a:rPr lang="en-US" sz="1800" b="1" dirty="0" err="1" smtClean="0">
                <a:solidFill>
                  <a:schemeClr val="lt1"/>
                </a:solidFill>
                <a:latin typeface="+mj-lt"/>
                <a:ea typeface="Microsoft JhengHei" charset="0"/>
                <a:cs typeface="Microsoft JhengHei" charset="0"/>
              </a:rPr>
              <a:t>acbook</a:t>
            </a:r>
            <a:r>
              <a:rPr lang="en-US" sz="1800" b="1" dirty="0" smtClean="0">
                <a:solidFill>
                  <a:schemeClr val="lt1"/>
                </a:solidFill>
                <a:latin typeface="+mj-lt"/>
                <a:ea typeface="Microsoft JhengHei" charset="0"/>
                <a:cs typeface="Microsoft JhengHei" charset="0"/>
              </a:rPr>
              <a:t> at the same time</a:t>
            </a:r>
            <a:r>
              <a:rPr lang="en" sz="1800" b="1" i="0" u="none" strike="noStrike" cap="none" dirty="0" smtClean="0">
                <a:solidFill>
                  <a:schemeClr val="lt1"/>
                </a:solidFill>
                <a:latin typeface="+mj-lt"/>
                <a:ea typeface="Microsoft JhengHei" charset="0"/>
                <a:cs typeface="Microsoft JhengHei" charset="0"/>
                <a:sym typeface="Arial"/>
              </a:rPr>
              <a:t> </a:t>
            </a:r>
            <a:endParaRPr sz="1800" b="1" i="0" u="none" strike="noStrike" cap="none" dirty="0">
              <a:solidFill>
                <a:schemeClr val="lt1"/>
              </a:solidFill>
              <a:latin typeface="+mj-lt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590" name="Shape 590"/>
          <p:cNvSpPr txBox="1"/>
          <p:nvPr/>
        </p:nvSpPr>
        <p:spPr>
          <a:xfrm>
            <a:off x="37687" y="1603133"/>
            <a:ext cx="2658459" cy="423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en" sz="2000" b="1" i="0" u="none" strike="noStrike" cap="none" dirty="0">
                <a:solidFill>
                  <a:schemeClr val="lt1"/>
                </a:solidFill>
                <a:latin typeface="+mj-lt"/>
                <a:ea typeface="Microsoft JhengHei" charset="0"/>
                <a:cs typeface="Microsoft JhengHei" charset="0"/>
                <a:sym typeface="Arial"/>
              </a:rPr>
              <a:t>1. </a:t>
            </a:r>
            <a:r>
              <a:rPr lang="en" sz="2000" b="1" i="0" u="none" strike="noStrike" cap="none" dirty="0" smtClean="0">
                <a:solidFill>
                  <a:schemeClr val="lt1"/>
                </a:solidFill>
                <a:latin typeface="+mj-lt"/>
                <a:ea typeface="Microsoft JhengHei" charset="0"/>
                <a:cs typeface="Microsoft JhengHei" charset="0"/>
                <a:sym typeface="Arial"/>
              </a:rPr>
              <a:t>SMB</a:t>
            </a:r>
            <a:r>
              <a:rPr lang="en-US" sz="2000" b="1" i="0" u="none" strike="noStrike" cap="none" dirty="0" smtClean="0">
                <a:solidFill>
                  <a:schemeClr val="lt1"/>
                </a:solidFill>
                <a:latin typeface="+mj-lt"/>
                <a:ea typeface="Microsoft JhengHei" charset="0"/>
                <a:cs typeface="Microsoft JhengHei" charset="0"/>
                <a:sym typeface="Arial"/>
              </a:rPr>
              <a:t> folder</a:t>
            </a:r>
            <a:endParaRPr sz="2000" b="1" i="0" u="none" strike="noStrike" cap="none" dirty="0">
              <a:solidFill>
                <a:schemeClr val="lt1"/>
              </a:solidFill>
              <a:latin typeface="+mj-lt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592" name="Shape 592"/>
          <p:cNvSpPr txBox="1"/>
          <p:nvPr/>
        </p:nvSpPr>
        <p:spPr>
          <a:xfrm>
            <a:off x="37686" y="4051809"/>
            <a:ext cx="2658459" cy="423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lang="en-US" b="1" i="0" u="none" strike="noStrike" cap="none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+mj-lt"/>
                <a:ea typeface="Microsoft JhengHei" charset="0"/>
                <a:cs typeface="Microsoft JhengHei" charset="0"/>
                <a:sym typeface="Arial"/>
              </a:rPr>
              <a:t>Notice</a:t>
            </a:r>
            <a:r>
              <a:rPr lang="en" b="1" i="0" u="none" strike="noStrike" cap="none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+mj-lt"/>
                <a:ea typeface="Microsoft JhengHei" charset="0"/>
                <a:cs typeface="Microsoft JhengHei" charset="0"/>
                <a:sym typeface="Arial"/>
              </a:rPr>
              <a:t>：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+mj-lt"/>
                <a:ea typeface="Microsoft JhengHei" charset="0"/>
                <a:cs typeface="Microsoft JhengHei" charset="0"/>
              </a:rPr>
              <a:t>T</a:t>
            </a:r>
            <a:r>
              <a:rPr lang="en-US" b="1" i="0" u="none" strike="noStrike" cap="none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+mj-lt"/>
                <a:ea typeface="Microsoft JhengHei" charset="0"/>
                <a:cs typeface="Microsoft JhengHei" charset="0"/>
                <a:sym typeface="Arial"/>
              </a:rPr>
              <a:t>his feature will be supported in the upcoming </a:t>
            </a:r>
            <a:r>
              <a:rPr lang="en" b="1" i="0" u="none" strike="noStrike" cap="none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+mj-lt"/>
                <a:ea typeface="Microsoft JhengHei" charset="0"/>
                <a:cs typeface="Microsoft JhengHei" charset="0"/>
                <a:sym typeface="Arial"/>
              </a:rPr>
              <a:t>QTS </a:t>
            </a:r>
            <a:r>
              <a:rPr lang="en" b="1" i="0" u="none" strike="noStrike" cap="none" dirty="0">
                <a:solidFill>
                  <a:schemeClr val="accent5">
                    <a:lumMod val="20000"/>
                    <a:lumOff val="80000"/>
                  </a:schemeClr>
                </a:solidFill>
                <a:latin typeface="+mj-lt"/>
                <a:ea typeface="Microsoft JhengHei" charset="0"/>
                <a:cs typeface="Microsoft JhengHei" charset="0"/>
                <a:sym typeface="Arial"/>
              </a:rPr>
              <a:t>4.3.5 </a:t>
            </a:r>
            <a:r>
              <a:rPr lang="en-US" b="1" i="0" u="none" strike="noStrike" cap="none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+mj-lt"/>
                <a:ea typeface="Microsoft JhengHei" charset="0"/>
                <a:cs typeface="Microsoft JhengHei" charset="0"/>
                <a:sym typeface="Arial"/>
              </a:rPr>
              <a:t>.</a:t>
            </a:r>
            <a:endParaRPr b="1" i="0" u="none" strike="noStrike" cap="none" dirty="0">
              <a:solidFill>
                <a:schemeClr val="accent5">
                  <a:lumMod val="20000"/>
                  <a:lumOff val="80000"/>
                </a:schemeClr>
              </a:solidFill>
              <a:latin typeface="+mj-lt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591" name="Shape 591"/>
          <p:cNvSpPr txBox="1"/>
          <p:nvPr/>
        </p:nvSpPr>
        <p:spPr>
          <a:xfrm>
            <a:off x="-12701" y="0"/>
            <a:ext cx="9156701" cy="853717"/>
          </a:xfrm>
          <a:prstGeom prst="rect">
            <a:avLst/>
          </a:prstGeom>
          <a:solidFill>
            <a:srgbClr val="FF7B2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4000"/>
            </a:pPr>
            <a:r>
              <a:rPr lang="en" sz="4000" b="1" i="0" u="none" strike="noStrike" cap="none" dirty="0">
                <a:solidFill>
                  <a:schemeClr val="lt1"/>
                </a:solidFill>
                <a:latin typeface="+mj-lt"/>
                <a:ea typeface="Microsoft JhengHei" charset="0"/>
                <a:cs typeface="Microsoft JhengHei" charset="0"/>
                <a:sym typeface="Arial"/>
              </a:rPr>
              <a:t> </a:t>
            </a:r>
            <a:r>
              <a:rPr lang="en" altLang="zh-TW" sz="4000" b="1" dirty="0" smtClean="0">
                <a:solidFill>
                  <a:schemeClr val="lt1"/>
                </a:solidFill>
                <a:latin typeface="+mj-lt"/>
                <a:ea typeface="Microsoft JhengHei" charset="0"/>
                <a:cs typeface="Microsoft JhengHei" charset="0"/>
              </a:rPr>
              <a:t>Integration</a:t>
            </a:r>
            <a:r>
              <a:rPr lang="en-US" altLang="zh-TW" sz="4000" b="1" dirty="0" smtClean="0">
                <a:solidFill>
                  <a:schemeClr val="lt1"/>
                </a:solidFill>
                <a:latin typeface="+mj-lt"/>
                <a:ea typeface="Microsoft JhengHei" charset="0"/>
                <a:cs typeface="Microsoft JhengHei" charset="0"/>
              </a:rPr>
              <a:t> with </a:t>
            </a:r>
            <a:r>
              <a:rPr lang="en" sz="4000" b="1" i="0" u="none" strike="noStrike" cap="none" dirty="0" smtClean="0">
                <a:solidFill>
                  <a:schemeClr val="lt1"/>
                </a:solidFill>
                <a:latin typeface="+mj-lt"/>
                <a:ea typeface="Microsoft JhengHei" charset="0"/>
                <a:cs typeface="Microsoft JhengHei" charset="0"/>
                <a:sym typeface="Arial"/>
              </a:rPr>
              <a:t>Mac Finder</a:t>
            </a:r>
            <a:endParaRPr sz="4000" b="1" i="0" u="none" strike="noStrike" cap="none" dirty="0">
              <a:solidFill>
                <a:schemeClr val="lt1"/>
              </a:solidFill>
              <a:latin typeface="+mj-lt"/>
              <a:ea typeface="Microsoft JhengHei" charset="0"/>
              <a:cs typeface="Microsoft JhengHei" charset="0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Shape 427"/>
          <p:cNvSpPr txBox="1">
            <a:spLocks noGrp="1"/>
          </p:cNvSpPr>
          <p:nvPr>
            <p:ph type="title" idx="4294967295"/>
          </p:nvPr>
        </p:nvSpPr>
        <p:spPr>
          <a:xfrm>
            <a:off x="847724" y="1849438"/>
            <a:ext cx="8296275" cy="1538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" sz="8000" b="1" i="0" u="none" strike="noStrike" cap="none" dirty="0">
                <a:solidFill>
                  <a:schemeClr val="lt1"/>
                </a:solidFill>
                <a:latin typeface="+mj-lt"/>
                <a:ea typeface="Microsoft JhengHei" charset="0"/>
                <a:cs typeface="Microsoft JhengHei" charset="0"/>
                <a:sym typeface="Arial"/>
              </a:rPr>
              <a:t>DEMO</a:t>
            </a:r>
            <a:endParaRPr b="1" dirty="0">
              <a:latin typeface="+mj-lt"/>
              <a:ea typeface="Microsoft JhengHei" charset="0"/>
              <a:cs typeface="Microsoft JhengHei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6" name="Shape 606"/>
          <p:cNvGrpSpPr/>
          <p:nvPr/>
        </p:nvGrpSpPr>
        <p:grpSpPr>
          <a:xfrm>
            <a:off x="-12701" y="948978"/>
            <a:ext cx="6554402" cy="4035494"/>
            <a:chOff x="731176" y="2851124"/>
            <a:chExt cx="3612510" cy="1966126"/>
          </a:xfrm>
        </p:grpSpPr>
        <p:pic>
          <p:nvPicPr>
            <p:cNvPr id="607" name="Shape 607"/>
            <p:cNvPicPr preferRelativeResize="0"/>
            <p:nvPr/>
          </p:nvPicPr>
          <p:blipFill rotWithShape="1">
            <a:blip r:embed="rId3"/>
            <a:srcRect r="19048" b="3938"/>
            <a:stretch/>
          </p:blipFill>
          <p:spPr>
            <a:xfrm>
              <a:off x="1575648" y="3504921"/>
              <a:ext cx="2199000" cy="100741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08" name="Shape 608"/>
            <p:cNvPicPr preferRelativeResize="0"/>
            <p:nvPr/>
          </p:nvPicPr>
          <p:blipFill rotWithShape="1">
            <a:blip r:embed="rId4"/>
            <a:srcRect l="7360"/>
            <a:stretch/>
          </p:blipFill>
          <p:spPr>
            <a:xfrm>
              <a:off x="731176" y="2851124"/>
              <a:ext cx="3612510" cy="196612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613" name="Shape 613"/>
          <p:cNvPicPr preferRelativeResize="0"/>
          <p:nvPr/>
        </p:nvPicPr>
        <p:blipFill rotWithShape="1">
          <a:blip r:embed="rId4">
            <a:alphaModFix/>
          </a:blip>
          <a:srcRect l="9644" t="94152" r="5416"/>
          <a:stretch/>
        </p:blipFill>
        <p:spPr>
          <a:xfrm>
            <a:off x="-12700" y="4876799"/>
            <a:ext cx="6375399" cy="262167"/>
          </a:xfrm>
          <a:prstGeom prst="rect">
            <a:avLst/>
          </a:prstGeom>
          <a:noFill/>
          <a:ln>
            <a:noFill/>
          </a:ln>
        </p:spPr>
      </p:pic>
      <p:sp>
        <p:nvSpPr>
          <p:cNvPr id="604" name="Shape 604"/>
          <p:cNvSpPr txBox="1"/>
          <p:nvPr/>
        </p:nvSpPr>
        <p:spPr>
          <a:xfrm>
            <a:off x="6362698" y="0"/>
            <a:ext cx="2781301" cy="5143500"/>
          </a:xfrm>
          <a:prstGeom prst="rect">
            <a:avLst/>
          </a:prstGeom>
          <a:solidFill>
            <a:srgbClr val="01749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lt1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15" name="Shape 485"/>
          <p:cNvSpPr txBox="1"/>
          <p:nvPr/>
        </p:nvSpPr>
        <p:spPr>
          <a:xfrm>
            <a:off x="6367512" y="152400"/>
            <a:ext cx="276946" cy="4991100"/>
          </a:xfrm>
          <a:prstGeom prst="rect">
            <a:avLst/>
          </a:prstGeom>
          <a:gradFill flip="none" rotWithShape="1">
            <a:gsLst>
              <a:gs pos="0">
                <a:srgbClr val="01749F">
                  <a:shade val="30000"/>
                  <a:satMod val="115000"/>
                </a:srgbClr>
              </a:gs>
              <a:gs pos="50000">
                <a:srgbClr val="01749F">
                  <a:shade val="67500"/>
                  <a:satMod val="115000"/>
                  <a:alpha val="41000"/>
                </a:srgbClr>
              </a:gs>
              <a:gs pos="100000">
                <a:srgbClr val="01749F">
                  <a:shade val="100000"/>
                  <a:satMod val="115000"/>
                  <a:alpha val="0"/>
                </a:srgbClr>
              </a:gs>
            </a:gsLst>
            <a:lin ang="0" scaled="1"/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lt1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14" name="Shape 591"/>
          <p:cNvSpPr txBox="1"/>
          <p:nvPr/>
        </p:nvSpPr>
        <p:spPr>
          <a:xfrm>
            <a:off x="0" y="0"/>
            <a:ext cx="9156700" cy="948978"/>
          </a:xfrm>
          <a:prstGeom prst="rect">
            <a:avLst/>
          </a:prstGeom>
          <a:solidFill>
            <a:srgbClr val="FF7B2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</a:pPr>
            <a:r>
              <a:rPr lang="en" sz="3200" b="0" i="0" u="none" strike="noStrike" cap="none" dirty="0">
                <a:solidFill>
                  <a:schemeClr val="lt1"/>
                </a:solidFill>
                <a:latin typeface="+mj-lt"/>
                <a:ea typeface="Microsoft JhengHei" charset="0"/>
                <a:cs typeface="Microsoft JhengHei" charset="0"/>
                <a:sym typeface="Arial"/>
              </a:rPr>
              <a:t> </a:t>
            </a:r>
            <a:endParaRPr sz="3200" b="0" i="0" u="none" strike="noStrike" cap="none" dirty="0">
              <a:solidFill>
                <a:schemeClr val="lt1"/>
              </a:solidFill>
              <a:latin typeface="+mj-lt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13" name="標題 12"/>
          <p:cNvSpPr>
            <a:spLocks noGrp="1"/>
          </p:cNvSpPr>
          <p:nvPr>
            <p:ph type="ctrTitle"/>
          </p:nvPr>
        </p:nvSpPr>
        <p:spPr>
          <a:xfrm>
            <a:off x="660384" y="0"/>
            <a:ext cx="7731099" cy="920403"/>
          </a:xfrm>
        </p:spPr>
        <p:txBody>
          <a:bodyPr/>
          <a:lstStyle/>
          <a:p>
            <a:pPr lvl="0"/>
            <a:r>
              <a:rPr lang="en-US" altLang="zh-TW" dirty="0" err="1" smtClean="0">
                <a:solidFill>
                  <a:schemeClr val="lt1"/>
                </a:solidFill>
                <a:ea typeface="Microsoft JhengHei" charset="0"/>
                <a:cs typeface="Microsoft JhengHei" charset="0"/>
              </a:rPr>
              <a:t>Qsirch</a:t>
            </a:r>
            <a:r>
              <a:rPr lang="en-US" altLang="zh-TW" dirty="0" smtClean="0">
                <a:solidFill>
                  <a:schemeClr val="lt1"/>
                </a:solidFill>
                <a:ea typeface="Microsoft JhengHei" charset="0"/>
                <a:cs typeface="Microsoft JhengHei" charset="0"/>
              </a:rPr>
              <a:t> Helper- Web Extension</a:t>
            </a:r>
            <a:endParaRPr lang="zh-TW" altLang="en-US" dirty="0"/>
          </a:p>
        </p:txBody>
      </p:sp>
      <p:sp>
        <p:nvSpPr>
          <p:cNvPr id="609" name="Shape 609"/>
          <p:cNvSpPr txBox="1"/>
          <p:nvPr/>
        </p:nvSpPr>
        <p:spPr>
          <a:xfrm>
            <a:off x="6424117" y="2167950"/>
            <a:ext cx="2658459" cy="1110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chemeClr val="lt1"/>
              </a:buClr>
              <a:buSzPts val="2000"/>
            </a:pPr>
            <a:r>
              <a:rPr lang="en" sz="1800" b="1" i="0" u="none" strike="noStrike" cap="none" dirty="0">
                <a:solidFill>
                  <a:schemeClr val="lt1"/>
                </a:solidFill>
                <a:latin typeface="+mj-lt"/>
                <a:ea typeface="Microsoft JhengHei" charset="0"/>
                <a:cs typeface="Microsoft JhengHei" charset="0"/>
                <a:sym typeface="Arial"/>
              </a:rPr>
              <a:t>2. </a:t>
            </a:r>
            <a:r>
              <a:rPr lang="en-US" sz="1800" b="1" dirty="0" smtClean="0">
                <a:solidFill>
                  <a:schemeClr val="lt1"/>
                </a:solidFill>
                <a:latin typeface="+mj-lt"/>
                <a:ea typeface="Microsoft JhengHei" charset="0"/>
                <a:cs typeface="Microsoft JhengHei" charset="0"/>
              </a:rPr>
              <a:t>S</a:t>
            </a:r>
            <a:r>
              <a:rPr lang="en" sz="1800" b="1" dirty="0" err="1" smtClean="0">
                <a:solidFill>
                  <a:schemeClr val="lt1"/>
                </a:solidFill>
                <a:latin typeface="+mj-lt"/>
                <a:ea typeface="Microsoft JhengHei" charset="0"/>
                <a:cs typeface="Microsoft JhengHei" charset="0"/>
              </a:rPr>
              <a:t>earch</a:t>
            </a:r>
            <a:r>
              <a:rPr lang="en" sz="1800" b="1" dirty="0" smtClean="0">
                <a:solidFill>
                  <a:schemeClr val="lt1"/>
                </a:solidFill>
                <a:latin typeface="+mj-lt"/>
                <a:ea typeface="Microsoft JhengHei" charset="0"/>
                <a:cs typeface="Microsoft JhengHei" charset="0"/>
              </a:rPr>
              <a:t> </a:t>
            </a:r>
            <a:r>
              <a:rPr lang="en" sz="1800" b="1" dirty="0">
                <a:solidFill>
                  <a:schemeClr val="lt1"/>
                </a:solidFill>
                <a:latin typeface="+mj-lt"/>
                <a:ea typeface="Microsoft JhengHei" charset="0"/>
                <a:cs typeface="Microsoft JhengHei" charset="0"/>
              </a:rPr>
              <a:t>on both the NAS and the internet at the same time</a:t>
            </a:r>
            <a:endParaRPr sz="1800" b="1" i="0" u="none" strike="noStrike" cap="none" dirty="0">
              <a:solidFill>
                <a:schemeClr val="lt1"/>
              </a:solidFill>
              <a:latin typeface="+mj-lt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610" name="Shape 610"/>
          <p:cNvSpPr txBox="1"/>
          <p:nvPr/>
        </p:nvSpPr>
        <p:spPr>
          <a:xfrm>
            <a:off x="6413023" y="3438885"/>
            <a:ext cx="2695474" cy="423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en" sz="1800" b="1" i="0" u="none" strike="noStrike" cap="none" dirty="0">
                <a:solidFill>
                  <a:schemeClr val="lt1"/>
                </a:solidFill>
                <a:latin typeface="+mj-lt"/>
                <a:ea typeface="Microsoft JhengHei" charset="0"/>
                <a:cs typeface="Microsoft JhengHei" charset="0"/>
                <a:sym typeface="Arial"/>
              </a:rPr>
              <a:t>3. </a:t>
            </a:r>
            <a:r>
              <a:rPr lang="en-US" sz="1800" b="1" i="0" u="none" strike="noStrike" cap="none" dirty="0" smtClean="0">
                <a:solidFill>
                  <a:schemeClr val="lt1"/>
                </a:solidFill>
                <a:latin typeface="+mj-lt"/>
                <a:ea typeface="Microsoft JhengHei" charset="0"/>
                <a:cs typeface="Microsoft JhengHei" charset="0"/>
                <a:sym typeface="Arial"/>
              </a:rPr>
              <a:t>Search on a single interface</a:t>
            </a:r>
            <a:r>
              <a:rPr lang="en" sz="1800" b="1" i="0" u="none" strike="noStrike" cap="none" dirty="0" smtClean="0">
                <a:solidFill>
                  <a:schemeClr val="lt1"/>
                </a:solidFill>
                <a:latin typeface="+mj-lt"/>
                <a:ea typeface="Microsoft JhengHei" charset="0"/>
                <a:cs typeface="Microsoft JhengHei" charset="0"/>
                <a:sym typeface="Arial"/>
              </a:rPr>
              <a:t> </a:t>
            </a:r>
            <a:endParaRPr sz="1800" b="1" i="0" u="none" strike="noStrike" cap="none" dirty="0">
              <a:solidFill>
                <a:schemeClr val="lt1"/>
              </a:solidFill>
              <a:latin typeface="+mj-lt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611" name="Shape 611"/>
          <p:cNvSpPr txBox="1"/>
          <p:nvPr/>
        </p:nvSpPr>
        <p:spPr>
          <a:xfrm>
            <a:off x="6405609" y="4270503"/>
            <a:ext cx="2695474" cy="423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chemeClr val="lt1"/>
              </a:buClr>
              <a:buSzPts val="2000"/>
            </a:pPr>
            <a:r>
              <a:rPr lang="en" sz="1800" b="1" i="0" u="none" strike="noStrike" cap="none" dirty="0">
                <a:solidFill>
                  <a:schemeClr val="lt1"/>
                </a:solidFill>
                <a:latin typeface="+mj-lt"/>
                <a:ea typeface="Microsoft JhengHei" charset="0"/>
                <a:cs typeface="Microsoft JhengHei" charset="0"/>
                <a:sym typeface="Arial"/>
              </a:rPr>
              <a:t>4. </a:t>
            </a:r>
            <a:r>
              <a:rPr lang="en" sz="1800" b="1" dirty="0">
                <a:solidFill>
                  <a:schemeClr val="lt1"/>
                </a:solidFill>
                <a:latin typeface="+mj-lt"/>
                <a:ea typeface="Microsoft JhengHei" charset="0"/>
                <a:cs typeface="Microsoft JhengHei" charset="0"/>
              </a:rPr>
              <a:t>Chrome and Firefox plugin</a:t>
            </a:r>
            <a:endParaRPr sz="1800" b="1" i="0" u="none" strike="noStrike" cap="none" dirty="0">
              <a:solidFill>
                <a:schemeClr val="lt1"/>
              </a:solidFill>
              <a:latin typeface="+mj-lt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612" name="Shape 612"/>
          <p:cNvSpPr txBox="1"/>
          <p:nvPr/>
        </p:nvSpPr>
        <p:spPr>
          <a:xfrm>
            <a:off x="6424118" y="1584141"/>
            <a:ext cx="2658459" cy="423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en" sz="1800" b="1" i="0" u="none" strike="noStrike" cap="none" dirty="0">
                <a:solidFill>
                  <a:schemeClr val="lt1"/>
                </a:solidFill>
                <a:latin typeface="+mj-lt"/>
                <a:ea typeface="Microsoft JhengHei" charset="0"/>
                <a:cs typeface="Microsoft JhengHei" charset="0"/>
                <a:sym typeface="Arial"/>
              </a:rPr>
              <a:t>1. </a:t>
            </a:r>
            <a:r>
              <a:rPr lang="en-US" sz="1800" b="1" i="0" u="none" strike="noStrike" cap="none" dirty="0" smtClean="0">
                <a:solidFill>
                  <a:schemeClr val="lt1"/>
                </a:solidFill>
                <a:latin typeface="+mj-lt"/>
                <a:ea typeface="Microsoft JhengHei" charset="0"/>
                <a:cs typeface="Microsoft JhengHei" charset="0"/>
                <a:sym typeface="Arial"/>
              </a:rPr>
              <a:t>QNAP ID</a:t>
            </a:r>
            <a:r>
              <a:rPr lang="en" sz="1800" b="1" i="0" u="none" strike="noStrike" cap="none" dirty="0" smtClean="0">
                <a:solidFill>
                  <a:schemeClr val="lt1"/>
                </a:solidFill>
                <a:latin typeface="+mj-lt"/>
                <a:ea typeface="Microsoft JhengHei" charset="0"/>
                <a:cs typeface="Microsoft JhengHei" charset="0"/>
                <a:sym typeface="Arial"/>
              </a:rPr>
              <a:t> </a:t>
            </a:r>
            <a:r>
              <a:rPr lang="en-US" sz="1800" b="1" i="0" u="none" strike="noStrike" cap="none" dirty="0" smtClean="0">
                <a:solidFill>
                  <a:schemeClr val="lt1"/>
                </a:solidFill>
                <a:latin typeface="+mj-lt"/>
                <a:ea typeface="Microsoft JhengHei" charset="0"/>
                <a:cs typeface="Microsoft JhengHei" charset="0"/>
                <a:sym typeface="Arial"/>
              </a:rPr>
              <a:t>Login</a:t>
            </a:r>
            <a:r>
              <a:rPr lang="en" sz="1800" b="1" i="0" u="none" strike="noStrike" cap="none" dirty="0" smtClean="0">
                <a:solidFill>
                  <a:schemeClr val="lt1"/>
                </a:solidFill>
                <a:latin typeface="+mj-lt"/>
                <a:ea typeface="Microsoft JhengHei" charset="0"/>
                <a:cs typeface="Microsoft JhengHei" charset="0"/>
                <a:sym typeface="Arial"/>
              </a:rPr>
              <a:t> </a:t>
            </a:r>
            <a:endParaRPr sz="1800" b="1" i="0" u="none" strike="noStrike" cap="none" dirty="0">
              <a:solidFill>
                <a:schemeClr val="lt1"/>
              </a:solidFill>
              <a:latin typeface="+mj-lt"/>
              <a:ea typeface="Microsoft JhengHei" charset="0"/>
              <a:cs typeface="Microsoft JhengHei" charset="0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hape 170"/>
          <p:cNvSpPr/>
          <p:nvPr/>
        </p:nvSpPr>
        <p:spPr>
          <a:xfrm>
            <a:off x="3299675" y="628000"/>
            <a:ext cx="2224800" cy="22248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Shape 171"/>
          <p:cNvSpPr txBox="1">
            <a:spLocks noGrp="1"/>
          </p:cNvSpPr>
          <p:nvPr>
            <p:ph type="ctrTitle" idx="4294967295"/>
          </p:nvPr>
        </p:nvSpPr>
        <p:spPr>
          <a:xfrm>
            <a:off x="0" y="3140075"/>
            <a:ext cx="9143999" cy="1160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US" altLang="zh-TW" sz="4000" b="1" dirty="0" err="1" smtClean="0">
                <a:solidFill>
                  <a:schemeClr val="bg1"/>
                </a:solidFill>
              </a:rPr>
              <a:t>Qsirch</a:t>
            </a:r>
            <a:r>
              <a:rPr lang="en-US" altLang="zh-TW" sz="4000" b="1" dirty="0" smtClean="0">
                <a:solidFill>
                  <a:schemeClr val="bg1"/>
                </a:solidFill>
              </a:rPr>
              <a:t> </a:t>
            </a:r>
            <a:r>
              <a:rPr lang="en-US" altLang="zh-TW" sz="4000" b="1" dirty="0" smtClean="0">
                <a:solidFill>
                  <a:srgbClr val="FFFF00"/>
                </a:solidFill>
              </a:rPr>
              <a:t>334</a:t>
            </a:r>
            <a:r>
              <a:rPr lang="zh-TW" altLang="en-US" sz="4000" b="1" dirty="0" smtClean="0">
                <a:solidFill>
                  <a:schemeClr val="bg1"/>
                </a:solidFill>
              </a:rPr>
              <a:t> </a:t>
            </a:r>
            <a:r>
              <a:rPr lang="en-US" altLang="zh-TW" sz="4000" b="1" dirty="0" smtClean="0">
                <a:solidFill>
                  <a:schemeClr val="bg1"/>
                </a:solidFill>
              </a:rPr>
              <a:t/>
            </a:r>
            <a:br>
              <a:rPr lang="en-US" altLang="zh-TW" sz="4000" b="1" dirty="0" smtClean="0">
                <a:solidFill>
                  <a:schemeClr val="bg1"/>
                </a:solidFill>
              </a:rPr>
            </a:br>
            <a:r>
              <a:rPr lang="en-US" altLang="zh-TW" sz="4000" b="1" dirty="0" smtClean="0">
                <a:solidFill>
                  <a:schemeClr val="bg1"/>
                </a:solidFill>
              </a:rPr>
              <a:t>Solves </a:t>
            </a:r>
            <a:r>
              <a:rPr lang="en-US" altLang="zh-TW" sz="4000" b="1" dirty="0">
                <a:solidFill>
                  <a:schemeClr val="bg1"/>
                </a:solidFill>
              </a:rPr>
              <a:t>All Your Concerns</a:t>
            </a:r>
            <a:endParaRPr sz="4000" b="1" i="0" u="none" strike="noStrike" cap="none" dirty="0">
              <a:solidFill>
                <a:schemeClr val="bg1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pic>
        <p:nvPicPr>
          <p:cNvPr id="172" name="Shape 172"/>
          <p:cNvPicPr preferRelativeResize="0"/>
          <p:nvPr/>
        </p:nvPicPr>
        <p:blipFill rotWithShape="1">
          <a:blip r:embed="rId3">
            <a:alphaModFix/>
          </a:blip>
          <a:srcRect l="70278" t="4772" r="8888" b="53701"/>
          <a:stretch/>
        </p:blipFill>
        <p:spPr>
          <a:xfrm>
            <a:off x="3459550" y="811663"/>
            <a:ext cx="1905000" cy="1854201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Shape 427"/>
          <p:cNvSpPr txBox="1">
            <a:spLocks noGrp="1"/>
          </p:cNvSpPr>
          <p:nvPr>
            <p:ph type="title" idx="4294967295"/>
          </p:nvPr>
        </p:nvSpPr>
        <p:spPr>
          <a:xfrm>
            <a:off x="847724" y="1849438"/>
            <a:ext cx="8296275" cy="1538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" sz="8000" b="1" i="0" u="none" strike="noStrike" cap="none" dirty="0">
                <a:solidFill>
                  <a:schemeClr val="lt1"/>
                </a:solidFill>
                <a:latin typeface="+mj-lt"/>
                <a:ea typeface="Microsoft JhengHei" charset="0"/>
                <a:cs typeface="Microsoft JhengHei" charset="0"/>
                <a:sym typeface="Arial"/>
              </a:rPr>
              <a:t>DEMO</a:t>
            </a:r>
            <a:endParaRPr b="1" dirty="0">
              <a:latin typeface="+mj-lt"/>
              <a:ea typeface="Microsoft JhengHei" charset="0"/>
              <a:cs typeface="Microsoft JhengHei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ctrTitle"/>
          </p:nvPr>
        </p:nvSpPr>
        <p:spPr>
          <a:xfrm>
            <a:off x="638175" y="0"/>
            <a:ext cx="7201957" cy="778933"/>
          </a:xfrm>
        </p:spPr>
        <p:txBody>
          <a:bodyPr/>
          <a:lstStyle/>
          <a:p>
            <a:pPr lvl="0"/>
            <a:r>
              <a:rPr lang="en-US" altLang="zh-TW" dirty="0"/>
              <a:t>Core </a:t>
            </a:r>
            <a:r>
              <a:rPr lang="en-US" altLang="zh-TW" dirty="0" smtClean="0"/>
              <a:t>competency </a:t>
            </a:r>
            <a:r>
              <a:rPr lang="en-US" altLang="zh-TW" dirty="0"/>
              <a:t>analysis</a:t>
            </a:r>
            <a:endParaRPr lang="zh-TW" altLang="en-US" dirty="0"/>
          </a:p>
        </p:txBody>
      </p:sp>
      <p:graphicFrame>
        <p:nvGraphicFramePr>
          <p:cNvPr id="627" name="Shape 627"/>
          <p:cNvGraphicFramePr/>
          <p:nvPr>
            <p:extLst>
              <p:ext uri="{D42A27DB-BD31-4B8C-83A1-F6EECF244321}">
                <p14:modId xmlns:p14="http://schemas.microsoft.com/office/powerpoint/2010/main" xmlns="" val="1328843589"/>
              </p:ext>
            </p:extLst>
          </p:nvPr>
        </p:nvGraphicFramePr>
        <p:xfrm>
          <a:off x="393558" y="1101834"/>
          <a:ext cx="8379950" cy="3306985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265775"/>
                <a:gridCol w="4114175"/>
              </a:tblGrid>
              <a:tr h="4878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2800" b="1" u="none" strike="noStrike" cap="none" dirty="0" smtClean="0">
                          <a:solidFill>
                            <a:schemeClr val="bg1"/>
                          </a:solidFill>
                          <a:latin typeface="+mj-lt"/>
                          <a:ea typeface="微軟正黑體" pitchFamily="34" charset="-120"/>
                          <a:sym typeface="Arial"/>
                        </a:rPr>
                        <a:t>Qsirch</a:t>
                      </a:r>
                      <a:endParaRPr sz="2800" b="1" u="none" strike="noStrike" cap="none" dirty="0">
                        <a:solidFill>
                          <a:schemeClr val="bg1"/>
                        </a:solidFill>
                        <a:latin typeface="+mj-lt"/>
                        <a:ea typeface="微軟正黑體" pitchFamily="34" charset="-120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2800" b="1" u="none" strike="noStrike" cap="none" dirty="0">
                          <a:solidFill>
                            <a:schemeClr val="bg1"/>
                          </a:solidFill>
                          <a:latin typeface="+mj-lt"/>
                          <a:ea typeface="微軟正黑體" pitchFamily="34" charset="-120"/>
                          <a:sym typeface="Arial"/>
                        </a:rPr>
                        <a:t>Synology – </a:t>
                      </a:r>
                      <a:endParaRPr lang="en" sz="2800" b="1" u="none" strike="noStrike" cap="none" dirty="0" smtClean="0">
                        <a:solidFill>
                          <a:schemeClr val="bg1"/>
                        </a:solidFill>
                        <a:latin typeface="+mj-lt"/>
                        <a:ea typeface="微軟正黑體" pitchFamily="34" charset="-120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2800" b="1" u="none" strike="noStrike" cap="none" dirty="0" smtClean="0">
                          <a:solidFill>
                            <a:schemeClr val="bg1"/>
                          </a:solidFill>
                          <a:latin typeface="+mj-lt"/>
                          <a:ea typeface="微軟正黑體" pitchFamily="34" charset="-120"/>
                          <a:sym typeface="Arial"/>
                        </a:rPr>
                        <a:t>Universal </a:t>
                      </a:r>
                      <a:r>
                        <a:rPr lang="en" sz="2800" b="1" u="none" strike="noStrike" cap="none" dirty="0">
                          <a:solidFill>
                            <a:schemeClr val="bg1"/>
                          </a:solidFill>
                          <a:latin typeface="+mj-lt"/>
                          <a:ea typeface="微軟正黑體" pitchFamily="34" charset="-120"/>
                          <a:sym typeface="Arial"/>
                        </a:rPr>
                        <a:t>search</a:t>
                      </a:r>
                      <a:endParaRPr sz="2800" b="1" u="none" strike="noStrike" cap="none" dirty="0">
                        <a:solidFill>
                          <a:schemeClr val="bg1"/>
                        </a:solidFill>
                        <a:latin typeface="+mj-lt"/>
                        <a:ea typeface="微軟正黑體" pitchFamily="34" charset="-120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4223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dirty="0" smtClean="0">
                          <a:solidFill>
                            <a:srgbClr val="002060"/>
                          </a:solidFill>
                          <a:latin typeface="+mj-lt"/>
                          <a:ea typeface="微軟正黑體" pitchFamily="34" charset="-120"/>
                        </a:rPr>
                        <a:t>Supports indexing pause function</a:t>
                      </a:r>
                      <a:r>
                        <a:rPr lang="en" sz="1800" b="1" dirty="0" smtClean="0">
                          <a:solidFill>
                            <a:srgbClr val="002060"/>
                          </a:solidFill>
                          <a:latin typeface="+mj-lt"/>
                          <a:ea typeface="微軟正黑體" pitchFamily="34" charset="-120"/>
                        </a:rPr>
                        <a:t> 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b="1" dirty="0" smtClean="0">
                          <a:solidFill>
                            <a:srgbClr val="002060"/>
                          </a:solidFill>
                          <a:latin typeface="+mj-lt"/>
                          <a:ea typeface="微軟正黑體" pitchFamily="34" charset="-120"/>
                        </a:rPr>
                        <a:t>(</a:t>
                      </a:r>
                      <a:r>
                        <a:rPr lang="en-US" sz="1800" b="1" dirty="0" smtClean="0">
                          <a:solidFill>
                            <a:srgbClr val="002060"/>
                          </a:solidFill>
                          <a:latin typeface="+mj-lt"/>
                          <a:ea typeface="微軟正黑體" pitchFamily="34" charset="-120"/>
                        </a:rPr>
                        <a:t>with upcoming </a:t>
                      </a:r>
                      <a:r>
                        <a:rPr lang="en-US" sz="1800" b="1" dirty="0" err="1" smtClean="0">
                          <a:solidFill>
                            <a:srgbClr val="002060"/>
                          </a:solidFill>
                          <a:latin typeface="+mj-lt"/>
                          <a:ea typeface="微軟正黑體" pitchFamily="34" charset="-120"/>
                        </a:rPr>
                        <a:t>Qsirch</a:t>
                      </a:r>
                      <a:r>
                        <a:rPr lang="en-US" sz="1800" b="1" dirty="0" smtClean="0">
                          <a:solidFill>
                            <a:srgbClr val="002060"/>
                          </a:solidFill>
                          <a:latin typeface="+mj-lt"/>
                          <a:ea typeface="微軟正黑體" pitchFamily="34" charset="-120"/>
                        </a:rPr>
                        <a:t> 3.3.0</a:t>
                      </a:r>
                      <a:r>
                        <a:rPr lang="en" sz="1800" b="1" dirty="0" smtClean="0">
                          <a:solidFill>
                            <a:srgbClr val="002060"/>
                          </a:solidFill>
                          <a:latin typeface="+mj-lt"/>
                          <a:ea typeface="微軟正黑體" pitchFamily="34" charset="-120"/>
                        </a:rPr>
                        <a:t>)</a:t>
                      </a:r>
                      <a:endParaRPr sz="1800" b="1" u="none" strike="noStrike" cap="none" dirty="0">
                        <a:solidFill>
                          <a:srgbClr val="002060"/>
                        </a:solidFill>
                        <a:latin typeface="+mj-lt"/>
                        <a:ea typeface="微軟正黑體" pitchFamily="34" charset="-120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ea typeface="微軟正黑體" pitchFamily="34" charset="-120"/>
                        </a:rPr>
                        <a:t>Supported</a:t>
                      </a:r>
                      <a:endParaRPr sz="1800" b="1" u="none" strike="noStrike" cap="non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ea typeface="微軟正黑體" pitchFamily="34" charset="-120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4418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800" b="1" u="none" strike="noStrike" cap="none" dirty="0" smtClean="0">
                          <a:solidFill>
                            <a:srgbClr val="002060"/>
                          </a:solidFill>
                          <a:latin typeface="+mj-lt"/>
                          <a:ea typeface="微軟正黑體" pitchFamily="34" charset="-120"/>
                          <a:sym typeface="Arial"/>
                        </a:rPr>
                        <a:t>Supports Mobile app</a:t>
                      </a:r>
                      <a:endParaRPr sz="1800" b="1" u="none" strike="noStrike" cap="none" dirty="0">
                        <a:solidFill>
                          <a:srgbClr val="002060"/>
                        </a:solidFill>
                        <a:latin typeface="+mj-lt"/>
                        <a:ea typeface="微軟正黑體" pitchFamily="34" charset="-120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800" b="1" u="none" strike="noStrike" cap="non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ea typeface="微軟正黑體" pitchFamily="34" charset="-120"/>
                          <a:cs typeface="Arial"/>
                          <a:sym typeface="Arial"/>
                        </a:rPr>
                        <a:t>N/A</a:t>
                      </a:r>
                      <a:endParaRPr sz="1800" b="1" u="none" strike="noStrike" cap="non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ea typeface="微軟正黑體" pitchFamily="34" charset="-120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4418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800" b="1" u="none" strike="noStrike" cap="none" dirty="0" smtClean="0">
                          <a:solidFill>
                            <a:srgbClr val="002060"/>
                          </a:solidFill>
                          <a:latin typeface="+mj-lt"/>
                          <a:ea typeface="微軟正黑體" pitchFamily="34" charset="-120"/>
                          <a:sym typeface="Arial"/>
                        </a:rPr>
                        <a:t>Supports</a:t>
                      </a:r>
                      <a:r>
                        <a:rPr lang="en" sz="1800" b="1" u="none" strike="noStrike" cap="none" dirty="0" smtClean="0">
                          <a:solidFill>
                            <a:srgbClr val="002060"/>
                          </a:solidFill>
                          <a:latin typeface="+mj-lt"/>
                          <a:ea typeface="微軟正黑體" pitchFamily="34" charset="-120"/>
                          <a:sym typeface="Arial"/>
                        </a:rPr>
                        <a:t> </a:t>
                      </a:r>
                      <a:r>
                        <a:rPr lang="en-US" sz="1800" b="1" u="none" strike="noStrike" cap="none" baseline="0" dirty="0" smtClean="0">
                          <a:solidFill>
                            <a:srgbClr val="002060"/>
                          </a:solidFill>
                          <a:latin typeface="+mj-lt"/>
                          <a:ea typeface="微軟正黑體" pitchFamily="34" charset="-120"/>
                          <a:sym typeface="Arial"/>
                        </a:rPr>
                        <a:t>browser extensions </a:t>
                      </a:r>
                      <a:r>
                        <a:rPr lang="mr-IN" sz="1800" b="1" u="none" strike="noStrike" cap="none" baseline="0" dirty="0" smtClean="0">
                          <a:solidFill>
                            <a:srgbClr val="002060"/>
                          </a:solidFill>
                          <a:latin typeface="+mj-lt"/>
                          <a:ea typeface="微軟正黑體" pitchFamily="34" charset="-120"/>
                          <a:sym typeface="Arial"/>
                        </a:rPr>
                        <a:t>–</a:t>
                      </a:r>
                      <a:r>
                        <a:rPr lang="en-US" sz="1800" b="1" u="none" strike="noStrike" cap="none" baseline="0" dirty="0" smtClean="0">
                          <a:solidFill>
                            <a:srgbClr val="002060"/>
                          </a:solidFill>
                          <a:latin typeface="+mj-lt"/>
                          <a:ea typeface="微軟正黑體" pitchFamily="34" charset="-120"/>
                          <a:sym typeface="Arial"/>
                        </a:rPr>
                        <a:t> 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altLang="zh-TW" sz="1800" b="1" u="none" strike="noStrike" cap="none" dirty="0" smtClean="0">
                          <a:solidFill>
                            <a:srgbClr val="002060"/>
                          </a:solidFill>
                          <a:latin typeface="+mj-lt"/>
                          <a:ea typeface="微軟正黑體" pitchFamily="34" charset="-120"/>
                          <a:sym typeface="Arial"/>
                        </a:rPr>
                        <a:t>Chrome</a:t>
                      </a:r>
                      <a:r>
                        <a:rPr lang="en-US" altLang="zh-TW" sz="1800" b="1" u="none" strike="noStrike" cap="none" baseline="0" dirty="0" smtClean="0">
                          <a:solidFill>
                            <a:srgbClr val="002060"/>
                          </a:solidFill>
                          <a:latin typeface="+mj-lt"/>
                          <a:ea typeface="微軟正黑體" pitchFamily="34" charset="-120"/>
                          <a:sym typeface="Arial"/>
                        </a:rPr>
                        <a:t> and</a:t>
                      </a:r>
                      <a:r>
                        <a:rPr lang="en" altLang="zh-TW" sz="1800" b="1" u="none" strike="noStrike" cap="none" dirty="0" smtClean="0">
                          <a:solidFill>
                            <a:srgbClr val="002060"/>
                          </a:solidFill>
                          <a:latin typeface="+mj-lt"/>
                          <a:ea typeface="微軟正黑體" pitchFamily="34" charset="-120"/>
                          <a:sym typeface="Arial"/>
                        </a:rPr>
                        <a:t> Firefox</a:t>
                      </a:r>
                      <a:r>
                        <a:rPr lang="en-US" altLang="zh-TW" sz="1800" b="1" u="none" strike="noStrike" cap="none" baseline="0" dirty="0" smtClean="0">
                          <a:solidFill>
                            <a:srgbClr val="002060"/>
                          </a:solidFill>
                          <a:latin typeface="+mj-lt"/>
                          <a:ea typeface="微軟正黑體" pitchFamily="34" charset="-120"/>
                          <a:sym typeface="Arial"/>
                        </a:rPr>
                        <a:t> </a:t>
                      </a:r>
                      <a:endParaRPr sz="1800" b="1" u="none" strike="noStrike" cap="none" dirty="0">
                        <a:solidFill>
                          <a:srgbClr val="002060"/>
                        </a:solidFill>
                        <a:latin typeface="+mj-lt"/>
                        <a:ea typeface="微軟正黑體" pitchFamily="34" charset="-120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800" b="1" u="none" strike="noStrike" cap="non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ea typeface="微軟正黑體" pitchFamily="34" charset="-120"/>
                          <a:sym typeface="Arial"/>
                        </a:rPr>
                        <a:t>N/A</a:t>
                      </a:r>
                      <a:endParaRPr sz="1800" b="1" u="none" strike="noStrike" cap="non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ea typeface="微軟正黑體" pitchFamily="34" charset="-120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4418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800" b="1" u="none" strike="noStrike" cap="none" dirty="0" smtClean="0">
                          <a:solidFill>
                            <a:srgbClr val="002060"/>
                          </a:solidFill>
                          <a:latin typeface="+mj-lt"/>
                          <a:ea typeface="微軟正黑體" pitchFamily="34" charset="-120"/>
                          <a:sym typeface="Arial"/>
                        </a:rPr>
                        <a:t>Supports Mac finder search</a:t>
                      </a:r>
                      <a:endParaRPr lang="en" sz="1800" b="1" u="none" strike="noStrike" cap="none" dirty="0" smtClean="0">
                        <a:solidFill>
                          <a:srgbClr val="002060"/>
                        </a:solidFill>
                        <a:latin typeface="+mj-lt"/>
                        <a:ea typeface="微軟正黑體" pitchFamily="34" charset="-120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800" b="1" dirty="0" smtClean="0">
                          <a:solidFill>
                            <a:srgbClr val="002060"/>
                          </a:solidFill>
                          <a:latin typeface="+mj-lt"/>
                          <a:ea typeface="微軟正黑體" pitchFamily="34" charset="-120"/>
                        </a:rPr>
                        <a:t>(</a:t>
                      </a:r>
                      <a:r>
                        <a:rPr lang="en-US" sz="1800" b="1" dirty="0" smtClean="0">
                          <a:solidFill>
                            <a:srgbClr val="002060"/>
                          </a:solidFill>
                          <a:latin typeface="+mj-lt"/>
                          <a:ea typeface="微軟正黑體" pitchFamily="34" charset="-120"/>
                        </a:rPr>
                        <a:t>with</a:t>
                      </a:r>
                      <a:r>
                        <a:rPr lang="en" sz="1800" b="1" dirty="0" smtClean="0">
                          <a:solidFill>
                            <a:srgbClr val="002060"/>
                          </a:solidFill>
                          <a:latin typeface="+mj-lt"/>
                          <a:ea typeface="微軟正黑體" pitchFamily="34" charset="-120"/>
                        </a:rPr>
                        <a:t> </a:t>
                      </a:r>
                      <a:r>
                        <a:rPr lang="en-US" altLang="zh-TW" sz="1800" b="1" dirty="0" smtClean="0">
                          <a:solidFill>
                            <a:srgbClr val="002060"/>
                          </a:solidFill>
                          <a:latin typeface="+mj-lt"/>
                          <a:ea typeface="微軟正黑體" pitchFamily="34" charset="-120"/>
                        </a:rPr>
                        <a:t>upcoming </a:t>
                      </a:r>
                      <a:r>
                        <a:rPr lang="en" sz="1800" b="1" dirty="0" smtClean="0">
                          <a:solidFill>
                            <a:srgbClr val="002060"/>
                          </a:solidFill>
                          <a:latin typeface="+mj-lt"/>
                          <a:ea typeface="微軟正黑體" pitchFamily="34" charset="-120"/>
                        </a:rPr>
                        <a:t>QTS </a:t>
                      </a:r>
                      <a:r>
                        <a:rPr lang="en" sz="1800" b="1" dirty="0">
                          <a:solidFill>
                            <a:srgbClr val="002060"/>
                          </a:solidFill>
                          <a:latin typeface="+mj-lt"/>
                          <a:ea typeface="微軟正黑體" pitchFamily="34" charset="-120"/>
                        </a:rPr>
                        <a:t>4.3.5)</a:t>
                      </a:r>
                      <a:endParaRPr sz="1800" b="1" u="none" strike="noStrike" cap="none" dirty="0">
                        <a:solidFill>
                          <a:srgbClr val="002060"/>
                        </a:solidFill>
                        <a:latin typeface="+mj-lt"/>
                        <a:ea typeface="微軟正黑體" pitchFamily="34" charset="-120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800" b="1" u="none" strike="noStrike" cap="non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ea typeface="微軟正黑體" pitchFamily="34" charset="-120"/>
                          <a:sym typeface="Arial"/>
                        </a:rPr>
                        <a:t>Supported with less search criteria</a:t>
                      </a:r>
                      <a:endParaRPr sz="1800" b="1" u="none" strike="noStrike" cap="non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ea typeface="微軟正黑體" pitchFamily="34" charset="-120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628" name="Shape 628" descr="皇冠-0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20340169">
            <a:off x="1303025" y="834303"/>
            <a:ext cx="878143" cy="610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ctrTitle"/>
          </p:nvPr>
        </p:nvSpPr>
        <p:spPr>
          <a:xfrm>
            <a:off x="638175" y="0"/>
            <a:ext cx="7201957" cy="778933"/>
          </a:xfrm>
        </p:spPr>
        <p:txBody>
          <a:bodyPr/>
          <a:lstStyle/>
          <a:p>
            <a:pPr lvl="0"/>
            <a:r>
              <a:rPr lang="en-US" altLang="zh-TW" dirty="0"/>
              <a:t>Core </a:t>
            </a:r>
            <a:r>
              <a:rPr lang="en-US" altLang="zh-TW" dirty="0" smtClean="0"/>
              <a:t>competency </a:t>
            </a:r>
            <a:r>
              <a:rPr lang="en-US" altLang="zh-TW" dirty="0"/>
              <a:t>analysis</a:t>
            </a:r>
            <a:endParaRPr lang="zh-TW" altLang="en-US" dirty="0"/>
          </a:p>
        </p:txBody>
      </p:sp>
      <p:graphicFrame>
        <p:nvGraphicFramePr>
          <p:cNvPr id="627" name="Shape 627"/>
          <p:cNvGraphicFramePr/>
          <p:nvPr>
            <p:extLst>
              <p:ext uri="{D42A27DB-BD31-4B8C-83A1-F6EECF244321}">
                <p14:modId xmlns:p14="http://schemas.microsoft.com/office/powerpoint/2010/main" xmlns="" val="1025010395"/>
              </p:ext>
            </p:extLst>
          </p:nvPr>
        </p:nvGraphicFramePr>
        <p:xfrm>
          <a:off x="393558" y="1130409"/>
          <a:ext cx="8379950" cy="3157505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265775"/>
                <a:gridCol w="4114175"/>
              </a:tblGrid>
              <a:tr h="4878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2800" b="1" u="none" strike="noStrike" cap="none" dirty="0">
                          <a:solidFill>
                            <a:schemeClr val="bg1"/>
                          </a:solidFill>
                          <a:latin typeface="+mj-lt"/>
                          <a:ea typeface="微軟正黑體" pitchFamily="34" charset="-120"/>
                          <a:sym typeface="Arial"/>
                        </a:rPr>
                        <a:t>Qsirch</a:t>
                      </a:r>
                      <a:endParaRPr sz="2800" b="1" u="none" strike="noStrike" cap="none" dirty="0">
                        <a:solidFill>
                          <a:schemeClr val="bg1"/>
                        </a:solidFill>
                        <a:latin typeface="+mj-lt"/>
                        <a:ea typeface="微軟正黑體" pitchFamily="34" charset="-120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2800" b="1" u="none" strike="noStrike" cap="none" dirty="0">
                          <a:solidFill>
                            <a:schemeClr val="bg1"/>
                          </a:solidFill>
                          <a:latin typeface="+mj-lt"/>
                          <a:ea typeface="微軟正黑體" pitchFamily="34" charset="-120"/>
                          <a:sym typeface="Arial"/>
                        </a:rPr>
                        <a:t>Synology – </a:t>
                      </a:r>
                      <a:endParaRPr lang="en" sz="2800" b="1" u="none" strike="noStrike" cap="none" dirty="0" smtClean="0">
                        <a:solidFill>
                          <a:schemeClr val="bg1"/>
                        </a:solidFill>
                        <a:latin typeface="+mj-lt"/>
                        <a:ea typeface="微軟正黑體" pitchFamily="34" charset="-120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2800" b="1" u="none" strike="noStrike" cap="none" dirty="0" smtClean="0">
                          <a:solidFill>
                            <a:schemeClr val="bg1"/>
                          </a:solidFill>
                          <a:latin typeface="+mj-lt"/>
                          <a:ea typeface="微軟正黑體" pitchFamily="34" charset="-120"/>
                          <a:sym typeface="Arial"/>
                        </a:rPr>
                        <a:t>Universal </a:t>
                      </a:r>
                      <a:r>
                        <a:rPr lang="en" sz="2800" b="1" u="none" strike="noStrike" cap="none" dirty="0">
                          <a:solidFill>
                            <a:schemeClr val="bg1"/>
                          </a:solidFill>
                          <a:latin typeface="+mj-lt"/>
                          <a:ea typeface="微軟正黑體" pitchFamily="34" charset="-120"/>
                          <a:sym typeface="Arial"/>
                        </a:rPr>
                        <a:t>search</a:t>
                      </a:r>
                      <a:endParaRPr sz="2800" b="1" u="none" strike="noStrike" cap="none" dirty="0">
                        <a:solidFill>
                          <a:schemeClr val="bg1"/>
                        </a:solidFill>
                        <a:latin typeface="+mj-lt"/>
                        <a:ea typeface="微軟正黑體" pitchFamily="34" charset="-120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3696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800" b="1" u="none" strike="noStrike" cap="none" dirty="0" smtClean="0">
                          <a:solidFill>
                            <a:srgbClr val="002060"/>
                          </a:solidFill>
                          <a:latin typeface="+mj-lt"/>
                          <a:ea typeface="微軟正黑體" pitchFamily="34" charset="-120"/>
                          <a:sym typeface="Arial"/>
                        </a:rPr>
                        <a:t>Supports advanced search panel</a:t>
                      </a:r>
                      <a:endParaRPr sz="1800" b="1" u="none" strike="noStrike" cap="none" dirty="0">
                        <a:solidFill>
                          <a:srgbClr val="002060"/>
                        </a:solidFill>
                        <a:latin typeface="+mj-lt"/>
                        <a:ea typeface="微軟正黑體" pitchFamily="34" charset="-120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800" b="1" u="none" strike="noStrike" cap="non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ea typeface="微軟正黑體" pitchFamily="34" charset="-120"/>
                          <a:sym typeface="Arial"/>
                        </a:rPr>
                        <a:t>Only supports syntax</a:t>
                      </a:r>
                      <a:endParaRPr sz="1800" b="1" u="none" strike="noStrike" cap="non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ea typeface="微軟正黑體" pitchFamily="34" charset="-120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902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800" b="1" u="none" strike="noStrike" cap="none" dirty="0" smtClean="0">
                          <a:solidFill>
                            <a:srgbClr val="002060"/>
                          </a:solidFill>
                          <a:latin typeface="+mj-lt"/>
                          <a:ea typeface="微軟正黑體" pitchFamily="34" charset="-120"/>
                          <a:sym typeface="Arial"/>
                        </a:rPr>
                        <a:t>Supports</a:t>
                      </a:r>
                      <a:r>
                        <a:rPr lang="en-US" sz="1800" b="1" u="none" strike="noStrike" cap="none" baseline="0" dirty="0" smtClean="0">
                          <a:solidFill>
                            <a:srgbClr val="002060"/>
                          </a:solidFill>
                          <a:latin typeface="+mj-lt"/>
                          <a:ea typeface="微軟正黑體" pitchFamily="34" charset="-120"/>
                          <a:sym typeface="Arial"/>
                        </a:rPr>
                        <a:t> 35+ filter conditions</a:t>
                      </a:r>
                      <a:endParaRPr sz="1800" b="1" u="none" strike="noStrike" cap="none" dirty="0">
                        <a:solidFill>
                          <a:srgbClr val="002060"/>
                        </a:solidFill>
                        <a:latin typeface="+mj-lt"/>
                        <a:ea typeface="微軟正黑體" pitchFamily="34" charset="-120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800" b="1" u="none" strike="noStrike" cap="non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ea typeface="微軟正黑體" pitchFamily="34" charset="-120"/>
                          <a:sym typeface="Arial"/>
                        </a:rPr>
                        <a:t>Only 20+</a:t>
                      </a:r>
                      <a:r>
                        <a:rPr lang="en-US" sz="1800" b="1" u="none" strike="noStrike" cap="none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ea typeface="微軟正黑體" pitchFamily="34" charset="-120"/>
                          <a:sym typeface="Arial"/>
                        </a:rPr>
                        <a:t> filter conditions</a:t>
                      </a:r>
                      <a:endParaRPr sz="1800" b="1" u="none" strike="noStrike" cap="non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ea typeface="微軟正黑體" pitchFamily="34" charset="-120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902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800" b="1" u="none" strike="noStrike" cap="none" dirty="0" smtClean="0">
                          <a:solidFill>
                            <a:srgbClr val="002060"/>
                          </a:solidFill>
                          <a:latin typeface="+mj-lt"/>
                          <a:ea typeface="微軟正黑體" pitchFamily="34" charset="-120"/>
                          <a:sym typeface="Arial"/>
                        </a:rPr>
                        <a:t>Microsoft </a:t>
                      </a:r>
                      <a:r>
                        <a:rPr lang="en-US" sz="1800" b="1" u="none" strike="noStrike" cap="none" dirty="0" smtClean="0">
                          <a:solidFill>
                            <a:srgbClr val="002060"/>
                          </a:solidFill>
                          <a:latin typeface="+mj-lt"/>
                          <a:ea typeface="微軟正黑體" pitchFamily="34" charset="-120"/>
                          <a:sym typeface="Arial"/>
                        </a:rPr>
                        <a:t>documents preview</a:t>
                      </a:r>
                      <a:endParaRPr sz="1800" b="1" u="none" strike="noStrike" cap="none" dirty="0">
                        <a:solidFill>
                          <a:srgbClr val="002060"/>
                        </a:solidFill>
                        <a:latin typeface="+mj-lt"/>
                        <a:ea typeface="微軟正黑體" pitchFamily="34" charset="-120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800" b="1" u="none" strike="noStrike" cap="non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ea typeface="微軟正黑體" pitchFamily="34" charset="-120"/>
                          <a:cs typeface="+mn-cs"/>
                          <a:sym typeface="Arial"/>
                        </a:rPr>
                        <a:t>Supported</a:t>
                      </a:r>
                      <a:endParaRPr sz="1800" b="1" u="none" strike="noStrike" cap="non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ea typeface="微軟正黑體" pitchFamily="34" charset="-120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4223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altLang="zh-TW" sz="1800" b="1" u="none" strike="noStrike" cap="none" dirty="0" smtClean="0">
                          <a:solidFill>
                            <a:srgbClr val="002060"/>
                          </a:solidFill>
                          <a:latin typeface="+mj-lt"/>
                          <a:ea typeface="微軟正黑體" pitchFamily="34" charset="-120"/>
                          <a:sym typeface="Arial"/>
                        </a:rPr>
                        <a:t>360 panoramic 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altLang="zh-TW" sz="1800" b="1" u="none" strike="noStrike" cap="none" dirty="0" smtClean="0">
                          <a:solidFill>
                            <a:srgbClr val="002060"/>
                          </a:solidFill>
                          <a:latin typeface="+mj-lt"/>
                          <a:ea typeface="微軟正黑體" pitchFamily="34" charset="-120"/>
                          <a:sym typeface="Arial"/>
                        </a:rPr>
                        <a:t>videos/photos preview</a:t>
                      </a: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800" b="1" u="none" strike="noStrike" cap="non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ea typeface="微軟正黑體" pitchFamily="34" charset="-120"/>
                          <a:sym typeface="Arial"/>
                        </a:rPr>
                        <a:t>N/A</a:t>
                      </a:r>
                      <a:endParaRPr sz="1800" b="1" u="none" strike="noStrike" cap="non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ea typeface="微軟正黑體" pitchFamily="34" charset="-120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4223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800" b="1" u="none" strike="noStrike" cap="none" dirty="0" smtClean="0">
                          <a:solidFill>
                            <a:srgbClr val="002060"/>
                          </a:solidFill>
                          <a:latin typeface="+mj-lt"/>
                          <a:ea typeface="微軟正黑體" pitchFamily="34" charset="-120"/>
                          <a:sym typeface="Arial"/>
                        </a:rPr>
                        <a:t>File sharing</a:t>
                      </a:r>
                      <a:endParaRPr sz="1800" b="1" u="none" strike="noStrike" cap="none" dirty="0">
                        <a:solidFill>
                          <a:srgbClr val="002060"/>
                        </a:solidFill>
                        <a:latin typeface="+mj-lt"/>
                        <a:ea typeface="微軟正黑體" pitchFamily="34" charset="-120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800" b="1" u="none" strike="noStrike" cap="non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ea typeface="微軟正黑體" pitchFamily="34" charset="-120"/>
                          <a:sym typeface="Arial"/>
                        </a:rPr>
                        <a:t>N/A</a:t>
                      </a:r>
                      <a:endParaRPr sz="1800" b="1" u="none" strike="noStrike" cap="non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ea typeface="微軟正黑體" pitchFamily="34" charset="-120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7" name="Shape 628" descr="皇冠-0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20340169">
            <a:off x="1303025" y="834303"/>
            <a:ext cx="878143" cy="610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Shape 637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" sz="1000" b="0" i="0" u="none" strike="noStrike" cap="none">
                <a:solidFill>
                  <a:schemeClr val="dk2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t>33</a:t>
            </a:fld>
            <a:endParaRPr sz="1000" b="0" i="0" u="none" strike="noStrike" cap="none">
              <a:solidFill>
                <a:schemeClr val="dk2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群組 20"/>
          <p:cNvGrpSpPr/>
          <p:nvPr/>
        </p:nvGrpSpPr>
        <p:grpSpPr>
          <a:xfrm>
            <a:off x="943790" y="868556"/>
            <a:ext cx="6965770" cy="1832051"/>
            <a:chOff x="110312" y="3121976"/>
            <a:chExt cx="5214044" cy="1371334"/>
          </a:xfrm>
        </p:grpSpPr>
        <p:pic>
          <p:nvPicPr>
            <p:cNvPr id="22" name="圖片 21" descr="P1-01.png"/>
            <p:cNvPicPr>
              <a:picLocks noChangeAspect="1"/>
            </p:cNvPicPr>
            <p:nvPr/>
          </p:nvPicPr>
          <p:blipFill>
            <a:blip r:embed="rId3"/>
            <a:srcRect r="16753"/>
            <a:stretch>
              <a:fillRect/>
            </a:stretch>
          </p:blipFill>
          <p:spPr>
            <a:xfrm>
              <a:off x="110312" y="3121976"/>
              <a:ext cx="5214044" cy="1371334"/>
            </a:xfrm>
            <a:prstGeom prst="rect">
              <a:avLst/>
            </a:prstGeom>
          </p:spPr>
        </p:pic>
        <p:pic>
          <p:nvPicPr>
            <p:cNvPr id="23" name="圖片 22" descr="P1-04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54353" y="3121976"/>
              <a:ext cx="411665" cy="724323"/>
            </a:xfrm>
            <a:prstGeom prst="rect">
              <a:avLst/>
            </a:prstGeom>
          </p:spPr>
        </p:pic>
      </p:grpSp>
      <p:grpSp>
        <p:nvGrpSpPr>
          <p:cNvPr id="24" name="群組 23"/>
          <p:cNvGrpSpPr/>
          <p:nvPr/>
        </p:nvGrpSpPr>
        <p:grpSpPr>
          <a:xfrm>
            <a:off x="943790" y="2289844"/>
            <a:ext cx="6996250" cy="1832051"/>
            <a:chOff x="110312" y="3121976"/>
            <a:chExt cx="5236859" cy="1371334"/>
          </a:xfrm>
        </p:grpSpPr>
        <p:pic>
          <p:nvPicPr>
            <p:cNvPr id="25" name="圖片 24" descr="P1-01.png"/>
            <p:cNvPicPr>
              <a:picLocks noChangeAspect="1"/>
            </p:cNvPicPr>
            <p:nvPr/>
          </p:nvPicPr>
          <p:blipFill>
            <a:blip r:embed="rId3"/>
            <a:srcRect r="16753"/>
            <a:stretch>
              <a:fillRect/>
            </a:stretch>
          </p:blipFill>
          <p:spPr>
            <a:xfrm>
              <a:off x="110312" y="3121976"/>
              <a:ext cx="5236859" cy="1371334"/>
            </a:xfrm>
            <a:prstGeom prst="rect">
              <a:avLst/>
            </a:prstGeom>
          </p:spPr>
        </p:pic>
        <p:pic>
          <p:nvPicPr>
            <p:cNvPr id="26" name="圖片 25" descr="P1-04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60056" y="3121976"/>
              <a:ext cx="411665" cy="724323"/>
            </a:xfrm>
            <a:prstGeom prst="rect">
              <a:avLst/>
            </a:prstGeom>
          </p:spPr>
        </p:pic>
      </p:grpSp>
      <p:grpSp>
        <p:nvGrpSpPr>
          <p:cNvPr id="18" name="群組 17"/>
          <p:cNvGrpSpPr/>
          <p:nvPr/>
        </p:nvGrpSpPr>
        <p:grpSpPr>
          <a:xfrm>
            <a:off x="905690" y="3623937"/>
            <a:ext cx="7003871" cy="1004957"/>
            <a:chOff x="4594919" y="3121976"/>
            <a:chExt cx="4981954" cy="752234"/>
          </a:xfrm>
        </p:grpSpPr>
        <p:pic>
          <p:nvPicPr>
            <p:cNvPr id="19" name="圖片 18" descr="P1-01.png"/>
            <p:cNvPicPr>
              <a:picLocks noChangeAspect="1"/>
            </p:cNvPicPr>
            <p:nvPr/>
          </p:nvPicPr>
          <p:blipFill>
            <a:blip r:embed="rId3"/>
            <a:srcRect r="20892" b="45145"/>
            <a:stretch>
              <a:fillRect/>
            </a:stretch>
          </p:blipFill>
          <p:spPr>
            <a:xfrm>
              <a:off x="4594919" y="3121976"/>
              <a:ext cx="4981954" cy="752234"/>
            </a:xfrm>
            <a:prstGeom prst="rect">
              <a:avLst/>
            </a:prstGeom>
          </p:spPr>
        </p:pic>
        <p:pic>
          <p:nvPicPr>
            <p:cNvPr id="20" name="圖片 19" descr="P1-04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751681" y="3121976"/>
              <a:ext cx="427527" cy="752234"/>
            </a:xfrm>
            <a:prstGeom prst="rect">
              <a:avLst/>
            </a:prstGeom>
          </p:spPr>
        </p:pic>
      </p:grpSp>
      <p:sp>
        <p:nvSpPr>
          <p:cNvPr id="187" name="Shape 187"/>
          <p:cNvSpPr txBox="1"/>
          <p:nvPr/>
        </p:nvSpPr>
        <p:spPr>
          <a:xfrm>
            <a:off x="1855158" y="1366514"/>
            <a:ext cx="6794385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17500"/>
            <a:r>
              <a:rPr lang="en" sz="1800" b="1" i="0" u="none" strike="noStrike" cap="none" dirty="0">
                <a:solidFill>
                  <a:srgbClr val="002060"/>
                </a:solidFill>
                <a:latin typeface="+mj-lt"/>
                <a:ea typeface="Microsoft JhengHei" charset="0"/>
                <a:cs typeface="Microsoft JhengHei" charset="0"/>
                <a:sym typeface="Arial"/>
              </a:rPr>
              <a:t>◆ </a:t>
            </a:r>
            <a:r>
              <a:rPr lang="en" sz="1800" b="1" dirty="0">
                <a:solidFill>
                  <a:srgbClr val="FF0000"/>
                </a:solidFill>
                <a:latin typeface="+mj-lt"/>
                <a:ea typeface="Microsoft JhengHei" charset="0"/>
                <a:cs typeface="Microsoft JhengHei" charset="0"/>
              </a:rPr>
              <a:t>Advanced </a:t>
            </a:r>
            <a:r>
              <a:rPr lang="en" sz="1800" b="1" dirty="0" smtClean="0">
                <a:solidFill>
                  <a:srgbClr val="FF0000"/>
                </a:solidFill>
                <a:latin typeface="+mj-lt"/>
                <a:ea typeface="Microsoft JhengHei" charset="0"/>
                <a:cs typeface="Microsoft JhengHei" charset="0"/>
              </a:rPr>
              <a:t>search</a:t>
            </a:r>
            <a:r>
              <a:rPr lang="en-US" sz="1800" b="1" dirty="0" smtClean="0">
                <a:solidFill>
                  <a:srgbClr val="002060"/>
                </a:solidFill>
                <a:latin typeface="+mj-lt"/>
                <a:ea typeface="Microsoft JhengHei" charset="0"/>
                <a:cs typeface="Microsoft JhengHei" charset="0"/>
              </a:rPr>
              <a:t> for complex keyword search</a:t>
            </a:r>
            <a:r>
              <a:rPr lang="en" sz="1800" b="1" dirty="0" smtClean="0">
                <a:solidFill>
                  <a:srgbClr val="002060"/>
                </a:solidFill>
                <a:latin typeface="+mj-lt"/>
                <a:ea typeface="Microsoft JhengHei" charset="0"/>
                <a:cs typeface="Microsoft JhengHei" charset="0"/>
              </a:rPr>
              <a:t> </a:t>
            </a:r>
            <a:endParaRPr lang="en-US" sz="1800" b="1" dirty="0" smtClean="0">
              <a:solidFill>
                <a:srgbClr val="002060"/>
              </a:solidFill>
              <a:latin typeface="+mj-lt"/>
              <a:ea typeface="Microsoft JhengHei" charset="0"/>
              <a:cs typeface="Microsoft JhengHei" charset="0"/>
            </a:endParaRPr>
          </a:p>
          <a:p>
            <a:pPr marL="457200" lvl="0" indent="-317500"/>
            <a:r>
              <a:rPr lang="en" sz="1800" b="1" i="0" u="none" strike="noStrike" cap="none" dirty="0" smtClean="0">
                <a:solidFill>
                  <a:srgbClr val="002060"/>
                </a:solidFill>
                <a:latin typeface="+mj-lt"/>
                <a:ea typeface="Microsoft JhengHei" charset="0"/>
                <a:cs typeface="Microsoft JhengHei" charset="0"/>
                <a:sym typeface="Arial"/>
              </a:rPr>
              <a:t>◆</a:t>
            </a:r>
            <a:r>
              <a:rPr lang="en" sz="1800" b="1" i="0" u="none" strike="noStrike" cap="none" dirty="0" smtClean="0">
                <a:solidFill>
                  <a:srgbClr val="FF0000"/>
                </a:solidFill>
                <a:latin typeface="+mj-lt"/>
                <a:ea typeface="Microsoft JhengHei" charset="0"/>
                <a:cs typeface="Microsoft JhengHei" charset="0"/>
                <a:sym typeface="Arial"/>
              </a:rPr>
              <a:t> </a:t>
            </a:r>
            <a:r>
              <a:rPr lang="en-US" sz="1800" b="1" dirty="0" smtClean="0">
                <a:solidFill>
                  <a:srgbClr val="FF0000"/>
                </a:solidFill>
                <a:latin typeface="+mj-lt"/>
                <a:ea typeface="Microsoft JhengHei" charset="0"/>
                <a:cs typeface="Microsoft JhengHei" charset="0"/>
              </a:rPr>
              <a:t>Category</a:t>
            </a:r>
            <a:r>
              <a:rPr lang="en" sz="1800" b="1" dirty="0" smtClean="0">
                <a:solidFill>
                  <a:srgbClr val="FF0000"/>
                </a:solidFill>
                <a:latin typeface="+mj-lt"/>
                <a:ea typeface="Microsoft JhengHei" charset="0"/>
                <a:cs typeface="Microsoft JhengHei" charset="0"/>
              </a:rPr>
              <a:t> </a:t>
            </a:r>
            <a:r>
              <a:rPr lang="en-US" sz="1800" b="1" dirty="0" smtClean="0">
                <a:solidFill>
                  <a:srgbClr val="FF0000"/>
                </a:solidFill>
                <a:latin typeface="+mj-lt"/>
                <a:ea typeface="Microsoft JhengHei" charset="0"/>
                <a:cs typeface="Microsoft JhengHei" charset="0"/>
              </a:rPr>
              <a:t>bar</a:t>
            </a:r>
            <a:r>
              <a:rPr lang="en-US" sz="1800" b="1" dirty="0" smtClean="0">
                <a:solidFill>
                  <a:srgbClr val="002060"/>
                </a:solidFill>
                <a:latin typeface="+mj-lt"/>
                <a:ea typeface="Microsoft JhengHei" charset="0"/>
                <a:cs typeface="Microsoft JhengHei" charset="0"/>
              </a:rPr>
              <a:t> for quickly finding every kinds of files</a:t>
            </a:r>
            <a:endParaRPr sz="1800" b="1" i="0" u="none" strike="noStrike" cap="none" dirty="0" smtClean="0">
              <a:solidFill>
                <a:srgbClr val="002060"/>
              </a:solidFill>
              <a:latin typeface="+mj-lt"/>
              <a:ea typeface="Microsoft JhengHei" charset="0"/>
              <a:cs typeface="Microsoft JhengHei" charset="0"/>
              <a:sym typeface="Arial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i="0" u="none" strike="noStrike" cap="none" dirty="0" smtClean="0">
                <a:solidFill>
                  <a:srgbClr val="002060"/>
                </a:solidFill>
                <a:latin typeface="+mj-lt"/>
                <a:ea typeface="Microsoft JhengHei" charset="0"/>
                <a:cs typeface="Microsoft JhengHei" charset="0"/>
                <a:sym typeface="Arial"/>
              </a:rPr>
              <a:t>◆ </a:t>
            </a:r>
            <a:r>
              <a:rPr lang="en-US" sz="1800" b="1" i="0" u="none" strike="noStrike" cap="none" dirty="0" smtClean="0">
                <a:solidFill>
                  <a:srgbClr val="002060"/>
                </a:solidFill>
                <a:latin typeface="+mj-lt"/>
                <a:ea typeface="Microsoft JhengHei" charset="0"/>
                <a:cs typeface="Microsoft JhengHei" charset="0"/>
                <a:sym typeface="Arial"/>
              </a:rPr>
              <a:t>35</a:t>
            </a:r>
            <a:r>
              <a:rPr lang="en-US" sz="1800" b="1" dirty="0" smtClean="0">
                <a:solidFill>
                  <a:srgbClr val="002060"/>
                </a:solidFill>
                <a:latin typeface="+mj-lt"/>
                <a:ea typeface="Microsoft JhengHei" charset="0"/>
                <a:cs typeface="Microsoft JhengHei" charset="0"/>
              </a:rPr>
              <a:t>+</a:t>
            </a:r>
            <a:r>
              <a:rPr lang="en-US" sz="1800" b="1" i="0" u="none" strike="noStrike" cap="none" dirty="0" smtClean="0">
                <a:solidFill>
                  <a:srgbClr val="002060"/>
                </a:solidFill>
                <a:latin typeface="+mj-lt"/>
                <a:ea typeface="Microsoft JhengHei" charset="0"/>
                <a:cs typeface="Microsoft JhengHei" charset="0"/>
                <a:sym typeface="Arial"/>
              </a:rPr>
              <a:t> powerful </a:t>
            </a:r>
            <a:r>
              <a:rPr lang="en-US" sz="1800" b="1" i="0" u="none" strike="noStrike" cap="none" dirty="0" smtClean="0">
                <a:solidFill>
                  <a:srgbClr val="FF0000"/>
                </a:solidFill>
                <a:latin typeface="+mj-lt"/>
                <a:ea typeface="Microsoft JhengHei" charset="0"/>
                <a:cs typeface="Microsoft JhengHei" charset="0"/>
                <a:sym typeface="Arial"/>
              </a:rPr>
              <a:t>filter conditions</a:t>
            </a:r>
            <a:endParaRPr sz="1800" b="1" i="0" u="none" strike="noStrike" cap="none" dirty="0">
              <a:solidFill>
                <a:srgbClr val="FF0000"/>
              </a:solidFill>
              <a:latin typeface="+mj-lt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188" name="Shape 188"/>
          <p:cNvSpPr txBox="1"/>
          <p:nvPr/>
        </p:nvSpPr>
        <p:spPr>
          <a:xfrm>
            <a:off x="1855158" y="868556"/>
            <a:ext cx="50800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en-US" sz="2400" b="1" dirty="0" smtClean="0">
                <a:solidFill>
                  <a:schemeClr val="lt1"/>
                </a:solidFill>
                <a:latin typeface="+mj-lt"/>
                <a:ea typeface="Microsoft JhengHei" charset="0"/>
                <a:cs typeface="Microsoft JhengHei" charset="0"/>
              </a:rPr>
              <a:t>Sear</a:t>
            </a:r>
            <a:r>
              <a:rPr lang="en" sz="2400" b="1" dirty="0" smtClean="0">
                <a:solidFill>
                  <a:schemeClr val="lt1"/>
                </a:solidFill>
                <a:latin typeface="+mj-lt"/>
                <a:ea typeface="Microsoft JhengHei" charset="0"/>
                <a:cs typeface="Microsoft JhengHei" charset="0"/>
              </a:rPr>
              <a:t>c</a:t>
            </a:r>
            <a:r>
              <a:rPr lang="en-US" sz="2400" b="1" dirty="0" smtClean="0">
                <a:solidFill>
                  <a:schemeClr val="lt1"/>
                </a:solidFill>
                <a:latin typeface="+mj-lt"/>
                <a:ea typeface="Microsoft JhengHei" charset="0"/>
                <a:cs typeface="Microsoft JhengHei" charset="0"/>
              </a:rPr>
              <a:t>h</a:t>
            </a:r>
            <a:r>
              <a:rPr lang="en" sz="2400" b="1" dirty="0" smtClean="0">
                <a:solidFill>
                  <a:schemeClr val="lt1"/>
                </a:solidFill>
                <a:latin typeface="+mj-lt"/>
                <a:ea typeface="Microsoft JhengHei" charset="0"/>
                <a:cs typeface="Microsoft JhengHei" charset="0"/>
              </a:rPr>
              <a:t> </a:t>
            </a:r>
            <a:r>
              <a:rPr lang="en" sz="2400" b="1" dirty="0">
                <a:solidFill>
                  <a:schemeClr val="lt1"/>
                </a:solidFill>
                <a:latin typeface="+mj-lt"/>
                <a:ea typeface="Microsoft JhengHei" charset="0"/>
                <a:cs typeface="Microsoft JhengHei" charset="0"/>
              </a:rPr>
              <a:t>tools</a:t>
            </a:r>
            <a:endParaRPr sz="2400" b="0" i="0" u="none" strike="noStrike" cap="none" dirty="0">
              <a:solidFill>
                <a:schemeClr val="lt1"/>
              </a:solidFill>
              <a:latin typeface="+mj-lt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191" name="Shape 191"/>
          <p:cNvSpPr txBox="1"/>
          <p:nvPr/>
        </p:nvSpPr>
        <p:spPr>
          <a:xfrm>
            <a:off x="1864683" y="2700607"/>
            <a:ext cx="6869530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i="0" u="none" strike="noStrike" cap="none" dirty="0">
                <a:solidFill>
                  <a:srgbClr val="002060"/>
                </a:solidFill>
                <a:latin typeface="+mj-lt"/>
                <a:ea typeface="Microsoft JhengHei" charset="0"/>
                <a:cs typeface="Microsoft JhengHei" charset="0"/>
                <a:sym typeface="Arial"/>
              </a:rPr>
              <a:t>◆ </a:t>
            </a:r>
            <a:r>
              <a:rPr lang="en-US" sz="1800" b="1" dirty="0" smtClean="0">
                <a:solidFill>
                  <a:srgbClr val="FF0000"/>
                </a:solidFill>
                <a:latin typeface="+mj-lt"/>
                <a:ea typeface="Microsoft JhengHei" charset="0"/>
                <a:cs typeface="Microsoft JhengHei" charset="0"/>
              </a:rPr>
              <a:t>Tags</a:t>
            </a:r>
            <a:r>
              <a:rPr lang="en-US" sz="1800" b="1" dirty="0">
                <a:solidFill>
                  <a:srgbClr val="002060"/>
                </a:solidFill>
                <a:latin typeface="+mj-lt"/>
                <a:ea typeface="Microsoft JhengHei" charset="0"/>
                <a:cs typeface="Microsoft JhengHei" charset="0"/>
              </a:rPr>
              <a:t> </a:t>
            </a:r>
            <a:r>
              <a:rPr lang="en-US" sz="1800" b="1" i="0" u="none" strike="noStrike" cap="none" dirty="0" smtClean="0">
                <a:solidFill>
                  <a:srgbClr val="002060"/>
                </a:solidFill>
                <a:latin typeface="+mj-lt"/>
                <a:ea typeface="Microsoft JhengHei" charset="0"/>
                <a:cs typeface="Microsoft JhengHei" charset="0"/>
                <a:sym typeface="Arial"/>
              </a:rPr>
              <a:t>for every search criteria</a:t>
            </a:r>
            <a:endParaRPr dirty="0">
              <a:latin typeface="+mj-lt"/>
              <a:ea typeface="Microsoft JhengHei" charset="0"/>
              <a:cs typeface="Microsoft JhengHei" charset="0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i="0" u="none" strike="noStrike" cap="none" dirty="0">
                <a:solidFill>
                  <a:srgbClr val="002060"/>
                </a:solidFill>
                <a:latin typeface="+mj-lt"/>
                <a:ea typeface="Microsoft JhengHei" charset="0"/>
                <a:cs typeface="Microsoft JhengHei" charset="0"/>
                <a:sym typeface="Arial"/>
              </a:rPr>
              <a:t>◆ </a:t>
            </a:r>
            <a:r>
              <a:rPr lang="en-US" sz="1800" b="1" i="0" u="none" strike="noStrike" cap="none" dirty="0" smtClean="0">
                <a:solidFill>
                  <a:srgbClr val="FF0000"/>
                </a:solidFill>
                <a:latin typeface="+mj-lt"/>
                <a:ea typeface="Microsoft JhengHei" charset="0"/>
                <a:cs typeface="Microsoft JhengHei" charset="0"/>
                <a:sym typeface="Arial"/>
              </a:rPr>
              <a:t>Highlight keywords</a:t>
            </a:r>
            <a:r>
              <a:rPr lang="en-US" sz="1800" b="1" dirty="0">
                <a:solidFill>
                  <a:srgbClr val="002060"/>
                </a:solidFill>
                <a:latin typeface="+mj-lt"/>
                <a:ea typeface="Microsoft JhengHei" charset="0"/>
                <a:cs typeface="Microsoft JhengHei" charset="0"/>
              </a:rPr>
              <a:t> </a:t>
            </a:r>
            <a:r>
              <a:rPr lang="en-US" sz="1800" b="1" dirty="0" smtClean="0">
                <a:solidFill>
                  <a:srgbClr val="002060"/>
                </a:solidFill>
                <a:latin typeface="+mj-lt"/>
                <a:ea typeface="Microsoft JhengHei" charset="0"/>
                <a:cs typeface="Microsoft JhengHei" charset="0"/>
              </a:rPr>
              <a:t>for</a:t>
            </a:r>
            <a:r>
              <a:rPr lang="en-US" sz="1800" b="1" i="0" u="none" strike="noStrike" cap="none" dirty="0" smtClean="0">
                <a:solidFill>
                  <a:srgbClr val="002060"/>
                </a:solidFill>
                <a:latin typeface="+mj-lt"/>
                <a:ea typeface="Microsoft JhengHei" charset="0"/>
                <a:cs typeface="Microsoft JhengHei" charset="0"/>
                <a:sym typeface="Arial"/>
              </a:rPr>
              <a:t> viewing the search result clearly</a:t>
            </a:r>
            <a:endParaRPr sz="1800" b="1" i="0" u="none" strike="noStrike" cap="none" dirty="0">
              <a:solidFill>
                <a:srgbClr val="002060"/>
              </a:solidFill>
              <a:latin typeface="+mj-lt"/>
              <a:ea typeface="Microsoft JhengHei" charset="0"/>
              <a:cs typeface="Microsoft JhengHei" charset="0"/>
              <a:sym typeface="Arial"/>
            </a:endParaRPr>
          </a:p>
          <a:p>
            <a:pPr marL="457200" indent="-317500"/>
            <a:r>
              <a:rPr lang="en" sz="1800" b="1" i="0" u="none" strike="noStrike" cap="none" dirty="0">
                <a:solidFill>
                  <a:srgbClr val="002060"/>
                </a:solidFill>
                <a:latin typeface="+mj-lt"/>
                <a:ea typeface="Microsoft JhengHei" charset="0"/>
                <a:cs typeface="Microsoft JhengHei" charset="0"/>
                <a:sym typeface="Arial"/>
              </a:rPr>
              <a:t>◆ </a:t>
            </a:r>
            <a:r>
              <a:rPr lang="en" sz="1800" b="1" dirty="0">
                <a:solidFill>
                  <a:srgbClr val="002060"/>
                </a:solidFill>
                <a:latin typeface="+mj-lt"/>
                <a:ea typeface="Microsoft JhengHei" charset="0"/>
                <a:cs typeface="Microsoft JhengHei" charset="0"/>
              </a:rPr>
              <a:t>Easy steps from </a:t>
            </a:r>
            <a:r>
              <a:rPr lang="en-US" sz="1800" b="1" dirty="0" smtClean="0">
                <a:solidFill>
                  <a:srgbClr val="002060"/>
                </a:solidFill>
                <a:latin typeface="+mj-lt"/>
                <a:ea typeface="Microsoft JhengHei" charset="0"/>
                <a:cs typeface="Microsoft JhengHei" charset="0"/>
              </a:rPr>
              <a:t>preview</a:t>
            </a:r>
            <a:r>
              <a:rPr lang="en" sz="1800" b="1" dirty="0" smtClean="0">
                <a:solidFill>
                  <a:srgbClr val="002060"/>
                </a:solidFill>
                <a:latin typeface="+mj-lt"/>
                <a:ea typeface="Microsoft JhengHei" charset="0"/>
                <a:cs typeface="Microsoft JhengHei" charset="0"/>
              </a:rPr>
              <a:t> </a:t>
            </a:r>
            <a:r>
              <a:rPr lang="en" sz="1800" b="1" dirty="0">
                <a:solidFill>
                  <a:srgbClr val="002060"/>
                </a:solidFill>
                <a:latin typeface="+mj-lt"/>
                <a:ea typeface="Microsoft JhengHei" charset="0"/>
                <a:cs typeface="Microsoft JhengHei" charset="0"/>
              </a:rPr>
              <a:t>to sharing</a:t>
            </a:r>
          </a:p>
          <a:p>
            <a:pPr marL="457200" indent="-317500"/>
            <a:endParaRPr sz="1800" b="1" i="0" u="none" strike="noStrike" cap="none" dirty="0">
              <a:solidFill>
                <a:srgbClr val="002060"/>
              </a:solidFill>
              <a:latin typeface="+mj-lt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192" name="Shape 192"/>
          <p:cNvSpPr txBox="1"/>
          <p:nvPr/>
        </p:nvSpPr>
        <p:spPr>
          <a:xfrm>
            <a:off x="1864683" y="2289844"/>
            <a:ext cx="50800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2400" b="1">
                <a:solidFill>
                  <a:schemeClr val="lt1"/>
                </a:solidFill>
                <a:latin typeface="Microsoft JhengHei" charset="0"/>
                <a:ea typeface="Microsoft JhengHei" charset="0"/>
                <a:cs typeface="Microsoft JhengHei" charset="0"/>
              </a:defRPr>
            </a:lvl1pPr>
          </a:lstStyle>
          <a:p>
            <a:r>
              <a:rPr lang="en-US" dirty="0">
                <a:latin typeface="+mj-lt"/>
              </a:rPr>
              <a:t>S</a:t>
            </a:r>
            <a:r>
              <a:rPr lang="en-US" dirty="0" smtClean="0">
                <a:latin typeface="+mj-lt"/>
              </a:rPr>
              <a:t>earch </a:t>
            </a:r>
            <a:r>
              <a:rPr lang="en-US" dirty="0">
                <a:latin typeface="+mj-lt"/>
              </a:rPr>
              <a:t>aids </a:t>
            </a:r>
            <a:endParaRPr dirty="0">
              <a:latin typeface="+mj-lt"/>
            </a:endParaRPr>
          </a:p>
        </p:txBody>
      </p:sp>
      <p:grpSp>
        <p:nvGrpSpPr>
          <p:cNvPr id="193" name="Shape 193"/>
          <p:cNvGrpSpPr/>
          <p:nvPr/>
        </p:nvGrpSpPr>
        <p:grpSpPr>
          <a:xfrm>
            <a:off x="1864683" y="3600068"/>
            <a:ext cx="5080000" cy="1375447"/>
            <a:chOff x="1466153" y="960953"/>
            <a:chExt cx="5080000" cy="1375447"/>
          </a:xfrm>
        </p:grpSpPr>
        <p:sp>
          <p:nvSpPr>
            <p:cNvPr id="195" name="Shape 195"/>
            <p:cNvSpPr txBox="1"/>
            <p:nvPr/>
          </p:nvSpPr>
          <p:spPr>
            <a:xfrm>
              <a:off x="1466153" y="1419341"/>
              <a:ext cx="4987067" cy="9170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457200" lvl="0" indent="-317500"/>
              <a:r>
                <a:rPr lang="en" sz="1800" b="1" i="0" u="none" strike="noStrike" cap="none" dirty="0">
                  <a:solidFill>
                    <a:srgbClr val="002060"/>
                  </a:solidFill>
                  <a:latin typeface="+mj-lt"/>
                  <a:ea typeface="Microsoft JhengHei" charset="0"/>
                  <a:cs typeface="Microsoft JhengHei" charset="0"/>
                  <a:sym typeface="Arial"/>
                </a:rPr>
                <a:t>◆ </a:t>
              </a:r>
              <a:r>
                <a:rPr lang="en" sz="1800" b="1" i="0" u="none" strike="noStrike" cap="none" dirty="0" smtClean="0">
                  <a:solidFill>
                    <a:srgbClr val="002060"/>
                  </a:solidFill>
                  <a:latin typeface="+mj-lt"/>
                  <a:ea typeface="Microsoft JhengHei" charset="0"/>
                  <a:cs typeface="Microsoft JhengHei" charset="0"/>
                  <a:sym typeface="Arial"/>
                </a:rPr>
                <a:t>Web                                     </a:t>
              </a:r>
              <a:r>
                <a:rPr lang="zh-TW" altLang="en-US" sz="1800" b="1" dirty="0" smtClean="0">
                  <a:solidFill>
                    <a:srgbClr val="002060"/>
                  </a:solidFill>
                  <a:latin typeface="+mj-lt"/>
                  <a:ea typeface="Microsoft JhengHei" charset="0"/>
                  <a:cs typeface="Microsoft JhengHei" charset="0"/>
                </a:rPr>
                <a:t>◆ </a:t>
              </a:r>
              <a:r>
                <a:rPr lang="en-US" altLang="zh-TW" sz="1800" b="1" dirty="0">
                  <a:solidFill>
                    <a:srgbClr val="002060"/>
                  </a:solidFill>
                  <a:latin typeface="+mj-lt"/>
                  <a:ea typeface="Microsoft JhengHei" charset="0"/>
                  <a:cs typeface="Microsoft JhengHei" charset="0"/>
                </a:rPr>
                <a:t>M</a:t>
              </a:r>
              <a:r>
                <a:rPr lang="en-US" altLang="zh-TW" sz="1800" b="1" dirty="0" smtClean="0">
                  <a:solidFill>
                    <a:srgbClr val="002060"/>
                  </a:solidFill>
                  <a:latin typeface="+mj-lt"/>
                  <a:ea typeface="Microsoft JhengHei" charset="0"/>
                  <a:cs typeface="Microsoft JhengHei" charset="0"/>
                </a:rPr>
                <a:t>obile app</a:t>
              </a:r>
              <a:endParaRPr lang="zh-TW" altLang="en-US" sz="1800" b="1" dirty="0" smtClean="0">
                <a:solidFill>
                  <a:srgbClr val="FF0000"/>
                </a:solidFill>
                <a:latin typeface="+mj-lt"/>
                <a:ea typeface="Microsoft JhengHei" charset="0"/>
                <a:cs typeface="Microsoft JhengHei" charset="0"/>
              </a:endParaRPr>
            </a:p>
            <a:p>
              <a:pPr marL="457200" indent="-317500"/>
              <a:r>
                <a:rPr lang="en" sz="1800" b="1" i="0" u="none" strike="noStrike" cap="none" dirty="0" smtClean="0">
                  <a:solidFill>
                    <a:srgbClr val="002060"/>
                  </a:solidFill>
                  <a:latin typeface="+mj-lt"/>
                  <a:ea typeface="Microsoft JhengHei" charset="0"/>
                  <a:cs typeface="Microsoft JhengHei" charset="0"/>
                  <a:sym typeface="Arial"/>
                </a:rPr>
                <a:t>◆ </a:t>
              </a:r>
              <a:r>
                <a:rPr lang="en-US" sz="1800" b="1" dirty="0" smtClean="0">
                  <a:solidFill>
                    <a:srgbClr val="002060"/>
                  </a:solidFill>
                  <a:latin typeface="+mj-lt"/>
                  <a:ea typeface="Microsoft JhengHei" charset="0"/>
                  <a:cs typeface="Microsoft JhengHei" charset="0"/>
                </a:rPr>
                <a:t>Browser</a:t>
              </a:r>
              <a:r>
                <a:rPr lang="en-US" sz="1800" b="1" i="0" u="none" strike="noStrike" cap="none" dirty="0" smtClean="0">
                  <a:solidFill>
                    <a:srgbClr val="002060"/>
                  </a:solidFill>
                  <a:latin typeface="+mj-lt"/>
                  <a:ea typeface="Microsoft JhengHei" charset="0"/>
                  <a:cs typeface="Microsoft JhengHei" charset="0"/>
                  <a:sym typeface="Arial"/>
                </a:rPr>
                <a:t> extension</a:t>
              </a:r>
              <a:r>
                <a:rPr lang="en" sz="1800" b="1" i="0" u="none" strike="noStrike" cap="none" dirty="0" smtClean="0">
                  <a:solidFill>
                    <a:srgbClr val="002060"/>
                  </a:solidFill>
                  <a:latin typeface="+mj-lt"/>
                  <a:ea typeface="Microsoft JhengHei" charset="0"/>
                  <a:cs typeface="Microsoft JhengHei" charset="0"/>
                  <a:sym typeface="Arial"/>
                </a:rPr>
                <a:t>      </a:t>
              </a:r>
              <a:r>
                <a:rPr lang="en-US" sz="1800" b="1" i="0" u="none" strike="noStrike" cap="none" dirty="0" smtClean="0">
                  <a:solidFill>
                    <a:srgbClr val="002060"/>
                  </a:solidFill>
                  <a:latin typeface="+mj-lt"/>
                  <a:ea typeface="Microsoft JhengHei" charset="0"/>
                  <a:cs typeface="Microsoft JhengHei" charset="0"/>
                  <a:sym typeface="Arial"/>
                </a:rPr>
                <a:t> </a:t>
              </a:r>
              <a:r>
                <a:rPr lang="en" sz="1800" b="1" i="0" u="none" strike="noStrike" cap="none" dirty="0" smtClean="0">
                  <a:solidFill>
                    <a:srgbClr val="002060"/>
                  </a:solidFill>
                  <a:latin typeface="+mj-lt"/>
                  <a:ea typeface="Microsoft JhengHei" charset="0"/>
                  <a:cs typeface="Microsoft JhengHei" charset="0"/>
                  <a:sym typeface="Arial"/>
                </a:rPr>
                <a:t>    </a:t>
              </a:r>
              <a:r>
                <a:rPr lang="zh-TW" altLang="en-US" sz="1800" b="1" i="0" u="none" strike="noStrike" cap="none" dirty="0" smtClean="0">
                  <a:solidFill>
                    <a:srgbClr val="002060"/>
                  </a:solidFill>
                  <a:latin typeface="+mj-lt"/>
                  <a:ea typeface="Microsoft JhengHei" charset="0"/>
                  <a:cs typeface="Microsoft JhengHei" charset="0"/>
                  <a:sym typeface="Arial"/>
                </a:rPr>
                <a:t> </a:t>
              </a:r>
              <a:r>
                <a:rPr lang="zh-TW" altLang="en-US" sz="1800" b="1" dirty="0" smtClean="0">
                  <a:solidFill>
                    <a:srgbClr val="002060"/>
                  </a:solidFill>
                  <a:latin typeface="+mj-lt"/>
                  <a:ea typeface="Microsoft JhengHei" charset="0"/>
                  <a:cs typeface="Microsoft JhengHei" charset="0"/>
                </a:rPr>
                <a:t>◆ </a:t>
              </a:r>
              <a:r>
                <a:rPr lang="en-US" altLang="zh-TW" sz="1800" b="1" dirty="0" smtClean="0">
                  <a:solidFill>
                    <a:srgbClr val="002060"/>
                  </a:solidFill>
                  <a:latin typeface="+mj-lt"/>
                  <a:ea typeface="Microsoft JhengHei" charset="0"/>
                  <a:cs typeface="Microsoft JhengHei" charset="0"/>
                </a:rPr>
                <a:t>Mac Finder</a:t>
              </a:r>
            </a:p>
            <a:p>
              <a:pPr marL="457200" marR="0" lvl="0" indent="-317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en" sz="1800" b="1" i="0" u="none" strike="noStrike" cap="none" dirty="0" smtClean="0">
                <a:solidFill>
                  <a:srgbClr val="002060"/>
                </a:solidFill>
                <a:latin typeface="+mj-lt"/>
                <a:ea typeface="Microsoft JhengHei" charset="0"/>
                <a:cs typeface="Microsoft JhengHei" charset="0"/>
                <a:sym typeface="Arial"/>
              </a:endParaRPr>
            </a:p>
          </p:txBody>
        </p:sp>
        <p:sp>
          <p:nvSpPr>
            <p:cNvPr id="196" name="Shape 196"/>
            <p:cNvSpPr txBox="1"/>
            <p:nvPr/>
          </p:nvSpPr>
          <p:spPr>
            <a:xfrm>
              <a:off x="1466153" y="960953"/>
              <a:ext cx="5080000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dirty="0">
                  <a:solidFill>
                    <a:schemeClr val="lt1"/>
                  </a:solidFill>
                  <a:latin typeface="+mj-lt"/>
                  <a:ea typeface="Microsoft JhengHei" charset="0"/>
                  <a:cs typeface="Microsoft JhengHei" charset="0"/>
                </a:rPr>
                <a:t>Search</a:t>
              </a:r>
              <a:r>
                <a:rPr lang="en-US" sz="2400" b="1" i="0" u="none" strike="noStrike" cap="none" dirty="0" smtClean="0">
                  <a:solidFill>
                    <a:schemeClr val="lt1"/>
                  </a:solidFill>
                  <a:latin typeface="+mj-lt"/>
                  <a:ea typeface="Microsoft JhengHei" charset="0"/>
                  <a:cs typeface="Microsoft JhengHei" charset="0"/>
                  <a:sym typeface="Arial"/>
                </a:rPr>
                <a:t> </a:t>
              </a:r>
              <a:r>
                <a:rPr lang="en-US" sz="2400" b="1" dirty="0">
                  <a:solidFill>
                    <a:schemeClr val="lt1"/>
                  </a:solidFill>
                  <a:latin typeface="+mj-lt"/>
                  <a:ea typeface="Microsoft JhengHei" charset="0"/>
                  <a:cs typeface="Microsoft JhengHei" charset="0"/>
                </a:rPr>
                <a:t>channel</a:t>
              </a:r>
              <a:endParaRPr sz="2400" b="1" dirty="0">
                <a:solidFill>
                  <a:schemeClr val="lt1"/>
                </a:solidFill>
                <a:latin typeface="+mj-lt"/>
                <a:ea typeface="Microsoft JhengHei" charset="0"/>
                <a:cs typeface="Microsoft JhengHei" charset="0"/>
              </a:endParaRPr>
            </a:p>
          </p:txBody>
        </p:sp>
      </p:grpSp>
      <p:sp>
        <p:nvSpPr>
          <p:cNvPr id="17" name="標題 1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lvl="0"/>
            <a:r>
              <a:rPr lang="en-US" altLang="zh-TW" sz="3600" dirty="0" err="1" smtClean="0">
                <a:solidFill>
                  <a:schemeClr val="lt1"/>
                </a:solidFill>
                <a:ea typeface="Microsoft JhengHei" charset="0"/>
                <a:cs typeface="Microsoft JhengHei" charset="0"/>
              </a:rPr>
              <a:t>Qsirch</a:t>
            </a:r>
            <a:r>
              <a:rPr lang="en-US" altLang="zh-TW" sz="3600" dirty="0" smtClean="0">
                <a:solidFill>
                  <a:schemeClr val="lt1"/>
                </a:solidFill>
                <a:ea typeface="Microsoft JhengHei" charset="0"/>
                <a:cs typeface="Microsoft JhengHei" charset="0"/>
              </a:rPr>
              <a:t> 334 </a:t>
            </a:r>
            <a:r>
              <a:rPr lang="en-US" altLang="zh-TW" sz="3600" dirty="0"/>
              <a:t>core </a:t>
            </a:r>
            <a:r>
              <a:rPr lang="en-US" altLang="zh-TW" sz="3600" dirty="0" smtClean="0"/>
              <a:t>competencies</a:t>
            </a:r>
            <a:endParaRPr lang="zh-TW" alt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Shape 202"/>
          <p:cNvSpPr/>
          <p:nvPr/>
        </p:nvSpPr>
        <p:spPr>
          <a:xfrm>
            <a:off x="0" y="3729669"/>
            <a:ext cx="9144000" cy="1413831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72000">
                <a:schemeClr val="bg1">
                  <a:alpha val="85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Shape 204"/>
          <p:cNvSpPr txBox="1">
            <a:spLocks noGrp="1"/>
          </p:cNvSpPr>
          <p:nvPr>
            <p:ph type="title"/>
          </p:nvPr>
        </p:nvSpPr>
        <p:spPr>
          <a:xfrm>
            <a:off x="247650" y="3911600"/>
            <a:ext cx="7296150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spcAft>
                <a:spcPts val="1200"/>
              </a:spcAft>
              <a:buSzPts val="3600"/>
            </a:pPr>
            <a:r>
              <a:rPr lang="en" sz="2400" b="1" dirty="0">
                <a:latin typeface="+mj-lt"/>
                <a:ea typeface="Microsoft JhengHei" charset="0"/>
                <a:cs typeface="Microsoft JhengHei" charset="0"/>
              </a:rPr>
              <a:t>Do you always spend a lot of time </a:t>
            </a:r>
            <a:r>
              <a:rPr lang="en-US" sz="2400" b="1" dirty="0" smtClean="0">
                <a:latin typeface="+mj-lt"/>
                <a:ea typeface="Microsoft JhengHei" charset="0"/>
                <a:cs typeface="Microsoft JhengHei" charset="0"/>
              </a:rPr>
              <a:t>on</a:t>
            </a:r>
            <a:r>
              <a:rPr lang="en" sz="2400" b="1" dirty="0" smtClean="0">
                <a:latin typeface="+mj-lt"/>
                <a:ea typeface="Microsoft JhengHei" charset="0"/>
                <a:cs typeface="Microsoft JhengHei" charset="0"/>
              </a:rPr>
              <a:t> </a:t>
            </a:r>
            <a:r>
              <a:rPr lang="en" sz="2400" b="1" dirty="0">
                <a:latin typeface="+mj-lt"/>
                <a:ea typeface="Microsoft JhengHei" charset="0"/>
                <a:cs typeface="Microsoft JhengHei" charset="0"/>
              </a:rPr>
              <a:t>searching files because you don't remember the keyword or </a:t>
            </a:r>
            <a:r>
              <a:rPr lang="en-US" sz="2400" b="1" dirty="0" smtClean="0">
                <a:latin typeface="+mj-lt"/>
                <a:ea typeface="Microsoft JhengHei" charset="0"/>
                <a:cs typeface="Microsoft JhengHei" charset="0"/>
              </a:rPr>
              <a:t>you don’t have</a:t>
            </a:r>
            <a:r>
              <a:rPr lang="en" sz="2400" b="1" dirty="0" smtClean="0">
                <a:latin typeface="+mj-lt"/>
                <a:ea typeface="Microsoft JhengHei" charset="0"/>
                <a:cs typeface="Microsoft JhengHei" charset="0"/>
              </a:rPr>
              <a:t> </a:t>
            </a:r>
            <a:r>
              <a:rPr lang="en" sz="2400" b="1" dirty="0">
                <a:latin typeface="+mj-lt"/>
                <a:ea typeface="Microsoft JhengHei" charset="0"/>
                <a:cs typeface="Microsoft JhengHei" charset="0"/>
              </a:rPr>
              <a:t>full text search tools?</a:t>
            </a:r>
            <a:endParaRPr sz="2400" b="1" i="0" u="none" strike="noStrike" cap="none" dirty="0">
              <a:solidFill>
                <a:srgbClr val="002060"/>
              </a:solidFill>
              <a:latin typeface="+mj-lt"/>
              <a:ea typeface="Microsoft JhengHei" charset="0"/>
              <a:cs typeface="Microsoft JhengHei" charset="0"/>
              <a:sym typeface="Arial"/>
            </a:endParaRPr>
          </a:p>
        </p:txBody>
      </p:sp>
      <p:pic>
        <p:nvPicPr>
          <p:cNvPr id="207" name="Shape 207" descr="D:\工作進行中\20170911直播母版16比9\各場PPT元素\20180109\時終-0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92720" y="2909883"/>
            <a:ext cx="819786" cy="81978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Shape 212"/>
          <p:cNvSpPr txBox="1">
            <a:spLocks noGrp="1"/>
          </p:cNvSpPr>
          <p:nvPr>
            <p:ph type="ctrTitle"/>
          </p:nvPr>
        </p:nvSpPr>
        <p:spPr>
          <a:xfrm>
            <a:off x="2568600" y="1290320"/>
            <a:ext cx="3959200" cy="2438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US" sz="3600" b="1" i="0" u="none" strike="noStrike" cap="none" dirty="0" smtClean="0">
                <a:solidFill>
                  <a:srgbClr val="002060"/>
                </a:solidFill>
                <a:latin typeface="+mj-lt"/>
                <a:ea typeface="Microsoft JhengHei" charset="0"/>
                <a:cs typeface="Microsoft JhengHei" charset="0"/>
                <a:sym typeface="Arial"/>
              </a:rPr>
              <a:t>With</a:t>
            </a:r>
            <a:r>
              <a:rPr lang="en" sz="3600" b="1" i="0" u="none" strike="noStrike" cap="none" dirty="0" smtClean="0">
                <a:solidFill>
                  <a:srgbClr val="002060"/>
                </a:solidFill>
                <a:latin typeface="+mj-lt"/>
                <a:ea typeface="Microsoft JhengHei" charset="0"/>
                <a:cs typeface="Microsoft JhengHei" charset="0"/>
                <a:sym typeface="Arial"/>
              </a:rPr>
              <a:t> </a:t>
            </a:r>
            <a:r>
              <a:rPr lang="en" sz="3600" b="1" i="0" u="none" strike="noStrike" cap="none" dirty="0" err="1">
                <a:solidFill>
                  <a:srgbClr val="002060"/>
                </a:solidFill>
                <a:latin typeface="+mj-lt"/>
                <a:ea typeface="Microsoft JhengHei" charset="0"/>
                <a:cs typeface="Microsoft JhengHei" charset="0"/>
                <a:sym typeface="Arial"/>
              </a:rPr>
              <a:t>Qsirch</a:t>
            </a:r>
            <a:r>
              <a:rPr lang="en" sz="3600" b="1" i="0" u="none" strike="noStrike" cap="none" dirty="0">
                <a:solidFill>
                  <a:srgbClr val="002060"/>
                </a:solidFill>
                <a:latin typeface="+mj-lt"/>
                <a:ea typeface="Microsoft JhengHei" charset="0"/>
                <a:cs typeface="Microsoft JhengHei" charset="0"/>
                <a:sym typeface="Arial"/>
              </a:rPr>
              <a:t/>
            </a:r>
            <a:br>
              <a:rPr lang="en" sz="3600" b="1" i="0" u="none" strike="noStrike" cap="none" dirty="0">
                <a:solidFill>
                  <a:srgbClr val="002060"/>
                </a:solidFill>
                <a:latin typeface="+mj-lt"/>
                <a:ea typeface="Microsoft JhengHei" charset="0"/>
                <a:cs typeface="Microsoft JhengHei" charset="0"/>
                <a:sym typeface="Arial"/>
              </a:rPr>
            </a:br>
            <a:r>
              <a:rPr lang="en-US" sz="3600" b="1" i="0" u="none" strike="noStrike" cap="none" dirty="0" smtClean="0">
                <a:solidFill>
                  <a:srgbClr val="002060"/>
                </a:solidFill>
                <a:latin typeface="+mj-lt"/>
                <a:ea typeface="Microsoft JhengHei" charset="0"/>
                <a:cs typeface="Microsoft JhengHei" charset="0"/>
                <a:sym typeface="Arial"/>
              </a:rPr>
              <a:t>Any search criteria</a:t>
            </a:r>
            <a:r>
              <a:rPr lang="en-US" altLang="zh-TW" sz="3600" b="1" dirty="0" smtClean="0">
                <a:solidFill>
                  <a:srgbClr val="002060"/>
                </a:solidFill>
                <a:latin typeface="+mj-lt"/>
                <a:ea typeface="Microsoft JhengHei" charset="0"/>
                <a:cs typeface="Microsoft JhengHei" charset="0"/>
              </a:rPr>
              <a:t> </a:t>
            </a:r>
            <a:r>
              <a:rPr lang="en-US" altLang="zh-TW" sz="3600" b="1" dirty="0">
                <a:solidFill>
                  <a:srgbClr val="002060"/>
                </a:solidFill>
                <a:latin typeface="+mj-lt"/>
                <a:ea typeface="Microsoft JhengHei" charset="0"/>
                <a:cs typeface="Microsoft JhengHei" charset="0"/>
              </a:rPr>
              <a:t>won't bother </a:t>
            </a:r>
            <a:r>
              <a:rPr lang="en-US" altLang="zh-TW" sz="3600" b="1" dirty="0" smtClean="0">
                <a:solidFill>
                  <a:srgbClr val="002060"/>
                </a:solidFill>
                <a:latin typeface="+mj-lt"/>
                <a:ea typeface="Microsoft JhengHei" charset="0"/>
                <a:cs typeface="Microsoft JhengHei" charset="0"/>
              </a:rPr>
              <a:t>you!</a:t>
            </a:r>
            <a:endParaRPr sz="3600" b="1" dirty="0">
              <a:solidFill>
                <a:srgbClr val="002060"/>
              </a:solidFill>
              <a:latin typeface="+mj-lt"/>
              <a:ea typeface="Microsoft JhengHei" charset="0"/>
              <a:cs typeface="Microsoft JhengHei" charset="0"/>
            </a:endParaRPr>
          </a:p>
        </p:txBody>
      </p:sp>
      <p:sp>
        <p:nvSpPr>
          <p:cNvPr id="213" name="Shape 213"/>
          <p:cNvSpPr/>
          <p:nvPr/>
        </p:nvSpPr>
        <p:spPr>
          <a:xfrm>
            <a:off x="139700" y="127000"/>
            <a:ext cx="952500" cy="950400"/>
          </a:xfrm>
          <a:prstGeom prst="rect">
            <a:avLst/>
          </a:prstGeom>
          <a:solidFill>
            <a:srgbClr val="FFC000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6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Shape 214"/>
          <p:cNvSpPr txBox="1">
            <a:spLocks noGrp="1"/>
          </p:cNvSpPr>
          <p:nvPr>
            <p:ph type="sldNum" idx="4294967295"/>
          </p:nvPr>
        </p:nvSpPr>
        <p:spPr>
          <a:xfrm>
            <a:off x="8607843" y="473637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t>6</a:t>
            </a:fld>
            <a:endParaRPr sz="10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群組 36"/>
          <p:cNvGrpSpPr/>
          <p:nvPr/>
        </p:nvGrpSpPr>
        <p:grpSpPr>
          <a:xfrm>
            <a:off x="582572" y="1045993"/>
            <a:ext cx="7992520" cy="1010184"/>
            <a:chOff x="649247" y="1074568"/>
            <a:chExt cx="7992520" cy="1010184"/>
          </a:xfrm>
        </p:grpSpPr>
        <p:grpSp>
          <p:nvGrpSpPr>
            <p:cNvPr id="21" name="Shape 119"/>
            <p:cNvGrpSpPr/>
            <p:nvPr/>
          </p:nvGrpSpPr>
          <p:grpSpPr>
            <a:xfrm>
              <a:off x="649247" y="1074568"/>
              <a:ext cx="7962040" cy="1010184"/>
              <a:chOff x="2984973" y="1131591"/>
              <a:chExt cx="4607491" cy="584575"/>
            </a:xfrm>
          </p:grpSpPr>
          <p:sp>
            <p:nvSpPr>
              <p:cNvPr id="22" name="Shape 120"/>
              <p:cNvSpPr/>
              <p:nvPr/>
            </p:nvSpPr>
            <p:spPr>
              <a:xfrm rot="5400000">
                <a:off x="5214838" y="-661460"/>
                <a:ext cx="432047" cy="4323205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rgbClr val="37BFC9"/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" name="Shape 121"/>
              <p:cNvSpPr/>
              <p:nvPr/>
            </p:nvSpPr>
            <p:spPr>
              <a:xfrm rot="-5400000" flipH="1">
                <a:off x="2984973" y="1131591"/>
                <a:ext cx="576000" cy="576000"/>
              </a:xfrm>
              <a:prstGeom prst="ellipse">
                <a:avLst/>
              </a:prstGeom>
              <a:solidFill>
                <a:schemeClr val="lt1"/>
              </a:solidFill>
              <a:ln w="50800" cap="flat" cmpd="sng">
                <a:solidFill>
                  <a:srgbClr val="37BFC9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>
                  <a:solidFill>
                    <a:schemeClr val="lt1"/>
                  </a:solidFill>
                  <a:latin typeface="Arial Black"/>
                  <a:ea typeface="Arial Black"/>
                  <a:cs typeface="Arial Black"/>
                  <a:sym typeface="Arial Black"/>
                </a:endParaRPr>
              </a:p>
            </p:txBody>
          </p:sp>
          <p:sp>
            <p:nvSpPr>
              <p:cNvPr id="24" name="Shape 122"/>
              <p:cNvSpPr txBox="1"/>
              <p:nvPr/>
            </p:nvSpPr>
            <p:spPr>
              <a:xfrm>
                <a:off x="2988072" y="1234925"/>
                <a:ext cx="569802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0" rIns="91425" bIns="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SzPct val="25000"/>
                  <a:buNone/>
                </a:pPr>
                <a:r>
                  <a:rPr lang="en-US" sz="4400" b="1" dirty="0">
                    <a:solidFill>
                      <a:srgbClr val="37BFC9"/>
                    </a:solidFill>
                    <a:latin typeface="Arial"/>
                    <a:ea typeface="Arial"/>
                    <a:cs typeface="Arial"/>
                    <a:sym typeface="Arial"/>
                  </a:rPr>
                  <a:t>01</a:t>
                </a:r>
              </a:p>
            </p:txBody>
          </p:sp>
        </p:grpSp>
        <p:sp>
          <p:nvSpPr>
            <p:cNvPr id="223" name="Shape 223"/>
            <p:cNvSpPr txBox="1"/>
            <p:nvPr/>
          </p:nvSpPr>
          <p:spPr>
            <a:xfrm>
              <a:off x="1442883" y="1386196"/>
              <a:ext cx="7198884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457200" lvl="0" indent="-317500"/>
              <a:r>
                <a:rPr lang="en" altLang="zh-TW" sz="2400" b="1" dirty="0">
                  <a:solidFill>
                    <a:srgbClr val="002060"/>
                  </a:solidFill>
                  <a:latin typeface="+mj-lt"/>
                  <a:ea typeface="Microsoft JhengHei" charset="0"/>
                  <a:cs typeface="Microsoft JhengHei" charset="0"/>
                </a:rPr>
                <a:t>Advanced search </a:t>
              </a:r>
              <a:r>
                <a:rPr lang="en" altLang="zh-TW" sz="2400" b="1" dirty="0">
                  <a:solidFill>
                    <a:schemeClr val="bg1"/>
                  </a:solidFill>
                  <a:latin typeface="+mj-lt"/>
                  <a:ea typeface="Microsoft JhengHei" charset="0"/>
                  <a:cs typeface="Microsoft JhengHei" charset="0"/>
                </a:rPr>
                <a:t>for complex keyword search </a:t>
              </a:r>
            </a:p>
          </p:txBody>
        </p:sp>
      </p:grpSp>
      <p:sp>
        <p:nvSpPr>
          <p:cNvPr id="36" name="標題 3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lvl="0"/>
            <a:r>
              <a:rPr lang="en-US" altLang="zh-TW" dirty="0" smtClean="0">
                <a:solidFill>
                  <a:schemeClr val="lt1"/>
                </a:solidFill>
                <a:ea typeface="Microsoft JhengHei" charset="0"/>
                <a:cs typeface="Microsoft JhengHei" charset="0"/>
              </a:rPr>
              <a:t>3 </a:t>
            </a:r>
            <a:r>
              <a:rPr lang="en" altLang="zh-TW" dirty="0" smtClean="0">
                <a:solidFill>
                  <a:schemeClr val="lt1"/>
                </a:solidFill>
                <a:ea typeface="Microsoft JhengHei" charset="0"/>
                <a:cs typeface="Microsoft JhengHei" charset="0"/>
              </a:rPr>
              <a:t>Search tools</a:t>
            </a:r>
            <a:r>
              <a:rPr lang="en-US" altLang="zh-TW" dirty="0" smtClean="0">
                <a:solidFill>
                  <a:schemeClr val="lt1"/>
                </a:solidFill>
                <a:ea typeface="Microsoft JhengHei" charset="0"/>
                <a:cs typeface="Microsoft JhengHei" charset="0"/>
              </a:rPr>
              <a:t> of </a:t>
            </a:r>
            <a:r>
              <a:rPr lang="en" altLang="zh-TW" dirty="0" err="1">
                <a:solidFill>
                  <a:schemeClr val="lt1"/>
                </a:solidFill>
                <a:ea typeface="Microsoft JhengHei" charset="0"/>
                <a:cs typeface="Microsoft JhengHei" charset="0"/>
              </a:rPr>
              <a:t>Qsirch</a:t>
            </a:r>
            <a:endParaRPr lang="en" altLang="zh-TW" b="0" dirty="0">
              <a:solidFill>
                <a:schemeClr val="lt1"/>
              </a:solidFill>
              <a:ea typeface="Microsoft JhengHei" charset="0"/>
              <a:cs typeface="Microsoft JhengHei" charset="0"/>
            </a:endParaRPr>
          </a:p>
        </p:txBody>
      </p:sp>
      <p:grpSp>
        <p:nvGrpSpPr>
          <p:cNvPr id="38" name="群組 37"/>
          <p:cNvGrpSpPr/>
          <p:nvPr/>
        </p:nvGrpSpPr>
        <p:grpSpPr>
          <a:xfrm>
            <a:off x="582572" y="2183867"/>
            <a:ext cx="7962040" cy="1010184"/>
            <a:chOff x="649247" y="2193392"/>
            <a:chExt cx="7962040" cy="1010184"/>
          </a:xfrm>
        </p:grpSpPr>
        <p:grpSp>
          <p:nvGrpSpPr>
            <p:cNvPr id="26" name="Shape 119"/>
            <p:cNvGrpSpPr/>
            <p:nvPr/>
          </p:nvGrpSpPr>
          <p:grpSpPr>
            <a:xfrm>
              <a:off x="649247" y="2193392"/>
              <a:ext cx="7962040" cy="1010184"/>
              <a:chOff x="2984973" y="1131591"/>
              <a:chExt cx="4607491" cy="584575"/>
            </a:xfrm>
          </p:grpSpPr>
          <p:sp>
            <p:nvSpPr>
              <p:cNvPr id="27" name="Shape 120"/>
              <p:cNvSpPr/>
              <p:nvPr/>
            </p:nvSpPr>
            <p:spPr>
              <a:xfrm rot="5400000">
                <a:off x="5214838" y="-661460"/>
                <a:ext cx="432047" cy="4323205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rgbClr val="37BFC9"/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" name="Shape 121"/>
              <p:cNvSpPr/>
              <p:nvPr/>
            </p:nvSpPr>
            <p:spPr>
              <a:xfrm rot="-5400000" flipH="1">
                <a:off x="2984973" y="1131591"/>
                <a:ext cx="576000" cy="576000"/>
              </a:xfrm>
              <a:prstGeom prst="ellipse">
                <a:avLst/>
              </a:prstGeom>
              <a:solidFill>
                <a:schemeClr val="lt1"/>
              </a:solidFill>
              <a:ln w="50800" cap="flat" cmpd="sng">
                <a:solidFill>
                  <a:srgbClr val="37BFC9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>
                  <a:solidFill>
                    <a:schemeClr val="lt1"/>
                  </a:solidFill>
                  <a:latin typeface="Arial Black"/>
                  <a:ea typeface="Arial Black"/>
                  <a:cs typeface="Arial Black"/>
                  <a:sym typeface="Arial Black"/>
                </a:endParaRPr>
              </a:p>
            </p:txBody>
          </p:sp>
          <p:sp>
            <p:nvSpPr>
              <p:cNvPr id="29" name="Shape 122"/>
              <p:cNvSpPr txBox="1"/>
              <p:nvPr/>
            </p:nvSpPr>
            <p:spPr>
              <a:xfrm>
                <a:off x="2988072" y="1234925"/>
                <a:ext cx="569802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0" rIns="91425" bIns="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SzPct val="25000"/>
                  <a:buNone/>
                </a:pPr>
                <a:r>
                  <a:rPr lang="en-US" sz="4400" b="1" dirty="0" smtClean="0">
                    <a:solidFill>
                      <a:srgbClr val="37BFC9"/>
                    </a:solidFill>
                    <a:latin typeface="Arial"/>
                    <a:ea typeface="Arial"/>
                    <a:cs typeface="Arial"/>
                    <a:sym typeface="Arial"/>
                  </a:rPr>
                  <a:t>02</a:t>
                </a:r>
                <a:endParaRPr lang="en-US" sz="4400" b="1" dirty="0">
                  <a:solidFill>
                    <a:srgbClr val="37BFC9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0" name="Shape 223"/>
            <p:cNvSpPr txBox="1"/>
            <p:nvPr/>
          </p:nvSpPr>
          <p:spPr>
            <a:xfrm>
              <a:off x="1644613" y="2549046"/>
              <a:ext cx="5767742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lvl="0"/>
              <a:r>
                <a:rPr lang="en-US" altLang="zh-TW" sz="2400" b="1" dirty="0">
                  <a:solidFill>
                    <a:srgbClr val="002060"/>
                  </a:solidFill>
                  <a:latin typeface="+mj-lt"/>
                  <a:ea typeface="Microsoft JhengHei" charset="0"/>
                  <a:cs typeface="Microsoft JhengHei" charset="0"/>
                </a:rPr>
                <a:t>Category bar</a:t>
              </a:r>
              <a:r>
                <a:rPr lang="en-US" altLang="zh-TW" sz="2400" b="1" dirty="0">
                  <a:solidFill>
                    <a:schemeClr val="bg1"/>
                  </a:solidFill>
                  <a:latin typeface="+mj-lt"/>
                  <a:ea typeface="Microsoft JhengHei" charset="0"/>
                  <a:cs typeface="Microsoft JhengHei" charset="0"/>
                </a:rPr>
                <a:t> for quickly finding every kinds of files</a:t>
              </a:r>
              <a:endParaRPr lang="zh-TW" altLang="en-US" sz="2400" b="1" dirty="0">
                <a:solidFill>
                  <a:schemeClr val="bg1"/>
                </a:solidFill>
                <a:latin typeface="+mj-lt"/>
                <a:ea typeface="Microsoft JhengHei" charset="0"/>
                <a:cs typeface="Microsoft JhengHei" charset="0"/>
              </a:endParaRPr>
            </a:p>
          </p:txBody>
        </p:sp>
      </p:grpSp>
      <p:grpSp>
        <p:nvGrpSpPr>
          <p:cNvPr id="39" name="群組 38"/>
          <p:cNvGrpSpPr/>
          <p:nvPr/>
        </p:nvGrpSpPr>
        <p:grpSpPr>
          <a:xfrm>
            <a:off x="582572" y="3318470"/>
            <a:ext cx="7962040" cy="1010184"/>
            <a:chOff x="649247" y="3308945"/>
            <a:chExt cx="7962040" cy="1010184"/>
          </a:xfrm>
        </p:grpSpPr>
        <p:grpSp>
          <p:nvGrpSpPr>
            <p:cNvPr id="31" name="Shape 119"/>
            <p:cNvGrpSpPr/>
            <p:nvPr/>
          </p:nvGrpSpPr>
          <p:grpSpPr>
            <a:xfrm>
              <a:off x="649247" y="3308945"/>
              <a:ext cx="7962040" cy="1010184"/>
              <a:chOff x="2984973" y="1131591"/>
              <a:chExt cx="4607491" cy="584575"/>
            </a:xfrm>
          </p:grpSpPr>
          <p:sp>
            <p:nvSpPr>
              <p:cNvPr id="32" name="Shape 120"/>
              <p:cNvSpPr/>
              <p:nvPr/>
            </p:nvSpPr>
            <p:spPr>
              <a:xfrm rot="5400000">
                <a:off x="5214838" y="-661460"/>
                <a:ext cx="432047" cy="4323205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rgbClr val="37BFC9"/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" name="Shape 121"/>
              <p:cNvSpPr/>
              <p:nvPr/>
            </p:nvSpPr>
            <p:spPr>
              <a:xfrm rot="-5400000" flipH="1">
                <a:off x="2984973" y="1131591"/>
                <a:ext cx="576000" cy="576000"/>
              </a:xfrm>
              <a:prstGeom prst="ellipse">
                <a:avLst/>
              </a:prstGeom>
              <a:solidFill>
                <a:schemeClr val="lt1"/>
              </a:solidFill>
              <a:ln w="50800" cap="flat" cmpd="sng">
                <a:solidFill>
                  <a:srgbClr val="37BFC9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>
                  <a:solidFill>
                    <a:schemeClr val="lt1"/>
                  </a:solidFill>
                  <a:latin typeface="Arial Black"/>
                  <a:ea typeface="Arial Black"/>
                  <a:cs typeface="Arial Black"/>
                  <a:sym typeface="Arial Black"/>
                </a:endParaRPr>
              </a:p>
            </p:txBody>
          </p:sp>
          <p:sp>
            <p:nvSpPr>
              <p:cNvPr id="34" name="Shape 122"/>
              <p:cNvSpPr txBox="1"/>
              <p:nvPr/>
            </p:nvSpPr>
            <p:spPr>
              <a:xfrm>
                <a:off x="2988072" y="1234925"/>
                <a:ext cx="569802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0" rIns="91425" bIns="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SzPct val="25000"/>
                  <a:buNone/>
                </a:pPr>
                <a:r>
                  <a:rPr lang="en-US" sz="4400" b="1" dirty="0" smtClean="0">
                    <a:solidFill>
                      <a:srgbClr val="37BFC9"/>
                    </a:solidFill>
                    <a:latin typeface="Arial"/>
                    <a:ea typeface="Arial"/>
                    <a:cs typeface="Arial"/>
                    <a:sym typeface="Arial"/>
                  </a:rPr>
                  <a:t>03</a:t>
                </a:r>
                <a:endParaRPr lang="en-US" sz="4400" b="1" dirty="0">
                  <a:solidFill>
                    <a:srgbClr val="37BFC9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5" name="Shape 223"/>
            <p:cNvSpPr txBox="1"/>
            <p:nvPr/>
          </p:nvSpPr>
          <p:spPr>
            <a:xfrm>
              <a:off x="1828262" y="3639198"/>
              <a:ext cx="6111513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lvl="0"/>
              <a:r>
                <a:rPr lang="en-US" altLang="zh-TW" sz="2800" b="1" dirty="0" smtClean="0">
                  <a:solidFill>
                    <a:schemeClr val="bg1"/>
                  </a:solidFill>
                  <a:latin typeface="+mj-lt"/>
                  <a:ea typeface="Microsoft JhengHei" charset="0"/>
                  <a:cs typeface="Microsoft JhengHei" charset="0"/>
                </a:rPr>
                <a:t>35+ </a:t>
              </a:r>
              <a:r>
                <a:rPr lang="en-US" altLang="zh-TW" sz="2800" b="1" dirty="0">
                  <a:solidFill>
                    <a:schemeClr val="bg1"/>
                  </a:solidFill>
                  <a:latin typeface="+mj-lt"/>
                  <a:ea typeface="Microsoft JhengHei" charset="0"/>
                  <a:cs typeface="Microsoft JhengHei" charset="0"/>
                </a:rPr>
                <a:t>powerful </a:t>
              </a:r>
              <a:r>
                <a:rPr lang="en-US" altLang="zh-TW" sz="2800" b="1" dirty="0">
                  <a:solidFill>
                    <a:srgbClr val="002060"/>
                  </a:solidFill>
                  <a:latin typeface="+mj-lt"/>
                  <a:ea typeface="Microsoft JhengHei" charset="0"/>
                  <a:cs typeface="Microsoft JhengHei" charset="0"/>
                </a:rPr>
                <a:t>filter conditions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" name="Shape 245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2266" y="1606555"/>
            <a:ext cx="4298268" cy="2616092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Shape 248"/>
          <p:cNvSpPr/>
          <p:nvPr/>
        </p:nvSpPr>
        <p:spPr>
          <a:xfrm rot="-6190175">
            <a:off x="2821494" y="1686695"/>
            <a:ext cx="1784488" cy="1500447"/>
          </a:xfrm>
          <a:prstGeom prst="triangle">
            <a:avLst>
              <a:gd name="adj" fmla="val 59995"/>
            </a:avLst>
          </a:prstGeom>
          <a:solidFill>
            <a:srgbClr val="FFCC99">
              <a:alpha val="4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sp>
        <p:nvSpPr>
          <p:cNvPr id="250" name="Shape 250"/>
          <p:cNvSpPr/>
          <p:nvPr/>
        </p:nvSpPr>
        <p:spPr>
          <a:xfrm rot="-5220992">
            <a:off x="1328816" y="3267651"/>
            <a:ext cx="1784488" cy="1500447"/>
          </a:xfrm>
          <a:prstGeom prst="triangle">
            <a:avLst>
              <a:gd name="adj" fmla="val 55311"/>
            </a:avLst>
          </a:prstGeom>
          <a:solidFill>
            <a:srgbClr val="FFCC99">
              <a:alpha val="4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pic>
        <p:nvPicPr>
          <p:cNvPr id="28" name="Shape 245"/>
          <p:cNvPicPr preferRelativeResize="0">
            <a:picLocks noChangeAspect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232" t="-270" r="68004" b="42335"/>
          <a:stretch/>
        </p:blipFill>
        <p:spPr>
          <a:xfrm>
            <a:off x="3899426" y="1187100"/>
            <a:ext cx="2015852" cy="2015852"/>
          </a:xfrm>
          <a:prstGeom prst="ellipse">
            <a:avLst/>
          </a:prstGeom>
          <a:noFill/>
          <a:ln w="38100" cap="flat" cmpd="sng">
            <a:solidFill>
              <a:srgbClr val="FF7B2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5" name="Shape 245"/>
          <p:cNvPicPr preferRelativeResize="0">
            <a:picLocks noChangeAspect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346" t="44956" r="65672" b="-129"/>
          <a:stretch/>
        </p:blipFill>
        <p:spPr>
          <a:xfrm>
            <a:off x="2481133" y="3096732"/>
            <a:ext cx="1952550" cy="1951612"/>
          </a:xfrm>
          <a:prstGeom prst="ellipse">
            <a:avLst/>
          </a:prstGeom>
          <a:noFill/>
          <a:ln w="38100" cap="flat" cmpd="sng">
            <a:solidFill>
              <a:srgbClr val="FF7B2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47" name="Shape 247"/>
          <p:cNvSpPr/>
          <p:nvPr/>
        </p:nvSpPr>
        <p:spPr>
          <a:xfrm>
            <a:off x="4064295" y="2332699"/>
            <a:ext cx="23436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0" i="0" u="none" strike="noStrike" cap="none">
                <a:solidFill>
                  <a:srgbClr val="000000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grpSp>
        <p:nvGrpSpPr>
          <p:cNvPr id="252" name="Shape 252"/>
          <p:cNvGrpSpPr/>
          <p:nvPr/>
        </p:nvGrpSpPr>
        <p:grpSpPr>
          <a:xfrm>
            <a:off x="5984875" y="1435314"/>
            <a:ext cx="2922058" cy="1767637"/>
            <a:chOff x="2602534" y="926058"/>
            <a:chExt cx="2002815" cy="423431"/>
          </a:xfrm>
        </p:grpSpPr>
        <p:sp>
          <p:nvSpPr>
            <p:cNvPr id="253" name="Shape 253"/>
            <p:cNvSpPr/>
            <p:nvPr/>
          </p:nvSpPr>
          <p:spPr>
            <a:xfrm>
              <a:off x="2602534" y="926058"/>
              <a:ext cx="2002815" cy="423431"/>
            </a:xfrm>
            <a:prstGeom prst="roundRect">
              <a:avLst>
                <a:gd name="adj" fmla="val 16667"/>
              </a:avLst>
            </a:prstGeom>
            <a:solidFill>
              <a:srgbClr val="0070C0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762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1" i="0" u="none" strike="noStrike" cap="none">
                <a:solidFill>
                  <a:srgbClr val="7030A0"/>
                </a:solidFill>
                <a:latin typeface="+mj-lt"/>
                <a:ea typeface="Microsoft JhengHei" charset="0"/>
                <a:cs typeface="Microsoft JhengHei" charset="0"/>
                <a:sym typeface="Arial"/>
              </a:endParaRPr>
            </a:p>
          </p:txBody>
        </p:sp>
        <p:sp>
          <p:nvSpPr>
            <p:cNvPr id="254" name="Shape 254"/>
            <p:cNvSpPr txBox="1"/>
            <p:nvPr/>
          </p:nvSpPr>
          <p:spPr>
            <a:xfrm>
              <a:off x="2705453" y="944720"/>
              <a:ext cx="1899896" cy="272539"/>
            </a:xfrm>
            <a:prstGeom prst="rect">
              <a:avLst/>
            </a:prstGeom>
            <a:noFill/>
            <a:ln>
              <a:noFill/>
            </a:ln>
            <a:effectLst>
              <a:outerShdw blurRad="50800" dist="762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vl="0">
                <a:lnSpc>
                  <a:spcPct val="115000"/>
                </a:lnSpc>
              </a:pPr>
              <a:r>
                <a:rPr lang="en" sz="1600" b="1" dirty="0">
                  <a:solidFill>
                    <a:schemeClr val="lt1"/>
                  </a:solidFill>
                  <a:latin typeface="+mj-lt"/>
                  <a:ea typeface="Microsoft JhengHei" charset="0"/>
                  <a:cs typeface="Microsoft JhengHei" charset="0"/>
                </a:rPr>
                <a:t>With </a:t>
              </a:r>
              <a:r>
                <a:rPr lang="en" sz="1600" b="1" dirty="0">
                  <a:solidFill>
                    <a:srgbClr val="FFFF00"/>
                  </a:solidFill>
                  <a:latin typeface="+mj-lt"/>
                  <a:ea typeface="Microsoft JhengHei" charset="0"/>
                  <a:cs typeface="Microsoft JhengHei" charset="0"/>
                </a:rPr>
                <a:t>advanced search </a:t>
              </a:r>
              <a:r>
                <a:rPr lang="en-US" sz="1600" b="1" dirty="0" smtClean="0">
                  <a:solidFill>
                    <a:srgbClr val="FFFF00"/>
                  </a:solidFill>
                  <a:latin typeface="+mj-lt"/>
                  <a:ea typeface="Microsoft JhengHei" charset="0"/>
                  <a:cs typeface="Microsoft JhengHei" charset="0"/>
                </a:rPr>
                <a:t>panel</a:t>
              </a:r>
              <a:r>
                <a:rPr lang="en" sz="1600" b="1" dirty="0" smtClean="0">
                  <a:solidFill>
                    <a:schemeClr val="lt1"/>
                  </a:solidFill>
                  <a:latin typeface="+mj-lt"/>
                  <a:ea typeface="Microsoft JhengHei" charset="0"/>
                  <a:cs typeface="Microsoft JhengHei" charset="0"/>
                </a:rPr>
                <a:t>, </a:t>
              </a:r>
              <a:r>
                <a:rPr lang="en-US" sz="1600" b="1" dirty="0" smtClean="0">
                  <a:solidFill>
                    <a:schemeClr val="lt1"/>
                  </a:solidFill>
                  <a:latin typeface="+mj-lt"/>
                  <a:ea typeface="Microsoft JhengHei" charset="0"/>
                  <a:cs typeface="Microsoft JhengHei" charset="0"/>
                </a:rPr>
                <a:t>you can search with complex keywords easily without</a:t>
              </a:r>
              <a:r>
                <a:rPr lang="en" sz="1600" b="1" dirty="0" smtClean="0">
                  <a:solidFill>
                    <a:schemeClr val="lt1"/>
                  </a:solidFill>
                  <a:latin typeface="+mj-lt"/>
                  <a:ea typeface="Microsoft JhengHei" charset="0"/>
                  <a:cs typeface="Microsoft JhengHei" charset="0"/>
                </a:rPr>
                <a:t> understand</a:t>
              </a:r>
              <a:r>
                <a:rPr lang="en-US" sz="1600" b="1" dirty="0" err="1" smtClean="0">
                  <a:solidFill>
                    <a:schemeClr val="lt1"/>
                  </a:solidFill>
                  <a:latin typeface="+mj-lt"/>
                  <a:ea typeface="Microsoft JhengHei" charset="0"/>
                  <a:cs typeface="Microsoft JhengHei" charset="0"/>
                </a:rPr>
                <a:t>ing</a:t>
              </a:r>
              <a:r>
                <a:rPr lang="en" sz="1600" b="1" dirty="0" smtClean="0">
                  <a:solidFill>
                    <a:schemeClr val="lt1"/>
                  </a:solidFill>
                  <a:latin typeface="+mj-lt"/>
                  <a:ea typeface="Microsoft JhengHei" charset="0"/>
                  <a:cs typeface="Microsoft JhengHei" charset="0"/>
                </a:rPr>
                <a:t> </a:t>
              </a:r>
              <a:r>
                <a:rPr lang="en-US" sz="1600" b="1" dirty="0" smtClean="0">
                  <a:solidFill>
                    <a:schemeClr val="lt1"/>
                  </a:solidFill>
                  <a:latin typeface="+mj-lt"/>
                  <a:ea typeface="Microsoft JhengHei" charset="0"/>
                  <a:cs typeface="Microsoft JhengHei" charset="0"/>
                </a:rPr>
                <a:t>any </a:t>
              </a:r>
              <a:r>
                <a:rPr lang="en" sz="1600" b="1" dirty="0" smtClean="0">
                  <a:solidFill>
                    <a:schemeClr val="lt1"/>
                  </a:solidFill>
                  <a:latin typeface="+mj-lt"/>
                  <a:ea typeface="Microsoft JhengHei" charset="0"/>
                  <a:cs typeface="Microsoft JhengHei" charset="0"/>
                </a:rPr>
                <a:t>syntax!</a:t>
              </a:r>
              <a:endParaRPr sz="1100" b="1" dirty="0">
                <a:latin typeface="+mj-lt"/>
                <a:ea typeface="Microsoft JhengHei" charset="0"/>
                <a:cs typeface="Microsoft JhengHei" charset="0"/>
              </a:endParaRPr>
            </a:p>
          </p:txBody>
        </p:sp>
      </p:grpSp>
      <p:grpSp>
        <p:nvGrpSpPr>
          <p:cNvPr id="255" name="Shape 255"/>
          <p:cNvGrpSpPr/>
          <p:nvPr/>
        </p:nvGrpSpPr>
        <p:grpSpPr>
          <a:xfrm>
            <a:off x="4533969" y="3598333"/>
            <a:ext cx="2901812" cy="999398"/>
            <a:chOff x="2602534" y="926058"/>
            <a:chExt cx="2106290" cy="423431"/>
          </a:xfrm>
        </p:grpSpPr>
        <p:sp>
          <p:nvSpPr>
            <p:cNvPr id="256" name="Shape 256"/>
            <p:cNvSpPr/>
            <p:nvPr/>
          </p:nvSpPr>
          <p:spPr>
            <a:xfrm>
              <a:off x="2602534" y="926058"/>
              <a:ext cx="2002815" cy="423431"/>
            </a:xfrm>
            <a:prstGeom prst="roundRect">
              <a:avLst>
                <a:gd name="adj" fmla="val 16667"/>
              </a:avLst>
            </a:prstGeom>
            <a:solidFill>
              <a:srgbClr val="0070C0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762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1" i="0" u="none" strike="noStrike" cap="none">
                <a:solidFill>
                  <a:srgbClr val="7030A0"/>
                </a:solidFill>
                <a:latin typeface="+mj-lt"/>
                <a:ea typeface="Microsoft JhengHei" charset="0"/>
                <a:cs typeface="Microsoft JhengHei" charset="0"/>
                <a:sym typeface="Arial"/>
              </a:endParaRPr>
            </a:p>
          </p:txBody>
        </p:sp>
        <p:sp>
          <p:nvSpPr>
            <p:cNvPr id="257" name="Shape 257"/>
            <p:cNvSpPr txBox="1"/>
            <p:nvPr/>
          </p:nvSpPr>
          <p:spPr>
            <a:xfrm>
              <a:off x="2662272" y="1001504"/>
              <a:ext cx="2046552" cy="272539"/>
            </a:xfrm>
            <a:prstGeom prst="rect">
              <a:avLst/>
            </a:prstGeom>
            <a:noFill/>
            <a:ln>
              <a:noFill/>
            </a:ln>
            <a:effectLst>
              <a:outerShdw blurRad="50800" dist="762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vl="0">
                <a:lnSpc>
                  <a:spcPct val="115000"/>
                </a:lnSpc>
              </a:pPr>
              <a:r>
                <a:rPr lang="en" sz="1600" b="1" dirty="0">
                  <a:solidFill>
                    <a:srgbClr val="FFFF00"/>
                  </a:solidFill>
                  <a:latin typeface="+mj-lt"/>
                  <a:ea typeface="Microsoft JhengHei" charset="0"/>
                  <a:cs typeface="Microsoft JhengHei" charset="0"/>
                </a:rPr>
                <a:t>Four basic </a:t>
              </a:r>
              <a:r>
                <a:rPr lang="en" sz="1600" b="1" dirty="0" smtClean="0">
                  <a:solidFill>
                    <a:srgbClr val="FFFF00"/>
                  </a:solidFill>
                  <a:latin typeface="+mj-lt"/>
                  <a:ea typeface="Microsoft JhengHei" charset="0"/>
                  <a:cs typeface="Microsoft JhengHei" charset="0"/>
                </a:rPr>
                <a:t>c</a:t>
              </a:r>
              <a:r>
                <a:rPr lang="en-US" sz="1600" b="1" dirty="0" err="1" smtClean="0">
                  <a:solidFill>
                    <a:srgbClr val="FFFF00"/>
                  </a:solidFill>
                  <a:latin typeface="+mj-lt"/>
                  <a:ea typeface="Microsoft JhengHei" charset="0"/>
                  <a:cs typeface="Microsoft JhengHei" charset="0"/>
                </a:rPr>
                <a:t>riteria</a:t>
              </a:r>
              <a:r>
                <a:rPr lang="en" sz="1600" b="1" dirty="0" smtClean="0">
                  <a:solidFill>
                    <a:srgbClr val="FFFF00"/>
                  </a:solidFill>
                  <a:latin typeface="+mj-lt"/>
                  <a:ea typeface="Microsoft JhengHei" charset="0"/>
                  <a:cs typeface="Microsoft JhengHei" charset="0"/>
                </a:rPr>
                <a:t> </a:t>
              </a:r>
              <a:r>
                <a:rPr lang="en" sz="1600" b="1" dirty="0">
                  <a:solidFill>
                    <a:schemeClr val="bg1"/>
                  </a:solidFill>
                  <a:latin typeface="+mj-lt"/>
                  <a:ea typeface="Microsoft JhengHei" charset="0"/>
                  <a:cs typeface="Microsoft JhengHei" charset="0"/>
                </a:rPr>
                <a:t>to improve search accuracy!</a:t>
              </a:r>
              <a:endParaRPr sz="1100" b="1" dirty="0">
                <a:solidFill>
                  <a:schemeClr val="bg1"/>
                </a:solidFill>
                <a:latin typeface="+mj-lt"/>
                <a:ea typeface="Microsoft JhengHei" charset="0"/>
                <a:cs typeface="Microsoft JhengHei" charset="0"/>
              </a:endParaRPr>
            </a:p>
          </p:txBody>
        </p:sp>
      </p:grpSp>
      <p:cxnSp>
        <p:nvCxnSpPr>
          <p:cNvPr id="261" name="Shape 261"/>
          <p:cNvCxnSpPr/>
          <p:nvPr/>
        </p:nvCxnSpPr>
        <p:spPr>
          <a:xfrm>
            <a:off x="4130675" y="1921437"/>
            <a:ext cx="828000" cy="0"/>
          </a:xfrm>
          <a:prstGeom prst="straightConnector1">
            <a:avLst/>
          </a:prstGeom>
          <a:noFill/>
          <a:ln w="28575" cap="flat" cmpd="sng">
            <a:solidFill>
              <a:srgbClr val="FDA739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62" name="Shape 262"/>
          <p:cNvCxnSpPr/>
          <p:nvPr/>
        </p:nvCxnSpPr>
        <p:spPr>
          <a:xfrm>
            <a:off x="4114226" y="2200837"/>
            <a:ext cx="900000" cy="0"/>
          </a:xfrm>
          <a:prstGeom prst="straightConnector1">
            <a:avLst/>
          </a:prstGeom>
          <a:noFill/>
          <a:ln w="28575" cap="flat" cmpd="sng">
            <a:solidFill>
              <a:srgbClr val="FDA739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63" name="Shape 263"/>
          <p:cNvCxnSpPr/>
          <p:nvPr/>
        </p:nvCxnSpPr>
        <p:spPr>
          <a:xfrm>
            <a:off x="4120576" y="2480237"/>
            <a:ext cx="828000" cy="0"/>
          </a:xfrm>
          <a:prstGeom prst="straightConnector1">
            <a:avLst/>
          </a:prstGeom>
          <a:noFill/>
          <a:ln w="28575" cap="flat" cmpd="sng">
            <a:solidFill>
              <a:srgbClr val="FDA739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64" name="Shape 264"/>
          <p:cNvCxnSpPr/>
          <p:nvPr/>
        </p:nvCxnSpPr>
        <p:spPr>
          <a:xfrm>
            <a:off x="4130675" y="2746937"/>
            <a:ext cx="828000" cy="0"/>
          </a:xfrm>
          <a:prstGeom prst="straightConnector1">
            <a:avLst/>
          </a:prstGeom>
          <a:noFill/>
          <a:ln w="28575" cap="flat" cmpd="sng">
            <a:solidFill>
              <a:srgbClr val="FDA739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65" name="Shape 265"/>
          <p:cNvCxnSpPr/>
          <p:nvPr/>
        </p:nvCxnSpPr>
        <p:spPr>
          <a:xfrm>
            <a:off x="2607513" y="3842810"/>
            <a:ext cx="504376" cy="0"/>
          </a:xfrm>
          <a:prstGeom prst="straightConnector1">
            <a:avLst/>
          </a:prstGeom>
          <a:noFill/>
          <a:ln w="28575" cap="flat" cmpd="sng">
            <a:solidFill>
              <a:srgbClr val="FDA739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66" name="Shape 266"/>
          <p:cNvCxnSpPr/>
          <p:nvPr/>
        </p:nvCxnSpPr>
        <p:spPr>
          <a:xfrm>
            <a:off x="2622881" y="4109510"/>
            <a:ext cx="628303" cy="4801"/>
          </a:xfrm>
          <a:prstGeom prst="straightConnector1">
            <a:avLst/>
          </a:prstGeom>
          <a:noFill/>
          <a:ln w="28575" cap="flat" cmpd="sng">
            <a:solidFill>
              <a:srgbClr val="FDA739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67" name="Shape 267"/>
          <p:cNvCxnSpPr/>
          <p:nvPr/>
        </p:nvCxnSpPr>
        <p:spPr>
          <a:xfrm>
            <a:off x="2615197" y="4388910"/>
            <a:ext cx="216000" cy="0"/>
          </a:xfrm>
          <a:prstGeom prst="straightConnector1">
            <a:avLst/>
          </a:prstGeom>
          <a:noFill/>
          <a:ln w="28575" cap="flat" cmpd="sng">
            <a:solidFill>
              <a:srgbClr val="FDA739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68" name="Shape 268"/>
          <p:cNvCxnSpPr/>
          <p:nvPr/>
        </p:nvCxnSpPr>
        <p:spPr>
          <a:xfrm>
            <a:off x="2668985" y="4648698"/>
            <a:ext cx="324000" cy="0"/>
          </a:xfrm>
          <a:prstGeom prst="straightConnector1">
            <a:avLst/>
          </a:prstGeom>
          <a:noFill/>
          <a:ln w="28575" cap="flat" cmpd="sng">
            <a:solidFill>
              <a:srgbClr val="FDA739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29" name="群組 28"/>
          <p:cNvGrpSpPr/>
          <p:nvPr/>
        </p:nvGrpSpPr>
        <p:grpSpPr>
          <a:xfrm>
            <a:off x="435405" y="102483"/>
            <a:ext cx="7962040" cy="1010184"/>
            <a:chOff x="649247" y="1074568"/>
            <a:chExt cx="7962040" cy="1010184"/>
          </a:xfrm>
        </p:grpSpPr>
        <p:grpSp>
          <p:nvGrpSpPr>
            <p:cNvPr id="30" name="Shape 119"/>
            <p:cNvGrpSpPr/>
            <p:nvPr/>
          </p:nvGrpSpPr>
          <p:grpSpPr>
            <a:xfrm>
              <a:off x="649247" y="1074568"/>
              <a:ext cx="7962040" cy="1010184"/>
              <a:chOff x="2984973" y="1131591"/>
              <a:chExt cx="4607491" cy="584575"/>
            </a:xfrm>
          </p:grpSpPr>
          <p:sp>
            <p:nvSpPr>
              <p:cNvPr id="32" name="Shape 120"/>
              <p:cNvSpPr/>
              <p:nvPr/>
            </p:nvSpPr>
            <p:spPr>
              <a:xfrm rot="5400000">
                <a:off x="5214838" y="-661460"/>
                <a:ext cx="432047" cy="4323205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rgbClr val="37BFC9"/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" name="Shape 121"/>
              <p:cNvSpPr/>
              <p:nvPr/>
            </p:nvSpPr>
            <p:spPr>
              <a:xfrm rot="-5400000" flipH="1">
                <a:off x="2984973" y="1131591"/>
                <a:ext cx="576000" cy="576000"/>
              </a:xfrm>
              <a:prstGeom prst="ellipse">
                <a:avLst/>
              </a:prstGeom>
              <a:solidFill>
                <a:schemeClr val="lt1"/>
              </a:solidFill>
              <a:ln w="50800" cap="flat" cmpd="sng">
                <a:solidFill>
                  <a:srgbClr val="37BFC9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>
                  <a:solidFill>
                    <a:schemeClr val="lt1"/>
                  </a:solidFill>
                  <a:latin typeface="Arial Black"/>
                  <a:ea typeface="Arial Black"/>
                  <a:cs typeface="Arial Black"/>
                  <a:sym typeface="Arial Black"/>
                </a:endParaRPr>
              </a:p>
            </p:txBody>
          </p:sp>
          <p:sp>
            <p:nvSpPr>
              <p:cNvPr id="34" name="Shape 122"/>
              <p:cNvSpPr txBox="1"/>
              <p:nvPr/>
            </p:nvSpPr>
            <p:spPr>
              <a:xfrm>
                <a:off x="2988072" y="1234925"/>
                <a:ext cx="569802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0" rIns="91425" bIns="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SzPct val="25000"/>
                  <a:buNone/>
                </a:pPr>
                <a:r>
                  <a:rPr lang="en-US" sz="4400" b="1" dirty="0">
                    <a:solidFill>
                      <a:srgbClr val="37BFC9"/>
                    </a:solidFill>
                    <a:latin typeface="Arial"/>
                    <a:ea typeface="Arial"/>
                    <a:cs typeface="Arial"/>
                    <a:sym typeface="Arial"/>
                  </a:rPr>
                  <a:t>01</a:t>
                </a:r>
              </a:p>
            </p:txBody>
          </p:sp>
        </p:grpSp>
        <p:sp>
          <p:nvSpPr>
            <p:cNvPr id="31" name="Shape 223"/>
            <p:cNvSpPr txBox="1"/>
            <p:nvPr/>
          </p:nvSpPr>
          <p:spPr>
            <a:xfrm>
              <a:off x="1828262" y="1404821"/>
              <a:ext cx="6111513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457200" lvl="0" indent="-317500"/>
              <a:r>
                <a:rPr lang="en" altLang="zh-TW" sz="3600" b="1" dirty="0">
                  <a:solidFill>
                    <a:schemeClr val="bg1"/>
                  </a:solidFill>
                  <a:latin typeface="+mj-lt"/>
                  <a:ea typeface="Microsoft JhengHei" charset="0"/>
                  <a:cs typeface="Microsoft JhengHei" charset="0"/>
                </a:rPr>
                <a:t>Advanced </a:t>
              </a:r>
              <a:r>
                <a:rPr lang="en-US" altLang="zh-TW" sz="3600" b="1" dirty="0">
                  <a:solidFill>
                    <a:schemeClr val="bg1"/>
                  </a:solidFill>
                  <a:latin typeface="+mj-lt"/>
                  <a:ea typeface="Microsoft JhengHei" charset="0"/>
                  <a:cs typeface="Microsoft JhengHei" charset="0"/>
                </a:rPr>
                <a:t>S</a:t>
              </a:r>
              <a:r>
                <a:rPr lang="en" altLang="zh-TW" sz="3600" b="1" dirty="0" err="1" smtClean="0">
                  <a:solidFill>
                    <a:schemeClr val="bg1"/>
                  </a:solidFill>
                  <a:latin typeface="+mj-lt"/>
                  <a:ea typeface="Microsoft JhengHei" charset="0"/>
                  <a:cs typeface="Microsoft JhengHei" charset="0"/>
                </a:rPr>
                <a:t>earch</a:t>
              </a:r>
              <a:endParaRPr lang="en" altLang="zh-TW" sz="3600" b="1" dirty="0">
                <a:solidFill>
                  <a:schemeClr val="bg1"/>
                </a:solidFill>
                <a:latin typeface="+mj-lt"/>
                <a:ea typeface="Microsoft JhengHei" charset="0"/>
                <a:cs typeface="Microsoft JhengHei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45164" y="1175175"/>
            <a:ext cx="6460734" cy="3803983"/>
          </a:xfrm>
          <a:prstGeom prst="rect">
            <a:avLst/>
          </a:prstGeom>
        </p:spPr>
      </p:pic>
      <p:grpSp>
        <p:nvGrpSpPr>
          <p:cNvPr id="22" name="群組 21"/>
          <p:cNvGrpSpPr/>
          <p:nvPr/>
        </p:nvGrpSpPr>
        <p:grpSpPr>
          <a:xfrm>
            <a:off x="440760" y="87665"/>
            <a:ext cx="7962040" cy="1010184"/>
            <a:chOff x="649247" y="2193392"/>
            <a:chExt cx="7962040" cy="1010184"/>
          </a:xfrm>
        </p:grpSpPr>
        <p:grpSp>
          <p:nvGrpSpPr>
            <p:cNvPr id="23" name="Shape 119"/>
            <p:cNvGrpSpPr/>
            <p:nvPr/>
          </p:nvGrpSpPr>
          <p:grpSpPr>
            <a:xfrm>
              <a:off x="649247" y="2193392"/>
              <a:ext cx="7962040" cy="1010184"/>
              <a:chOff x="2984973" y="1131591"/>
              <a:chExt cx="4607491" cy="584575"/>
            </a:xfrm>
          </p:grpSpPr>
          <p:sp>
            <p:nvSpPr>
              <p:cNvPr id="25" name="Shape 120"/>
              <p:cNvSpPr/>
              <p:nvPr/>
            </p:nvSpPr>
            <p:spPr>
              <a:xfrm rot="5400000">
                <a:off x="5214838" y="-661460"/>
                <a:ext cx="432047" cy="4323205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rgbClr val="37BFC9"/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" name="Shape 121"/>
              <p:cNvSpPr/>
              <p:nvPr/>
            </p:nvSpPr>
            <p:spPr>
              <a:xfrm rot="-5400000" flipH="1">
                <a:off x="2984973" y="1131591"/>
                <a:ext cx="576000" cy="576000"/>
              </a:xfrm>
              <a:prstGeom prst="ellipse">
                <a:avLst/>
              </a:prstGeom>
              <a:solidFill>
                <a:schemeClr val="lt1"/>
              </a:solidFill>
              <a:ln w="50800" cap="flat" cmpd="sng">
                <a:solidFill>
                  <a:srgbClr val="37BFC9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>
                  <a:solidFill>
                    <a:schemeClr val="lt1"/>
                  </a:solidFill>
                  <a:latin typeface="Arial Black"/>
                  <a:ea typeface="Arial Black"/>
                  <a:cs typeface="Arial Black"/>
                  <a:sym typeface="Arial Black"/>
                </a:endParaRPr>
              </a:p>
            </p:txBody>
          </p:sp>
          <p:sp>
            <p:nvSpPr>
              <p:cNvPr id="27" name="Shape 122"/>
              <p:cNvSpPr txBox="1"/>
              <p:nvPr/>
            </p:nvSpPr>
            <p:spPr>
              <a:xfrm>
                <a:off x="2988072" y="1234925"/>
                <a:ext cx="569802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0" rIns="91425" bIns="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SzPct val="25000"/>
                  <a:buNone/>
                </a:pPr>
                <a:r>
                  <a:rPr lang="en-US" sz="4400" b="1" dirty="0" smtClean="0">
                    <a:solidFill>
                      <a:srgbClr val="37BFC9"/>
                    </a:solidFill>
                    <a:latin typeface="Arial"/>
                    <a:ea typeface="Arial"/>
                    <a:cs typeface="Arial"/>
                    <a:sym typeface="Arial"/>
                  </a:rPr>
                  <a:t>02</a:t>
                </a:r>
                <a:endParaRPr lang="en-US" sz="4400" b="1" dirty="0">
                  <a:solidFill>
                    <a:srgbClr val="37BFC9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4" name="Shape 223"/>
            <p:cNvSpPr txBox="1"/>
            <p:nvPr/>
          </p:nvSpPr>
          <p:spPr>
            <a:xfrm>
              <a:off x="1828262" y="2523645"/>
              <a:ext cx="6111513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vl="0"/>
              <a:r>
                <a:rPr lang="en-US" altLang="zh-TW" sz="3600" b="1" dirty="0" smtClean="0">
                  <a:solidFill>
                    <a:schemeClr val="bg1"/>
                  </a:solidFill>
                  <a:latin typeface="+mj-lt"/>
                  <a:ea typeface="Microsoft JhengHei" charset="0"/>
                  <a:cs typeface="Microsoft JhengHei" charset="0"/>
                </a:rPr>
                <a:t>Category Bar</a:t>
              </a:r>
              <a:endParaRPr lang="zh-TW" altLang="en-US" sz="3600" b="1" dirty="0">
                <a:solidFill>
                  <a:schemeClr val="bg1"/>
                </a:solidFill>
                <a:latin typeface="+mj-lt"/>
                <a:ea typeface="Microsoft JhengHei" charset="0"/>
                <a:cs typeface="Microsoft JhengHei" charset="0"/>
              </a:endParaRPr>
            </a:p>
          </p:txBody>
        </p:sp>
      </p:grpSp>
      <p:sp>
        <p:nvSpPr>
          <p:cNvPr id="280" name="Shape 280"/>
          <p:cNvSpPr/>
          <p:nvPr/>
        </p:nvSpPr>
        <p:spPr>
          <a:xfrm>
            <a:off x="4302420" y="2208874"/>
            <a:ext cx="23436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0" i="0" u="none" strike="noStrike" cap="none">
                <a:solidFill>
                  <a:srgbClr val="000000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Microsoft JhengHei" charset="0"/>
              <a:ea typeface="Microsoft JhengHei" charset="0"/>
              <a:cs typeface="Microsoft JhengHei" charset="0"/>
              <a:sym typeface="Arial"/>
            </a:endParaRPr>
          </a:p>
        </p:txBody>
      </p:sp>
      <p:grpSp>
        <p:nvGrpSpPr>
          <p:cNvPr id="281" name="Shape 281"/>
          <p:cNvGrpSpPr/>
          <p:nvPr/>
        </p:nvGrpSpPr>
        <p:grpSpPr>
          <a:xfrm>
            <a:off x="149187" y="3496850"/>
            <a:ext cx="3403424" cy="1375797"/>
            <a:chOff x="2437903" y="926058"/>
            <a:chExt cx="2179028" cy="468532"/>
          </a:xfrm>
        </p:grpSpPr>
        <p:sp>
          <p:nvSpPr>
            <p:cNvPr id="282" name="Shape 282"/>
            <p:cNvSpPr/>
            <p:nvPr/>
          </p:nvSpPr>
          <p:spPr>
            <a:xfrm>
              <a:off x="2437903" y="926058"/>
              <a:ext cx="2167446" cy="468532"/>
            </a:xfrm>
            <a:prstGeom prst="roundRect">
              <a:avLst>
                <a:gd name="adj" fmla="val 16667"/>
              </a:avLst>
            </a:prstGeom>
            <a:solidFill>
              <a:srgbClr val="0070C0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762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7030A0"/>
                </a:solidFill>
                <a:latin typeface="Microsoft JhengHei" charset="0"/>
                <a:ea typeface="Microsoft JhengHei" charset="0"/>
                <a:cs typeface="Microsoft JhengHei" charset="0"/>
                <a:sym typeface="Arial"/>
              </a:endParaRPr>
            </a:p>
          </p:txBody>
        </p:sp>
        <p:sp>
          <p:nvSpPr>
            <p:cNvPr id="283" name="Shape 283"/>
            <p:cNvSpPr txBox="1"/>
            <p:nvPr/>
          </p:nvSpPr>
          <p:spPr>
            <a:xfrm>
              <a:off x="2557047" y="948446"/>
              <a:ext cx="2059884" cy="393086"/>
            </a:xfrm>
            <a:prstGeom prst="rect">
              <a:avLst/>
            </a:prstGeom>
            <a:noFill/>
            <a:ln>
              <a:noFill/>
            </a:ln>
            <a:effectLst>
              <a:outerShdw blurRad="50800" dist="762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vl="0">
                <a:lnSpc>
                  <a:spcPct val="115000"/>
                </a:lnSpc>
              </a:pPr>
              <a:r>
                <a:rPr lang="en" sz="1600" b="1" dirty="0">
                  <a:solidFill>
                    <a:srgbClr val="FFFF00"/>
                  </a:solidFill>
                  <a:latin typeface="+mj-lt"/>
                  <a:ea typeface="Microsoft JhengHei" charset="0"/>
                  <a:cs typeface="Microsoft JhengHei" charset="0"/>
                </a:rPr>
                <a:t>Ten categories, </a:t>
              </a:r>
              <a:r>
                <a:rPr lang="en" sz="1600" b="1" dirty="0">
                  <a:solidFill>
                    <a:schemeClr val="bg1"/>
                  </a:solidFill>
                  <a:latin typeface="+mj-lt"/>
                  <a:ea typeface="Microsoft JhengHei" charset="0"/>
                  <a:cs typeface="Microsoft JhengHei" charset="0"/>
                </a:rPr>
                <a:t>search with one click</a:t>
              </a:r>
              <a:r>
                <a:rPr lang="en" sz="1600" b="1" dirty="0" smtClean="0">
                  <a:solidFill>
                    <a:schemeClr val="bg1"/>
                  </a:solidFill>
                  <a:latin typeface="+mj-lt"/>
                  <a:ea typeface="Microsoft JhengHei" charset="0"/>
                  <a:cs typeface="Microsoft JhengHei" charset="0"/>
                </a:rPr>
                <a:t>!</a:t>
              </a:r>
              <a:endParaRPr lang="en-US" sz="1600" b="1" dirty="0" smtClean="0">
                <a:solidFill>
                  <a:schemeClr val="bg1"/>
                </a:solidFill>
                <a:latin typeface="+mj-lt"/>
                <a:ea typeface="Microsoft JhengHei" charset="0"/>
                <a:cs typeface="Microsoft JhengHei" charset="0"/>
              </a:endParaRPr>
            </a:p>
            <a:p>
              <a:pPr lvl="0">
                <a:lnSpc>
                  <a:spcPct val="115000"/>
                </a:lnSpc>
              </a:pPr>
              <a:r>
                <a:rPr lang="en" sz="1600" b="1" dirty="0" smtClean="0">
                  <a:solidFill>
                    <a:srgbClr val="FFFF00"/>
                  </a:solidFill>
                  <a:latin typeface="+mj-lt"/>
                  <a:ea typeface="Microsoft JhengHei" charset="0"/>
                  <a:cs typeface="Microsoft JhengHei" charset="0"/>
                </a:rPr>
                <a:t>Email </a:t>
              </a:r>
              <a:r>
                <a:rPr lang="en" sz="1600" b="1" dirty="0">
                  <a:solidFill>
                    <a:srgbClr val="FFFF00"/>
                  </a:solidFill>
                  <a:latin typeface="+mj-lt"/>
                  <a:ea typeface="Microsoft JhengHei" charset="0"/>
                  <a:cs typeface="Microsoft JhengHei" charset="0"/>
                </a:rPr>
                <a:t>can also be searched </a:t>
              </a:r>
              <a:r>
                <a:rPr lang="en" sz="1600" b="1" dirty="0">
                  <a:solidFill>
                    <a:schemeClr val="bg1"/>
                  </a:solidFill>
                  <a:latin typeface="+mj-lt"/>
                  <a:ea typeface="Microsoft JhengHei" charset="0"/>
                  <a:cs typeface="Microsoft JhengHei" charset="0"/>
                </a:rPr>
                <a:t>after installing </a:t>
              </a:r>
              <a:r>
                <a:rPr lang="en" sz="1600" b="1" dirty="0" err="1">
                  <a:solidFill>
                    <a:schemeClr val="bg1"/>
                  </a:solidFill>
                  <a:latin typeface="+mj-lt"/>
                  <a:ea typeface="Microsoft JhengHei" charset="0"/>
                  <a:cs typeface="Microsoft JhengHei" charset="0"/>
                </a:rPr>
                <a:t>QmailAgent</a:t>
              </a:r>
              <a:r>
                <a:rPr lang="en" sz="1600" b="1" dirty="0">
                  <a:solidFill>
                    <a:schemeClr val="bg1"/>
                  </a:solidFill>
                  <a:latin typeface="+mj-lt"/>
                  <a:ea typeface="Microsoft JhengHei" charset="0"/>
                  <a:cs typeface="Microsoft JhengHei" charset="0"/>
                </a:rPr>
                <a:t>!</a:t>
              </a:r>
              <a:endParaRPr sz="1100" dirty="0">
                <a:solidFill>
                  <a:schemeClr val="bg1"/>
                </a:solidFill>
                <a:latin typeface="+mj-lt"/>
                <a:ea typeface="Microsoft JhengHei" charset="0"/>
                <a:cs typeface="Microsoft JhengHei" charset="0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1854</TotalTime>
  <Words>771</Words>
  <Application>Microsoft Office PowerPoint</Application>
  <PresentationFormat>如螢幕大小 (16:9)</PresentationFormat>
  <Paragraphs>192</Paragraphs>
  <Slides>33</Slides>
  <Notes>33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33</vt:i4>
      </vt:variant>
    </vt:vector>
  </HeadingPairs>
  <TitlesOfParts>
    <vt:vector size="34" baseType="lpstr">
      <vt:lpstr>Simple Light</vt:lpstr>
      <vt:lpstr>投影片 1</vt:lpstr>
      <vt:lpstr>Have you ever had those concerns?</vt:lpstr>
      <vt:lpstr>Qsirch 334  Solves All Your Concerns</vt:lpstr>
      <vt:lpstr>Qsirch 334 core competencies</vt:lpstr>
      <vt:lpstr>Do you always spend a lot of time on searching files because you don't remember the keyword or you don’t have full text search tools?</vt:lpstr>
      <vt:lpstr>With Qsirch Any search criteria won't bother you!</vt:lpstr>
      <vt:lpstr>3 Search tools of Qsirch</vt:lpstr>
      <vt:lpstr>投影片 8</vt:lpstr>
      <vt:lpstr>投影片 9</vt:lpstr>
      <vt:lpstr>投影片 10</vt:lpstr>
      <vt:lpstr>投影片 11</vt:lpstr>
      <vt:lpstr>With Qsirch Search, preview to share  Quickly completed</vt:lpstr>
      <vt:lpstr>3 Search aids of Qsirch</vt:lpstr>
      <vt:lpstr>投影片 14</vt:lpstr>
      <vt:lpstr>投影片 15</vt:lpstr>
      <vt:lpstr>投影片 16</vt:lpstr>
      <vt:lpstr>DEMO</vt:lpstr>
      <vt:lpstr>Are the following situations slowing you down? 1. Finding the files will always interrupt the workflow… 2. Urgently need certain files when going out …</vt:lpstr>
      <vt:lpstr>With Qsirch   you can search files anytime, anywhere</vt:lpstr>
      <vt:lpstr> Search files in 4 ways</vt:lpstr>
      <vt:lpstr>投影片 21</vt:lpstr>
      <vt:lpstr>Triple protections secure your data</vt:lpstr>
      <vt:lpstr>Comprehensive Search</vt:lpstr>
      <vt:lpstr>Preview, Download and Share</vt:lpstr>
      <vt:lpstr>Offline Search</vt:lpstr>
      <vt:lpstr>DEMO</vt:lpstr>
      <vt:lpstr>投影片 27</vt:lpstr>
      <vt:lpstr>DEMO</vt:lpstr>
      <vt:lpstr>Qsirch Helper- Web Extension</vt:lpstr>
      <vt:lpstr>DEMO</vt:lpstr>
      <vt:lpstr>Core competency analysis</vt:lpstr>
      <vt:lpstr>Core competency analysis</vt:lpstr>
      <vt:lpstr>投影片 33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Yvonne Tsai</dc:creator>
  <cp:lastModifiedBy>Yvonne Tsai</cp:lastModifiedBy>
  <cp:revision>119</cp:revision>
  <dcterms:modified xsi:type="dcterms:W3CDTF">2018-03-08T06:01:56Z</dcterms:modified>
</cp:coreProperties>
</file>