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6"/>
  </p:notesMasterIdLst>
  <p:sldIdLst>
    <p:sldId id="256" r:id="rId2"/>
    <p:sldId id="257" r:id="rId3"/>
    <p:sldId id="258" r:id="rId4"/>
    <p:sldId id="279" r:id="rId5"/>
    <p:sldId id="259" r:id="rId6"/>
    <p:sldId id="260" r:id="rId7"/>
    <p:sldId id="261"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77" r:id="rId24"/>
    <p:sldId id="278" r:id="rId25"/>
  </p:sldIdLst>
  <p:sldSz cx="9144000" cy="5143500" type="screen16x9"/>
  <p:notesSz cx="6858000" cy="9144000"/>
  <p:embeddedFontLst>
    <p:embeddedFont>
      <p:font typeface="微軟正黑體" pitchFamily="34" charset="-120"/>
      <p:regular r:id="rId27"/>
      <p:bold r:id="rId28"/>
    </p:embeddedFont>
    <p:embeddedFont>
      <p:font typeface="Calibri"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Tsao" initials="" lastIdx="1" clrIdx="0"/>
  <p:cmAuthor id="1" name="Michael Wang" initials="MW" lastIdx="2" clrIdx="1"/>
  <p:cmAuthor id="2" name="Angela Liu" initials="AL" lastIdx="4"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72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9979" autoAdjust="0"/>
    <p:restoredTop sz="94660"/>
  </p:normalViewPr>
  <p:slideViewPr>
    <p:cSldViewPr>
      <p:cViewPr>
        <p:scale>
          <a:sx n="150" d="100"/>
          <a:sy n="150" d="100"/>
        </p:scale>
        <p:origin x="-720" y="-426"/>
      </p:cViewPr>
      <p:guideLst>
        <p:guide orient="horz" pos="1620"/>
        <p:guide pos="2880"/>
      </p:guideLst>
    </p:cSldViewPr>
  </p:slideViewPr>
  <p:notesTextViewPr>
    <p:cViewPr>
      <p:scale>
        <a:sx n="100" d="100"/>
        <a:sy n="100" d="100"/>
      </p:scale>
      <p:origin x="0" y="0"/>
    </p:cViewPr>
  </p:notesTextViewPr>
  <p:sorterViewPr>
    <p:cViewPr>
      <p:scale>
        <a:sx n="90" d="100"/>
        <a:sy n="90" d="100"/>
      </p:scale>
      <p:origin x="0" y="308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76200">
              <a:spcBef>
                <a:spcPts val="0"/>
              </a:spcBef>
              <a:spcAft>
                <a:spcPts val="0"/>
              </a:spcAft>
              <a:buNone/>
            </a:pPr>
            <a:endParaRPr/>
          </a:p>
        </p:txBody>
      </p:sp>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350"/>
                <a:buFont typeface="Arial"/>
                <a:buNone/>
              </a:p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76200">
              <a:spcBef>
                <a:spcPts val="0"/>
              </a:spcBef>
              <a:spcAft>
                <a:spcPts val="0"/>
              </a:spcAft>
              <a:buNone/>
            </a:pPr>
            <a:endParaRPr/>
          </a:p>
        </p:txBody>
      </p:sp>
      <p:sp>
        <p:nvSpPr>
          <p:cNvPr id="196" name="Shape 196"/>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ltLang="zh-TW"/>
              <a:pPr marL="0" lvl="0" indent="0">
                <a:spcBef>
                  <a:spcPts val="0"/>
                </a:spcBef>
                <a:spcAft>
                  <a:spcPts val="0"/>
                </a:spcAft>
                <a:buClr>
                  <a:schemeClr val="dk1"/>
                </a:buClr>
                <a:buSzPts val="300"/>
                <a:buFont typeface="Calibri"/>
                <a:buNone/>
              </a:pPr>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76200">
              <a:spcBef>
                <a:spcPts val="0"/>
              </a:spcBef>
              <a:spcAft>
                <a:spcPts val="0"/>
              </a:spcAft>
              <a:buNone/>
            </a:pPr>
            <a:endParaRPr/>
          </a:p>
        </p:txBody>
      </p:sp>
      <p:sp>
        <p:nvSpPr>
          <p:cNvPr id="205" name="Shape 205"/>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ltLang="zh-TW"/>
              <a:pPr marL="0" lvl="0" indent="0">
                <a:spcBef>
                  <a:spcPts val="0"/>
                </a:spcBef>
                <a:spcAft>
                  <a:spcPts val="0"/>
                </a:spcAft>
                <a:buClr>
                  <a:schemeClr val="dk1"/>
                </a:buClr>
                <a:buSzPts val="300"/>
                <a:buFont typeface="Calibri"/>
                <a:buNone/>
              </a:pPr>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76200">
              <a:spcBef>
                <a:spcPts val="0"/>
              </a:spcBef>
              <a:spcAft>
                <a:spcPts val="0"/>
              </a:spcAft>
              <a:buNone/>
            </a:pPr>
            <a:endParaRPr/>
          </a:p>
        </p:txBody>
      </p:sp>
      <p:sp>
        <p:nvSpPr>
          <p:cNvPr id="213" name="Shape 213"/>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ltLang="zh-TW"/>
              <a:pPr marL="0" lvl="0" indent="0">
                <a:spcBef>
                  <a:spcPts val="0"/>
                </a:spcBef>
                <a:spcAft>
                  <a:spcPts val="0"/>
                </a:spcAft>
                <a:buClr>
                  <a:schemeClr val="dk1"/>
                </a:buClr>
                <a:buSzPts val="300"/>
                <a:buFont typeface="Calibri"/>
                <a:buNone/>
              </a:pPr>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76200">
              <a:spcBef>
                <a:spcPts val="0"/>
              </a:spcBef>
              <a:spcAft>
                <a:spcPts val="0"/>
              </a:spcAft>
              <a:buNone/>
            </a:pPr>
            <a:endParaRPr/>
          </a:p>
        </p:txBody>
      </p:sp>
      <p:sp>
        <p:nvSpPr>
          <p:cNvPr id="221" name="Shape 2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76200">
              <a:spcBef>
                <a:spcPts val="0"/>
              </a:spcBef>
              <a:spcAft>
                <a:spcPts val="0"/>
              </a:spcAft>
              <a:buNone/>
            </a:pPr>
            <a:endParaRPr/>
          </a:p>
        </p:txBody>
      </p:sp>
      <p:sp>
        <p:nvSpPr>
          <p:cNvPr id="232" name="Shape 232"/>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ltLang="zh-TW"/>
              <a:pPr marL="0" lvl="0" indent="0">
                <a:spcBef>
                  <a:spcPts val="0"/>
                </a:spcBef>
                <a:spcAft>
                  <a:spcPts val="0"/>
                </a:spcAft>
                <a:buClr>
                  <a:schemeClr val="dk1"/>
                </a:buClr>
                <a:buSzPts val="300"/>
                <a:buFont typeface="Calibri"/>
                <a:buNone/>
              </a:pPr>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45" name="Shape 24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350"/>
                <a:buFont typeface="Arial"/>
                <a:buNone/>
              </a:p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76200">
              <a:spcBef>
                <a:spcPts val="0"/>
              </a:spcBef>
              <a:spcAft>
                <a:spcPts val="0"/>
              </a:spcAft>
              <a:buNone/>
            </a:pPr>
            <a:endParaRPr dirty="0"/>
          </a:p>
        </p:txBody>
      </p:sp>
      <p:sp>
        <p:nvSpPr>
          <p:cNvPr id="258" name="Shape 258"/>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ltLang="zh-TW"/>
              <a:pPr marL="0" lvl="0" indent="0">
                <a:spcBef>
                  <a:spcPts val="0"/>
                </a:spcBef>
                <a:spcAft>
                  <a:spcPts val="0"/>
                </a:spcAft>
                <a:buClr>
                  <a:schemeClr val="dk1"/>
                </a:buClr>
                <a:buSzPts val="300"/>
                <a:buFont typeface="Calibri"/>
                <a:buNone/>
              </a:pPr>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76200">
              <a:spcBef>
                <a:spcPts val="0"/>
              </a:spcBef>
              <a:spcAft>
                <a:spcPts val="0"/>
              </a:spcAft>
              <a:buNone/>
            </a:pPr>
            <a:endParaRPr/>
          </a:p>
        </p:txBody>
      </p:sp>
      <p:sp>
        <p:nvSpPr>
          <p:cNvPr id="273" name="Shape 273"/>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ltLang="zh-TW"/>
              <a:pPr marL="0" lvl="0" indent="0">
                <a:spcBef>
                  <a:spcPts val="0"/>
                </a:spcBef>
                <a:spcAft>
                  <a:spcPts val="0"/>
                </a:spcAft>
                <a:buClr>
                  <a:schemeClr val="dk1"/>
                </a:buClr>
                <a:buSzPts val="300"/>
                <a:buFont typeface="Calibri"/>
                <a:buNone/>
              </a:pPr>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Char char="●"/>
            </a:pPr>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1" name="Shape 9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altLang="zh-TW"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00"/>
                <a:buFont typeface="Calibri"/>
                <a:buNone/>
              </a:p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76200">
              <a:spcBef>
                <a:spcPts val="0"/>
              </a:spcBef>
              <a:spcAft>
                <a:spcPts val="0"/>
              </a:spcAft>
              <a:buNone/>
            </a:pPr>
            <a:endParaRPr/>
          </a:p>
        </p:txBody>
      </p:sp>
      <p:sp>
        <p:nvSpPr>
          <p:cNvPr id="281" name="Shape 281"/>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ltLang="zh-TW"/>
              <a:pPr marL="0" lvl="0" indent="0">
                <a:spcBef>
                  <a:spcPts val="0"/>
                </a:spcBef>
                <a:spcAft>
                  <a:spcPts val="0"/>
                </a:spcAft>
                <a:buClr>
                  <a:schemeClr val="dk1"/>
                </a:buClr>
                <a:buSzPts val="300"/>
                <a:buFont typeface="Calibri"/>
                <a:buNone/>
              </a:pPr>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76200">
              <a:spcBef>
                <a:spcPts val="0"/>
              </a:spcBef>
              <a:spcAft>
                <a:spcPts val="0"/>
              </a:spcAft>
              <a:buNone/>
            </a:pPr>
            <a:endParaRPr/>
          </a:p>
        </p:txBody>
      </p:sp>
      <p:sp>
        <p:nvSpPr>
          <p:cNvPr id="289" name="Shape 289"/>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ltLang="zh-TW"/>
              <a:pPr marL="0" lvl="0" indent="0">
                <a:spcBef>
                  <a:spcPts val="0"/>
                </a:spcBef>
                <a:spcAft>
                  <a:spcPts val="0"/>
                </a:spcAft>
                <a:buClr>
                  <a:schemeClr val="dk1"/>
                </a:buClr>
                <a:buSzPts val="300"/>
                <a:buFont typeface="Calibri"/>
                <a:buNone/>
              </a:pPr>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76200">
              <a:spcBef>
                <a:spcPts val="0"/>
              </a:spcBef>
              <a:spcAft>
                <a:spcPts val="0"/>
              </a:spcAft>
              <a:buNone/>
            </a:pPr>
            <a:endParaRPr/>
          </a:p>
        </p:txBody>
      </p:sp>
      <p:sp>
        <p:nvSpPr>
          <p:cNvPr id="297" name="Shape 297"/>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ltLang="zh-TW"/>
              <a:pPr marL="0" lvl="0" indent="0">
                <a:spcBef>
                  <a:spcPts val="0"/>
                </a:spcBef>
                <a:spcAft>
                  <a:spcPts val="0"/>
                </a:spcAft>
                <a:buClr>
                  <a:schemeClr val="dk1"/>
                </a:buClr>
                <a:buSzPts val="300"/>
                <a:buFont typeface="Calibri"/>
                <a:buNone/>
              </a:pPr>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76200">
              <a:spcBef>
                <a:spcPts val="0"/>
              </a:spcBef>
              <a:spcAft>
                <a:spcPts val="0"/>
              </a:spcAft>
              <a:buNone/>
            </a:pPr>
            <a:endParaRPr/>
          </a:p>
        </p:txBody>
      </p:sp>
      <p:sp>
        <p:nvSpPr>
          <p:cNvPr id="306" name="Shape 306"/>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ltLang="zh-TW"/>
              <a:pPr marL="0" lvl="0" indent="0">
                <a:spcBef>
                  <a:spcPts val="0"/>
                </a:spcBef>
                <a:spcAft>
                  <a:spcPts val="0"/>
                </a:spcAft>
                <a:buClr>
                  <a:schemeClr val="dk1"/>
                </a:buClr>
                <a:buSzPts val="300"/>
                <a:buFont typeface="Calibri"/>
                <a:buNone/>
              </a:pPr>
              <a:t>24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 name="Shape 10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None/>
            </a:pP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2" name="Shape 10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350"/>
                <a:buFont typeface="Arial"/>
                <a:buNone/>
              </a:p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12" name="Shape 11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350"/>
                <a:buFont typeface="Arial"/>
                <a:buNone/>
              </a:p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8" name="Shape 12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350"/>
                <a:buFont typeface="Arial"/>
                <a:buNone/>
              </a:p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 name="Shape 13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zh-TW"/>
              <a:t>Q:為何 QVR Guard 接管 QVR Pro 後，QVR Pro Client 無法使用 admin 以外的帳號登入。</a:t>
            </a:r>
            <a:endParaRPr/>
          </a:p>
          <a:p>
            <a:pPr marL="0" lvl="0" indent="0" rtl="0">
              <a:lnSpc>
                <a:spcPct val="115000"/>
              </a:lnSpc>
              <a:spcBef>
                <a:spcPts val="0"/>
              </a:spcBef>
              <a:spcAft>
                <a:spcPts val="0"/>
              </a:spcAft>
              <a:buClr>
                <a:schemeClr val="dk1"/>
              </a:buClr>
              <a:buSzPts val="1100"/>
              <a:buFont typeface="Arial"/>
              <a:buNone/>
            </a:pPr>
            <a:r>
              <a:rPr lang="zh-TW"/>
              <a:t>A:QVR Guard 為防止此錄影伺服器上的使用者對其進行變更，禁止使用者登入QVR Pro ，限制存取該伺服器的各項設定。請使用 admin 帳號登入進行管理。(包含 Web Server 及QVR Pro Client )</a:t>
            </a:r>
            <a:endParaRPr/>
          </a:p>
          <a:p>
            <a:pPr marL="0" lvl="0" indent="4546600" rtl="0">
              <a:lnSpc>
                <a:spcPct val="115000"/>
              </a:lnSpc>
              <a:spcBef>
                <a:spcPts val="0"/>
              </a:spcBef>
              <a:spcAft>
                <a:spcPts val="0"/>
              </a:spcAft>
              <a:buClr>
                <a:schemeClr val="dk1"/>
              </a:buClr>
              <a:buSzPts val="1100"/>
              <a:buFont typeface="Arial"/>
              <a:buNone/>
            </a:pPr>
            <a:endParaRPr/>
          </a:p>
          <a:p>
            <a:pPr marL="0" lvl="0" indent="0" rtl="0">
              <a:lnSpc>
                <a:spcPct val="115000"/>
              </a:lnSpc>
              <a:spcBef>
                <a:spcPts val="0"/>
              </a:spcBef>
              <a:spcAft>
                <a:spcPts val="0"/>
              </a:spcAft>
              <a:buClr>
                <a:schemeClr val="dk1"/>
              </a:buClr>
              <a:buSzPts val="1100"/>
              <a:buFont typeface="Arial"/>
              <a:buNone/>
            </a:pPr>
            <a:r>
              <a:rPr lang="zh-TW"/>
              <a:t>Q: QVR Pro 有設定事件錄影，請問 QVR Guard 接管時期會執行設定的事件條件錄影嗎?</a:t>
            </a:r>
            <a:endParaRPr/>
          </a:p>
          <a:p>
            <a:pPr marL="0" lvl="0" indent="0" rtl="0">
              <a:lnSpc>
                <a:spcPct val="115000"/>
              </a:lnSpc>
              <a:spcBef>
                <a:spcPts val="0"/>
              </a:spcBef>
              <a:spcAft>
                <a:spcPts val="0"/>
              </a:spcAft>
              <a:buClr>
                <a:schemeClr val="dk1"/>
              </a:buClr>
              <a:buSzPts val="1100"/>
              <a:buFont typeface="Arial"/>
              <a:buNone/>
            </a:pPr>
            <a:r>
              <a:rPr lang="zh-TW"/>
              <a:t>A:會，但 QVR Guard 接管錄影服務將以 24 小時全天候錄影。例如 QVR Pro 在事件管理設定攝影機位移事件觸發錄影，QVR Guard 接管後啟動24 小時全天候錄影)</a:t>
            </a:r>
            <a:endParaRPr/>
          </a:p>
          <a:p>
            <a:pPr marL="0" lvl="0" indent="0" rtl="0">
              <a:lnSpc>
                <a:spcPct val="115000"/>
              </a:lnSpc>
              <a:spcBef>
                <a:spcPts val="0"/>
              </a:spcBef>
              <a:spcAft>
                <a:spcPts val="0"/>
              </a:spcAft>
              <a:buClr>
                <a:schemeClr val="dk1"/>
              </a:buClr>
              <a:buSzPts val="1100"/>
              <a:buFont typeface="Arial"/>
              <a:buNone/>
            </a:pPr>
            <a:endParaRPr/>
          </a:p>
          <a:p>
            <a:pPr marL="0" marR="0" lvl="0" indent="0" algn="l" rtl="0">
              <a:spcBef>
                <a:spcPts val="0"/>
              </a:spcBef>
              <a:spcAft>
                <a:spcPts val="0"/>
              </a:spcAft>
              <a:buClr>
                <a:schemeClr val="dk1"/>
              </a:buClr>
              <a:buSzPts val="1200"/>
              <a:buFont typeface="Calibri"/>
              <a:buNone/>
            </a:pPr>
            <a:endParaRPr/>
          </a:p>
        </p:txBody>
      </p:sp>
      <p:sp>
        <p:nvSpPr>
          <p:cNvPr id="136" name="Shape 13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350"/>
                <a:buFont typeface="Arial"/>
                <a:buNone/>
              </a:p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zh-TW" dirty="0"/>
              <a:t>Q: QVR Pro 有設定事件錄影，請問 QVR Guard 接管時期會執行設定的事件條件錄影嗎?</a:t>
            </a:r>
            <a:endParaRPr dirty="0"/>
          </a:p>
          <a:p>
            <a:pPr marL="0" lvl="0" indent="0" rtl="0">
              <a:lnSpc>
                <a:spcPct val="115000"/>
              </a:lnSpc>
              <a:spcBef>
                <a:spcPts val="0"/>
              </a:spcBef>
              <a:spcAft>
                <a:spcPts val="0"/>
              </a:spcAft>
              <a:buClr>
                <a:schemeClr val="dk1"/>
              </a:buClr>
              <a:buSzPts val="1100"/>
              <a:buFont typeface="Arial"/>
              <a:buNone/>
            </a:pPr>
            <a:r>
              <a:rPr lang="zh-TW" dirty="0"/>
              <a:t>A:會，但 QVR Guard 接管錄影服務將以 24 小時全天候錄影。例如 QVR Pro 在事件管理設定攝影機位移事件觸發錄影，QVR Guard 接管後啟動24 小時全天候錄影)</a:t>
            </a:r>
            <a:endParaRPr dirty="0"/>
          </a:p>
          <a:p>
            <a:pPr marL="0" marR="0" lvl="0" indent="0" algn="l" rtl="0">
              <a:spcBef>
                <a:spcPts val="0"/>
              </a:spcBef>
              <a:spcAft>
                <a:spcPts val="0"/>
              </a:spcAft>
              <a:buClr>
                <a:schemeClr val="dk1"/>
              </a:buClr>
              <a:buSzPts val="1200"/>
              <a:buFont typeface="Calibri"/>
              <a:buNone/>
            </a:pPr>
            <a:endParaRPr dirty="0"/>
          </a:p>
        </p:txBody>
      </p:sp>
      <p:sp>
        <p:nvSpPr>
          <p:cNvPr id="145" name="Shape 14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350"/>
                <a:buFont typeface="Arial"/>
                <a:buNone/>
              </a:p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12" name="Shape 11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350"/>
                <a:buFont typeface="Arial"/>
                <a:buNone/>
              </a:p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8" name="Shape 16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69" name="Shape 16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350"/>
                <a:buFont typeface="Arial"/>
                <a:buNone/>
              </a:p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Shape 59"/>
        <p:cNvGrpSpPr/>
        <p:nvPr/>
      </p:nvGrpSpPr>
      <p:grpSpPr>
        <a:xfrm>
          <a:off x="0" y="0"/>
          <a:ext cx="0" cy="0"/>
          <a:chOff x="0" y="0"/>
          <a:chExt cx="0" cy="0"/>
        </a:xfrm>
      </p:grpSpPr>
      <p:sp>
        <p:nvSpPr>
          <p:cNvPr id="5" name="Shape 61"/>
          <p:cNvSpPr txBox="1">
            <a:spLocks noGrp="1"/>
          </p:cNvSpPr>
          <p:nvPr>
            <p:ph type="title"/>
          </p:nvPr>
        </p:nvSpPr>
        <p:spPr>
          <a:xfrm>
            <a:off x="500034" y="214296"/>
            <a:ext cx="8143932" cy="785818"/>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lt1"/>
              </a:buClr>
              <a:buSzPts val="3800"/>
              <a:buFont typeface="Arial"/>
              <a:buNone/>
              <a:defRPr sz="3200" b="1" i="0" u="none" strike="noStrike" cap="none">
                <a:solidFill>
                  <a:srgbClr val="002060"/>
                </a:solidFill>
                <a:latin typeface="+mj-lt"/>
                <a:ea typeface="微軟正黑體" pitchFamily="34" charset="-120"/>
                <a:cs typeface="Arial"/>
                <a:sym typeface="Arial"/>
              </a:defRPr>
            </a:lvl1pPr>
            <a:lvl2pPr marL="0" marR="0" lvl="1"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2pPr>
            <a:lvl3pPr marL="0" marR="0" lvl="2"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3pPr>
            <a:lvl4pPr marL="0" marR="0" lvl="3"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4pPr>
            <a:lvl5pPr marL="0" marR="0" lvl="4"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5pPr>
            <a:lvl6pPr marL="457200" marR="0" lvl="5"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6pPr>
            <a:lvl7pPr marL="914400" marR="0" lvl="6"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7pPr>
            <a:lvl8pPr marL="1371600" marR="0" lvl="7"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8pPr>
            <a:lvl9pPr marL="1828800" marR="0" lvl="8"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9pPr>
          </a:lstStyle>
          <a:p>
            <a:endParaRPr dirty="0"/>
          </a:p>
        </p:txBody>
      </p:sp>
      <p:sp>
        <p:nvSpPr>
          <p:cNvPr id="6" name="Shape 62"/>
          <p:cNvSpPr txBox="1">
            <a:spLocks noGrp="1"/>
          </p:cNvSpPr>
          <p:nvPr>
            <p:ph type="body" idx="1"/>
          </p:nvPr>
        </p:nvSpPr>
        <p:spPr>
          <a:xfrm>
            <a:off x="500034" y="1000115"/>
            <a:ext cx="8215370" cy="4143300"/>
          </a:xfrm>
          <a:prstGeom prst="rect">
            <a:avLst/>
          </a:prstGeom>
          <a:noFill/>
          <a:ln>
            <a:noFill/>
          </a:ln>
        </p:spPr>
        <p:txBody>
          <a:bodyPr wrap="square" lIns="91425" tIns="91425" rIns="91425" bIns="91425" anchor="t" anchorCtr="0"/>
          <a:lstStyle>
            <a:lvl1pPr marL="457200" marR="0" lvl="0" indent="-342900" algn="l" rtl="0">
              <a:lnSpc>
                <a:spcPct val="100000"/>
              </a:lnSpc>
              <a:spcBef>
                <a:spcPts val="1800"/>
              </a:spcBef>
              <a:spcAft>
                <a:spcPts val="0"/>
              </a:spcAft>
              <a:buClr>
                <a:srgbClr val="002060"/>
              </a:buClr>
              <a:buSzPts val="1800"/>
              <a:buFont typeface="Arial"/>
              <a:buChar char="•"/>
              <a:defRPr sz="1600" b="1" i="0" u="none" strike="noStrike" cap="none">
                <a:solidFill>
                  <a:srgbClr val="002060"/>
                </a:solidFill>
                <a:latin typeface="+mn-lt"/>
                <a:ea typeface="微軟正黑體" pitchFamily="34" charset="-120"/>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標題及物件">
    <p:spTree>
      <p:nvGrpSpPr>
        <p:cNvPr id="1" name="Shape 59"/>
        <p:cNvGrpSpPr/>
        <p:nvPr/>
      </p:nvGrpSpPr>
      <p:grpSpPr>
        <a:xfrm>
          <a:off x="0" y="0"/>
          <a:ext cx="0" cy="0"/>
          <a:chOff x="0" y="0"/>
          <a:chExt cx="0" cy="0"/>
        </a:xfrm>
      </p:grpSpPr>
      <p:sp>
        <p:nvSpPr>
          <p:cNvPr id="61" name="Shape 61"/>
          <p:cNvSpPr txBox="1">
            <a:spLocks noGrp="1"/>
          </p:cNvSpPr>
          <p:nvPr>
            <p:ph type="title"/>
          </p:nvPr>
        </p:nvSpPr>
        <p:spPr>
          <a:xfrm>
            <a:off x="500034" y="214296"/>
            <a:ext cx="8143932" cy="785818"/>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lt1"/>
              </a:buClr>
              <a:buSzPts val="3800"/>
              <a:buFont typeface="Arial"/>
              <a:buNone/>
              <a:defRPr sz="3200" b="1" i="0" u="none" strike="noStrike" cap="none">
                <a:solidFill>
                  <a:schemeClr val="bg2">
                    <a:lumMod val="75000"/>
                  </a:schemeClr>
                </a:solidFill>
                <a:latin typeface="+mj-lt"/>
                <a:ea typeface="微軟正黑體" pitchFamily="34" charset="-120"/>
                <a:cs typeface="Arial"/>
                <a:sym typeface="Arial"/>
              </a:defRPr>
            </a:lvl1pPr>
            <a:lvl2pPr marL="0" marR="0" lvl="1"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2pPr>
            <a:lvl3pPr marL="0" marR="0" lvl="2"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3pPr>
            <a:lvl4pPr marL="0" marR="0" lvl="3"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4pPr>
            <a:lvl5pPr marL="0" marR="0" lvl="4"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5pPr>
            <a:lvl6pPr marL="457200" marR="0" lvl="5"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6pPr>
            <a:lvl7pPr marL="914400" marR="0" lvl="6"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7pPr>
            <a:lvl8pPr marL="1371600" marR="0" lvl="7"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8pPr>
            <a:lvl9pPr marL="1828800" marR="0" lvl="8"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9pPr>
          </a:lstStyle>
          <a:p>
            <a:endParaRPr dirty="0"/>
          </a:p>
        </p:txBody>
      </p:sp>
      <p:sp>
        <p:nvSpPr>
          <p:cNvPr id="62" name="Shape 62"/>
          <p:cNvSpPr txBox="1">
            <a:spLocks noGrp="1"/>
          </p:cNvSpPr>
          <p:nvPr>
            <p:ph type="body" idx="1"/>
          </p:nvPr>
        </p:nvSpPr>
        <p:spPr>
          <a:xfrm>
            <a:off x="500034" y="857238"/>
            <a:ext cx="8215370" cy="4143300"/>
          </a:xfrm>
          <a:prstGeom prst="rect">
            <a:avLst/>
          </a:prstGeom>
          <a:noFill/>
          <a:ln>
            <a:noFill/>
          </a:ln>
        </p:spPr>
        <p:txBody>
          <a:bodyPr wrap="square" lIns="91425" tIns="91425" rIns="91425" bIns="91425" anchor="t" anchorCtr="0"/>
          <a:lstStyle>
            <a:lvl1pPr marL="457200" marR="0" lvl="0" indent="-342900" algn="l" rtl="0">
              <a:lnSpc>
                <a:spcPct val="100000"/>
              </a:lnSpc>
              <a:spcBef>
                <a:spcPts val="600"/>
              </a:spcBef>
              <a:spcAft>
                <a:spcPts val="0"/>
              </a:spcAft>
              <a:buClr>
                <a:srgbClr val="002060"/>
              </a:buClr>
              <a:buSzPts val="1800"/>
              <a:buFont typeface="Arial"/>
              <a:buChar char="•"/>
              <a:defRPr sz="1600" b="1" i="0" u="none" strike="noStrike" cap="none">
                <a:solidFill>
                  <a:schemeClr val="tx1"/>
                </a:solidFill>
                <a:latin typeface="+mn-lt"/>
                <a:ea typeface="微軟正黑體" pitchFamily="34" charset="-120"/>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Shape 59"/>
        <p:cNvGrpSpPr/>
        <p:nvPr/>
      </p:nvGrpSpPr>
      <p:grpSpPr>
        <a:xfrm>
          <a:off x="0" y="0"/>
          <a:ext cx="0" cy="0"/>
          <a:chOff x="0" y="0"/>
          <a:chExt cx="0" cy="0"/>
        </a:xfrm>
      </p:grpSpPr>
      <p:sp>
        <p:nvSpPr>
          <p:cNvPr id="4" name="Shape 61"/>
          <p:cNvSpPr txBox="1">
            <a:spLocks noGrp="1"/>
          </p:cNvSpPr>
          <p:nvPr>
            <p:ph type="title"/>
          </p:nvPr>
        </p:nvSpPr>
        <p:spPr>
          <a:xfrm>
            <a:off x="500034" y="214296"/>
            <a:ext cx="8143932" cy="785818"/>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lt1"/>
              </a:buClr>
              <a:buSzPts val="3800"/>
              <a:buFont typeface="Arial"/>
              <a:buNone/>
              <a:defRPr sz="3200" b="1" i="0" u="none" strike="noStrike" cap="none">
                <a:solidFill>
                  <a:srgbClr val="002060"/>
                </a:solidFill>
                <a:latin typeface="+mj-lt"/>
                <a:ea typeface="微軟正黑體" pitchFamily="34" charset="-120"/>
                <a:cs typeface="Arial"/>
                <a:sym typeface="Arial"/>
              </a:defRPr>
            </a:lvl1pPr>
            <a:lvl2pPr marL="0" marR="0" lvl="1"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2pPr>
            <a:lvl3pPr marL="0" marR="0" lvl="2"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3pPr>
            <a:lvl4pPr marL="0" marR="0" lvl="3"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4pPr>
            <a:lvl5pPr marL="0" marR="0" lvl="4"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5pPr>
            <a:lvl6pPr marL="457200" marR="0" lvl="5"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6pPr>
            <a:lvl7pPr marL="914400" marR="0" lvl="6"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7pPr>
            <a:lvl8pPr marL="1371600" marR="0" lvl="7"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8pPr>
            <a:lvl9pPr marL="1828800" marR="0" lvl="8"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9pPr>
          </a:lstStyle>
          <a:p>
            <a:endParaRPr dirty="0"/>
          </a:p>
        </p:txBody>
      </p:sp>
      <p:sp>
        <p:nvSpPr>
          <p:cNvPr id="5" name="Shape 62"/>
          <p:cNvSpPr txBox="1">
            <a:spLocks noGrp="1"/>
          </p:cNvSpPr>
          <p:nvPr>
            <p:ph type="body" idx="1"/>
          </p:nvPr>
        </p:nvSpPr>
        <p:spPr>
          <a:xfrm>
            <a:off x="500034" y="928676"/>
            <a:ext cx="8215370" cy="4143300"/>
          </a:xfrm>
          <a:prstGeom prst="rect">
            <a:avLst/>
          </a:prstGeom>
          <a:noFill/>
          <a:ln>
            <a:noFill/>
          </a:ln>
        </p:spPr>
        <p:txBody>
          <a:bodyPr wrap="square" lIns="91425" tIns="91425" rIns="91425" bIns="91425" anchor="t" anchorCtr="0"/>
          <a:lstStyle>
            <a:lvl1pPr marL="457200" marR="0" lvl="0" indent="-342900" algn="l" rtl="0">
              <a:lnSpc>
                <a:spcPct val="100000"/>
              </a:lnSpc>
              <a:spcBef>
                <a:spcPts val="1800"/>
              </a:spcBef>
              <a:spcAft>
                <a:spcPts val="0"/>
              </a:spcAft>
              <a:buClr>
                <a:srgbClr val="002060"/>
              </a:buClr>
              <a:buSzPts val="1800"/>
              <a:buFont typeface="Arial"/>
              <a:buChar char="•"/>
              <a:defRPr sz="1600" b="1" i="0" u="none" strike="noStrike" cap="none">
                <a:solidFill>
                  <a:srgbClr val="002060"/>
                </a:solidFill>
                <a:latin typeface="+mn-lt"/>
                <a:ea typeface="微軟正黑體" pitchFamily="34" charset="-120"/>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標題投影片">
    <p:spTree>
      <p:nvGrpSpPr>
        <p:cNvPr id="1" name="Shape 64"/>
        <p:cNvGrpSpPr/>
        <p:nvPr/>
      </p:nvGrpSpPr>
      <p:grpSpPr>
        <a:xfrm>
          <a:off x="0" y="0"/>
          <a:ext cx="0" cy="0"/>
          <a:chOff x="0" y="0"/>
          <a:chExt cx="0" cy="0"/>
        </a:xfrm>
      </p:grpSpPr>
      <p:pic>
        <p:nvPicPr>
          <p:cNvPr id="11" name="圖片 10" descr="0124_16比9_封面母片_(ZH+EN).jpg"/>
          <p:cNvPicPr>
            <a:picLocks noChangeAspect="1"/>
          </p:cNvPicPr>
          <p:nvPr userDrawn="1"/>
        </p:nvPicPr>
        <p:blipFill>
          <a:blip r:embed="rId2"/>
          <a:stretch>
            <a:fillRect/>
          </a:stretch>
        </p:blipFill>
        <p:spPr>
          <a:xfrm>
            <a:off x="0" y="0"/>
            <a:ext cx="9144000" cy="5143500"/>
          </a:xfrm>
          <a:prstGeom prst="rect">
            <a:avLst/>
          </a:prstGeom>
        </p:spPr>
      </p:pic>
      <p:sp>
        <p:nvSpPr>
          <p:cNvPr id="65" name="Shape 65"/>
          <p:cNvSpPr txBox="1">
            <a:spLocks noGrp="1"/>
          </p:cNvSpPr>
          <p:nvPr>
            <p:ph type="ctrTitle"/>
          </p:nvPr>
        </p:nvSpPr>
        <p:spPr>
          <a:xfrm>
            <a:off x="683568" y="1491630"/>
            <a:ext cx="7772400" cy="1296144"/>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2060"/>
              </a:buClr>
              <a:buSzPts val="4800"/>
              <a:buFont typeface="Arial"/>
              <a:buNone/>
              <a:defRPr sz="4800" b="0" i="0" u="none" strike="noStrike" cap="none">
                <a:solidFill>
                  <a:schemeClr val="bg1"/>
                </a:solidFill>
                <a:latin typeface="+mj-lt"/>
                <a:ea typeface="微軟正黑體" pitchFamily="34" charset="-120"/>
                <a:cs typeface="Arial"/>
                <a:sym typeface="Arial"/>
              </a:defRPr>
            </a:lvl1pPr>
            <a:lvl2pPr lvl="1" indent="0">
              <a:spcBef>
                <a:spcPts val="0"/>
              </a:spcBef>
              <a:spcAft>
                <a:spcPts val="0"/>
              </a:spcAft>
              <a:buSzPts val="1800"/>
              <a:buFont typeface="Arial"/>
              <a:buNone/>
              <a:defRPr sz="1800"/>
            </a:lvl2pPr>
            <a:lvl3pPr lvl="2" indent="0">
              <a:spcBef>
                <a:spcPts val="0"/>
              </a:spcBef>
              <a:spcAft>
                <a:spcPts val="0"/>
              </a:spcAft>
              <a:buSzPts val="1800"/>
              <a:buFont typeface="Arial"/>
              <a:buNone/>
              <a:defRPr sz="1800"/>
            </a:lvl3pPr>
            <a:lvl4pPr lvl="3" indent="0">
              <a:spcBef>
                <a:spcPts val="0"/>
              </a:spcBef>
              <a:spcAft>
                <a:spcPts val="0"/>
              </a:spcAft>
              <a:buSzPts val="1800"/>
              <a:buFont typeface="Arial"/>
              <a:buNone/>
              <a:defRPr sz="1800"/>
            </a:lvl4pPr>
            <a:lvl5pPr lvl="4" indent="0">
              <a:spcBef>
                <a:spcPts val="0"/>
              </a:spcBef>
              <a:spcAft>
                <a:spcPts val="0"/>
              </a:spcAft>
              <a:buSzPts val="1800"/>
              <a:buFont typeface="Arial"/>
              <a:buNone/>
              <a:defRPr sz="1800"/>
            </a:lvl5pPr>
            <a:lvl6pPr lvl="5" indent="0">
              <a:spcBef>
                <a:spcPts val="0"/>
              </a:spcBef>
              <a:spcAft>
                <a:spcPts val="0"/>
              </a:spcAft>
              <a:buSzPts val="1800"/>
              <a:buFont typeface="Arial"/>
              <a:buNone/>
              <a:defRPr sz="1800"/>
            </a:lvl6pPr>
            <a:lvl7pPr lvl="6" indent="0">
              <a:spcBef>
                <a:spcPts val="0"/>
              </a:spcBef>
              <a:spcAft>
                <a:spcPts val="0"/>
              </a:spcAft>
              <a:buSzPts val="1800"/>
              <a:buFont typeface="Arial"/>
              <a:buNone/>
              <a:defRPr sz="1800"/>
            </a:lvl7pPr>
            <a:lvl8pPr lvl="7" indent="0">
              <a:spcBef>
                <a:spcPts val="0"/>
              </a:spcBef>
              <a:spcAft>
                <a:spcPts val="0"/>
              </a:spcAft>
              <a:buSzPts val="1800"/>
              <a:buFont typeface="Arial"/>
              <a:buNone/>
              <a:defRPr sz="1800"/>
            </a:lvl8pPr>
            <a:lvl9pPr lvl="8" indent="0">
              <a:spcBef>
                <a:spcPts val="0"/>
              </a:spcBef>
              <a:spcAft>
                <a:spcPts val="0"/>
              </a:spcAft>
              <a:buSzPts val="1800"/>
              <a:buFont typeface="Arial"/>
              <a:buNone/>
              <a:defRPr sz="1800"/>
            </a:lvl9pPr>
          </a:lstStyle>
          <a:p>
            <a:endParaRPr dirty="0"/>
          </a:p>
        </p:txBody>
      </p:sp>
      <p:sp>
        <p:nvSpPr>
          <p:cNvPr id="66" name="Shape 66"/>
          <p:cNvSpPr txBox="1">
            <a:spLocks noGrp="1"/>
          </p:cNvSpPr>
          <p:nvPr>
            <p:ph type="subTitle" idx="1"/>
          </p:nvPr>
        </p:nvSpPr>
        <p:spPr>
          <a:xfrm>
            <a:off x="1331640" y="2787774"/>
            <a:ext cx="6400800" cy="571504"/>
          </a:xfrm>
          <a:prstGeom prst="rect">
            <a:avLst/>
          </a:prstGeom>
          <a:noFill/>
          <a:ln>
            <a:noFill/>
          </a:ln>
        </p:spPr>
        <p:txBody>
          <a:bodyPr wrap="square" lIns="91425" tIns="91425" rIns="91425" bIns="91425" anchor="t" anchorCtr="0"/>
          <a:lstStyle>
            <a:lvl1pPr marL="0" marR="0" lvl="0" indent="0" algn="ctr" rtl="0">
              <a:lnSpc>
                <a:spcPct val="100000"/>
              </a:lnSpc>
              <a:spcBef>
                <a:spcPts val="520"/>
              </a:spcBef>
              <a:spcAft>
                <a:spcPts val="0"/>
              </a:spcAft>
              <a:buClr>
                <a:srgbClr val="0C0C0C"/>
              </a:buClr>
              <a:buSzPts val="2600"/>
              <a:buFont typeface="Arial"/>
              <a:buNone/>
              <a:defRPr sz="2600" b="1" i="0" u="none" strike="noStrike" cap="none">
                <a:solidFill>
                  <a:schemeClr val="bg1"/>
                </a:solidFill>
                <a:latin typeface="+mn-lt"/>
                <a:ea typeface="微軟正黑體" pitchFamily="34" charset="-120"/>
                <a:cs typeface="Arial"/>
                <a:sym typeface="Arial"/>
              </a:defRPr>
            </a:lvl1pPr>
            <a:lvl2pPr marL="457200" marR="0" lvl="1"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914400" marR="0" lvl="2"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371600" marR="0" lvl="3" indent="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1828800" marR="0" lvl="4" indent="0" algn="ctr" rtl="0">
              <a:lnSpc>
                <a:spcPct val="100000"/>
              </a:lnSpc>
              <a:spcBef>
                <a:spcPts val="24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67" name="Shape 67"/>
          <p:cNvSpPr txBox="1">
            <a:spLocks noGrp="1"/>
          </p:cNvSpPr>
          <p:nvPr>
            <p:ph type="body" idx="2"/>
          </p:nvPr>
        </p:nvSpPr>
        <p:spPr>
          <a:xfrm>
            <a:off x="755576" y="3435846"/>
            <a:ext cx="7572428" cy="504056"/>
          </a:xfrm>
          <a:prstGeom prst="rect">
            <a:avLst/>
          </a:prstGeom>
          <a:noFill/>
          <a:ln>
            <a:noFill/>
          </a:ln>
        </p:spPr>
        <p:txBody>
          <a:bodyPr wrap="square" lIns="91425" tIns="91425" rIns="91425" bIns="91425" anchor="t" anchorCtr="0"/>
          <a:lstStyle>
            <a:lvl1pPr marL="457200" marR="0" lvl="0" indent="-228600" algn="ctr" rtl="0">
              <a:lnSpc>
                <a:spcPct val="100000"/>
              </a:lnSpc>
              <a:spcBef>
                <a:spcPts val="280"/>
              </a:spcBef>
              <a:spcAft>
                <a:spcPts val="0"/>
              </a:spcAft>
              <a:buClr>
                <a:srgbClr val="002060"/>
              </a:buClr>
              <a:buSzPts val="1400"/>
              <a:buFont typeface="Arial"/>
              <a:buNone/>
              <a:defRPr sz="1400" b="1" i="0" u="none" strike="noStrike" cap="none">
                <a:solidFill>
                  <a:schemeClr val="bg1"/>
                </a:solidFill>
                <a:latin typeface="+mn-lt"/>
                <a:ea typeface="微軟正黑體" pitchFamily="34" charset="-120"/>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68"/>
        <p:cNvGrpSpPr/>
        <p:nvPr/>
      </p:nvGrpSpPr>
      <p:grpSpPr>
        <a:xfrm>
          <a:off x="0" y="0"/>
          <a:ext cx="0" cy="0"/>
          <a:chOff x="0" y="0"/>
          <a:chExt cx="0" cy="0"/>
        </a:xfrm>
      </p:grpSpPr>
      <p:pic>
        <p:nvPicPr>
          <p:cNvPr id="11" name="圖片 10" descr="0124_16比9_分頁母片_(ZH+EN).jpg"/>
          <p:cNvPicPr>
            <a:picLocks noChangeAspect="1"/>
          </p:cNvPicPr>
          <p:nvPr userDrawn="1"/>
        </p:nvPicPr>
        <p:blipFill>
          <a:blip r:embed="rId2"/>
          <a:stretch>
            <a:fillRect/>
          </a:stretch>
        </p:blipFill>
        <p:spPr>
          <a:xfrm>
            <a:off x="0" y="0"/>
            <a:ext cx="9144000" cy="5143500"/>
          </a:xfrm>
          <a:prstGeom prst="rect">
            <a:avLst/>
          </a:prstGeom>
        </p:spPr>
      </p:pic>
      <p:sp>
        <p:nvSpPr>
          <p:cNvPr id="70" name="Shape 70"/>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Calibri"/>
              <a:buNone/>
            </a:pPr>
            <a:fld id="{00000000-1234-1234-1234-123412341234}" type="slidenum">
              <a:rPr lang="zh-TW" sz="1800" b="0" i="0" u="none" strike="noStrike" cap="none">
                <a:solidFill>
                  <a:schemeClr val="dk1"/>
                </a:solidFill>
                <a:latin typeface="Calibri"/>
                <a:ea typeface="Calibri"/>
                <a:cs typeface="Calibri"/>
                <a:sym typeface="Calibri"/>
              </a:rPr>
              <a:pPr marL="0" marR="0" lvl="0" indent="0" algn="l" rtl="0">
                <a:lnSpc>
                  <a:spcPct val="100000"/>
                </a:lnSpc>
                <a:spcBef>
                  <a:spcPts val="0"/>
                </a:spcBef>
                <a:spcAft>
                  <a:spcPts val="0"/>
                </a:spcAft>
                <a:buClr>
                  <a:schemeClr val="dk1"/>
                </a:buClr>
                <a:buSzPts val="450"/>
                <a:buFont typeface="Calibri"/>
                <a:buNone/>
              </a:pPr>
              <a:t>‹#›</a:t>
            </a:fld>
            <a:endParaRPr sz="1800" b="0" i="0" u="none" strike="noStrike" cap="none">
              <a:solidFill>
                <a:schemeClr val="dk1"/>
              </a:solidFill>
              <a:latin typeface="Calibri"/>
              <a:ea typeface="Calibri"/>
              <a:cs typeface="Calibri"/>
              <a:sym typeface="Calibri"/>
            </a:endParaRPr>
          </a:p>
        </p:txBody>
      </p:sp>
      <p:sp>
        <p:nvSpPr>
          <p:cNvPr id="8" name="Shape 61"/>
          <p:cNvSpPr txBox="1">
            <a:spLocks noGrp="1"/>
          </p:cNvSpPr>
          <p:nvPr>
            <p:ph type="title"/>
          </p:nvPr>
        </p:nvSpPr>
        <p:spPr>
          <a:xfrm>
            <a:off x="500034" y="142858"/>
            <a:ext cx="8143932" cy="785818"/>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lt1"/>
              </a:buClr>
              <a:buSzPts val="3800"/>
              <a:buFont typeface="Arial"/>
              <a:buNone/>
              <a:defRPr sz="4000" b="1" i="0" u="none" strike="noStrike" cap="none">
                <a:solidFill>
                  <a:schemeClr val="bg1"/>
                </a:solidFill>
                <a:latin typeface="+mj-lt"/>
                <a:ea typeface="微軟正黑體" pitchFamily="34" charset="-120"/>
                <a:cs typeface="Arial"/>
                <a:sym typeface="Arial"/>
              </a:defRPr>
            </a:lvl1pPr>
            <a:lvl2pPr marL="0" marR="0" lvl="1"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2pPr>
            <a:lvl3pPr marL="0" marR="0" lvl="2"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3pPr>
            <a:lvl4pPr marL="0" marR="0" lvl="3"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4pPr>
            <a:lvl5pPr marL="0" marR="0" lvl="4"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5pPr>
            <a:lvl6pPr marL="457200" marR="0" lvl="5"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6pPr>
            <a:lvl7pPr marL="914400" marR="0" lvl="6"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7pPr>
            <a:lvl8pPr marL="1371600" marR="0" lvl="7"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8pPr>
            <a:lvl9pPr marL="1828800" marR="0" lvl="8" indent="0" algn="l" rtl="0">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9pPr>
          </a:lstStyle>
          <a:p>
            <a:endParaRPr dirty="0"/>
          </a:p>
        </p:txBody>
      </p:sp>
      <p:sp>
        <p:nvSpPr>
          <p:cNvPr id="9" name="Shape 62"/>
          <p:cNvSpPr txBox="1">
            <a:spLocks noGrp="1"/>
          </p:cNvSpPr>
          <p:nvPr>
            <p:ph type="body" idx="1"/>
          </p:nvPr>
        </p:nvSpPr>
        <p:spPr>
          <a:xfrm>
            <a:off x="500034" y="1000115"/>
            <a:ext cx="8215370" cy="4143300"/>
          </a:xfrm>
          <a:prstGeom prst="rect">
            <a:avLst/>
          </a:prstGeom>
          <a:noFill/>
          <a:ln>
            <a:noFill/>
          </a:ln>
        </p:spPr>
        <p:txBody>
          <a:bodyPr wrap="square" lIns="91425" tIns="91425" rIns="91425" bIns="91425" anchor="t" anchorCtr="0"/>
          <a:lstStyle>
            <a:lvl1pPr marL="457200" marR="0" lvl="0" indent="-342900" algn="l" rtl="0">
              <a:lnSpc>
                <a:spcPct val="100000"/>
              </a:lnSpc>
              <a:spcBef>
                <a:spcPts val="1800"/>
              </a:spcBef>
              <a:spcAft>
                <a:spcPts val="0"/>
              </a:spcAft>
              <a:buClr>
                <a:srgbClr val="002060"/>
              </a:buClr>
              <a:buSzPts val="1800"/>
              <a:buFont typeface="Arial"/>
              <a:buChar char="•"/>
              <a:defRPr sz="2000" b="1" i="0" u="none" strike="noStrike" cap="none">
                <a:solidFill>
                  <a:schemeClr val="bg1"/>
                </a:solidFill>
                <a:latin typeface="+mn-lt"/>
                <a:ea typeface="微軟正黑體" pitchFamily="34" charset="-120"/>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空白">
    <p:spTree>
      <p:nvGrpSpPr>
        <p:cNvPr id="1" name="Shape 76"/>
        <p:cNvGrpSpPr/>
        <p:nvPr/>
      </p:nvGrpSpPr>
      <p:grpSpPr>
        <a:xfrm>
          <a:off x="0" y="0"/>
          <a:ext cx="0" cy="0"/>
          <a:chOff x="0" y="0"/>
          <a:chExt cx="0" cy="0"/>
        </a:xfrm>
      </p:grpSpPr>
      <p:pic>
        <p:nvPicPr>
          <p:cNvPr id="4" name="圖片 3" descr="0124_16比9_封面母片_(ZH+EN).jpg"/>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pic>
        <p:nvPicPr>
          <p:cNvPr id="7" name="圖片 6" descr="0124_16比9_內頁母片_(ZH+EN).jpg"/>
          <p:cNvPicPr>
            <a:picLocks noChangeAspect="1"/>
          </p:cNvPicPr>
          <p:nvPr userDrawn="1"/>
        </p:nvPicPr>
        <p:blipFill>
          <a:blip r:embed="rId8"/>
          <a:stretch>
            <a:fillRect/>
          </a:stretch>
        </p:blipFill>
        <p:spPr>
          <a:xfrm>
            <a:off x="0" y="0"/>
            <a:ext cx="9144000" cy="5143500"/>
          </a:xfrm>
          <a:prstGeom prst="rect">
            <a:avLst/>
          </a:prstGeom>
        </p:spPr>
      </p:pic>
    </p:spTree>
  </p:cSld>
  <p:clrMap bg1="lt1" tx1="dk1" bg2="dk2" tx2="lt2" accent1="accent1" accent2="accent2" accent3="accent3" accent4="accent4" accent5="accent5" accent6="accent6" hlink="hlink" folHlink="folHlink"/>
  <p:sldLayoutIdLst>
    <p:sldLayoutId id="2147483666" r:id="rId1"/>
    <p:sldLayoutId id="2147483659" r:id="rId2"/>
    <p:sldLayoutId id="2147483665" r:id="rId3"/>
    <p:sldLayoutId id="2147483660" r:id="rId4"/>
    <p:sldLayoutId id="2147483661" r:id="rId5"/>
    <p:sldLayoutId id="214748366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微軟正黑體" pitchFamily="34" charset="-120"/>
          <a:ea typeface="微軟正黑體" pitchFamily="34" charset="-120"/>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微軟正黑體" pitchFamily="34" charset="-120"/>
          <a:ea typeface="微軟正黑體" pitchFamily="34" charset="-120"/>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body" idx="2"/>
          </p:nvPr>
        </p:nvSpPr>
        <p:spPr>
          <a:xfrm>
            <a:off x="755576" y="3435846"/>
            <a:ext cx="7572428" cy="504056"/>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350"/>
              <a:buFont typeface="Arial"/>
              <a:buNone/>
            </a:pPr>
            <a:endParaRPr sz="1400" b="1" i="0" u="none" strike="noStrike" cap="none" dirty="0">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2060"/>
              </a:buClr>
              <a:buSzPts val="350"/>
              <a:buFont typeface="Arial"/>
              <a:buNone/>
            </a:pPr>
            <a:endParaRPr sz="1400" b="1" i="0" u="none" strike="noStrike" cap="none" dirty="0">
              <a:solidFill>
                <a:srgbClr val="002060"/>
              </a:solidFill>
              <a:latin typeface="Arial"/>
              <a:ea typeface="Arial"/>
              <a:cs typeface="Arial"/>
              <a:sym typeface="Arial"/>
            </a:endParaRPr>
          </a:p>
        </p:txBody>
      </p:sp>
      <p:sp>
        <p:nvSpPr>
          <p:cNvPr id="86" name="Shape 86"/>
          <p:cNvSpPr/>
          <p:nvPr/>
        </p:nvSpPr>
        <p:spPr>
          <a:xfrm>
            <a:off x="2571736" y="2428874"/>
            <a:ext cx="6572264" cy="1357322"/>
          </a:xfrm>
          <a:prstGeom prst="rect">
            <a:avLst/>
          </a:prstGeom>
          <a:noFill/>
          <a:ln>
            <a:noFill/>
          </a:ln>
        </p:spPr>
        <p:txBody>
          <a:bodyPr wrap="square" lIns="91425" tIns="45700" rIns="91425" bIns="45700" anchor="t" anchorCtr="0">
            <a:noAutofit/>
          </a:bodyPr>
          <a:lstStyle/>
          <a:p>
            <a:pPr lvl="0" algn="ctr">
              <a:buClr>
                <a:srgbClr val="FFFFFF"/>
              </a:buClr>
              <a:buSzPts val="3600"/>
            </a:pPr>
            <a:r>
              <a:rPr lang="en-US" sz="3600" b="1" dirty="0" smtClean="0">
                <a:solidFill>
                  <a:schemeClr val="bg1"/>
                </a:solidFill>
                <a:effectLst>
                  <a:outerShdw blurRad="38100" dist="38100" dir="2700000" algn="tl">
                    <a:srgbClr val="000000">
                      <a:alpha val="43137"/>
                    </a:srgbClr>
                  </a:outerShdw>
                </a:effectLst>
                <a:latin typeface="+mj-lt"/>
                <a:ea typeface="微軟正黑體" pitchFamily="34" charset="-120"/>
              </a:rPr>
              <a:t>The failover solution</a:t>
            </a:r>
          </a:p>
          <a:p>
            <a:pPr lvl="0" algn="ctr">
              <a:buClr>
                <a:srgbClr val="FFFFFF"/>
              </a:buClr>
              <a:buSzPts val="3600"/>
            </a:pPr>
            <a:r>
              <a:rPr lang="en-US" sz="3600" b="1" dirty="0" smtClean="0">
                <a:solidFill>
                  <a:schemeClr val="bg1"/>
                </a:solidFill>
                <a:effectLst>
                  <a:outerShdw blurRad="38100" dist="38100" dir="2700000" algn="tl">
                    <a:srgbClr val="000000">
                      <a:alpha val="43137"/>
                    </a:srgbClr>
                  </a:outerShdw>
                </a:effectLst>
                <a:latin typeface="+mj-lt"/>
                <a:ea typeface="微軟正黑體" pitchFamily="34" charset="-120"/>
              </a:rPr>
              <a:t>for QVR Pro</a:t>
            </a:r>
            <a:endParaRPr sz="3600" b="1" i="0" u="none" strike="noStrike" cap="none"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sym typeface="Arial"/>
            </a:endParaRPr>
          </a:p>
        </p:txBody>
      </p:sp>
      <p:sp>
        <p:nvSpPr>
          <p:cNvPr id="85" name="Shape 85"/>
          <p:cNvSpPr/>
          <p:nvPr/>
        </p:nvSpPr>
        <p:spPr>
          <a:xfrm>
            <a:off x="5500693" y="1214428"/>
            <a:ext cx="2714645" cy="923330"/>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FFA15D"/>
              </a:buClr>
              <a:buSzPts val="5400"/>
              <a:buFont typeface="Arial"/>
              <a:buNone/>
            </a:pPr>
            <a:r>
              <a:rPr lang="zh-TW" sz="6600" b="1" i="0" u="none" strike="noStrike" cap="none" dirty="0" smtClean="0">
                <a:blipFill>
                  <a:blip r:embed="rId3"/>
                  <a:stretch>
                    <a:fillRect/>
                  </a:stretch>
                </a:blipFill>
                <a:effectLst>
                  <a:outerShdw blurRad="38100" dist="38100" dir="2700000" algn="tl">
                    <a:srgbClr val="000000">
                      <a:alpha val="43137"/>
                    </a:srgbClr>
                  </a:outerShdw>
                </a:effectLst>
                <a:latin typeface="Arial"/>
                <a:ea typeface="Arial"/>
                <a:cs typeface="Arial"/>
                <a:sym typeface="Arial"/>
              </a:rPr>
              <a:t>Guard</a:t>
            </a:r>
            <a:endParaRPr sz="6600" b="1" i="0" u="none" strike="noStrike" cap="none" dirty="0">
              <a:blipFill>
                <a:blip r:embed="rId3"/>
                <a:stretch>
                  <a:fillRect/>
                </a:stretch>
              </a:blipFill>
              <a:effectLst>
                <a:outerShdw blurRad="38100" dist="38100" dir="2700000" algn="tl">
                  <a:srgbClr val="000000">
                    <a:alpha val="43137"/>
                  </a:srgbClr>
                </a:outerShdw>
              </a:effectLst>
              <a:latin typeface="Arial"/>
              <a:ea typeface="Arial"/>
              <a:cs typeface="Arial"/>
              <a:sym typeface="Arial"/>
            </a:endParaRPr>
          </a:p>
        </p:txBody>
      </p:sp>
      <p:sp>
        <p:nvSpPr>
          <p:cNvPr id="87" name="Shape 87"/>
          <p:cNvSpPr/>
          <p:nvPr/>
        </p:nvSpPr>
        <p:spPr>
          <a:xfrm>
            <a:off x="3286116" y="1214428"/>
            <a:ext cx="2286016" cy="92333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BDD1F9"/>
              </a:buClr>
              <a:buSzPts val="5400"/>
              <a:buFont typeface="Arial"/>
              <a:buNone/>
            </a:pPr>
            <a:r>
              <a:rPr lang="zh-TW" sz="6600" b="1" i="0" u="none" strike="noStrike" cap="none" dirty="0">
                <a:blipFill>
                  <a:blip r:embed="rId3"/>
                  <a:stretch>
                    <a:fillRect/>
                  </a:stretch>
                </a:blipFill>
                <a:effectLst>
                  <a:outerShdw blurRad="38100" dist="38100" dir="2700000" algn="tl">
                    <a:srgbClr val="000000">
                      <a:alpha val="43137"/>
                    </a:srgbClr>
                  </a:outerShdw>
                </a:effectLst>
                <a:latin typeface="Arial"/>
                <a:ea typeface="Arial"/>
                <a:cs typeface="Arial"/>
                <a:sym typeface="Arial"/>
              </a:rPr>
              <a:t>QVR</a:t>
            </a:r>
            <a:endParaRPr sz="6600" b="1" i="0" u="none" strike="noStrike" cap="none" dirty="0">
              <a:blipFill>
                <a:blip r:embed="rId3"/>
                <a:stretch>
                  <a:fillRect/>
                </a:stretch>
              </a:blipFill>
              <a:effectLst>
                <a:outerShdw blurRad="38100" dist="38100" dir="2700000" algn="tl">
                  <a:srgbClr val="000000">
                    <a:alpha val="43137"/>
                  </a:srgbClr>
                </a:outerShdw>
              </a:effectLst>
              <a:latin typeface="Arial"/>
              <a:ea typeface="Arial"/>
              <a:cs typeface="Arial"/>
              <a:sym typeface="Arial"/>
            </a:endParaRPr>
          </a:p>
        </p:txBody>
      </p:sp>
      <p:cxnSp>
        <p:nvCxnSpPr>
          <p:cNvPr id="9" name="直線接點 8"/>
          <p:cNvCxnSpPr/>
          <p:nvPr/>
        </p:nvCxnSpPr>
        <p:spPr>
          <a:xfrm>
            <a:off x="3143240" y="2357436"/>
            <a:ext cx="5429288"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 name="矩形 16"/>
          <p:cNvSpPr/>
          <p:nvPr/>
        </p:nvSpPr>
        <p:spPr>
          <a:xfrm>
            <a:off x="1450576" y="1285866"/>
            <a:ext cx="6264696" cy="3571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片 17" descr="App Center -Surveillance (ENG).PNG"/>
          <p:cNvPicPr>
            <a:picLocks noChangeAspect="1"/>
          </p:cNvPicPr>
          <p:nvPr/>
        </p:nvPicPr>
        <p:blipFill>
          <a:blip r:embed="rId3"/>
          <a:srcRect b="13693"/>
          <a:stretch>
            <a:fillRect/>
          </a:stretch>
        </p:blipFill>
        <p:spPr>
          <a:xfrm>
            <a:off x="1714480" y="1785932"/>
            <a:ext cx="5715040" cy="2724612"/>
          </a:xfrm>
          <a:prstGeom prst="roundRect">
            <a:avLst>
              <a:gd name="adj" fmla="val 2437"/>
            </a:avLst>
          </a:prstGeom>
          <a:effectLst>
            <a:outerShdw blurRad="50800" dist="38100" dir="5400000" algn="t" rotWithShape="0">
              <a:prstClr val="black">
                <a:alpha val="40000"/>
              </a:prstClr>
            </a:outerShdw>
          </a:effectLst>
        </p:spPr>
      </p:pic>
      <p:sp>
        <p:nvSpPr>
          <p:cNvPr id="171" name="Shape 171"/>
          <p:cNvSpPr txBox="1">
            <a:spLocks noGrp="1"/>
          </p:cNvSpPr>
          <p:nvPr>
            <p:ph type="title"/>
          </p:nvPr>
        </p:nvSpPr>
        <p:spPr>
          <a:prstGeom prst="rect">
            <a:avLst/>
          </a:prstGeom>
          <a:noFill/>
          <a:ln>
            <a:noFill/>
          </a:ln>
        </p:spPr>
        <p:txBody>
          <a:bodyPr wrap="square" lIns="91425" tIns="91425" rIns="91425" bIns="91425" anchor="ctr" anchorCtr="0">
            <a:noAutofit/>
          </a:bodyPr>
          <a:lstStyle/>
          <a:p>
            <a:r>
              <a:rPr lang="en-US" altLang="zh-TW" dirty="0" smtClean="0"/>
              <a:t>How to install </a:t>
            </a:r>
            <a:r>
              <a:rPr lang="en-US" dirty="0" smtClean="0">
                <a:latin typeface="+mj-lt"/>
              </a:rPr>
              <a:t>QVR Guard</a:t>
            </a:r>
            <a:endParaRPr dirty="0">
              <a:latin typeface="+mj-lt"/>
            </a:endParaRPr>
          </a:p>
        </p:txBody>
      </p:sp>
      <p:sp>
        <p:nvSpPr>
          <p:cNvPr id="9" name="文字版面配置區 8"/>
          <p:cNvSpPr>
            <a:spLocks noGrp="1"/>
          </p:cNvSpPr>
          <p:nvPr>
            <p:ph type="body" idx="1"/>
          </p:nvPr>
        </p:nvSpPr>
        <p:spPr>
          <a:xfrm>
            <a:off x="428596" y="928676"/>
            <a:ext cx="8215370" cy="4143300"/>
          </a:xfrm>
        </p:spPr>
        <p:txBody>
          <a:bodyPr/>
          <a:lstStyle/>
          <a:p>
            <a:pPr algn="ctr">
              <a:buClrTx/>
              <a:buNone/>
            </a:pPr>
            <a:r>
              <a:rPr lang="en-US" altLang="zh-TW" dirty="0" smtClean="0"/>
              <a:t>QTS App Center </a:t>
            </a:r>
            <a:r>
              <a:rPr lang="en-US" altLang="zh-TW" dirty="0" smtClean="0">
                <a:sym typeface="Wingdings" pitchFamily="2" charset="2"/>
              </a:rPr>
              <a:t> </a:t>
            </a:r>
            <a:r>
              <a:rPr lang="en-US" altLang="zh-TW" dirty="0" smtClean="0"/>
              <a:t>Surveillance </a:t>
            </a:r>
            <a:r>
              <a:rPr lang="en-US" altLang="zh-TW" dirty="0" smtClean="0">
                <a:sym typeface="Wingdings" pitchFamily="2" charset="2"/>
              </a:rPr>
              <a:t> </a:t>
            </a:r>
            <a:r>
              <a:rPr lang="en-US" altLang="zh-TW" dirty="0" smtClean="0"/>
              <a:t>QVR </a:t>
            </a:r>
            <a:r>
              <a:rPr lang="en-US" altLang="zh-TW" dirty="0" smtClean="0"/>
              <a:t>Guard</a:t>
            </a:r>
            <a:endParaRPr lang="en-US" altLang="zh-TW" dirty="0" smtClean="0"/>
          </a:p>
          <a:p>
            <a:pPr algn="ctr">
              <a:buClrTx/>
              <a:buNone/>
            </a:pPr>
            <a:r>
              <a:rPr lang="en-US" altLang="zh-TW" b="1" dirty="0" smtClean="0">
                <a:solidFill>
                  <a:schemeClr val="bg1"/>
                </a:solidFill>
                <a:effectLst>
                  <a:outerShdw blurRad="38100" dist="38100" dir="2700000" algn="tl">
                    <a:srgbClr val="000000">
                      <a:alpha val="43137"/>
                    </a:srgbClr>
                  </a:outerShdw>
                </a:effectLst>
                <a:ea typeface="微軟正黑體" pitchFamily="34" charset="-120"/>
              </a:rPr>
              <a:t>QVR Guard &amp; QVR Pro can not be installed on the same </a:t>
            </a:r>
            <a:r>
              <a:rPr lang="en-US" altLang="zh-TW" b="1" dirty="0" smtClean="0">
                <a:solidFill>
                  <a:schemeClr val="bg1"/>
                </a:solidFill>
                <a:effectLst>
                  <a:outerShdw blurRad="38100" dist="38100" dir="2700000" algn="tl">
                    <a:srgbClr val="000000">
                      <a:alpha val="43137"/>
                    </a:srgbClr>
                  </a:outerShdw>
                </a:effectLst>
                <a:ea typeface="微軟正黑體" pitchFamily="34" charset="-120"/>
              </a:rPr>
              <a:t>NAS.</a:t>
            </a:r>
            <a:endParaRPr lang="zh-TW" altLang="en-US" dirty="0">
              <a:solidFill>
                <a:schemeClr val="bg1"/>
              </a:solidFill>
              <a:effectLst>
                <a:outerShdw blurRad="38100" dist="38100" dir="2700000" algn="tl">
                  <a:srgbClr val="000000">
                    <a:alpha val="43137"/>
                  </a:srgbClr>
                </a:outerShdw>
              </a:effectLst>
            </a:endParaRPr>
          </a:p>
        </p:txBody>
      </p:sp>
      <p:sp>
        <p:nvSpPr>
          <p:cNvPr id="174" name="Shape 174"/>
          <p:cNvSpPr/>
          <p:nvPr/>
        </p:nvSpPr>
        <p:spPr>
          <a:xfrm>
            <a:off x="3428992" y="3000378"/>
            <a:ext cx="642942" cy="928694"/>
          </a:xfrm>
          <a:prstGeom prst="rect">
            <a:avLst/>
          </a:prstGeom>
          <a:noFill/>
          <a:ln w="38100" cap="flat" cmpd="sng">
            <a:solidFill>
              <a:schemeClr val="accent6">
                <a:lumMod val="75000"/>
              </a:schemeClr>
            </a:solidFill>
            <a:prstDash val="solid"/>
            <a:round/>
            <a:headEnd type="none" w="med" len="med"/>
            <a:tailEnd type="none" w="med" len="med"/>
          </a:ln>
        </p:spPr>
        <p:txBody>
          <a:bodyPr wrap="square" lIns="91425" tIns="91425" rIns="91425" bIns="91425" anchor="ctr" anchorCtr="0">
            <a:noAutofit/>
          </a:bodyPr>
          <a:lstStyle/>
          <a:p>
            <a:pPr>
              <a:buClr>
                <a:srgbClr val="000000"/>
              </a:buClr>
              <a:buSzPts val="1400"/>
            </a:pPr>
            <a:endParaRPr/>
          </a:p>
        </p:txBody>
      </p:sp>
      <p:sp>
        <p:nvSpPr>
          <p:cNvPr id="175" name="Shape 175"/>
          <p:cNvSpPr/>
          <p:nvPr/>
        </p:nvSpPr>
        <p:spPr>
          <a:xfrm>
            <a:off x="2000232" y="3857634"/>
            <a:ext cx="642942" cy="214314"/>
          </a:xfrm>
          <a:prstGeom prst="rect">
            <a:avLst/>
          </a:prstGeom>
          <a:noFill/>
          <a:ln w="38100" cap="flat" cmpd="sng">
            <a:solidFill>
              <a:schemeClr val="accent6">
                <a:lumMod val="75000"/>
              </a:schemeClr>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Picture 5" descr="One Finger_000000_100.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643306" y="3714758"/>
            <a:ext cx="642858" cy="642942"/>
          </a:xfrm>
          <a:prstGeom prst="rect">
            <a:avLst/>
          </a:prstGeom>
          <a:effectLst>
            <a:outerShdw blurRad="50800" dist="38100" dir="5400000" algn="t" rotWithShape="0">
              <a:prstClr val="black">
                <a:alpha val="40000"/>
              </a:prstClr>
            </a:outerShdw>
          </a:effectLst>
        </p:spPr>
      </p:pic>
      <p:grpSp>
        <p:nvGrpSpPr>
          <p:cNvPr id="13" name="群組 12"/>
          <p:cNvGrpSpPr/>
          <p:nvPr/>
        </p:nvGrpSpPr>
        <p:grpSpPr>
          <a:xfrm>
            <a:off x="1531670" y="3746262"/>
            <a:ext cx="397124" cy="397124"/>
            <a:chOff x="1000100" y="3786196"/>
            <a:chExt cx="397124" cy="397124"/>
          </a:xfrm>
        </p:grpSpPr>
        <p:sp>
          <p:nvSpPr>
            <p:cNvPr id="11" name="Shape 145"/>
            <p:cNvSpPr/>
            <p:nvPr/>
          </p:nvSpPr>
          <p:spPr>
            <a:xfrm>
              <a:off x="1000100" y="3786196"/>
              <a:ext cx="397124" cy="397124"/>
            </a:xfrm>
            <a:prstGeom prst="ellipse">
              <a:avLst/>
            </a:prstGeom>
            <a:solidFill>
              <a:schemeClr val="accent6">
                <a:lumMod val="75000"/>
              </a:schemeClr>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2" name="Shape 146"/>
            <p:cNvSpPr txBox="1"/>
            <p:nvPr/>
          </p:nvSpPr>
          <p:spPr>
            <a:xfrm>
              <a:off x="1040995" y="3786196"/>
              <a:ext cx="315335" cy="339515"/>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 sz="2000" b="1" i="0" u="none" strike="noStrike" cap="none" dirty="0">
                  <a:solidFill>
                    <a:schemeClr val="lt1"/>
                  </a:solidFill>
                  <a:latin typeface="Arial"/>
                  <a:ea typeface="Arial"/>
                  <a:cs typeface="Arial"/>
                  <a:sym typeface="Arial"/>
                </a:rPr>
                <a:t>1</a:t>
              </a:r>
            </a:p>
          </p:txBody>
        </p:sp>
      </p:grpSp>
      <p:grpSp>
        <p:nvGrpSpPr>
          <p:cNvPr id="14" name="群組 13"/>
          <p:cNvGrpSpPr/>
          <p:nvPr/>
        </p:nvGrpSpPr>
        <p:grpSpPr>
          <a:xfrm>
            <a:off x="3857620" y="2714626"/>
            <a:ext cx="397124" cy="397124"/>
            <a:chOff x="1000100" y="3786196"/>
            <a:chExt cx="397124" cy="397124"/>
          </a:xfrm>
        </p:grpSpPr>
        <p:sp>
          <p:nvSpPr>
            <p:cNvPr id="15" name="Shape 145"/>
            <p:cNvSpPr/>
            <p:nvPr/>
          </p:nvSpPr>
          <p:spPr>
            <a:xfrm>
              <a:off x="1000100" y="3786196"/>
              <a:ext cx="397124" cy="397124"/>
            </a:xfrm>
            <a:prstGeom prst="ellipse">
              <a:avLst/>
            </a:prstGeom>
            <a:solidFill>
              <a:schemeClr val="accent6">
                <a:lumMod val="75000"/>
              </a:schemeClr>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6" name="Shape 146"/>
            <p:cNvSpPr txBox="1"/>
            <p:nvPr/>
          </p:nvSpPr>
          <p:spPr>
            <a:xfrm>
              <a:off x="1040995" y="3786196"/>
              <a:ext cx="315335" cy="339515"/>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altLang="zh-TW" sz="2000" b="1" i="0" u="none" strike="noStrike" cap="none" dirty="0" smtClean="0">
                  <a:solidFill>
                    <a:schemeClr val="lt1"/>
                  </a:solidFill>
                  <a:latin typeface="Arial"/>
                  <a:ea typeface="Arial"/>
                  <a:cs typeface="Arial"/>
                  <a:sym typeface="Arial"/>
                </a:rPr>
                <a:t>2</a:t>
              </a:r>
              <a:endParaRPr lang="en" sz="2000" b="1" i="0" u="none" strike="noStrike" cap="none" dirty="0">
                <a:solidFill>
                  <a:schemeClr val="lt1"/>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8" name="圖片 7" descr="Gurad-initial setup -2.PNG"/>
          <p:cNvPicPr>
            <a:picLocks noChangeAspect="1"/>
          </p:cNvPicPr>
          <p:nvPr/>
        </p:nvPicPr>
        <p:blipFill>
          <a:blip r:embed="rId3"/>
          <a:srcRect t="4348"/>
          <a:stretch>
            <a:fillRect/>
          </a:stretch>
        </p:blipFill>
        <p:spPr>
          <a:xfrm>
            <a:off x="4143371" y="1357304"/>
            <a:ext cx="4641359" cy="2643206"/>
          </a:xfrm>
          <a:prstGeom prst="roundRect">
            <a:avLst>
              <a:gd name="adj" fmla="val 2829"/>
            </a:avLst>
          </a:prstGeom>
          <a:effectLst>
            <a:outerShdw blurRad="50800" dist="38100" dir="5400000" algn="t" rotWithShape="0">
              <a:prstClr val="black">
                <a:alpha val="40000"/>
              </a:prstClr>
            </a:outerShdw>
          </a:effectLst>
        </p:spPr>
      </p:pic>
      <p:sp>
        <p:nvSpPr>
          <p:cNvPr id="5" name="標題 4"/>
          <p:cNvSpPr>
            <a:spLocks noGrp="1"/>
          </p:cNvSpPr>
          <p:nvPr>
            <p:ph type="title"/>
          </p:nvPr>
        </p:nvSpPr>
        <p:spPr/>
        <p:txBody>
          <a:bodyPr/>
          <a:lstStyle/>
          <a:p>
            <a:r>
              <a:rPr lang="en-US" altLang="zh-TW" dirty="0" smtClean="0"/>
              <a:t>Initial Setup</a:t>
            </a:r>
            <a:endParaRPr lang="zh-TW" altLang="en-US" dirty="0"/>
          </a:p>
        </p:txBody>
      </p:sp>
      <p:sp>
        <p:nvSpPr>
          <p:cNvPr id="6" name="文字版面配置區 5"/>
          <p:cNvSpPr>
            <a:spLocks noGrp="1"/>
          </p:cNvSpPr>
          <p:nvPr>
            <p:ph type="body" idx="1"/>
          </p:nvPr>
        </p:nvSpPr>
        <p:spPr>
          <a:xfrm>
            <a:off x="285720" y="785800"/>
            <a:ext cx="3857652" cy="4143300"/>
          </a:xfrm>
        </p:spPr>
        <p:txBody>
          <a:bodyPr/>
          <a:lstStyle/>
          <a:p>
            <a:pPr marL="0" lvl="0" indent="0">
              <a:spcBef>
                <a:spcPts val="0"/>
              </a:spcBef>
              <a:buClrTx/>
              <a:buNone/>
            </a:pPr>
            <a:r>
              <a:rPr lang="zh-TW" altLang="en-US" dirty="0" smtClean="0"/>
              <a:t> </a:t>
            </a:r>
            <a:endParaRPr lang="en-US" altLang="zh-TW" dirty="0" smtClean="0"/>
          </a:p>
          <a:p>
            <a:pPr marL="0" lvl="0" indent="0">
              <a:spcBef>
                <a:spcPts val="0"/>
              </a:spcBef>
              <a:buClrTx/>
              <a:buNone/>
            </a:pPr>
            <a:endParaRPr lang="en-US" altLang="zh-TW" dirty="0" smtClean="0"/>
          </a:p>
          <a:p>
            <a:pPr marL="0" lvl="0" indent="0">
              <a:spcBef>
                <a:spcPts val="0"/>
              </a:spcBef>
              <a:buClrTx/>
              <a:buNone/>
            </a:pPr>
            <a:r>
              <a:rPr lang="en-US" altLang="zh-TW" dirty="0" smtClean="0">
                <a:solidFill>
                  <a:srgbClr val="0070C0"/>
                </a:solidFill>
              </a:rPr>
              <a:t>Follow the Initial Setup to finish the below steps:</a:t>
            </a:r>
            <a:endParaRPr lang="zh-TW" altLang="en-US" dirty="0" smtClean="0">
              <a:solidFill>
                <a:srgbClr val="0070C0"/>
              </a:solidFill>
            </a:endParaRPr>
          </a:p>
          <a:p>
            <a:pPr marL="0" lvl="0" indent="0">
              <a:spcBef>
                <a:spcPts val="0"/>
              </a:spcBef>
              <a:buClrTx/>
              <a:buNone/>
            </a:pPr>
            <a:endParaRPr lang="zh-TW" altLang="en-US" dirty="0" smtClean="0"/>
          </a:p>
          <a:p>
            <a:pPr marL="182563" lvl="0" indent="-169863">
              <a:spcBef>
                <a:spcPts val="0"/>
              </a:spcBef>
              <a:buClrTx/>
              <a:buFont typeface="Arial" pitchFamily="34" charset="0"/>
              <a:buChar char="•"/>
            </a:pPr>
            <a:r>
              <a:rPr lang="en-US" altLang="zh-TW" dirty="0" smtClean="0"/>
              <a:t>Minimum requirement: check the QTS, Container Station, and Memory requirement. </a:t>
            </a:r>
            <a:endParaRPr lang="zh-TW" altLang="en-US" dirty="0" smtClean="0">
              <a:solidFill>
                <a:srgbClr val="FF0000"/>
              </a:solidFill>
            </a:endParaRPr>
          </a:p>
          <a:p>
            <a:pPr marL="182563" indent="-169863">
              <a:spcBef>
                <a:spcPts val="600"/>
              </a:spcBef>
              <a:buClrTx/>
            </a:pPr>
            <a:r>
              <a:rPr lang="en-US" altLang="zh-TW" dirty="0" smtClean="0"/>
              <a:t>Date / Time: make sure QVR Guard &amp; QVR Pro have the same time zone settings. </a:t>
            </a:r>
            <a:endParaRPr lang="zh-TW" altLang="en-US" sz="1800" dirty="0" smtClean="0">
              <a:solidFill>
                <a:schemeClr val="tx1">
                  <a:lumMod val="85000"/>
                  <a:lumOff val="15000"/>
                </a:schemeClr>
              </a:solidFill>
              <a:ea typeface="微軟正黑體" pitchFamily="34" charset="-120"/>
            </a:endParaRPr>
          </a:p>
          <a:p>
            <a:pPr marL="182563" lvl="0" indent="-169863">
              <a:spcBef>
                <a:spcPts val="600"/>
              </a:spcBef>
              <a:buClrTx/>
              <a:tabLst>
                <a:tab pos="182563" algn="l"/>
              </a:tabLst>
            </a:pPr>
            <a:r>
              <a:rPr lang="en-US" altLang="zh-TW" dirty="0" smtClean="0"/>
              <a:t>Start the </a:t>
            </a:r>
            <a:r>
              <a:rPr lang="en-US" altLang="zh-TW" dirty="0" smtClean="0"/>
              <a:t>Installation.</a:t>
            </a:r>
            <a:r>
              <a:rPr lang="zh-TW" altLang="en-US" dirty="0" smtClean="0"/>
              <a:t> </a:t>
            </a:r>
            <a:endParaRPr lang="zh-TW" altLang="en-US" sz="1800" dirty="0" smtClean="0">
              <a:solidFill>
                <a:srgbClr val="3D4752"/>
              </a:solidFill>
              <a:ea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6" name="圖片 5" descr="Gurad-login page (ENG).PNG"/>
          <p:cNvPicPr>
            <a:picLocks noChangeAspect="1"/>
          </p:cNvPicPr>
          <p:nvPr/>
        </p:nvPicPr>
        <p:blipFill>
          <a:blip r:embed="rId3"/>
          <a:stretch>
            <a:fillRect/>
          </a:stretch>
        </p:blipFill>
        <p:spPr>
          <a:xfrm>
            <a:off x="4380011" y="1142990"/>
            <a:ext cx="4406831" cy="3214710"/>
          </a:xfrm>
          <a:prstGeom prst="roundRect">
            <a:avLst>
              <a:gd name="adj" fmla="val 2104"/>
            </a:avLst>
          </a:prstGeom>
          <a:effectLst>
            <a:outerShdw blurRad="50800" dist="38100" dir="5400000" algn="t" rotWithShape="0">
              <a:prstClr val="black">
                <a:alpha val="40000"/>
              </a:prstClr>
            </a:outerShdw>
          </a:effectLst>
        </p:spPr>
      </p:pic>
      <p:sp>
        <p:nvSpPr>
          <p:cNvPr id="7" name="標題 6"/>
          <p:cNvSpPr>
            <a:spLocks noGrp="1"/>
          </p:cNvSpPr>
          <p:nvPr>
            <p:ph type="title"/>
          </p:nvPr>
        </p:nvSpPr>
        <p:spPr/>
        <p:txBody>
          <a:bodyPr/>
          <a:lstStyle/>
          <a:p>
            <a:r>
              <a:rPr lang="en-US" altLang="zh-TW" dirty="0" smtClean="0"/>
              <a:t>Login to</a:t>
            </a:r>
            <a:r>
              <a:rPr lang="zh-TW" altLang="en-US" dirty="0" smtClean="0"/>
              <a:t> </a:t>
            </a:r>
            <a:r>
              <a:rPr lang="en-US" altLang="zh-TW" dirty="0" smtClean="0">
                <a:latin typeface="+mj-lt"/>
              </a:rPr>
              <a:t>QVR Guard</a:t>
            </a:r>
            <a:endParaRPr lang="zh-TW" altLang="en-US" dirty="0">
              <a:latin typeface="+mj-lt"/>
            </a:endParaRPr>
          </a:p>
        </p:txBody>
      </p:sp>
      <p:sp>
        <p:nvSpPr>
          <p:cNvPr id="5" name="文字版面配置區 4"/>
          <p:cNvSpPr>
            <a:spLocks noGrp="1"/>
          </p:cNvSpPr>
          <p:nvPr>
            <p:ph type="body" idx="1"/>
          </p:nvPr>
        </p:nvSpPr>
        <p:spPr>
          <a:xfrm>
            <a:off x="214282" y="1000115"/>
            <a:ext cx="4071966" cy="4143300"/>
          </a:xfrm>
        </p:spPr>
        <p:txBody>
          <a:bodyPr/>
          <a:lstStyle/>
          <a:p>
            <a:pPr marL="357188" indent="-242888">
              <a:buClrTx/>
            </a:pPr>
            <a:r>
              <a:rPr lang="en-US" altLang="zh-TW" dirty="0" smtClean="0"/>
              <a:t>QVR Guard</a:t>
            </a:r>
            <a:r>
              <a:rPr lang="zh-TW" altLang="en-US" dirty="0" smtClean="0"/>
              <a:t> </a:t>
            </a:r>
            <a:r>
              <a:rPr lang="en-US" altLang="zh-TW" dirty="0" smtClean="0"/>
              <a:t>has its own login page. </a:t>
            </a:r>
            <a:endParaRPr lang="en-US" altLang="zh-TW" dirty="0" smtClean="0"/>
          </a:p>
          <a:p>
            <a:pPr marL="357188" indent="0">
              <a:buClrTx/>
              <a:buNone/>
            </a:pPr>
            <a:r>
              <a:rPr lang="en-US" altLang="zh-TW" sz="1600" dirty="0" smtClean="0">
                <a:solidFill>
                  <a:schemeClr val="accent6">
                    <a:lumMod val="75000"/>
                  </a:schemeClr>
                </a:solidFill>
                <a:sym typeface="Wingdings" pitchFamily="2" charset="2"/>
              </a:rPr>
              <a:t></a:t>
            </a:r>
            <a:r>
              <a:rPr lang="zh-TW" altLang="en-US" sz="1600" dirty="0" smtClean="0">
                <a:solidFill>
                  <a:schemeClr val="accent6">
                    <a:lumMod val="75000"/>
                  </a:schemeClr>
                </a:solidFill>
                <a:sym typeface="Wingdings" pitchFamily="2" charset="2"/>
              </a:rPr>
              <a:t> </a:t>
            </a:r>
            <a:r>
              <a:rPr lang="en-US" altLang="zh-TW" sz="1600" dirty="0" smtClean="0">
                <a:solidFill>
                  <a:schemeClr val="accent6">
                    <a:lumMod val="75000"/>
                  </a:schemeClr>
                </a:solidFill>
              </a:rPr>
              <a:t>how to login: </a:t>
            </a:r>
            <a:endParaRPr lang="zh-TW" altLang="en-US" sz="1600" dirty="0" smtClean="0">
              <a:solidFill>
                <a:schemeClr val="accent6">
                  <a:lumMod val="75000"/>
                </a:schemeClr>
              </a:solidFill>
            </a:endParaRPr>
          </a:p>
          <a:p>
            <a:pPr marL="357188" indent="0">
              <a:spcBef>
                <a:spcPts val="800"/>
              </a:spcBef>
              <a:buClrTx/>
              <a:buFontTx/>
              <a:buChar char="-"/>
            </a:pPr>
            <a:r>
              <a:rPr lang="zh-TW" altLang="en-US" sz="1600" dirty="0" smtClean="0">
                <a:solidFill>
                  <a:schemeClr val="accent6">
                    <a:lumMod val="75000"/>
                  </a:schemeClr>
                </a:solidFill>
              </a:rPr>
              <a:t> </a:t>
            </a:r>
            <a:r>
              <a:rPr lang="en-US" altLang="zh-TW" sz="1600" dirty="0" smtClean="0">
                <a:solidFill>
                  <a:schemeClr val="accent6">
                    <a:lumMod val="75000"/>
                  </a:schemeClr>
                </a:solidFill>
              </a:rPr>
              <a:t>QTS Desktop &gt; QVR Guard</a:t>
            </a:r>
          </a:p>
          <a:p>
            <a:pPr marL="357188" indent="0">
              <a:spcBef>
                <a:spcPts val="800"/>
              </a:spcBef>
              <a:buClrTx/>
              <a:buFontTx/>
              <a:buChar char="-"/>
            </a:pPr>
            <a:r>
              <a:rPr lang="zh-TW" altLang="en-US" sz="1600" dirty="0" smtClean="0">
                <a:solidFill>
                  <a:schemeClr val="accent6">
                    <a:lumMod val="75000"/>
                  </a:schemeClr>
                </a:solidFill>
              </a:rPr>
              <a:t> </a:t>
            </a:r>
            <a:r>
              <a:rPr lang="en-US" altLang="zh-TW" sz="1600" dirty="0" smtClean="0">
                <a:solidFill>
                  <a:schemeClr val="accent6">
                    <a:lumMod val="75000"/>
                  </a:schemeClr>
                </a:solidFill>
              </a:rPr>
              <a:t>Direct input of URL in </a:t>
            </a:r>
            <a:r>
              <a:rPr lang="en-US" altLang="zh-TW" sz="1600" dirty="0" smtClean="0">
                <a:solidFill>
                  <a:schemeClr val="accent6">
                    <a:lumMod val="75000"/>
                  </a:schemeClr>
                </a:solidFill>
              </a:rPr>
              <a:t>web</a:t>
            </a:r>
            <a:r>
              <a:rPr lang="zh-TW" altLang="en-US" sz="1600" dirty="0" smtClean="0">
                <a:solidFill>
                  <a:schemeClr val="accent6">
                    <a:lumMod val="75000"/>
                  </a:schemeClr>
                </a:solidFill>
              </a:rPr>
              <a:t> </a:t>
            </a:r>
            <a:r>
              <a:rPr lang="en-US" altLang="zh-TW" sz="1600" dirty="0" smtClean="0">
                <a:solidFill>
                  <a:schemeClr val="accent6">
                    <a:lumMod val="75000"/>
                  </a:schemeClr>
                </a:solidFill>
              </a:rPr>
              <a:t>browser</a:t>
            </a:r>
            <a:endParaRPr lang="en-US" altLang="zh-TW" sz="1600" dirty="0" smtClean="0">
              <a:solidFill>
                <a:schemeClr val="accent6">
                  <a:lumMod val="75000"/>
                </a:schemeClr>
              </a:solidFill>
            </a:endParaRPr>
          </a:p>
          <a:p>
            <a:pPr marL="357188" indent="0">
              <a:spcBef>
                <a:spcPts val="800"/>
              </a:spcBef>
              <a:buClrTx/>
              <a:buNone/>
            </a:pPr>
            <a:r>
              <a:rPr lang="zh-TW" altLang="en-US" sz="1600" dirty="0" smtClean="0">
                <a:solidFill>
                  <a:schemeClr val="accent6">
                    <a:lumMod val="75000"/>
                  </a:schemeClr>
                </a:solidFill>
              </a:rPr>
              <a:t> </a:t>
            </a:r>
            <a:r>
              <a:rPr lang="en-US" altLang="zh-TW" sz="1600" dirty="0" smtClean="0">
                <a:solidFill>
                  <a:schemeClr val="accent6">
                    <a:lumMod val="75000"/>
                  </a:schemeClr>
                </a:solidFill>
              </a:rPr>
              <a:t>(https:// NAS IP /</a:t>
            </a:r>
            <a:r>
              <a:rPr lang="en-US" altLang="zh-TW" sz="1600" dirty="0" err="1" smtClean="0">
                <a:solidFill>
                  <a:schemeClr val="accent6">
                    <a:lumMod val="75000"/>
                  </a:schemeClr>
                </a:solidFill>
              </a:rPr>
              <a:t>qvrpro</a:t>
            </a:r>
            <a:r>
              <a:rPr lang="en-US" altLang="zh-TW" sz="1600" dirty="0" smtClean="0">
                <a:solidFill>
                  <a:schemeClr val="accent6">
                    <a:lumMod val="75000"/>
                  </a:schemeClr>
                </a:solidFill>
              </a:rPr>
              <a:t>/)</a:t>
            </a:r>
            <a:endParaRPr lang="zh-TW" altLang="en-US" sz="1600" dirty="0" smtClean="0">
              <a:solidFill>
                <a:schemeClr val="accent6">
                  <a:lumMod val="75000"/>
                </a:schemeClr>
              </a:solidFill>
            </a:endParaRPr>
          </a:p>
          <a:p>
            <a:pPr marL="357188" indent="-242888">
              <a:buClrTx/>
            </a:pPr>
            <a:r>
              <a:rPr lang="en-US" altLang="zh-TW" dirty="0" smtClean="0"/>
              <a:t>QVR Guard shares the same</a:t>
            </a:r>
            <a:r>
              <a:rPr lang="zh-TW" altLang="en-US" dirty="0" smtClean="0"/>
              <a:t> </a:t>
            </a:r>
            <a:r>
              <a:rPr lang="en-US" altLang="zh-TW" dirty="0" smtClean="0"/>
              <a:t>admin</a:t>
            </a:r>
            <a:r>
              <a:rPr lang="zh-TW" altLang="en-US" dirty="0" smtClean="0"/>
              <a:t> </a:t>
            </a:r>
            <a:r>
              <a:rPr lang="en-US" altLang="zh-TW" dirty="0" smtClean="0"/>
              <a:t>account/password with QTS. </a:t>
            </a:r>
            <a:endParaRPr lang="zh-TW" altLang="en-US"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1" name="圖片 10" descr="Gurad-Set the wizard-1.png"/>
          <p:cNvPicPr>
            <a:picLocks noChangeAspect="1"/>
          </p:cNvPicPr>
          <p:nvPr/>
        </p:nvPicPr>
        <p:blipFill>
          <a:blip r:embed="rId3"/>
          <a:stretch>
            <a:fillRect/>
          </a:stretch>
        </p:blipFill>
        <p:spPr>
          <a:xfrm>
            <a:off x="2201661" y="1500180"/>
            <a:ext cx="4727793" cy="3071834"/>
          </a:xfrm>
          <a:prstGeom prst="roundRect">
            <a:avLst>
              <a:gd name="adj" fmla="val 2083"/>
            </a:avLst>
          </a:prstGeom>
          <a:effectLst>
            <a:outerShdw blurRad="50800" dist="38100" dir="5400000" algn="t" rotWithShape="0">
              <a:prstClr val="black">
                <a:alpha val="40000"/>
              </a:prstClr>
            </a:outerShdw>
          </a:effectLst>
        </p:spPr>
      </p:pic>
      <p:sp>
        <p:nvSpPr>
          <p:cNvPr id="7" name="標題 6"/>
          <p:cNvSpPr>
            <a:spLocks noGrp="1"/>
          </p:cNvSpPr>
          <p:nvPr>
            <p:ph type="title"/>
          </p:nvPr>
        </p:nvSpPr>
        <p:spPr/>
        <p:txBody>
          <a:bodyPr/>
          <a:lstStyle/>
          <a:p>
            <a:r>
              <a:rPr lang="en-US" altLang="zh-TW" dirty="0" smtClean="0"/>
              <a:t>Add Recording Space &amp; </a:t>
            </a:r>
            <a:r>
              <a:rPr lang="en-US" altLang="zh-TW" dirty="0" smtClean="0">
                <a:latin typeface="+mj-lt"/>
              </a:rPr>
              <a:t>QVR </a:t>
            </a:r>
            <a:r>
              <a:rPr lang="en-US" altLang="zh-TW" dirty="0" smtClean="0">
                <a:latin typeface="+mj-lt"/>
              </a:rPr>
              <a:t>Pro</a:t>
            </a:r>
            <a:endParaRPr lang="zh-TW" altLang="en-US" dirty="0">
              <a:latin typeface="+mj-lt"/>
            </a:endParaRPr>
          </a:p>
        </p:txBody>
      </p:sp>
      <p:sp>
        <p:nvSpPr>
          <p:cNvPr id="6" name="文字版面配置區 5"/>
          <p:cNvSpPr>
            <a:spLocks noGrp="1"/>
          </p:cNvSpPr>
          <p:nvPr>
            <p:ph type="body" idx="1"/>
          </p:nvPr>
        </p:nvSpPr>
        <p:spPr>
          <a:xfrm>
            <a:off x="285752" y="857238"/>
            <a:ext cx="8715404" cy="4143300"/>
          </a:xfrm>
        </p:spPr>
        <p:txBody>
          <a:bodyPr/>
          <a:lstStyle/>
          <a:p>
            <a:pPr marL="0" lvl="0" indent="0">
              <a:buClrTx/>
              <a:buNone/>
            </a:pPr>
            <a:r>
              <a:rPr lang="en-US" altLang="zh-TW" dirty="0" smtClean="0"/>
              <a:t>Initial Setup will guide you through to add the recording space, and select the QVR Pro to be protected. </a:t>
            </a:r>
            <a:endParaRPr lang="zh-TW" altLang="en-US" dirty="0"/>
          </a:p>
        </p:txBody>
      </p:sp>
      <p:sp>
        <p:nvSpPr>
          <p:cNvPr id="8" name="Shape 174"/>
          <p:cNvSpPr/>
          <p:nvPr/>
        </p:nvSpPr>
        <p:spPr>
          <a:xfrm>
            <a:off x="2643174" y="2786064"/>
            <a:ext cx="1643074" cy="1285884"/>
          </a:xfrm>
          <a:prstGeom prst="rect">
            <a:avLst/>
          </a:prstGeom>
          <a:noFill/>
          <a:ln w="38100" cap="flat" cmpd="sng">
            <a:solidFill>
              <a:schemeClr val="accent6">
                <a:lumMod val="75000"/>
              </a:schemeClr>
            </a:solidFill>
            <a:prstDash val="solid"/>
            <a:round/>
            <a:headEnd type="none" w="med" len="med"/>
            <a:tailEnd type="none" w="med" len="med"/>
          </a:ln>
        </p:spPr>
        <p:txBody>
          <a:bodyPr wrap="square" lIns="91425" tIns="91425" rIns="91425" bIns="91425" anchor="ctr" anchorCtr="0">
            <a:noAutofit/>
          </a:bodyPr>
          <a:lstStyle/>
          <a:p>
            <a:pPr>
              <a:buClr>
                <a:srgbClr val="000000"/>
              </a:buClr>
              <a:buSzPts val="1400"/>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6" name="圖片 5" descr="Gurad-Add Recording Space-3.png"/>
          <p:cNvPicPr>
            <a:picLocks noChangeAspect="1"/>
          </p:cNvPicPr>
          <p:nvPr/>
        </p:nvPicPr>
        <p:blipFill>
          <a:blip r:embed="rId3"/>
          <a:stretch>
            <a:fillRect/>
          </a:stretch>
        </p:blipFill>
        <p:spPr>
          <a:xfrm>
            <a:off x="1928794" y="1714494"/>
            <a:ext cx="5286412" cy="2796073"/>
          </a:xfrm>
          <a:prstGeom prst="roundRect">
            <a:avLst>
              <a:gd name="adj" fmla="val 2017"/>
            </a:avLst>
          </a:prstGeom>
          <a:effectLst>
            <a:outerShdw blurRad="50800" dist="38100" dir="5400000" algn="t" rotWithShape="0">
              <a:prstClr val="black">
                <a:alpha val="40000"/>
              </a:prstClr>
            </a:outerShdw>
          </a:effectLst>
        </p:spPr>
      </p:pic>
      <p:sp>
        <p:nvSpPr>
          <p:cNvPr id="207" name="Shape 207"/>
          <p:cNvSpPr txBox="1">
            <a:spLocks noGrp="1"/>
          </p:cNvSpPr>
          <p:nvPr>
            <p:ph type="title"/>
          </p:nvPr>
        </p:nvSpPr>
        <p:spPr>
          <a:prstGeom prst="rect">
            <a:avLst/>
          </a:prstGeom>
        </p:spPr>
        <p:txBody>
          <a:bodyPr wrap="square" lIns="91425" tIns="91425" rIns="91425" bIns="91425" anchor="t" anchorCtr="0">
            <a:noAutofit/>
          </a:bodyPr>
          <a:lstStyle/>
          <a:p>
            <a:r>
              <a:rPr lang="en-US" altLang="zh-TW" dirty="0" smtClean="0"/>
              <a:t>Add recording space</a:t>
            </a:r>
            <a:endParaRPr dirty="0"/>
          </a:p>
        </p:txBody>
      </p:sp>
      <p:sp>
        <p:nvSpPr>
          <p:cNvPr id="208" name="Shape 208"/>
          <p:cNvSpPr txBox="1">
            <a:spLocks noGrp="1"/>
          </p:cNvSpPr>
          <p:nvPr>
            <p:ph type="body" idx="1"/>
          </p:nvPr>
        </p:nvSpPr>
        <p:spPr>
          <a:prstGeom prst="rect">
            <a:avLst/>
          </a:prstGeom>
        </p:spPr>
        <p:txBody>
          <a:bodyPr wrap="square" lIns="91425" tIns="91425" rIns="91425" bIns="91425" anchor="t" anchorCtr="0">
            <a:noAutofit/>
          </a:bodyPr>
          <a:lstStyle/>
          <a:p>
            <a:pPr marL="0" lvl="0" indent="0" algn="ctr">
              <a:spcBef>
                <a:spcPts val="560"/>
              </a:spcBef>
              <a:spcAft>
                <a:spcPts val="0"/>
              </a:spcAft>
              <a:buNone/>
            </a:pPr>
            <a:r>
              <a:rPr lang="en-US" altLang="zh-TW" dirty="0" smtClean="0"/>
              <a:t>Add recording space to store the QVR Guard recordings when taking over the recording task of QVR Pro. </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7" name="圖片 6" descr="Gurad-Add Recording Space-5.png"/>
          <p:cNvPicPr>
            <a:picLocks noChangeAspect="1"/>
          </p:cNvPicPr>
          <p:nvPr/>
        </p:nvPicPr>
        <p:blipFill>
          <a:blip r:embed="rId3"/>
          <a:stretch>
            <a:fillRect/>
          </a:stretch>
        </p:blipFill>
        <p:spPr>
          <a:xfrm>
            <a:off x="1500166" y="1428742"/>
            <a:ext cx="6200819" cy="3000396"/>
          </a:xfrm>
          <a:prstGeom prst="roundRect">
            <a:avLst>
              <a:gd name="adj" fmla="val 2282"/>
            </a:avLst>
          </a:prstGeom>
          <a:effectLst>
            <a:outerShdw blurRad="50800" dist="38100" dir="5400000" algn="t" rotWithShape="0">
              <a:prstClr val="black">
                <a:alpha val="40000"/>
              </a:prstClr>
            </a:outerShdw>
          </a:effectLst>
        </p:spPr>
      </p:pic>
      <p:sp>
        <p:nvSpPr>
          <p:cNvPr id="215" name="Shape 215"/>
          <p:cNvSpPr txBox="1">
            <a:spLocks noGrp="1"/>
          </p:cNvSpPr>
          <p:nvPr>
            <p:ph type="title"/>
          </p:nvPr>
        </p:nvSpPr>
        <p:spPr>
          <a:prstGeom prst="rect">
            <a:avLst/>
          </a:prstGeom>
        </p:spPr>
        <p:txBody>
          <a:bodyPr wrap="square" lIns="91425" tIns="91425" rIns="91425" bIns="91425" anchor="t" anchorCtr="0">
            <a:noAutofit/>
          </a:bodyPr>
          <a:lstStyle/>
          <a:p>
            <a:pPr>
              <a:buClr>
                <a:schemeClr val="dk1"/>
              </a:buClr>
              <a:buSzPts val="1100"/>
            </a:pPr>
            <a:r>
              <a:rPr lang="en-US" altLang="zh-TW" dirty="0" smtClean="0"/>
              <a:t>Finish creating the recording space</a:t>
            </a:r>
            <a:endParaRPr dirty="0"/>
          </a:p>
        </p:txBody>
      </p:sp>
      <p:sp>
        <p:nvSpPr>
          <p:cNvPr id="216" name="Shape 216"/>
          <p:cNvSpPr txBox="1">
            <a:spLocks noGrp="1"/>
          </p:cNvSpPr>
          <p:nvPr>
            <p:ph type="body" idx="1"/>
          </p:nvPr>
        </p:nvSpPr>
        <p:spPr>
          <a:prstGeom prst="rect">
            <a:avLst/>
          </a:prstGeom>
        </p:spPr>
        <p:txBody>
          <a:bodyPr wrap="square" lIns="91425" tIns="91425" rIns="91425" bIns="91425" anchor="t" anchorCtr="0">
            <a:noAutofit/>
          </a:bodyPr>
          <a:lstStyle/>
          <a:p>
            <a:pPr marL="0" lvl="0" indent="0" algn="ctr">
              <a:spcBef>
                <a:spcPts val="560"/>
              </a:spcBef>
              <a:spcAft>
                <a:spcPts val="0"/>
              </a:spcAft>
              <a:buNone/>
            </a:pPr>
            <a:r>
              <a:rPr lang="en-US" altLang="zh-TW" dirty="0" smtClean="0"/>
              <a:t>After the recording space is created, add QVR Pro. </a:t>
            </a:r>
            <a:endParaRPr dirty="0"/>
          </a:p>
        </p:txBody>
      </p:sp>
      <p:sp>
        <p:nvSpPr>
          <p:cNvPr id="218" name="Shape 218"/>
          <p:cNvSpPr/>
          <p:nvPr/>
        </p:nvSpPr>
        <p:spPr>
          <a:xfrm>
            <a:off x="4351356" y="3071816"/>
            <a:ext cx="1077900" cy="308100"/>
          </a:xfrm>
          <a:prstGeom prst="roundRect">
            <a:avLst>
              <a:gd name="adj" fmla="val 16667"/>
            </a:avLst>
          </a:prstGeom>
          <a:noFill/>
          <a:ln w="38100" cap="flat" cmpd="sng">
            <a:solidFill>
              <a:schemeClr val="accent6">
                <a:lumMod val="75000"/>
              </a:schemeClr>
            </a:solidFill>
            <a:prstDash val="solid"/>
            <a:round/>
            <a:headEnd type="none" w="med" len="med"/>
            <a:tailEnd type="none" w="med" len="med"/>
          </a:ln>
        </p:spPr>
        <p:txBody>
          <a:bodyPr wrap="square" lIns="91425" tIns="91425" rIns="91425" bIns="91425" anchor="ctr" anchorCtr="0">
            <a:noAutofit/>
          </a:bodyPr>
          <a:lstStyle/>
          <a:p>
            <a:pPr marL="0" lvl="0" indent="0">
              <a:buClr>
                <a:srgbClr val="000000"/>
              </a:buClr>
              <a:buSzPts val="1400"/>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12" name="圖片 11" descr="Gurad-Add QVR Pro -2.png"/>
          <p:cNvPicPr>
            <a:picLocks noChangeAspect="1"/>
          </p:cNvPicPr>
          <p:nvPr/>
        </p:nvPicPr>
        <p:blipFill>
          <a:blip r:embed="rId3"/>
          <a:stretch>
            <a:fillRect/>
          </a:stretch>
        </p:blipFill>
        <p:spPr>
          <a:xfrm>
            <a:off x="6000761" y="1571618"/>
            <a:ext cx="2571768" cy="1782819"/>
          </a:xfrm>
          <a:prstGeom prst="roundRect">
            <a:avLst>
              <a:gd name="adj" fmla="val 3126"/>
            </a:avLst>
          </a:prstGeom>
          <a:effectLst>
            <a:outerShdw blurRad="50800" dist="38100" dir="5400000" algn="t" rotWithShape="0">
              <a:prstClr val="black">
                <a:alpha val="40000"/>
              </a:prstClr>
            </a:outerShdw>
          </a:effectLst>
        </p:spPr>
      </p:pic>
      <p:pic>
        <p:nvPicPr>
          <p:cNvPr id="11" name="圖片 10" descr="Gurad-Add QVR Pro -1.png"/>
          <p:cNvPicPr>
            <a:picLocks noChangeAspect="1"/>
          </p:cNvPicPr>
          <p:nvPr/>
        </p:nvPicPr>
        <p:blipFill>
          <a:blip r:embed="rId4"/>
          <a:stretch>
            <a:fillRect/>
          </a:stretch>
        </p:blipFill>
        <p:spPr>
          <a:xfrm>
            <a:off x="571472" y="1571618"/>
            <a:ext cx="5286412" cy="2708666"/>
          </a:xfrm>
          <a:prstGeom prst="roundRect">
            <a:avLst>
              <a:gd name="adj" fmla="val 2083"/>
            </a:avLst>
          </a:prstGeom>
          <a:effectLst>
            <a:outerShdw blurRad="50800" dist="38100" dir="5400000" algn="t" rotWithShape="0">
              <a:prstClr val="black">
                <a:alpha val="40000"/>
              </a:prstClr>
            </a:outerShdw>
          </a:effectLst>
        </p:spPr>
      </p:pic>
      <p:sp>
        <p:nvSpPr>
          <p:cNvPr id="8" name="標題 7"/>
          <p:cNvSpPr>
            <a:spLocks noGrp="1"/>
          </p:cNvSpPr>
          <p:nvPr>
            <p:ph type="title"/>
          </p:nvPr>
        </p:nvSpPr>
        <p:spPr/>
        <p:txBody>
          <a:bodyPr/>
          <a:lstStyle/>
          <a:p>
            <a:r>
              <a:rPr lang="en-US" altLang="zh-TW" dirty="0" smtClean="0"/>
              <a:t>Add</a:t>
            </a:r>
            <a:r>
              <a:rPr lang="zh-TW" altLang="en-US" dirty="0" smtClean="0"/>
              <a:t> </a:t>
            </a:r>
            <a:r>
              <a:rPr lang="en-US" altLang="zh-TW" dirty="0" smtClean="0">
                <a:latin typeface="+mj-lt"/>
              </a:rPr>
              <a:t>QVR Pro</a:t>
            </a:r>
            <a:endParaRPr lang="zh-TW" altLang="en-US" dirty="0">
              <a:latin typeface="+mj-lt"/>
            </a:endParaRPr>
          </a:p>
        </p:txBody>
      </p:sp>
      <p:sp>
        <p:nvSpPr>
          <p:cNvPr id="224" name="Shape 224"/>
          <p:cNvSpPr txBox="1">
            <a:spLocks noGrp="1"/>
          </p:cNvSpPr>
          <p:nvPr>
            <p:ph type="body" idx="1"/>
          </p:nvPr>
        </p:nvSpPr>
        <p:spPr>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rgbClr val="0E7988"/>
              </a:buClr>
              <a:buSzPts val="1800"/>
              <a:buFont typeface="Arial"/>
              <a:buNone/>
            </a:pPr>
            <a:r>
              <a:rPr lang="en-US" altLang="zh-TW" dirty="0" smtClean="0"/>
              <a:t>Add the QVR Pro to be protected by the failover mechanism. </a:t>
            </a:r>
            <a:endParaRPr sz="1800" b="0" i="0" u="none" strike="noStrike" cap="none" dirty="0">
              <a:solidFill>
                <a:srgbClr val="3D4752"/>
              </a:solidFill>
              <a:latin typeface="Arial"/>
              <a:ea typeface="Arial"/>
              <a:cs typeface="Arial"/>
              <a:sym typeface="Arial"/>
            </a:endParaRPr>
          </a:p>
        </p:txBody>
      </p:sp>
      <p:sp>
        <p:nvSpPr>
          <p:cNvPr id="228" name="Shape 228"/>
          <p:cNvSpPr/>
          <p:nvPr/>
        </p:nvSpPr>
        <p:spPr>
          <a:xfrm>
            <a:off x="2643174" y="3357568"/>
            <a:ext cx="1143008" cy="357190"/>
          </a:xfrm>
          <a:prstGeom prst="roundRect">
            <a:avLst>
              <a:gd name="adj" fmla="val 16667"/>
            </a:avLst>
          </a:prstGeom>
          <a:noFill/>
          <a:ln w="38100" cap="flat" cmpd="sng">
            <a:solidFill>
              <a:schemeClr val="accent6">
                <a:lumMod val="75000"/>
              </a:schemeClr>
            </a:solidFill>
            <a:prstDash val="solid"/>
            <a:round/>
            <a:headEnd type="none" w="med" len="med"/>
            <a:tailEnd type="none" w="med" len="med"/>
          </a:ln>
        </p:spPr>
        <p:txBody>
          <a:bodyPr wrap="square" lIns="91425" tIns="91425" rIns="91425" bIns="91425" anchor="ctr" anchorCtr="0">
            <a:noAutofit/>
          </a:bodyPr>
          <a:lstStyle/>
          <a:p>
            <a:pPr>
              <a:buClr>
                <a:srgbClr val="000000"/>
              </a:buClr>
              <a:buSzPts val="1400"/>
            </a:pPr>
            <a:endParaRPr/>
          </a:p>
        </p:txBody>
      </p:sp>
      <p:sp>
        <p:nvSpPr>
          <p:cNvPr id="227" name="Shape 227"/>
          <p:cNvSpPr/>
          <p:nvPr/>
        </p:nvSpPr>
        <p:spPr>
          <a:xfrm>
            <a:off x="3786182" y="3071816"/>
            <a:ext cx="3071834" cy="556500"/>
          </a:xfrm>
          <a:prstGeom prst="bentUpArrow">
            <a:avLst>
              <a:gd name="adj1" fmla="val 25000"/>
              <a:gd name="adj2" fmla="val 25000"/>
              <a:gd name="adj3" fmla="val 25000"/>
            </a:avLst>
          </a:prstGeom>
          <a:solidFill>
            <a:schemeClr val="accent6">
              <a:lumMod val="75000"/>
            </a:schemeClr>
          </a:solidFill>
          <a:ln w="9525" cap="flat" cmpd="sng">
            <a:no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34" name="圖片 33" descr="QVR Pro-About(ENG).PNG"/>
          <p:cNvPicPr>
            <a:picLocks noChangeAspect="1"/>
          </p:cNvPicPr>
          <p:nvPr/>
        </p:nvPicPr>
        <p:blipFill>
          <a:blip r:embed="rId3"/>
          <a:srcRect t="634" r="826"/>
          <a:stretch>
            <a:fillRect/>
          </a:stretch>
        </p:blipFill>
        <p:spPr>
          <a:xfrm>
            <a:off x="5449475" y="1785932"/>
            <a:ext cx="1472480" cy="1285884"/>
          </a:xfrm>
          <a:prstGeom prst="roundRect">
            <a:avLst>
              <a:gd name="adj" fmla="val 4721"/>
            </a:avLst>
          </a:prstGeom>
          <a:effectLst>
            <a:outerShdw blurRad="50800" dist="38100" dir="5400000" algn="t" rotWithShape="0">
              <a:prstClr val="black">
                <a:alpha val="40000"/>
              </a:prstClr>
            </a:outerShdw>
          </a:effectLst>
        </p:spPr>
      </p:pic>
      <p:pic>
        <p:nvPicPr>
          <p:cNvPr id="32" name="圖片 31" descr="Quard-About (ENG).PNG"/>
          <p:cNvPicPr>
            <a:picLocks noChangeAspect="1"/>
          </p:cNvPicPr>
          <p:nvPr/>
        </p:nvPicPr>
        <p:blipFill>
          <a:blip r:embed="rId4"/>
          <a:srcRect l="960" t="634" r="960" b="633"/>
          <a:stretch>
            <a:fillRect/>
          </a:stretch>
        </p:blipFill>
        <p:spPr>
          <a:xfrm>
            <a:off x="5459872" y="3214692"/>
            <a:ext cx="1469582" cy="1285884"/>
          </a:xfrm>
          <a:prstGeom prst="roundRect">
            <a:avLst>
              <a:gd name="adj" fmla="val 4720"/>
            </a:avLst>
          </a:prstGeom>
          <a:effectLst>
            <a:outerShdw blurRad="50800" dist="38100" dir="5400000" algn="t" rotWithShape="0">
              <a:prstClr val="black">
                <a:alpha val="40000"/>
              </a:prstClr>
            </a:outerShdw>
          </a:effectLst>
        </p:spPr>
      </p:pic>
      <p:pic>
        <p:nvPicPr>
          <p:cNvPr id="1026" name="Picture 2" descr="\\MARKETING\Marketing\TO 明俐\直播PPT\20180124_QVR Guard\素材\QVR Guard-1.0.0-Screenshot(ENG)\Guard - message (ENG).PNG"/>
          <p:cNvPicPr>
            <a:picLocks noChangeAspect="1" noChangeArrowheads="1"/>
          </p:cNvPicPr>
          <p:nvPr/>
        </p:nvPicPr>
        <p:blipFill>
          <a:blip r:embed="rId5"/>
          <a:srcRect l="1628" t="2083" r="684" b="2083"/>
          <a:stretch>
            <a:fillRect/>
          </a:stretch>
        </p:blipFill>
        <p:spPr bwMode="auto">
          <a:xfrm>
            <a:off x="1734698" y="1785931"/>
            <a:ext cx="3519098" cy="2697975"/>
          </a:xfrm>
          <a:prstGeom prst="roundRect">
            <a:avLst>
              <a:gd name="adj" fmla="val 2568"/>
            </a:avLst>
          </a:prstGeom>
          <a:noFill/>
          <a:effectLst>
            <a:outerShdw blurRad="50800" dist="38100" dir="5400000" algn="t" rotWithShape="0">
              <a:prstClr val="black">
                <a:alpha val="40000"/>
              </a:prstClr>
            </a:outerShdw>
          </a:effectLst>
        </p:spPr>
      </p:pic>
      <p:sp>
        <p:nvSpPr>
          <p:cNvPr id="234" name="Shape 234"/>
          <p:cNvSpPr txBox="1">
            <a:spLocks noGrp="1"/>
          </p:cNvSpPr>
          <p:nvPr>
            <p:ph type="title"/>
          </p:nvPr>
        </p:nvSpPr>
        <p:spPr>
          <a:prstGeom prst="rect">
            <a:avLst/>
          </a:prstGeom>
        </p:spPr>
        <p:txBody>
          <a:bodyPr wrap="square" lIns="91425" tIns="91425" rIns="91425" bIns="91425" anchor="t" anchorCtr="0">
            <a:noAutofit/>
          </a:bodyPr>
          <a:lstStyle/>
          <a:p>
            <a:pPr marL="0" lvl="0" indent="0">
              <a:spcBef>
                <a:spcPts val="0"/>
              </a:spcBef>
              <a:spcAft>
                <a:spcPts val="0"/>
              </a:spcAft>
              <a:buNone/>
            </a:pPr>
            <a:r>
              <a:rPr lang="en-US" altLang="zh-TW" dirty="0" smtClean="0"/>
              <a:t>Tips</a:t>
            </a:r>
            <a:endParaRPr dirty="0"/>
          </a:p>
        </p:txBody>
      </p:sp>
      <p:sp>
        <p:nvSpPr>
          <p:cNvPr id="10" name="文字版面配置區 9"/>
          <p:cNvSpPr>
            <a:spLocks noGrp="1"/>
          </p:cNvSpPr>
          <p:nvPr>
            <p:ph type="body" idx="1"/>
          </p:nvPr>
        </p:nvSpPr>
        <p:spPr/>
        <p:txBody>
          <a:bodyPr/>
          <a:lstStyle/>
          <a:p>
            <a:pPr marL="0" indent="0">
              <a:buClrTx/>
              <a:buNone/>
            </a:pPr>
            <a:r>
              <a:rPr lang="en-US" altLang="zh-TW" dirty="0" smtClean="0"/>
              <a:t>To ensure QVR Guard can takeover</a:t>
            </a:r>
            <a:r>
              <a:rPr lang="zh-TW" altLang="en-US" dirty="0" smtClean="0"/>
              <a:t> </a:t>
            </a:r>
            <a:r>
              <a:rPr lang="en-US" altLang="zh-TW" dirty="0" smtClean="0"/>
              <a:t>QVR Pro successfully, make sure that the QVR Guard &amp;</a:t>
            </a:r>
            <a:r>
              <a:rPr lang="zh-TW" altLang="en-US" dirty="0" smtClean="0"/>
              <a:t> </a:t>
            </a:r>
            <a:r>
              <a:rPr lang="en-US" altLang="zh-TW" dirty="0" smtClean="0"/>
              <a:t>QVR Pro are of the same version. If a version mismatch message is shown, go to “About” to check versions. </a:t>
            </a:r>
            <a:endParaRPr lang="zh-TW" altLang="en-US" dirty="0" smtClean="0"/>
          </a:p>
          <a:p>
            <a:endParaRPr lang="zh-TW" altLang="en-US" dirty="0"/>
          </a:p>
        </p:txBody>
      </p:sp>
      <p:sp>
        <p:nvSpPr>
          <p:cNvPr id="240" name="Shape 240"/>
          <p:cNvSpPr/>
          <p:nvPr/>
        </p:nvSpPr>
        <p:spPr>
          <a:xfrm>
            <a:off x="5806664" y="2428874"/>
            <a:ext cx="785818" cy="285752"/>
          </a:xfrm>
          <a:prstGeom prst="roundRect">
            <a:avLst>
              <a:gd name="adj" fmla="val 16667"/>
            </a:avLst>
          </a:prstGeom>
          <a:noFill/>
          <a:ln w="38100" cap="flat" cmpd="sng">
            <a:solidFill>
              <a:schemeClr val="accent6">
                <a:lumMod val="75000"/>
              </a:schemeClr>
            </a:solidFill>
            <a:prstDash val="solid"/>
            <a:round/>
            <a:headEnd type="none" w="med" len="med"/>
            <a:tailEnd type="none" w="med" len="med"/>
          </a:ln>
        </p:spPr>
        <p:txBody>
          <a:bodyPr wrap="square" lIns="91425" tIns="91425" rIns="91425" bIns="91425" anchor="ctr" anchorCtr="0">
            <a:noAutofit/>
          </a:bodyPr>
          <a:lstStyle/>
          <a:p>
            <a:pPr marL="0" lvl="0" indent="0">
              <a:buClr>
                <a:srgbClr val="000000"/>
              </a:buClr>
              <a:buSzPts val="1400"/>
            </a:pPr>
            <a:endParaRPr/>
          </a:p>
        </p:txBody>
      </p:sp>
      <p:sp>
        <p:nvSpPr>
          <p:cNvPr id="13" name="Shape 228"/>
          <p:cNvSpPr/>
          <p:nvPr/>
        </p:nvSpPr>
        <p:spPr>
          <a:xfrm>
            <a:off x="1877574" y="3429006"/>
            <a:ext cx="2428892" cy="500066"/>
          </a:xfrm>
          <a:prstGeom prst="roundRect">
            <a:avLst>
              <a:gd name="adj" fmla="val 16667"/>
            </a:avLst>
          </a:prstGeom>
          <a:noFill/>
          <a:ln w="38100" cap="flat" cmpd="sng">
            <a:solidFill>
              <a:schemeClr val="accent6">
                <a:lumMod val="75000"/>
              </a:schemeClr>
            </a:solidFill>
            <a:prstDash val="solid"/>
            <a:round/>
            <a:headEnd type="none" w="med" len="med"/>
            <a:tailEnd type="none" w="med" len="med"/>
          </a:ln>
        </p:spPr>
        <p:txBody>
          <a:bodyPr wrap="square" lIns="91425" tIns="91425" rIns="91425" bIns="91425" anchor="ctr" anchorCtr="0">
            <a:noAutofit/>
          </a:bodyPr>
          <a:lstStyle/>
          <a:p>
            <a:pPr>
              <a:buClr>
                <a:srgbClr val="000000"/>
              </a:buClr>
              <a:buSzPts val="1400"/>
            </a:pPr>
            <a:endParaRPr/>
          </a:p>
        </p:txBody>
      </p:sp>
      <p:sp>
        <p:nvSpPr>
          <p:cNvPr id="15" name="Shape 240"/>
          <p:cNvSpPr/>
          <p:nvPr/>
        </p:nvSpPr>
        <p:spPr>
          <a:xfrm>
            <a:off x="5806664" y="3857634"/>
            <a:ext cx="785818" cy="285752"/>
          </a:xfrm>
          <a:prstGeom prst="roundRect">
            <a:avLst>
              <a:gd name="adj" fmla="val 16667"/>
            </a:avLst>
          </a:prstGeom>
          <a:noFill/>
          <a:ln w="38100" cap="flat" cmpd="sng">
            <a:solidFill>
              <a:schemeClr val="accent6">
                <a:lumMod val="75000"/>
              </a:schemeClr>
            </a:solidFill>
            <a:prstDash val="solid"/>
            <a:round/>
            <a:headEnd type="none" w="med" len="med"/>
            <a:tailEnd type="none" w="med" len="med"/>
          </a:ln>
        </p:spPr>
        <p:txBody>
          <a:bodyPr wrap="square" lIns="91425" tIns="91425" rIns="91425" bIns="91425" anchor="ctr" anchorCtr="0">
            <a:noAutofit/>
          </a:bodyPr>
          <a:lstStyle/>
          <a:p>
            <a:pPr marL="0" lvl="0" indent="0">
              <a:buClr>
                <a:srgbClr val="000000"/>
              </a:buClr>
              <a:buSzPts val="1400"/>
            </a:pPr>
            <a:endParaRPr/>
          </a:p>
        </p:txBody>
      </p:sp>
      <p:grpSp>
        <p:nvGrpSpPr>
          <p:cNvPr id="24" name="群組 23"/>
          <p:cNvGrpSpPr/>
          <p:nvPr/>
        </p:nvGrpSpPr>
        <p:grpSpPr>
          <a:xfrm>
            <a:off x="6449606" y="2143122"/>
            <a:ext cx="428628" cy="428628"/>
            <a:chOff x="6357950" y="2214560"/>
            <a:chExt cx="428628" cy="428628"/>
          </a:xfrm>
        </p:grpSpPr>
        <p:sp>
          <p:nvSpPr>
            <p:cNvPr id="22" name="Shape 145"/>
            <p:cNvSpPr/>
            <p:nvPr/>
          </p:nvSpPr>
          <p:spPr>
            <a:xfrm>
              <a:off x="6357950" y="2214560"/>
              <a:ext cx="428628" cy="428628"/>
            </a:xfrm>
            <a:prstGeom prst="ellipse">
              <a:avLst/>
            </a:prstGeom>
            <a:solidFill>
              <a:schemeClr val="accent6">
                <a:lumMod val="75000"/>
              </a:schemeClr>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grpSp>
          <p:nvGrpSpPr>
            <p:cNvPr id="16" name="Shape 517"/>
            <p:cNvGrpSpPr/>
            <p:nvPr/>
          </p:nvGrpSpPr>
          <p:grpSpPr>
            <a:xfrm>
              <a:off x="6429388" y="2283004"/>
              <a:ext cx="285752" cy="291741"/>
              <a:chOff x="3951850" y="2985350"/>
              <a:chExt cx="407950" cy="416500"/>
            </a:xfrm>
          </p:grpSpPr>
          <p:sp>
            <p:nvSpPr>
              <p:cNvPr id="17" name="Shape 518"/>
              <p:cNvSpPr/>
              <p:nvPr/>
            </p:nvSpPr>
            <p:spPr>
              <a:xfrm>
                <a:off x="3951850" y="2985350"/>
                <a:ext cx="314800" cy="314825"/>
              </a:xfrm>
              <a:custGeom>
                <a:avLst/>
                <a:gdLst/>
                <a:ahLst/>
                <a:cxnLst/>
                <a:rect l="0" t="0" r="0" b="0"/>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2175" cap="rnd" cmpd="sng">
                <a:solidFill>
                  <a:schemeClr val="bg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8" name="Shape 519"/>
              <p:cNvSpPr/>
              <p:nvPr/>
            </p:nvSpPr>
            <p:spPr>
              <a:xfrm>
                <a:off x="3988375" y="3021874"/>
                <a:ext cx="241750" cy="241750"/>
              </a:xfrm>
              <a:custGeom>
                <a:avLst/>
                <a:gdLst/>
                <a:ahLst/>
                <a:cxnLst/>
                <a:rect l="0" t="0" r="0" b="0"/>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2175" cap="rnd" cmpd="sng">
                <a:solidFill>
                  <a:schemeClr val="bg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9" name="Shape 520"/>
              <p:cNvSpPr/>
              <p:nvPr/>
            </p:nvSpPr>
            <p:spPr>
              <a:xfrm>
                <a:off x="4024300" y="3058425"/>
                <a:ext cx="84650" cy="84650"/>
              </a:xfrm>
              <a:custGeom>
                <a:avLst/>
                <a:gdLst/>
                <a:ahLst/>
                <a:cxnLst/>
                <a:rect l="0" t="0" r="0" b="0"/>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2175" cap="rnd" cmpd="sng">
                <a:solidFill>
                  <a:schemeClr val="bg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0" name="Shape 521"/>
              <p:cNvSpPr/>
              <p:nvPr/>
            </p:nvSpPr>
            <p:spPr>
              <a:xfrm>
                <a:off x="4205750" y="3248375"/>
                <a:ext cx="154050" cy="153475"/>
              </a:xfrm>
              <a:custGeom>
                <a:avLst/>
                <a:gdLst/>
                <a:ahLst/>
                <a:cxnLst/>
                <a:rect l="0" t="0" r="0" b="0"/>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2175" cap="rnd" cmpd="sng">
                <a:solidFill>
                  <a:schemeClr val="bg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grpSp>
      <p:grpSp>
        <p:nvGrpSpPr>
          <p:cNvPr id="25" name="群組 24"/>
          <p:cNvGrpSpPr/>
          <p:nvPr/>
        </p:nvGrpSpPr>
        <p:grpSpPr>
          <a:xfrm>
            <a:off x="6449606" y="3571882"/>
            <a:ext cx="428628" cy="428628"/>
            <a:chOff x="6357950" y="2214560"/>
            <a:chExt cx="428628" cy="428628"/>
          </a:xfrm>
        </p:grpSpPr>
        <p:sp>
          <p:nvSpPr>
            <p:cNvPr id="26" name="Shape 145"/>
            <p:cNvSpPr/>
            <p:nvPr/>
          </p:nvSpPr>
          <p:spPr>
            <a:xfrm>
              <a:off x="6357950" y="2214560"/>
              <a:ext cx="428628" cy="428628"/>
            </a:xfrm>
            <a:prstGeom prst="ellipse">
              <a:avLst/>
            </a:prstGeom>
            <a:solidFill>
              <a:schemeClr val="accent6">
                <a:lumMod val="75000"/>
              </a:schemeClr>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grpSp>
          <p:nvGrpSpPr>
            <p:cNvPr id="27" name="Shape 517"/>
            <p:cNvGrpSpPr/>
            <p:nvPr/>
          </p:nvGrpSpPr>
          <p:grpSpPr>
            <a:xfrm>
              <a:off x="6429388" y="2283004"/>
              <a:ext cx="285752" cy="291741"/>
              <a:chOff x="3951850" y="2985350"/>
              <a:chExt cx="407950" cy="416500"/>
            </a:xfrm>
          </p:grpSpPr>
          <p:sp>
            <p:nvSpPr>
              <p:cNvPr id="28" name="Shape 518"/>
              <p:cNvSpPr/>
              <p:nvPr/>
            </p:nvSpPr>
            <p:spPr>
              <a:xfrm>
                <a:off x="3951850" y="2985350"/>
                <a:ext cx="314800" cy="314825"/>
              </a:xfrm>
              <a:custGeom>
                <a:avLst/>
                <a:gdLst/>
                <a:ahLst/>
                <a:cxnLst/>
                <a:rect l="0" t="0" r="0" b="0"/>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2175" cap="rnd" cmpd="sng">
                <a:solidFill>
                  <a:schemeClr val="bg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9" name="Shape 519"/>
              <p:cNvSpPr/>
              <p:nvPr/>
            </p:nvSpPr>
            <p:spPr>
              <a:xfrm>
                <a:off x="3988375" y="3021874"/>
                <a:ext cx="241750" cy="241750"/>
              </a:xfrm>
              <a:custGeom>
                <a:avLst/>
                <a:gdLst/>
                <a:ahLst/>
                <a:cxnLst/>
                <a:rect l="0" t="0" r="0" b="0"/>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2175" cap="rnd" cmpd="sng">
                <a:solidFill>
                  <a:schemeClr val="bg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0" name="Shape 520"/>
              <p:cNvSpPr/>
              <p:nvPr/>
            </p:nvSpPr>
            <p:spPr>
              <a:xfrm>
                <a:off x="4024300" y="3058425"/>
                <a:ext cx="84650" cy="84650"/>
              </a:xfrm>
              <a:custGeom>
                <a:avLst/>
                <a:gdLst/>
                <a:ahLst/>
                <a:cxnLst/>
                <a:rect l="0" t="0" r="0" b="0"/>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2175" cap="rnd" cmpd="sng">
                <a:solidFill>
                  <a:schemeClr val="bg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1" name="Shape 521"/>
              <p:cNvSpPr/>
              <p:nvPr/>
            </p:nvSpPr>
            <p:spPr>
              <a:xfrm>
                <a:off x="4205750" y="3248375"/>
                <a:ext cx="154050" cy="153475"/>
              </a:xfrm>
              <a:custGeom>
                <a:avLst/>
                <a:gdLst/>
                <a:ahLst/>
                <a:cxnLst/>
                <a:rect l="0" t="0" r="0" b="0"/>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2175" cap="rnd" cmpd="sng">
                <a:solidFill>
                  <a:schemeClr val="bg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3" name="圖片 22" descr="Gurad-desktop-2.png"/>
          <p:cNvPicPr>
            <a:picLocks noChangeAspect="1"/>
          </p:cNvPicPr>
          <p:nvPr/>
        </p:nvPicPr>
        <p:blipFill>
          <a:blip r:embed="rId3"/>
          <a:stretch>
            <a:fillRect/>
          </a:stretch>
        </p:blipFill>
        <p:spPr>
          <a:xfrm>
            <a:off x="4572000" y="3230374"/>
            <a:ext cx="4273359" cy="2044478"/>
          </a:xfrm>
          <a:prstGeom prst="rect">
            <a:avLst/>
          </a:prstGeom>
        </p:spPr>
      </p:pic>
      <p:pic>
        <p:nvPicPr>
          <p:cNvPr id="22" name="圖片 21" descr="Gurad-desktop-1.png"/>
          <p:cNvPicPr>
            <a:picLocks noChangeAspect="1"/>
          </p:cNvPicPr>
          <p:nvPr/>
        </p:nvPicPr>
        <p:blipFill>
          <a:blip r:embed="rId4"/>
          <a:stretch>
            <a:fillRect/>
          </a:stretch>
        </p:blipFill>
        <p:spPr>
          <a:xfrm>
            <a:off x="214282" y="3230374"/>
            <a:ext cx="4286280" cy="2062773"/>
          </a:xfrm>
          <a:prstGeom prst="rect">
            <a:avLst/>
          </a:prstGeom>
        </p:spPr>
      </p:pic>
      <p:grpSp>
        <p:nvGrpSpPr>
          <p:cNvPr id="27" name="群組 26"/>
          <p:cNvGrpSpPr/>
          <p:nvPr/>
        </p:nvGrpSpPr>
        <p:grpSpPr>
          <a:xfrm>
            <a:off x="428596" y="1785932"/>
            <a:ext cx="3857652" cy="1287020"/>
            <a:chOff x="428596" y="2071684"/>
            <a:chExt cx="3857652" cy="1287020"/>
          </a:xfrm>
        </p:grpSpPr>
        <p:sp>
          <p:nvSpPr>
            <p:cNvPr id="16" name="Shape 392"/>
            <p:cNvSpPr/>
            <p:nvPr/>
          </p:nvSpPr>
          <p:spPr>
            <a:xfrm rot="16200000">
              <a:off x="1821637" y="678643"/>
              <a:ext cx="1071570" cy="3857652"/>
            </a:xfrm>
            <a:prstGeom prst="rect">
              <a:avLst/>
            </a:prstGeom>
            <a:solidFill>
              <a:schemeClr val="accent3">
                <a:lumMod val="75000"/>
              </a:schemeClr>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7" name="Shape 393"/>
            <p:cNvSpPr/>
            <p:nvPr/>
          </p:nvSpPr>
          <p:spPr>
            <a:xfrm rot="10800000">
              <a:off x="810185" y="3071816"/>
              <a:ext cx="332790" cy="286888"/>
            </a:xfrm>
            <a:prstGeom prst="triangle">
              <a:avLst>
                <a:gd name="adj" fmla="val 50000"/>
              </a:avLst>
            </a:prstGeom>
            <a:solidFill>
              <a:schemeClr val="accent3">
                <a:lumMod val="75000"/>
              </a:schemeClr>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grpSp>
      <p:grpSp>
        <p:nvGrpSpPr>
          <p:cNvPr id="26" name="群組 25"/>
          <p:cNvGrpSpPr/>
          <p:nvPr/>
        </p:nvGrpSpPr>
        <p:grpSpPr>
          <a:xfrm>
            <a:off x="4780337" y="1785932"/>
            <a:ext cx="3863631" cy="1287020"/>
            <a:chOff x="4780337" y="2071684"/>
            <a:chExt cx="3863631" cy="1287020"/>
          </a:xfrm>
        </p:grpSpPr>
        <p:sp>
          <p:nvSpPr>
            <p:cNvPr id="18" name="Shape 392"/>
            <p:cNvSpPr/>
            <p:nvPr/>
          </p:nvSpPr>
          <p:spPr>
            <a:xfrm rot="16200000">
              <a:off x="6176368" y="675653"/>
              <a:ext cx="1071570" cy="3863631"/>
            </a:xfrm>
            <a:prstGeom prst="rect">
              <a:avLst/>
            </a:prstGeom>
            <a:solidFill>
              <a:srgbClr val="0070C0"/>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0" name="Shape 393"/>
            <p:cNvSpPr/>
            <p:nvPr/>
          </p:nvSpPr>
          <p:spPr>
            <a:xfrm rot="10800000">
              <a:off x="5167904" y="3071816"/>
              <a:ext cx="332790" cy="286888"/>
            </a:xfrm>
            <a:prstGeom prst="triangle">
              <a:avLst>
                <a:gd name="adj" fmla="val 50000"/>
              </a:avLst>
            </a:prstGeom>
            <a:solidFill>
              <a:srgbClr val="0070C0"/>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grpSp>
      <p:sp>
        <p:nvSpPr>
          <p:cNvPr id="248" name="Shape 248"/>
          <p:cNvSpPr txBox="1">
            <a:spLocks noGrp="1"/>
          </p:cNvSpPr>
          <p:nvPr>
            <p:ph type="title"/>
          </p:nvPr>
        </p:nvSpPr>
        <p:spPr>
          <a:prstGeom prst="rect">
            <a:avLst/>
          </a:prstGeom>
          <a:noFill/>
          <a:ln>
            <a:noFill/>
          </a:ln>
        </p:spPr>
        <p:txBody>
          <a:bodyPr wrap="square" lIns="91425" tIns="91425" rIns="91425" bIns="91425" anchor="ctr" anchorCtr="0">
            <a:noAutofit/>
          </a:bodyPr>
          <a:lstStyle/>
          <a:p>
            <a:pPr lvl="0"/>
            <a:r>
              <a:rPr lang="en-US" altLang="zh-TW" sz="4000" dirty="0" smtClean="0">
                <a:latin typeface="+mj-lt"/>
              </a:rPr>
              <a:t>QVR Guard </a:t>
            </a:r>
            <a:r>
              <a:rPr lang="en-US" altLang="zh-TW" sz="4000" dirty="0" smtClean="0"/>
              <a:t>Mode Info</a:t>
            </a:r>
            <a:endParaRPr sz="3800" b="1" i="0" u="none" strike="noStrike" cap="none" dirty="0">
              <a:solidFill>
                <a:srgbClr val="FFFFFF"/>
              </a:solidFill>
              <a:latin typeface="Arial"/>
              <a:ea typeface="Arial"/>
              <a:cs typeface="Arial"/>
              <a:sym typeface="Arial"/>
            </a:endParaRPr>
          </a:p>
        </p:txBody>
      </p:sp>
      <p:sp>
        <p:nvSpPr>
          <p:cNvPr id="10" name="矩形 9"/>
          <p:cNvSpPr/>
          <p:nvPr/>
        </p:nvSpPr>
        <p:spPr>
          <a:xfrm>
            <a:off x="1500166" y="2058413"/>
            <a:ext cx="3071834" cy="584775"/>
          </a:xfrm>
          <a:prstGeom prst="rect">
            <a:avLst/>
          </a:prstGeom>
        </p:spPr>
        <p:txBody>
          <a:bodyPr wrap="square">
            <a:spAutoFit/>
          </a:bodyPr>
          <a:lstStyle/>
          <a:p>
            <a:pPr lvl="1"/>
            <a:r>
              <a:rPr lang="en-US" altLang="zh-TW" sz="1600" b="1" dirty="0" smtClean="0">
                <a:solidFill>
                  <a:schemeClr val="bg1"/>
                </a:solidFill>
                <a:effectLst>
                  <a:outerShdw blurRad="38100" dist="38100" dir="2700000" algn="tl">
                    <a:srgbClr val="000000">
                      <a:alpha val="43137"/>
                    </a:srgbClr>
                  </a:outerShdw>
                </a:effectLst>
                <a:latin typeface="+mn-lt"/>
                <a:ea typeface="微軟正黑體" pitchFamily="34" charset="-120"/>
              </a:rPr>
              <a:t>Standby mode: indicating QVR Pro running normally. </a:t>
            </a:r>
            <a:endParaRPr lang="zh-TW" altLang="en-US" sz="1600" b="1" dirty="0" smtClean="0">
              <a:solidFill>
                <a:schemeClr val="bg1"/>
              </a:solidFill>
              <a:effectLst>
                <a:outerShdw blurRad="38100" dist="38100" dir="2700000" algn="tl">
                  <a:srgbClr val="000000">
                    <a:alpha val="43137"/>
                  </a:srgbClr>
                </a:outerShdw>
              </a:effectLst>
              <a:latin typeface="+mn-lt"/>
              <a:ea typeface="微軟正黑體" pitchFamily="34" charset="-120"/>
            </a:endParaRPr>
          </a:p>
        </p:txBody>
      </p:sp>
      <p:sp>
        <p:nvSpPr>
          <p:cNvPr id="11" name="文字版面配置區 9"/>
          <p:cNvSpPr txBox="1">
            <a:spLocks/>
          </p:cNvSpPr>
          <p:nvPr/>
        </p:nvSpPr>
        <p:spPr>
          <a:xfrm>
            <a:off x="500034" y="1000115"/>
            <a:ext cx="8215370" cy="4143300"/>
          </a:xfrm>
          <a:prstGeom prst="rect">
            <a:avLst/>
          </a:prstGeom>
          <a:noFill/>
          <a:ln>
            <a:noFill/>
          </a:ln>
        </p:spPr>
        <p:txBody>
          <a:bodyPr wrap="square" lIns="91425" tIns="91425" rIns="91425" bIns="91425" anchor="t" anchorCtr="0"/>
          <a:lstStyle/>
          <a:p>
            <a:pPr algn="ctr">
              <a:buClr>
                <a:srgbClr val="3D4752"/>
              </a:buClr>
            </a:pPr>
            <a:r>
              <a:rPr lang="en-US" altLang="zh-TW" sz="1600" b="1" dirty="0" smtClean="0">
                <a:solidFill>
                  <a:schemeClr val="tx1"/>
                </a:solidFill>
                <a:latin typeface="+mn-lt"/>
                <a:ea typeface="微軟正黑體" pitchFamily="34" charset="-120"/>
              </a:rPr>
              <a:t>Show the QVR Guard Mode info, </a:t>
            </a:r>
            <a:endParaRPr lang="en-US" altLang="zh-TW" sz="1600" b="1" dirty="0" smtClean="0">
              <a:solidFill>
                <a:schemeClr val="tx1"/>
              </a:solidFill>
              <a:latin typeface="+mn-lt"/>
              <a:ea typeface="微軟正黑體" pitchFamily="34" charset="-120"/>
            </a:endParaRPr>
          </a:p>
          <a:p>
            <a:pPr algn="ctr">
              <a:buClr>
                <a:srgbClr val="3D4752"/>
              </a:buClr>
            </a:pPr>
            <a:r>
              <a:rPr lang="en-US" altLang="zh-TW" sz="1600" b="1" dirty="0" smtClean="0">
                <a:solidFill>
                  <a:schemeClr val="tx1"/>
                </a:solidFill>
                <a:latin typeface="+mn-lt"/>
                <a:ea typeface="微軟正黑體" pitchFamily="34" charset="-120"/>
              </a:rPr>
              <a:t>so </a:t>
            </a:r>
            <a:r>
              <a:rPr lang="en-US" altLang="zh-TW" sz="1600" b="1" dirty="0" smtClean="0">
                <a:solidFill>
                  <a:schemeClr val="tx1"/>
                </a:solidFill>
                <a:latin typeface="+mn-lt"/>
                <a:ea typeface="微軟正黑體" pitchFamily="34" charset="-120"/>
              </a:rPr>
              <a:t>you can instantly know the QVR Pro operating </a:t>
            </a:r>
            <a:r>
              <a:rPr lang="en-US" altLang="zh-TW" sz="1600" b="1" dirty="0" smtClean="0">
                <a:solidFill>
                  <a:schemeClr val="tx1"/>
                </a:solidFill>
                <a:latin typeface="+mn-lt"/>
                <a:ea typeface="微軟正黑體" pitchFamily="34" charset="-120"/>
              </a:rPr>
              <a:t>status.</a:t>
            </a:r>
            <a:endParaRPr lang="en-US" altLang="zh-TW" sz="1600" b="1" dirty="0" smtClean="0">
              <a:solidFill>
                <a:schemeClr val="tx1"/>
              </a:solidFill>
              <a:latin typeface="+mn-lt"/>
              <a:ea typeface="微軟正黑體" pitchFamily="34" charset="-120"/>
            </a:endParaRPr>
          </a:p>
        </p:txBody>
      </p:sp>
      <p:sp>
        <p:nvSpPr>
          <p:cNvPr id="28" name="矩形 27"/>
          <p:cNvSpPr/>
          <p:nvPr/>
        </p:nvSpPr>
        <p:spPr>
          <a:xfrm>
            <a:off x="5857884" y="2058413"/>
            <a:ext cx="2928958" cy="584775"/>
          </a:xfrm>
          <a:prstGeom prst="rect">
            <a:avLst/>
          </a:prstGeom>
        </p:spPr>
        <p:txBody>
          <a:bodyPr wrap="square">
            <a:spAutoFit/>
          </a:bodyPr>
          <a:lstStyle/>
          <a:p>
            <a:pPr lvl="1"/>
            <a:r>
              <a:rPr lang="en-US" altLang="zh-TW" sz="1600" b="1" dirty="0" smtClean="0">
                <a:solidFill>
                  <a:schemeClr val="bg1"/>
                </a:solidFill>
                <a:effectLst>
                  <a:outerShdw blurRad="38100" dist="38100" dir="2700000" algn="tl">
                    <a:srgbClr val="000000">
                      <a:alpha val="43137"/>
                    </a:srgbClr>
                  </a:outerShdw>
                </a:effectLst>
                <a:latin typeface="+mn-lt"/>
                <a:ea typeface="微軟正黑體" pitchFamily="34" charset="-120"/>
              </a:rPr>
              <a:t>Takeover mode: indicating QVR Pro is </a:t>
            </a:r>
            <a:r>
              <a:rPr lang="en-US" altLang="zh-TW" sz="1600" b="1" dirty="0" smtClean="0">
                <a:solidFill>
                  <a:schemeClr val="bg1"/>
                </a:solidFill>
                <a:effectLst>
                  <a:outerShdw blurRad="38100" dist="38100" dir="2700000" algn="tl">
                    <a:srgbClr val="000000">
                      <a:alpha val="43137"/>
                    </a:srgbClr>
                  </a:outerShdw>
                </a:effectLst>
                <a:latin typeface="+mn-lt"/>
                <a:ea typeface="微軟正黑體" pitchFamily="34" charset="-120"/>
              </a:rPr>
              <a:t>malfunctioning.</a:t>
            </a:r>
            <a:endParaRPr lang="zh-TW" altLang="en-US" sz="1600" b="1" dirty="0" smtClean="0">
              <a:solidFill>
                <a:schemeClr val="bg1"/>
              </a:solidFill>
              <a:effectLst>
                <a:outerShdw blurRad="38100" dist="38100" dir="2700000" algn="tl">
                  <a:srgbClr val="000000">
                    <a:alpha val="43137"/>
                  </a:srgbClr>
                </a:outerShdw>
              </a:effectLst>
              <a:latin typeface="+mn-lt"/>
              <a:ea typeface="微軟正黑體" pitchFamily="34" charset="-120"/>
            </a:endParaRPr>
          </a:p>
        </p:txBody>
      </p:sp>
      <p:sp>
        <p:nvSpPr>
          <p:cNvPr id="30" name="橢圓 29"/>
          <p:cNvSpPr/>
          <p:nvPr/>
        </p:nvSpPr>
        <p:spPr>
          <a:xfrm>
            <a:off x="785786" y="3143254"/>
            <a:ext cx="357190" cy="35719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92D050"/>
              </a:solidFill>
            </a:endParaRPr>
          </a:p>
        </p:txBody>
      </p:sp>
      <p:sp>
        <p:nvSpPr>
          <p:cNvPr id="31" name="橢圓 30"/>
          <p:cNvSpPr/>
          <p:nvPr/>
        </p:nvSpPr>
        <p:spPr>
          <a:xfrm>
            <a:off x="5143504" y="3143254"/>
            <a:ext cx="357190" cy="35719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圓角矩形 33"/>
          <p:cNvSpPr/>
          <p:nvPr/>
        </p:nvSpPr>
        <p:spPr>
          <a:xfrm>
            <a:off x="4929190" y="1928808"/>
            <a:ext cx="928694" cy="785818"/>
          </a:xfrm>
          <a:prstGeom prst="roundRect">
            <a:avLst/>
          </a:prstGeom>
          <a:solidFill>
            <a:schemeClr val="accent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5" name="圖片 34" descr="接管.png"/>
          <p:cNvPicPr>
            <a:picLocks noChangeAspect="1"/>
          </p:cNvPicPr>
          <p:nvPr/>
        </p:nvPicPr>
        <p:blipFill>
          <a:blip r:embed="rId5"/>
          <a:stretch>
            <a:fillRect/>
          </a:stretch>
        </p:blipFill>
        <p:spPr>
          <a:xfrm>
            <a:off x="5214942" y="2000246"/>
            <a:ext cx="357189" cy="357189"/>
          </a:xfrm>
          <a:prstGeom prst="rect">
            <a:avLst/>
          </a:prstGeom>
        </p:spPr>
      </p:pic>
      <p:sp>
        <p:nvSpPr>
          <p:cNvPr id="36" name="文字方塊 35"/>
          <p:cNvSpPr txBox="1"/>
          <p:nvPr/>
        </p:nvSpPr>
        <p:spPr>
          <a:xfrm>
            <a:off x="4857752" y="2345294"/>
            <a:ext cx="1071570" cy="307777"/>
          </a:xfrm>
          <a:prstGeom prst="rect">
            <a:avLst/>
          </a:prstGeom>
          <a:noFill/>
        </p:spPr>
        <p:txBody>
          <a:bodyPr wrap="square" rtlCol="0">
            <a:spAutoFit/>
          </a:bodyPr>
          <a:lstStyle/>
          <a:p>
            <a:pPr algn="ctr"/>
            <a:r>
              <a:rPr lang="en-US" altLang="zh-TW" b="1" dirty="0" smtClean="0">
                <a:solidFill>
                  <a:srgbClr val="00B0F0"/>
                </a:solidFill>
                <a:latin typeface="+mn-lt"/>
                <a:ea typeface="微軟正黑體" pitchFamily="34" charset="-120"/>
              </a:rPr>
              <a:t>Takeover</a:t>
            </a:r>
            <a:endParaRPr lang="zh-TW" altLang="en-US" b="1" dirty="0">
              <a:solidFill>
                <a:srgbClr val="00B0F0"/>
              </a:solidFill>
              <a:latin typeface="+mn-lt"/>
              <a:ea typeface="微軟正黑體" pitchFamily="34" charset="-120"/>
            </a:endParaRPr>
          </a:p>
        </p:txBody>
      </p:sp>
      <p:sp>
        <p:nvSpPr>
          <p:cNvPr id="37" name="圓角矩形 36"/>
          <p:cNvSpPr/>
          <p:nvPr/>
        </p:nvSpPr>
        <p:spPr>
          <a:xfrm>
            <a:off x="571472" y="1928808"/>
            <a:ext cx="928694" cy="785818"/>
          </a:xfrm>
          <a:prstGeom prst="roundRect">
            <a:avLst/>
          </a:prstGeom>
          <a:solidFill>
            <a:schemeClr val="accent2">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文字方塊 37"/>
          <p:cNvSpPr txBox="1"/>
          <p:nvPr/>
        </p:nvSpPr>
        <p:spPr>
          <a:xfrm>
            <a:off x="428596" y="2345294"/>
            <a:ext cx="1214446" cy="307777"/>
          </a:xfrm>
          <a:prstGeom prst="rect">
            <a:avLst/>
          </a:prstGeom>
          <a:noFill/>
        </p:spPr>
        <p:txBody>
          <a:bodyPr wrap="square" rtlCol="0">
            <a:spAutoFit/>
          </a:bodyPr>
          <a:lstStyle/>
          <a:p>
            <a:pPr algn="ctr"/>
            <a:r>
              <a:rPr lang="en-US" altLang="zh-TW" b="1" dirty="0" smtClean="0">
                <a:solidFill>
                  <a:srgbClr val="92D050"/>
                </a:solidFill>
                <a:latin typeface="+mn-lt"/>
                <a:ea typeface="微軟正黑體" pitchFamily="34" charset="-120"/>
              </a:rPr>
              <a:t>Standby</a:t>
            </a:r>
            <a:endParaRPr lang="zh-TW" altLang="en-US" b="1" dirty="0">
              <a:solidFill>
                <a:srgbClr val="92D050"/>
              </a:solidFill>
              <a:latin typeface="+mn-lt"/>
              <a:ea typeface="微軟正黑體" pitchFamily="34" charset="-120"/>
            </a:endParaRPr>
          </a:p>
        </p:txBody>
      </p:sp>
      <p:pic>
        <p:nvPicPr>
          <p:cNvPr id="39" name="圖片 38" descr="待命.png"/>
          <p:cNvPicPr>
            <a:picLocks noChangeAspect="1"/>
          </p:cNvPicPr>
          <p:nvPr/>
        </p:nvPicPr>
        <p:blipFill>
          <a:blip r:embed="rId6"/>
          <a:stretch>
            <a:fillRect/>
          </a:stretch>
        </p:blipFill>
        <p:spPr>
          <a:xfrm>
            <a:off x="857224" y="2000246"/>
            <a:ext cx="357190" cy="35719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18" name="圖片 17" descr="Gurad-Management -1.png"/>
          <p:cNvPicPr>
            <a:picLocks noChangeAspect="1"/>
          </p:cNvPicPr>
          <p:nvPr/>
        </p:nvPicPr>
        <p:blipFill>
          <a:blip r:embed="rId3"/>
          <a:stretch>
            <a:fillRect/>
          </a:stretch>
        </p:blipFill>
        <p:spPr>
          <a:xfrm>
            <a:off x="3995028" y="1714494"/>
            <a:ext cx="4720376" cy="2428892"/>
          </a:xfrm>
          <a:prstGeom prst="roundRect">
            <a:avLst>
              <a:gd name="adj" fmla="val 3114"/>
            </a:avLst>
          </a:prstGeom>
          <a:effectLst>
            <a:outerShdw blurRad="50800" dist="38100" dir="5400000" algn="t" rotWithShape="0">
              <a:prstClr val="black">
                <a:alpha val="40000"/>
              </a:prstClr>
            </a:outerShdw>
          </a:effectLst>
        </p:spPr>
      </p:pic>
      <p:sp>
        <p:nvSpPr>
          <p:cNvPr id="260" name="Shape 260"/>
          <p:cNvSpPr txBox="1">
            <a:spLocks noGrp="1"/>
          </p:cNvSpPr>
          <p:nvPr>
            <p:ph type="title"/>
          </p:nvPr>
        </p:nvSpPr>
        <p:spPr>
          <a:prstGeom prst="rect">
            <a:avLst/>
          </a:prstGeom>
        </p:spPr>
        <p:txBody>
          <a:bodyPr wrap="square" lIns="91425" tIns="91425" rIns="91425" bIns="91425" anchor="t" anchorCtr="0">
            <a:noAutofit/>
          </a:bodyPr>
          <a:lstStyle/>
          <a:p>
            <a:r>
              <a:rPr lang="en-US" altLang="zh-TW" dirty="0" smtClean="0">
                <a:latin typeface="Arial"/>
              </a:rPr>
              <a:t>QVR Guard </a:t>
            </a:r>
            <a:r>
              <a:rPr lang="en-US" altLang="zh-TW" dirty="0" smtClean="0"/>
              <a:t>Management</a:t>
            </a:r>
            <a:endParaRPr dirty="0"/>
          </a:p>
        </p:txBody>
      </p:sp>
      <p:sp>
        <p:nvSpPr>
          <p:cNvPr id="12" name="文字版面配置區 11"/>
          <p:cNvSpPr>
            <a:spLocks noGrp="1"/>
          </p:cNvSpPr>
          <p:nvPr>
            <p:ph type="body" idx="1"/>
          </p:nvPr>
        </p:nvSpPr>
        <p:spPr/>
        <p:txBody>
          <a:bodyPr/>
          <a:lstStyle/>
          <a:p>
            <a:pPr marL="0" indent="0" algn="ctr">
              <a:buNone/>
            </a:pPr>
            <a:r>
              <a:rPr lang="en-US" altLang="zh-TW" dirty="0" smtClean="0"/>
              <a:t>You can open the QVR Guard Management UI from Main Menu or Desktop. </a:t>
            </a:r>
            <a:endParaRPr lang="zh-TW" altLang="en-US" dirty="0"/>
          </a:p>
        </p:txBody>
      </p:sp>
      <p:sp>
        <p:nvSpPr>
          <p:cNvPr id="265" name="Shape 265"/>
          <p:cNvSpPr/>
          <p:nvPr/>
        </p:nvSpPr>
        <p:spPr>
          <a:xfrm>
            <a:off x="3637838" y="2492816"/>
            <a:ext cx="496663" cy="229307"/>
          </a:xfrm>
          <a:prstGeom prst="leftArrow">
            <a:avLst>
              <a:gd name="adj1" fmla="val 50000"/>
              <a:gd name="adj2" fmla="val 50000"/>
            </a:avLst>
          </a:prstGeom>
          <a:solidFill>
            <a:schemeClr val="accent5">
              <a:lumMod val="75000"/>
            </a:schemeClr>
          </a:solidFill>
          <a:ln w="9525" cap="flat" cmpd="sng">
            <a:no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266" name="Shape 266"/>
          <p:cNvSpPr txBox="1"/>
          <p:nvPr/>
        </p:nvSpPr>
        <p:spPr>
          <a:xfrm>
            <a:off x="423128" y="2204184"/>
            <a:ext cx="3161175" cy="824898"/>
          </a:xfrm>
          <a:prstGeom prst="rect">
            <a:avLst/>
          </a:prstGeom>
          <a:solidFill>
            <a:schemeClr val="accent5">
              <a:lumMod val="75000"/>
            </a:schemeClr>
          </a:solidFill>
          <a:ln>
            <a:noFill/>
          </a:ln>
        </p:spPr>
        <p:txBody>
          <a:bodyPr wrap="square" lIns="91425" tIns="91425" rIns="91425" bIns="91425" anchor="ctr" anchorCtr="0">
            <a:noAutofit/>
          </a:bodyPr>
          <a:lstStyle/>
          <a:p>
            <a:pPr lvl="0" rtl="0">
              <a:spcBef>
                <a:spcPts val="560"/>
              </a:spcBef>
              <a:spcAft>
                <a:spcPts val="0"/>
              </a:spcAft>
              <a:buClr>
                <a:srgbClr val="3D4752"/>
              </a:buClr>
              <a:buSzPts val="1400"/>
            </a:pPr>
            <a:r>
              <a:rPr lang="zh-TW" sz="1600" b="1" dirty="0">
                <a:solidFill>
                  <a:schemeClr val="bg1"/>
                </a:solidFill>
                <a:effectLst>
                  <a:outerShdw blurRad="38100" dist="38100" dir="2700000" algn="tl">
                    <a:srgbClr val="000000">
                      <a:alpha val="43137"/>
                    </a:srgbClr>
                  </a:outerShdw>
                </a:effectLst>
                <a:latin typeface="+mn-lt"/>
                <a:ea typeface="微軟正黑體" pitchFamily="34" charset="-120"/>
              </a:rPr>
              <a:t>QVR Pr</a:t>
            </a:r>
            <a:r>
              <a:rPr lang="zh-TW" sz="1600" b="1" dirty="0" smtClean="0">
                <a:solidFill>
                  <a:schemeClr val="bg1"/>
                </a:solidFill>
                <a:effectLst>
                  <a:outerShdw blurRad="38100" dist="38100" dir="2700000" algn="tl">
                    <a:srgbClr val="000000">
                      <a:alpha val="43137"/>
                    </a:srgbClr>
                  </a:outerShdw>
                </a:effectLst>
                <a:latin typeface="+mn-lt"/>
                <a:ea typeface="微軟正黑體" pitchFamily="34" charset="-120"/>
              </a:rPr>
              <a:t>o</a:t>
            </a:r>
            <a:r>
              <a:rPr lang="en-US" altLang="zh-TW" sz="1600" b="1" dirty="0" smtClean="0">
                <a:solidFill>
                  <a:schemeClr val="bg1"/>
                </a:solidFill>
                <a:effectLst>
                  <a:outerShdw blurRad="38100" dist="38100" dir="2700000" algn="tl">
                    <a:srgbClr val="000000">
                      <a:alpha val="43137"/>
                    </a:srgbClr>
                  </a:outerShdw>
                </a:effectLst>
                <a:latin typeface="+mn-lt"/>
                <a:ea typeface="微軟正黑體" pitchFamily="34" charset="-120"/>
              </a:rPr>
              <a:t>/</a:t>
            </a:r>
            <a:r>
              <a:rPr lang="zh-TW" sz="1600" b="1" dirty="0" smtClean="0">
                <a:solidFill>
                  <a:schemeClr val="bg1"/>
                </a:solidFill>
                <a:effectLst>
                  <a:outerShdw blurRad="38100" dist="38100" dir="2700000" algn="tl">
                    <a:srgbClr val="000000">
                      <a:alpha val="43137"/>
                    </a:srgbClr>
                  </a:outerShdw>
                </a:effectLst>
                <a:latin typeface="+mn-lt"/>
                <a:ea typeface="微軟正黑體" pitchFamily="34" charset="-120"/>
              </a:rPr>
              <a:t>QVR </a:t>
            </a:r>
            <a:r>
              <a:rPr lang="zh-TW" sz="1600" b="1" dirty="0">
                <a:solidFill>
                  <a:schemeClr val="bg1"/>
                </a:solidFill>
                <a:effectLst>
                  <a:outerShdw blurRad="38100" dist="38100" dir="2700000" algn="tl">
                    <a:srgbClr val="000000">
                      <a:alpha val="43137"/>
                    </a:srgbClr>
                  </a:outerShdw>
                </a:effectLst>
                <a:latin typeface="+mn-lt"/>
                <a:ea typeface="微軟正黑體" pitchFamily="34" charset="-120"/>
              </a:rPr>
              <a:t>Guard </a:t>
            </a:r>
            <a:r>
              <a:rPr lang="en-US" altLang="zh-TW" sz="1600" b="1" dirty="0" smtClean="0">
                <a:solidFill>
                  <a:schemeClr val="bg1"/>
                </a:solidFill>
                <a:effectLst>
                  <a:outerShdw blurRad="38100" dist="38100" dir="2700000" algn="tl">
                    <a:srgbClr val="000000">
                      <a:alpha val="43137"/>
                    </a:srgbClr>
                  </a:outerShdw>
                </a:effectLst>
                <a:latin typeface="+mn-lt"/>
                <a:ea typeface="微軟正黑體" pitchFamily="34" charset="-120"/>
              </a:rPr>
              <a:t>operating status, connection status, versions and IP Address. </a:t>
            </a:r>
            <a:endParaRPr sz="1600" b="1" dirty="0">
              <a:solidFill>
                <a:schemeClr val="bg1"/>
              </a:solidFill>
              <a:effectLst>
                <a:outerShdw blurRad="38100" dist="38100" dir="2700000" algn="tl">
                  <a:srgbClr val="000000">
                    <a:alpha val="43137"/>
                  </a:srgbClr>
                </a:outerShdw>
              </a:effectLst>
              <a:latin typeface="+mn-lt"/>
              <a:ea typeface="微軟正黑體" pitchFamily="34" charset="-120"/>
            </a:endParaRPr>
          </a:p>
        </p:txBody>
      </p:sp>
      <p:sp>
        <p:nvSpPr>
          <p:cNvPr id="269" name="Shape 269"/>
          <p:cNvSpPr txBox="1"/>
          <p:nvPr/>
        </p:nvSpPr>
        <p:spPr>
          <a:xfrm>
            <a:off x="423128" y="3147814"/>
            <a:ext cx="3143272" cy="1004028"/>
          </a:xfrm>
          <a:prstGeom prst="rect">
            <a:avLst/>
          </a:prstGeom>
          <a:solidFill>
            <a:srgbClr val="7030A0"/>
          </a:solidFill>
          <a:ln>
            <a:noFill/>
          </a:ln>
        </p:spPr>
        <p:txBody>
          <a:bodyPr wrap="square" lIns="91425" tIns="91425" rIns="91425" bIns="91425" anchor="ctr" anchorCtr="0">
            <a:noAutofit/>
          </a:bodyPr>
          <a:lstStyle/>
          <a:p>
            <a:pPr>
              <a:spcBef>
                <a:spcPts val="560"/>
              </a:spcBef>
              <a:buClr>
                <a:srgbClr val="3D4752"/>
              </a:buClr>
              <a:buSzPts val="1400"/>
            </a:pPr>
            <a:r>
              <a:rPr lang="zh-TW" sz="1600" b="1" dirty="0">
                <a:solidFill>
                  <a:schemeClr val="bg1"/>
                </a:solidFill>
                <a:effectLst>
                  <a:outerShdw blurRad="38100" dist="38100" dir="2700000" algn="tl">
                    <a:srgbClr val="000000">
                      <a:alpha val="43137"/>
                    </a:srgbClr>
                  </a:outerShdw>
                </a:effectLst>
                <a:latin typeface="+mn-lt"/>
                <a:ea typeface="微軟正黑體" pitchFamily="34" charset="-120"/>
              </a:rPr>
              <a:t>QVR Guard </a:t>
            </a:r>
            <a:r>
              <a:rPr lang="en-US" altLang="zh-TW" sz="1600" b="1" dirty="0" smtClean="0">
                <a:solidFill>
                  <a:schemeClr val="bg1"/>
                </a:solidFill>
                <a:effectLst>
                  <a:outerShdw blurRad="38100" dist="38100" dir="2700000" algn="tl">
                    <a:srgbClr val="000000">
                      <a:alpha val="43137"/>
                    </a:srgbClr>
                  </a:outerShdw>
                </a:effectLst>
                <a:latin typeface="+mn-lt"/>
                <a:ea typeface="微軟正黑體" pitchFamily="34" charset="-120"/>
              </a:rPr>
              <a:t>system logs give you a glance of the </a:t>
            </a:r>
          </a:p>
          <a:p>
            <a:pPr>
              <a:spcBef>
                <a:spcPts val="560"/>
              </a:spcBef>
              <a:buClr>
                <a:srgbClr val="3D4752"/>
              </a:buClr>
              <a:buSzPts val="1400"/>
            </a:pPr>
            <a:r>
              <a:rPr lang="zh-TW" sz="1600" b="1" dirty="0" smtClean="0">
                <a:solidFill>
                  <a:schemeClr val="bg1"/>
                </a:solidFill>
                <a:effectLst>
                  <a:outerShdw blurRad="38100" dist="38100" dir="2700000" algn="tl">
                    <a:srgbClr val="000000">
                      <a:alpha val="43137"/>
                    </a:srgbClr>
                  </a:outerShdw>
                </a:effectLst>
                <a:latin typeface="+mn-lt"/>
                <a:ea typeface="微軟正黑體" pitchFamily="34" charset="-120"/>
              </a:rPr>
              <a:t>QVR  </a:t>
            </a:r>
            <a:r>
              <a:rPr lang="zh-TW" sz="1600" b="1" dirty="0">
                <a:solidFill>
                  <a:schemeClr val="bg1"/>
                </a:solidFill>
                <a:effectLst>
                  <a:outerShdw blurRad="38100" dist="38100" dir="2700000" algn="tl">
                    <a:srgbClr val="000000">
                      <a:alpha val="43137"/>
                    </a:srgbClr>
                  </a:outerShdw>
                </a:effectLst>
                <a:latin typeface="+mn-lt"/>
                <a:ea typeface="微軟正黑體" pitchFamily="34" charset="-120"/>
              </a:rPr>
              <a:t>Pro </a:t>
            </a:r>
            <a:r>
              <a:rPr lang="en-US" altLang="zh-TW" sz="1600" b="1" dirty="0" smtClean="0">
                <a:solidFill>
                  <a:schemeClr val="bg1"/>
                </a:solidFill>
                <a:effectLst>
                  <a:outerShdw blurRad="38100" dist="38100" dir="2700000" algn="tl">
                    <a:srgbClr val="000000">
                      <a:alpha val="43137"/>
                    </a:srgbClr>
                  </a:outerShdw>
                </a:effectLst>
                <a:latin typeface="+mn-lt"/>
                <a:ea typeface="微軟正黑體" pitchFamily="34" charset="-120"/>
              </a:rPr>
              <a:t>operating status. </a:t>
            </a:r>
            <a:endParaRPr lang="zh-TW" altLang="en-US" sz="1600" b="1" dirty="0">
              <a:solidFill>
                <a:schemeClr val="bg1"/>
              </a:solidFill>
              <a:effectLst>
                <a:outerShdw blurRad="38100" dist="38100" dir="2700000" algn="tl">
                  <a:srgbClr val="000000">
                    <a:alpha val="43137"/>
                  </a:srgbClr>
                </a:outerShdw>
              </a:effectLst>
              <a:latin typeface="+mn-lt"/>
              <a:ea typeface="微軟正黑體" pitchFamily="34" charset="-120"/>
            </a:endParaRPr>
          </a:p>
        </p:txBody>
      </p:sp>
      <p:pic>
        <p:nvPicPr>
          <p:cNvPr id="13" name="Picture 3" descr="C:\Users\user\Desktop\QVR_Pro_直播_CHT_20171025場次 (1)\ppt\media\image9.png"/>
          <p:cNvPicPr>
            <a:picLocks noChangeAspect="1" noChangeArrowheads="1"/>
          </p:cNvPicPr>
          <p:nvPr/>
        </p:nvPicPr>
        <p:blipFill>
          <a:blip r:embed="rId4"/>
          <a:srcRect/>
          <a:stretch>
            <a:fillRect/>
          </a:stretch>
        </p:blipFill>
        <p:spPr bwMode="auto">
          <a:xfrm>
            <a:off x="1780450" y="1428742"/>
            <a:ext cx="642942" cy="642942"/>
          </a:xfrm>
          <a:prstGeom prst="rect">
            <a:avLst/>
          </a:prstGeom>
          <a:noFill/>
        </p:spPr>
      </p:pic>
      <p:sp>
        <p:nvSpPr>
          <p:cNvPr id="16" name="Shape 228"/>
          <p:cNvSpPr/>
          <p:nvPr/>
        </p:nvSpPr>
        <p:spPr>
          <a:xfrm>
            <a:off x="4137904" y="3214692"/>
            <a:ext cx="4500594" cy="855308"/>
          </a:xfrm>
          <a:prstGeom prst="roundRect">
            <a:avLst>
              <a:gd name="adj" fmla="val 16667"/>
            </a:avLst>
          </a:prstGeom>
          <a:noFill/>
          <a:ln w="38100" cap="flat" cmpd="sng">
            <a:solidFill>
              <a:srgbClr val="7030A0"/>
            </a:solidFill>
            <a:prstDash val="solid"/>
            <a:round/>
            <a:headEnd type="none" w="med" len="med"/>
            <a:tailEnd type="none" w="med" len="med"/>
          </a:ln>
        </p:spPr>
        <p:txBody>
          <a:bodyPr wrap="square" lIns="91425" tIns="91425" rIns="91425" bIns="91425" anchor="ctr" anchorCtr="0">
            <a:noAutofit/>
          </a:bodyPr>
          <a:lstStyle/>
          <a:p>
            <a:pPr>
              <a:buClr>
                <a:srgbClr val="000000"/>
              </a:buClr>
              <a:buSzPts val="1400"/>
            </a:pPr>
            <a:endParaRPr/>
          </a:p>
        </p:txBody>
      </p:sp>
      <p:sp>
        <p:nvSpPr>
          <p:cNvPr id="17" name="Shape 265"/>
          <p:cNvSpPr/>
          <p:nvPr/>
        </p:nvSpPr>
        <p:spPr>
          <a:xfrm>
            <a:off x="3637838" y="3526719"/>
            <a:ext cx="496663" cy="229307"/>
          </a:xfrm>
          <a:prstGeom prst="leftArrow">
            <a:avLst>
              <a:gd name="adj1" fmla="val 50000"/>
              <a:gd name="adj2" fmla="val 50000"/>
            </a:avLst>
          </a:prstGeom>
          <a:solidFill>
            <a:srgbClr val="7030A0"/>
          </a:solidFill>
          <a:ln w="9525" cap="flat" cmpd="sng">
            <a:no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5" name="Shape 228"/>
          <p:cNvSpPr/>
          <p:nvPr/>
        </p:nvSpPr>
        <p:spPr>
          <a:xfrm>
            <a:off x="4137904" y="2000246"/>
            <a:ext cx="4500594" cy="1143008"/>
          </a:xfrm>
          <a:prstGeom prst="roundRect">
            <a:avLst>
              <a:gd name="adj" fmla="val 16667"/>
            </a:avLst>
          </a:prstGeom>
          <a:noFill/>
          <a:ln w="38100" cap="flat" cmpd="sng">
            <a:solidFill>
              <a:schemeClr val="accent5">
                <a:lumMod val="75000"/>
              </a:schemeClr>
            </a:solidFill>
            <a:prstDash val="solid"/>
            <a:round/>
            <a:headEnd type="none" w="med" len="med"/>
            <a:tailEnd type="none" w="med" len="med"/>
          </a:ln>
        </p:spPr>
        <p:txBody>
          <a:bodyPr wrap="square" lIns="91425" tIns="91425" rIns="91425" bIns="91425" anchor="ctr" anchorCtr="0">
            <a:noAutofit/>
          </a:bodyPr>
          <a:lstStyle/>
          <a:p>
            <a:pPr>
              <a:buClr>
                <a:srgbClr val="000000"/>
              </a:buClr>
              <a:buSzPts val="1400"/>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12" name="圖片 11" descr="QVR_P2.jpg"/>
          <p:cNvPicPr>
            <a:picLocks noChangeAspect="1"/>
          </p:cNvPicPr>
          <p:nvPr/>
        </p:nvPicPr>
        <p:blipFill>
          <a:blip r:embed="rId3"/>
          <a:srcRect l="9927" t="17647"/>
          <a:stretch>
            <a:fillRect/>
          </a:stretch>
        </p:blipFill>
        <p:spPr>
          <a:xfrm>
            <a:off x="1214414" y="1853291"/>
            <a:ext cx="5286411" cy="2718724"/>
          </a:xfrm>
          <a:prstGeom prst="roundRect">
            <a:avLst>
              <a:gd name="adj" fmla="val 2629"/>
            </a:avLst>
          </a:prstGeom>
          <a:effectLst>
            <a:outerShdw blurRad="50800" dist="38100" dir="5400000" algn="t" rotWithShape="0">
              <a:prstClr val="black">
                <a:alpha val="40000"/>
              </a:prstClr>
            </a:outerShdw>
          </a:effectLst>
        </p:spPr>
      </p:pic>
      <p:sp>
        <p:nvSpPr>
          <p:cNvPr id="7" name="標題 6"/>
          <p:cNvSpPr>
            <a:spLocks noGrp="1"/>
          </p:cNvSpPr>
          <p:nvPr>
            <p:ph type="title"/>
          </p:nvPr>
        </p:nvSpPr>
        <p:spPr/>
        <p:txBody>
          <a:bodyPr/>
          <a:lstStyle/>
          <a:p>
            <a:r>
              <a:rPr lang="en-US" altLang="zh-TW" dirty="0" smtClean="0"/>
              <a:t>How to stay in control at all times? </a:t>
            </a:r>
            <a:endParaRPr lang="zh-TW" altLang="en-US" dirty="0"/>
          </a:p>
        </p:txBody>
      </p:sp>
      <p:sp>
        <p:nvSpPr>
          <p:cNvPr id="10" name="文字版面配置區 9"/>
          <p:cNvSpPr>
            <a:spLocks noGrp="1"/>
          </p:cNvSpPr>
          <p:nvPr>
            <p:ph type="body" idx="1"/>
          </p:nvPr>
        </p:nvSpPr>
        <p:spPr>
          <a:prstGeom prst="rect">
            <a:avLst/>
          </a:prstGeom>
        </p:spPr>
        <p:txBody>
          <a:bodyPr/>
          <a:lstStyle/>
          <a:p>
            <a:pPr marL="357188" indent="-242888">
              <a:buClrTx/>
            </a:pPr>
            <a:r>
              <a:rPr lang="en-US" altLang="zh-TW" dirty="0" smtClean="0"/>
              <a:t>How to ensure the important video feed is still being recorded when the recording system is malfunctioning? </a:t>
            </a:r>
          </a:p>
          <a:p>
            <a:pPr marL="357188" indent="-242888">
              <a:buClrTx/>
            </a:pPr>
            <a:r>
              <a:rPr lang="en-US" altLang="zh-TW" dirty="0" smtClean="0"/>
              <a:t>How to select the failover device economically? </a:t>
            </a:r>
            <a:endParaRPr lang="en-US" altLang="zh-TW" dirty="0" smtClean="0">
              <a:solidFill>
                <a:srgbClr val="FF0000"/>
              </a:solidFill>
            </a:endParaRPr>
          </a:p>
          <a:p>
            <a:pPr>
              <a:buClrTx/>
            </a:pPr>
            <a:endParaRPr lang="en-US" altLang="zh-TW" dirty="0" smtClean="0"/>
          </a:p>
          <a:p>
            <a:pPr>
              <a:buClrTx/>
            </a:pPr>
            <a:endParaRPr lang="en-US" altLang="zh-TW" dirty="0" smtClean="0"/>
          </a:p>
          <a:p>
            <a:pPr>
              <a:buClrTx/>
            </a:pPr>
            <a:endParaRPr lang="zh-TW" altLang="en-US" dirty="0"/>
          </a:p>
        </p:txBody>
      </p:sp>
      <p:sp>
        <p:nvSpPr>
          <p:cNvPr id="9" name="文字方塊 8"/>
          <p:cNvSpPr txBox="1"/>
          <p:nvPr/>
        </p:nvSpPr>
        <p:spPr>
          <a:xfrm>
            <a:off x="4071934" y="2143122"/>
            <a:ext cx="3857652" cy="338554"/>
          </a:xfrm>
          <a:prstGeom prst="rect">
            <a:avLst/>
          </a:prstGeom>
          <a:solidFill>
            <a:srgbClr val="C00000"/>
          </a:solidFill>
        </p:spPr>
        <p:txBody>
          <a:bodyPr wrap="square" rtlCol="0">
            <a:spAutoFit/>
          </a:bodyPr>
          <a:lstStyle/>
          <a:p>
            <a:pPr algn="r"/>
            <a:r>
              <a:rPr lang="en-US" altLang="zh-TW" sz="1600" b="1" dirty="0" smtClean="0">
                <a:solidFill>
                  <a:schemeClr val="bg1"/>
                </a:solidFill>
                <a:effectLst>
                  <a:outerShdw blurRad="38100" dist="38100" dir="2700000" algn="tl">
                    <a:srgbClr val="000000">
                      <a:alpha val="43137"/>
                    </a:srgbClr>
                  </a:outerShdw>
                </a:effectLst>
                <a:latin typeface="+mn-lt"/>
                <a:ea typeface="微軟正黑體" pitchFamily="34" charset="-120"/>
              </a:rPr>
              <a:t>Unable to view and play video </a:t>
            </a:r>
            <a:r>
              <a:rPr lang="en-US" altLang="zh-TW" sz="1600" b="1" dirty="0" smtClean="0">
                <a:solidFill>
                  <a:schemeClr val="bg1"/>
                </a:solidFill>
                <a:effectLst>
                  <a:outerShdw blurRad="38100" dist="38100" dir="2700000" algn="tl">
                    <a:srgbClr val="000000">
                      <a:alpha val="43137"/>
                    </a:srgbClr>
                  </a:outerShdw>
                </a:effectLst>
                <a:latin typeface="+mn-lt"/>
                <a:ea typeface="微軟正黑體" pitchFamily="34" charset="-120"/>
              </a:rPr>
              <a:t>feed.</a:t>
            </a:r>
            <a:endParaRPr lang="zh-TW" altLang="en-US" sz="1600" b="1" dirty="0">
              <a:solidFill>
                <a:schemeClr val="bg1"/>
              </a:solidFill>
              <a:effectLst>
                <a:outerShdw blurRad="38100" dist="38100" dir="2700000" algn="tl">
                  <a:srgbClr val="000000">
                    <a:alpha val="43137"/>
                  </a:srgbClr>
                </a:outerShdw>
              </a:effectLst>
              <a:latin typeface="+mn-lt"/>
              <a:ea typeface="微軟正黑體" pitchFamily="34" charset="-120"/>
            </a:endParaRPr>
          </a:p>
        </p:txBody>
      </p:sp>
      <p:sp>
        <p:nvSpPr>
          <p:cNvPr id="8" name="向右箭號 7"/>
          <p:cNvSpPr/>
          <p:nvPr/>
        </p:nvSpPr>
        <p:spPr>
          <a:xfrm rot="10800000">
            <a:off x="2786050" y="3071815"/>
            <a:ext cx="1643074" cy="642942"/>
          </a:xfrm>
          <a:prstGeom prst="stripedRight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3143240" y="1928808"/>
            <a:ext cx="1143008" cy="1143008"/>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0" b="1" dirty="0" smtClean="0">
                <a:solidFill>
                  <a:schemeClr val="bg1"/>
                </a:solidFill>
                <a:effectLst>
                  <a:outerShdw blurRad="38100" dist="38100" dir="2700000" algn="tl">
                    <a:srgbClr val="000000">
                      <a:alpha val="43137"/>
                    </a:srgbClr>
                  </a:outerShdw>
                </a:effectLst>
              </a:rPr>
              <a:t>?</a:t>
            </a:r>
            <a:endParaRPr lang="zh-TW" altLang="en-US" sz="8000" b="1" dirty="0">
              <a:solidFill>
                <a:schemeClr val="bg1"/>
              </a:solidFill>
              <a:effectLst>
                <a:outerShdw blurRad="38100" dist="38100" dir="2700000" algn="tl">
                  <a:srgbClr val="000000">
                    <a:alpha val="43137"/>
                  </a:srgbClr>
                </a:outerShdw>
              </a:effectLst>
            </a:endParaRPr>
          </a:p>
        </p:txBody>
      </p:sp>
      <p:sp>
        <p:nvSpPr>
          <p:cNvPr id="14" name="文字方塊 13"/>
          <p:cNvSpPr txBox="1"/>
          <p:nvPr/>
        </p:nvSpPr>
        <p:spPr>
          <a:xfrm rot="20317491">
            <a:off x="5525524" y="2908986"/>
            <a:ext cx="357190" cy="323165"/>
          </a:xfrm>
          <a:prstGeom prst="rect">
            <a:avLst/>
          </a:prstGeom>
          <a:noFill/>
        </p:spPr>
        <p:txBody>
          <a:bodyPr wrap="square" rtlCol="0">
            <a:spAutoFit/>
          </a:bodyPr>
          <a:lstStyle/>
          <a:p>
            <a:r>
              <a:rPr lang="en-US" altLang="zh-TW" sz="1500" b="1" dirty="0" smtClean="0">
                <a:solidFill>
                  <a:srgbClr val="C00000"/>
                </a:solidFill>
              </a:rPr>
              <a:t>?</a:t>
            </a:r>
            <a:endParaRPr lang="zh-TW" altLang="en-US" sz="1500" b="1" dirty="0">
              <a:solidFill>
                <a:srgbClr val="C00000"/>
              </a:solidFill>
            </a:endParaRPr>
          </a:p>
        </p:txBody>
      </p:sp>
      <p:sp>
        <p:nvSpPr>
          <p:cNvPr id="15" name="文字方塊 14"/>
          <p:cNvSpPr txBox="1"/>
          <p:nvPr/>
        </p:nvSpPr>
        <p:spPr>
          <a:xfrm rot="1363458">
            <a:off x="6492806" y="2832558"/>
            <a:ext cx="357190" cy="400110"/>
          </a:xfrm>
          <a:prstGeom prst="rect">
            <a:avLst/>
          </a:prstGeom>
          <a:noFill/>
        </p:spPr>
        <p:txBody>
          <a:bodyPr wrap="square" rtlCol="0">
            <a:spAutoFit/>
          </a:bodyPr>
          <a:lstStyle/>
          <a:p>
            <a:r>
              <a:rPr lang="en-US" altLang="zh-TW" sz="2000" b="1" dirty="0" smtClean="0">
                <a:solidFill>
                  <a:srgbClr val="C00000"/>
                </a:solidFill>
              </a:rPr>
              <a:t>?</a:t>
            </a:r>
            <a:endParaRPr lang="zh-TW" altLang="en-US" sz="2000" b="1" dirty="0">
              <a:solidFill>
                <a:srgbClr val="C00000"/>
              </a:solidFill>
            </a:endParaRPr>
          </a:p>
        </p:txBody>
      </p:sp>
      <p:sp>
        <p:nvSpPr>
          <p:cNvPr id="16" name="文字方塊 15"/>
          <p:cNvSpPr txBox="1"/>
          <p:nvPr/>
        </p:nvSpPr>
        <p:spPr>
          <a:xfrm rot="834298">
            <a:off x="6052848" y="2536241"/>
            <a:ext cx="357190" cy="477054"/>
          </a:xfrm>
          <a:prstGeom prst="rect">
            <a:avLst/>
          </a:prstGeom>
          <a:noFill/>
        </p:spPr>
        <p:txBody>
          <a:bodyPr wrap="square" rtlCol="0">
            <a:spAutoFit/>
          </a:bodyPr>
          <a:lstStyle/>
          <a:p>
            <a:r>
              <a:rPr lang="en-US" altLang="zh-TW" sz="2500" b="1" dirty="0" smtClean="0">
                <a:solidFill>
                  <a:srgbClr val="C00000"/>
                </a:solidFill>
              </a:rPr>
              <a:t>?</a:t>
            </a:r>
            <a:endParaRPr lang="zh-TW" altLang="en-US" sz="2500" b="1" dirty="0">
              <a:solidFill>
                <a:srgbClr val="C0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6" name="圖片 5" descr="Guard- view camera setting (ENG).PNG"/>
          <p:cNvPicPr>
            <a:picLocks noChangeAspect="1"/>
          </p:cNvPicPr>
          <p:nvPr/>
        </p:nvPicPr>
        <p:blipFill>
          <a:blip r:embed="rId3"/>
          <a:stretch>
            <a:fillRect/>
          </a:stretch>
        </p:blipFill>
        <p:spPr>
          <a:xfrm>
            <a:off x="1857356" y="1643056"/>
            <a:ext cx="5429288" cy="2797916"/>
          </a:xfrm>
          <a:prstGeom prst="roundRect">
            <a:avLst>
              <a:gd name="adj" fmla="val 2287"/>
            </a:avLst>
          </a:prstGeom>
          <a:effectLst>
            <a:outerShdw blurRad="50800" dist="38100" dir="5400000" algn="t" rotWithShape="0">
              <a:prstClr val="black">
                <a:alpha val="40000"/>
              </a:prstClr>
            </a:outerShdw>
          </a:effectLst>
        </p:spPr>
      </p:pic>
      <p:sp>
        <p:nvSpPr>
          <p:cNvPr id="275" name="Shape 275"/>
          <p:cNvSpPr txBox="1">
            <a:spLocks noGrp="1"/>
          </p:cNvSpPr>
          <p:nvPr>
            <p:ph type="title"/>
          </p:nvPr>
        </p:nvSpPr>
        <p:spPr>
          <a:prstGeom prst="rect">
            <a:avLst/>
          </a:prstGeom>
        </p:spPr>
        <p:txBody>
          <a:bodyPr wrap="square" lIns="91425" tIns="91425" rIns="91425" bIns="91425" anchor="t" anchorCtr="0">
            <a:noAutofit/>
          </a:bodyPr>
          <a:lstStyle/>
          <a:p>
            <a:pPr marL="0" lvl="0" indent="0">
              <a:spcBef>
                <a:spcPts val="0"/>
              </a:spcBef>
              <a:spcAft>
                <a:spcPts val="0"/>
              </a:spcAft>
              <a:buNone/>
            </a:pPr>
            <a:r>
              <a:rPr lang="en-US" altLang="zh-TW" dirty="0" smtClean="0"/>
              <a:t>View Camera Settings</a:t>
            </a:r>
            <a:endParaRPr dirty="0"/>
          </a:p>
        </p:txBody>
      </p:sp>
      <p:sp>
        <p:nvSpPr>
          <p:cNvPr id="5" name="文字版面配置區 4"/>
          <p:cNvSpPr>
            <a:spLocks noGrp="1"/>
          </p:cNvSpPr>
          <p:nvPr>
            <p:ph type="body" idx="1"/>
          </p:nvPr>
        </p:nvSpPr>
        <p:spPr/>
        <p:txBody>
          <a:bodyPr/>
          <a:lstStyle/>
          <a:p>
            <a:pPr marL="0" lvl="0" indent="0">
              <a:buNone/>
            </a:pPr>
            <a:r>
              <a:rPr lang="en-US" altLang="zh-TW" dirty="0" smtClean="0"/>
              <a:t>During the takeover time, Camera Settings info can be viewed (editing unavailable) inside QVR Guard. </a:t>
            </a:r>
            <a:endParaRPr lang="zh-TW"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6" name="圖片 5" descr="Guard - get QVR Pro Client (ENG).png"/>
          <p:cNvPicPr>
            <a:picLocks noChangeAspect="1"/>
          </p:cNvPicPr>
          <p:nvPr/>
        </p:nvPicPr>
        <p:blipFill>
          <a:blip r:embed="rId3"/>
          <a:stretch>
            <a:fillRect/>
          </a:stretch>
        </p:blipFill>
        <p:spPr>
          <a:xfrm>
            <a:off x="2235286" y="1500180"/>
            <a:ext cx="4693052" cy="3009609"/>
          </a:xfrm>
          <a:prstGeom prst="roundRect">
            <a:avLst>
              <a:gd name="adj" fmla="val 2569"/>
            </a:avLst>
          </a:prstGeom>
          <a:effectLst>
            <a:outerShdw blurRad="50800" dist="38100" dir="5400000" algn="t" rotWithShape="0">
              <a:prstClr val="black">
                <a:alpha val="40000"/>
              </a:prstClr>
            </a:outerShdw>
          </a:effectLst>
        </p:spPr>
      </p:pic>
      <p:sp>
        <p:nvSpPr>
          <p:cNvPr id="283" name="Shape 283"/>
          <p:cNvSpPr txBox="1">
            <a:spLocks noGrp="1"/>
          </p:cNvSpPr>
          <p:nvPr>
            <p:ph type="title"/>
          </p:nvPr>
        </p:nvSpPr>
        <p:spPr>
          <a:prstGeom prst="rect">
            <a:avLst/>
          </a:prstGeom>
        </p:spPr>
        <p:txBody>
          <a:bodyPr wrap="square" lIns="91425" tIns="91425" rIns="91425" bIns="91425" anchor="t" anchorCtr="0">
            <a:noAutofit/>
          </a:bodyPr>
          <a:lstStyle/>
          <a:p>
            <a:pPr marL="0" lvl="0" indent="0">
              <a:spcBef>
                <a:spcPts val="0"/>
              </a:spcBef>
              <a:spcAft>
                <a:spcPts val="0"/>
              </a:spcAft>
              <a:buNone/>
            </a:pPr>
            <a:r>
              <a:rPr lang="en-US" altLang="zh-TW" dirty="0" smtClean="0"/>
              <a:t>How to get</a:t>
            </a:r>
            <a:r>
              <a:rPr lang="zh-TW" altLang="en-US" dirty="0" smtClean="0"/>
              <a:t> </a:t>
            </a:r>
            <a:r>
              <a:rPr lang="zh-TW" dirty="0" smtClean="0"/>
              <a:t>QVR </a:t>
            </a:r>
            <a:r>
              <a:rPr lang="en-US" altLang="zh-TW" dirty="0" smtClean="0"/>
              <a:t>Pro </a:t>
            </a:r>
            <a:r>
              <a:rPr lang="zh-TW" dirty="0" smtClean="0">
                <a:latin typeface="+mj-lt"/>
              </a:rPr>
              <a:t>Client</a:t>
            </a:r>
            <a:endParaRPr dirty="0">
              <a:latin typeface="+mj-lt"/>
            </a:endParaRPr>
          </a:p>
        </p:txBody>
      </p:sp>
      <p:sp>
        <p:nvSpPr>
          <p:cNvPr id="5" name="文字版面配置區 4"/>
          <p:cNvSpPr>
            <a:spLocks noGrp="1"/>
          </p:cNvSpPr>
          <p:nvPr>
            <p:ph type="body" idx="1"/>
          </p:nvPr>
        </p:nvSpPr>
        <p:spPr/>
        <p:txBody>
          <a:bodyPr/>
          <a:lstStyle/>
          <a:p>
            <a:pPr marL="0" lvl="0" indent="0" algn="ctr">
              <a:buNone/>
            </a:pPr>
            <a:r>
              <a:rPr lang="en-US" altLang="zh-TW" dirty="0" smtClean="0"/>
              <a:t>If your PC doesn’t have QVR Pro Client installed yet, you can install it via the Desktop or Main Menu. </a:t>
            </a:r>
            <a:endParaRPr lang="zh-TW" altLang="en-US"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prstGeom prst="rect">
            <a:avLst/>
          </a:prstGeom>
        </p:spPr>
        <p:txBody>
          <a:bodyPr wrap="square" lIns="91425" tIns="91425" rIns="91425" bIns="91425" anchor="t" anchorCtr="0">
            <a:noAutofit/>
          </a:bodyPr>
          <a:lstStyle/>
          <a:p>
            <a:pPr marL="0" lvl="0" indent="0">
              <a:spcBef>
                <a:spcPts val="0"/>
              </a:spcBef>
              <a:spcAft>
                <a:spcPts val="0"/>
              </a:spcAft>
              <a:buNone/>
            </a:pPr>
            <a:r>
              <a:rPr lang="zh-TW" dirty="0"/>
              <a:t>QVR </a:t>
            </a:r>
            <a:r>
              <a:rPr lang="en-US" altLang="zh-TW" dirty="0" smtClean="0"/>
              <a:t>Pro </a:t>
            </a:r>
            <a:r>
              <a:rPr lang="zh-TW" dirty="0" smtClean="0">
                <a:latin typeface="+mj-lt"/>
              </a:rPr>
              <a:t>Client</a:t>
            </a:r>
            <a:endParaRPr dirty="0"/>
          </a:p>
        </p:txBody>
      </p:sp>
      <p:sp>
        <p:nvSpPr>
          <p:cNvPr id="6" name="文字版面配置區 5"/>
          <p:cNvSpPr>
            <a:spLocks noGrp="1"/>
          </p:cNvSpPr>
          <p:nvPr>
            <p:ph type="body" idx="1"/>
          </p:nvPr>
        </p:nvSpPr>
        <p:spPr>
          <a:xfrm>
            <a:off x="285720" y="1214428"/>
            <a:ext cx="3500462" cy="2428893"/>
          </a:xfrm>
        </p:spPr>
        <p:txBody>
          <a:bodyPr/>
          <a:lstStyle/>
          <a:p>
            <a:pPr marL="357188" indent="-242888"/>
            <a:r>
              <a:rPr lang="en-US" altLang="zh-TW" dirty="0" smtClean="0"/>
              <a:t>During the takeover time, QVR Pro Client can login to QVR Guard to keep the live feed view and playback. </a:t>
            </a:r>
            <a:endParaRPr lang="zh-TW" altLang="en-US" dirty="0" smtClean="0"/>
          </a:p>
          <a:p>
            <a:pPr marL="357188" indent="-242888"/>
            <a:r>
              <a:rPr lang="en-US" altLang="zh-TW" dirty="0" smtClean="0"/>
              <a:t>All editing functions in QVR Pro Client will be disabled, to avoid setting mismatch before and after QVR Pro’s malfunction. </a:t>
            </a:r>
            <a:endParaRPr lang="zh-TW" altLang="en-US" dirty="0" smtClean="0">
              <a:solidFill>
                <a:srgbClr val="FF0000"/>
              </a:solidFill>
            </a:endParaRPr>
          </a:p>
        </p:txBody>
      </p:sp>
      <p:pic>
        <p:nvPicPr>
          <p:cNvPr id="7" name="Shape 455"/>
          <p:cNvPicPr preferRelativeResize="0">
            <a:picLocks noChangeAspect="1"/>
          </p:cNvPicPr>
          <p:nvPr/>
        </p:nvPicPr>
        <p:blipFill>
          <a:blip r:embed="rId3">
            <a:alphaModFix/>
          </a:blip>
          <a:stretch>
            <a:fillRect/>
          </a:stretch>
        </p:blipFill>
        <p:spPr>
          <a:xfrm>
            <a:off x="4071934" y="1317124"/>
            <a:ext cx="4643470" cy="2611949"/>
          </a:xfrm>
          <a:prstGeom prst="roundRect">
            <a:avLst>
              <a:gd name="adj" fmla="val 1751"/>
            </a:avLst>
          </a:prstGeom>
          <a:noFill/>
          <a:ln>
            <a:noFill/>
          </a:ln>
          <a:effectLst>
            <a:outerShdw blurRad="50800" dist="38100" dir="5400000" algn="t" rotWithShape="0">
              <a:prstClr val="black">
                <a:alpha val="40000"/>
              </a:prst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 name="Shape 85"/>
          <p:cNvSpPr/>
          <p:nvPr/>
        </p:nvSpPr>
        <p:spPr>
          <a:xfrm>
            <a:off x="2143108" y="2000246"/>
            <a:ext cx="7000892" cy="92333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A15D"/>
              </a:buClr>
              <a:buSzPts val="5400"/>
              <a:buFont typeface="Arial"/>
              <a:buNone/>
            </a:pPr>
            <a:r>
              <a:rPr lang="en-US" sz="6000" b="1" dirty="0" smtClean="0">
                <a:blipFill>
                  <a:blip r:embed="rId3"/>
                  <a:stretch>
                    <a:fillRect/>
                  </a:stretch>
                </a:blipFill>
                <a:effectLst>
                  <a:outerShdw blurRad="38100" dist="38100" dir="2700000" algn="tl">
                    <a:srgbClr val="000000">
                      <a:alpha val="43137"/>
                    </a:srgbClr>
                  </a:outerShdw>
                </a:effectLst>
              </a:rPr>
              <a:t>Live Demo</a:t>
            </a:r>
            <a:endParaRPr sz="6000" b="1" i="0" u="none" strike="noStrike" cap="none" dirty="0">
              <a:blipFill>
                <a:blip r:embed="rId3"/>
                <a:stretch>
                  <a:fillRect/>
                </a:stretch>
              </a:blipFill>
              <a:effectLst>
                <a:outerShdw blurRad="38100" dist="38100" dir="2700000" algn="tl">
                  <a:srgbClr val="000000">
                    <a:alpha val="43137"/>
                  </a:srgbClr>
                </a:outerShdw>
              </a:effectLst>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 name="Shape 85"/>
          <p:cNvSpPr/>
          <p:nvPr/>
        </p:nvSpPr>
        <p:spPr>
          <a:xfrm>
            <a:off x="2143108" y="1571618"/>
            <a:ext cx="7000892" cy="1852024"/>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A15D"/>
              </a:buClr>
              <a:buSzPts val="5400"/>
              <a:buFont typeface="Arial"/>
              <a:buNone/>
            </a:pPr>
            <a:r>
              <a:rPr lang="en-US" sz="6000" b="1" dirty="0" smtClean="0">
                <a:blipFill>
                  <a:blip r:embed="rId3"/>
                  <a:stretch>
                    <a:fillRect/>
                  </a:stretch>
                </a:blipFill>
                <a:effectLst>
                  <a:outerShdw blurRad="38100" dist="38100" dir="2700000" algn="tl">
                    <a:srgbClr val="000000">
                      <a:alpha val="43137"/>
                    </a:srgbClr>
                  </a:outerShdw>
                </a:effectLst>
              </a:rPr>
              <a:t>QVR Guard</a:t>
            </a:r>
          </a:p>
          <a:p>
            <a:pPr lvl="0" algn="ctr">
              <a:buClr>
                <a:srgbClr val="FFA15D"/>
              </a:buClr>
              <a:buSzPts val="5400"/>
            </a:pPr>
            <a:r>
              <a:rPr lang="en-US" sz="3800" b="1" dirty="0" smtClean="0">
                <a:blipFill>
                  <a:blip r:embed="rId3"/>
                  <a:stretch>
                    <a:fillRect/>
                  </a:stretch>
                </a:blipFill>
                <a:effectLst>
                  <a:outerShdw blurRad="38100" dist="38100" dir="2700000" algn="tl">
                    <a:srgbClr val="000000">
                      <a:alpha val="43137"/>
                    </a:srgbClr>
                  </a:outerShdw>
                </a:effectLst>
              </a:rPr>
              <a:t>Your best choice</a:t>
            </a:r>
            <a:r>
              <a:rPr lang="en-US" altLang="zh-TW" sz="3800" b="1" dirty="0" smtClean="0">
                <a:blipFill>
                  <a:blip r:embed="rId3"/>
                  <a:stretch>
                    <a:fillRect/>
                  </a:stretch>
                </a:blipFill>
                <a:effectLst>
                  <a:outerShdw blurRad="38100" dist="38100" dir="2700000" algn="tl">
                    <a:srgbClr val="000000">
                      <a:alpha val="43137"/>
                    </a:srgbClr>
                  </a:outerShdw>
                </a:effectLst>
              </a:rPr>
              <a:t>!</a:t>
            </a:r>
            <a:endParaRPr lang="en-US" altLang="zh-TW" sz="3800" b="1" dirty="0" smtClean="0">
              <a:blipFill>
                <a:blip r:embed="rId3"/>
                <a:stretch>
                  <a:fillRect/>
                </a:stretch>
              </a:blipFill>
              <a:effectLst>
                <a:outerShdw blurRad="38100" dist="38100" dir="2700000" algn="tl">
                  <a:srgbClr val="000000">
                    <a:alpha val="43137"/>
                  </a:srgbClr>
                </a:outerShdw>
              </a:effectLst>
              <a:latin typeface="微軟正黑體" pitchFamily="34" charset="-120"/>
              <a:ea typeface="微軟正黑體" pitchFamily="34" charset="-12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7" name="標題 6"/>
          <p:cNvSpPr>
            <a:spLocks noGrp="1"/>
          </p:cNvSpPr>
          <p:nvPr>
            <p:ph type="title"/>
          </p:nvPr>
        </p:nvSpPr>
        <p:spPr/>
        <p:txBody>
          <a:bodyPr/>
          <a:lstStyle/>
          <a:p>
            <a:r>
              <a:rPr lang="en-US" altLang="zh-TW" dirty="0" smtClean="0"/>
              <a:t>Why do you need </a:t>
            </a:r>
            <a:r>
              <a:rPr lang="en-US" altLang="zh-TW" dirty="0" smtClean="0">
                <a:latin typeface="+mn-lt"/>
              </a:rPr>
              <a:t>QVR Guard?</a:t>
            </a:r>
            <a:endParaRPr lang="zh-TW" altLang="en-US" dirty="0">
              <a:latin typeface="+mn-lt"/>
            </a:endParaRPr>
          </a:p>
        </p:txBody>
      </p:sp>
      <p:sp>
        <p:nvSpPr>
          <p:cNvPr id="105" name="Shape 105"/>
          <p:cNvSpPr txBox="1">
            <a:spLocks noGrp="1"/>
          </p:cNvSpPr>
          <p:nvPr>
            <p:ph type="body" idx="1"/>
          </p:nvPr>
        </p:nvSpPr>
        <p:spPr>
          <a:xfrm>
            <a:off x="395536" y="2428874"/>
            <a:ext cx="8319868" cy="1928825"/>
          </a:xfrm>
          <a:prstGeom prst="rect">
            <a:avLst/>
          </a:prstGeom>
          <a:noFill/>
          <a:ln>
            <a:noFill/>
          </a:ln>
        </p:spPr>
        <p:txBody>
          <a:bodyPr wrap="square" lIns="91425" tIns="91425" rIns="91425" bIns="91425" anchor="t" anchorCtr="0">
            <a:noAutofit/>
          </a:bodyPr>
          <a:lstStyle/>
          <a:p>
            <a:pPr marL="0" lvl="0" indent="12700">
              <a:spcBef>
                <a:spcPts val="0"/>
              </a:spcBef>
              <a:buClr>
                <a:srgbClr val="000000"/>
              </a:buClr>
              <a:buSzPts val="1100"/>
              <a:buNone/>
            </a:pPr>
            <a:r>
              <a:rPr lang="en-US" altLang="zh-TW" sz="1800" dirty="0" smtClean="0">
                <a:solidFill>
                  <a:srgbClr val="7030A0"/>
                </a:solidFill>
              </a:rPr>
              <a:t>Install QVR Guard on a NAS of the </a:t>
            </a:r>
            <a:r>
              <a:rPr lang="en-US" altLang="zh-TW" dirty="0" smtClean="0">
                <a:solidFill>
                  <a:srgbClr val="7030A0"/>
                </a:solidFill>
              </a:rPr>
              <a:t>same </a:t>
            </a:r>
            <a:r>
              <a:rPr lang="en-US" altLang="zh-TW" sz="1800" dirty="0" smtClean="0">
                <a:solidFill>
                  <a:srgbClr val="7030A0"/>
                </a:solidFill>
              </a:rPr>
              <a:t>model as QVR Pro, then you have the failover capability to ensure uninterrupted recording. </a:t>
            </a:r>
            <a:endParaRPr lang="zh-TW" altLang="en-US" sz="1800" dirty="0" smtClean="0">
              <a:solidFill>
                <a:srgbClr val="7030A0"/>
              </a:solidFill>
            </a:endParaRPr>
          </a:p>
          <a:p>
            <a:pPr marL="342900" lvl="0" indent="12700">
              <a:spcBef>
                <a:spcPts val="0"/>
              </a:spcBef>
              <a:buSzPts val="1100"/>
              <a:buNone/>
            </a:pPr>
            <a:endParaRPr lang="zh-TW" altLang="en-US" sz="1400" b="0" dirty="0" smtClean="0">
              <a:solidFill>
                <a:schemeClr val="tx1">
                  <a:lumMod val="85000"/>
                  <a:lumOff val="15000"/>
                </a:schemeClr>
              </a:solidFill>
            </a:endParaRPr>
          </a:p>
          <a:p>
            <a:pPr marL="357188" lvl="0" indent="-217488">
              <a:spcBef>
                <a:spcPts val="0"/>
              </a:spcBef>
              <a:buClrTx/>
              <a:buSzPts val="1400"/>
              <a:buFont typeface="Arial" pitchFamily="34" charset="0"/>
              <a:buChar char="•"/>
            </a:pPr>
            <a:r>
              <a:rPr lang="en-US" altLang="zh-TW" sz="1400" dirty="0" smtClean="0">
                <a:solidFill>
                  <a:schemeClr val="tx1">
                    <a:lumMod val="85000"/>
                    <a:lumOff val="15000"/>
                  </a:schemeClr>
                </a:solidFill>
              </a:rPr>
              <a:t>QVR</a:t>
            </a:r>
            <a:r>
              <a:rPr lang="zh-TW" altLang="en-US" sz="1400" dirty="0" smtClean="0">
                <a:solidFill>
                  <a:schemeClr val="tx1">
                    <a:lumMod val="85000"/>
                    <a:lumOff val="15000"/>
                  </a:schemeClr>
                </a:solidFill>
              </a:rPr>
              <a:t> </a:t>
            </a:r>
            <a:r>
              <a:rPr lang="en-US" altLang="zh-TW" sz="1400" dirty="0" smtClean="0">
                <a:solidFill>
                  <a:schemeClr val="tx1">
                    <a:lumMod val="85000"/>
                    <a:lumOff val="15000"/>
                  </a:schemeClr>
                </a:solidFill>
              </a:rPr>
              <a:t>Guard has an independent failover recording space, ensuring uninterrupted recording. </a:t>
            </a:r>
            <a:endParaRPr lang="zh-TW" altLang="en-US" sz="1400" dirty="0" smtClean="0">
              <a:solidFill>
                <a:schemeClr val="tx1">
                  <a:lumMod val="85000"/>
                  <a:lumOff val="15000"/>
                </a:schemeClr>
              </a:solidFill>
            </a:endParaRPr>
          </a:p>
          <a:p>
            <a:pPr marL="357188" lvl="0" indent="-217488">
              <a:spcBef>
                <a:spcPts val="0"/>
              </a:spcBef>
              <a:buClrTx/>
              <a:buSzPts val="1400"/>
              <a:buFont typeface="Arial" pitchFamily="34" charset="0"/>
              <a:buChar char="•"/>
            </a:pPr>
            <a:r>
              <a:rPr lang="en-US" altLang="zh-TW" sz="1400" dirty="0" smtClean="0">
                <a:solidFill>
                  <a:schemeClr val="tx1">
                    <a:lumMod val="85000"/>
                    <a:lumOff val="15000"/>
                  </a:schemeClr>
                </a:solidFill>
              </a:rPr>
              <a:t>During the takeover period, the recording is still 24/7. </a:t>
            </a:r>
            <a:endParaRPr lang="zh-TW" altLang="en-US" sz="1400" dirty="0" smtClean="0">
              <a:solidFill>
                <a:schemeClr val="tx1">
                  <a:lumMod val="85000"/>
                  <a:lumOff val="15000"/>
                </a:schemeClr>
              </a:solidFill>
            </a:endParaRPr>
          </a:p>
          <a:p>
            <a:pPr marL="357188" lvl="0" indent="-217488">
              <a:spcBef>
                <a:spcPts val="0"/>
              </a:spcBef>
              <a:buClrTx/>
              <a:buSzPts val="1400"/>
              <a:buFont typeface="Arial" pitchFamily="34" charset="0"/>
              <a:buChar char="•"/>
            </a:pPr>
            <a:r>
              <a:rPr lang="en-US" altLang="zh-TW" sz="1400" dirty="0" smtClean="0">
                <a:solidFill>
                  <a:schemeClr val="tx1">
                    <a:lumMod val="85000"/>
                    <a:lumOff val="15000"/>
                  </a:schemeClr>
                </a:solidFill>
              </a:rPr>
              <a:t>During the takeover period, in QVR Pro Client, you can log into QVR Guard with the "admin" account to keep monitoring. </a:t>
            </a:r>
            <a:endParaRPr lang="zh-TW" altLang="en-US" sz="1800" b="0" dirty="0" smtClean="0">
              <a:solidFill>
                <a:srgbClr val="3D4752"/>
              </a:solidFill>
            </a:endParaRPr>
          </a:p>
        </p:txBody>
      </p:sp>
      <p:sp>
        <p:nvSpPr>
          <p:cNvPr id="106" name="Shape 106"/>
          <p:cNvSpPr/>
          <p:nvPr/>
        </p:nvSpPr>
        <p:spPr>
          <a:xfrm>
            <a:off x="785786" y="1428743"/>
            <a:ext cx="6429420" cy="800219"/>
          </a:xfrm>
          <a:prstGeom prst="rect">
            <a:avLst/>
          </a:prstGeom>
          <a:noFill/>
          <a:ln>
            <a:noFill/>
          </a:ln>
        </p:spPr>
        <p:txBody>
          <a:bodyPr wrap="square" lIns="91425" tIns="45700" rIns="91425" bIns="45700" anchor="t" anchorCtr="0">
            <a:noAutofit/>
          </a:bodyPr>
          <a:lstStyle/>
          <a:p>
            <a:pPr lvl="0">
              <a:lnSpc>
                <a:spcPct val="115000"/>
              </a:lnSpc>
              <a:buClr>
                <a:schemeClr val="dk1"/>
              </a:buClr>
              <a:buSzPts val="1222"/>
            </a:pPr>
            <a:r>
              <a:rPr lang="en-US" altLang="zh-TW" sz="2000" b="1" dirty="0" smtClean="0">
                <a:solidFill>
                  <a:srgbClr val="0070C0"/>
                </a:solidFill>
                <a:latin typeface="+mn-lt"/>
                <a:ea typeface="微軟正黑體" pitchFamily="34" charset="-120"/>
              </a:rPr>
              <a:t>UPS for power failure, RAID for disk failure, what's the solution for a malfunctioning NAS? </a:t>
            </a:r>
            <a:endParaRPr lang="zh-TW" altLang="en-US" sz="2000" b="1" dirty="0">
              <a:solidFill>
                <a:srgbClr val="0070C0"/>
              </a:solidFill>
              <a:latin typeface="+mn-lt"/>
              <a:ea typeface="微軟正黑體" pitchFamily="34" charset="-120"/>
            </a:endParaRPr>
          </a:p>
        </p:txBody>
      </p:sp>
      <p:sp>
        <p:nvSpPr>
          <p:cNvPr id="107" name="Shape 107"/>
          <p:cNvSpPr/>
          <p:nvPr/>
        </p:nvSpPr>
        <p:spPr>
          <a:xfrm>
            <a:off x="642910" y="1357304"/>
            <a:ext cx="7000924" cy="928694"/>
          </a:xfrm>
          <a:prstGeom prst="roundRect">
            <a:avLst>
              <a:gd name="adj" fmla="val 16667"/>
            </a:avLst>
          </a:prstGeom>
          <a:noFill/>
          <a:ln w="25400" cap="flat" cmpd="sng">
            <a:solidFill>
              <a:srgbClr val="0070C0"/>
            </a:solidFill>
            <a:prstDash val="dash"/>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8" name="Shape 108" descr="煩惱的人-2-01.png"/>
          <p:cNvPicPr preferRelativeResize="0"/>
          <p:nvPr/>
        </p:nvPicPr>
        <p:blipFill rotWithShape="1">
          <a:blip r:embed="rId3">
            <a:alphaModFix/>
          </a:blip>
          <a:srcRect b="2399"/>
          <a:stretch/>
        </p:blipFill>
        <p:spPr>
          <a:xfrm>
            <a:off x="7033492" y="500048"/>
            <a:ext cx="1396160" cy="1892995"/>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Gurad-Management -1.png"/>
          <p:cNvPicPr>
            <a:picLocks noChangeAspect="1"/>
          </p:cNvPicPr>
          <p:nvPr/>
        </p:nvPicPr>
        <p:blipFill>
          <a:blip r:embed="rId2"/>
          <a:stretch>
            <a:fillRect/>
          </a:stretch>
        </p:blipFill>
        <p:spPr>
          <a:xfrm>
            <a:off x="285720" y="2357436"/>
            <a:ext cx="1656473" cy="852346"/>
          </a:xfrm>
          <a:prstGeom prst="rect">
            <a:avLst/>
          </a:prstGeom>
        </p:spPr>
      </p:pic>
      <p:sp>
        <p:nvSpPr>
          <p:cNvPr id="5" name="標題 4"/>
          <p:cNvSpPr>
            <a:spLocks noGrp="1"/>
          </p:cNvSpPr>
          <p:nvPr>
            <p:ph type="title"/>
          </p:nvPr>
        </p:nvSpPr>
        <p:spPr/>
        <p:txBody>
          <a:bodyPr/>
          <a:lstStyle/>
          <a:p>
            <a:r>
              <a:rPr lang="en-US" altLang="zh-TW" dirty="0" smtClean="0"/>
              <a:t>Why do you need QVR Guard?</a:t>
            </a:r>
            <a:endParaRPr lang="zh-TW" altLang="en-US" dirty="0">
              <a:latin typeface="+mn-lt"/>
            </a:endParaRPr>
          </a:p>
        </p:txBody>
      </p:sp>
      <p:sp>
        <p:nvSpPr>
          <p:cNvPr id="9" name="Shape 106"/>
          <p:cNvSpPr/>
          <p:nvPr/>
        </p:nvSpPr>
        <p:spPr>
          <a:xfrm>
            <a:off x="785786" y="1142990"/>
            <a:ext cx="6715172" cy="800219"/>
          </a:xfrm>
          <a:prstGeom prst="rect">
            <a:avLst/>
          </a:prstGeom>
          <a:noFill/>
          <a:ln>
            <a:noFill/>
          </a:ln>
        </p:spPr>
        <p:txBody>
          <a:bodyPr wrap="square" lIns="91425" tIns="45700" rIns="91425" bIns="45700" anchor="t" anchorCtr="0">
            <a:noAutofit/>
          </a:bodyPr>
          <a:lstStyle/>
          <a:p>
            <a:pPr>
              <a:lnSpc>
                <a:spcPct val="115000"/>
              </a:lnSpc>
              <a:buClr>
                <a:schemeClr val="dk1"/>
              </a:buClr>
              <a:buSzPts val="1222"/>
            </a:pPr>
            <a:r>
              <a:rPr lang="en-US" altLang="zh-TW" sz="2000" b="1" dirty="0" smtClean="0">
                <a:solidFill>
                  <a:srgbClr val="0070C0"/>
                </a:solidFill>
                <a:latin typeface="+mn-lt"/>
                <a:ea typeface="微軟正黑體" pitchFamily="34" charset="-120"/>
              </a:rPr>
              <a:t>Apart from ensuring uninterrupted recording, </a:t>
            </a:r>
            <a:r>
              <a:rPr lang="zh-TW" altLang="en-US" sz="2000" b="1" dirty="0" smtClean="0">
                <a:solidFill>
                  <a:srgbClr val="0070C0"/>
                </a:solidFill>
                <a:latin typeface="+mn-lt"/>
                <a:ea typeface="微軟正黑體" pitchFamily="34" charset="-120"/>
              </a:rPr>
              <a:t> </a:t>
            </a:r>
            <a:r>
              <a:rPr lang="en-US" altLang="zh-TW" sz="2000" b="1" dirty="0" smtClean="0">
                <a:solidFill>
                  <a:srgbClr val="0070C0"/>
                </a:solidFill>
                <a:latin typeface="+mn-lt"/>
                <a:ea typeface="微軟正黑體" pitchFamily="34" charset="-120"/>
              </a:rPr>
              <a:t>what else do you need from failover? </a:t>
            </a:r>
            <a:endParaRPr lang="zh-TW" altLang="en-US" sz="2000" b="1" dirty="0">
              <a:solidFill>
                <a:srgbClr val="0070C0"/>
              </a:solidFill>
              <a:latin typeface="+mn-lt"/>
              <a:ea typeface="微軟正黑體" pitchFamily="34" charset="-120"/>
            </a:endParaRPr>
          </a:p>
        </p:txBody>
      </p:sp>
      <p:sp>
        <p:nvSpPr>
          <p:cNvPr id="10" name="Shape 105"/>
          <p:cNvSpPr txBox="1">
            <a:spLocks/>
          </p:cNvSpPr>
          <p:nvPr/>
        </p:nvSpPr>
        <p:spPr>
          <a:xfrm>
            <a:off x="2000232" y="2071684"/>
            <a:ext cx="6715172" cy="1571636"/>
          </a:xfrm>
          <a:prstGeom prst="rect">
            <a:avLst/>
          </a:prstGeom>
          <a:noFill/>
          <a:ln>
            <a:noFill/>
          </a:ln>
        </p:spPr>
        <p:txBody>
          <a:bodyPr wrap="square" lIns="91425" tIns="91425" rIns="91425" bIns="91425" anchor="t" anchorCtr="0">
            <a:noAutofit/>
          </a:bodyPr>
          <a:lstStyle/>
          <a:p>
            <a:pPr lvl="0" indent="12700">
              <a:buSzPts val="1100"/>
              <a:defRPr/>
            </a:pPr>
            <a:r>
              <a:rPr lang="en-US" altLang="zh-TW" sz="1800" b="1" dirty="0" smtClean="0">
                <a:solidFill>
                  <a:srgbClr val="7030A0"/>
                </a:solidFill>
                <a:latin typeface="+mn-lt"/>
                <a:ea typeface="微軟正黑體" pitchFamily="34" charset="-120"/>
              </a:rPr>
              <a:t>QVR Guard Management UI helps you take a overview of QVR Pro's operating status. </a:t>
            </a:r>
          </a:p>
          <a:p>
            <a:pPr marL="357188" indent="-217488">
              <a:buSzPct val="100000"/>
              <a:buFont typeface="Arial"/>
              <a:buChar char="•"/>
              <a:defRPr/>
            </a:pPr>
            <a:r>
              <a:rPr lang="en-US" altLang="zh-TW" b="1" dirty="0" smtClean="0">
                <a:solidFill>
                  <a:schemeClr val="tx1">
                    <a:lumMod val="85000"/>
                    <a:lumOff val="15000"/>
                  </a:schemeClr>
                </a:solidFill>
                <a:latin typeface="+mn-lt"/>
                <a:ea typeface="微軟正黑體" pitchFamily="34" charset="-120"/>
              </a:rPr>
              <a:t>QVR Guard shows its operating mode, indicating the QVR Pro's operating status. </a:t>
            </a:r>
          </a:p>
          <a:p>
            <a:pPr marL="357188" indent="-217488">
              <a:buSzPct val="100000"/>
              <a:buFont typeface="Arial"/>
              <a:buChar char="•"/>
              <a:defRPr/>
            </a:pPr>
            <a:r>
              <a:rPr lang="en-US" altLang="zh-TW" b="1" dirty="0" smtClean="0">
                <a:solidFill>
                  <a:schemeClr val="tx1">
                    <a:lumMod val="85000"/>
                    <a:lumOff val="15000"/>
                  </a:schemeClr>
                </a:solidFill>
                <a:latin typeface="+mn-lt"/>
                <a:ea typeface="微軟正黑體" pitchFamily="34" charset="-120"/>
              </a:rPr>
              <a:t>QVR Guard has its own logs, recording of the takeover time and the executed actions. </a:t>
            </a:r>
            <a:r>
              <a:rPr lang="en-US" altLang="zh-TW" b="1" dirty="0" smtClean="0">
                <a:solidFill>
                  <a:schemeClr val="tx1">
                    <a:lumMod val="85000"/>
                    <a:lumOff val="15000"/>
                  </a:schemeClr>
                </a:solidFill>
                <a:latin typeface="+mn-lt"/>
                <a:ea typeface="微軟正黑體" pitchFamily="34" charset="-120"/>
              </a:rPr>
              <a:t>Easy for the management to check for troubleshooting. </a:t>
            </a:r>
            <a:endParaRPr lang="en-US" altLang="zh-TW" b="1" dirty="0" smtClean="0">
              <a:solidFill>
                <a:schemeClr val="tx1">
                  <a:lumMod val="85000"/>
                  <a:lumOff val="15000"/>
                </a:schemeClr>
              </a:solidFill>
              <a:latin typeface="+mn-lt"/>
              <a:ea typeface="微軟正黑體" pitchFamily="34" charset="-120"/>
            </a:endParaRPr>
          </a:p>
        </p:txBody>
      </p:sp>
      <p:pic>
        <p:nvPicPr>
          <p:cNvPr id="12" name="Shape 455"/>
          <p:cNvPicPr preferRelativeResize="0">
            <a:picLocks noChangeAspect="1"/>
          </p:cNvPicPr>
          <p:nvPr/>
        </p:nvPicPr>
        <p:blipFill>
          <a:blip r:embed="rId3">
            <a:alphaModFix/>
          </a:blip>
          <a:stretch>
            <a:fillRect/>
          </a:stretch>
        </p:blipFill>
        <p:spPr>
          <a:xfrm>
            <a:off x="285720" y="3576348"/>
            <a:ext cx="1643074" cy="924228"/>
          </a:xfrm>
          <a:prstGeom prst="rect">
            <a:avLst/>
          </a:prstGeom>
          <a:noFill/>
          <a:ln>
            <a:noFill/>
          </a:ln>
        </p:spPr>
      </p:pic>
      <p:sp>
        <p:nvSpPr>
          <p:cNvPr id="16" name="Shape 107"/>
          <p:cNvSpPr/>
          <p:nvPr/>
        </p:nvSpPr>
        <p:spPr>
          <a:xfrm>
            <a:off x="642910" y="1071552"/>
            <a:ext cx="6715172" cy="928694"/>
          </a:xfrm>
          <a:prstGeom prst="roundRect">
            <a:avLst>
              <a:gd name="adj" fmla="val 16667"/>
            </a:avLst>
          </a:prstGeom>
          <a:noFill/>
          <a:ln w="25400" cap="flat" cmpd="sng">
            <a:solidFill>
              <a:srgbClr val="0070C0"/>
            </a:solidFill>
            <a:prstDash val="dash"/>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7" name="Shape 108" descr="煩惱的人-2-01.png"/>
          <p:cNvPicPr preferRelativeResize="0"/>
          <p:nvPr/>
        </p:nvPicPr>
        <p:blipFill rotWithShape="1">
          <a:blip r:embed="rId4">
            <a:alphaModFix/>
          </a:blip>
          <a:srcRect b="2399"/>
          <a:stretch/>
        </p:blipFill>
        <p:spPr>
          <a:xfrm>
            <a:off x="7390682" y="214296"/>
            <a:ext cx="1396160" cy="1892995"/>
          </a:xfrm>
          <a:prstGeom prst="rect">
            <a:avLst/>
          </a:prstGeom>
          <a:noFill/>
          <a:ln>
            <a:noFill/>
          </a:ln>
        </p:spPr>
      </p:pic>
      <p:sp>
        <p:nvSpPr>
          <p:cNvPr id="13" name="Shape 105"/>
          <p:cNvSpPr txBox="1">
            <a:spLocks/>
          </p:cNvSpPr>
          <p:nvPr/>
        </p:nvSpPr>
        <p:spPr>
          <a:xfrm>
            <a:off x="2000232" y="3571882"/>
            <a:ext cx="5000660" cy="857256"/>
          </a:xfrm>
          <a:prstGeom prst="rect">
            <a:avLst/>
          </a:prstGeom>
          <a:noFill/>
          <a:ln>
            <a:noFill/>
          </a:ln>
        </p:spPr>
        <p:txBody>
          <a:bodyPr wrap="square" lIns="91425" tIns="91425" rIns="91425" bIns="91425" anchor="t" anchorCtr="0">
            <a:noAutofit/>
          </a:bodyPr>
          <a:lstStyle/>
          <a:p>
            <a:pPr indent="12700">
              <a:buSzPts val="1100"/>
              <a:defRPr/>
            </a:pPr>
            <a:r>
              <a:rPr lang="en-US" altLang="zh-TW" sz="1800" b="1" dirty="0" smtClean="0">
                <a:solidFill>
                  <a:srgbClr val="7030A0"/>
                </a:solidFill>
                <a:latin typeface="+mn-lt"/>
                <a:ea typeface="微軟正黑體" pitchFamily="34" charset="-120"/>
              </a:rPr>
              <a:t>Uninterrupted </a:t>
            </a:r>
            <a:r>
              <a:rPr lang="en-US" altLang="zh-TW" sz="1800" b="1" dirty="0" smtClean="0">
                <a:solidFill>
                  <a:srgbClr val="7030A0"/>
                </a:solidFill>
                <a:latin typeface="+mn-lt"/>
                <a:ea typeface="微軟正黑體" pitchFamily="34" charset="-120"/>
              </a:rPr>
              <a:t>remote monitoring</a:t>
            </a:r>
          </a:p>
          <a:p>
            <a:pPr marL="357188" indent="-217488">
              <a:buSzPct val="100000"/>
              <a:buFont typeface="Arial"/>
              <a:buChar char="•"/>
              <a:defRPr/>
            </a:pPr>
            <a:r>
              <a:rPr lang="en-US" altLang="zh-TW" b="1" dirty="0" smtClean="0">
                <a:solidFill>
                  <a:schemeClr val="tx1">
                    <a:lumMod val="85000"/>
                    <a:lumOff val="15000"/>
                  </a:schemeClr>
                </a:solidFill>
                <a:latin typeface="+mn-lt"/>
                <a:ea typeface="微軟正黑體" pitchFamily="34" charset="-120"/>
              </a:rPr>
              <a:t>Upon QVR</a:t>
            </a:r>
            <a:r>
              <a:rPr lang="zh-TW" altLang="en-US" b="1" dirty="0" smtClean="0">
                <a:solidFill>
                  <a:schemeClr val="tx1">
                    <a:lumMod val="85000"/>
                    <a:lumOff val="15000"/>
                  </a:schemeClr>
                </a:solidFill>
                <a:latin typeface="+mn-lt"/>
                <a:ea typeface="微軟正黑體" pitchFamily="34" charset="-120"/>
              </a:rPr>
              <a:t> </a:t>
            </a:r>
            <a:r>
              <a:rPr lang="en-US" altLang="zh-TW" b="1" dirty="0" smtClean="0">
                <a:solidFill>
                  <a:schemeClr val="tx1">
                    <a:lumMod val="85000"/>
                    <a:lumOff val="15000"/>
                  </a:schemeClr>
                </a:solidFill>
                <a:latin typeface="+mn-lt"/>
                <a:ea typeface="微軟正黑體" pitchFamily="34" charset="-120"/>
              </a:rPr>
              <a:t>Pro's malfunctioning, </a:t>
            </a:r>
            <a:r>
              <a:rPr lang="en-US" altLang="zh-TW" b="1" dirty="0" smtClean="0">
                <a:solidFill>
                  <a:schemeClr val="tx1">
                    <a:lumMod val="85000"/>
                    <a:lumOff val="15000"/>
                  </a:schemeClr>
                </a:solidFill>
                <a:latin typeface="+mn-lt"/>
                <a:ea typeface="微軟正黑體" pitchFamily="34" charset="-120"/>
                <a:sym typeface="Calibri"/>
              </a:rPr>
              <a:t>QVR Pro</a:t>
            </a:r>
            <a:r>
              <a:rPr lang="zh-TW" altLang="en-US" b="1" dirty="0" smtClean="0">
                <a:solidFill>
                  <a:schemeClr val="tx1">
                    <a:lumMod val="85000"/>
                    <a:lumOff val="15000"/>
                  </a:schemeClr>
                </a:solidFill>
                <a:latin typeface="+mn-lt"/>
                <a:ea typeface="微軟正黑體" pitchFamily="34" charset="-120"/>
                <a:sym typeface="Calibri"/>
              </a:rPr>
              <a:t> </a:t>
            </a:r>
            <a:r>
              <a:rPr lang="en-US" altLang="zh-TW" b="1" dirty="0" smtClean="0">
                <a:solidFill>
                  <a:schemeClr val="tx1">
                    <a:lumMod val="85000"/>
                    <a:lumOff val="15000"/>
                  </a:schemeClr>
                </a:solidFill>
                <a:latin typeface="+mn-lt"/>
                <a:ea typeface="微軟正黑體" pitchFamily="34" charset="-120"/>
                <a:sym typeface="Calibri"/>
              </a:rPr>
              <a:t>Client</a:t>
            </a:r>
            <a:r>
              <a:rPr lang="zh-TW" altLang="en-US" b="1" dirty="0" smtClean="0">
                <a:solidFill>
                  <a:schemeClr val="tx1">
                    <a:lumMod val="85000"/>
                    <a:lumOff val="15000"/>
                  </a:schemeClr>
                </a:solidFill>
                <a:latin typeface="+mn-lt"/>
                <a:ea typeface="微軟正黑體" pitchFamily="34" charset="-120"/>
                <a:sym typeface="Calibri"/>
              </a:rPr>
              <a:t> </a:t>
            </a:r>
            <a:r>
              <a:rPr lang="en-US" altLang="zh-TW" b="1" dirty="0" smtClean="0">
                <a:solidFill>
                  <a:schemeClr val="tx1">
                    <a:lumMod val="85000"/>
                    <a:lumOff val="15000"/>
                  </a:schemeClr>
                </a:solidFill>
                <a:latin typeface="+mn-lt"/>
                <a:ea typeface="微軟正黑體" pitchFamily="34" charset="-120"/>
                <a:sym typeface="Calibri"/>
              </a:rPr>
              <a:t>can connect to </a:t>
            </a:r>
            <a:r>
              <a:rPr lang="en-US" altLang="zh-TW" b="1" dirty="0" smtClean="0">
                <a:solidFill>
                  <a:schemeClr val="tx1">
                    <a:lumMod val="85000"/>
                    <a:lumOff val="15000"/>
                  </a:schemeClr>
                </a:solidFill>
                <a:latin typeface="+mn-lt"/>
                <a:ea typeface="微軟正黑體" pitchFamily="34" charset="-120"/>
              </a:rPr>
              <a:t>QVR</a:t>
            </a:r>
            <a:r>
              <a:rPr lang="zh-TW" altLang="en-US" b="1" dirty="0" smtClean="0">
                <a:solidFill>
                  <a:schemeClr val="tx1">
                    <a:lumMod val="85000"/>
                    <a:lumOff val="15000"/>
                  </a:schemeClr>
                </a:solidFill>
                <a:latin typeface="+mn-lt"/>
                <a:ea typeface="微軟正黑體" pitchFamily="34" charset="-120"/>
              </a:rPr>
              <a:t> </a:t>
            </a:r>
            <a:r>
              <a:rPr lang="en-US" altLang="zh-TW" b="1" dirty="0" smtClean="0">
                <a:solidFill>
                  <a:schemeClr val="tx1">
                    <a:lumMod val="85000"/>
                    <a:lumOff val="15000"/>
                  </a:schemeClr>
                </a:solidFill>
                <a:latin typeface="+mn-lt"/>
                <a:ea typeface="微軟正黑體" pitchFamily="34" charset="-120"/>
              </a:rPr>
              <a:t>Guard to continue the monitoring</a:t>
            </a:r>
            <a:r>
              <a:rPr lang="en-US" altLang="zh-TW" b="1" dirty="0" smtClean="0">
                <a:solidFill>
                  <a:schemeClr val="tx1"/>
                </a:solidFill>
                <a:latin typeface="微軟正黑體" pitchFamily="34" charset="-120"/>
                <a:ea typeface="微軟正黑體" pitchFamily="34" charset="-120"/>
              </a:rPr>
              <a:t>. </a:t>
            </a:r>
            <a:endParaRPr lang="zh-TW" altLang="en-US" sz="2800" dirty="0">
              <a:solidFill>
                <a:schemeClr val="tx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6" name="標題 15"/>
          <p:cNvSpPr>
            <a:spLocks noGrp="1"/>
          </p:cNvSpPr>
          <p:nvPr>
            <p:ph type="title"/>
          </p:nvPr>
        </p:nvSpPr>
        <p:spPr>
          <a:xfrm>
            <a:off x="1643042" y="2428874"/>
            <a:ext cx="8143932" cy="785818"/>
          </a:xfrm>
        </p:spPr>
        <p:txBody>
          <a:bodyPr/>
          <a:lstStyle/>
          <a:p>
            <a:r>
              <a:rPr lang="en-US" altLang="zh-TW" dirty="0" smtClean="0">
                <a:latin typeface="+mj-lt"/>
              </a:rPr>
              <a:t>Failover Mechanism </a:t>
            </a:r>
            <a:endParaRPr lang="zh-TW" altLang="en-US" dirty="0">
              <a:latin typeface="+mj-lt"/>
            </a:endParaRPr>
          </a:p>
        </p:txBody>
      </p:sp>
      <p:sp>
        <p:nvSpPr>
          <p:cNvPr id="18" name="Shape 85"/>
          <p:cNvSpPr/>
          <p:nvPr/>
        </p:nvSpPr>
        <p:spPr>
          <a:xfrm>
            <a:off x="2143108" y="1571618"/>
            <a:ext cx="7000892" cy="100013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A15D"/>
              </a:buClr>
              <a:buSzPts val="5400"/>
              <a:buFont typeface="Arial"/>
              <a:buNone/>
            </a:pPr>
            <a:r>
              <a:rPr lang="en-US" sz="6000" b="1" dirty="0" smtClean="0">
                <a:blipFill>
                  <a:blip r:embed="rId3"/>
                  <a:stretch>
                    <a:fillRect/>
                  </a:stretch>
                </a:blipFill>
                <a:effectLst>
                  <a:outerShdw blurRad="38100" dist="38100" dir="2700000" algn="tl">
                    <a:srgbClr val="000000">
                      <a:alpha val="43137"/>
                    </a:srgbClr>
                  </a:outerShdw>
                </a:effectLst>
              </a:rPr>
              <a:t>QVR Guard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cxnSp>
        <p:nvCxnSpPr>
          <p:cNvPr id="27" name="圖案 26"/>
          <p:cNvCxnSpPr>
            <a:stCxn id="7" idx="3"/>
          </p:cNvCxnSpPr>
          <p:nvPr/>
        </p:nvCxnSpPr>
        <p:spPr>
          <a:xfrm>
            <a:off x="1428728" y="2250279"/>
            <a:ext cx="4929222" cy="607223"/>
          </a:xfrm>
          <a:prstGeom prst="bentConnector3">
            <a:avLst>
              <a:gd name="adj1" fmla="val 79751"/>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a:xfrm>
            <a:off x="2214546" y="3214692"/>
            <a:ext cx="2000264" cy="142876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2214546" y="1785932"/>
            <a:ext cx="2000264" cy="121444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Shape 540"/>
          <p:cNvPicPr preferRelativeResize="0"/>
          <p:nvPr/>
        </p:nvPicPr>
        <p:blipFill>
          <a:blip r:embed="rId3"/>
          <a:stretch>
            <a:fillRect/>
          </a:stretch>
        </p:blipFill>
        <p:spPr>
          <a:xfrm>
            <a:off x="2357421" y="3071816"/>
            <a:ext cx="1485327" cy="928694"/>
          </a:xfrm>
          <a:prstGeom prst="rect">
            <a:avLst/>
          </a:prstGeom>
          <a:noFill/>
          <a:ln>
            <a:noFill/>
          </a:ln>
        </p:spPr>
      </p:pic>
      <p:sp>
        <p:nvSpPr>
          <p:cNvPr id="10" name="標題 9"/>
          <p:cNvSpPr>
            <a:spLocks noGrp="1"/>
          </p:cNvSpPr>
          <p:nvPr>
            <p:ph type="title"/>
          </p:nvPr>
        </p:nvSpPr>
        <p:spPr/>
        <p:txBody>
          <a:bodyPr/>
          <a:lstStyle/>
          <a:p>
            <a:r>
              <a:rPr lang="en-US" altLang="zh-TW" dirty="0" smtClean="0"/>
              <a:t>Standby Mode</a:t>
            </a:r>
            <a:endParaRPr lang="zh-TW" altLang="en-US" dirty="0"/>
          </a:p>
        </p:txBody>
      </p:sp>
      <p:sp>
        <p:nvSpPr>
          <p:cNvPr id="5" name="文字版面配置區 9"/>
          <p:cNvSpPr txBox="1">
            <a:spLocks/>
          </p:cNvSpPr>
          <p:nvPr/>
        </p:nvSpPr>
        <p:spPr>
          <a:xfrm>
            <a:off x="500034" y="928676"/>
            <a:ext cx="8215370" cy="4143300"/>
          </a:xfrm>
          <a:prstGeom prst="rect">
            <a:avLst/>
          </a:prstGeom>
          <a:noFill/>
          <a:ln>
            <a:noFill/>
          </a:ln>
        </p:spPr>
        <p:txBody>
          <a:bodyPr wrap="square" lIns="91425" tIns="91425" rIns="91425" bIns="91425" anchor="t" anchorCtr="0"/>
          <a:lstStyle/>
          <a:p>
            <a:pPr lvl="0"/>
            <a:r>
              <a:rPr lang="en-US" altLang="zh-TW" sz="1600" b="1" dirty="0" smtClean="0">
                <a:solidFill>
                  <a:schemeClr val="tx1"/>
                </a:solidFill>
                <a:latin typeface="+mn-lt"/>
                <a:ea typeface="微軟正黑體" pitchFamily="34" charset="-120"/>
              </a:rPr>
              <a:t>QVR Guard stays in the standby mode, and other applications on this NAS can be used, when QVR Pro is running normally. </a:t>
            </a:r>
            <a:endParaRPr lang="zh-TW" altLang="en-US" sz="1600" b="1" dirty="0" smtClean="0">
              <a:solidFill>
                <a:schemeClr val="tx1"/>
              </a:solidFill>
              <a:latin typeface="+mn-lt"/>
              <a:ea typeface="微軟正黑體" pitchFamily="34" charset="-120"/>
            </a:endParaRPr>
          </a:p>
        </p:txBody>
      </p:sp>
      <p:pic>
        <p:nvPicPr>
          <p:cNvPr id="7" name="Shape 546"/>
          <p:cNvPicPr preferRelativeResize="0"/>
          <p:nvPr/>
        </p:nvPicPr>
        <p:blipFill rotWithShape="1">
          <a:blip r:embed="rId4">
            <a:alphaModFix/>
          </a:blip>
          <a:srcRect/>
          <a:stretch/>
        </p:blipFill>
        <p:spPr>
          <a:xfrm>
            <a:off x="785786" y="1928808"/>
            <a:ext cx="642942" cy="642942"/>
          </a:xfrm>
          <a:prstGeom prst="rect">
            <a:avLst/>
          </a:prstGeom>
          <a:noFill/>
          <a:ln>
            <a:noFill/>
          </a:ln>
        </p:spPr>
      </p:pic>
      <p:pic>
        <p:nvPicPr>
          <p:cNvPr id="8" name="Shape 546"/>
          <p:cNvPicPr preferRelativeResize="0"/>
          <p:nvPr/>
        </p:nvPicPr>
        <p:blipFill rotWithShape="1">
          <a:blip r:embed="rId4">
            <a:alphaModFix/>
          </a:blip>
          <a:srcRect/>
          <a:stretch/>
        </p:blipFill>
        <p:spPr>
          <a:xfrm>
            <a:off x="785786" y="2571750"/>
            <a:ext cx="642942" cy="642942"/>
          </a:xfrm>
          <a:prstGeom prst="rect">
            <a:avLst/>
          </a:prstGeom>
          <a:noFill/>
          <a:ln>
            <a:noFill/>
          </a:ln>
        </p:spPr>
      </p:pic>
      <p:pic>
        <p:nvPicPr>
          <p:cNvPr id="9" name="Shape 546"/>
          <p:cNvPicPr preferRelativeResize="0"/>
          <p:nvPr/>
        </p:nvPicPr>
        <p:blipFill rotWithShape="1">
          <a:blip r:embed="rId4">
            <a:alphaModFix/>
          </a:blip>
          <a:srcRect/>
          <a:stretch/>
        </p:blipFill>
        <p:spPr>
          <a:xfrm>
            <a:off x="785786" y="3214692"/>
            <a:ext cx="642942" cy="642942"/>
          </a:xfrm>
          <a:prstGeom prst="rect">
            <a:avLst/>
          </a:prstGeom>
          <a:noFill/>
          <a:ln>
            <a:noFill/>
          </a:ln>
        </p:spPr>
      </p:pic>
      <p:pic>
        <p:nvPicPr>
          <p:cNvPr id="11" name="Shape 540"/>
          <p:cNvPicPr preferRelativeResize="0"/>
          <p:nvPr/>
        </p:nvPicPr>
        <p:blipFill>
          <a:blip r:embed="rId3"/>
          <a:stretch>
            <a:fillRect/>
          </a:stretch>
        </p:blipFill>
        <p:spPr>
          <a:xfrm>
            <a:off x="2357421" y="1643056"/>
            <a:ext cx="1485327" cy="928694"/>
          </a:xfrm>
          <a:prstGeom prst="rect">
            <a:avLst/>
          </a:prstGeom>
          <a:noFill/>
          <a:ln>
            <a:noFill/>
          </a:ln>
        </p:spPr>
      </p:pic>
      <p:pic>
        <p:nvPicPr>
          <p:cNvPr id="13" name="Picture 2" descr="C:\Users\user\Desktop\QVR_Pro_直播_CHT_20171025場次 (1)\ppt\media\image8.png"/>
          <p:cNvPicPr>
            <a:picLocks noChangeAspect="1" noChangeArrowheads="1"/>
          </p:cNvPicPr>
          <p:nvPr/>
        </p:nvPicPr>
        <p:blipFill>
          <a:blip r:embed="rId5"/>
          <a:srcRect/>
          <a:stretch>
            <a:fillRect/>
          </a:stretch>
        </p:blipFill>
        <p:spPr bwMode="auto">
          <a:xfrm>
            <a:off x="3428992" y="2076938"/>
            <a:ext cx="566250" cy="566250"/>
          </a:xfrm>
          <a:prstGeom prst="rect">
            <a:avLst/>
          </a:prstGeom>
          <a:noFill/>
        </p:spPr>
      </p:pic>
      <p:pic>
        <p:nvPicPr>
          <p:cNvPr id="14" name="Picture 3" descr="C:\Users\user\Desktop\QVR_Pro_直播_CHT_20171025場次 (1)\ppt\media\image9.png"/>
          <p:cNvPicPr>
            <a:picLocks noChangeAspect="1" noChangeArrowheads="1"/>
          </p:cNvPicPr>
          <p:nvPr/>
        </p:nvPicPr>
        <p:blipFill>
          <a:blip r:embed="rId6"/>
          <a:srcRect/>
          <a:stretch>
            <a:fillRect/>
          </a:stretch>
        </p:blipFill>
        <p:spPr bwMode="auto">
          <a:xfrm>
            <a:off x="3428992" y="3500444"/>
            <a:ext cx="571504" cy="571504"/>
          </a:xfrm>
          <a:prstGeom prst="rect">
            <a:avLst/>
          </a:prstGeom>
          <a:noFill/>
        </p:spPr>
      </p:pic>
      <p:pic>
        <p:nvPicPr>
          <p:cNvPr id="17" name="Picture 3" descr="C:\Users\user\Desktop\QVR PPT\pc.png"/>
          <p:cNvPicPr>
            <a:picLocks noChangeAspect="1" noChangeArrowheads="1"/>
          </p:cNvPicPr>
          <p:nvPr/>
        </p:nvPicPr>
        <p:blipFill>
          <a:blip r:embed="rId7"/>
          <a:srcRect/>
          <a:stretch>
            <a:fillRect/>
          </a:stretch>
        </p:blipFill>
        <p:spPr bwMode="auto">
          <a:xfrm>
            <a:off x="6072198" y="2357436"/>
            <a:ext cx="2505818" cy="1006402"/>
          </a:xfrm>
          <a:prstGeom prst="rect">
            <a:avLst/>
          </a:prstGeom>
          <a:noFill/>
        </p:spPr>
      </p:pic>
      <p:sp>
        <p:nvSpPr>
          <p:cNvPr id="18" name="Shape 545"/>
          <p:cNvSpPr txBox="1"/>
          <p:nvPr/>
        </p:nvSpPr>
        <p:spPr>
          <a:xfrm>
            <a:off x="500034" y="3929072"/>
            <a:ext cx="1285884" cy="357190"/>
          </a:xfrm>
          <a:prstGeom prst="rect">
            <a:avLst/>
          </a:prstGeom>
          <a:noFill/>
          <a:ln>
            <a:noFill/>
          </a:ln>
        </p:spPr>
        <p:txBody>
          <a:bodyPr wrap="square" lIns="91425" tIns="45700" rIns="91425" bIns="45700" anchor="t" anchorCtr="0">
            <a:noAutofit/>
          </a:bodyPr>
          <a:lstStyle/>
          <a:p>
            <a:pPr algn="ctr"/>
            <a:r>
              <a:rPr lang="en-US" altLang="zh-TW" b="1" dirty="0" smtClean="0">
                <a:solidFill>
                  <a:schemeClr val="tx1"/>
                </a:solidFill>
                <a:latin typeface="+mn-lt"/>
                <a:ea typeface="微軟正黑體" pitchFamily="34" charset="-120"/>
                <a:cs typeface="Calibri"/>
                <a:sym typeface="Calibri"/>
              </a:rPr>
              <a:t>IP</a:t>
            </a:r>
            <a:r>
              <a:rPr lang="zh-TW" altLang="en-US" b="1" dirty="0" smtClean="0">
                <a:solidFill>
                  <a:schemeClr val="tx1"/>
                </a:solidFill>
                <a:latin typeface="+mn-lt"/>
                <a:ea typeface="微軟正黑體" pitchFamily="34" charset="-120"/>
                <a:cs typeface="Calibri"/>
                <a:sym typeface="Calibri"/>
              </a:rPr>
              <a:t> </a:t>
            </a:r>
            <a:r>
              <a:rPr lang="en-US" altLang="zh-TW" b="1" dirty="0" smtClean="0">
                <a:solidFill>
                  <a:schemeClr val="tx1"/>
                </a:solidFill>
                <a:latin typeface="+mn-lt"/>
                <a:ea typeface="微軟正黑體" pitchFamily="34" charset="-120"/>
                <a:cs typeface="Calibri"/>
                <a:sym typeface="Calibri"/>
              </a:rPr>
              <a:t>Camera</a:t>
            </a:r>
            <a:endParaRPr lang="en-GB" altLang="en-US" b="1" dirty="0">
              <a:solidFill>
                <a:schemeClr val="tx1"/>
              </a:solidFill>
              <a:latin typeface="+mn-lt"/>
              <a:ea typeface="微軟正黑體" pitchFamily="34" charset="-120"/>
              <a:cs typeface="Calibri"/>
              <a:sym typeface="Calibri"/>
            </a:endParaRPr>
          </a:p>
        </p:txBody>
      </p:sp>
      <p:sp>
        <p:nvSpPr>
          <p:cNvPr id="22" name="Shape 545"/>
          <p:cNvSpPr txBox="1"/>
          <p:nvPr/>
        </p:nvSpPr>
        <p:spPr>
          <a:xfrm>
            <a:off x="2214546" y="4071948"/>
            <a:ext cx="2000264" cy="357190"/>
          </a:xfrm>
          <a:prstGeom prst="rect">
            <a:avLst/>
          </a:prstGeom>
          <a:noFill/>
          <a:ln>
            <a:noFill/>
          </a:ln>
        </p:spPr>
        <p:txBody>
          <a:bodyPr wrap="square" lIns="91425" tIns="45700" rIns="91425" bIns="45700" anchor="t" anchorCtr="0">
            <a:noAutofit/>
          </a:bodyPr>
          <a:lstStyle/>
          <a:p>
            <a:pPr algn="ctr"/>
            <a:r>
              <a:rPr lang="en-GB" altLang="zh-TW" b="1" dirty="0" smtClean="0">
                <a:solidFill>
                  <a:schemeClr val="tx1"/>
                </a:solidFill>
                <a:latin typeface="+mn-lt"/>
                <a:ea typeface="微軟正黑體" pitchFamily="34" charset="-120"/>
                <a:cs typeface="Calibri"/>
                <a:sym typeface="Calibri"/>
              </a:rPr>
              <a:t>QVR Guard </a:t>
            </a:r>
          </a:p>
          <a:p>
            <a:pPr algn="ctr"/>
            <a:r>
              <a:rPr lang="en-US" altLang="zh-TW" b="1" dirty="0" smtClean="0">
                <a:solidFill>
                  <a:schemeClr val="tx1"/>
                </a:solidFill>
                <a:latin typeface="+mn-lt"/>
                <a:ea typeface="微軟正黑體" pitchFamily="34" charset="-120"/>
                <a:cs typeface="Calibri"/>
                <a:sym typeface="Calibri"/>
              </a:rPr>
              <a:t>Standby Mode</a:t>
            </a:r>
            <a:endParaRPr lang="en-GB" altLang="zh-TW" b="1" dirty="0">
              <a:solidFill>
                <a:schemeClr val="tx1"/>
              </a:solidFill>
              <a:latin typeface="+mn-lt"/>
              <a:ea typeface="微軟正黑體" pitchFamily="34" charset="-120"/>
              <a:cs typeface="Calibri"/>
              <a:sym typeface="Calibri"/>
            </a:endParaRPr>
          </a:p>
        </p:txBody>
      </p:sp>
      <p:sp>
        <p:nvSpPr>
          <p:cNvPr id="23" name="Shape 545"/>
          <p:cNvSpPr txBox="1"/>
          <p:nvPr/>
        </p:nvSpPr>
        <p:spPr>
          <a:xfrm>
            <a:off x="2214546" y="2643188"/>
            <a:ext cx="2000264" cy="357190"/>
          </a:xfrm>
          <a:prstGeom prst="rect">
            <a:avLst/>
          </a:prstGeom>
          <a:noFill/>
          <a:ln>
            <a:noFill/>
          </a:ln>
        </p:spPr>
        <p:txBody>
          <a:bodyPr wrap="square" lIns="91425" tIns="45700" rIns="91425" bIns="45700" anchor="t" anchorCtr="0">
            <a:noAutofit/>
          </a:bodyPr>
          <a:lstStyle/>
          <a:p>
            <a:pPr algn="ctr"/>
            <a:r>
              <a:rPr lang="en-GB" altLang="zh-TW" b="1" dirty="0" smtClean="0">
                <a:solidFill>
                  <a:schemeClr val="tx1"/>
                </a:solidFill>
                <a:latin typeface="+mn-lt"/>
                <a:ea typeface="微軟正黑體" pitchFamily="34" charset="-120"/>
                <a:cs typeface="Calibri"/>
                <a:sym typeface="Calibri"/>
              </a:rPr>
              <a:t>QVR </a:t>
            </a:r>
            <a:r>
              <a:rPr lang="en-US" altLang="zh-TW" b="1" dirty="0" smtClean="0">
                <a:solidFill>
                  <a:schemeClr val="tx1"/>
                </a:solidFill>
                <a:latin typeface="+mn-lt"/>
                <a:ea typeface="微軟正黑體" pitchFamily="34" charset="-120"/>
                <a:cs typeface="Calibri"/>
                <a:sym typeface="Calibri"/>
              </a:rPr>
              <a:t>Pro</a:t>
            </a:r>
            <a:r>
              <a:rPr lang="en-GB" altLang="zh-TW" b="1" dirty="0" smtClean="0">
                <a:solidFill>
                  <a:schemeClr val="tx1"/>
                </a:solidFill>
                <a:latin typeface="+mn-lt"/>
                <a:ea typeface="微軟正黑體" pitchFamily="34" charset="-120"/>
                <a:cs typeface="Calibri"/>
                <a:sym typeface="Calibri"/>
              </a:rPr>
              <a:t> </a:t>
            </a:r>
            <a:r>
              <a:rPr lang="en-US" altLang="zh-TW" b="1" dirty="0" smtClean="0">
                <a:solidFill>
                  <a:schemeClr val="tx1"/>
                </a:solidFill>
                <a:latin typeface="+mn-lt"/>
                <a:ea typeface="微軟正黑體" pitchFamily="34" charset="-120"/>
                <a:cs typeface="Calibri"/>
                <a:sym typeface="Calibri"/>
              </a:rPr>
              <a:t>Normal</a:t>
            </a:r>
            <a:endParaRPr lang="en-GB" altLang="zh-TW" b="1" dirty="0">
              <a:solidFill>
                <a:schemeClr val="tx1"/>
              </a:solidFill>
              <a:latin typeface="+mn-lt"/>
              <a:ea typeface="微軟正黑體" pitchFamily="34" charset="-120"/>
              <a:cs typeface="Calibri"/>
              <a:sym typeface="Calibri"/>
            </a:endParaRPr>
          </a:p>
        </p:txBody>
      </p:sp>
      <p:pic>
        <p:nvPicPr>
          <p:cNvPr id="25" name="圖片 24" descr="01.png"/>
          <p:cNvPicPr>
            <a:picLocks noChangeAspect="1"/>
          </p:cNvPicPr>
          <p:nvPr/>
        </p:nvPicPr>
        <p:blipFill>
          <a:blip r:embed="rId8"/>
          <a:stretch>
            <a:fillRect/>
          </a:stretch>
        </p:blipFill>
        <p:spPr>
          <a:xfrm>
            <a:off x="4786314" y="2786064"/>
            <a:ext cx="1214446" cy="225902"/>
          </a:xfrm>
          <a:prstGeom prst="rect">
            <a:avLst/>
          </a:prstGeom>
        </p:spPr>
      </p:pic>
      <p:sp>
        <p:nvSpPr>
          <p:cNvPr id="42" name="Shape 545"/>
          <p:cNvSpPr txBox="1"/>
          <p:nvPr/>
        </p:nvSpPr>
        <p:spPr>
          <a:xfrm>
            <a:off x="6286512" y="1915563"/>
            <a:ext cx="2143140" cy="298997"/>
          </a:xfrm>
          <a:prstGeom prst="rect">
            <a:avLst/>
          </a:prstGeom>
          <a:noFill/>
          <a:ln>
            <a:noFill/>
          </a:ln>
        </p:spPr>
        <p:txBody>
          <a:bodyPr wrap="square" lIns="91425" tIns="45700" rIns="91425" bIns="45700" anchor="t" anchorCtr="0">
            <a:noAutofit/>
          </a:bodyPr>
          <a:lstStyle/>
          <a:p>
            <a:pPr algn="ctr"/>
            <a:r>
              <a:rPr lang="en-US" altLang="zh-TW" b="1" dirty="0" smtClean="0">
                <a:solidFill>
                  <a:schemeClr val="tx1"/>
                </a:solidFill>
                <a:latin typeface="+mn-lt"/>
                <a:ea typeface="微軟正黑體" pitchFamily="34" charset="-120"/>
                <a:cs typeface="Calibri"/>
                <a:sym typeface="Calibri"/>
              </a:rPr>
              <a:t>QVR Pro</a:t>
            </a:r>
            <a:r>
              <a:rPr lang="zh-TW" altLang="en-US" b="1" dirty="0" smtClean="0">
                <a:solidFill>
                  <a:schemeClr val="tx1"/>
                </a:solidFill>
                <a:latin typeface="+mn-lt"/>
                <a:ea typeface="微軟正黑體" pitchFamily="34" charset="-120"/>
                <a:cs typeface="Calibri"/>
                <a:sym typeface="Calibri"/>
              </a:rPr>
              <a:t> </a:t>
            </a:r>
            <a:r>
              <a:rPr lang="en-US" altLang="zh-TW" b="1" dirty="0" smtClean="0">
                <a:solidFill>
                  <a:schemeClr val="tx1"/>
                </a:solidFill>
                <a:latin typeface="+mn-lt"/>
                <a:ea typeface="微軟正黑體" pitchFamily="34" charset="-120"/>
                <a:cs typeface="Calibri"/>
                <a:sym typeface="Calibri"/>
              </a:rPr>
              <a:t>Client</a:t>
            </a:r>
          </a:p>
        </p:txBody>
      </p:sp>
      <p:cxnSp>
        <p:nvCxnSpPr>
          <p:cNvPr id="44" name="肘形接點 43"/>
          <p:cNvCxnSpPr>
            <a:stCxn id="13" idx="3"/>
            <a:endCxn id="14" idx="3"/>
          </p:cNvCxnSpPr>
          <p:nvPr/>
        </p:nvCxnSpPr>
        <p:spPr>
          <a:xfrm>
            <a:off x="3995242" y="2360063"/>
            <a:ext cx="5254" cy="1426133"/>
          </a:xfrm>
          <a:prstGeom prst="bentConnector3">
            <a:avLst>
              <a:gd name="adj1" fmla="val 9212432"/>
            </a:avLst>
          </a:prstGeom>
          <a:ln w="4445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1" name="Shape 545"/>
          <p:cNvSpPr txBox="1"/>
          <p:nvPr/>
        </p:nvSpPr>
        <p:spPr>
          <a:xfrm>
            <a:off x="5072066" y="3500444"/>
            <a:ext cx="2786082" cy="642942"/>
          </a:xfrm>
          <a:prstGeom prst="rect">
            <a:avLst/>
          </a:prstGeom>
          <a:noFill/>
          <a:ln>
            <a:noFill/>
          </a:ln>
        </p:spPr>
        <p:txBody>
          <a:bodyPr wrap="square" lIns="91425" tIns="45700" rIns="91425" bIns="45700" anchor="t" anchorCtr="0">
            <a:noAutofit/>
          </a:bodyPr>
          <a:lstStyle/>
          <a:p>
            <a:r>
              <a:rPr lang="en-US" altLang="zh-TW" sz="1800" b="1" i="0" u="none" dirty="0" smtClean="0">
                <a:solidFill>
                  <a:schemeClr val="accent3">
                    <a:lumMod val="50000"/>
                  </a:schemeClr>
                </a:solidFill>
                <a:latin typeface="+mn-lt"/>
                <a:ea typeface="微軟正黑體" pitchFamily="34" charset="-120"/>
                <a:cs typeface="Calibri"/>
                <a:sym typeface="Calibri"/>
              </a:rPr>
              <a:t>Health </a:t>
            </a:r>
            <a:r>
              <a:rPr lang="en-US" altLang="zh-TW" sz="1800" b="1" i="0" u="none" dirty="0" smtClean="0">
                <a:solidFill>
                  <a:schemeClr val="accent3">
                    <a:lumMod val="50000"/>
                  </a:schemeClr>
                </a:solidFill>
                <a:latin typeface="+mn-lt"/>
                <a:ea typeface="微軟正黑體" pitchFamily="34" charset="-120"/>
                <a:cs typeface="Calibri"/>
                <a:sym typeface="Calibri"/>
              </a:rPr>
              <a:t>check: Normal</a:t>
            </a:r>
            <a:endParaRPr lang="en-GB" sz="1800" b="1" i="0" u="none" dirty="0">
              <a:solidFill>
                <a:schemeClr val="accent3">
                  <a:lumMod val="50000"/>
                </a:schemeClr>
              </a:solidFill>
              <a:latin typeface="+mn-lt"/>
              <a:ea typeface="微軟正黑體" pitchFamily="34" charset="-120"/>
              <a:cs typeface="Calibri"/>
              <a:sym typeface="Calibri"/>
            </a:endParaRPr>
          </a:p>
        </p:txBody>
      </p:sp>
      <p:pic>
        <p:nvPicPr>
          <p:cNvPr id="52" name="圖片 51" descr="打勾.png"/>
          <p:cNvPicPr>
            <a:picLocks noChangeAspect="1"/>
          </p:cNvPicPr>
          <p:nvPr/>
        </p:nvPicPr>
        <p:blipFill>
          <a:blip r:embed="rId9"/>
          <a:srcRect l="84678" t="32057" b="50133"/>
          <a:stretch>
            <a:fillRect/>
          </a:stretch>
        </p:blipFill>
        <p:spPr>
          <a:xfrm>
            <a:off x="4429124" y="3286130"/>
            <a:ext cx="673002" cy="66425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6" name="標題 5"/>
          <p:cNvSpPr>
            <a:spLocks noGrp="1"/>
          </p:cNvSpPr>
          <p:nvPr>
            <p:ph type="title"/>
          </p:nvPr>
        </p:nvSpPr>
        <p:spPr/>
        <p:txBody>
          <a:bodyPr/>
          <a:lstStyle/>
          <a:p>
            <a:r>
              <a:rPr lang="en-US" altLang="zh-TW" dirty="0" smtClean="0"/>
              <a:t>Takeover Mode</a:t>
            </a:r>
            <a:endParaRPr lang="zh-TW" altLang="en-US" dirty="0"/>
          </a:p>
        </p:txBody>
      </p:sp>
      <p:sp>
        <p:nvSpPr>
          <p:cNvPr id="7" name="文字版面配置區 6"/>
          <p:cNvSpPr>
            <a:spLocks noGrp="1"/>
          </p:cNvSpPr>
          <p:nvPr>
            <p:ph type="body" idx="1"/>
          </p:nvPr>
        </p:nvSpPr>
        <p:spPr>
          <a:xfrm>
            <a:off x="357158" y="857238"/>
            <a:ext cx="8215370" cy="4143300"/>
          </a:xfrm>
          <a:prstGeom prst="rect">
            <a:avLst/>
          </a:prstGeom>
        </p:spPr>
        <p:txBody>
          <a:bodyPr/>
          <a:lstStyle/>
          <a:p>
            <a:pPr marL="0" indent="0">
              <a:spcBef>
                <a:spcPts val="0"/>
              </a:spcBef>
              <a:buNone/>
            </a:pPr>
            <a:r>
              <a:rPr lang="en-US" altLang="zh-TW" dirty="0" smtClean="0"/>
              <a:t>QVR Guard takes over the </a:t>
            </a:r>
            <a:r>
              <a:rPr lang="en-US" altLang="zh-TW" dirty="0" smtClean="0"/>
              <a:t>recording </a:t>
            </a:r>
          </a:p>
          <a:p>
            <a:pPr marL="0" indent="0">
              <a:spcBef>
                <a:spcPts val="0"/>
              </a:spcBef>
              <a:buNone/>
            </a:pPr>
            <a:r>
              <a:rPr lang="en-US" altLang="zh-TW" dirty="0" smtClean="0"/>
              <a:t>once </a:t>
            </a:r>
            <a:r>
              <a:rPr lang="en-US" altLang="zh-TW" dirty="0" smtClean="0"/>
              <a:t>QVR Pro is malfunctioning. </a:t>
            </a:r>
            <a:endParaRPr lang="zh-TW" altLang="en-US" dirty="0" smtClean="0"/>
          </a:p>
        </p:txBody>
      </p:sp>
      <p:sp>
        <p:nvSpPr>
          <p:cNvPr id="141" name="Shape 141"/>
          <p:cNvSpPr txBox="1"/>
          <p:nvPr/>
        </p:nvSpPr>
        <p:spPr>
          <a:xfrm>
            <a:off x="4143372" y="857238"/>
            <a:ext cx="4857784" cy="1214446"/>
          </a:xfrm>
          <a:prstGeom prst="rect">
            <a:avLst/>
          </a:prstGeom>
          <a:solidFill>
            <a:srgbClr val="0070C0"/>
          </a:solidFill>
          <a:ln>
            <a:noFill/>
          </a:ln>
        </p:spPr>
        <p:txBody>
          <a:bodyPr wrap="square" lIns="91425" tIns="91425" rIns="91425" bIns="91425" anchor="ctr" anchorCtr="0">
            <a:noAutofit/>
          </a:bodyPr>
          <a:lstStyle/>
          <a:p>
            <a:pPr lvl="0">
              <a:lnSpc>
                <a:spcPct val="115000"/>
              </a:lnSpc>
            </a:pPr>
            <a:r>
              <a:rPr lang="en-US" altLang="zh-TW" b="1" dirty="0" smtClean="0">
                <a:solidFill>
                  <a:schemeClr val="bg1"/>
                </a:solidFill>
                <a:effectLst>
                  <a:outerShdw blurRad="38100" dist="38100" dir="2700000" algn="tl">
                    <a:srgbClr val="000000">
                      <a:alpha val="43137"/>
                    </a:srgbClr>
                  </a:outerShdw>
                </a:effectLst>
                <a:latin typeface="+mn-lt"/>
                <a:ea typeface="微軟正黑體" pitchFamily="34" charset="-120"/>
              </a:rPr>
              <a:t>During the takeover period, in QVR Pro Client, you can log into QVR Guard with the "admin" account to monitor and look for video feeds, and view the Camera Settings (editing is not available</a:t>
            </a:r>
            <a:r>
              <a:rPr lang="zh-TW" altLang="en-US" b="1" dirty="0" smtClean="0">
                <a:solidFill>
                  <a:schemeClr val="bg1"/>
                </a:solidFill>
                <a:effectLst>
                  <a:outerShdw blurRad="38100" dist="38100" dir="2700000" algn="tl">
                    <a:srgbClr val="000000">
                      <a:alpha val="43137"/>
                    </a:srgbClr>
                  </a:outerShdw>
                </a:effectLst>
                <a:latin typeface="+mn-lt"/>
                <a:ea typeface="微軟正黑體" pitchFamily="34" charset="-120"/>
              </a:rPr>
              <a:t> </a:t>
            </a:r>
            <a:r>
              <a:rPr lang="en-US" altLang="zh-TW" b="1" dirty="0" smtClean="0">
                <a:solidFill>
                  <a:schemeClr val="bg1"/>
                </a:solidFill>
                <a:effectLst>
                  <a:outerShdw blurRad="38100" dist="38100" dir="2700000" algn="tl">
                    <a:srgbClr val="000000">
                      <a:alpha val="43137"/>
                    </a:srgbClr>
                  </a:outerShdw>
                </a:effectLst>
                <a:latin typeface="+mn-lt"/>
                <a:ea typeface="微軟正黑體" pitchFamily="34" charset="-120"/>
              </a:rPr>
              <a:t>with QVR Guard). </a:t>
            </a:r>
            <a:endParaRPr lang="zh-TW" altLang="en-US" b="1" dirty="0">
              <a:solidFill>
                <a:srgbClr val="FF0000"/>
              </a:solidFill>
              <a:effectLst>
                <a:outerShdw blurRad="38100" dist="38100" dir="2700000" algn="tl">
                  <a:srgbClr val="000000">
                    <a:alpha val="43137"/>
                  </a:srgbClr>
                </a:outerShdw>
              </a:effectLst>
              <a:latin typeface="+mn-lt"/>
              <a:ea typeface="微軟正黑體" pitchFamily="34" charset="-120"/>
            </a:endParaRPr>
          </a:p>
        </p:txBody>
      </p:sp>
      <p:cxnSp>
        <p:nvCxnSpPr>
          <p:cNvPr id="28" name="圖案 26"/>
          <p:cNvCxnSpPr>
            <a:stCxn id="34" idx="3"/>
          </p:cNvCxnSpPr>
          <p:nvPr/>
        </p:nvCxnSpPr>
        <p:spPr>
          <a:xfrm flipV="1">
            <a:off x="857224" y="3571882"/>
            <a:ext cx="5429288" cy="250035"/>
          </a:xfrm>
          <a:prstGeom prst="bentConnector3">
            <a:avLst>
              <a:gd name="adj1" fmla="val 84095"/>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9" name="圓角矩形 28"/>
          <p:cNvSpPr/>
          <p:nvPr/>
        </p:nvSpPr>
        <p:spPr>
          <a:xfrm>
            <a:off x="2214546" y="3357570"/>
            <a:ext cx="2000264" cy="121444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圓角矩形 29"/>
          <p:cNvSpPr/>
          <p:nvPr/>
        </p:nvSpPr>
        <p:spPr>
          <a:xfrm>
            <a:off x="2214546" y="1928810"/>
            <a:ext cx="2000264" cy="121444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Shape 540"/>
          <p:cNvPicPr preferRelativeResize="0"/>
          <p:nvPr/>
        </p:nvPicPr>
        <p:blipFill>
          <a:blip r:embed="rId3"/>
          <a:stretch>
            <a:fillRect/>
          </a:stretch>
        </p:blipFill>
        <p:spPr>
          <a:xfrm>
            <a:off x="2357421" y="3214694"/>
            <a:ext cx="1485327" cy="928694"/>
          </a:xfrm>
          <a:prstGeom prst="rect">
            <a:avLst/>
          </a:prstGeom>
          <a:noFill/>
          <a:ln>
            <a:noFill/>
          </a:ln>
        </p:spPr>
      </p:pic>
      <p:pic>
        <p:nvPicPr>
          <p:cNvPr id="32" name="Shape 546"/>
          <p:cNvPicPr preferRelativeResize="0"/>
          <p:nvPr/>
        </p:nvPicPr>
        <p:blipFill rotWithShape="1">
          <a:blip r:embed="rId4">
            <a:alphaModFix/>
          </a:blip>
          <a:srcRect/>
          <a:stretch/>
        </p:blipFill>
        <p:spPr>
          <a:xfrm>
            <a:off x="214282" y="2357438"/>
            <a:ext cx="642942" cy="642942"/>
          </a:xfrm>
          <a:prstGeom prst="rect">
            <a:avLst/>
          </a:prstGeom>
          <a:noFill/>
          <a:ln>
            <a:noFill/>
          </a:ln>
        </p:spPr>
      </p:pic>
      <p:pic>
        <p:nvPicPr>
          <p:cNvPr id="33" name="Shape 546"/>
          <p:cNvPicPr preferRelativeResize="0"/>
          <p:nvPr/>
        </p:nvPicPr>
        <p:blipFill rotWithShape="1">
          <a:blip r:embed="rId4">
            <a:alphaModFix/>
          </a:blip>
          <a:srcRect/>
          <a:stretch/>
        </p:blipFill>
        <p:spPr>
          <a:xfrm>
            <a:off x="214282" y="2928942"/>
            <a:ext cx="642942" cy="642942"/>
          </a:xfrm>
          <a:prstGeom prst="rect">
            <a:avLst/>
          </a:prstGeom>
          <a:noFill/>
          <a:ln>
            <a:noFill/>
          </a:ln>
        </p:spPr>
      </p:pic>
      <p:pic>
        <p:nvPicPr>
          <p:cNvPr id="34" name="Shape 546"/>
          <p:cNvPicPr preferRelativeResize="0"/>
          <p:nvPr/>
        </p:nvPicPr>
        <p:blipFill rotWithShape="1">
          <a:blip r:embed="rId4">
            <a:alphaModFix/>
          </a:blip>
          <a:srcRect/>
          <a:stretch/>
        </p:blipFill>
        <p:spPr>
          <a:xfrm>
            <a:off x="214282" y="3500446"/>
            <a:ext cx="642942" cy="642942"/>
          </a:xfrm>
          <a:prstGeom prst="rect">
            <a:avLst/>
          </a:prstGeom>
          <a:noFill/>
          <a:ln>
            <a:noFill/>
          </a:ln>
        </p:spPr>
      </p:pic>
      <p:pic>
        <p:nvPicPr>
          <p:cNvPr id="35" name="Shape 540"/>
          <p:cNvPicPr preferRelativeResize="0"/>
          <p:nvPr/>
        </p:nvPicPr>
        <p:blipFill>
          <a:blip r:embed="rId3"/>
          <a:stretch>
            <a:fillRect/>
          </a:stretch>
        </p:blipFill>
        <p:spPr>
          <a:xfrm>
            <a:off x="2357421" y="1785934"/>
            <a:ext cx="1485327" cy="928694"/>
          </a:xfrm>
          <a:prstGeom prst="rect">
            <a:avLst/>
          </a:prstGeom>
          <a:noFill/>
          <a:ln>
            <a:noFill/>
          </a:ln>
        </p:spPr>
      </p:pic>
      <p:pic>
        <p:nvPicPr>
          <p:cNvPr id="36" name="Picture 2" descr="C:\Users\user\Desktop\QVR_Pro_直播_CHT_20171025場次 (1)\ppt\media\image8.png"/>
          <p:cNvPicPr>
            <a:picLocks noChangeAspect="1" noChangeArrowheads="1"/>
          </p:cNvPicPr>
          <p:nvPr/>
        </p:nvPicPr>
        <p:blipFill>
          <a:blip r:embed="rId5"/>
          <a:srcRect/>
          <a:stretch>
            <a:fillRect/>
          </a:stretch>
        </p:blipFill>
        <p:spPr bwMode="auto">
          <a:xfrm>
            <a:off x="3428992" y="2219816"/>
            <a:ext cx="566250" cy="566250"/>
          </a:xfrm>
          <a:prstGeom prst="rect">
            <a:avLst/>
          </a:prstGeom>
          <a:noFill/>
        </p:spPr>
      </p:pic>
      <p:pic>
        <p:nvPicPr>
          <p:cNvPr id="37" name="Picture 3" descr="C:\Users\user\Desktop\QVR_Pro_直播_CHT_20171025場次 (1)\ppt\media\image9.png"/>
          <p:cNvPicPr>
            <a:picLocks noChangeAspect="1" noChangeArrowheads="1"/>
          </p:cNvPicPr>
          <p:nvPr/>
        </p:nvPicPr>
        <p:blipFill>
          <a:blip r:embed="rId6"/>
          <a:srcRect/>
          <a:stretch>
            <a:fillRect/>
          </a:stretch>
        </p:blipFill>
        <p:spPr bwMode="auto">
          <a:xfrm>
            <a:off x="3428992" y="3643322"/>
            <a:ext cx="571504" cy="571504"/>
          </a:xfrm>
          <a:prstGeom prst="rect">
            <a:avLst/>
          </a:prstGeom>
          <a:noFill/>
        </p:spPr>
      </p:pic>
      <p:pic>
        <p:nvPicPr>
          <p:cNvPr id="38" name="Picture 3" descr="C:\Users\user\Desktop\QVR PPT\pc.png"/>
          <p:cNvPicPr>
            <a:picLocks noChangeAspect="1" noChangeArrowheads="1"/>
          </p:cNvPicPr>
          <p:nvPr/>
        </p:nvPicPr>
        <p:blipFill>
          <a:blip r:embed="rId7"/>
          <a:srcRect/>
          <a:stretch>
            <a:fillRect/>
          </a:stretch>
        </p:blipFill>
        <p:spPr bwMode="auto">
          <a:xfrm>
            <a:off x="6215074" y="3065546"/>
            <a:ext cx="2505818" cy="1006402"/>
          </a:xfrm>
          <a:prstGeom prst="rect">
            <a:avLst/>
          </a:prstGeom>
          <a:noFill/>
        </p:spPr>
      </p:pic>
      <p:sp>
        <p:nvSpPr>
          <p:cNvPr id="39" name="Shape 545"/>
          <p:cNvSpPr txBox="1"/>
          <p:nvPr/>
        </p:nvSpPr>
        <p:spPr>
          <a:xfrm>
            <a:off x="-32" y="4143388"/>
            <a:ext cx="1285884" cy="357190"/>
          </a:xfrm>
          <a:prstGeom prst="rect">
            <a:avLst/>
          </a:prstGeom>
          <a:noFill/>
          <a:ln>
            <a:noFill/>
          </a:ln>
        </p:spPr>
        <p:txBody>
          <a:bodyPr wrap="square" lIns="91425" tIns="45700" rIns="91425" bIns="45700" anchor="t" anchorCtr="0">
            <a:noAutofit/>
          </a:bodyPr>
          <a:lstStyle/>
          <a:p>
            <a:pPr algn="ctr"/>
            <a:r>
              <a:rPr lang="en-US" altLang="zh-TW" b="1" dirty="0" smtClean="0">
                <a:solidFill>
                  <a:schemeClr val="tx1"/>
                </a:solidFill>
                <a:latin typeface="+mn-lt"/>
                <a:ea typeface="微軟正黑體" pitchFamily="34" charset="-120"/>
                <a:cs typeface="Calibri"/>
                <a:sym typeface="Calibri"/>
              </a:rPr>
              <a:t>IP</a:t>
            </a:r>
            <a:r>
              <a:rPr lang="zh-TW" altLang="en-US" b="1" dirty="0" smtClean="0">
                <a:solidFill>
                  <a:schemeClr val="tx1"/>
                </a:solidFill>
                <a:latin typeface="+mn-lt"/>
                <a:ea typeface="微軟正黑體" pitchFamily="34" charset="-120"/>
                <a:cs typeface="Calibri"/>
                <a:sym typeface="Calibri"/>
              </a:rPr>
              <a:t> </a:t>
            </a:r>
            <a:r>
              <a:rPr lang="en-US" altLang="zh-TW" b="1" dirty="0" smtClean="0">
                <a:solidFill>
                  <a:schemeClr val="tx1"/>
                </a:solidFill>
                <a:latin typeface="+mn-lt"/>
                <a:ea typeface="微軟正黑體" pitchFamily="34" charset="-120"/>
                <a:cs typeface="Calibri"/>
                <a:sym typeface="Calibri"/>
              </a:rPr>
              <a:t>Camera</a:t>
            </a:r>
            <a:endParaRPr lang="en-GB" altLang="zh-TW" b="1" dirty="0" smtClean="0">
              <a:solidFill>
                <a:schemeClr val="tx1"/>
              </a:solidFill>
              <a:latin typeface="+mn-lt"/>
              <a:ea typeface="微軟正黑體" pitchFamily="34" charset="-120"/>
              <a:cs typeface="Calibri"/>
              <a:sym typeface="Calibri"/>
            </a:endParaRPr>
          </a:p>
        </p:txBody>
      </p:sp>
      <p:sp>
        <p:nvSpPr>
          <p:cNvPr id="40" name="Shape 545"/>
          <p:cNvSpPr txBox="1"/>
          <p:nvPr/>
        </p:nvSpPr>
        <p:spPr>
          <a:xfrm>
            <a:off x="2214546" y="4214826"/>
            <a:ext cx="2000264" cy="357190"/>
          </a:xfrm>
          <a:prstGeom prst="rect">
            <a:avLst/>
          </a:prstGeom>
          <a:noFill/>
          <a:ln>
            <a:noFill/>
          </a:ln>
        </p:spPr>
        <p:txBody>
          <a:bodyPr wrap="square" lIns="91425" tIns="45700" rIns="91425" bIns="45700" anchor="t" anchorCtr="0">
            <a:noAutofit/>
          </a:bodyPr>
          <a:lstStyle/>
          <a:p>
            <a:pPr algn="ctr"/>
            <a:r>
              <a:rPr lang="en-GB" altLang="zh-TW" b="1" dirty="0" smtClean="0">
                <a:solidFill>
                  <a:schemeClr val="tx1"/>
                </a:solidFill>
                <a:latin typeface="+mn-lt"/>
                <a:ea typeface="微軟正黑體" pitchFamily="34" charset="-120"/>
                <a:cs typeface="Calibri"/>
                <a:sym typeface="Calibri"/>
              </a:rPr>
              <a:t>QVR Guard Takeover</a:t>
            </a:r>
            <a:endParaRPr lang="en-GB" altLang="zh-TW" b="1" dirty="0">
              <a:solidFill>
                <a:schemeClr val="tx1"/>
              </a:solidFill>
              <a:latin typeface="+mn-lt"/>
              <a:ea typeface="微軟正黑體" pitchFamily="34" charset="-120"/>
              <a:cs typeface="Calibri"/>
              <a:sym typeface="Calibri"/>
            </a:endParaRPr>
          </a:p>
        </p:txBody>
      </p:sp>
      <p:sp>
        <p:nvSpPr>
          <p:cNvPr id="41" name="Shape 545"/>
          <p:cNvSpPr txBox="1"/>
          <p:nvPr/>
        </p:nvSpPr>
        <p:spPr>
          <a:xfrm>
            <a:off x="2214546" y="2786066"/>
            <a:ext cx="2000264" cy="357190"/>
          </a:xfrm>
          <a:prstGeom prst="rect">
            <a:avLst/>
          </a:prstGeom>
          <a:noFill/>
          <a:ln>
            <a:noFill/>
          </a:ln>
        </p:spPr>
        <p:txBody>
          <a:bodyPr wrap="square" lIns="91425" tIns="45700" rIns="91425" bIns="45700" anchor="t" anchorCtr="0">
            <a:noAutofit/>
          </a:bodyPr>
          <a:lstStyle/>
          <a:p>
            <a:pPr algn="ctr"/>
            <a:r>
              <a:rPr lang="en-GB" altLang="zh-TW" b="1" dirty="0" smtClean="0">
                <a:solidFill>
                  <a:schemeClr val="tx1"/>
                </a:solidFill>
                <a:latin typeface="+mn-lt"/>
                <a:ea typeface="微軟正黑體" pitchFamily="34" charset="-120"/>
                <a:cs typeface="Calibri"/>
                <a:sym typeface="Calibri"/>
              </a:rPr>
              <a:t>QVR </a:t>
            </a:r>
            <a:r>
              <a:rPr lang="en-US" altLang="zh-TW" b="1" dirty="0" smtClean="0">
                <a:solidFill>
                  <a:schemeClr val="tx1"/>
                </a:solidFill>
                <a:latin typeface="+mn-lt"/>
                <a:ea typeface="微軟正黑體" pitchFamily="34" charset="-120"/>
                <a:cs typeface="Calibri"/>
                <a:sym typeface="Calibri"/>
              </a:rPr>
              <a:t>Pro</a:t>
            </a:r>
            <a:r>
              <a:rPr lang="en-GB" altLang="zh-TW" b="1" dirty="0" smtClean="0">
                <a:solidFill>
                  <a:schemeClr val="tx1"/>
                </a:solidFill>
                <a:latin typeface="+mn-lt"/>
                <a:ea typeface="微軟正黑體" pitchFamily="34" charset="-120"/>
                <a:cs typeface="Calibri"/>
                <a:sym typeface="Calibri"/>
              </a:rPr>
              <a:t> </a:t>
            </a:r>
            <a:r>
              <a:rPr lang="en-US" altLang="zh-TW" b="1" dirty="0" smtClean="0">
                <a:solidFill>
                  <a:schemeClr val="tx1"/>
                </a:solidFill>
                <a:latin typeface="+mn-lt"/>
                <a:ea typeface="微軟正黑體" pitchFamily="34" charset="-120"/>
                <a:cs typeface="Calibri"/>
                <a:sym typeface="Calibri"/>
              </a:rPr>
              <a:t>Abnormal</a:t>
            </a:r>
            <a:endParaRPr lang="en-GB" altLang="zh-TW" b="1" dirty="0">
              <a:solidFill>
                <a:schemeClr val="tx1"/>
              </a:solidFill>
              <a:latin typeface="+mn-lt"/>
              <a:ea typeface="微軟正黑體" pitchFamily="34" charset="-120"/>
              <a:cs typeface="Calibri"/>
              <a:sym typeface="Calibri"/>
            </a:endParaRPr>
          </a:p>
        </p:txBody>
      </p:sp>
      <p:pic>
        <p:nvPicPr>
          <p:cNvPr id="42" name="圖片 41" descr="01.png"/>
          <p:cNvPicPr>
            <a:picLocks noChangeAspect="1"/>
          </p:cNvPicPr>
          <p:nvPr/>
        </p:nvPicPr>
        <p:blipFill>
          <a:blip r:embed="rId8"/>
          <a:stretch>
            <a:fillRect/>
          </a:stretch>
        </p:blipFill>
        <p:spPr>
          <a:xfrm>
            <a:off x="4857752" y="3714758"/>
            <a:ext cx="1214446" cy="225902"/>
          </a:xfrm>
          <a:prstGeom prst="rect">
            <a:avLst/>
          </a:prstGeom>
        </p:spPr>
      </p:pic>
      <p:sp>
        <p:nvSpPr>
          <p:cNvPr id="43" name="Shape 545"/>
          <p:cNvSpPr txBox="1"/>
          <p:nvPr/>
        </p:nvSpPr>
        <p:spPr>
          <a:xfrm>
            <a:off x="6536561" y="2285998"/>
            <a:ext cx="2143140" cy="298997"/>
          </a:xfrm>
          <a:prstGeom prst="rect">
            <a:avLst/>
          </a:prstGeom>
          <a:noFill/>
          <a:ln>
            <a:noFill/>
          </a:ln>
        </p:spPr>
        <p:txBody>
          <a:bodyPr wrap="square" lIns="91425" tIns="45700" rIns="91425" bIns="45700" anchor="t" anchorCtr="0">
            <a:noAutofit/>
          </a:bodyPr>
          <a:lstStyle/>
          <a:p>
            <a:pPr algn="ctr"/>
            <a:r>
              <a:rPr lang="en-US" altLang="zh-TW" b="1" dirty="0" smtClean="0">
                <a:solidFill>
                  <a:schemeClr val="tx1"/>
                </a:solidFill>
                <a:latin typeface="+mn-lt"/>
                <a:ea typeface="微軟正黑體" pitchFamily="34" charset="-120"/>
                <a:cs typeface="Calibri"/>
                <a:sym typeface="Calibri"/>
              </a:rPr>
              <a:t>QVR Pro</a:t>
            </a:r>
            <a:r>
              <a:rPr lang="zh-TW" altLang="en-US" b="1" dirty="0" smtClean="0">
                <a:solidFill>
                  <a:schemeClr val="tx1"/>
                </a:solidFill>
                <a:latin typeface="+mn-lt"/>
                <a:ea typeface="微軟正黑體" pitchFamily="34" charset="-120"/>
                <a:cs typeface="Calibri"/>
                <a:sym typeface="Calibri"/>
              </a:rPr>
              <a:t> </a:t>
            </a:r>
            <a:r>
              <a:rPr lang="en-US" altLang="zh-TW" b="1" dirty="0" smtClean="0">
                <a:solidFill>
                  <a:schemeClr val="tx1"/>
                </a:solidFill>
                <a:latin typeface="+mn-lt"/>
                <a:ea typeface="微軟正黑體" pitchFamily="34" charset="-120"/>
                <a:cs typeface="Calibri"/>
                <a:sym typeface="Calibri"/>
              </a:rPr>
              <a:t>Client</a:t>
            </a:r>
          </a:p>
        </p:txBody>
      </p:sp>
      <p:cxnSp>
        <p:nvCxnSpPr>
          <p:cNvPr id="44" name="肘形接點 43"/>
          <p:cNvCxnSpPr>
            <a:stCxn id="36" idx="3"/>
            <a:endCxn id="37" idx="3"/>
          </p:cNvCxnSpPr>
          <p:nvPr/>
        </p:nvCxnSpPr>
        <p:spPr>
          <a:xfrm>
            <a:off x="3995242" y="2502941"/>
            <a:ext cx="5254" cy="1426133"/>
          </a:xfrm>
          <a:prstGeom prst="bentConnector3">
            <a:avLst>
              <a:gd name="adj1" fmla="val 8908073"/>
            </a:avLst>
          </a:prstGeom>
          <a:ln w="444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5" name="Shape 545"/>
          <p:cNvSpPr txBox="1"/>
          <p:nvPr/>
        </p:nvSpPr>
        <p:spPr>
          <a:xfrm>
            <a:off x="4572000" y="2786064"/>
            <a:ext cx="1898766" cy="642942"/>
          </a:xfrm>
          <a:prstGeom prst="rect">
            <a:avLst/>
          </a:prstGeom>
          <a:noFill/>
          <a:ln>
            <a:noFill/>
          </a:ln>
        </p:spPr>
        <p:txBody>
          <a:bodyPr wrap="square" lIns="91425" tIns="45700" rIns="91425" bIns="45700" anchor="t" anchorCtr="0">
            <a:noAutofit/>
          </a:bodyPr>
          <a:lstStyle/>
          <a:p>
            <a:r>
              <a:rPr lang="en-US" altLang="zh-TW" sz="1800" b="1" dirty="0" smtClean="0">
                <a:solidFill>
                  <a:srgbClr val="C00000"/>
                </a:solidFill>
                <a:latin typeface="+mn-lt"/>
                <a:ea typeface="微軟正黑體" pitchFamily="34" charset="-120"/>
                <a:cs typeface="Calibri"/>
                <a:sym typeface="Calibri"/>
              </a:rPr>
              <a:t>Health Check: Abnormal</a:t>
            </a:r>
            <a:endParaRPr lang="en-GB" altLang="zh-TW" sz="1800" b="1" dirty="0">
              <a:solidFill>
                <a:srgbClr val="C00000"/>
              </a:solidFill>
              <a:latin typeface="+mn-lt"/>
              <a:ea typeface="微軟正黑體" pitchFamily="34" charset="-120"/>
              <a:cs typeface="Calibri"/>
              <a:sym typeface="Calibri"/>
            </a:endParaRPr>
          </a:p>
        </p:txBody>
      </p:sp>
      <p:pic>
        <p:nvPicPr>
          <p:cNvPr id="49" name="圖片 48" descr="打勾.png"/>
          <p:cNvPicPr>
            <a:picLocks noChangeAspect="1"/>
          </p:cNvPicPr>
          <p:nvPr/>
        </p:nvPicPr>
        <p:blipFill>
          <a:blip r:embed="rId9"/>
          <a:srcRect l="84678" t="52488" b="32189"/>
          <a:stretch>
            <a:fillRect/>
          </a:stretch>
        </p:blipFill>
        <p:spPr>
          <a:xfrm>
            <a:off x="4470502" y="2214560"/>
            <a:ext cx="673002" cy="571504"/>
          </a:xfrm>
          <a:prstGeom prst="rect">
            <a:avLst/>
          </a:prstGeom>
        </p:spPr>
      </p:pic>
      <p:sp>
        <p:nvSpPr>
          <p:cNvPr id="53" name="Shape 545"/>
          <p:cNvSpPr txBox="1"/>
          <p:nvPr/>
        </p:nvSpPr>
        <p:spPr>
          <a:xfrm>
            <a:off x="6000792" y="2500312"/>
            <a:ext cx="3214678" cy="571504"/>
          </a:xfrm>
          <a:prstGeom prst="rect">
            <a:avLst/>
          </a:prstGeom>
          <a:noFill/>
          <a:ln>
            <a:noFill/>
          </a:ln>
        </p:spPr>
        <p:txBody>
          <a:bodyPr wrap="square" lIns="91425" tIns="45700" rIns="91425" bIns="45700" anchor="t" anchorCtr="0">
            <a:noAutofit/>
          </a:bodyPr>
          <a:lstStyle/>
          <a:p>
            <a:pPr algn="ctr"/>
            <a:r>
              <a:rPr lang="en-US" altLang="zh-TW" b="1" dirty="0" smtClean="0">
                <a:solidFill>
                  <a:schemeClr val="tx1"/>
                </a:solidFill>
                <a:latin typeface="+mn-lt"/>
                <a:ea typeface="微軟正黑體" pitchFamily="34" charset="-120"/>
                <a:cs typeface="Calibri"/>
                <a:sym typeface="Calibri"/>
              </a:rPr>
              <a:t>switches the connected server manually</a:t>
            </a:r>
          </a:p>
        </p:txBody>
      </p:sp>
      <p:sp>
        <p:nvSpPr>
          <p:cNvPr id="54" name="Shape 545"/>
          <p:cNvSpPr txBox="1"/>
          <p:nvPr/>
        </p:nvSpPr>
        <p:spPr>
          <a:xfrm>
            <a:off x="857224" y="3000378"/>
            <a:ext cx="1357322" cy="642942"/>
          </a:xfrm>
          <a:prstGeom prst="rect">
            <a:avLst/>
          </a:prstGeom>
          <a:noFill/>
          <a:ln>
            <a:noFill/>
          </a:ln>
        </p:spPr>
        <p:txBody>
          <a:bodyPr wrap="square" lIns="91425" tIns="45700" rIns="91425" bIns="45700" anchor="t" anchorCtr="0">
            <a:noAutofit/>
          </a:bodyPr>
          <a:lstStyle/>
          <a:p>
            <a:pPr algn="ctr"/>
            <a:r>
              <a:rPr lang="en-US" altLang="zh-TW" b="1" dirty="0" smtClean="0">
                <a:solidFill>
                  <a:srgbClr val="0070C0"/>
                </a:solidFill>
                <a:latin typeface="+mn-lt"/>
                <a:ea typeface="微軟正黑體" pitchFamily="34" charset="-120"/>
                <a:cs typeface="Calibri"/>
                <a:sym typeface="Calibri"/>
              </a:rPr>
              <a:t>Take over the recording automatically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標題 5"/>
          <p:cNvSpPr>
            <a:spLocks noGrp="1"/>
          </p:cNvSpPr>
          <p:nvPr>
            <p:ph type="title"/>
          </p:nvPr>
        </p:nvSpPr>
        <p:spPr>
          <a:xfrm>
            <a:off x="785786" y="51470"/>
            <a:ext cx="8072494" cy="1020082"/>
          </a:xfrm>
        </p:spPr>
        <p:txBody>
          <a:bodyPr anchor="ctr"/>
          <a:lstStyle/>
          <a:p>
            <a:r>
              <a:rPr lang="en-US" altLang="zh-TW" sz="3000" dirty="0" smtClean="0"/>
              <a:t>QVR Pro </a:t>
            </a:r>
            <a:r>
              <a:rPr lang="en-US" altLang="zh-TW" sz="3000" dirty="0" smtClean="0"/>
              <a:t>Recovered </a:t>
            </a:r>
            <a:r>
              <a:rPr lang="en-US" altLang="zh-TW" sz="3000" dirty="0" smtClean="0">
                <a:latin typeface="Calibri" pitchFamily="34" charset="0"/>
              </a:rPr>
              <a:t>-&gt;</a:t>
            </a:r>
            <a:r>
              <a:rPr lang="zh-TW" altLang="en-US" sz="3000" dirty="0" smtClean="0"/>
              <a:t> </a:t>
            </a:r>
            <a:r>
              <a:rPr lang="en-US" altLang="zh-TW" sz="3000" dirty="0" smtClean="0"/>
              <a:t/>
            </a:r>
            <a:br>
              <a:rPr lang="en-US" altLang="zh-TW" sz="3000" dirty="0" smtClean="0"/>
            </a:br>
            <a:r>
              <a:rPr lang="en-US" altLang="zh-TW" sz="3000" dirty="0" smtClean="0"/>
              <a:t>QVR </a:t>
            </a:r>
            <a:r>
              <a:rPr lang="en-US" altLang="zh-TW" sz="3000" dirty="0" smtClean="0"/>
              <a:t>Guard Standby Mode</a:t>
            </a:r>
            <a:endParaRPr lang="zh-TW" altLang="en-US" sz="3000" dirty="0"/>
          </a:p>
        </p:txBody>
      </p:sp>
      <p:sp>
        <p:nvSpPr>
          <p:cNvPr id="7" name="文字版面配置區 6"/>
          <p:cNvSpPr>
            <a:spLocks noGrp="1"/>
          </p:cNvSpPr>
          <p:nvPr>
            <p:ph type="body" idx="1"/>
          </p:nvPr>
        </p:nvSpPr>
        <p:spPr>
          <a:xfrm>
            <a:off x="71406" y="1000218"/>
            <a:ext cx="8858312" cy="4143300"/>
          </a:xfrm>
        </p:spPr>
        <p:txBody>
          <a:bodyPr/>
          <a:lstStyle/>
          <a:p>
            <a:pPr marL="357188" indent="-242888">
              <a:buClrTx/>
            </a:pPr>
            <a:r>
              <a:rPr lang="en-US" altLang="zh-TW" dirty="0" smtClean="0"/>
              <a:t>Upon detection of the restored QVR Pro, QVR Guard stops taking over the recordings. </a:t>
            </a:r>
            <a:endParaRPr lang="zh-TW" altLang="en-US" dirty="0" smtClean="0"/>
          </a:p>
          <a:p>
            <a:pPr marL="357188" indent="-242888">
              <a:buClrTx/>
            </a:pPr>
            <a:r>
              <a:rPr lang="en-US" altLang="zh-TW" dirty="0" smtClean="0"/>
              <a:t>Recordings during the takeover period can be accessed via logging in to QVR Guard. </a:t>
            </a:r>
            <a:endParaRPr lang="zh-TW" altLang="en-US" dirty="0" smtClean="0"/>
          </a:p>
          <a:p>
            <a:pPr>
              <a:buClrTx/>
              <a:buNone/>
            </a:pPr>
            <a:endParaRPr lang="zh-TW" altLang="en-US" dirty="0"/>
          </a:p>
        </p:txBody>
      </p:sp>
      <p:cxnSp>
        <p:nvCxnSpPr>
          <p:cNvPr id="9" name="圖案 26"/>
          <p:cNvCxnSpPr/>
          <p:nvPr/>
        </p:nvCxnSpPr>
        <p:spPr>
          <a:xfrm>
            <a:off x="1071538" y="2409341"/>
            <a:ext cx="5357850" cy="802004"/>
          </a:xfrm>
          <a:prstGeom prst="bentConnector3">
            <a:avLst>
              <a:gd name="adj1" fmla="val 83328"/>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圓角矩形 9"/>
          <p:cNvSpPr/>
          <p:nvPr/>
        </p:nvSpPr>
        <p:spPr>
          <a:xfrm>
            <a:off x="1428728" y="3357568"/>
            <a:ext cx="2000264" cy="121444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1428728" y="1928808"/>
            <a:ext cx="2000264" cy="121444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Shape 540"/>
          <p:cNvPicPr preferRelativeResize="0"/>
          <p:nvPr/>
        </p:nvPicPr>
        <p:blipFill>
          <a:blip r:embed="rId3"/>
          <a:stretch>
            <a:fillRect/>
          </a:stretch>
        </p:blipFill>
        <p:spPr>
          <a:xfrm>
            <a:off x="1571603" y="3214692"/>
            <a:ext cx="1485327" cy="928694"/>
          </a:xfrm>
          <a:prstGeom prst="rect">
            <a:avLst/>
          </a:prstGeom>
          <a:noFill/>
          <a:ln>
            <a:noFill/>
          </a:ln>
        </p:spPr>
      </p:pic>
      <p:pic>
        <p:nvPicPr>
          <p:cNvPr id="13" name="Shape 546"/>
          <p:cNvPicPr preferRelativeResize="0"/>
          <p:nvPr/>
        </p:nvPicPr>
        <p:blipFill rotWithShape="1">
          <a:blip r:embed="rId4">
            <a:alphaModFix/>
          </a:blip>
          <a:srcRect/>
          <a:stretch/>
        </p:blipFill>
        <p:spPr>
          <a:xfrm>
            <a:off x="428596" y="2071684"/>
            <a:ext cx="642942" cy="642942"/>
          </a:xfrm>
          <a:prstGeom prst="rect">
            <a:avLst/>
          </a:prstGeom>
          <a:noFill/>
          <a:ln>
            <a:noFill/>
          </a:ln>
        </p:spPr>
      </p:pic>
      <p:pic>
        <p:nvPicPr>
          <p:cNvPr id="14" name="Shape 546"/>
          <p:cNvPicPr preferRelativeResize="0"/>
          <p:nvPr/>
        </p:nvPicPr>
        <p:blipFill rotWithShape="1">
          <a:blip r:embed="rId4">
            <a:alphaModFix/>
          </a:blip>
          <a:srcRect/>
          <a:stretch/>
        </p:blipFill>
        <p:spPr>
          <a:xfrm>
            <a:off x="428596" y="2714626"/>
            <a:ext cx="642942" cy="642942"/>
          </a:xfrm>
          <a:prstGeom prst="rect">
            <a:avLst/>
          </a:prstGeom>
          <a:noFill/>
          <a:ln>
            <a:noFill/>
          </a:ln>
        </p:spPr>
      </p:pic>
      <p:pic>
        <p:nvPicPr>
          <p:cNvPr id="15" name="Shape 546"/>
          <p:cNvPicPr preferRelativeResize="0"/>
          <p:nvPr/>
        </p:nvPicPr>
        <p:blipFill rotWithShape="1">
          <a:blip r:embed="rId4">
            <a:alphaModFix/>
          </a:blip>
          <a:srcRect/>
          <a:stretch/>
        </p:blipFill>
        <p:spPr>
          <a:xfrm>
            <a:off x="428596" y="3357568"/>
            <a:ext cx="642942" cy="642942"/>
          </a:xfrm>
          <a:prstGeom prst="rect">
            <a:avLst/>
          </a:prstGeom>
          <a:noFill/>
          <a:ln>
            <a:noFill/>
          </a:ln>
        </p:spPr>
      </p:pic>
      <p:pic>
        <p:nvPicPr>
          <p:cNvPr id="16" name="Shape 540"/>
          <p:cNvPicPr preferRelativeResize="0"/>
          <p:nvPr/>
        </p:nvPicPr>
        <p:blipFill>
          <a:blip r:embed="rId3"/>
          <a:stretch>
            <a:fillRect/>
          </a:stretch>
        </p:blipFill>
        <p:spPr>
          <a:xfrm>
            <a:off x="1571603" y="1785932"/>
            <a:ext cx="1485327" cy="928694"/>
          </a:xfrm>
          <a:prstGeom prst="rect">
            <a:avLst/>
          </a:prstGeom>
          <a:noFill/>
          <a:ln>
            <a:noFill/>
          </a:ln>
        </p:spPr>
      </p:pic>
      <p:pic>
        <p:nvPicPr>
          <p:cNvPr id="17" name="Picture 2" descr="C:\Users\user\Desktop\QVR_Pro_直播_CHT_20171025場次 (1)\ppt\media\image8.png"/>
          <p:cNvPicPr>
            <a:picLocks noChangeAspect="1" noChangeArrowheads="1"/>
          </p:cNvPicPr>
          <p:nvPr/>
        </p:nvPicPr>
        <p:blipFill>
          <a:blip r:embed="rId5"/>
          <a:srcRect/>
          <a:stretch>
            <a:fillRect/>
          </a:stretch>
        </p:blipFill>
        <p:spPr bwMode="auto">
          <a:xfrm>
            <a:off x="2643174" y="2219814"/>
            <a:ext cx="566250" cy="566250"/>
          </a:xfrm>
          <a:prstGeom prst="rect">
            <a:avLst/>
          </a:prstGeom>
          <a:noFill/>
        </p:spPr>
      </p:pic>
      <p:pic>
        <p:nvPicPr>
          <p:cNvPr id="18" name="Picture 3" descr="C:\Users\user\Desktop\QVR_Pro_直播_CHT_20171025場次 (1)\ppt\media\image9.png"/>
          <p:cNvPicPr>
            <a:picLocks noChangeAspect="1" noChangeArrowheads="1"/>
          </p:cNvPicPr>
          <p:nvPr/>
        </p:nvPicPr>
        <p:blipFill>
          <a:blip r:embed="rId6"/>
          <a:srcRect/>
          <a:stretch>
            <a:fillRect/>
          </a:stretch>
        </p:blipFill>
        <p:spPr bwMode="auto">
          <a:xfrm>
            <a:off x="2643174" y="3643320"/>
            <a:ext cx="571504" cy="571504"/>
          </a:xfrm>
          <a:prstGeom prst="rect">
            <a:avLst/>
          </a:prstGeom>
          <a:noFill/>
        </p:spPr>
      </p:pic>
      <p:pic>
        <p:nvPicPr>
          <p:cNvPr id="19" name="Picture 3" descr="C:\Users\user\Desktop\QVR PPT\pc.png"/>
          <p:cNvPicPr>
            <a:picLocks noChangeAspect="1" noChangeArrowheads="1"/>
          </p:cNvPicPr>
          <p:nvPr/>
        </p:nvPicPr>
        <p:blipFill>
          <a:blip r:embed="rId7"/>
          <a:srcRect/>
          <a:stretch>
            <a:fillRect/>
          </a:stretch>
        </p:blipFill>
        <p:spPr bwMode="auto">
          <a:xfrm>
            <a:off x="6281024" y="2617385"/>
            <a:ext cx="2505818" cy="1006402"/>
          </a:xfrm>
          <a:prstGeom prst="rect">
            <a:avLst/>
          </a:prstGeom>
          <a:noFill/>
        </p:spPr>
      </p:pic>
      <p:sp>
        <p:nvSpPr>
          <p:cNvPr id="20" name="Shape 545"/>
          <p:cNvSpPr txBox="1"/>
          <p:nvPr/>
        </p:nvSpPr>
        <p:spPr>
          <a:xfrm>
            <a:off x="142844" y="4214824"/>
            <a:ext cx="1285884" cy="357190"/>
          </a:xfrm>
          <a:prstGeom prst="rect">
            <a:avLst/>
          </a:prstGeom>
          <a:noFill/>
          <a:ln>
            <a:noFill/>
          </a:ln>
        </p:spPr>
        <p:txBody>
          <a:bodyPr wrap="square" lIns="91425" tIns="45700" rIns="91425" bIns="45700" anchor="t" anchorCtr="0">
            <a:noAutofit/>
          </a:bodyPr>
          <a:lstStyle/>
          <a:p>
            <a:pPr algn="ctr"/>
            <a:r>
              <a:rPr lang="en-US" altLang="zh-TW" b="1" dirty="0" smtClean="0">
                <a:solidFill>
                  <a:schemeClr val="tx1"/>
                </a:solidFill>
                <a:latin typeface="+mn-lt"/>
                <a:ea typeface="微軟正黑體" pitchFamily="34" charset="-120"/>
                <a:cs typeface="Calibri"/>
                <a:sym typeface="Calibri"/>
              </a:rPr>
              <a:t>IP</a:t>
            </a:r>
            <a:r>
              <a:rPr lang="zh-TW" altLang="en-US" b="1" dirty="0" smtClean="0">
                <a:solidFill>
                  <a:schemeClr val="tx1"/>
                </a:solidFill>
                <a:latin typeface="+mn-lt"/>
                <a:ea typeface="微軟正黑體" pitchFamily="34" charset="-120"/>
                <a:cs typeface="Calibri"/>
                <a:sym typeface="Calibri"/>
              </a:rPr>
              <a:t> </a:t>
            </a:r>
            <a:r>
              <a:rPr lang="en-US" altLang="zh-TW" b="1" dirty="0" smtClean="0">
                <a:solidFill>
                  <a:schemeClr val="tx1"/>
                </a:solidFill>
                <a:latin typeface="+mn-lt"/>
                <a:ea typeface="微軟正黑體" pitchFamily="34" charset="-120"/>
                <a:cs typeface="Calibri"/>
                <a:sym typeface="Calibri"/>
              </a:rPr>
              <a:t>Camera</a:t>
            </a:r>
            <a:endParaRPr lang="en-GB" altLang="zh-TW" b="1" dirty="0">
              <a:solidFill>
                <a:schemeClr val="tx1"/>
              </a:solidFill>
              <a:latin typeface="+mn-lt"/>
              <a:ea typeface="微軟正黑體" pitchFamily="34" charset="-120"/>
              <a:cs typeface="Calibri"/>
              <a:sym typeface="Calibri"/>
            </a:endParaRPr>
          </a:p>
        </p:txBody>
      </p:sp>
      <p:sp>
        <p:nvSpPr>
          <p:cNvPr id="21" name="Shape 545"/>
          <p:cNvSpPr txBox="1"/>
          <p:nvPr/>
        </p:nvSpPr>
        <p:spPr>
          <a:xfrm>
            <a:off x="1428728" y="4214824"/>
            <a:ext cx="2000264" cy="357190"/>
          </a:xfrm>
          <a:prstGeom prst="rect">
            <a:avLst/>
          </a:prstGeom>
          <a:noFill/>
          <a:ln>
            <a:noFill/>
          </a:ln>
        </p:spPr>
        <p:txBody>
          <a:bodyPr wrap="square" lIns="91425" tIns="45700" rIns="91425" bIns="45700" anchor="t" anchorCtr="0">
            <a:noAutofit/>
          </a:bodyPr>
          <a:lstStyle/>
          <a:p>
            <a:pPr algn="ctr"/>
            <a:r>
              <a:rPr lang="en-GB" altLang="zh-TW" b="1" dirty="0" smtClean="0">
                <a:solidFill>
                  <a:schemeClr val="tx1"/>
                </a:solidFill>
                <a:latin typeface="+mn-lt"/>
                <a:ea typeface="微軟正黑體" pitchFamily="34" charset="-120"/>
                <a:cs typeface="Calibri"/>
                <a:sym typeface="Calibri"/>
              </a:rPr>
              <a:t>QVR Guard Standby</a:t>
            </a:r>
            <a:endParaRPr lang="en-GB" altLang="zh-TW" b="1" dirty="0">
              <a:solidFill>
                <a:schemeClr val="tx1"/>
              </a:solidFill>
              <a:latin typeface="+mn-lt"/>
              <a:ea typeface="微軟正黑體" pitchFamily="34" charset="-120"/>
              <a:cs typeface="Calibri"/>
              <a:sym typeface="Calibri"/>
            </a:endParaRPr>
          </a:p>
        </p:txBody>
      </p:sp>
      <p:sp>
        <p:nvSpPr>
          <p:cNvPr id="22" name="Shape 545"/>
          <p:cNvSpPr txBox="1"/>
          <p:nvPr/>
        </p:nvSpPr>
        <p:spPr>
          <a:xfrm>
            <a:off x="1428728" y="2786064"/>
            <a:ext cx="2000264" cy="357190"/>
          </a:xfrm>
          <a:prstGeom prst="rect">
            <a:avLst/>
          </a:prstGeom>
          <a:noFill/>
          <a:ln>
            <a:noFill/>
          </a:ln>
        </p:spPr>
        <p:txBody>
          <a:bodyPr wrap="square" lIns="91425" tIns="45700" rIns="91425" bIns="45700" anchor="t" anchorCtr="0">
            <a:noAutofit/>
          </a:bodyPr>
          <a:lstStyle/>
          <a:p>
            <a:pPr algn="ctr"/>
            <a:r>
              <a:rPr lang="en-GB" altLang="zh-TW" b="1" dirty="0" smtClean="0">
                <a:solidFill>
                  <a:schemeClr val="tx1"/>
                </a:solidFill>
                <a:latin typeface="+mn-lt"/>
                <a:ea typeface="微軟正黑體" pitchFamily="34" charset="-120"/>
                <a:cs typeface="Calibri"/>
                <a:sym typeface="Calibri"/>
              </a:rPr>
              <a:t>QVR </a:t>
            </a:r>
            <a:r>
              <a:rPr lang="en-US" altLang="zh-TW" b="1" dirty="0" smtClean="0">
                <a:solidFill>
                  <a:schemeClr val="tx1"/>
                </a:solidFill>
                <a:latin typeface="+mn-lt"/>
                <a:ea typeface="微軟正黑體" pitchFamily="34" charset="-120"/>
                <a:cs typeface="Calibri"/>
                <a:sym typeface="Calibri"/>
              </a:rPr>
              <a:t>Pro</a:t>
            </a:r>
            <a:r>
              <a:rPr lang="en-GB" altLang="zh-TW" b="1" dirty="0" smtClean="0">
                <a:solidFill>
                  <a:schemeClr val="tx1"/>
                </a:solidFill>
                <a:latin typeface="+mn-lt"/>
                <a:ea typeface="微軟正黑體" pitchFamily="34" charset="-120"/>
                <a:cs typeface="Calibri"/>
                <a:sym typeface="Calibri"/>
              </a:rPr>
              <a:t> </a:t>
            </a:r>
            <a:r>
              <a:rPr lang="en-US" altLang="zh-TW" b="1" dirty="0" smtClean="0">
                <a:solidFill>
                  <a:schemeClr val="tx1"/>
                </a:solidFill>
                <a:latin typeface="+mn-lt"/>
                <a:ea typeface="微軟正黑體" pitchFamily="34" charset="-120"/>
                <a:cs typeface="Calibri"/>
                <a:sym typeface="Calibri"/>
              </a:rPr>
              <a:t>Normal</a:t>
            </a:r>
            <a:endParaRPr lang="en-GB" altLang="zh-TW" b="1" dirty="0">
              <a:solidFill>
                <a:schemeClr val="tx1"/>
              </a:solidFill>
              <a:latin typeface="+mn-lt"/>
              <a:ea typeface="微軟正黑體" pitchFamily="34" charset="-120"/>
              <a:cs typeface="Calibri"/>
              <a:sym typeface="Calibri"/>
            </a:endParaRPr>
          </a:p>
        </p:txBody>
      </p:sp>
      <p:sp>
        <p:nvSpPr>
          <p:cNvPr id="24" name="Shape 545"/>
          <p:cNvSpPr txBox="1"/>
          <p:nvPr/>
        </p:nvSpPr>
        <p:spPr>
          <a:xfrm>
            <a:off x="6572264" y="2201315"/>
            <a:ext cx="2143140" cy="298997"/>
          </a:xfrm>
          <a:prstGeom prst="rect">
            <a:avLst/>
          </a:prstGeom>
          <a:noFill/>
          <a:ln>
            <a:noFill/>
          </a:ln>
        </p:spPr>
        <p:txBody>
          <a:bodyPr wrap="square" lIns="91425" tIns="45700" rIns="91425" bIns="45700" anchor="t" anchorCtr="0">
            <a:noAutofit/>
          </a:bodyPr>
          <a:lstStyle/>
          <a:p>
            <a:pPr algn="ctr"/>
            <a:r>
              <a:rPr lang="en-US" altLang="zh-TW" b="1" dirty="0" smtClean="0">
                <a:solidFill>
                  <a:schemeClr val="tx1"/>
                </a:solidFill>
                <a:latin typeface="+mn-lt"/>
                <a:ea typeface="微軟正黑體" pitchFamily="34" charset="-120"/>
                <a:cs typeface="Calibri"/>
                <a:sym typeface="Calibri"/>
              </a:rPr>
              <a:t>QVR Pro</a:t>
            </a:r>
            <a:r>
              <a:rPr lang="zh-TW" altLang="en-US" b="1" dirty="0" smtClean="0">
                <a:solidFill>
                  <a:schemeClr val="tx1"/>
                </a:solidFill>
                <a:latin typeface="+mn-lt"/>
                <a:ea typeface="微軟正黑體" pitchFamily="34" charset="-120"/>
                <a:cs typeface="Calibri"/>
                <a:sym typeface="Calibri"/>
              </a:rPr>
              <a:t> </a:t>
            </a:r>
            <a:r>
              <a:rPr lang="en-US" altLang="zh-TW" b="1" dirty="0" smtClean="0">
                <a:solidFill>
                  <a:schemeClr val="tx1"/>
                </a:solidFill>
                <a:latin typeface="+mn-lt"/>
                <a:ea typeface="微軟正黑體" pitchFamily="34" charset="-120"/>
                <a:cs typeface="Calibri"/>
                <a:sym typeface="Calibri"/>
              </a:rPr>
              <a:t>Client</a:t>
            </a:r>
          </a:p>
        </p:txBody>
      </p:sp>
      <p:cxnSp>
        <p:nvCxnSpPr>
          <p:cNvPr id="25" name="肘形接點 24"/>
          <p:cNvCxnSpPr>
            <a:stCxn id="17" idx="3"/>
            <a:endCxn id="18" idx="3"/>
          </p:cNvCxnSpPr>
          <p:nvPr/>
        </p:nvCxnSpPr>
        <p:spPr>
          <a:xfrm>
            <a:off x="3209424" y="2502939"/>
            <a:ext cx="5254" cy="1426133"/>
          </a:xfrm>
          <a:prstGeom prst="bentConnector3">
            <a:avLst>
              <a:gd name="adj1" fmla="val 8227277"/>
            </a:avLst>
          </a:prstGeom>
          <a:ln w="4445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Shape 545"/>
          <p:cNvSpPr txBox="1"/>
          <p:nvPr/>
        </p:nvSpPr>
        <p:spPr>
          <a:xfrm>
            <a:off x="3714744" y="3357568"/>
            <a:ext cx="1714512" cy="642942"/>
          </a:xfrm>
          <a:prstGeom prst="rect">
            <a:avLst/>
          </a:prstGeom>
          <a:noFill/>
          <a:ln>
            <a:noFill/>
          </a:ln>
        </p:spPr>
        <p:txBody>
          <a:bodyPr wrap="square" lIns="91425" tIns="45700" rIns="91425" bIns="45700" anchor="t" anchorCtr="0">
            <a:noAutofit/>
          </a:bodyPr>
          <a:lstStyle/>
          <a:p>
            <a:r>
              <a:rPr lang="en-US" altLang="zh-TW" sz="1800" b="1" dirty="0" smtClean="0">
                <a:solidFill>
                  <a:schemeClr val="accent3">
                    <a:lumMod val="50000"/>
                  </a:schemeClr>
                </a:solidFill>
                <a:latin typeface="+mn-lt"/>
                <a:ea typeface="微軟正黑體" pitchFamily="34" charset="-120"/>
                <a:cs typeface="Calibri"/>
                <a:sym typeface="Calibri"/>
              </a:rPr>
              <a:t>Health check: Normal</a:t>
            </a:r>
            <a:endParaRPr lang="en-GB" altLang="zh-TW" sz="1800" b="1" dirty="0">
              <a:solidFill>
                <a:schemeClr val="accent3">
                  <a:lumMod val="50000"/>
                </a:schemeClr>
              </a:solidFill>
              <a:latin typeface="+mn-lt"/>
              <a:ea typeface="微軟正黑體" pitchFamily="34" charset="-120"/>
              <a:cs typeface="Calibri"/>
              <a:sym typeface="Calibri"/>
            </a:endParaRPr>
          </a:p>
        </p:txBody>
      </p:sp>
      <p:pic>
        <p:nvPicPr>
          <p:cNvPr id="27" name="圖片 26" descr="打勾.png"/>
          <p:cNvPicPr>
            <a:picLocks noChangeAspect="1"/>
          </p:cNvPicPr>
          <p:nvPr/>
        </p:nvPicPr>
        <p:blipFill>
          <a:blip r:embed="rId8"/>
          <a:srcRect l="84678" t="32057" b="50133"/>
          <a:stretch>
            <a:fillRect/>
          </a:stretch>
        </p:blipFill>
        <p:spPr>
          <a:xfrm>
            <a:off x="3643306" y="2643188"/>
            <a:ext cx="673002" cy="664255"/>
          </a:xfrm>
          <a:prstGeom prst="rect">
            <a:avLst/>
          </a:prstGeom>
        </p:spPr>
      </p:pic>
      <p:sp>
        <p:nvSpPr>
          <p:cNvPr id="28" name="Shape 545"/>
          <p:cNvSpPr txBox="1"/>
          <p:nvPr/>
        </p:nvSpPr>
        <p:spPr>
          <a:xfrm>
            <a:off x="3857620" y="1928808"/>
            <a:ext cx="1285884" cy="285752"/>
          </a:xfrm>
          <a:prstGeom prst="rect">
            <a:avLst/>
          </a:prstGeom>
          <a:noFill/>
          <a:ln>
            <a:noFill/>
          </a:ln>
        </p:spPr>
        <p:txBody>
          <a:bodyPr wrap="square" lIns="91425" tIns="45700" rIns="91425" bIns="45700" anchor="t" anchorCtr="0">
            <a:noAutofit/>
          </a:bodyPr>
          <a:lstStyle/>
          <a:p>
            <a:r>
              <a:rPr lang="en-US" altLang="zh-TW" b="1" dirty="0" smtClean="0">
                <a:solidFill>
                  <a:srgbClr val="0070C0"/>
                </a:solidFill>
                <a:latin typeface="+mn-lt"/>
                <a:ea typeface="微軟正黑體" pitchFamily="34" charset="-120"/>
                <a:cs typeface="Calibri"/>
                <a:sym typeface="Calibri"/>
              </a:rPr>
              <a:t>All functions</a:t>
            </a:r>
            <a:endParaRPr lang="en-US" altLang="zh-TW" b="1" dirty="0" smtClean="0">
              <a:solidFill>
                <a:srgbClr val="FF0000"/>
              </a:solidFill>
              <a:latin typeface="+mn-lt"/>
              <a:ea typeface="微軟正黑體" pitchFamily="34" charset="-120"/>
              <a:cs typeface="Calibri"/>
              <a:sym typeface="Calibri"/>
            </a:endParaRPr>
          </a:p>
        </p:txBody>
      </p:sp>
      <p:cxnSp>
        <p:nvCxnSpPr>
          <p:cNvPr id="34" name="肘形接點 33"/>
          <p:cNvCxnSpPr/>
          <p:nvPr/>
        </p:nvCxnSpPr>
        <p:spPr>
          <a:xfrm flipV="1">
            <a:off x="3428992" y="3266597"/>
            <a:ext cx="3000396" cy="785818"/>
          </a:xfrm>
          <a:prstGeom prst="bentConnector3">
            <a:avLst>
              <a:gd name="adj1" fmla="val 70413"/>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圖片 22" descr="01.png"/>
          <p:cNvPicPr>
            <a:picLocks noChangeAspect="1"/>
          </p:cNvPicPr>
          <p:nvPr/>
        </p:nvPicPr>
        <p:blipFill>
          <a:blip r:embed="rId9"/>
          <a:stretch>
            <a:fillRect/>
          </a:stretch>
        </p:blipFill>
        <p:spPr>
          <a:xfrm>
            <a:off x="4929190" y="3123721"/>
            <a:ext cx="1214446" cy="225902"/>
          </a:xfrm>
          <a:prstGeom prst="rect">
            <a:avLst/>
          </a:prstGeom>
        </p:spPr>
      </p:pic>
      <p:sp>
        <p:nvSpPr>
          <p:cNvPr id="44" name="Shape 545"/>
          <p:cNvSpPr txBox="1"/>
          <p:nvPr/>
        </p:nvSpPr>
        <p:spPr>
          <a:xfrm>
            <a:off x="3571868" y="4214824"/>
            <a:ext cx="4357718" cy="305286"/>
          </a:xfrm>
          <a:prstGeom prst="rect">
            <a:avLst/>
          </a:prstGeom>
          <a:noFill/>
          <a:ln>
            <a:noFill/>
          </a:ln>
        </p:spPr>
        <p:txBody>
          <a:bodyPr wrap="square" lIns="91425" tIns="45700" rIns="91425" bIns="45700" anchor="t" anchorCtr="0">
            <a:noAutofit/>
          </a:bodyPr>
          <a:lstStyle/>
          <a:p>
            <a:r>
              <a:rPr lang="en-US" altLang="zh-TW" b="1" dirty="0" smtClean="0">
                <a:solidFill>
                  <a:schemeClr val="accent6">
                    <a:lumMod val="75000"/>
                  </a:schemeClr>
                </a:solidFill>
                <a:latin typeface="+mn-lt"/>
                <a:ea typeface="微軟正黑體" pitchFamily="34" charset="-120"/>
                <a:cs typeface="Calibri"/>
                <a:sym typeface="Calibri"/>
              </a:rPr>
              <a:t>Watch recordings for the takeover period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5" name="標題 15"/>
          <p:cNvSpPr txBox="1">
            <a:spLocks/>
          </p:cNvSpPr>
          <p:nvPr/>
        </p:nvSpPr>
        <p:spPr>
          <a:xfrm>
            <a:off x="1643042" y="2428874"/>
            <a:ext cx="8143932" cy="785818"/>
          </a:xfrm>
          <a:prstGeom prst="rect">
            <a:avLst/>
          </a:prstGeom>
          <a:noFill/>
          <a:ln>
            <a:noFill/>
          </a:ln>
        </p:spPr>
        <p:txBody>
          <a:bodyPr wrap="square" lIns="91425" tIns="91425" rIns="91425" bIns="91425" anchor="t" anchorCtr="0"/>
          <a:lstStyle/>
          <a:p>
            <a:pPr marL="0" marR="0" lvl="0" indent="0" algn="ctr" defTabSz="914400" rtl="0" eaLnBrk="1" fontAlgn="auto" latinLnBrk="0" hangingPunct="1">
              <a:lnSpc>
                <a:spcPct val="100000"/>
              </a:lnSpc>
              <a:spcBef>
                <a:spcPts val="0"/>
              </a:spcBef>
              <a:spcAft>
                <a:spcPts val="0"/>
              </a:spcAft>
              <a:buClr>
                <a:schemeClr val="lt1"/>
              </a:buClr>
              <a:buSzPts val="3800"/>
              <a:buFont typeface="Arial"/>
              <a:buNone/>
              <a:tabLst/>
              <a:defRPr/>
            </a:pPr>
            <a:r>
              <a:rPr kumimoji="0" lang="en-US" altLang="zh-TW" sz="4000" b="1" i="0" u="none" strike="noStrike" kern="0" cap="none" spc="0" normalizeH="0" baseline="0" noProof="0" dirty="0" smtClean="0">
                <a:ln>
                  <a:noFill/>
                </a:ln>
                <a:solidFill>
                  <a:schemeClr val="bg1"/>
                </a:solidFill>
                <a:effectLst/>
                <a:uLnTx/>
                <a:uFillTx/>
                <a:latin typeface="+mn-lt"/>
                <a:ea typeface="微軟正黑體" pitchFamily="34" charset="-120"/>
                <a:cs typeface="Arial"/>
                <a:sym typeface="Arial"/>
              </a:rPr>
              <a:t>Getting started</a:t>
            </a:r>
            <a:endParaRPr kumimoji="0" lang="zh-TW" altLang="en-US" sz="4000" b="1" i="0" u="none" strike="noStrike" kern="0" cap="none" spc="0" normalizeH="0" baseline="0" noProof="0" dirty="0">
              <a:ln>
                <a:noFill/>
              </a:ln>
              <a:solidFill>
                <a:schemeClr val="bg1"/>
              </a:solidFill>
              <a:effectLst/>
              <a:uLnTx/>
              <a:uFillTx/>
              <a:latin typeface="+mn-lt"/>
              <a:ea typeface="微軟正黑體" pitchFamily="34" charset="-120"/>
              <a:cs typeface="Arial"/>
              <a:sym typeface="Arial"/>
            </a:endParaRPr>
          </a:p>
        </p:txBody>
      </p:sp>
      <p:sp>
        <p:nvSpPr>
          <p:cNvPr id="16" name="Shape 85"/>
          <p:cNvSpPr/>
          <p:nvPr/>
        </p:nvSpPr>
        <p:spPr>
          <a:xfrm>
            <a:off x="2143108" y="1571618"/>
            <a:ext cx="7000892" cy="100013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A15D"/>
              </a:buClr>
              <a:buSzPts val="5400"/>
              <a:buFont typeface="Arial"/>
              <a:buNone/>
            </a:pPr>
            <a:r>
              <a:rPr lang="en-US" sz="6000" b="1" dirty="0" smtClean="0">
                <a:blipFill>
                  <a:blip r:embed="rId3"/>
                  <a:stretch>
                    <a:fillRect/>
                  </a:stretch>
                </a:blipFill>
                <a:effectLst>
                  <a:outerShdw blurRad="38100" dist="38100" dir="2700000" algn="tl">
                    <a:srgbClr val="000000">
                      <a:alpha val="43137"/>
                    </a:srgbClr>
                  </a:outerShdw>
                </a:effectLst>
              </a:rPr>
              <a:t>QVR Guard</a:t>
            </a:r>
          </a:p>
        </p:txBody>
      </p:sp>
    </p:spTree>
  </p:cSld>
  <p:clrMapOvr>
    <a:masterClrMapping/>
  </p:clrMapOvr>
</p:sld>
</file>

<file path=ppt/theme/theme1.xml><?xml version="1.0" encoding="utf-8"?>
<a:theme xmlns:a="http://schemas.openxmlformats.org/drawingml/2006/main" name="3_自訂設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1315</TotalTime>
  <Words>1116</Words>
  <Application>Microsoft Office PowerPoint</Application>
  <PresentationFormat>如螢幕大小 (16:9)</PresentationFormat>
  <Paragraphs>140</Paragraphs>
  <Slides>24</Slides>
  <Notes>23</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24</vt:i4>
      </vt:variant>
    </vt:vector>
  </HeadingPairs>
  <TitlesOfParts>
    <vt:vector size="30" baseType="lpstr">
      <vt:lpstr>Arial</vt:lpstr>
      <vt:lpstr>新細明體</vt:lpstr>
      <vt:lpstr>微軟正黑體</vt:lpstr>
      <vt:lpstr>Calibri</vt:lpstr>
      <vt:lpstr>Wingdings</vt:lpstr>
      <vt:lpstr>3_自訂設計</vt:lpstr>
      <vt:lpstr>投影片 1</vt:lpstr>
      <vt:lpstr>How to stay in control at all times? </vt:lpstr>
      <vt:lpstr>Why do you need QVR Guard?</vt:lpstr>
      <vt:lpstr>Why do you need QVR Guard?</vt:lpstr>
      <vt:lpstr>Failover Mechanism </vt:lpstr>
      <vt:lpstr>Standby Mode</vt:lpstr>
      <vt:lpstr>Takeover Mode</vt:lpstr>
      <vt:lpstr>QVR Pro Recovered -&gt;  QVR Guard Standby Mode</vt:lpstr>
      <vt:lpstr>投影片 9</vt:lpstr>
      <vt:lpstr>How to install QVR Guard</vt:lpstr>
      <vt:lpstr>Initial Setup</vt:lpstr>
      <vt:lpstr>Login to QVR Guard</vt:lpstr>
      <vt:lpstr>Add Recording Space &amp; QVR Pro</vt:lpstr>
      <vt:lpstr>Add recording space</vt:lpstr>
      <vt:lpstr>Finish creating the recording space</vt:lpstr>
      <vt:lpstr>Add QVR Pro</vt:lpstr>
      <vt:lpstr>Tips</vt:lpstr>
      <vt:lpstr>QVR Guard Mode Info</vt:lpstr>
      <vt:lpstr>QVR Guard Management</vt:lpstr>
      <vt:lpstr>View Camera Settings</vt:lpstr>
      <vt:lpstr>How to get QVR Pro Client</vt:lpstr>
      <vt:lpstr>QVR Pro Client</vt:lpstr>
      <vt:lpstr>投影片 23</vt:lpstr>
      <vt:lpstr>投影片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NVR-PM</dc:creator>
  <cp:lastModifiedBy>ChrisTest</cp:lastModifiedBy>
  <cp:revision>132</cp:revision>
  <dcterms:modified xsi:type="dcterms:W3CDTF">2018-01-24T06:54:23Z</dcterms:modified>
</cp:coreProperties>
</file>